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Lst>
  <p:sldSz cx="18288000" cy="10287000"/>
  <p:notesSz cx="18288000" cy="10287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2" autoAdjust="0"/>
    <p:restoredTop sz="71550" autoAdjust="0"/>
  </p:normalViewPr>
  <p:slideViewPr>
    <p:cSldViewPr>
      <p:cViewPr varScale="1">
        <p:scale>
          <a:sx n="53" d="100"/>
          <a:sy n="53" d="100"/>
        </p:scale>
        <p:origin x="1830" y="84"/>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7924800" cy="5159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10358438" y="0"/>
            <a:ext cx="7924800" cy="515938"/>
          </a:xfrm>
          <a:prstGeom prst="rect">
            <a:avLst/>
          </a:prstGeom>
        </p:spPr>
        <p:txBody>
          <a:bodyPr vert="horz" lIns="91440" tIns="45720" rIns="91440" bIns="45720" rtlCol="0"/>
          <a:lstStyle>
            <a:lvl1pPr algn="r">
              <a:defRPr sz="1200"/>
            </a:lvl1pPr>
          </a:lstStyle>
          <a:p>
            <a:fld id="{CC1D5281-EB41-4E82-B0A4-12812BB31E77}" type="datetimeFigureOut">
              <a:rPr lang="en-GB" smtClean="0"/>
              <a:t>11/10/2026</a:t>
            </a:fld>
            <a:endParaRPr lang="en-GB"/>
          </a:p>
        </p:txBody>
      </p:sp>
      <p:sp>
        <p:nvSpPr>
          <p:cNvPr id="4" name="Slide Image Placeholder 3"/>
          <p:cNvSpPr>
            <a:spLocks noGrp="1" noRot="1" noChangeAspect="1"/>
          </p:cNvSpPr>
          <p:nvPr>
            <p:ph type="sldImg" idx="2"/>
          </p:nvPr>
        </p:nvSpPr>
        <p:spPr>
          <a:xfrm>
            <a:off x="6057900" y="1285875"/>
            <a:ext cx="6172200" cy="347186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828800" y="4951413"/>
            <a:ext cx="14630400" cy="40497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771063"/>
            <a:ext cx="7924800" cy="5159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10358438" y="9771063"/>
            <a:ext cx="7924800" cy="515937"/>
          </a:xfrm>
          <a:prstGeom prst="rect">
            <a:avLst/>
          </a:prstGeom>
        </p:spPr>
        <p:txBody>
          <a:bodyPr vert="horz" lIns="91440" tIns="45720" rIns="91440" bIns="45720" rtlCol="0" anchor="b"/>
          <a:lstStyle>
            <a:lvl1pPr algn="r">
              <a:defRPr sz="1200"/>
            </a:lvl1pPr>
          </a:lstStyle>
          <a:p>
            <a:fld id="{2EECEE34-73E9-49D4-B13E-54435742F122}" type="slidenum">
              <a:rPr lang="en-GB" smtClean="0"/>
              <a:t>‹#›</a:t>
            </a:fld>
            <a:endParaRPr lang="en-GB"/>
          </a:p>
        </p:txBody>
      </p:sp>
    </p:spTree>
    <p:extLst>
      <p:ext uri="{BB962C8B-B14F-4D97-AF65-F5344CB8AC3E}">
        <p14:creationId xmlns:p14="http://schemas.microsoft.com/office/powerpoint/2010/main" val="22862161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dirty="0">
                <a:solidFill>
                  <a:schemeClr val="tx1"/>
                </a:solidFill>
                <a:effectLst/>
                <a:latin typeface="+mn-lt"/>
                <a:ea typeface="+mn-ea"/>
                <a:cs typeface="+mn-cs"/>
              </a:rPr>
              <a:t>Today's topic examines one of the most important and practically significant areas of modern land law: disputes concerning family homes and cohabiting couples.</a:t>
            </a:r>
          </a:p>
          <a:p>
            <a:pPr fontAlgn="t"/>
            <a:r>
              <a:rPr lang="en-GB" sz="1200" b="0" i="0" kern="1200" dirty="0">
                <a:solidFill>
                  <a:schemeClr val="tx1"/>
                </a:solidFill>
                <a:effectLst/>
                <a:latin typeface="+mn-lt"/>
                <a:ea typeface="+mn-ea"/>
                <a:cs typeface="+mn-cs"/>
              </a:rPr>
              <a:t>Traditionally, land law assumed ownership would generally be clear from title documents. Modern family arrangements are often more complex. Many couples purchase property together without marriage, while others live in homes owned legally by only one party.</a:t>
            </a:r>
          </a:p>
          <a:p>
            <a:pPr fontAlgn="t"/>
            <a:r>
              <a:rPr lang="en-GB" sz="1200" b="0" i="0" kern="1200" dirty="0">
                <a:solidFill>
                  <a:schemeClr val="tx1"/>
                </a:solidFill>
                <a:effectLst/>
                <a:latin typeface="+mn-lt"/>
                <a:ea typeface="+mn-ea"/>
                <a:cs typeface="+mn-cs"/>
              </a:rPr>
              <a:t>The central question throughout this lecture is:</a:t>
            </a:r>
          </a:p>
          <a:p>
            <a:pPr fontAlgn="t"/>
            <a:r>
              <a:rPr lang="en-GB" sz="1200" b="0" i="0" kern="1200" dirty="0">
                <a:solidFill>
                  <a:schemeClr val="tx1"/>
                </a:solidFill>
                <a:effectLst/>
                <a:latin typeface="+mn-lt"/>
                <a:ea typeface="+mn-ea"/>
                <a:cs typeface="+mn-cs"/>
              </a:rPr>
              <a:t>How can a person establish a beneficial interest in a family home when they are not necessarily recognised as a legal owner?</a:t>
            </a: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1</a:t>
            </a:fld>
            <a:endParaRPr lang="en-GB"/>
          </a:p>
        </p:txBody>
      </p:sp>
    </p:spTree>
    <p:extLst>
      <p:ext uri="{BB962C8B-B14F-4D97-AF65-F5344CB8AC3E}">
        <p14:creationId xmlns:p14="http://schemas.microsoft.com/office/powerpoint/2010/main" val="2880299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1" i="0" kern="1200" dirty="0">
                <a:solidFill>
                  <a:schemeClr val="tx1"/>
                </a:solidFill>
                <a:effectLst/>
                <a:latin typeface="+mn-lt"/>
                <a:ea typeface="+mn-ea"/>
                <a:cs typeface="+mn-cs"/>
              </a:rPr>
              <a:t>Identify key routes to establishing a beneficial interest</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Students need to recognise there are multiple routes:</a:t>
            </a:r>
          </a:p>
          <a:p>
            <a:pPr lvl="0" fontAlgn="t"/>
            <a:r>
              <a:rPr lang="en-GB" sz="1200" b="0" i="0" kern="1200" dirty="0">
                <a:solidFill>
                  <a:schemeClr val="tx1"/>
                </a:solidFill>
                <a:effectLst/>
                <a:latin typeface="+mn-lt"/>
                <a:ea typeface="+mn-ea"/>
                <a:cs typeface="+mn-cs"/>
              </a:rPr>
              <a:t>Express trust</a:t>
            </a:r>
          </a:p>
          <a:p>
            <a:pPr lvl="0" fontAlgn="t"/>
            <a:r>
              <a:rPr lang="en-GB" sz="1200" b="0" i="0" kern="1200" dirty="0">
                <a:solidFill>
                  <a:schemeClr val="tx1"/>
                </a:solidFill>
                <a:effectLst/>
                <a:latin typeface="+mn-lt"/>
                <a:ea typeface="+mn-ea"/>
                <a:cs typeface="+mn-cs"/>
              </a:rPr>
              <a:t>Resulting trust</a:t>
            </a:r>
          </a:p>
          <a:p>
            <a:pPr lvl="0" fontAlgn="t"/>
            <a:r>
              <a:rPr lang="en-GB" sz="1200" b="0" i="0" kern="1200" dirty="0">
                <a:solidFill>
                  <a:schemeClr val="tx1"/>
                </a:solidFill>
                <a:effectLst/>
                <a:latin typeface="+mn-lt"/>
                <a:ea typeface="+mn-ea"/>
                <a:cs typeface="+mn-cs"/>
              </a:rPr>
              <a:t>Constructive trust</a:t>
            </a:r>
          </a:p>
          <a:p>
            <a:pPr fontAlgn="t"/>
            <a:r>
              <a:rPr lang="en-GB" sz="1200" b="1" i="0" kern="1200" dirty="0">
                <a:solidFill>
                  <a:schemeClr val="tx1"/>
                </a:solidFill>
                <a:effectLst/>
                <a:latin typeface="+mn-lt"/>
                <a:ea typeface="+mn-ea"/>
                <a:cs typeface="+mn-cs"/>
              </a:rPr>
              <a:t>Explain benefits of express declaration</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The strongest form of protection.</a:t>
            </a:r>
          </a:p>
          <a:p>
            <a:pPr fontAlgn="t"/>
            <a:r>
              <a:rPr lang="en-GB" sz="1200" b="0" i="0" kern="1200" dirty="0">
                <a:solidFill>
                  <a:schemeClr val="tx1"/>
                </a:solidFill>
                <a:effectLst/>
                <a:latin typeface="+mn-lt"/>
                <a:ea typeface="+mn-ea"/>
                <a:cs typeface="+mn-cs"/>
              </a:rPr>
              <a:t>If parties record intentions formally, most litigation can be avoided.</a:t>
            </a:r>
          </a:p>
          <a:p>
            <a:pPr fontAlgn="t"/>
            <a:r>
              <a:rPr lang="en-GB" sz="1200" b="1" i="0" kern="1200" dirty="0">
                <a:solidFill>
                  <a:schemeClr val="tx1"/>
                </a:solidFill>
                <a:effectLst/>
                <a:latin typeface="+mn-lt"/>
                <a:ea typeface="+mn-ea"/>
                <a:cs typeface="+mn-cs"/>
              </a:rPr>
              <a:t>Explain implied trusts</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Where the parties fail to record intentions, courts must infer intentions from conduct.</a:t>
            </a:r>
          </a:p>
          <a:p>
            <a:pPr fontAlgn="t"/>
            <a:r>
              <a:rPr lang="en-GB" sz="1200" b="1" i="0" kern="1200" dirty="0">
                <a:solidFill>
                  <a:schemeClr val="tx1"/>
                </a:solidFill>
                <a:effectLst/>
                <a:latin typeface="+mn-lt"/>
                <a:ea typeface="+mn-ea"/>
                <a:cs typeface="+mn-cs"/>
              </a:rPr>
              <a:t>Evaluate judicial decisions</a:t>
            </a:r>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2</a:t>
            </a:fld>
            <a:endParaRPr lang="en-GB"/>
          </a:p>
        </p:txBody>
      </p:sp>
    </p:spTree>
    <p:extLst>
      <p:ext uri="{BB962C8B-B14F-4D97-AF65-F5344CB8AC3E}">
        <p14:creationId xmlns:p14="http://schemas.microsoft.com/office/powerpoint/2010/main" val="23868866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dirty="0">
                <a:solidFill>
                  <a:schemeClr val="tx1"/>
                </a:solidFill>
                <a:effectLst/>
                <a:latin typeface="+mn-lt"/>
                <a:ea typeface="+mn-ea"/>
                <a:cs typeface="+mn-cs"/>
              </a:rPr>
              <a:t>Ask students:</a:t>
            </a:r>
          </a:p>
          <a:p>
            <a:pPr fontAlgn="t"/>
            <a:r>
              <a:rPr lang="en-GB" sz="1200" b="0" i="0" kern="1200" dirty="0">
                <a:solidFill>
                  <a:schemeClr val="tx1"/>
                </a:solidFill>
                <a:effectLst/>
                <a:latin typeface="+mn-lt"/>
                <a:ea typeface="+mn-ea"/>
                <a:cs typeface="+mn-cs"/>
              </a:rPr>
              <a:t>Why might individuals prefer tenancy in common over joint tenancy?</a:t>
            </a:r>
          </a:p>
          <a:p>
            <a:pPr fontAlgn="t"/>
            <a:r>
              <a:rPr lang="en-GB" sz="1200" b="0" i="0" kern="1200" dirty="0">
                <a:solidFill>
                  <a:schemeClr val="tx1"/>
                </a:solidFill>
                <a:effectLst/>
                <a:latin typeface="+mn-lt"/>
                <a:ea typeface="+mn-ea"/>
                <a:cs typeface="+mn-cs"/>
              </a:rPr>
              <a:t>Expected answer:</a:t>
            </a:r>
          </a:p>
          <a:p>
            <a:pPr fontAlgn="t"/>
            <a:r>
              <a:rPr lang="en-GB" sz="1200" b="0" i="0" kern="1200" dirty="0">
                <a:solidFill>
                  <a:schemeClr val="tx1"/>
                </a:solidFill>
                <a:effectLst/>
                <a:latin typeface="+mn-lt"/>
                <a:ea typeface="+mn-ea"/>
                <a:cs typeface="+mn-cs"/>
              </a:rPr>
              <a:t>Protection of unequal contributions and succession planning.</a:t>
            </a: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3</a:t>
            </a:fld>
            <a:endParaRPr lang="en-GB"/>
          </a:p>
        </p:txBody>
      </p:sp>
    </p:spTree>
    <p:extLst>
      <p:ext uri="{BB962C8B-B14F-4D97-AF65-F5344CB8AC3E}">
        <p14:creationId xmlns:p14="http://schemas.microsoft.com/office/powerpoint/2010/main" val="4242255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dirty="0">
                <a:solidFill>
                  <a:schemeClr val="tx1"/>
                </a:solidFill>
                <a:effectLst/>
                <a:latin typeface="+mn-lt"/>
                <a:ea typeface="+mn-ea"/>
                <a:cs typeface="+mn-cs"/>
              </a:rPr>
              <a:t>When land is jointly owned, a trust automatically arises.</a:t>
            </a:r>
          </a:p>
          <a:p>
            <a:pPr fontAlgn="t"/>
            <a:r>
              <a:rPr lang="en-GB" sz="1200" b="0" i="0" kern="1200" dirty="0">
                <a:solidFill>
                  <a:schemeClr val="tx1"/>
                </a:solidFill>
                <a:effectLst/>
                <a:latin typeface="+mn-lt"/>
                <a:ea typeface="+mn-ea"/>
                <a:cs typeface="+mn-cs"/>
              </a:rPr>
              <a:t>Distinguish:</a:t>
            </a:r>
          </a:p>
          <a:p>
            <a:pPr fontAlgn="t"/>
            <a:r>
              <a:rPr lang="en-GB" sz="1200" b="1" i="0" kern="1200" dirty="0">
                <a:solidFill>
                  <a:schemeClr val="tx1"/>
                </a:solidFill>
                <a:effectLst/>
                <a:latin typeface="+mn-lt"/>
                <a:ea typeface="+mn-ea"/>
                <a:cs typeface="+mn-cs"/>
              </a:rPr>
              <a:t>Legal Ownership</a:t>
            </a:r>
          </a:p>
          <a:p>
            <a:pPr fontAlgn="t"/>
            <a:r>
              <a:rPr lang="en-GB" sz="1200" b="0" i="0" kern="1200" dirty="0">
                <a:solidFill>
                  <a:schemeClr val="tx1"/>
                </a:solidFill>
                <a:effectLst/>
                <a:latin typeface="+mn-lt"/>
                <a:ea typeface="+mn-ea"/>
                <a:cs typeface="+mn-cs"/>
              </a:rPr>
              <a:t>Confers management powers.</a:t>
            </a:r>
          </a:p>
          <a:p>
            <a:pPr fontAlgn="t"/>
            <a:r>
              <a:rPr lang="en-GB" sz="1200" b="0" i="0" kern="1200" dirty="0">
                <a:solidFill>
                  <a:schemeClr val="tx1"/>
                </a:solidFill>
                <a:effectLst/>
                <a:latin typeface="+mn-lt"/>
                <a:ea typeface="+mn-ea"/>
                <a:cs typeface="+mn-cs"/>
              </a:rPr>
              <a:t>Examples:</a:t>
            </a:r>
          </a:p>
          <a:p>
            <a:pPr lvl="0" fontAlgn="t"/>
            <a:r>
              <a:rPr lang="en-GB" sz="1200" b="0" i="0" kern="1200" dirty="0">
                <a:solidFill>
                  <a:schemeClr val="tx1"/>
                </a:solidFill>
                <a:effectLst/>
                <a:latin typeface="+mn-lt"/>
                <a:ea typeface="+mn-ea"/>
                <a:cs typeface="+mn-cs"/>
              </a:rPr>
              <a:t>Selling</a:t>
            </a:r>
          </a:p>
          <a:p>
            <a:pPr lvl="0" fontAlgn="t"/>
            <a:r>
              <a:rPr lang="en-GB" sz="1200" b="0" i="0" kern="1200" dirty="0">
                <a:solidFill>
                  <a:schemeClr val="tx1"/>
                </a:solidFill>
                <a:effectLst/>
                <a:latin typeface="+mn-lt"/>
                <a:ea typeface="+mn-ea"/>
                <a:cs typeface="+mn-cs"/>
              </a:rPr>
              <a:t>Leasing</a:t>
            </a:r>
          </a:p>
          <a:p>
            <a:pPr lvl="0" fontAlgn="t"/>
            <a:r>
              <a:rPr lang="en-GB" sz="1200" b="0" i="0" kern="1200" dirty="0">
                <a:solidFill>
                  <a:schemeClr val="tx1"/>
                </a:solidFill>
                <a:effectLst/>
                <a:latin typeface="+mn-lt"/>
                <a:ea typeface="+mn-ea"/>
                <a:cs typeface="+mn-cs"/>
              </a:rPr>
              <a:t>Mortgaging</a:t>
            </a:r>
          </a:p>
          <a:p>
            <a:pPr fontAlgn="t"/>
            <a:r>
              <a:rPr lang="en-GB" sz="1200" b="1" i="0" kern="1200" dirty="0">
                <a:solidFill>
                  <a:schemeClr val="tx1"/>
                </a:solidFill>
                <a:effectLst/>
                <a:latin typeface="+mn-lt"/>
                <a:ea typeface="+mn-ea"/>
                <a:cs typeface="+mn-cs"/>
              </a:rPr>
              <a:t>Equitable Ownership</a:t>
            </a:r>
          </a:p>
          <a:p>
            <a:pPr fontAlgn="t"/>
            <a:r>
              <a:rPr lang="en-GB" sz="1200" b="0" i="0" kern="1200" dirty="0">
                <a:solidFill>
                  <a:schemeClr val="tx1"/>
                </a:solidFill>
                <a:effectLst/>
                <a:latin typeface="+mn-lt"/>
                <a:ea typeface="+mn-ea"/>
                <a:cs typeface="+mn-cs"/>
              </a:rPr>
              <a:t>Confers benefit.</a:t>
            </a:r>
          </a:p>
          <a:p>
            <a:pPr fontAlgn="t"/>
            <a:r>
              <a:rPr lang="en-GB" sz="1200" b="0" i="0" kern="1200" dirty="0">
                <a:solidFill>
                  <a:schemeClr val="tx1"/>
                </a:solidFill>
                <a:effectLst/>
                <a:latin typeface="+mn-lt"/>
                <a:ea typeface="+mn-ea"/>
                <a:cs typeface="+mn-cs"/>
              </a:rPr>
              <a:t>Examples:</a:t>
            </a:r>
          </a:p>
          <a:p>
            <a:pPr lvl="0" fontAlgn="t"/>
            <a:r>
              <a:rPr lang="en-GB" sz="1200" b="0" i="0" kern="1200" dirty="0">
                <a:solidFill>
                  <a:schemeClr val="tx1"/>
                </a:solidFill>
                <a:effectLst/>
                <a:latin typeface="+mn-lt"/>
                <a:ea typeface="+mn-ea"/>
                <a:cs typeface="+mn-cs"/>
              </a:rPr>
              <a:t>Receiving sale proceeds</a:t>
            </a:r>
          </a:p>
          <a:p>
            <a:pPr lvl="0" fontAlgn="t"/>
            <a:r>
              <a:rPr lang="en-GB" sz="1200" b="0" i="0" kern="1200" dirty="0">
                <a:solidFill>
                  <a:schemeClr val="tx1"/>
                </a:solidFill>
                <a:effectLst/>
                <a:latin typeface="+mn-lt"/>
                <a:ea typeface="+mn-ea"/>
                <a:cs typeface="+mn-cs"/>
              </a:rPr>
              <a:t>Occupying property</a:t>
            </a:r>
          </a:p>
          <a:p>
            <a:pPr lvl="0" fontAlgn="t"/>
            <a:r>
              <a:rPr lang="en-GB" sz="1200" b="0" i="0" kern="1200" dirty="0">
                <a:solidFill>
                  <a:schemeClr val="tx1"/>
                </a:solidFill>
                <a:effectLst/>
                <a:latin typeface="+mn-lt"/>
                <a:ea typeface="+mn-ea"/>
                <a:cs typeface="+mn-cs"/>
              </a:rPr>
              <a:t>Sharing profits</a:t>
            </a:r>
          </a:p>
          <a:p>
            <a:pPr fontAlgn="t"/>
            <a:r>
              <a:rPr lang="en-GB" sz="1200" b="0" i="0" kern="1200" dirty="0">
                <a:solidFill>
                  <a:schemeClr val="tx1"/>
                </a:solidFill>
                <a:effectLst/>
                <a:latin typeface="+mn-lt"/>
                <a:ea typeface="+mn-ea"/>
                <a:cs typeface="+mn-cs"/>
              </a:rPr>
              <a:t>Emphasise:</a:t>
            </a:r>
          </a:p>
          <a:p>
            <a:pPr fontAlgn="t"/>
            <a:r>
              <a:rPr lang="en-GB" sz="1200" b="0" i="0" kern="1200" dirty="0">
                <a:solidFill>
                  <a:schemeClr val="tx1"/>
                </a:solidFill>
                <a:effectLst/>
                <a:latin typeface="+mn-lt"/>
                <a:ea typeface="+mn-ea"/>
                <a:cs typeface="+mn-cs"/>
              </a:rPr>
              <a:t>Legal title can only be held jointly.</a:t>
            </a:r>
          </a:p>
          <a:p>
            <a:pPr fontAlgn="t"/>
            <a:r>
              <a:rPr lang="en-GB" sz="1200" b="0" i="0" kern="1200" dirty="0">
                <a:solidFill>
                  <a:schemeClr val="tx1"/>
                </a:solidFill>
                <a:effectLst/>
                <a:latin typeface="+mn-lt"/>
                <a:ea typeface="+mn-ea"/>
                <a:cs typeface="+mn-cs"/>
              </a:rPr>
              <a:t>The beneficial interest may be:</a:t>
            </a:r>
          </a:p>
          <a:p>
            <a:pPr lvl="0" fontAlgn="t"/>
            <a:r>
              <a:rPr lang="en-GB" sz="1200" b="0" i="0" kern="1200" dirty="0">
                <a:solidFill>
                  <a:schemeClr val="tx1"/>
                </a:solidFill>
                <a:effectLst/>
                <a:latin typeface="+mn-lt"/>
                <a:ea typeface="+mn-ea"/>
                <a:cs typeface="+mn-cs"/>
              </a:rPr>
              <a:t>Joint tenancy</a:t>
            </a:r>
          </a:p>
          <a:p>
            <a:pPr lvl="0" fontAlgn="t"/>
            <a:r>
              <a:rPr lang="en-GB" sz="1200" b="0" i="0" kern="1200" dirty="0">
                <a:solidFill>
                  <a:schemeClr val="tx1"/>
                </a:solidFill>
                <a:effectLst/>
                <a:latin typeface="+mn-lt"/>
                <a:ea typeface="+mn-ea"/>
                <a:cs typeface="+mn-cs"/>
              </a:rPr>
              <a:t>Tenancy in common</a:t>
            </a:r>
          </a:p>
          <a:p>
            <a:pPr fontAlgn="t"/>
            <a:r>
              <a:rPr lang="en-GB" sz="1200" b="0" i="0" kern="1200" dirty="0">
                <a:solidFill>
                  <a:schemeClr val="tx1"/>
                </a:solidFill>
                <a:effectLst/>
                <a:latin typeface="+mn-lt"/>
                <a:ea typeface="+mn-ea"/>
                <a:cs typeface="+mn-cs"/>
              </a:rPr>
              <a:t>Exam trap:</a:t>
            </a:r>
          </a:p>
          <a:p>
            <a:pPr fontAlgn="t"/>
            <a:r>
              <a:rPr lang="en-GB" sz="1200" b="0" i="0" kern="1200" dirty="0">
                <a:solidFill>
                  <a:schemeClr val="tx1"/>
                </a:solidFill>
                <a:effectLst/>
                <a:latin typeface="+mn-lt"/>
                <a:ea typeface="+mn-ea"/>
                <a:cs typeface="+mn-cs"/>
              </a:rPr>
              <a:t>Students often confuse legal and equitable ownership.</a:t>
            </a:r>
          </a:p>
          <a:p>
            <a:endParaRPr lang="en-GB" dirty="0"/>
          </a:p>
          <a:p>
            <a:endParaRPr lang="en-GB" dirty="0"/>
          </a:p>
          <a:p>
            <a:r>
              <a:rPr lang="en-GB" dirty="0"/>
              <a:t>Equity = benefit/ beneficial interest </a:t>
            </a:r>
          </a:p>
          <a:p>
            <a:r>
              <a:rPr lang="en-GB" dirty="0"/>
              <a:t>Four unities – possession (equal right to possess), interest (each T has same time of interest) title (interest acquired through same legal doc) time (all T acquire interest at same time)  PITT</a:t>
            </a:r>
          </a:p>
        </p:txBody>
      </p:sp>
      <p:sp>
        <p:nvSpPr>
          <p:cNvPr id="4" name="Slide Number Placeholder 3"/>
          <p:cNvSpPr>
            <a:spLocks noGrp="1"/>
          </p:cNvSpPr>
          <p:nvPr>
            <p:ph type="sldNum" sz="quarter" idx="5"/>
          </p:nvPr>
        </p:nvSpPr>
        <p:spPr/>
        <p:txBody>
          <a:bodyPr/>
          <a:lstStyle/>
          <a:p>
            <a:fld id="{2EECEE34-73E9-49D4-B13E-54435742F122}" type="slidenum">
              <a:rPr lang="en-GB" smtClean="0"/>
              <a:t>4</a:t>
            </a:fld>
            <a:endParaRPr lang="en-GB"/>
          </a:p>
        </p:txBody>
      </p:sp>
    </p:spTree>
    <p:extLst>
      <p:ext uri="{BB962C8B-B14F-4D97-AF65-F5344CB8AC3E}">
        <p14:creationId xmlns:p14="http://schemas.microsoft.com/office/powerpoint/2010/main" val="1703243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Should long-term cohabitants have rights similar to spouses?</a:t>
            </a: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5</a:t>
            </a:fld>
            <a:endParaRPr lang="en-GB"/>
          </a:p>
        </p:txBody>
      </p:sp>
    </p:spTree>
    <p:extLst>
      <p:ext uri="{BB962C8B-B14F-4D97-AF65-F5344CB8AC3E}">
        <p14:creationId xmlns:p14="http://schemas.microsoft.com/office/powerpoint/2010/main" val="10895013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 Goodman v Gallant 1986 A valid express declaration of trust is conclusive evidence of the parties' beneficial interests in property.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This means courts usually will not investigate:</a:t>
            </a:r>
          </a:p>
          <a:p>
            <a:pPr lvl="0" fontAlgn="t"/>
            <a:r>
              <a:rPr lang="en-GB" sz="1200" b="0" i="0" kern="1200" dirty="0">
                <a:solidFill>
                  <a:schemeClr val="tx1"/>
                </a:solidFill>
                <a:effectLst/>
                <a:latin typeface="+mn-lt"/>
                <a:ea typeface="+mn-ea"/>
                <a:cs typeface="+mn-cs"/>
              </a:rPr>
              <a:t>Contributions</a:t>
            </a:r>
          </a:p>
          <a:p>
            <a:pPr lvl="0" fontAlgn="t"/>
            <a:r>
              <a:rPr lang="en-GB" sz="1200" b="0" i="0" kern="1200" dirty="0">
                <a:solidFill>
                  <a:schemeClr val="tx1"/>
                </a:solidFill>
                <a:effectLst/>
                <a:latin typeface="+mn-lt"/>
                <a:ea typeface="+mn-ea"/>
                <a:cs typeface="+mn-cs"/>
              </a:rPr>
              <a:t>Fairness</a:t>
            </a:r>
          </a:p>
          <a:p>
            <a:pPr lvl="0" fontAlgn="t"/>
            <a:r>
              <a:rPr lang="en-GB" sz="1200" b="0" i="0" kern="1200" dirty="0">
                <a:solidFill>
                  <a:schemeClr val="tx1"/>
                </a:solidFill>
                <a:effectLst/>
                <a:latin typeface="+mn-lt"/>
                <a:ea typeface="+mn-ea"/>
                <a:cs typeface="+mn-cs"/>
              </a:rPr>
              <a:t>Relationship history</a:t>
            </a:r>
          </a:p>
          <a:p>
            <a:pPr fontAlgn="t"/>
            <a:r>
              <a:rPr lang="en-GB" sz="1200" b="0" i="0" kern="1200" dirty="0">
                <a:solidFill>
                  <a:schemeClr val="tx1"/>
                </a:solidFill>
                <a:effectLst/>
                <a:latin typeface="+mn-lt"/>
                <a:ea typeface="+mn-ea"/>
                <a:cs typeface="+mn-cs"/>
              </a:rPr>
              <a:t>where a valid declaration already exists.</a:t>
            </a:r>
          </a:p>
          <a:p>
            <a:pPr fontAlgn="t"/>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Land law values certainty over fairness.</a:t>
            </a:r>
          </a:p>
          <a:p>
            <a:pPr fontAlgn="t"/>
            <a:r>
              <a:rPr lang="en-GB" sz="1200" b="0" i="0" kern="1200" dirty="0">
                <a:solidFill>
                  <a:schemeClr val="tx1"/>
                </a:solidFill>
                <a:effectLst/>
                <a:latin typeface="+mn-lt"/>
                <a:ea typeface="+mn-ea"/>
                <a:cs typeface="+mn-cs"/>
              </a:rPr>
              <a:t>Ask:</a:t>
            </a:r>
          </a:p>
          <a:p>
            <a:pPr fontAlgn="t"/>
            <a:r>
              <a:rPr lang="en-GB" sz="1200" b="0" i="0" kern="1200" dirty="0">
                <a:solidFill>
                  <a:schemeClr val="tx1"/>
                </a:solidFill>
                <a:effectLst/>
                <a:latin typeface="+mn-lt"/>
                <a:ea typeface="+mn-ea"/>
                <a:cs typeface="+mn-cs"/>
              </a:rPr>
              <a:t>Why might parties fail to create an express declaration?</a:t>
            </a:r>
          </a:p>
          <a:p>
            <a:pPr fontAlgn="t"/>
            <a:r>
              <a:rPr lang="en-GB" sz="1200" b="0" i="0" kern="1200" dirty="0">
                <a:solidFill>
                  <a:schemeClr val="tx1"/>
                </a:solidFill>
                <a:effectLst/>
                <a:latin typeface="+mn-lt"/>
                <a:ea typeface="+mn-ea"/>
                <a:cs typeface="+mn-cs"/>
              </a:rPr>
              <a:t>Common answers:</a:t>
            </a:r>
          </a:p>
          <a:p>
            <a:pPr lvl="0" fontAlgn="t"/>
            <a:r>
              <a:rPr lang="en-GB" sz="1200" b="0" i="0" kern="1200" dirty="0">
                <a:solidFill>
                  <a:schemeClr val="tx1"/>
                </a:solidFill>
                <a:effectLst/>
                <a:latin typeface="+mn-lt"/>
                <a:ea typeface="+mn-ea"/>
                <a:cs typeface="+mn-cs"/>
              </a:rPr>
              <a:t>Lack of legal advice</a:t>
            </a:r>
          </a:p>
          <a:p>
            <a:pPr lvl="0" fontAlgn="t"/>
            <a:r>
              <a:rPr lang="en-GB" sz="1200" b="0" i="0" kern="1200" dirty="0">
                <a:solidFill>
                  <a:schemeClr val="tx1"/>
                </a:solidFill>
                <a:effectLst/>
                <a:latin typeface="+mn-lt"/>
                <a:ea typeface="+mn-ea"/>
                <a:cs typeface="+mn-cs"/>
              </a:rPr>
              <a:t>Relationship optimism</a:t>
            </a:r>
          </a:p>
          <a:p>
            <a:pPr lvl="0" fontAlgn="t"/>
            <a:r>
              <a:rPr lang="en-GB" sz="1200" b="0" i="0" kern="1200" dirty="0">
                <a:solidFill>
                  <a:schemeClr val="tx1"/>
                </a:solidFill>
                <a:effectLst/>
                <a:latin typeface="+mn-lt"/>
                <a:ea typeface="+mn-ea"/>
                <a:cs typeface="+mn-cs"/>
              </a:rPr>
              <a:t>Cost concerns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7</a:t>
            </a:fld>
            <a:endParaRPr lang="en-GB"/>
          </a:p>
        </p:txBody>
      </p:sp>
    </p:spTree>
    <p:extLst>
      <p:ext uri="{BB962C8B-B14F-4D97-AF65-F5344CB8AC3E}">
        <p14:creationId xmlns:p14="http://schemas.microsoft.com/office/powerpoint/2010/main" val="928710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dirty="0">
                <a:solidFill>
                  <a:schemeClr val="tx1"/>
                </a:solidFill>
                <a:effectLst/>
                <a:latin typeface="+mn-lt"/>
                <a:ea typeface="+mn-ea"/>
                <a:cs typeface="+mn-cs"/>
              </a:rPr>
              <a:t>Without an express trust:</a:t>
            </a:r>
          </a:p>
          <a:p>
            <a:pPr fontAlgn="t"/>
            <a:r>
              <a:rPr lang="en-GB" sz="1200" b="0" i="0" kern="1200" dirty="0">
                <a:solidFill>
                  <a:schemeClr val="tx1"/>
                </a:solidFill>
                <a:effectLst/>
                <a:latin typeface="+mn-lt"/>
                <a:ea typeface="+mn-ea"/>
                <a:cs typeface="+mn-cs"/>
              </a:rPr>
              <a:t>The claimant bears the burden of proof.</a:t>
            </a:r>
          </a:p>
          <a:p>
            <a:pPr fontAlgn="t"/>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Standard:</a:t>
            </a:r>
          </a:p>
          <a:p>
            <a:pPr fontAlgn="t"/>
            <a:r>
              <a:rPr lang="en-GB" sz="1200" b="0" i="0" kern="1200" dirty="0">
                <a:solidFill>
                  <a:schemeClr val="tx1"/>
                </a:solidFill>
                <a:effectLst/>
                <a:latin typeface="+mn-lt"/>
                <a:ea typeface="+mn-ea"/>
                <a:cs typeface="+mn-cs"/>
              </a:rPr>
              <a:t>Balance of probabilities.</a:t>
            </a:r>
          </a:p>
          <a:p>
            <a:pPr fontAlgn="t"/>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Starting assumption:</a:t>
            </a:r>
          </a:p>
          <a:p>
            <a:pPr fontAlgn="t"/>
            <a:r>
              <a:rPr lang="en-GB" sz="1200" b="0" i="0" kern="1200" dirty="0">
                <a:solidFill>
                  <a:schemeClr val="tx1"/>
                </a:solidFill>
                <a:effectLst/>
                <a:latin typeface="+mn-lt"/>
                <a:ea typeface="+mn-ea"/>
                <a:cs typeface="+mn-cs"/>
              </a:rPr>
              <a:t>Equity follows the law.</a:t>
            </a:r>
          </a:p>
          <a:p>
            <a:pPr fontAlgn="t"/>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Therefore:</a:t>
            </a:r>
          </a:p>
          <a:p>
            <a:pPr lvl="0" fontAlgn="t"/>
            <a:r>
              <a:rPr lang="en-GB" sz="1200" b="0" i="0" kern="1200" dirty="0">
                <a:solidFill>
                  <a:schemeClr val="tx1"/>
                </a:solidFill>
                <a:effectLst/>
                <a:latin typeface="+mn-lt"/>
                <a:ea typeface="+mn-ea"/>
                <a:cs typeface="+mn-cs"/>
              </a:rPr>
              <a:t>Sole legal owner presumed sole beneficial owner.</a:t>
            </a:r>
          </a:p>
          <a:p>
            <a:pPr lvl="0" fontAlgn="t"/>
            <a:r>
              <a:rPr lang="en-GB" sz="1200" b="0" i="0" kern="1200" dirty="0">
                <a:solidFill>
                  <a:schemeClr val="tx1"/>
                </a:solidFill>
                <a:effectLst/>
                <a:latin typeface="+mn-lt"/>
                <a:ea typeface="+mn-ea"/>
                <a:cs typeface="+mn-cs"/>
              </a:rPr>
              <a:t>Joint legal owners presumed joint beneficial owners.</a:t>
            </a:r>
          </a:p>
          <a:p>
            <a:pPr fontAlgn="t"/>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 litigation risks:</a:t>
            </a:r>
          </a:p>
          <a:p>
            <a:pPr lvl="0" fontAlgn="t"/>
            <a:r>
              <a:rPr lang="en-GB" sz="1200" b="0" i="0" kern="1200" dirty="0">
                <a:solidFill>
                  <a:schemeClr val="tx1"/>
                </a:solidFill>
                <a:effectLst/>
                <a:latin typeface="+mn-lt"/>
                <a:ea typeface="+mn-ea"/>
                <a:cs typeface="+mn-cs"/>
              </a:rPr>
              <a:t>Witness evidence</a:t>
            </a:r>
          </a:p>
          <a:p>
            <a:pPr lvl="0" fontAlgn="t"/>
            <a:r>
              <a:rPr lang="en-GB" sz="1200" b="0" i="0" kern="1200" dirty="0">
                <a:solidFill>
                  <a:schemeClr val="tx1"/>
                </a:solidFill>
                <a:effectLst/>
                <a:latin typeface="+mn-lt"/>
                <a:ea typeface="+mn-ea"/>
                <a:cs typeface="+mn-cs"/>
              </a:rPr>
              <a:t>Documentary evidence</a:t>
            </a:r>
          </a:p>
          <a:p>
            <a:pPr lvl="0" fontAlgn="t"/>
            <a:r>
              <a:rPr lang="en-GB" sz="1200" b="0" i="0" kern="1200" dirty="0">
                <a:solidFill>
                  <a:schemeClr val="tx1"/>
                </a:solidFill>
                <a:effectLst/>
                <a:latin typeface="+mn-lt"/>
                <a:ea typeface="+mn-ea"/>
                <a:cs typeface="+mn-cs"/>
              </a:rPr>
              <a:t>Expensive expert representation</a:t>
            </a:r>
          </a:p>
          <a:p>
            <a:pPr lvl="0" fontAlgn="t"/>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8</a:t>
            </a:fld>
            <a:endParaRPr lang="en-GB"/>
          </a:p>
        </p:txBody>
      </p:sp>
    </p:spTree>
    <p:extLst>
      <p:ext uri="{BB962C8B-B14F-4D97-AF65-F5344CB8AC3E}">
        <p14:creationId xmlns:p14="http://schemas.microsoft.com/office/powerpoint/2010/main" val="9796449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dirty="0">
                <a:solidFill>
                  <a:schemeClr val="tx1"/>
                </a:solidFill>
                <a:effectLst/>
                <a:latin typeface="+mn-lt"/>
                <a:ea typeface="+mn-ea"/>
                <a:cs typeface="+mn-cs"/>
              </a:rPr>
              <a:t>he strongest mechanism for protecting interests.</a:t>
            </a:r>
          </a:p>
          <a:p>
            <a:pPr fontAlgn="t"/>
            <a:r>
              <a:rPr lang="en-GB" sz="1200" b="0" i="0" kern="1200" dirty="0">
                <a:solidFill>
                  <a:schemeClr val="tx1"/>
                </a:solidFill>
                <a:effectLst/>
                <a:latin typeface="+mn-lt"/>
                <a:ea typeface="+mn-ea"/>
                <a:cs typeface="+mn-cs"/>
              </a:rPr>
              <a:t>Statutory requirement:</a:t>
            </a:r>
          </a:p>
          <a:p>
            <a:pPr fontAlgn="t"/>
            <a:r>
              <a:rPr lang="en-GB" sz="1200" b="1" i="0" kern="1200" dirty="0">
                <a:solidFill>
                  <a:schemeClr val="tx1"/>
                </a:solidFill>
                <a:effectLst/>
                <a:latin typeface="+mn-lt"/>
                <a:ea typeface="+mn-ea"/>
                <a:cs typeface="+mn-cs"/>
              </a:rPr>
              <a:t>Section 53(1)(b) Law of Property Act 1925</a:t>
            </a:r>
          </a:p>
          <a:p>
            <a:pPr fontAlgn="t"/>
            <a:r>
              <a:rPr lang="en-GB" sz="1200" b="0" i="0" kern="1200" dirty="0">
                <a:solidFill>
                  <a:schemeClr val="tx1"/>
                </a:solidFill>
                <a:effectLst/>
                <a:latin typeface="+mn-lt"/>
                <a:ea typeface="+mn-ea"/>
                <a:cs typeface="+mn-cs"/>
              </a:rPr>
              <a:t>Requires:</a:t>
            </a:r>
          </a:p>
          <a:p>
            <a:pPr lvl="0" fontAlgn="t"/>
            <a:r>
              <a:rPr lang="en-GB" sz="1200" b="0" i="0" kern="1200" dirty="0">
                <a:solidFill>
                  <a:schemeClr val="tx1"/>
                </a:solidFill>
                <a:effectLst/>
                <a:latin typeface="+mn-lt"/>
                <a:ea typeface="+mn-ea"/>
                <a:cs typeface="+mn-cs"/>
              </a:rPr>
              <a:t>Writing</a:t>
            </a:r>
          </a:p>
          <a:p>
            <a:pPr lvl="0" fontAlgn="t"/>
            <a:r>
              <a:rPr lang="en-GB" sz="1200" b="0" i="0" kern="1200" dirty="0">
                <a:solidFill>
                  <a:schemeClr val="tx1"/>
                </a:solidFill>
                <a:effectLst/>
                <a:latin typeface="+mn-lt"/>
                <a:ea typeface="+mn-ea"/>
                <a:cs typeface="+mn-cs"/>
              </a:rPr>
              <a:t>Signature</a:t>
            </a:r>
          </a:p>
          <a:p>
            <a:pPr lvl="0" fontAlgn="t"/>
            <a:r>
              <a:rPr lang="en-GB" sz="1200" b="0" i="0" kern="1200" dirty="0">
                <a:solidFill>
                  <a:schemeClr val="tx1"/>
                </a:solidFill>
                <a:effectLst/>
                <a:latin typeface="+mn-lt"/>
                <a:ea typeface="+mn-ea"/>
                <a:cs typeface="+mn-cs"/>
              </a:rPr>
              <a:t>Person capable of declaring trust</a:t>
            </a:r>
          </a:p>
          <a:p>
            <a:pPr fontAlgn="t"/>
            <a:r>
              <a:rPr lang="en-GB" sz="1200" b="0" i="0" kern="1200" dirty="0">
                <a:solidFill>
                  <a:schemeClr val="tx1"/>
                </a:solidFill>
                <a:effectLst/>
                <a:latin typeface="+mn-lt"/>
                <a:ea typeface="+mn-ea"/>
                <a:cs typeface="+mn-cs"/>
              </a:rPr>
              <a:t>Express declarations can be contained:</a:t>
            </a:r>
          </a:p>
          <a:p>
            <a:pPr lvl="0" fontAlgn="t"/>
            <a:r>
              <a:rPr lang="en-GB" sz="1200" b="0" i="0" kern="1200" dirty="0">
                <a:solidFill>
                  <a:schemeClr val="tx1"/>
                </a:solidFill>
                <a:effectLst/>
                <a:latin typeface="+mn-lt"/>
                <a:ea typeface="+mn-ea"/>
                <a:cs typeface="+mn-cs"/>
              </a:rPr>
              <a:t>Within TR1 transfer documentation</a:t>
            </a:r>
          </a:p>
          <a:p>
            <a:pPr lvl="0" fontAlgn="t"/>
            <a:r>
              <a:rPr lang="en-GB" sz="1200" b="0" i="0" kern="1200" dirty="0">
                <a:solidFill>
                  <a:schemeClr val="tx1"/>
                </a:solidFill>
                <a:effectLst/>
                <a:latin typeface="+mn-lt"/>
                <a:ea typeface="+mn-ea"/>
                <a:cs typeface="+mn-cs"/>
              </a:rPr>
              <a:t>Separate trust deed</a:t>
            </a:r>
          </a:p>
          <a:p>
            <a:pPr lvl="0" fontAlgn="t"/>
            <a:r>
              <a:rPr lang="en-GB" sz="1200" b="0" i="0" kern="1200" dirty="0">
                <a:solidFill>
                  <a:schemeClr val="tx1"/>
                </a:solidFill>
                <a:effectLst/>
                <a:latin typeface="+mn-lt"/>
                <a:ea typeface="+mn-ea"/>
                <a:cs typeface="+mn-cs"/>
              </a:rPr>
              <a:t>Will</a:t>
            </a:r>
          </a:p>
          <a:p>
            <a:pPr fontAlgn="t"/>
            <a:r>
              <a:rPr lang="en-GB" sz="1200" b="0" i="0" kern="1200" dirty="0">
                <a:solidFill>
                  <a:schemeClr val="tx1"/>
                </a:solidFill>
                <a:effectLst/>
                <a:latin typeface="+mn-lt"/>
                <a:ea typeface="+mn-ea"/>
                <a:cs typeface="+mn-cs"/>
              </a:rPr>
              <a:t>Discuss advantages:</a:t>
            </a:r>
          </a:p>
          <a:p>
            <a:pPr lvl="0" fontAlgn="t"/>
            <a:r>
              <a:rPr lang="en-GB" sz="1200" b="0" i="0" kern="1200" dirty="0">
                <a:solidFill>
                  <a:schemeClr val="tx1"/>
                </a:solidFill>
                <a:effectLst/>
                <a:latin typeface="+mn-lt"/>
                <a:ea typeface="+mn-ea"/>
                <a:cs typeface="+mn-cs"/>
              </a:rPr>
              <a:t>Certainty</a:t>
            </a:r>
          </a:p>
          <a:p>
            <a:pPr lvl="0" fontAlgn="t"/>
            <a:r>
              <a:rPr lang="en-GB" sz="1200" b="0" i="0" kern="1200" dirty="0">
                <a:solidFill>
                  <a:schemeClr val="tx1"/>
                </a:solidFill>
                <a:effectLst/>
                <a:latin typeface="+mn-lt"/>
                <a:ea typeface="+mn-ea"/>
                <a:cs typeface="+mn-cs"/>
              </a:rPr>
              <a:t>Reduced litigation</a:t>
            </a:r>
          </a:p>
          <a:p>
            <a:pPr lvl="0" fontAlgn="t"/>
            <a:r>
              <a:rPr lang="en-GB" sz="1200" b="0" i="0" kern="1200" dirty="0">
                <a:solidFill>
                  <a:schemeClr val="tx1"/>
                </a:solidFill>
                <a:effectLst/>
                <a:latin typeface="+mn-lt"/>
                <a:ea typeface="+mn-ea"/>
                <a:cs typeface="+mn-cs"/>
              </a:rPr>
              <a:t>Easier conveyancing</a:t>
            </a:r>
          </a:p>
          <a:p>
            <a:pPr fontAlgn="t"/>
            <a:r>
              <a:rPr lang="en-GB" sz="1200" b="0" i="0" kern="1200" dirty="0">
                <a:solidFill>
                  <a:schemeClr val="tx1"/>
                </a:solidFill>
                <a:effectLst/>
                <a:latin typeface="+mn-lt"/>
                <a:ea typeface="+mn-ea"/>
                <a:cs typeface="+mn-cs"/>
              </a:rPr>
              <a:t>Challenge question:</a:t>
            </a: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9</a:t>
            </a:fld>
            <a:endParaRPr lang="en-GB"/>
          </a:p>
        </p:txBody>
      </p:sp>
    </p:spTree>
    <p:extLst>
      <p:ext uri="{BB962C8B-B14F-4D97-AF65-F5344CB8AC3E}">
        <p14:creationId xmlns:p14="http://schemas.microsoft.com/office/powerpoint/2010/main" val="28616280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Court confirmed that constructive trust principles cannot normally override a valid express declaration</a:t>
            </a:r>
          </a:p>
          <a:p>
            <a:endParaRPr lang="en-GB" dirty="0"/>
          </a:p>
          <a:p>
            <a:pPr fontAlgn="t"/>
            <a:r>
              <a:rPr lang="en-GB" sz="1200" b="0" i="0" kern="1200" dirty="0">
                <a:solidFill>
                  <a:schemeClr val="tx1"/>
                </a:solidFill>
                <a:effectLst/>
                <a:latin typeface="+mn-lt"/>
                <a:ea typeface="+mn-ea"/>
                <a:cs typeface="+mn-cs"/>
              </a:rPr>
              <a:t>The proper order is:</a:t>
            </a:r>
          </a:p>
          <a:p>
            <a:pPr lvl="0" fontAlgn="t"/>
            <a:r>
              <a:rPr lang="en-GB" sz="1200" b="0" i="0" kern="1200" dirty="0">
                <a:solidFill>
                  <a:schemeClr val="tx1"/>
                </a:solidFill>
                <a:effectLst/>
                <a:latin typeface="+mn-lt"/>
                <a:ea typeface="+mn-ea"/>
                <a:cs typeface="+mn-cs"/>
              </a:rPr>
              <a:t>Express declaration?</a:t>
            </a:r>
          </a:p>
          <a:p>
            <a:pPr lvl="0" fontAlgn="t"/>
            <a:r>
              <a:rPr lang="en-GB" sz="1200" b="0" i="0" kern="1200" dirty="0">
                <a:solidFill>
                  <a:schemeClr val="tx1"/>
                </a:solidFill>
                <a:effectLst/>
                <a:latin typeface="+mn-lt"/>
                <a:ea typeface="+mn-ea"/>
                <a:cs typeface="+mn-cs"/>
              </a:rPr>
              <a:t>If no declaration → implied trust analysis.</a:t>
            </a:r>
          </a:p>
          <a:p>
            <a:pPr lvl="0" fontAlgn="t"/>
            <a:r>
              <a:rPr lang="en-GB" sz="1200" b="0" i="0" kern="1200" dirty="0">
                <a:solidFill>
                  <a:schemeClr val="tx1"/>
                </a:solidFill>
                <a:effectLst/>
                <a:latin typeface="+mn-lt"/>
                <a:ea typeface="+mn-ea"/>
                <a:cs typeface="+mn-cs"/>
              </a:rPr>
              <a:t>Then consider resulting or constructive trust.</a:t>
            </a: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10</a:t>
            </a:fld>
            <a:endParaRPr lang="en-GB"/>
          </a:p>
        </p:txBody>
      </p:sp>
    </p:spTree>
    <p:extLst>
      <p:ext uri="{BB962C8B-B14F-4D97-AF65-F5344CB8AC3E}">
        <p14:creationId xmlns:p14="http://schemas.microsoft.com/office/powerpoint/2010/main" val="28054762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t"/>
            <a:r>
              <a:rPr lang="en-GB" sz="1200" b="0" i="0" kern="1200" dirty="0">
                <a:solidFill>
                  <a:schemeClr val="tx1"/>
                </a:solidFill>
                <a:effectLst/>
                <a:latin typeface="+mn-lt"/>
                <a:ea typeface="+mn-ea"/>
                <a:cs typeface="+mn-cs"/>
              </a:rPr>
              <a:t>1. Legal ownership concerns control and management; beneficial ownership concerns entitlement to value and enjoyment.</a:t>
            </a:r>
          </a:p>
          <a:p>
            <a:pPr lvl="0" fontAlgn="t"/>
            <a:r>
              <a:rPr lang="en-GB" sz="1200" b="0" i="0" kern="1200" dirty="0">
                <a:solidFill>
                  <a:schemeClr val="tx1"/>
                </a:solidFill>
                <a:effectLst/>
                <a:latin typeface="+mn-lt"/>
                <a:ea typeface="+mn-ea"/>
                <a:cs typeface="+mn-cs"/>
              </a:rPr>
              <a:t>2. It provides certainty regarding beneficial shares.</a:t>
            </a:r>
          </a:p>
          <a:p>
            <a:pPr lvl="0" fontAlgn="t"/>
            <a:r>
              <a:rPr lang="en-GB" sz="1200" b="0" i="0" kern="1200" dirty="0">
                <a:solidFill>
                  <a:schemeClr val="tx1"/>
                </a:solidFill>
                <a:effectLst/>
                <a:latin typeface="+mn-lt"/>
                <a:ea typeface="+mn-ea"/>
                <a:cs typeface="+mn-cs"/>
              </a:rPr>
              <a:t>3. Joint tenancy.</a:t>
            </a:r>
          </a:p>
          <a:p>
            <a:pPr lvl="0" fontAlgn="t"/>
            <a:r>
              <a:rPr lang="en-GB" sz="1200" b="0" i="0" kern="1200" dirty="0">
                <a:solidFill>
                  <a:schemeClr val="tx1"/>
                </a:solidFill>
                <a:effectLst/>
                <a:latin typeface="+mn-lt"/>
                <a:ea typeface="+mn-ea"/>
                <a:cs typeface="+mn-cs"/>
              </a:rPr>
              <a:t>4. Unmarried couples cannot rely on the same family law powers available to spouses.</a:t>
            </a:r>
          </a:p>
          <a:p>
            <a:pPr lvl="0" fontAlgn="t"/>
            <a:r>
              <a:rPr lang="en-GB" sz="1200" b="0" i="0" kern="1200" dirty="0">
                <a:solidFill>
                  <a:schemeClr val="tx1"/>
                </a:solidFill>
                <a:effectLst/>
                <a:latin typeface="+mn-lt"/>
                <a:ea typeface="+mn-ea"/>
                <a:cs typeface="+mn-cs"/>
              </a:rPr>
              <a:t>5. Written evidence under s53(1)(b) Law of Property Act 1925.</a:t>
            </a:r>
          </a:p>
          <a:p>
            <a:pPr marL="228600" indent="-228600">
              <a:buAutoNum type="arabicPeriod"/>
            </a:pPr>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11</a:t>
            </a:fld>
            <a:endParaRPr lang="en-GB"/>
          </a:p>
        </p:txBody>
      </p:sp>
    </p:spTree>
    <p:extLst>
      <p:ext uri="{BB962C8B-B14F-4D97-AF65-F5344CB8AC3E}">
        <p14:creationId xmlns:p14="http://schemas.microsoft.com/office/powerpoint/2010/main" val="19972374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dirty="0">
                <a:solidFill>
                  <a:schemeClr val="tx1"/>
                </a:solidFill>
                <a:effectLst/>
                <a:latin typeface="+mn-lt"/>
                <a:ea typeface="+mn-ea"/>
                <a:cs typeface="+mn-cs"/>
              </a:rPr>
              <a:t>What happens where there is no express declaration?</a:t>
            </a:r>
          </a:p>
          <a:p>
            <a:pPr fontAlgn="t"/>
            <a:r>
              <a:rPr lang="en-GB" sz="1200" b="0" i="0" kern="1200" dirty="0">
                <a:solidFill>
                  <a:schemeClr val="tx1"/>
                </a:solidFill>
                <a:effectLst/>
                <a:latin typeface="+mn-lt"/>
                <a:ea typeface="+mn-ea"/>
                <a:cs typeface="+mn-cs"/>
              </a:rPr>
              <a:t>This is the reality in many cohabitation disputes.</a:t>
            </a:r>
          </a:p>
          <a:p>
            <a:pPr fontAlgn="t"/>
            <a:r>
              <a:rPr lang="en-GB" sz="1200" b="0" i="0" kern="1200" dirty="0">
                <a:solidFill>
                  <a:schemeClr val="tx1"/>
                </a:solidFill>
                <a:effectLst/>
                <a:latin typeface="+mn-lt"/>
                <a:ea typeface="+mn-ea"/>
                <a:cs typeface="+mn-cs"/>
              </a:rPr>
              <a:t>Parties frequently:</a:t>
            </a:r>
          </a:p>
          <a:p>
            <a:pPr lvl="0" fontAlgn="t"/>
            <a:r>
              <a:rPr lang="en-GB" sz="1200" b="0" i="0" kern="1200" dirty="0">
                <a:solidFill>
                  <a:schemeClr val="tx1"/>
                </a:solidFill>
                <a:effectLst/>
                <a:latin typeface="+mn-lt"/>
                <a:ea typeface="+mn-ea"/>
                <a:cs typeface="+mn-cs"/>
              </a:rPr>
              <a:t>fail to obtain legal advice;</a:t>
            </a:r>
          </a:p>
          <a:p>
            <a:pPr lvl="0" fontAlgn="t"/>
            <a:r>
              <a:rPr lang="en-GB" sz="1200" b="0" i="0" kern="1200" dirty="0">
                <a:solidFill>
                  <a:schemeClr val="tx1"/>
                </a:solidFill>
                <a:effectLst/>
                <a:latin typeface="+mn-lt"/>
                <a:ea typeface="+mn-ea"/>
                <a:cs typeface="+mn-cs"/>
              </a:rPr>
              <a:t>never discuss ownership shares;</a:t>
            </a:r>
          </a:p>
          <a:p>
            <a:pPr lvl="0" fontAlgn="t"/>
            <a:r>
              <a:rPr lang="en-GB" sz="1200" b="0" i="0" kern="1200" dirty="0">
                <a:solidFill>
                  <a:schemeClr val="tx1"/>
                </a:solidFill>
                <a:effectLst/>
                <a:latin typeface="+mn-lt"/>
                <a:ea typeface="+mn-ea"/>
                <a:cs typeface="+mn-cs"/>
              </a:rPr>
              <a:t>rely on informal understandings.</a:t>
            </a:r>
          </a:p>
          <a:p>
            <a:pPr fontAlgn="t"/>
            <a:r>
              <a:rPr lang="en-GB" sz="1200" b="0" i="0" kern="1200" dirty="0">
                <a:solidFill>
                  <a:schemeClr val="tx1"/>
                </a:solidFill>
                <a:effectLst/>
                <a:latin typeface="+mn-lt"/>
                <a:ea typeface="+mn-ea"/>
                <a:cs typeface="+mn-cs"/>
              </a:rPr>
              <a:t>Where there is no express declaration, the courts may recognise an </a:t>
            </a:r>
            <a:r>
              <a:rPr lang="en-GB" sz="1200" b="1" i="0" kern="1200" dirty="0">
                <a:solidFill>
                  <a:schemeClr val="tx1"/>
                </a:solidFill>
                <a:effectLst/>
                <a:latin typeface="+mn-lt"/>
                <a:ea typeface="+mn-ea"/>
                <a:cs typeface="+mn-cs"/>
              </a:rPr>
              <a:t>implied trust</a:t>
            </a:r>
            <a:r>
              <a:rPr lang="en-GB" sz="1200" b="0" i="0" kern="1200" dirty="0">
                <a:solidFill>
                  <a:schemeClr val="tx1"/>
                </a:solidFill>
                <a:effectLst/>
                <a:latin typeface="+mn-lt"/>
                <a:ea typeface="+mn-ea"/>
                <a:cs typeface="+mn-cs"/>
              </a:rPr>
              <a:t>.</a:t>
            </a:r>
          </a:p>
          <a:p>
            <a:pPr fontAlgn="t"/>
            <a:r>
              <a:rPr lang="en-GB" sz="1200" b="0" i="0" kern="1200" dirty="0">
                <a:solidFill>
                  <a:schemeClr val="tx1"/>
                </a:solidFill>
                <a:effectLst/>
                <a:latin typeface="+mn-lt"/>
                <a:ea typeface="+mn-ea"/>
                <a:cs typeface="+mn-cs"/>
              </a:rPr>
              <a:t>An implied trust is not created by an express document. Instead, ownership is determined from:</a:t>
            </a:r>
          </a:p>
          <a:p>
            <a:pPr lvl="0" fontAlgn="t"/>
            <a:r>
              <a:rPr lang="en-GB" sz="1200" b="0" i="0" kern="1200" dirty="0">
                <a:solidFill>
                  <a:schemeClr val="tx1"/>
                </a:solidFill>
                <a:effectLst/>
                <a:latin typeface="+mn-lt"/>
                <a:ea typeface="+mn-ea"/>
                <a:cs typeface="+mn-cs"/>
              </a:rPr>
              <a:t>contributions;</a:t>
            </a:r>
          </a:p>
          <a:p>
            <a:pPr lvl="0" fontAlgn="t"/>
            <a:r>
              <a:rPr lang="en-GB" sz="1200" b="0" i="0" kern="1200" dirty="0">
                <a:solidFill>
                  <a:schemeClr val="tx1"/>
                </a:solidFill>
                <a:effectLst/>
                <a:latin typeface="+mn-lt"/>
                <a:ea typeface="+mn-ea"/>
                <a:cs typeface="+mn-cs"/>
              </a:rPr>
              <a:t>conduct;</a:t>
            </a:r>
          </a:p>
          <a:p>
            <a:pPr lvl="0" fontAlgn="t"/>
            <a:r>
              <a:rPr lang="en-GB" sz="1200" b="0" i="0" kern="1200" dirty="0">
                <a:solidFill>
                  <a:schemeClr val="tx1"/>
                </a:solidFill>
                <a:effectLst/>
                <a:latin typeface="+mn-lt"/>
                <a:ea typeface="+mn-ea"/>
                <a:cs typeface="+mn-cs"/>
              </a:rPr>
              <a:t>intentions inferred from the parties' behaviour.</a:t>
            </a:r>
          </a:p>
          <a:p>
            <a:pPr fontAlgn="t"/>
            <a:r>
              <a:rPr lang="en-GB" sz="1200" b="0" i="0" kern="1200" dirty="0">
                <a:solidFill>
                  <a:schemeClr val="tx1"/>
                </a:solidFill>
                <a:effectLst/>
                <a:latin typeface="+mn-lt"/>
                <a:ea typeface="+mn-ea"/>
                <a:cs typeface="+mn-cs"/>
              </a:rPr>
              <a:t>There are two principal forms:</a:t>
            </a:r>
          </a:p>
          <a:p>
            <a:pPr lvl="0" fontAlgn="t"/>
            <a:r>
              <a:rPr lang="en-GB" sz="1200" b="0" i="0" kern="1200" dirty="0">
                <a:solidFill>
                  <a:schemeClr val="tx1"/>
                </a:solidFill>
                <a:effectLst/>
                <a:latin typeface="+mn-lt"/>
                <a:ea typeface="+mn-ea"/>
                <a:cs typeface="+mn-cs"/>
              </a:rPr>
              <a:t>Resulting trusts</a:t>
            </a:r>
          </a:p>
          <a:p>
            <a:pPr lvl="0" fontAlgn="t"/>
            <a:r>
              <a:rPr lang="en-GB" sz="1200" b="0" i="0" kern="1200" dirty="0">
                <a:solidFill>
                  <a:schemeClr val="tx1"/>
                </a:solidFill>
                <a:effectLst/>
                <a:latin typeface="+mn-lt"/>
                <a:ea typeface="+mn-ea"/>
                <a:cs typeface="+mn-cs"/>
              </a:rPr>
              <a:t>Constructive trusts</a:t>
            </a:r>
          </a:p>
          <a:p>
            <a:pPr fontAlgn="t"/>
            <a:r>
              <a:rPr lang="en-GB" sz="1200" b="0" i="0" kern="1200" dirty="0">
                <a:solidFill>
                  <a:schemeClr val="tx1"/>
                </a:solidFill>
                <a:effectLst/>
                <a:latin typeface="+mn-lt"/>
                <a:ea typeface="+mn-ea"/>
                <a:cs typeface="+mn-cs"/>
              </a:rPr>
              <a:t>Historically, resulting trusts dominated this area. Modern family home disputes are now generally resolved through constructive trusts.</a:t>
            </a:r>
          </a:p>
          <a:p>
            <a:endParaRPr lang="en-GB" b="1" u="none" dirty="0"/>
          </a:p>
        </p:txBody>
      </p:sp>
      <p:sp>
        <p:nvSpPr>
          <p:cNvPr id="4" name="Slide Number Placeholder 3"/>
          <p:cNvSpPr>
            <a:spLocks noGrp="1"/>
          </p:cNvSpPr>
          <p:nvPr>
            <p:ph type="sldNum" sz="quarter" idx="5"/>
          </p:nvPr>
        </p:nvSpPr>
        <p:spPr/>
        <p:txBody>
          <a:bodyPr/>
          <a:lstStyle/>
          <a:p>
            <a:fld id="{2EECEE34-73E9-49D4-B13E-54435742F122}" type="slidenum">
              <a:rPr lang="en-GB" smtClean="0"/>
              <a:t>12</a:t>
            </a:fld>
            <a:endParaRPr lang="en-GB"/>
          </a:p>
        </p:txBody>
      </p:sp>
    </p:spTree>
    <p:extLst>
      <p:ext uri="{BB962C8B-B14F-4D97-AF65-F5344CB8AC3E}">
        <p14:creationId xmlns:p14="http://schemas.microsoft.com/office/powerpoint/2010/main" val="38553363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dirty="0">
                <a:solidFill>
                  <a:schemeClr val="tx1"/>
                </a:solidFill>
                <a:effectLst/>
                <a:latin typeface="+mn-lt"/>
                <a:ea typeface="+mn-ea"/>
                <a:cs typeface="+mn-cs"/>
              </a:rPr>
              <a:t>A resulting trust is based primarily upon contributions to the acquisition of property.</a:t>
            </a:r>
          </a:p>
          <a:p>
            <a:pPr fontAlgn="t"/>
            <a:r>
              <a:rPr lang="en-GB" sz="1200" b="0" i="0" kern="1200" dirty="0">
                <a:solidFill>
                  <a:schemeClr val="tx1"/>
                </a:solidFill>
                <a:effectLst/>
                <a:latin typeface="+mn-lt"/>
                <a:ea typeface="+mn-ea"/>
                <a:cs typeface="+mn-cs"/>
              </a:rPr>
              <a:t>The traditional principle comes from:</a:t>
            </a:r>
          </a:p>
          <a:p>
            <a:pPr fontAlgn="t"/>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Dyer v Dyer (1788)</a:t>
            </a:r>
          </a:p>
          <a:p>
            <a:pPr fontAlgn="t"/>
            <a:r>
              <a:rPr lang="en-GB" sz="1200" b="0" i="0" kern="1200" dirty="0">
                <a:solidFill>
                  <a:schemeClr val="tx1"/>
                </a:solidFill>
                <a:effectLst/>
                <a:latin typeface="+mn-lt"/>
                <a:ea typeface="+mn-ea"/>
                <a:cs typeface="+mn-cs"/>
              </a:rPr>
              <a:t>The court recognised that beneficial ownership normally follows the money contributed towards the purchase.</a:t>
            </a:r>
          </a:p>
          <a:p>
            <a:pPr fontAlgn="t"/>
            <a:r>
              <a:rPr lang="en-GB" sz="1200" b="0" i="0" kern="1200" dirty="0">
                <a:solidFill>
                  <a:schemeClr val="tx1"/>
                </a:solidFill>
                <a:effectLst/>
                <a:latin typeface="+mn-lt"/>
                <a:ea typeface="+mn-ea"/>
                <a:cs typeface="+mn-cs"/>
              </a:rPr>
              <a:t>The question is:</a:t>
            </a:r>
          </a:p>
          <a:p>
            <a:pPr fontAlgn="t"/>
            <a:r>
              <a:rPr lang="en-GB" sz="1200" b="0" i="0" kern="1200" dirty="0">
                <a:solidFill>
                  <a:schemeClr val="tx1"/>
                </a:solidFill>
                <a:effectLst/>
                <a:latin typeface="+mn-lt"/>
                <a:ea typeface="+mn-ea"/>
                <a:cs typeface="+mn-cs"/>
              </a:rPr>
              <a:t>Who actually paid for the property?</a:t>
            </a:r>
          </a:p>
          <a:p>
            <a:pPr fontAlgn="t"/>
            <a:r>
              <a:rPr lang="en-GB" sz="1200" b="0" i="0" kern="1200" dirty="0">
                <a:solidFill>
                  <a:schemeClr val="tx1"/>
                </a:solidFill>
                <a:effectLst/>
                <a:latin typeface="+mn-lt"/>
                <a:ea typeface="+mn-ea"/>
                <a:cs typeface="+mn-cs"/>
              </a:rPr>
              <a:t>The more someone contributes, the greater their beneficial share.</a:t>
            </a:r>
          </a:p>
          <a:p>
            <a:pPr fontAlgn="t"/>
            <a:r>
              <a:rPr lang="en-GB" sz="1200" b="0" i="0" kern="1200" dirty="0">
                <a:solidFill>
                  <a:schemeClr val="tx1"/>
                </a:solidFill>
                <a:effectLst/>
                <a:latin typeface="+mn-lt"/>
                <a:ea typeface="+mn-ea"/>
                <a:cs typeface="+mn-cs"/>
              </a:rPr>
              <a:t>Historically this provided a simple and predictable method of calculating ownership.</a:t>
            </a:r>
          </a:p>
          <a:p>
            <a:pPr fontAlgn="t"/>
            <a:r>
              <a:rPr lang="en-GB" sz="1200" b="0" i="0" kern="1200" dirty="0">
                <a:solidFill>
                  <a:schemeClr val="tx1"/>
                </a:solidFill>
                <a:effectLst/>
                <a:latin typeface="+mn-lt"/>
                <a:ea typeface="+mn-ea"/>
                <a:cs typeface="+mn-cs"/>
              </a:rPr>
              <a:t>However, it was later criticised for failing to reflect the realities of family relationships.</a:t>
            </a:r>
          </a:p>
          <a:p>
            <a:endParaRPr lang="en-GB" dirty="0"/>
          </a:p>
          <a:p>
            <a:pPr fontAlgn="t"/>
            <a:r>
              <a:rPr lang="en-GB" sz="1200" b="1" i="0" kern="1200" dirty="0">
                <a:solidFill>
                  <a:schemeClr val="tx1"/>
                </a:solidFill>
                <a:effectLst/>
                <a:latin typeface="+mn-lt"/>
                <a:ea typeface="+mn-ea"/>
                <a:cs typeface="+mn-cs"/>
              </a:rPr>
              <a:t>Lake v Gibson</a:t>
            </a:r>
          </a:p>
          <a:p>
            <a:pPr fontAlgn="t"/>
            <a:r>
              <a:rPr lang="en-GB" sz="1200" b="0" i="0" kern="1200" dirty="0">
                <a:solidFill>
                  <a:schemeClr val="tx1"/>
                </a:solidFill>
                <a:effectLst/>
                <a:latin typeface="+mn-lt"/>
                <a:ea typeface="+mn-ea"/>
                <a:cs typeface="+mn-cs"/>
              </a:rPr>
              <a:t>Supports the proposition that beneficial ownership generally reflects financial contributions.</a:t>
            </a: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13</a:t>
            </a:fld>
            <a:endParaRPr lang="en-GB"/>
          </a:p>
        </p:txBody>
      </p:sp>
    </p:spTree>
    <p:extLst>
      <p:ext uri="{BB962C8B-B14F-4D97-AF65-F5344CB8AC3E}">
        <p14:creationId xmlns:p14="http://schemas.microsoft.com/office/powerpoint/2010/main" val="12644207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dirty="0">
                <a:solidFill>
                  <a:schemeClr val="tx1"/>
                </a:solidFill>
                <a:effectLst/>
                <a:latin typeface="+mn-lt"/>
                <a:ea typeface="+mn-ea"/>
                <a:cs typeface="+mn-cs"/>
              </a:rPr>
              <a:t>Contributing money does not automatically create beneficial ownership.</a:t>
            </a:r>
          </a:p>
          <a:p>
            <a:pPr fontAlgn="t"/>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The court must ask:</a:t>
            </a:r>
          </a:p>
          <a:p>
            <a:pPr fontAlgn="t"/>
            <a:r>
              <a:rPr lang="en-GB" sz="1200" b="0" i="0" kern="1200" dirty="0">
                <a:solidFill>
                  <a:schemeClr val="tx1"/>
                </a:solidFill>
                <a:effectLst/>
                <a:latin typeface="+mn-lt"/>
                <a:ea typeface="+mn-ea"/>
                <a:cs typeface="+mn-cs"/>
              </a:rPr>
              <a:t>Why was the contribution made?</a:t>
            </a:r>
          </a:p>
          <a:p>
            <a:pPr fontAlgn="t"/>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Fowkes v Pascoe</a:t>
            </a:r>
          </a:p>
          <a:p>
            <a:pPr fontAlgn="t"/>
            <a:r>
              <a:rPr lang="en-GB" sz="1200" b="0" i="0" kern="1200" dirty="0">
                <a:solidFill>
                  <a:schemeClr val="tx1"/>
                </a:solidFill>
                <a:effectLst/>
                <a:latin typeface="+mn-lt"/>
                <a:ea typeface="+mn-ea"/>
                <a:cs typeface="+mn-cs"/>
              </a:rPr>
              <a:t>Money was intended as a gift.</a:t>
            </a:r>
          </a:p>
          <a:p>
            <a:pPr fontAlgn="t"/>
            <a:r>
              <a:rPr lang="en-GB" sz="1200" b="0" i="0" kern="1200" dirty="0">
                <a:solidFill>
                  <a:schemeClr val="tx1"/>
                </a:solidFill>
                <a:effectLst/>
                <a:latin typeface="+mn-lt"/>
                <a:ea typeface="+mn-ea"/>
                <a:cs typeface="+mn-cs"/>
              </a:rPr>
              <a:t>Therefore the presumption of resulting trust was rebutted.</a:t>
            </a:r>
          </a:p>
          <a:p>
            <a:pPr fontAlgn="t"/>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Sekhon v Alissa</a:t>
            </a:r>
          </a:p>
          <a:p>
            <a:pPr fontAlgn="t"/>
            <a:r>
              <a:rPr lang="en-GB" sz="1200" b="0" i="0" kern="1200" dirty="0">
                <a:solidFill>
                  <a:schemeClr val="tx1"/>
                </a:solidFill>
                <a:effectLst/>
                <a:latin typeface="+mn-lt"/>
                <a:ea typeface="+mn-ea"/>
                <a:cs typeface="+mn-cs"/>
              </a:rPr>
              <a:t>A payment characterised as a loan may also rebut a resulting trust claim.</a:t>
            </a:r>
          </a:p>
          <a:p>
            <a:pPr fontAlgn="t"/>
            <a:r>
              <a:rPr lang="en-GB" sz="1200" b="0" i="0" kern="1200" dirty="0">
                <a:solidFill>
                  <a:schemeClr val="tx1"/>
                </a:solidFill>
                <a:effectLst/>
                <a:latin typeface="+mn-lt"/>
                <a:ea typeface="+mn-ea"/>
                <a:cs typeface="+mn-cs"/>
              </a:rPr>
              <a:t>Students should always examine the purpose behind the contribution.</a:t>
            </a: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14</a:t>
            </a:fld>
            <a:endParaRPr lang="en-GB"/>
          </a:p>
        </p:txBody>
      </p:sp>
    </p:spTree>
    <p:extLst>
      <p:ext uri="{BB962C8B-B14F-4D97-AF65-F5344CB8AC3E}">
        <p14:creationId xmlns:p14="http://schemas.microsoft.com/office/powerpoint/2010/main" val="18447327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dirty="0">
                <a:solidFill>
                  <a:schemeClr val="tx1"/>
                </a:solidFill>
                <a:effectLst/>
                <a:latin typeface="+mn-lt"/>
                <a:ea typeface="+mn-ea"/>
                <a:cs typeface="+mn-cs"/>
              </a:rPr>
              <a:t>Mortgage payments are often more difficult.</a:t>
            </a:r>
          </a:p>
          <a:p>
            <a:pPr fontAlgn="t"/>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Gissing v Gissing</a:t>
            </a:r>
          </a:p>
          <a:p>
            <a:pPr fontAlgn="t"/>
            <a:r>
              <a:rPr lang="en-GB" sz="1200" b="0" i="0" kern="1200" dirty="0">
                <a:solidFill>
                  <a:schemeClr val="tx1"/>
                </a:solidFill>
                <a:effectLst/>
                <a:latin typeface="+mn-lt"/>
                <a:ea typeface="+mn-ea"/>
                <a:cs typeface="+mn-cs"/>
              </a:rPr>
              <a:t>The House of Lords accepted that mortgage contributions could support beneficial ownership.</a:t>
            </a:r>
          </a:p>
          <a:p>
            <a:pPr fontAlgn="t"/>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However:</a:t>
            </a:r>
          </a:p>
          <a:p>
            <a:pPr fontAlgn="t"/>
            <a:r>
              <a:rPr lang="en-GB" sz="1200" b="1" i="0" kern="1200" dirty="0">
                <a:solidFill>
                  <a:schemeClr val="tx1"/>
                </a:solidFill>
                <a:effectLst/>
                <a:latin typeface="+mn-lt"/>
                <a:ea typeface="+mn-ea"/>
                <a:cs typeface="+mn-cs"/>
              </a:rPr>
              <a:t>Curley v Parkes</a:t>
            </a:r>
          </a:p>
          <a:p>
            <a:pPr fontAlgn="t"/>
            <a:r>
              <a:rPr lang="en-GB" sz="1200" b="0" i="0" kern="1200" dirty="0">
                <a:solidFill>
                  <a:schemeClr val="tx1"/>
                </a:solidFill>
                <a:effectLst/>
                <a:latin typeface="+mn-lt"/>
                <a:ea typeface="+mn-ea"/>
                <a:cs typeface="+mn-cs"/>
              </a:rPr>
              <a:t>Suggested that resulting trusts arise at acquisition, creating uncertainty about the significance of later mortgage payments.</a:t>
            </a:r>
          </a:p>
          <a:p>
            <a:pPr fontAlgn="t"/>
            <a:r>
              <a:rPr lang="en-GB" sz="1200" b="0" i="0" kern="1200" dirty="0">
                <a:solidFill>
                  <a:schemeClr val="tx1"/>
                </a:solidFill>
                <a:effectLst/>
                <a:latin typeface="+mn-lt"/>
                <a:ea typeface="+mn-ea"/>
                <a:cs typeface="+mn-cs"/>
              </a:rPr>
              <a:t>Students should distinguish:</a:t>
            </a:r>
          </a:p>
          <a:p>
            <a:pPr lvl="0" fontAlgn="t"/>
            <a:r>
              <a:rPr lang="en-GB" sz="1200" b="0" i="0" kern="1200" dirty="0">
                <a:solidFill>
                  <a:schemeClr val="tx1"/>
                </a:solidFill>
                <a:effectLst/>
                <a:latin typeface="+mn-lt"/>
                <a:ea typeface="+mn-ea"/>
                <a:cs typeface="+mn-cs"/>
              </a:rPr>
              <a:t>contribution at purchase;</a:t>
            </a:r>
          </a:p>
          <a:p>
            <a:pPr lvl="0" fontAlgn="t"/>
            <a:r>
              <a:rPr lang="en-GB" sz="1200" b="0" i="0" kern="1200" dirty="0">
                <a:solidFill>
                  <a:schemeClr val="tx1"/>
                </a:solidFill>
                <a:effectLst/>
                <a:latin typeface="+mn-lt"/>
                <a:ea typeface="+mn-ea"/>
                <a:cs typeface="+mn-cs"/>
              </a:rPr>
              <a:t>contribution after purchase.</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15</a:t>
            </a:fld>
            <a:endParaRPr lang="en-GB"/>
          </a:p>
        </p:txBody>
      </p:sp>
    </p:spTree>
    <p:extLst>
      <p:ext uri="{BB962C8B-B14F-4D97-AF65-F5344CB8AC3E}">
        <p14:creationId xmlns:p14="http://schemas.microsoft.com/office/powerpoint/2010/main" val="32371688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16</a:t>
            </a:fld>
            <a:endParaRPr lang="en-GB"/>
          </a:p>
        </p:txBody>
      </p:sp>
    </p:spTree>
    <p:extLst>
      <p:ext uri="{BB962C8B-B14F-4D97-AF65-F5344CB8AC3E}">
        <p14:creationId xmlns:p14="http://schemas.microsoft.com/office/powerpoint/2010/main" val="37939028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17</a:t>
            </a:fld>
            <a:endParaRPr lang="en-GB"/>
          </a:p>
        </p:txBody>
      </p:sp>
    </p:spTree>
    <p:extLst>
      <p:ext uri="{BB962C8B-B14F-4D97-AF65-F5344CB8AC3E}">
        <p14:creationId xmlns:p14="http://schemas.microsoft.com/office/powerpoint/2010/main" val="19871979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dirty="0">
                <a:solidFill>
                  <a:schemeClr val="tx1"/>
                </a:solidFill>
                <a:effectLst/>
                <a:latin typeface="+mn-lt"/>
                <a:ea typeface="+mn-ea"/>
                <a:cs typeface="+mn-cs"/>
              </a:rPr>
              <a:t>A </a:t>
            </a:r>
            <a:r>
              <a:rPr lang="en-GB" sz="1200" b="1" i="0" kern="1200" dirty="0">
                <a:solidFill>
                  <a:schemeClr val="tx1"/>
                </a:solidFill>
                <a:effectLst/>
                <a:latin typeface="+mn-lt"/>
                <a:ea typeface="+mn-ea"/>
                <a:cs typeface="+mn-cs"/>
              </a:rPr>
              <a:t>resulting trust</a:t>
            </a:r>
            <a:r>
              <a:rPr lang="en-GB" sz="1200" b="0" i="0" kern="1200" dirty="0">
                <a:solidFill>
                  <a:schemeClr val="tx1"/>
                </a:solidFill>
                <a:effectLst/>
                <a:latin typeface="+mn-lt"/>
                <a:ea typeface="+mn-ea"/>
                <a:cs typeface="+mn-cs"/>
              </a:rPr>
              <a:t> arises where a person makes a </a:t>
            </a:r>
            <a:r>
              <a:rPr lang="en-GB" sz="1200" b="1" i="0" kern="1200" dirty="0">
                <a:solidFill>
                  <a:schemeClr val="tx1"/>
                </a:solidFill>
                <a:effectLst/>
                <a:latin typeface="+mn-lt"/>
                <a:ea typeface="+mn-ea"/>
                <a:cs typeface="+mn-cs"/>
              </a:rPr>
              <a:t>direct financial contribution to the purchase price or mortgage</a:t>
            </a:r>
            <a:r>
              <a:rPr lang="en-GB" sz="1200" b="0" i="0" kern="1200" dirty="0">
                <a:solidFill>
                  <a:schemeClr val="tx1"/>
                </a:solidFill>
                <a:effectLst/>
                <a:latin typeface="+mn-lt"/>
                <a:ea typeface="+mn-ea"/>
                <a:cs typeface="+mn-cs"/>
              </a:rPr>
              <a:t> of property.</a:t>
            </a:r>
          </a:p>
          <a:p>
            <a:pPr fontAlgn="t"/>
            <a:r>
              <a:rPr lang="en-GB" sz="1200" b="0" i="0" kern="1200" dirty="0">
                <a:solidFill>
                  <a:schemeClr val="tx1"/>
                </a:solidFill>
                <a:effectLst/>
                <a:latin typeface="+mn-lt"/>
                <a:ea typeface="+mn-ea"/>
                <a:cs typeface="+mn-cs"/>
              </a:rPr>
              <a:t>Domestic contributions alone are generally insufficient to create a resulting trust.</a:t>
            </a:r>
          </a:p>
          <a:p>
            <a:endParaRPr lang="en-GB" dirty="0"/>
          </a:p>
          <a:p>
            <a:pPr fontAlgn="t"/>
            <a:r>
              <a:rPr lang="en-GB" sz="1200" b="1" i="0" kern="1200" dirty="0">
                <a:solidFill>
                  <a:schemeClr val="tx1"/>
                </a:solidFill>
                <a:effectLst/>
                <a:latin typeface="+mn-lt"/>
                <a:ea typeface="+mn-ea"/>
                <a:cs typeface="+mn-cs"/>
              </a:rPr>
              <a:t>Similarities</a:t>
            </a:r>
          </a:p>
          <a:p>
            <a:pPr fontAlgn="t"/>
            <a:r>
              <a:rPr lang="en-GB" sz="1200" b="0" i="0" kern="1200" dirty="0">
                <a:solidFill>
                  <a:schemeClr val="tx1"/>
                </a:solidFill>
                <a:effectLst/>
                <a:latin typeface="+mn-lt"/>
                <a:ea typeface="+mn-ea"/>
                <a:cs typeface="+mn-cs"/>
              </a:rPr>
              <a:t>Both cases held that:</a:t>
            </a:r>
          </a:p>
          <a:p>
            <a:pPr lvl="0" fontAlgn="t"/>
            <a:r>
              <a:rPr lang="en-GB" sz="1200" b="0" i="0" kern="1200" dirty="0">
                <a:solidFill>
                  <a:schemeClr val="tx1"/>
                </a:solidFill>
                <a:effectLst/>
                <a:latin typeface="+mn-lt"/>
                <a:ea typeface="+mn-ea"/>
                <a:cs typeface="+mn-cs"/>
              </a:rPr>
              <a:t>No direct contribution to acquisition was made.</a:t>
            </a:r>
          </a:p>
          <a:p>
            <a:pPr lvl="0" fontAlgn="t"/>
            <a:r>
              <a:rPr lang="en-GB" sz="1200" b="0" i="0" kern="1200" dirty="0">
                <a:solidFill>
                  <a:schemeClr val="tx1"/>
                </a:solidFill>
                <a:effectLst/>
                <a:latin typeface="+mn-lt"/>
                <a:ea typeface="+mn-ea"/>
                <a:cs typeface="+mn-cs"/>
              </a:rPr>
              <a:t>Domestic contributions were insufficient.</a:t>
            </a:r>
          </a:p>
          <a:p>
            <a:pPr lvl="0" fontAlgn="t"/>
            <a:r>
              <a:rPr lang="en-GB" sz="1200" b="0" i="0" kern="1200" dirty="0">
                <a:solidFill>
                  <a:schemeClr val="tx1"/>
                </a:solidFill>
                <a:effectLst/>
                <a:latin typeface="+mn-lt"/>
                <a:ea typeface="+mn-ea"/>
                <a:cs typeface="+mn-cs"/>
              </a:rPr>
              <a:t>No resulting trust arose.</a:t>
            </a:r>
          </a:p>
          <a:p>
            <a:pPr lvl="0" fontAlgn="t"/>
            <a:r>
              <a:rPr lang="en-GB" sz="1200" b="0" i="0" kern="1200" dirty="0">
                <a:solidFill>
                  <a:schemeClr val="tx1"/>
                </a:solidFill>
                <a:effectLst/>
                <a:latin typeface="+mn-lt"/>
                <a:ea typeface="+mn-ea"/>
                <a:cs typeface="+mn-cs"/>
              </a:rPr>
              <a:t>Courts applied a strict financial approach.</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Differences</a:t>
            </a:r>
          </a:p>
          <a:p>
            <a:pPr fontAlgn="t"/>
            <a:r>
              <a:rPr lang="en-GB" sz="1200" b="0" i="0" kern="1200" dirty="0">
                <a:solidFill>
                  <a:schemeClr val="tx1"/>
                </a:solidFill>
                <a:effectLst/>
                <a:latin typeface="+mn-lt"/>
                <a:ea typeface="+mn-ea"/>
                <a:cs typeface="+mn-cs"/>
              </a:rPr>
              <a:t>Pettitt</a:t>
            </a:r>
          </a:p>
          <a:p>
            <a:pPr fontAlgn="t"/>
            <a:r>
              <a:rPr lang="en-GB" sz="1200" b="0" i="0" kern="1200" dirty="0">
                <a:solidFill>
                  <a:schemeClr val="tx1"/>
                </a:solidFill>
                <a:effectLst/>
                <a:latin typeface="+mn-lt"/>
                <a:ea typeface="+mn-ea"/>
                <a:cs typeface="+mn-cs"/>
              </a:rPr>
              <a:t>Married couple </a:t>
            </a:r>
          </a:p>
          <a:p>
            <a:pPr fontAlgn="t"/>
            <a:r>
              <a:rPr lang="en-GB" sz="1200" b="0" i="0" kern="1200" dirty="0">
                <a:solidFill>
                  <a:schemeClr val="tx1"/>
                </a:solidFill>
                <a:effectLst/>
                <a:latin typeface="+mn-lt"/>
                <a:ea typeface="+mn-ea"/>
                <a:cs typeface="+mn-cs"/>
              </a:rPr>
              <a:t>Claim based on DIY improvements</a:t>
            </a:r>
          </a:p>
          <a:p>
            <a:pPr fontAlgn="t"/>
            <a:r>
              <a:rPr lang="en-GB" sz="1200" b="0" i="0" kern="1200" dirty="0">
                <a:solidFill>
                  <a:schemeClr val="tx1"/>
                </a:solidFill>
                <a:effectLst/>
                <a:latin typeface="+mn-lt"/>
                <a:ea typeface="+mn-ea"/>
                <a:cs typeface="+mn-cs"/>
              </a:rPr>
              <a:t>House of Lords</a:t>
            </a:r>
          </a:p>
          <a:p>
            <a:pPr fontAlgn="t"/>
            <a:r>
              <a:rPr lang="en-GB" sz="1200" b="0" i="0" kern="1200" dirty="0">
                <a:solidFill>
                  <a:schemeClr val="tx1"/>
                </a:solidFill>
                <a:effectLst/>
                <a:latin typeface="+mn-lt"/>
                <a:ea typeface="+mn-ea"/>
                <a:cs typeface="+mn-cs"/>
              </a:rPr>
              <a:t>Focus on labour and improvements</a:t>
            </a:r>
          </a:p>
          <a:p>
            <a:pPr fontAlgn="t"/>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Burns</a:t>
            </a:r>
          </a:p>
          <a:p>
            <a:pPr marL="0" marR="0" lvl="0" indent="0" algn="l" defTabSz="914400" rtl="0" eaLnBrk="1" fontAlgn="t"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Unmarried cohabitants</a:t>
            </a:r>
          </a:p>
          <a:p>
            <a:pPr marL="0" marR="0" lvl="0" indent="0" algn="l" defTabSz="914400" rtl="0" eaLnBrk="1" fontAlgn="t"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 claim based on domestic and family contributions</a:t>
            </a:r>
          </a:p>
          <a:p>
            <a:pPr marL="0" marR="0" lvl="0" indent="0" algn="l" defTabSz="914400" rtl="0" eaLnBrk="1" fontAlgn="t"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Court of Appeal</a:t>
            </a:r>
          </a:p>
          <a:p>
            <a:pPr marL="0" marR="0" lvl="0" indent="0" algn="l" defTabSz="914400" rtl="0" eaLnBrk="1" fontAlgn="t"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Focus on childcare and household support</a:t>
            </a:r>
          </a:p>
          <a:p>
            <a:pPr fontAlgn="t"/>
            <a:endParaRPr lang="en-GB" sz="1200" b="0" i="0" kern="1200" dirty="0">
              <a:solidFill>
                <a:schemeClr val="tx1"/>
              </a:solidFill>
              <a:effectLst/>
              <a:latin typeface="+mn-lt"/>
              <a:ea typeface="+mn-ea"/>
              <a:cs typeface="+mn-cs"/>
            </a:endParaRPr>
          </a:p>
          <a:p>
            <a:pPr fontAlgn="t"/>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Criticisms</a:t>
            </a:r>
          </a:p>
          <a:p>
            <a:pPr fontAlgn="t"/>
            <a:r>
              <a:rPr lang="en-GB" sz="1200" b="1" i="0" kern="1200" dirty="0">
                <a:solidFill>
                  <a:schemeClr val="tx1"/>
                </a:solidFill>
                <a:effectLst/>
                <a:latin typeface="+mn-lt"/>
                <a:ea typeface="+mn-ea"/>
                <a:cs typeface="+mn-cs"/>
              </a:rPr>
              <a:t>Why the Decisions Are Criticised</a:t>
            </a:r>
          </a:p>
          <a:p>
            <a:pPr lvl="0" fontAlgn="t"/>
            <a:r>
              <a:rPr lang="en-GB" sz="1200" b="0" i="0" kern="1200" dirty="0">
                <a:solidFill>
                  <a:schemeClr val="tx1"/>
                </a:solidFill>
                <a:effectLst/>
                <a:latin typeface="+mn-lt"/>
                <a:ea typeface="+mn-ea"/>
                <a:cs typeface="+mn-cs"/>
              </a:rPr>
              <a:t>Domestic labour has significant economic value.</a:t>
            </a:r>
          </a:p>
          <a:p>
            <a:pPr lvl="0" fontAlgn="t"/>
            <a:r>
              <a:rPr lang="en-GB" sz="1200" b="0" i="0" kern="1200" dirty="0">
                <a:solidFill>
                  <a:schemeClr val="tx1"/>
                </a:solidFill>
                <a:effectLst/>
                <a:latin typeface="+mn-lt"/>
                <a:ea typeface="+mn-ea"/>
                <a:cs typeface="+mn-cs"/>
              </a:rPr>
              <a:t>Both claimants contributed to the family home in practical terms.</a:t>
            </a:r>
          </a:p>
          <a:p>
            <a:pPr lvl="0" fontAlgn="t"/>
            <a:r>
              <a:rPr lang="en-GB" sz="1200" b="0" i="0" kern="1200" dirty="0">
                <a:solidFill>
                  <a:schemeClr val="tx1"/>
                </a:solidFill>
                <a:effectLst/>
                <a:latin typeface="+mn-lt"/>
                <a:ea typeface="+mn-ea"/>
                <a:cs typeface="+mn-cs"/>
              </a:rPr>
              <a:t>The law disadvantaged those who contributed non-financially.</a:t>
            </a:r>
          </a:p>
          <a:p>
            <a:pPr lvl="0" fontAlgn="t"/>
            <a:r>
              <a:rPr lang="en-GB" sz="1200" b="0" i="0" kern="1200" dirty="0">
                <a:solidFill>
                  <a:schemeClr val="tx1"/>
                </a:solidFill>
                <a:effectLst/>
                <a:latin typeface="+mn-lt"/>
                <a:ea typeface="+mn-ea"/>
                <a:cs typeface="+mn-cs"/>
              </a:rPr>
              <a:t>Particularly criticised in </a:t>
            </a:r>
            <a:r>
              <a:rPr lang="en-GB" sz="1200" b="1" i="0" kern="1200" dirty="0">
                <a:solidFill>
                  <a:schemeClr val="tx1"/>
                </a:solidFill>
                <a:effectLst/>
                <a:latin typeface="+mn-lt"/>
                <a:ea typeface="+mn-ea"/>
                <a:cs typeface="+mn-cs"/>
              </a:rPr>
              <a:t>Burns</a:t>
            </a:r>
            <a:r>
              <a:rPr lang="en-GB" sz="1200" b="0" i="0" kern="1200" dirty="0">
                <a:solidFill>
                  <a:schemeClr val="tx1"/>
                </a:solidFill>
                <a:effectLst/>
                <a:latin typeface="+mn-lt"/>
                <a:ea typeface="+mn-ea"/>
                <a:cs typeface="+mn-cs"/>
              </a:rPr>
              <a:t>, where Mrs Burns cared for children and maintained the household for nearly 20 years.</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Why the Courts Reached These Decisions</a:t>
            </a:r>
          </a:p>
          <a:p>
            <a:pPr fontAlgn="t"/>
            <a:r>
              <a:rPr lang="en-GB" sz="1200" b="0" i="0" kern="1200" dirty="0">
                <a:solidFill>
                  <a:schemeClr val="tx1"/>
                </a:solidFill>
                <a:effectLst/>
                <a:latin typeface="+mn-lt"/>
                <a:ea typeface="+mn-ea"/>
                <a:cs typeface="+mn-cs"/>
              </a:rPr>
              <a:t>The courts followed the traditional rule:</a:t>
            </a:r>
          </a:p>
          <a:p>
            <a:pPr fontAlgn="t"/>
            <a:r>
              <a:rPr lang="en-GB" sz="1200" b="0" i="0" kern="1200" dirty="0">
                <a:solidFill>
                  <a:schemeClr val="tx1"/>
                </a:solidFill>
                <a:effectLst/>
                <a:latin typeface="+mn-lt"/>
                <a:ea typeface="+mn-ea"/>
                <a:cs typeface="+mn-cs"/>
              </a:rPr>
              <a:t>Beneficial ownership follows contributions to the purchase price.</a:t>
            </a:r>
          </a:p>
          <a:p>
            <a:pPr fontAlgn="t"/>
            <a:r>
              <a:rPr lang="en-GB" sz="1200" b="0" i="0" kern="1200" dirty="0">
                <a:solidFill>
                  <a:schemeClr val="tx1"/>
                </a:solidFill>
                <a:effectLst/>
                <a:latin typeface="+mn-lt"/>
                <a:ea typeface="+mn-ea"/>
                <a:cs typeface="+mn-cs"/>
              </a:rPr>
              <a:t>Since neither claimant contributed directly to purchasing the property, neither could establish a resulting trust.</a:t>
            </a:r>
          </a:p>
          <a:p>
            <a:pPr fontAlgn="t"/>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Remember:</a:t>
            </a:r>
          </a:p>
          <a:p>
            <a:pPr fontAlgn="t"/>
            <a:r>
              <a:rPr lang="en-GB" sz="1200" b="1" i="0" kern="1200" dirty="0">
                <a:solidFill>
                  <a:schemeClr val="tx1"/>
                </a:solidFill>
                <a:effectLst/>
                <a:latin typeface="+mn-lt"/>
                <a:ea typeface="+mn-ea"/>
                <a:cs typeface="+mn-cs"/>
              </a:rPr>
              <a:t>Direct money = possible beneficial interest.</a:t>
            </a: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Domestic work alone = no resulting trust.</a:t>
            </a:r>
          </a:p>
          <a:p>
            <a:pPr fontAlgn="t"/>
            <a:endParaRPr lang="en-GB" sz="1200" b="1" i="0" kern="1200" dirty="0">
              <a:solidFill>
                <a:schemeClr val="tx1"/>
              </a:solidFill>
              <a:effectLst/>
              <a:latin typeface="+mn-lt"/>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The decisions in </a:t>
            </a:r>
            <a:r>
              <a:rPr lang="en-GB" sz="1200" b="0" i="1" kern="1200" dirty="0">
                <a:solidFill>
                  <a:schemeClr val="tx1"/>
                </a:solidFill>
                <a:effectLst/>
                <a:latin typeface="+mn-lt"/>
                <a:ea typeface="+mn-ea"/>
                <a:cs typeface="+mn-cs"/>
              </a:rPr>
              <a:t>Pettitt</a:t>
            </a:r>
            <a:r>
              <a:rPr lang="en-GB" sz="1200" b="0" i="0" kern="1200" dirty="0">
                <a:solidFill>
                  <a:schemeClr val="tx1"/>
                </a:solidFill>
                <a:effectLst/>
                <a:latin typeface="+mn-lt"/>
                <a:ea typeface="+mn-ea"/>
                <a:cs typeface="+mn-cs"/>
              </a:rPr>
              <a:t> and </a:t>
            </a:r>
            <a:r>
              <a:rPr lang="en-GB" sz="1200" b="0" i="1" kern="1200" dirty="0">
                <a:solidFill>
                  <a:schemeClr val="tx1"/>
                </a:solidFill>
                <a:effectLst/>
                <a:latin typeface="+mn-lt"/>
                <a:ea typeface="+mn-ea"/>
                <a:cs typeface="+mn-cs"/>
              </a:rPr>
              <a:t>Burns</a:t>
            </a:r>
            <a:r>
              <a:rPr lang="en-GB" sz="1200" b="0" i="0" kern="1200" dirty="0">
                <a:solidFill>
                  <a:schemeClr val="tx1"/>
                </a:solidFill>
                <a:effectLst/>
                <a:latin typeface="+mn-lt"/>
                <a:ea typeface="+mn-ea"/>
                <a:cs typeface="+mn-cs"/>
              </a:rPr>
              <a:t> were legally correct under orthodox resulting trust principles because neither claimant contributed directly to the purchase price or mortgage. However, many academics argue that the outcomes were unfair, particularly in </a:t>
            </a:r>
            <a:r>
              <a:rPr lang="en-GB" sz="1200" b="0" i="1" kern="1200" dirty="0">
                <a:solidFill>
                  <a:schemeClr val="tx1"/>
                </a:solidFill>
                <a:effectLst/>
                <a:latin typeface="+mn-lt"/>
                <a:ea typeface="+mn-ea"/>
                <a:cs typeface="+mn-cs"/>
              </a:rPr>
              <a:t>Burns</a:t>
            </a:r>
            <a:r>
              <a:rPr lang="en-GB" sz="1200" b="0" i="0" kern="1200" dirty="0">
                <a:solidFill>
                  <a:schemeClr val="tx1"/>
                </a:solidFill>
                <a:effectLst/>
                <a:latin typeface="+mn-lt"/>
                <a:ea typeface="+mn-ea"/>
                <a:cs typeface="+mn-cs"/>
              </a:rPr>
              <a:t>, because substantial domestic and childcare contributions were ignored. These criticisms helped drive the later development of constructive trust principles seen in </a:t>
            </a:r>
            <a:r>
              <a:rPr lang="en-GB" sz="1200" b="0" i="1" kern="1200" dirty="0">
                <a:solidFill>
                  <a:schemeClr val="tx1"/>
                </a:solidFill>
                <a:effectLst/>
                <a:latin typeface="+mn-lt"/>
                <a:ea typeface="+mn-ea"/>
                <a:cs typeface="+mn-cs"/>
              </a:rPr>
              <a:t>Stack v Dowden</a:t>
            </a:r>
            <a:r>
              <a:rPr lang="en-GB" sz="1200" b="0" i="0" kern="1200" dirty="0">
                <a:solidFill>
                  <a:schemeClr val="tx1"/>
                </a:solidFill>
                <a:effectLst/>
                <a:latin typeface="+mn-lt"/>
                <a:ea typeface="+mn-ea"/>
                <a:cs typeface="+mn-cs"/>
              </a:rPr>
              <a:t> and </a:t>
            </a:r>
            <a:r>
              <a:rPr lang="en-GB" sz="1200" b="0" i="1" kern="1200" dirty="0">
                <a:solidFill>
                  <a:schemeClr val="tx1"/>
                </a:solidFill>
                <a:effectLst/>
                <a:latin typeface="+mn-lt"/>
                <a:ea typeface="+mn-ea"/>
                <a:cs typeface="+mn-cs"/>
              </a:rPr>
              <a:t>Jones v Kernott</a:t>
            </a:r>
            <a:r>
              <a:rPr lang="en-GB" sz="1200" b="0" i="0" kern="1200" dirty="0">
                <a:solidFill>
                  <a:schemeClr val="tx1"/>
                </a:solidFill>
                <a:effectLst/>
                <a:latin typeface="+mn-lt"/>
                <a:ea typeface="+mn-ea"/>
                <a:cs typeface="+mn-cs"/>
              </a:rPr>
              <a:t>.</a:t>
            </a:r>
          </a:p>
          <a:p>
            <a:pPr fontAlgn="t"/>
            <a:endParaRPr lang="en-GB" sz="1200" b="0" i="0" kern="1200" dirty="0">
              <a:solidFill>
                <a:schemeClr val="tx1"/>
              </a:solidFill>
              <a:effectLst/>
              <a:latin typeface="+mn-lt"/>
              <a:ea typeface="+mn-ea"/>
              <a:cs typeface="+mn-cs"/>
            </a:endParaRPr>
          </a:p>
          <a:p>
            <a:pPr fontAlgn="t"/>
            <a:endParaRPr lang="en-GB" sz="1200" b="0" i="0" kern="1200" dirty="0">
              <a:solidFill>
                <a:schemeClr val="tx1"/>
              </a:solidFill>
              <a:effectLst/>
              <a:latin typeface="+mn-lt"/>
              <a:ea typeface="+mn-ea"/>
              <a:cs typeface="+mn-cs"/>
            </a:endParaRPr>
          </a:p>
          <a:p>
            <a:pPr fontAlgn="t"/>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18</a:t>
            </a:fld>
            <a:endParaRPr lang="en-GB"/>
          </a:p>
        </p:txBody>
      </p:sp>
    </p:spTree>
    <p:extLst>
      <p:ext uri="{BB962C8B-B14F-4D97-AF65-F5344CB8AC3E}">
        <p14:creationId xmlns:p14="http://schemas.microsoft.com/office/powerpoint/2010/main" val="26438604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Modern courts generally prefer </a:t>
            </a:r>
            <a:r>
              <a:rPr lang="en-GB" sz="1200" b="1" i="0" kern="1200" dirty="0">
                <a:solidFill>
                  <a:schemeClr val="tx1"/>
                </a:solidFill>
                <a:effectLst/>
                <a:latin typeface="+mn-lt"/>
                <a:ea typeface="+mn-ea"/>
                <a:cs typeface="+mn-cs"/>
              </a:rPr>
              <a:t>constructive trust analysis</a:t>
            </a:r>
            <a:r>
              <a:rPr lang="en-GB" sz="1200" b="0" i="0" kern="1200" dirty="0">
                <a:solidFill>
                  <a:schemeClr val="tx1"/>
                </a:solidFill>
                <a:effectLst/>
                <a:latin typeface="+mn-lt"/>
                <a:ea typeface="+mn-ea"/>
                <a:cs typeface="+mn-cs"/>
              </a:rPr>
              <a:t>, focusing on the parties' intentions rather than simply their financial contributions.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The law had moved on from the presumption of a resulting trust."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Stack v Dowden</a:t>
            </a:r>
            <a:r>
              <a:rPr lang="en-GB" sz="1200" b="0" i="0" kern="1200" dirty="0">
                <a:solidFill>
                  <a:schemeClr val="tx1"/>
                </a:solidFill>
                <a:effectLst/>
                <a:latin typeface="+mn-lt"/>
                <a:ea typeface="+mn-ea"/>
                <a:cs typeface="+mn-cs"/>
              </a:rPr>
              <a:t> and </a:t>
            </a:r>
            <a:r>
              <a:rPr lang="en-GB" sz="1200" b="1" i="0" kern="1200" dirty="0">
                <a:solidFill>
                  <a:schemeClr val="tx1"/>
                </a:solidFill>
                <a:effectLst/>
                <a:latin typeface="+mn-lt"/>
                <a:ea typeface="+mn-ea"/>
                <a:cs typeface="+mn-cs"/>
              </a:rPr>
              <a:t>Jones v Kernott</a:t>
            </a:r>
            <a:endParaRPr lang="en-GB" sz="1200" b="0" i="0" kern="1200" dirty="0">
              <a:solidFill>
                <a:schemeClr val="tx1"/>
              </a:solidFill>
              <a:effectLst/>
              <a:latin typeface="+mn-lt"/>
              <a:ea typeface="+mn-ea"/>
              <a:cs typeface="+mn-cs"/>
            </a:endParaRPr>
          </a:p>
          <a:p>
            <a:pPr lvl="0" fontAlgn="t"/>
            <a:r>
              <a:rPr lang="en-GB" sz="1200" b="0" i="0" kern="1200" dirty="0">
                <a:solidFill>
                  <a:schemeClr val="tx1"/>
                </a:solidFill>
                <a:effectLst/>
                <a:latin typeface="+mn-lt"/>
                <a:ea typeface="+mn-ea"/>
                <a:cs typeface="+mn-cs"/>
              </a:rPr>
              <a:t>Focus on common intention.</a:t>
            </a:r>
          </a:p>
          <a:p>
            <a:pPr lvl="0" fontAlgn="t"/>
            <a:r>
              <a:rPr lang="en-GB" sz="1200" b="0" i="0" kern="1200" dirty="0">
                <a:solidFill>
                  <a:schemeClr val="tx1"/>
                </a:solidFill>
                <a:effectLst/>
                <a:latin typeface="+mn-lt"/>
                <a:ea typeface="+mn-ea"/>
                <a:cs typeface="+mn-cs"/>
              </a:rPr>
              <a:t>Greater recognition of family circumstances.</a:t>
            </a:r>
          </a:p>
          <a:p>
            <a:pPr lvl="0" fontAlgn="t"/>
            <a:r>
              <a:rPr lang="en-GB" sz="1200" b="0" i="0" kern="1200" dirty="0">
                <a:solidFill>
                  <a:schemeClr val="tx1"/>
                </a:solidFill>
                <a:effectLst/>
                <a:latin typeface="+mn-lt"/>
                <a:ea typeface="+mn-ea"/>
                <a:cs typeface="+mn-cs"/>
              </a:rPr>
              <a:t>Financial contributions are only one factor.</a:t>
            </a: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19</a:t>
            </a:fld>
            <a:endParaRPr lang="en-GB"/>
          </a:p>
        </p:txBody>
      </p:sp>
    </p:spTree>
    <p:extLst>
      <p:ext uri="{BB962C8B-B14F-4D97-AF65-F5344CB8AC3E}">
        <p14:creationId xmlns:p14="http://schemas.microsoft.com/office/powerpoint/2010/main" val="39482954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1" i="0" kern="1200" dirty="0">
                <a:solidFill>
                  <a:schemeClr val="tx1"/>
                </a:solidFill>
                <a:effectLst/>
                <a:latin typeface="+mn-lt"/>
                <a:ea typeface="+mn-ea"/>
                <a:cs typeface="+mn-cs"/>
              </a:rPr>
              <a:t>Definition</a:t>
            </a:r>
          </a:p>
          <a:p>
            <a:pPr fontAlgn="t"/>
            <a:r>
              <a:rPr lang="en-GB" sz="1200" b="0" i="0" kern="1200" dirty="0">
                <a:solidFill>
                  <a:schemeClr val="tx1"/>
                </a:solidFill>
                <a:effectLst/>
                <a:latin typeface="+mn-lt"/>
                <a:ea typeface="+mn-ea"/>
                <a:cs typeface="+mn-cs"/>
              </a:rPr>
              <a:t>A </a:t>
            </a:r>
            <a:r>
              <a:rPr lang="en-GB" sz="1200" b="1" i="0" kern="1200" dirty="0">
                <a:solidFill>
                  <a:schemeClr val="tx1"/>
                </a:solidFill>
                <a:effectLst/>
                <a:latin typeface="+mn-lt"/>
                <a:ea typeface="+mn-ea"/>
                <a:cs typeface="+mn-cs"/>
              </a:rPr>
              <a:t>constructive trust</a:t>
            </a:r>
            <a:r>
              <a:rPr lang="en-GB" sz="1200" b="0" i="0" kern="1200" dirty="0">
                <a:solidFill>
                  <a:schemeClr val="tx1"/>
                </a:solidFill>
                <a:effectLst/>
                <a:latin typeface="+mn-lt"/>
                <a:ea typeface="+mn-ea"/>
                <a:cs typeface="+mn-cs"/>
              </a:rPr>
              <a:t> is an implied trust that allows a claimant to acquire a beneficial interest in property even though they are not the legal owner.</a:t>
            </a:r>
          </a:p>
          <a:p>
            <a:pPr fontAlgn="t"/>
            <a:r>
              <a:rPr lang="en-GB" sz="1200" b="0" i="0" kern="1200" dirty="0">
                <a:solidFill>
                  <a:schemeClr val="tx1"/>
                </a:solidFill>
                <a:effectLst/>
                <a:latin typeface="+mn-lt"/>
                <a:ea typeface="+mn-ea"/>
                <a:cs typeface="+mn-cs"/>
              </a:rPr>
              <a:t>It is the </a:t>
            </a:r>
            <a:r>
              <a:rPr lang="en-GB" sz="1200" b="1" i="0" kern="1200" dirty="0">
                <a:solidFill>
                  <a:schemeClr val="tx1"/>
                </a:solidFill>
                <a:effectLst/>
                <a:latin typeface="+mn-lt"/>
                <a:ea typeface="+mn-ea"/>
                <a:cs typeface="+mn-cs"/>
              </a:rPr>
              <a:t>main modern method</a:t>
            </a:r>
            <a:r>
              <a:rPr lang="en-GB" sz="1200" b="0" i="0" kern="1200" dirty="0">
                <a:solidFill>
                  <a:schemeClr val="tx1"/>
                </a:solidFill>
                <a:effectLst/>
                <a:latin typeface="+mn-lt"/>
                <a:ea typeface="+mn-ea"/>
                <a:cs typeface="+mn-cs"/>
              </a:rPr>
              <a:t> used by courts to resolve disputes over ownership of family homes.</a:t>
            </a:r>
          </a:p>
          <a:p>
            <a:pPr fontAlgn="t"/>
            <a:r>
              <a:rPr lang="en-GB" sz="1200" b="1" i="0" kern="1200" dirty="0">
                <a:solidFill>
                  <a:schemeClr val="tx1"/>
                </a:solidFill>
                <a:effectLst/>
                <a:latin typeface="+mn-lt"/>
                <a:ea typeface="+mn-ea"/>
                <a:cs typeface="+mn-cs"/>
              </a:rPr>
              <a:t>Two Stages of Analysis</a:t>
            </a:r>
          </a:p>
          <a:p>
            <a:pPr fontAlgn="t"/>
            <a:r>
              <a:rPr lang="en-GB" sz="1200" b="1" i="0" kern="1200" dirty="0">
                <a:solidFill>
                  <a:schemeClr val="tx1"/>
                </a:solidFill>
                <a:effectLst/>
                <a:latin typeface="+mn-lt"/>
                <a:ea typeface="+mn-ea"/>
                <a:cs typeface="+mn-cs"/>
              </a:rPr>
              <a:t>Stage 1: Acquisition</a:t>
            </a:r>
          </a:p>
          <a:p>
            <a:pPr fontAlgn="t"/>
            <a:r>
              <a:rPr lang="en-GB" sz="1200" b="1" i="0" kern="1200" dirty="0">
                <a:solidFill>
                  <a:schemeClr val="tx1"/>
                </a:solidFill>
                <a:effectLst/>
                <a:latin typeface="+mn-lt"/>
                <a:ea typeface="+mn-ea"/>
                <a:cs typeface="+mn-cs"/>
              </a:rPr>
              <a:t>Has the claimant acquired a beneficial interest?</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Ask:</a:t>
            </a:r>
          </a:p>
          <a:p>
            <a:pPr lvl="0" fontAlgn="t"/>
            <a:r>
              <a:rPr lang="en-GB" sz="1200" b="0" i="0" kern="1200" dirty="0">
                <a:solidFill>
                  <a:schemeClr val="tx1"/>
                </a:solidFill>
                <a:effectLst/>
                <a:latin typeface="+mn-lt"/>
                <a:ea typeface="+mn-ea"/>
                <a:cs typeface="+mn-cs"/>
              </a:rPr>
              <a:t>Was there a common intention?</a:t>
            </a:r>
          </a:p>
          <a:p>
            <a:pPr lvl="0" fontAlgn="t"/>
            <a:r>
              <a:rPr lang="en-GB" sz="1200" b="0" i="0" kern="1200" dirty="0">
                <a:solidFill>
                  <a:schemeClr val="tx1"/>
                </a:solidFill>
                <a:effectLst/>
                <a:latin typeface="+mn-lt"/>
                <a:ea typeface="+mn-ea"/>
                <a:cs typeface="+mn-cs"/>
              </a:rPr>
              <a:t>Did the claimant act to their detriment?</a:t>
            </a:r>
          </a:p>
          <a:p>
            <a:pPr fontAlgn="t"/>
            <a:r>
              <a:rPr lang="en-GB" sz="1200" b="0" i="0" kern="1200" dirty="0">
                <a:solidFill>
                  <a:schemeClr val="tx1"/>
                </a:solidFill>
                <a:effectLst/>
                <a:latin typeface="+mn-lt"/>
                <a:ea typeface="+mn-ea"/>
                <a:cs typeface="+mn-cs"/>
              </a:rPr>
              <a:t>If both are proved:</a:t>
            </a:r>
          </a:p>
          <a:p>
            <a:pPr fontAlgn="t"/>
            <a:r>
              <a:rPr lang="en-GB" sz="1200" b="0" i="0" kern="1200" dirty="0">
                <a:solidFill>
                  <a:schemeClr val="tx1"/>
                </a:solidFill>
                <a:effectLst/>
                <a:latin typeface="+mn-lt"/>
                <a:ea typeface="+mn-ea"/>
                <a:cs typeface="+mn-cs"/>
              </a:rPr>
              <a:t>➡️ Beneficial interest established.</a:t>
            </a:r>
          </a:p>
          <a:p>
            <a:pPr fontAlgn="t"/>
            <a:r>
              <a:rPr lang="en-GB" sz="1200" b="0" i="0" kern="1200" dirty="0">
                <a:solidFill>
                  <a:schemeClr val="tx1"/>
                </a:solidFill>
                <a:effectLst/>
                <a:latin typeface="+mn-lt"/>
                <a:ea typeface="+mn-ea"/>
                <a:cs typeface="+mn-cs"/>
              </a:rPr>
              <a:t>If not:</a:t>
            </a:r>
          </a:p>
          <a:p>
            <a:pPr fontAlgn="t"/>
            <a:r>
              <a:rPr lang="en-GB" sz="1200" b="0" i="0" kern="1200" dirty="0">
                <a:solidFill>
                  <a:schemeClr val="tx1"/>
                </a:solidFill>
                <a:effectLst/>
                <a:latin typeface="+mn-lt"/>
                <a:ea typeface="+mn-ea"/>
                <a:cs typeface="+mn-cs"/>
              </a:rPr>
              <a:t>➡️ Claim fails.</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Stage 2: Quantification</a:t>
            </a:r>
          </a:p>
          <a:p>
            <a:pPr fontAlgn="t"/>
            <a:r>
              <a:rPr lang="en-GB" sz="1200" b="1" i="0" kern="1200" dirty="0">
                <a:solidFill>
                  <a:schemeClr val="tx1"/>
                </a:solidFill>
                <a:effectLst/>
                <a:latin typeface="+mn-lt"/>
                <a:ea typeface="+mn-ea"/>
                <a:cs typeface="+mn-cs"/>
              </a:rPr>
              <a:t>What share does the claimant own?</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The court determines the size of the beneficial interest by examining:</a:t>
            </a:r>
          </a:p>
          <a:p>
            <a:pPr lvl="0" fontAlgn="t"/>
            <a:r>
              <a:rPr lang="en-GB" sz="1200" b="0" i="0" kern="1200" dirty="0">
                <a:solidFill>
                  <a:schemeClr val="tx1"/>
                </a:solidFill>
                <a:effectLst/>
                <a:latin typeface="+mn-lt"/>
                <a:ea typeface="+mn-ea"/>
                <a:cs typeface="+mn-cs"/>
              </a:rPr>
              <a:t>Financial contributions</a:t>
            </a:r>
          </a:p>
          <a:p>
            <a:pPr lvl="0" fontAlgn="t"/>
            <a:r>
              <a:rPr lang="en-GB" sz="1200" b="0" i="0" kern="1200" dirty="0">
                <a:solidFill>
                  <a:schemeClr val="tx1"/>
                </a:solidFill>
                <a:effectLst/>
                <a:latin typeface="+mn-lt"/>
                <a:ea typeface="+mn-ea"/>
                <a:cs typeface="+mn-cs"/>
              </a:rPr>
              <a:t>Discussions between the parties</a:t>
            </a:r>
          </a:p>
          <a:p>
            <a:pPr lvl="0" fontAlgn="t"/>
            <a:r>
              <a:rPr lang="en-GB" sz="1200" b="0" i="0" kern="1200" dirty="0">
                <a:solidFill>
                  <a:schemeClr val="tx1"/>
                </a:solidFill>
                <a:effectLst/>
                <a:latin typeface="+mn-lt"/>
                <a:ea typeface="+mn-ea"/>
                <a:cs typeface="+mn-cs"/>
              </a:rPr>
              <a:t>Household arrangements</a:t>
            </a:r>
          </a:p>
          <a:p>
            <a:pPr lvl="0" fontAlgn="t"/>
            <a:r>
              <a:rPr lang="en-GB" sz="1200" b="0" i="0" kern="1200" dirty="0">
                <a:solidFill>
                  <a:schemeClr val="tx1"/>
                </a:solidFill>
                <a:effectLst/>
                <a:latin typeface="+mn-lt"/>
                <a:ea typeface="+mn-ea"/>
                <a:cs typeface="+mn-cs"/>
              </a:rPr>
              <a:t>The parties' conduct throughout the relationship</a:t>
            </a:r>
          </a:p>
          <a:p>
            <a:pPr marL="0" marR="0" lvl="0" indent="0" algn="l" defTabSz="914400" rtl="0" eaLnBrk="1" fontAlgn="t" latinLnBrk="0" hangingPunct="1">
              <a:lnSpc>
                <a:spcPct val="100000"/>
              </a:lnSpc>
              <a:spcBef>
                <a:spcPts val="0"/>
              </a:spcBef>
              <a:spcAft>
                <a:spcPts val="0"/>
              </a:spcAft>
              <a:buClrTx/>
              <a:buSzTx/>
              <a:buFontTx/>
              <a:buNone/>
              <a:tabLst/>
              <a:defRPr/>
            </a:pP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A common intention constructive trust arises where the parties intended the claimant to have an interest in the property and the claimant relied on that intention to their detriment; the court then determines the extent of that beneficial interest by examining the parties' overall conduct.</a:t>
            </a:r>
          </a:p>
          <a:p>
            <a:pPr fontAlgn="t"/>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20</a:t>
            </a:fld>
            <a:endParaRPr lang="en-GB"/>
          </a:p>
        </p:txBody>
      </p:sp>
    </p:spTree>
    <p:extLst>
      <p:ext uri="{BB962C8B-B14F-4D97-AF65-F5344CB8AC3E}">
        <p14:creationId xmlns:p14="http://schemas.microsoft.com/office/powerpoint/2010/main" val="14591915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1" i="0" kern="1200" dirty="0">
                <a:solidFill>
                  <a:schemeClr val="tx1"/>
                </a:solidFill>
                <a:effectLst/>
                <a:latin typeface="+mn-lt"/>
                <a:ea typeface="+mn-ea"/>
                <a:cs typeface="+mn-cs"/>
              </a:rPr>
              <a:t>1. Joint Legal Owners Usually Have a Beneficial Interest</a:t>
            </a:r>
          </a:p>
          <a:p>
            <a:pPr fontAlgn="t"/>
            <a:r>
              <a:rPr lang="en-GB" sz="1200" b="0" i="0" kern="1200" dirty="0">
                <a:solidFill>
                  <a:schemeClr val="tx1"/>
                </a:solidFill>
                <a:effectLst/>
                <a:latin typeface="+mn-lt"/>
                <a:ea typeface="+mn-ea"/>
                <a:cs typeface="+mn-cs"/>
              </a:rPr>
              <a:t>If both parties are registered proprietors:</a:t>
            </a:r>
          </a:p>
          <a:p>
            <a:pPr fontAlgn="t"/>
            <a:r>
              <a:rPr lang="en-GB" sz="1200" b="0" i="0" kern="1200" dirty="0">
                <a:solidFill>
                  <a:schemeClr val="tx1"/>
                </a:solidFill>
                <a:effectLst/>
                <a:latin typeface="+mn-lt"/>
                <a:ea typeface="+mn-ea"/>
                <a:cs typeface="+mn-cs"/>
              </a:rPr>
              <a:t>✅ Both automatically acquire a beneficial interest.</a:t>
            </a:r>
          </a:p>
          <a:p>
            <a:pPr fontAlgn="t"/>
            <a:r>
              <a:rPr lang="en-GB" sz="1200" b="0" i="0" kern="1200" dirty="0">
                <a:solidFill>
                  <a:schemeClr val="tx1"/>
                </a:solidFill>
                <a:effectLst/>
                <a:latin typeface="+mn-lt"/>
                <a:ea typeface="+mn-ea"/>
                <a:cs typeface="+mn-cs"/>
              </a:rPr>
              <a:t>✅ No need to prove acquisition of an interest.</a:t>
            </a:r>
          </a:p>
          <a:p>
            <a:pPr fontAlgn="t"/>
            <a:r>
              <a:rPr lang="en-GB" sz="1200" b="0" i="0" kern="1200" dirty="0">
                <a:solidFill>
                  <a:schemeClr val="tx1"/>
                </a:solidFill>
                <a:effectLst/>
                <a:latin typeface="+mn-lt"/>
                <a:ea typeface="+mn-ea"/>
                <a:cs typeface="+mn-cs"/>
              </a:rPr>
              <a:t>The dispute is usually about </a:t>
            </a:r>
            <a:r>
              <a:rPr lang="en-GB" sz="1200" b="1" i="0" kern="1200" dirty="0">
                <a:solidFill>
                  <a:schemeClr val="tx1"/>
                </a:solidFill>
                <a:effectLst/>
                <a:latin typeface="+mn-lt"/>
                <a:ea typeface="+mn-ea"/>
                <a:cs typeface="+mn-cs"/>
              </a:rPr>
              <a:t>the size of each party's share</a:t>
            </a:r>
            <a:r>
              <a:rPr lang="en-GB" sz="1200" b="0" i="0" kern="1200" dirty="0">
                <a:solidFill>
                  <a:schemeClr val="tx1"/>
                </a:solidFill>
                <a:effectLst/>
                <a:latin typeface="+mn-lt"/>
                <a:ea typeface="+mn-ea"/>
                <a:cs typeface="+mn-cs"/>
              </a:rPr>
              <a:t>, not whether a share exists.</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2. Presumption of Joint Beneficial Ownership</a:t>
            </a:r>
          </a:p>
          <a:p>
            <a:pPr fontAlgn="t"/>
            <a:r>
              <a:rPr lang="en-GB" sz="1200" b="0" i="0" kern="1200" dirty="0">
                <a:solidFill>
                  <a:schemeClr val="tx1"/>
                </a:solidFill>
                <a:effectLst/>
                <a:latin typeface="+mn-lt"/>
                <a:ea typeface="+mn-ea"/>
                <a:cs typeface="+mn-cs"/>
              </a:rPr>
              <a:t>The courts presume:</a:t>
            </a:r>
          </a:p>
          <a:p>
            <a:pPr lvl="0" fontAlgn="t"/>
            <a:r>
              <a:rPr lang="en-GB" sz="1200" b="0" i="0" kern="1200" dirty="0">
                <a:solidFill>
                  <a:schemeClr val="tx1"/>
                </a:solidFill>
                <a:effectLst/>
                <a:latin typeface="+mn-lt"/>
                <a:ea typeface="+mn-ea"/>
                <a:cs typeface="+mn-cs"/>
              </a:rPr>
              <a:t>Joint legal ownership = Joint beneficial ownership.</a:t>
            </a:r>
          </a:p>
          <a:p>
            <a:pPr lvl="0" fontAlgn="t"/>
            <a:r>
              <a:rPr lang="en-GB" sz="1200" b="0" i="0" kern="1200" dirty="0">
                <a:solidFill>
                  <a:schemeClr val="tx1"/>
                </a:solidFill>
                <a:effectLst/>
                <a:latin typeface="+mn-lt"/>
                <a:ea typeface="+mn-ea"/>
                <a:cs typeface="+mn-cs"/>
              </a:rPr>
              <a:t>Equal ownership unless evidence shows otherwise.</a:t>
            </a:r>
          </a:p>
          <a:p>
            <a:pPr fontAlgn="t"/>
            <a:r>
              <a:rPr lang="en-GB" sz="1200" b="1" i="0" kern="1200" dirty="0">
                <a:solidFill>
                  <a:schemeClr val="tx1"/>
                </a:solidFill>
                <a:effectLst/>
                <a:latin typeface="+mn-lt"/>
                <a:ea typeface="+mn-ea"/>
                <a:cs typeface="+mn-cs"/>
              </a:rPr>
              <a:t>Authority</a:t>
            </a:r>
          </a:p>
          <a:p>
            <a:pPr fontAlgn="t"/>
            <a:r>
              <a:rPr lang="en-GB" sz="1200" b="1" i="0" kern="1200" dirty="0">
                <a:solidFill>
                  <a:schemeClr val="tx1"/>
                </a:solidFill>
                <a:effectLst/>
                <a:latin typeface="+mn-lt"/>
                <a:ea typeface="+mn-ea"/>
                <a:cs typeface="+mn-cs"/>
              </a:rPr>
              <a:t>Stack v Dowden [2007]</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Joint ownership of the legal title creates a strong presumption of joint ownership in equity.</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3. Burden of Proof</a:t>
            </a:r>
          </a:p>
          <a:p>
            <a:pPr fontAlgn="t"/>
            <a:r>
              <a:rPr lang="en-GB" sz="1200" b="0" i="0" kern="1200" dirty="0">
                <a:solidFill>
                  <a:schemeClr val="tx1"/>
                </a:solidFill>
                <a:effectLst/>
                <a:latin typeface="+mn-lt"/>
                <a:ea typeface="+mn-ea"/>
                <a:cs typeface="+mn-cs"/>
              </a:rPr>
              <a:t>A party seeking an unequal division must rebut the presumption.</a:t>
            </a:r>
          </a:p>
          <a:p>
            <a:pPr fontAlgn="t"/>
            <a:r>
              <a:rPr lang="en-GB" sz="1200" b="0" i="0" kern="1200" dirty="0">
                <a:solidFill>
                  <a:schemeClr val="tx1"/>
                </a:solidFill>
                <a:effectLst/>
                <a:latin typeface="+mn-lt"/>
                <a:ea typeface="+mn-ea"/>
                <a:cs typeface="+mn-cs"/>
              </a:rPr>
              <a:t>The burden falls on the person arguing that:</a:t>
            </a:r>
          </a:p>
          <a:p>
            <a:pPr lvl="0" fontAlgn="t"/>
            <a:r>
              <a:rPr lang="en-GB" sz="1200" b="0" i="0" kern="1200" dirty="0">
                <a:solidFill>
                  <a:schemeClr val="tx1"/>
                </a:solidFill>
                <a:effectLst/>
                <a:latin typeface="+mn-lt"/>
                <a:ea typeface="+mn-ea"/>
                <a:cs typeface="+mn-cs"/>
              </a:rPr>
              <a:t>Shares are not 50:50; or</a:t>
            </a:r>
          </a:p>
          <a:p>
            <a:pPr lvl="0" fontAlgn="t"/>
            <a:r>
              <a:rPr lang="en-GB" sz="1200" b="0" i="0" kern="1200" dirty="0">
                <a:solidFill>
                  <a:schemeClr val="tx1"/>
                </a:solidFill>
                <a:effectLst/>
                <a:latin typeface="+mn-lt"/>
                <a:ea typeface="+mn-ea"/>
                <a:cs typeface="+mn-cs"/>
              </a:rPr>
              <a:t>Beneficial ownership differs from legal ownership.</a:t>
            </a:r>
          </a:p>
          <a:p>
            <a:pPr fontAlgn="t"/>
            <a:br>
              <a:rPr lang="en-GB" sz="1200" b="0" i="0" kern="1200" dirty="0">
                <a:solidFill>
                  <a:schemeClr val="tx1"/>
                </a:solidFill>
                <a:effectLst/>
                <a:latin typeface="+mn-lt"/>
                <a:ea typeface="+mn-ea"/>
                <a:cs typeface="+mn-cs"/>
              </a:rPr>
            </a:br>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21</a:t>
            </a:fld>
            <a:endParaRPr lang="en-GB"/>
          </a:p>
        </p:txBody>
      </p:sp>
    </p:spTree>
    <p:extLst>
      <p:ext uri="{BB962C8B-B14F-4D97-AF65-F5344CB8AC3E}">
        <p14:creationId xmlns:p14="http://schemas.microsoft.com/office/powerpoint/2010/main" val="14282548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In sole legal ownership cases, the non-owning claimant has no automatic beneficial interest and must first establish a common intention constructive trust before the court will consider the extent of their share in the family home.</a:t>
            </a:r>
          </a:p>
          <a:p>
            <a:endParaRPr lang="en-GB" dirty="0"/>
          </a:p>
          <a:p>
            <a:pPr fontAlgn="t"/>
            <a:r>
              <a:rPr lang="en-GB" sz="1200" b="0" i="0" kern="1200" dirty="0">
                <a:solidFill>
                  <a:schemeClr val="tx1"/>
                </a:solidFill>
                <a:effectLst/>
                <a:latin typeface="+mn-lt"/>
                <a:ea typeface="+mn-ea"/>
                <a:cs typeface="+mn-cs"/>
              </a:rPr>
              <a:t>Ask:</a:t>
            </a:r>
          </a:p>
          <a:p>
            <a:pPr fontAlgn="t"/>
            <a:r>
              <a:rPr lang="en-GB" sz="1200" b="1" i="0" kern="1200" dirty="0">
                <a:solidFill>
                  <a:schemeClr val="tx1"/>
                </a:solidFill>
                <a:effectLst/>
                <a:latin typeface="+mn-lt"/>
                <a:ea typeface="+mn-ea"/>
                <a:cs typeface="+mn-cs"/>
              </a:rPr>
              <a:t>1. Has the claimant acquired an interest?</a:t>
            </a:r>
            <a:endParaRPr lang="en-GB" sz="1200" b="0" i="0" kern="1200" dirty="0">
              <a:solidFill>
                <a:schemeClr val="tx1"/>
              </a:solidFill>
              <a:effectLst/>
              <a:latin typeface="+mn-lt"/>
              <a:ea typeface="+mn-ea"/>
              <a:cs typeface="+mn-cs"/>
            </a:endParaRPr>
          </a:p>
          <a:p>
            <a:pPr lvl="0" fontAlgn="t"/>
            <a:r>
              <a:rPr lang="en-GB" sz="1200" b="0" i="0" kern="1200" dirty="0">
                <a:solidFill>
                  <a:schemeClr val="tx1"/>
                </a:solidFill>
                <a:effectLst/>
                <a:latin typeface="+mn-lt"/>
                <a:ea typeface="+mn-ea"/>
                <a:cs typeface="+mn-cs"/>
              </a:rPr>
              <a:t>Common intention?</a:t>
            </a:r>
          </a:p>
          <a:p>
            <a:pPr lvl="0" fontAlgn="t"/>
            <a:r>
              <a:rPr lang="en-GB" sz="1200" b="0" i="0" kern="1200" dirty="0">
                <a:solidFill>
                  <a:schemeClr val="tx1"/>
                </a:solidFill>
                <a:effectLst/>
                <a:latin typeface="+mn-lt"/>
                <a:ea typeface="+mn-ea"/>
                <a:cs typeface="+mn-cs"/>
              </a:rPr>
              <a:t>Detrimental reliance?</a:t>
            </a:r>
          </a:p>
          <a:p>
            <a:pPr fontAlgn="t"/>
            <a:r>
              <a:rPr lang="en-GB" sz="1200" b="1" i="0" kern="1200" dirty="0">
                <a:solidFill>
                  <a:schemeClr val="tx1"/>
                </a:solidFill>
                <a:effectLst/>
                <a:latin typeface="+mn-lt"/>
                <a:ea typeface="+mn-ea"/>
                <a:cs typeface="+mn-cs"/>
              </a:rPr>
              <a:t>2. If yes, what share should they receive?</a:t>
            </a:r>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24</a:t>
            </a:fld>
            <a:endParaRPr lang="en-GB"/>
          </a:p>
        </p:txBody>
      </p:sp>
    </p:spTree>
    <p:extLst>
      <p:ext uri="{BB962C8B-B14F-4D97-AF65-F5344CB8AC3E}">
        <p14:creationId xmlns:p14="http://schemas.microsoft.com/office/powerpoint/2010/main" val="33728311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1" i="0" kern="1200" dirty="0">
                <a:solidFill>
                  <a:schemeClr val="tx1"/>
                </a:solidFill>
                <a:effectLst/>
                <a:latin typeface="+mn-lt"/>
                <a:ea typeface="+mn-ea"/>
                <a:cs typeface="+mn-cs"/>
              </a:rPr>
              <a:t>Rosset</a:t>
            </a:r>
            <a:r>
              <a:rPr lang="en-GB" sz="1200" b="0" i="0" kern="1200" dirty="0">
                <a:solidFill>
                  <a:schemeClr val="tx1"/>
                </a:solidFill>
                <a:effectLst/>
                <a:latin typeface="+mn-lt"/>
                <a:ea typeface="+mn-ea"/>
                <a:cs typeface="+mn-cs"/>
              </a:rPr>
              <a:t> is the leading authority on establishing a </a:t>
            </a:r>
            <a:r>
              <a:rPr lang="en-GB" sz="1200" b="1" i="0" kern="1200" dirty="0">
                <a:solidFill>
                  <a:schemeClr val="tx1"/>
                </a:solidFill>
                <a:effectLst/>
                <a:latin typeface="+mn-lt"/>
                <a:ea typeface="+mn-ea"/>
                <a:cs typeface="+mn-cs"/>
              </a:rPr>
              <a:t>common intention constructive trust</a:t>
            </a:r>
            <a:r>
              <a:rPr lang="en-GB" sz="1200" b="0" i="0" kern="1200" dirty="0">
                <a:solidFill>
                  <a:schemeClr val="tx1"/>
                </a:solidFill>
                <a:effectLst/>
                <a:latin typeface="+mn-lt"/>
                <a:ea typeface="+mn-ea"/>
                <a:cs typeface="+mn-cs"/>
              </a:rPr>
              <a:t> in sole ownership cases.</a:t>
            </a:r>
          </a:p>
          <a:p>
            <a:pPr fontAlgn="t"/>
            <a:r>
              <a:rPr lang="en-GB" sz="1200" b="0" i="0" kern="1200" dirty="0">
                <a:solidFill>
                  <a:schemeClr val="tx1"/>
                </a:solidFill>
                <a:effectLst/>
                <a:latin typeface="+mn-lt"/>
                <a:ea typeface="+mn-ea"/>
                <a:cs typeface="+mn-cs"/>
              </a:rPr>
              <a:t>It sets out the two ways a claimant can prove a beneficial interest.</a:t>
            </a:r>
          </a:p>
          <a:p>
            <a:endParaRPr lang="en-GB" dirty="0"/>
          </a:p>
          <a:p>
            <a:pPr fontAlgn="t"/>
            <a:r>
              <a:rPr lang="en-GB" sz="1200" b="1" i="0" kern="1200" dirty="0">
                <a:solidFill>
                  <a:schemeClr val="tx1"/>
                </a:solidFill>
                <a:effectLst/>
                <a:latin typeface="+mn-lt"/>
                <a:ea typeface="+mn-ea"/>
                <a:cs typeface="+mn-cs"/>
              </a:rPr>
              <a:t>The Rosset Test</a:t>
            </a:r>
          </a:p>
          <a:p>
            <a:pPr fontAlgn="t"/>
            <a:r>
              <a:rPr lang="en-GB" sz="1200" b="0" i="0" kern="1200" dirty="0">
                <a:solidFill>
                  <a:schemeClr val="tx1"/>
                </a:solidFill>
                <a:effectLst/>
                <a:latin typeface="+mn-lt"/>
                <a:ea typeface="+mn-ea"/>
                <a:cs typeface="+mn-cs"/>
              </a:rPr>
              <a:t>A claimant must establish:</a:t>
            </a:r>
          </a:p>
          <a:p>
            <a:pPr fontAlgn="t"/>
            <a:r>
              <a:rPr lang="en-GB" sz="1200" b="1" i="0" kern="1200" dirty="0">
                <a:solidFill>
                  <a:schemeClr val="tx1"/>
                </a:solidFill>
                <a:effectLst/>
                <a:latin typeface="+mn-lt"/>
                <a:ea typeface="+mn-ea"/>
                <a:cs typeface="+mn-cs"/>
              </a:rPr>
              <a:t>Rosset Category 1: Express Common Intention</a:t>
            </a:r>
          </a:p>
          <a:p>
            <a:pPr fontAlgn="t"/>
            <a:r>
              <a:rPr lang="en-GB" sz="1200" b="0" i="0" kern="1200" dirty="0">
                <a:solidFill>
                  <a:schemeClr val="tx1"/>
                </a:solidFill>
                <a:effectLst/>
                <a:latin typeface="+mn-lt"/>
                <a:ea typeface="+mn-ea"/>
                <a:cs typeface="+mn-cs"/>
              </a:rPr>
              <a:t>There is:</a:t>
            </a:r>
          </a:p>
          <a:p>
            <a:pPr lvl="0" fontAlgn="t"/>
            <a:r>
              <a:rPr lang="en-GB" sz="1200" b="0" i="0" kern="1200" dirty="0">
                <a:solidFill>
                  <a:schemeClr val="tx1"/>
                </a:solidFill>
                <a:effectLst/>
                <a:latin typeface="+mn-lt"/>
                <a:ea typeface="+mn-ea"/>
                <a:cs typeface="+mn-cs"/>
              </a:rPr>
              <a:t>An express agreement;</a:t>
            </a:r>
          </a:p>
          <a:p>
            <a:pPr lvl="0" fontAlgn="t"/>
            <a:r>
              <a:rPr lang="en-GB" sz="1200" b="0" i="0" kern="1200" dirty="0">
                <a:solidFill>
                  <a:schemeClr val="tx1"/>
                </a:solidFill>
                <a:effectLst/>
                <a:latin typeface="+mn-lt"/>
                <a:ea typeface="+mn-ea"/>
                <a:cs typeface="+mn-cs"/>
              </a:rPr>
              <a:t>Arrangement; or</a:t>
            </a:r>
          </a:p>
          <a:p>
            <a:pPr lvl="0" fontAlgn="t"/>
            <a:r>
              <a:rPr lang="en-GB" sz="1200" b="0" i="0" kern="1200" dirty="0">
                <a:solidFill>
                  <a:schemeClr val="tx1"/>
                </a:solidFill>
                <a:effectLst/>
                <a:latin typeface="+mn-lt"/>
                <a:ea typeface="+mn-ea"/>
                <a:cs typeface="+mn-cs"/>
              </a:rPr>
              <a:t>Understanding</a:t>
            </a:r>
          </a:p>
          <a:p>
            <a:pPr fontAlgn="t"/>
            <a:r>
              <a:rPr lang="en-GB" sz="1200" b="0" i="0" kern="1200" dirty="0">
                <a:solidFill>
                  <a:schemeClr val="tx1"/>
                </a:solidFill>
                <a:effectLst/>
                <a:latin typeface="+mn-lt"/>
                <a:ea typeface="+mn-ea"/>
                <a:cs typeface="+mn-cs"/>
              </a:rPr>
              <a:t>that both parties would share ownership.</a:t>
            </a:r>
          </a:p>
          <a:p>
            <a:pPr fontAlgn="t"/>
            <a:r>
              <a:rPr lang="en-GB" sz="1200" b="1" i="0" kern="1200" dirty="0">
                <a:solidFill>
                  <a:schemeClr val="tx1"/>
                </a:solidFill>
                <a:effectLst/>
                <a:latin typeface="+mn-lt"/>
                <a:ea typeface="+mn-ea"/>
                <a:cs typeface="+mn-cs"/>
              </a:rPr>
              <a:t>Plus</a:t>
            </a:r>
          </a:p>
          <a:p>
            <a:pPr fontAlgn="t"/>
            <a:r>
              <a:rPr lang="en-GB" sz="1200" b="0" i="0" kern="1200" dirty="0">
                <a:solidFill>
                  <a:schemeClr val="tx1"/>
                </a:solidFill>
                <a:effectLst/>
                <a:latin typeface="+mn-lt"/>
                <a:ea typeface="+mn-ea"/>
                <a:cs typeface="+mn-cs"/>
              </a:rPr>
              <a:t>The claimant must show:</a:t>
            </a:r>
          </a:p>
          <a:p>
            <a:pPr fontAlgn="t"/>
            <a:r>
              <a:rPr lang="en-GB" sz="1200" b="0" i="0" kern="1200" dirty="0">
                <a:solidFill>
                  <a:schemeClr val="tx1"/>
                </a:solidFill>
                <a:effectLst/>
                <a:latin typeface="+mn-lt"/>
                <a:ea typeface="+mn-ea"/>
                <a:cs typeface="+mn-cs"/>
              </a:rPr>
              <a:t>✅ Reliance on that agreement</a:t>
            </a:r>
          </a:p>
          <a:p>
            <a:pPr fontAlgn="t"/>
            <a:r>
              <a:rPr lang="en-GB" sz="1200" b="0" i="0" kern="1200" dirty="0">
                <a:solidFill>
                  <a:schemeClr val="tx1"/>
                </a:solidFill>
                <a:effectLst/>
                <a:latin typeface="+mn-lt"/>
                <a:ea typeface="+mn-ea"/>
                <a:cs typeface="+mn-cs"/>
              </a:rPr>
              <a:t>✅ Detrimental reliance</a:t>
            </a:r>
          </a:p>
          <a:p>
            <a:pPr fontAlgn="t"/>
            <a:r>
              <a:rPr lang="en-GB" sz="1200" b="1" i="0" kern="1200" dirty="0">
                <a:solidFill>
                  <a:schemeClr val="tx1"/>
                </a:solidFill>
                <a:effectLst/>
                <a:latin typeface="+mn-lt"/>
                <a:ea typeface="+mn-ea"/>
                <a:cs typeface="+mn-cs"/>
              </a:rPr>
              <a:t>Example</a:t>
            </a:r>
          </a:p>
          <a:p>
            <a:pPr fontAlgn="t"/>
            <a:r>
              <a:rPr lang="en-GB" sz="1200" b="0" i="0" kern="1200" dirty="0">
                <a:solidFill>
                  <a:schemeClr val="tx1"/>
                </a:solidFill>
                <a:effectLst/>
                <a:latin typeface="+mn-lt"/>
                <a:ea typeface="+mn-ea"/>
                <a:cs typeface="+mn-cs"/>
              </a:rPr>
              <a:t>"We may not put your name on the title, but half the house is yours."</a:t>
            </a:r>
          </a:p>
          <a:p>
            <a:pPr fontAlgn="t"/>
            <a:r>
              <a:rPr lang="en-GB" sz="1200" b="0" i="0" kern="1200" dirty="0">
                <a:solidFill>
                  <a:schemeClr val="tx1"/>
                </a:solidFill>
                <a:effectLst/>
                <a:latin typeface="+mn-lt"/>
                <a:ea typeface="+mn-ea"/>
                <a:cs typeface="+mn-cs"/>
              </a:rPr>
              <a:t>The claimant acts on that understanding.</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Rosset Category 2: Inferred Common Intention</a:t>
            </a:r>
          </a:p>
          <a:p>
            <a:pPr fontAlgn="t"/>
            <a:r>
              <a:rPr lang="en-GB" sz="1200" b="0" i="0" kern="1200" dirty="0">
                <a:solidFill>
                  <a:schemeClr val="tx1"/>
                </a:solidFill>
                <a:effectLst/>
                <a:latin typeface="+mn-lt"/>
                <a:ea typeface="+mn-ea"/>
                <a:cs typeface="+mn-cs"/>
              </a:rPr>
              <a:t>Where there is no express agreement, common intention may be inferred from:</a:t>
            </a:r>
          </a:p>
          <a:p>
            <a:pPr fontAlgn="t"/>
            <a:r>
              <a:rPr lang="en-GB" sz="1200" b="0" i="0" kern="1200" dirty="0">
                <a:solidFill>
                  <a:schemeClr val="tx1"/>
                </a:solidFill>
                <a:effectLst/>
                <a:latin typeface="+mn-lt"/>
                <a:ea typeface="+mn-ea"/>
                <a:cs typeface="+mn-cs"/>
              </a:rPr>
              <a:t>✅ Direct contributions to:</a:t>
            </a:r>
          </a:p>
          <a:p>
            <a:pPr lvl="0" fontAlgn="t"/>
            <a:r>
              <a:rPr lang="en-GB" sz="1200" b="0" i="0" kern="1200" dirty="0">
                <a:solidFill>
                  <a:schemeClr val="tx1"/>
                </a:solidFill>
                <a:effectLst/>
                <a:latin typeface="+mn-lt"/>
                <a:ea typeface="+mn-ea"/>
                <a:cs typeface="+mn-cs"/>
              </a:rPr>
              <a:t>Purchase price; or</a:t>
            </a:r>
          </a:p>
          <a:p>
            <a:pPr lvl="0" fontAlgn="t"/>
            <a:r>
              <a:rPr lang="en-GB" sz="1200" b="0" i="0" kern="1200" dirty="0">
                <a:solidFill>
                  <a:schemeClr val="tx1"/>
                </a:solidFill>
                <a:effectLst/>
                <a:latin typeface="+mn-lt"/>
                <a:ea typeface="+mn-ea"/>
                <a:cs typeface="+mn-cs"/>
              </a:rPr>
              <a:t>Mortgage instalments.</a:t>
            </a:r>
          </a:p>
          <a:p>
            <a:pPr fontAlgn="t"/>
            <a:r>
              <a:rPr lang="en-GB" sz="1200" b="1" i="0" kern="1200" dirty="0">
                <a:solidFill>
                  <a:schemeClr val="tx1"/>
                </a:solidFill>
                <a:effectLst/>
                <a:latin typeface="+mn-lt"/>
                <a:ea typeface="+mn-ea"/>
                <a:cs typeface="+mn-cs"/>
              </a:rPr>
              <a:t>Examples</a:t>
            </a:r>
          </a:p>
          <a:p>
            <a:pPr lvl="0" fontAlgn="t"/>
            <a:r>
              <a:rPr lang="en-GB" sz="1200" b="0" i="0" kern="1200" dirty="0">
                <a:solidFill>
                  <a:schemeClr val="tx1"/>
                </a:solidFill>
                <a:effectLst/>
                <a:latin typeface="+mn-lt"/>
                <a:ea typeface="+mn-ea"/>
                <a:cs typeface="+mn-cs"/>
              </a:rPr>
              <a:t>Paying part of the deposit.</a:t>
            </a:r>
          </a:p>
          <a:p>
            <a:pPr lvl="0" fontAlgn="t"/>
            <a:r>
              <a:rPr lang="en-GB" sz="1200" b="0" i="0" kern="1200" dirty="0">
                <a:solidFill>
                  <a:schemeClr val="tx1"/>
                </a:solidFill>
                <a:effectLst/>
                <a:latin typeface="+mn-lt"/>
                <a:ea typeface="+mn-ea"/>
                <a:cs typeface="+mn-cs"/>
              </a:rPr>
              <a:t>Contributing towards mortgage repayments.</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What Does NOT Usually Count?</a:t>
            </a:r>
          </a:p>
          <a:p>
            <a:pPr fontAlgn="t"/>
            <a:r>
              <a:rPr lang="en-GB" sz="1200" b="0" i="0" kern="1200" dirty="0">
                <a:solidFill>
                  <a:schemeClr val="tx1"/>
                </a:solidFill>
                <a:effectLst/>
                <a:latin typeface="+mn-lt"/>
                <a:ea typeface="+mn-ea"/>
                <a:cs typeface="+mn-cs"/>
              </a:rPr>
              <a:t>According to Rosset:</a:t>
            </a:r>
          </a:p>
          <a:p>
            <a:pPr fontAlgn="t"/>
            <a:r>
              <a:rPr lang="en-GB" sz="1200" b="0" i="0" kern="1200" dirty="0">
                <a:solidFill>
                  <a:schemeClr val="tx1"/>
                </a:solidFill>
                <a:effectLst/>
                <a:latin typeface="+mn-lt"/>
                <a:ea typeface="+mn-ea"/>
                <a:cs typeface="+mn-cs"/>
              </a:rPr>
              <a:t>❌ Housework</a:t>
            </a:r>
          </a:p>
          <a:p>
            <a:pPr fontAlgn="t"/>
            <a:r>
              <a:rPr lang="en-GB" sz="1200" b="0" i="0" kern="1200" dirty="0">
                <a:solidFill>
                  <a:schemeClr val="tx1"/>
                </a:solidFill>
                <a:effectLst/>
                <a:latin typeface="+mn-lt"/>
                <a:ea typeface="+mn-ea"/>
                <a:cs typeface="+mn-cs"/>
              </a:rPr>
              <a:t>❌ Childcare</a:t>
            </a:r>
          </a:p>
          <a:p>
            <a:pPr fontAlgn="t"/>
            <a:r>
              <a:rPr lang="en-GB" sz="1200" b="0" i="0" kern="1200" dirty="0">
                <a:solidFill>
                  <a:schemeClr val="tx1"/>
                </a:solidFill>
                <a:effectLst/>
                <a:latin typeface="+mn-lt"/>
                <a:ea typeface="+mn-ea"/>
                <a:cs typeface="+mn-cs"/>
              </a:rPr>
              <a:t>❌ Paying household bills</a:t>
            </a:r>
          </a:p>
          <a:p>
            <a:pPr fontAlgn="t"/>
            <a:r>
              <a:rPr lang="en-GB" sz="1200" b="0" i="0" kern="1200" dirty="0">
                <a:solidFill>
                  <a:schemeClr val="tx1"/>
                </a:solidFill>
                <a:effectLst/>
                <a:latin typeface="+mn-lt"/>
                <a:ea typeface="+mn-ea"/>
                <a:cs typeface="+mn-cs"/>
              </a:rPr>
              <a:t>❌ DIY and renovations</a:t>
            </a:r>
          </a:p>
          <a:p>
            <a:pPr fontAlgn="t"/>
            <a:r>
              <a:rPr lang="en-GB" sz="1200" b="0" i="0" kern="1200" dirty="0">
                <a:solidFill>
                  <a:schemeClr val="tx1"/>
                </a:solidFill>
                <a:effectLst/>
                <a:latin typeface="+mn-lt"/>
                <a:ea typeface="+mn-ea"/>
                <a:cs typeface="+mn-cs"/>
              </a:rPr>
              <a:t>❌ Decorating</a:t>
            </a:r>
          </a:p>
          <a:p>
            <a:pPr fontAlgn="t"/>
            <a:r>
              <a:rPr lang="en-GB" sz="1200" b="0" i="0" kern="1200" dirty="0">
                <a:solidFill>
                  <a:schemeClr val="tx1"/>
                </a:solidFill>
                <a:effectLst/>
                <a:latin typeface="+mn-lt"/>
                <a:ea typeface="+mn-ea"/>
                <a:cs typeface="+mn-cs"/>
              </a:rPr>
              <a:t>❌ General domestic contributions</a:t>
            </a:r>
          </a:p>
          <a:p>
            <a:pPr fontAlgn="t"/>
            <a:r>
              <a:rPr lang="en-GB" sz="1200" b="0" i="0" kern="1200" dirty="0">
                <a:solidFill>
                  <a:schemeClr val="tx1"/>
                </a:solidFill>
                <a:effectLst/>
                <a:latin typeface="+mn-lt"/>
                <a:ea typeface="+mn-ea"/>
                <a:cs typeface="+mn-cs"/>
              </a:rPr>
              <a:t>Lord Bridge described direct financial contributions as the clearest evidence of common intention.</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Detrimental Reliance</a:t>
            </a:r>
          </a:p>
          <a:p>
            <a:pPr fontAlgn="t"/>
            <a:r>
              <a:rPr lang="en-GB" sz="1200" b="0" i="0" kern="1200" dirty="0">
                <a:solidFill>
                  <a:schemeClr val="tx1"/>
                </a:solidFill>
                <a:effectLst/>
                <a:latin typeface="+mn-lt"/>
                <a:ea typeface="+mn-ea"/>
                <a:cs typeface="+mn-cs"/>
              </a:rPr>
              <a:t>Even if common intention is proved, the claimant must also show they relied on that intention to their detriment.</a:t>
            </a:r>
          </a:p>
          <a:p>
            <a:pPr fontAlgn="t"/>
            <a:r>
              <a:rPr lang="en-GB" sz="1200" b="0" i="0" kern="1200" dirty="0">
                <a:solidFill>
                  <a:schemeClr val="tx1"/>
                </a:solidFill>
                <a:effectLst/>
                <a:latin typeface="+mn-lt"/>
                <a:ea typeface="+mn-ea"/>
                <a:cs typeface="+mn-cs"/>
              </a:rPr>
              <a:t>Examples:</a:t>
            </a:r>
          </a:p>
          <a:p>
            <a:pPr fontAlgn="t"/>
            <a:r>
              <a:rPr lang="en-GB" sz="1200" b="0" i="0" kern="1200" dirty="0">
                <a:solidFill>
                  <a:schemeClr val="tx1"/>
                </a:solidFill>
                <a:effectLst/>
                <a:latin typeface="+mn-lt"/>
                <a:ea typeface="+mn-ea"/>
                <a:cs typeface="+mn-cs"/>
              </a:rPr>
              <a:t>✅ Contributing money towards acquisition.</a:t>
            </a:r>
          </a:p>
          <a:p>
            <a:pPr fontAlgn="t"/>
            <a:r>
              <a:rPr lang="en-GB" sz="1200" b="0" i="0" kern="1200" dirty="0">
                <a:solidFill>
                  <a:schemeClr val="tx1"/>
                </a:solidFill>
                <a:effectLst/>
                <a:latin typeface="+mn-lt"/>
                <a:ea typeface="+mn-ea"/>
                <a:cs typeface="+mn-cs"/>
              </a:rPr>
              <a:t>✅ Making financial sacrifices.</a:t>
            </a:r>
          </a:p>
          <a:p>
            <a:pPr fontAlgn="t"/>
            <a:r>
              <a:rPr lang="en-GB" sz="1200" b="0" i="0" kern="1200" dirty="0">
                <a:solidFill>
                  <a:schemeClr val="tx1"/>
                </a:solidFill>
                <a:effectLst/>
                <a:latin typeface="+mn-lt"/>
                <a:ea typeface="+mn-ea"/>
                <a:cs typeface="+mn-cs"/>
              </a:rPr>
              <a:t>✅ Acting on the belief they had an ownership interest.</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Why Rosset Was Criticised</a:t>
            </a:r>
          </a:p>
          <a:p>
            <a:pPr fontAlgn="t"/>
            <a:r>
              <a:rPr lang="en-GB" sz="1200" b="0" i="0" kern="1200" dirty="0">
                <a:solidFill>
                  <a:schemeClr val="tx1"/>
                </a:solidFill>
                <a:effectLst/>
                <a:latin typeface="+mn-lt"/>
                <a:ea typeface="+mn-ea"/>
                <a:cs typeface="+mn-cs"/>
              </a:rPr>
              <a:t>The decision was criticised because:</a:t>
            </a:r>
          </a:p>
          <a:p>
            <a:pPr lvl="0" fontAlgn="t"/>
            <a:r>
              <a:rPr lang="en-GB" sz="1200" b="0" i="0" kern="1200" dirty="0">
                <a:solidFill>
                  <a:schemeClr val="tx1"/>
                </a:solidFill>
                <a:effectLst/>
                <a:latin typeface="+mn-lt"/>
                <a:ea typeface="+mn-ea"/>
                <a:cs typeface="+mn-cs"/>
              </a:rPr>
              <a:t>It focused too heavily on financial contributions.</a:t>
            </a:r>
          </a:p>
          <a:p>
            <a:pPr lvl="0" fontAlgn="t"/>
            <a:r>
              <a:rPr lang="en-GB" sz="1200" b="0" i="0" kern="1200" dirty="0">
                <a:solidFill>
                  <a:schemeClr val="tx1"/>
                </a:solidFill>
                <a:effectLst/>
                <a:latin typeface="+mn-lt"/>
                <a:ea typeface="+mn-ea"/>
                <a:cs typeface="+mn-cs"/>
              </a:rPr>
              <a:t>It ignored the reality of family life.</a:t>
            </a:r>
          </a:p>
          <a:p>
            <a:pPr lvl="0" fontAlgn="t"/>
            <a:r>
              <a:rPr lang="en-GB" sz="1200" b="0" i="0" kern="1200" dirty="0">
                <a:solidFill>
                  <a:schemeClr val="tx1"/>
                </a:solidFill>
                <a:effectLst/>
                <a:latin typeface="+mn-lt"/>
                <a:ea typeface="+mn-ea"/>
                <a:cs typeface="+mn-cs"/>
              </a:rPr>
              <a:t>It disadvantaged partners making domestic contributions.</a:t>
            </a:r>
          </a:p>
          <a:p>
            <a:pPr lvl="0" fontAlgn="t"/>
            <a:r>
              <a:rPr lang="en-GB" sz="1200" b="0" i="0" kern="1200" dirty="0">
                <a:solidFill>
                  <a:schemeClr val="tx1"/>
                </a:solidFill>
                <a:effectLst/>
                <a:latin typeface="+mn-lt"/>
                <a:ea typeface="+mn-ea"/>
                <a:cs typeface="+mn-cs"/>
              </a:rPr>
              <a:t>It provided little protection for non-owning cohabitants.</a:t>
            </a:r>
          </a:p>
          <a:p>
            <a:pPr fontAlgn="t"/>
            <a:r>
              <a:rPr lang="en-GB" sz="1200" b="0" i="0" kern="1200" dirty="0">
                <a:solidFill>
                  <a:schemeClr val="tx1"/>
                </a:solidFill>
                <a:effectLst/>
                <a:latin typeface="+mn-lt"/>
                <a:ea typeface="+mn-ea"/>
                <a:cs typeface="+mn-cs"/>
              </a:rPr>
              <a:t>Many academics argue that the approach was particularly harsh on spouses and partners who cared for children and the home.</a:t>
            </a:r>
          </a:p>
          <a:p>
            <a:pPr fontAlgn="t"/>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Stack v Dowden and Jones v Kernott broadened the </a:t>
            </a:r>
          </a:p>
          <a:p>
            <a:pPr fontAlgn="t"/>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Exam Tip</a:t>
            </a:r>
          </a:p>
          <a:p>
            <a:pPr fontAlgn="t"/>
            <a:r>
              <a:rPr lang="en-GB" sz="1200" b="0" i="0" kern="1200" dirty="0">
                <a:solidFill>
                  <a:schemeClr val="tx1"/>
                </a:solidFill>
                <a:effectLst/>
                <a:latin typeface="+mn-lt"/>
                <a:ea typeface="+mn-ea"/>
                <a:cs typeface="+mn-cs"/>
              </a:rPr>
              <a:t>When faced with a </a:t>
            </a:r>
            <a:r>
              <a:rPr lang="en-GB" sz="1200" b="1" i="0" kern="1200" dirty="0">
                <a:solidFill>
                  <a:schemeClr val="tx1"/>
                </a:solidFill>
                <a:effectLst/>
                <a:latin typeface="+mn-lt"/>
                <a:ea typeface="+mn-ea"/>
                <a:cs typeface="+mn-cs"/>
              </a:rPr>
              <a:t>sole ownership family home problem</a:t>
            </a:r>
            <a:r>
              <a:rPr lang="en-GB" sz="1200" b="0" i="0" kern="1200" dirty="0">
                <a:solidFill>
                  <a:schemeClr val="tx1"/>
                </a:solidFill>
                <a:effectLst/>
                <a:latin typeface="+mn-lt"/>
                <a:ea typeface="+mn-ea"/>
                <a:cs typeface="+mn-cs"/>
              </a:rPr>
              <a:t>:</a:t>
            </a:r>
          </a:p>
          <a:p>
            <a:pPr fontAlgn="t"/>
            <a:r>
              <a:rPr lang="en-GB" sz="1200" b="1" i="0" kern="1200" dirty="0">
                <a:solidFill>
                  <a:schemeClr val="tx1"/>
                </a:solidFill>
                <a:effectLst/>
                <a:latin typeface="+mn-lt"/>
                <a:ea typeface="+mn-ea"/>
                <a:cs typeface="+mn-cs"/>
              </a:rPr>
              <a:t>Step 1</a:t>
            </a:r>
          </a:p>
          <a:p>
            <a:pPr fontAlgn="t"/>
            <a:r>
              <a:rPr lang="en-GB" sz="1200" b="0" i="0" kern="1200" dirty="0">
                <a:solidFill>
                  <a:schemeClr val="tx1"/>
                </a:solidFill>
                <a:effectLst/>
                <a:latin typeface="+mn-lt"/>
                <a:ea typeface="+mn-ea"/>
                <a:cs typeface="+mn-cs"/>
              </a:rPr>
              <a:t>Apply </a:t>
            </a:r>
            <a:r>
              <a:rPr lang="en-GB" sz="1200" b="1" i="0" kern="1200" dirty="0">
                <a:solidFill>
                  <a:schemeClr val="tx1"/>
                </a:solidFill>
                <a:effectLst/>
                <a:latin typeface="+mn-lt"/>
                <a:ea typeface="+mn-ea"/>
                <a:cs typeface="+mn-cs"/>
              </a:rPr>
              <a:t>Rosset</a:t>
            </a:r>
            <a:r>
              <a:rPr lang="en-GB" sz="1200" b="0" i="0" kern="1200" dirty="0">
                <a:solidFill>
                  <a:schemeClr val="tx1"/>
                </a:solidFill>
                <a:effectLst/>
                <a:latin typeface="+mn-lt"/>
                <a:ea typeface="+mn-ea"/>
                <a:cs typeface="+mn-cs"/>
              </a:rPr>
              <a:t>:</a:t>
            </a:r>
          </a:p>
          <a:p>
            <a:pPr lvl="0" fontAlgn="t"/>
            <a:r>
              <a:rPr lang="en-GB" sz="1200" b="0" i="0" kern="1200" dirty="0">
                <a:solidFill>
                  <a:schemeClr val="tx1"/>
                </a:solidFill>
                <a:effectLst/>
                <a:latin typeface="+mn-lt"/>
                <a:ea typeface="+mn-ea"/>
                <a:cs typeface="+mn-cs"/>
              </a:rPr>
              <a:t>Express agreement?</a:t>
            </a:r>
          </a:p>
          <a:p>
            <a:pPr lvl="0" fontAlgn="t"/>
            <a:r>
              <a:rPr lang="en-GB" sz="1200" b="0" i="0" kern="1200" dirty="0">
                <a:solidFill>
                  <a:schemeClr val="tx1"/>
                </a:solidFill>
                <a:effectLst/>
                <a:latin typeface="+mn-lt"/>
                <a:ea typeface="+mn-ea"/>
                <a:cs typeface="+mn-cs"/>
              </a:rPr>
              <a:t>Direct contribution to purchase price or mortgage?</a:t>
            </a:r>
          </a:p>
          <a:p>
            <a:pPr fontAlgn="t"/>
            <a:r>
              <a:rPr lang="en-GB" sz="1200" b="1" i="0" kern="1200" dirty="0">
                <a:solidFill>
                  <a:schemeClr val="tx1"/>
                </a:solidFill>
                <a:effectLst/>
                <a:latin typeface="+mn-lt"/>
                <a:ea typeface="+mn-ea"/>
                <a:cs typeface="+mn-cs"/>
              </a:rPr>
              <a:t>Step 2</a:t>
            </a:r>
          </a:p>
          <a:p>
            <a:pPr fontAlgn="t"/>
            <a:r>
              <a:rPr lang="en-GB" sz="1200" b="0" i="0" kern="1200" dirty="0">
                <a:solidFill>
                  <a:schemeClr val="tx1"/>
                </a:solidFill>
                <a:effectLst/>
                <a:latin typeface="+mn-lt"/>
                <a:ea typeface="+mn-ea"/>
                <a:cs typeface="+mn-cs"/>
              </a:rPr>
              <a:t>Consider modern developments:</a:t>
            </a:r>
          </a:p>
          <a:p>
            <a:pPr lvl="0" fontAlgn="t"/>
            <a:r>
              <a:rPr lang="en-GB" sz="1200" b="0" i="0" kern="1200" dirty="0">
                <a:solidFill>
                  <a:schemeClr val="tx1"/>
                </a:solidFill>
                <a:effectLst/>
                <a:latin typeface="+mn-lt"/>
                <a:ea typeface="+mn-ea"/>
                <a:cs typeface="+mn-cs"/>
              </a:rPr>
              <a:t>Has </a:t>
            </a:r>
            <a:r>
              <a:rPr lang="en-GB" sz="1200" b="1" i="0" kern="1200" dirty="0">
                <a:solidFill>
                  <a:schemeClr val="tx1"/>
                </a:solidFill>
                <a:effectLst/>
                <a:latin typeface="+mn-lt"/>
                <a:ea typeface="+mn-ea"/>
                <a:cs typeface="+mn-cs"/>
              </a:rPr>
              <a:t>Stack v Dowden</a:t>
            </a:r>
            <a:r>
              <a:rPr lang="en-GB" sz="1200" b="0" i="0" kern="1200" dirty="0">
                <a:solidFill>
                  <a:schemeClr val="tx1"/>
                </a:solidFill>
                <a:effectLst/>
                <a:latin typeface="+mn-lt"/>
                <a:ea typeface="+mn-ea"/>
                <a:cs typeface="+mn-cs"/>
              </a:rPr>
              <a:t> or </a:t>
            </a:r>
            <a:r>
              <a:rPr lang="en-GB" sz="1200" b="1" i="0" kern="1200" dirty="0">
                <a:solidFill>
                  <a:schemeClr val="tx1"/>
                </a:solidFill>
                <a:effectLst/>
                <a:latin typeface="+mn-lt"/>
                <a:ea typeface="+mn-ea"/>
                <a:cs typeface="+mn-cs"/>
              </a:rPr>
              <a:t>Jones v Kernott</a:t>
            </a:r>
            <a:r>
              <a:rPr lang="en-GB" sz="1200" b="0" i="0" kern="1200" dirty="0">
                <a:solidFill>
                  <a:schemeClr val="tx1"/>
                </a:solidFill>
                <a:effectLst/>
                <a:latin typeface="+mn-lt"/>
                <a:ea typeface="+mn-ea"/>
                <a:cs typeface="+mn-cs"/>
              </a:rPr>
              <a:t> broadened the approach</a:t>
            </a:r>
          </a:p>
          <a:p>
            <a:pPr lvl="0" fontAlgn="t"/>
            <a:r>
              <a:rPr lang="en-GB" sz="1200" b="0" i="0" kern="1200" dirty="0">
                <a:solidFill>
                  <a:schemeClr val="tx1"/>
                </a:solidFill>
                <a:effectLst/>
                <a:latin typeface="+mn-lt"/>
                <a:ea typeface="+mn-ea"/>
                <a:cs typeface="+mn-cs"/>
              </a:rPr>
              <a:t>What does the parties' overall conduct reveal about common intention?</a:t>
            </a:r>
          </a:p>
          <a:p>
            <a:pPr fontAlgn="t"/>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27</a:t>
            </a:fld>
            <a:endParaRPr lang="en-GB"/>
          </a:p>
        </p:txBody>
      </p:sp>
    </p:spTree>
    <p:extLst>
      <p:ext uri="{BB962C8B-B14F-4D97-AF65-F5344CB8AC3E}">
        <p14:creationId xmlns:p14="http://schemas.microsoft.com/office/powerpoint/2010/main" val="5803107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28</a:t>
            </a:fld>
            <a:endParaRPr lang="en-GB"/>
          </a:p>
        </p:txBody>
      </p:sp>
    </p:spTree>
    <p:extLst>
      <p:ext uri="{BB962C8B-B14F-4D97-AF65-F5344CB8AC3E}">
        <p14:creationId xmlns:p14="http://schemas.microsoft.com/office/powerpoint/2010/main" val="24053264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1" i="0" kern="1200" dirty="0">
                <a:solidFill>
                  <a:schemeClr val="tx1"/>
                </a:solidFill>
                <a:effectLst/>
                <a:latin typeface="+mn-lt"/>
                <a:ea typeface="+mn-ea"/>
                <a:cs typeface="+mn-cs"/>
              </a:rPr>
              <a:t>1. Express Discussions</a:t>
            </a:r>
          </a:p>
          <a:p>
            <a:pPr fontAlgn="t"/>
            <a:r>
              <a:rPr lang="en-GB" sz="1200" b="0" i="0" kern="1200" dirty="0">
                <a:solidFill>
                  <a:schemeClr val="tx1"/>
                </a:solidFill>
                <a:effectLst/>
                <a:latin typeface="+mn-lt"/>
                <a:ea typeface="+mn-ea"/>
                <a:cs typeface="+mn-cs"/>
              </a:rPr>
              <a:t>The courts require evidence of discussions between the parties about ownership.</a:t>
            </a:r>
          </a:p>
          <a:p>
            <a:pPr fontAlgn="t"/>
            <a:r>
              <a:rPr lang="en-GB" sz="1200" b="0" i="0" kern="1200" dirty="0">
                <a:solidFill>
                  <a:schemeClr val="tx1"/>
                </a:solidFill>
                <a:effectLst/>
                <a:latin typeface="+mn-lt"/>
                <a:ea typeface="+mn-ea"/>
                <a:cs typeface="+mn-cs"/>
              </a:rPr>
              <a:t>Evidence may include:</a:t>
            </a:r>
          </a:p>
          <a:p>
            <a:pPr fontAlgn="t"/>
            <a:r>
              <a:rPr lang="en-GB" sz="1200" b="0" i="0" kern="1200" dirty="0">
                <a:solidFill>
                  <a:schemeClr val="tx1"/>
                </a:solidFill>
                <a:effectLst/>
                <a:latin typeface="+mn-lt"/>
                <a:ea typeface="+mn-ea"/>
                <a:cs typeface="+mn-cs"/>
              </a:rPr>
              <a:t>✅ Conversations about sharing ownership</a:t>
            </a:r>
          </a:p>
          <a:p>
            <a:pPr fontAlgn="t"/>
            <a:r>
              <a:rPr lang="en-GB" sz="1200" b="0" i="0" kern="1200" dirty="0">
                <a:solidFill>
                  <a:schemeClr val="tx1"/>
                </a:solidFill>
                <a:effectLst/>
                <a:latin typeface="+mn-lt"/>
                <a:ea typeface="+mn-ea"/>
                <a:cs typeface="+mn-cs"/>
              </a:rPr>
              <a:t>✅ Written agreements</a:t>
            </a:r>
          </a:p>
          <a:p>
            <a:pPr fontAlgn="t"/>
            <a:r>
              <a:rPr lang="en-GB" sz="1200" b="0" i="0" kern="1200" dirty="0">
                <a:solidFill>
                  <a:schemeClr val="tx1"/>
                </a:solidFill>
                <a:effectLst/>
                <a:latin typeface="+mn-lt"/>
                <a:ea typeface="+mn-ea"/>
                <a:cs typeface="+mn-cs"/>
              </a:rPr>
              <a:t>✅ Letters, emails or documents</a:t>
            </a:r>
          </a:p>
          <a:p>
            <a:pPr fontAlgn="t"/>
            <a:r>
              <a:rPr lang="en-GB" sz="1200" b="0" i="0" kern="1200" dirty="0">
                <a:solidFill>
                  <a:schemeClr val="tx1"/>
                </a:solidFill>
                <a:effectLst/>
                <a:latin typeface="+mn-lt"/>
                <a:ea typeface="+mn-ea"/>
                <a:cs typeface="+mn-cs"/>
              </a:rPr>
              <a:t>✅ Clear statements indicating shared ownership</a:t>
            </a:r>
          </a:p>
          <a:p>
            <a:pPr fontAlgn="t"/>
            <a:r>
              <a:rPr lang="en-GB" sz="1200" b="1" i="0" kern="1200" dirty="0">
                <a:solidFill>
                  <a:schemeClr val="tx1"/>
                </a:solidFill>
                <a:effectLst/>
                <a:latin typeface="+mn-lt"/>
                <a:ea typeface="+mn-ea"/>
                <a:cs typeface="+mn-cs"/>
              </a:rPr>
              <a:t>Rosset Principle</a:t>
            </a:r>
          </a:p>
          <a:p>
            <a:pPr fontAlgn="t"/>
            <a:r>
              <a:rPr lang="en-GB" sz="1200" b="0" i="0" kern="1200" dirty="0">
                <a:solidFill>
                  <a:schemeClr val="tx1"/>
                </a:solidFill>
                <a:effectLst/>
                <a:latin typeface="+mn-lt"/>
                <a:ea typeface="+mn-ea"/>
                <a:cs typeface="+mn-cs"/>
              </a:rPr>
              <a:t>The court must ask:</a:t>
            </a:r>
          </a:p>
          <a:p>
            <a:pPr fontAlgn="t"/>
            <a:r>
              <a:rPr lang="en-GB" sz="1200" b="0" i="0" kern="1200" dirty="0">
                <a:solidFill>
                  <a:schemeClr val="tx1"/>
                </a:solidFill>
                <a:effectLst/>
                <a:latin typeface="+mn-lt"/>
                <a:ea typeface="+mn-ea"/>
                <a:cs typeface="+mn-cs"/>
              </a:rPr>
              <a:t>Was there an express agreement or representation that the non-owner would have an interest in the property?</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2. Detrimental Reliance</a:t>
            </a:r>
          </a:p>
          <a:p>
            <a:pPr fontAlgn="t"/>
            <a:r>
              <a:rPr lang="en-GB" sz="1200" b="0" i="0" kern="1200" dirty="0">
                <a:solidFill>
                  <a:schemeClr val="tx1"/>
                </a:solidFill>
                <a:effectLst/>
                <a:latin typeface="+mn-lt"/>
                <a:ea typeface="+mn-ea"/>
                <a:cs typeface="+mn-cs"/>
              </a:rPr>
              <a:t>The claimant must show they acted to their detriment because of the agreement.</a:t>
            </a:r>
          </a:p>
          <a:p>
            <a:pPr fontAlgn="t"/>
            <a:r>
              <a:rPr lang="en-GB" sz="1200" b="0" i="0" kern="1200" dirty="0">
                <a:solidFill>
                  <a:schemeClr val="tx1"/>
                </a:solidFill>
                <a:effectLst/>
                <a:latin typeface="+mn-lt"/>
                <a:ea typeface="+mn-ea"/>
                <a:cs typeface="+mn-cs"/>
              </a:rPr>
              <a:t>Examples:</a:t>
            </a:r>
          </a:p>
          <a:p>
            <a:pPr lvl="0" fontAlgn="t"/>
            <a:r>
              <a:rPr lang="en-GB" sz="1200" b="0" i="0" kern="1200" dirty="0">
                <a:solidFill>
                  <a:schemeClr val="tx1"/>
                </a:solidFill>
                <a:effectLst/>
                <a:latin typeface="+mn-lt"/>
                <a:ea typeface="+mn-ea"/>
                <a:cs typeface="+mn-cs"/>
              </a:rPr>
              <a:t>Financial sacrifices</a:t>
            </a:r>
          </a:p>
          <a:p>
            <a:pPr lvl="0" fontAlgn="t"/>
            <a:r>
              <a:rPr lang="en-GB" sz="1200" b="0" i="0" kern="1200" dirty="0">
                <a:solidFill>
                  <a:schemeClr val="tx1"/>
                </a:solidFill>
                <a:effectLst/>
                <a:latin typeface="+mn-lt"/>
                <a:ea typeface="+mn-ea"/>
                <a:cs typeface="+mn-cs"/>
              </a:rPr>
              <a:t>Contributions to household finances</a:t>
            </a:r>
          </a:p>
          <a:p>
            <a:pPr lvl="0" fontAlgn="t"/>
            <a:r>
              <a:rPr lang="en-GB" sz="1200" b="0" i="0" kern="1200" dirty="0">
                <a:solidFill>
                  <a:schemeClr val="tx1"/>
                </a:solidFill>
                <a:effectLst/>
                <a:latin typeface="+mn-lt"/>
                <a:ea typeface="+mn-ea"/>
                <a:cs typeface="+mn-cs"/>
              </a:rPr>
              <a:t>Giving up opportunities</a:t>
            </a:r>
          </a:p>
          <a:p>
            <a:pPr lvl="0" fontAlgn="t"/>
            <a:r>
              <a:rPr lang="en-GB" sz="1200" b="0" i="0" kern="1200" dirty="0">
                <a:solidFill>
                  <a:schemeClr val="tx1"/>
                </a:solidFill>
                <a:effectLst/>
                <a:latin typeface="+mn-lt"/>
                <a:ea typeface="+mn-ea"/>
                <a:cs typeface="+mn-cs"/>
              </a:rPr>
              <a:t>Spending money based upon the belief of shared ownership</a:t>
            </a:r>
          </a:p>
          <a:p>
            <a:pPr fontAlgn="t"/>
            <a:r>
              <a:rPr lang="en-GB" sz="1200" b="0" i="0" kern="1200" dirty="0">
                <a:solidFill>
                  <a:schemeClr val="tx1"/>
                </a:solidFill>
                <a:effectLst/>
                <a:latin typeface="+mn-lt"/>
                <a:ea typeface="+mn-ea"/>
                <a:cs typeface="+mn-cs"/>
              </a:rPr>
              <a:t>Without detrimental reliance, the claim fails.</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Interpreting Statements</a:t>
            </a:r>
          </a:p>
          <a:p>
            <a:pPr fontAlgn="t"/>
            <a:r>
              <a:rPr lang="en-GB" sz="1200" b="0" i="0" kern="1200" dirty="0">
                <a:solidFill>
                  <a:schemeClr val="tx1"/>
                </a:solidFill>
                <a:effectLst/>
                <a:latin typeface="+mn-lt"/>
                <a:ea typeface="+mn-ea"/>
                <a:cs typeface="+mn-cs"/>
              </a:rPr>
              <a:t>The court interprets conversations objectively, looking at:</a:t>
            </a:r>
          </a:p>
          <a:p>
            <a:pPr lvl="0" fontAlgn="t"/>
            <a:r>
              <a:rPr lang="en-GB" sz="1200" b="0" i="0" kern="1200" dirty="0">
                <a:solidFill>
                  <a:schemeClr val="tx1"/>
                </a:solidFill>
                <a:effectLst/>
                <a:latin typeface="+mn-lt"/>
                <a:ea typeface="+mn-ea"/>
                <a:cs typeface="+mn-cs"/>
              </a:rPr>
              <a:t>The words used</a:t>
            </a:r>
          </a:p>
          <a:p>
            <a:pPr lvl="0" fontAlgn="t"/>
            <a:r>
              <a:rPr lang="en-GB" sz="1200" b="0" i="0" kern="1200" dirty="0">
                <a:solidFill>
                  <a:schemeClr val="tx1"/>
                </a:solidFill>
                <a:effectLst/>
                <a:latin typeface="+mn-lt"/>
                <a:ea typeface="+mn-ea"/>
                <a:cs typeface="+mn-cs"/>
              </a:rPr>
              <a:t>Context</a:t>
            </a:r>
          </a:p>
          <a:p>
            <a:pPr lvl="0" fontAlgn="t"/>
            <a:r>
              <a:rPr lang="en-GB" sz="1200" b="0" i="0" kern="1200" dirty="0">
                <a:solidFill>
                  <a:schemeClr val="tx1"/>
                </a:solidFill>
                <a:effectLst/>
                <a:latin typeface="+mn-lt"/>
                <a:ea typeface="+mn-ea"/>
                <a:cs typeface="+mn-cs"/>
              </a:rPr>
              <a:t>Surrounding circumstances</a:t>
            </a:r>
          </a:p>
          <a:p>
            <a:pPr lvl="0" fontAlgn="t"/>
            <a:r>
              <a:rPr lang="en-GB" sz="1200" b="0" i="0" kern="1200" dirty="0">
                <a:solidFill>
                  <a:schemeClr val="tx1"/>
                </a:solidFill>
                <a:effectLst/>
                <a:latin typeface="+mn-lt"/>
                <a:ea typeface="+mn-ea"/>
                <a:cs typeface="+mn-cs"/>
              </a:rPr>
              <a:t>The parties' conduct</a:t>
            </a:r>
          </a:p>
          <a:p>
            <a:pPr fontAlgn="t"/>
            <a:endParaRPr lang="en-GB" sz="1200" b="1"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Burden of Proof</a:t>
            </a:r>
          </a:p>
          <a:p>
            <a:pPr fontAlgn="t"/>
            <a:r>
              <a:rPr lang="en-GB" sz="1200" b="0" i="0" kern="1200" dirty="0">
                <a:solidFill>
                  <a:schemeClr val="tx1"/>
                </a:solidFill>
                <a:effectLst/>
                <a:latin typeface="+mn-lt"/>
                <a:ea typeface="+mn-ea"/>
                <a:cs typeface="+mn-cs"/>
              </a:rPr>
              <a:t>The burden rests on the claimant.</a:t>
            </a:r>
          </a:p>
          <a:p>
            <a:pPr fontAlgn="t"/>
            <a:r>
              <a:rPr lang="en-GB" sz="1200" b="0" i="0" kern="1200" dirty="0">
                <a:solidFill>
                  <a:schemeClr val="tx1"/>
                </a:solidFill>
                <a:effectLst/>
                <a:latin typeface="+mn-lt"/>
                <a:ea typeface="+mn-ea"/>
                <a:cs typeface="+mn-cs"/>
              </a:rPr>
              <a:t>They must prove, on the </a:t>
            </a:r>
            <a:r>
              <a:rPr lang="en-GB" sz="1200" b="1" i="0" kern="1200" dirty="0">
                <a:solidFill>
                  <a:schemeClr val="tx1"/>
                </a:solidFill>
                <a:effectLst/>
                <a:latin typeface="+mn-lt"/>
                <a:ea typeface="+mn-ea"/>
                <a:cs typeface="+mn-cs"/>
              </a:rPr>
              <a:t>balance of probabilities</a:t>
            </a:r>
            <a:r>
              <a:rPr lang="en-GB" sz="1200" b="0" i="0" kern="1200" dirty="0">
                <a:solidFill>
                  <a:schemeClr val="tx1"/>
                </a:solidFill>
                <a:effectLst/>
                <a:latin typeface="+mn-lt"/>
                <a:ea typeface="+mn-ea"/>
                <a:cs typeface="+mn-cs"/>
              </a:rPr>
              <a:t>, that:</a:t>
            </a:r>
          </a:p>
          <a:p>
            <a:pPr lvl="0" fontAlgn="t"/>
            <a:r>
              <a:rPr lang="en-GB" sz="1200" b="0" i="0" kern="1200" dirty="0">
                <a:solidFill>
                  <a:schemeClr val="tx1"/>
                </a:solidFill>
                <a:effectLst/>
                <a:latin typeface="+mn-lt"/>
                <a:ea typeface="+mn-ea"/>
                <a:cs typeface="+mn-cs"/>
              </a:rPr>
              <a:t>The discussion occurred; and</a:t>
            </a:r>
          </a:p>
          <a:p>
            <a:pPr lvl="0" fontAlgn="t"/>
            <a:r>
              <a:rPr lang="en-GB" sz="1200" b="0" i="0" kern="1200" dirty="0">
                <a:solidFill>
                  <a:schemeClr val="tx1"/>
                </a:solidFill>
                <a:effectLst/>
                <a:latin typeface="+mn-lt"/>
                <a:ea typeface="+mn-ea"/>
                <a:cs typeface="+mn-cs"/>
              </a:rPr>
              <a:t>A shared intention existed.</a:t>
            </a:r>
          </a:p>
          <a:p>
            <a:pPr lvl="0" fontAlgn="t"/>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Authority</a:t>
            </a:r>
          </a:p>
          <a:p>
            <a:pPr fontAlgn="t"/>
            <a:r>
              <a:rPr lang="en-GB" sz="1200" b="1" i="0" kern="1200" dirty="0">
                <a:solidFill>
                  <a:schemeClr val="tx1"/>
                </a:solidFill>
                <a:effectLst/>
                <a:latin typeface="+mn-lt"/>
                <a:ea typeface="+mn-ea"/>
                <a:cs typeface="+mn-cs"/>
              </a:rPr>
              <a:t>Geary v Rankine [2012] EWCA </a:t>
            </a:r>
            <a:r>
              <a:rPr lang="en-GB" sz="1200" b="1" i="0" kern="1200" dirty="0" err="1">
                <a:solidFill>
                  <a:schemeClr val="tx1"/>
                </a:solidFill>
                <a:effectLst/>
                <a:latin typeface="+mn-lt"/>
                <a:ea typeface="+mn-ea"/>
                <a:cs typeface="+mn-cs"/>
              </a:rPr>
              <a:t>Civ</a:t>
            </a:r>
            <a:r>
              <a:rPr lang="en-GB" sz="1200" b="1" i="0" kern="1200" dirty="0">
                <a:solidFill>
                  <a:schemeClr val="tx1"/>
                </a:solidFill>
                <a:effectLst/>
                <a:latin typeface="+mn-lt"/>
                <a:ea typeface="+mn-ea"/>
                <a:cs typeface="+mn-cs"/>
              </a:rPr>
              <a:t> 555</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The burden can be particularly difficult to satisfy where parties later give conflicting accounts.</a:t>
            </a:r>
          </a:p>
          <a:p>
            <a:pPr fontAlgn="t"/>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Problems in Practice</a:t>
            </a:r>
          </a:p>
          <a:p>
            <a:pPr fontAlgn="t"/>
            <a:r>
              <a:rPr lang="en-GB" sz="1200" b="1" i="0" kern="1200" dirty="0">
                <a:solidFill>
                  <a:schemeClr val="tx1"/>
                </a:solidFill>
                <a:effectLst/>
                <a:latin typeface="+mn-lt"/>
                <a:ea typeface="+mn-ea"/>
                <a:cs typeface="+mn-cs"/>
              </a:rPr>
              <a:t>Common Difficulties</a:t>
            </a:r>
          </a:p>
          <a:p>
            <a:pPr lvl="0" fontAlgn="t"/>
            <a:r>
              <a:rPr lang="en-GB" sz="1200" b="0" i="0" kern="1200" dirty="0">
                <a:solidFill>
                  <a:schemeClr val="tx1"/>
                </a:solidFill>
                <a:effectLst/>
                <a:latin typeface="+mn-lt"/>
                <a:ea typeface="+mn-ea"/>
                <a:cs typeface="+mn-cs"/>
              </a:rPr>
              <a:t>Few couples document ownership discussions.</a:t>
            </a:r>
          </a:p>
          <a:p>
            <a:pPr lvl="0" fontAlgn="t"/>
            <a:r>
              <a:rPr lang="en-GB" sz="1200" b="0" i="0" kern="1200" dirty="0">
                <a:solidFill>
                  <a:schemeClr val="tx1"/>
                </a:solidFill>
                <a:effectLst/>
                <a:latin typeface="+mn-lt"/>
                <a:ea typeface="+mn-ea"/>
                <a:cs typeface="+mn-cs"/>
              </a:rPr>
              <a:t>Conversations often occur years before litigation.</a:t>
            </a:r>
          </a:p>
          <a:p>
            <a:pPr lvl="0" fontAlgn="t"/>
            <a:r>
              <a:rPr lang="en-GB" sz="1200" b="0" i="0" kern="1200" dirty="0">
                <a:solidFill>
                  <a:schemeClr val="tx1"/>
                </a:solidFill>
                <a:effectLst/>
                <a:latin typeface="+mn-lt"/>
                <a:ea typeface="+mn-ea"/>
                <a:cs typeface="+mn-cs"/>
              </a:rPr>
              <a:t>Parties frequently give conflicting evidence.</a:t>
            </a:r>
          </a:p>
          <a:p>
            <a:pPr lvl="0" fontAlgn="t"/>
            <a:r>
              <a:rPr lang="en-GB" sz="1200" b="0" i="0" kern="1200" dirty="0">
                <a:solidFill>
                  <a:schemeClr val="tx1"/>
                </a:solidFill>
                <a:effectLst/>
                <a:latin typeface="+mn-lt"/>
                <a:ea typeface="+mn-ea"/>
                <a:cs typeface="+mn-cs"/>
              </a:rPr>
              <a:t>The court must determine credibility and likelihood.</a:t>
            </a:r>
          </a:p>
          <a:p>
            <a:pPr fontAlgn="t"/>
            <a:r>
              <a:rPr lang="en-GB" sz="1200" b="0" i="0" kern="1200" dirty="0">
                <a:solidFill>
                  <a:schemeClr val="tx1"/>
                </a:solidFill>
                <a:effectLst/>
                <a:latin typeface="+mn-lt"/>
                <a:ea typeface="+mn-ea"/>
                <a:cs typeface="+mn-cs"/>
              </a:rPr>
              <a:t>As a result, express common intention cases are often fact-sensitive.</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TACTIC </a:t>
            </a:r>
          </a:p>
          <a:p>
            <a:pPr fontAlgn="t"/>
            <a:r>
              <a:rPr lang="en-GB" sz="1200" b="1" i="0" kern="1200" dirty="0">
                <a:solidFill>
                  <a:schemeClr val="tx1"/>
                </a:solidFill>
                <a:effectLst/>
                <a:latin typeface="+mn-lt"/>
                <a:ea typeface="+mn-ea"/>
                <a:cs typeface="+mn-cs"/>
              </a:rPr>
              <a:t>Step 1</a:t>
            </a:r>
          </a:p>
          <a:p>
            <a:pPr fontAlgn="t"/>
            <a:r>
              <a:rPr lang="en-GB" sz="1200" b="0" i="0" kern="1200" dirty="0">
                <a:solidFill>
                  <a:schemeClr val="tx1"/>
                </a:solidFill>
                <a:effectLst/>
                <a:latin typeface="+mn-lt"/>
                <a:ea typeface="+mn-ea"/>
                <a:cs typeface="+mn-cs"/>
              </a:rPr>
              <a:t>Was there an express agreement, arrangement or understanding regarding ownership?</a:t>
            </a:r>
          </a:p>
          <a:p>
            <a:pPr fontAlgn="t"/>
            <a:r>
              <a:rPr lang="en-GB" sz="1200" b="0" i="0" kern="1200" dirty="0">
                <a:solidFill>
                  <a:schemeClr val="tx1"/>
                </a:solidFill>
                <a:effectLst/>
                <a:latin typeface="+mn-lt"/>
                <a:ea typeface="+mn-ea"/>
                <a:cs typeface="+mn-cs"/>
              </a:rPr>
              <a:t>⬇</a:t>
            </a:r>
          </a:p>
          <a:p>
            <a:pPr fontAlgn="t"/>
            <a:r>
              <a:rPr lang="en-GB" sz="1200" b="1" i="0" kern="1200" dirty="0">
                <a:solidFill>
                  <a:schemeClr val="tx1"/>
                </a:solidFill>
                <a:effectLst/>
                <a:latin typeface="+mn-lt"/>
                <a:ea typeface="+mn-ea"/>
                <a:cs typeface="+mn-cs"/>
              </a:rPr>
              <a:t>Step 2</a:t>
            </a:r>
          </a:p>
          <a:p>
            <a:pPr fontAlgn="t"/>
            <a:r>
              <a:rPr lang="en-GB" sz="1200" b="0" i="0" kern="1200" dirty="0">
                <a:solidFill>
                  <a:schemeClr val="tx1"/>
                </a:solidFill>
                <a:effectLst/>
                <a:latin typeface="+mn-lt"/>
                <a:ea typeface="+mn-ea"/>
                <a:cs typeface="+mn-cs"/>
              </a:rPr>
              <a:t>Can the claimant prove this agreement?</a:t>
            </a:r>
          </a:p>
          <a:p>
            <a:pPr fontAlgn="t"/>
            <a:r>
              <a:rPr lang="en-GB" sz="1200" b="0" i="0" kern="1200" dirty="0">
                <a:solidFill>
                  <a:schemeClr val="tx1"/>
                </a:solidFill>
                <a:effectLst/>
                <a:latin typeface="+mn-lt"/>
                <a:ea typeface="+mn-ea"/>
                <a:cs typeface="+mn-cs"/>
              </a:rPr>
              <a:t>⬇</a:t>
            </a:r>
          </a:p>
          <a:p>
            <a:pPr fontAlgn="t"/>
            <a:r>
              <a:rPr lang="en-GB" sz="1200" b="1" i="0" kern="1200" dirty="0">
                <a:solidFill>
                  <a:schemeClr val="tx1"/>
                </a:solidFill>
                <a:effectLst/>
                <a:latin typeface="+mn-lt"/>
                <a:ea typeface="+mn-ea"/>
                <a:cs typeface="+mn-cs"/>
              </a:rPr>
              <a:t>Step 3</a:t>
            </a:r>
          </a:p>
          <a:p>
            <a:pPr fontAlgn="t"/>
            <a:r>
              <a:rPr lang="en-GB" sz="1200" b="0" i="0" kern="1200" dirty="0">
                <a:solidFill>
                  <a:schemeClr val="tx1"/>
                </a:solidFill>
                <a:effectLst/>
                <a:latin typeface="+mn-lt"/>
                <a:ea typeface="+mn-ea"/>
                <a:cs typeface="+mn-cs"/>
              </a:rPr>
              <a:t>Did the claimant rely on the agreement to their detriment?</a:t>
            </a:r>
          </a:p>
          <a:p>
            <a:pPr fontAlgn="t"/>
            <a:r>
              <a:rPr lang="en-GB" sz="1200" b="0" i="0" kern="1200" dirty="0">
                <a:solidFill>
                  <a:schemeClr val="tx1"/>
                </a:solidFill>
                <a:effectLst/>
                <a:latin typeface="+mn-lt"/>
                <a:ea typeface="+mn-ea"/>
                <a:cs typeface="+mn-cs"/>
              </a:rPr>
              <a:t>⬇</a:t>
            </a:r>
          </a:p>
          <a:p>
            <a:pPr fontAlgn="t"/>
            <a:r>
              <a:rPr lang="en-GB" sz="1200" b="1" i="0" kern="1200" dirty="0">
                <a:solidFill>
                  <a:schemeClr val="tx1"/>
                </a:solidFill>
                <a:effectLst/>
                <a:latin typeface="+mn-lt"/>
                <a:ea typeface="+mn-ea"/>
                <a:cs typeface="+mn-cs"/>
              </a:rPr>
              <a:t>Step 4</a:t>
            </a:r>
          </a:p>
          <a:p>
            <a:pPr fontAlgn="t"/>
            <a:r>
              <a:rPr lang="en-GB" sz="1200" b="0" i="0" kern="1200" dirty="0">
                <a:solidFill>
                  <a:schemeClr val="tx1"/>
                </a:solidFill>
                <a:effectLst/>
                <a:latin typeface="+mn-lt"/>
                <a:ea typeface="+mn-ea"/>
                <a:cs typeface="+mn-cs"/>
              </a:rPr>
              <a:t>If yes, a constructive trust may arise.</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Key Cases Table</a:t>
            </a:r>
          </a:p>
          <a:p>
            <a:pPr fontAlgn="t"/>
            <a:r>
              <a:rPr lang="en-GB" sz="1200" b="0" i="0" kern="1200" dirty="0">
                <a:solidFill>
                  <a:schemeClr val="tx1"/>
                </a:solidFill>
                <a:effectLst/>
                <a:latin typeface="+mn-lt"/>
                <a:ea typeface="+mn-ea"/>
                <a:cs typeface="+mn-cs"/>
              </a:rPr>
              <a:t>Case</a:t>
            </a:r>
          </a:p>
          <a:p>
            <a:pPr fontAlgn="t"/>
            <a:r>
              <a:rPr lang="en-GB" sz="1200" b="0" i="0" kern="1200" dirty="0">
                <a:solidFill>
                  <a:schemeClr val="tx1"/>
                </a:solidFill>
                <a:effectLst/>
                <a:latin typeface="+mn-lt"/>
                <a:ea typeface="+mn-ea"/>
                <a:cs typeface="+mn-cs"/>
              </a:rPr>
              <a:t>Principle</a:t>
            </a:r>
          </a:p>
          <a:p>
            <a:pPr fontAlgn="t"/>
            <a:r>
              <a:rPr lang="en-GB" sz="1200" b="1" i="0" kern="1200" dirty="0">
                <a:solidFill>
                  <a:schemeClr val="tx1"/>
                </a:solidFill>
                <a:effectLst/>
                <a:latin typeface="+mn-lt"/>
                <a:ea typeface="+mn-ea"/>
                <a:cs typeface="+mn-cs"/>
              </a:rPr>
              <a:t>Lloyds Bank v Rosset</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Express agreement + detrimental reliance can establish a constructive trust</a:t>
            </a:r>
          </a:p>
          <a:p>
            <a:pPr fontAlgn="t"/>
            <a:r>
              <a:rPr lang="en-GB" sz="1200" b="1" i="0" kern="1200" dirty="0">
                <a:solidFill>
                  <a:schemeClr val="tx1"/>
                </a:solidFill>
                <a:effectLst/>
                <a:latin typeface="+mn-lt"/>
                <a:ea typeface="+mn-ea"/>
                <a:cs typeface="+mn-cs"/>
              </a:rPr>
              <a:t>Geary v Rankine</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Burden of proving express common intention rests on claimant</a:t>
            </a:r>
          </a:p>
          <a:p>
            <a:pPr fontAlgn="t"/>
            <a:r>
              <a:rPr lang="en-GB" sz="1200" b="1" i="0" kern="1200" dirty="0">
                <a:solidFill>
                  <a:schemeClr val="tx1"/>
                </a:solidFill>
                <a:effectLst/>
                <a:latin typeface="+mn-lt"/>
                <a:ea typeface="+mn-ea"/>
                <a:cs typeface="+mn-cs"/>
              </a:rPr>
              <a:t>Marley v Rawlings</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Words interpreted objectively in context</a:t>
            </a:r>
          </a:p>
          <a:p>
            <a:pPr fontAlgn="t"/>
            <a:r>
              <a:rPr lang="en-GB" sz="1200" b="1" i="0" kern="1200" dirty="0">
                <a:solidFill>
                  <a:schemeClr val="tx1"/>
                </a:solidFill>
                <a:effectLst/>
                <a:latin typeface="+mn-lt"/>
                <a:ea typeface="+mn-ea"/>
                <a:cs typeface="+mn-cs"/>
              </a:rPr>
              <a:t>James v Thomas</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Vague statements about benefiting together are insufficient</a:t>
            </a:r>
          </a:p>
          <a:p>
            <a:pPr fontAlgn="t"/>
            <a:r>
              <a:rPr lang="en-GB" sz="1200" b="1" i="0" kern="1200" dirty="0">
                <a:solidFill>
                  <a:schemeClr val="tx1"/>
                </a:solidFill>
                <a:effectLst/>
                <a:latin typeface="+mn-lt"/>
                <a:ea typeface="+mn-ea"/>
                <a:cs typeface="+mn-cs"/>
              </a:rPr>
              <a:t>Otway v Grundy</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Conditional future promises usually insufficient</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Exam Tip</a:t>
            </a:r>
          </a:p>
          <a:p>
            <a:pPr fontAlgn="t"/>
            <a:r>
              <a:rPr lang="en-GB" sz="1200" b="0" i="0" kern="1200" dirty="0">
                <a:solidFill>
                  <a:schemeClr val="tx1"/>
                </a:solidFill>
                <a:effectLst/>
                <a:latin typeface="+mn-lt"/>
                <a:ea typeface="+mn-ea"/>
                <a:cs typeface="+mn-cs"/>
              </a:rPr>
              <a:t>For an </a:t>
            </a:r>
            <a:r>
              <a:rPr lang="en-GB" sz="1200" b="1" i="0" kern="1200" dirty="0">
                <a:solidFill>
                  <a:schemeClr val="tx1"/>
                </a:solidFill>
                <a:effectLst/>
                <a:latin typeface="+mn-lt"/>
                <a:ea typeface="+mn-ea"/>
                <a:cs typeface="+mn-cs"/>
              </a:rPr>
              <a:t>express common intention constructive trust</a:t>
            </a:r>
            <a:r>
              <a:rPr lang="en-GB" sz="1200" b="0" i="0" kern="1200" dirty="0">
                <a:solidFill>
                  <a:schemeClr val="tx1"/>
                </a:solidFill>
                <a:effectLst/>
                <a:latin typeface="+mn-lt"/>
                <a:ea typeface="+mn-ea"/>
                <a:cs typeface="+mn-cs"/>
              </a:rPr>
              <a:t>, always ask:</a:t>
            </a:r>
          </a:p>
          <a:p>
            <a:pPr fontAlgn="t"/>
            <a:r>
              <a:rPr lang="en-GB" sz="1200" b="1" i="0" kern="1200" dirty="0">
                <a:solidFill>
                  <a:schemeClr val="tx1"/>
                </a:solidFill>
                <a:effectLst/>
                <a:latin typeface="+mn-lt"/>
                <a:ea typeface="+mn-ea"/>
                <a:cs typeface="+mn-cs"/>
              </a:rPr>
              <a:t>Was there a clear conversation about ownership, and did the claimant act to their detriment because of that conversation?</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If both can be proved, the claimant may acquire a beneficial interest despite not being the legal owner.</a:t>
            </a:r>
          </a:p>
          <a:p>
            <a:pPr fontAlgn="t"/>
            <a:endParaRPr lang="en-GB" sz="1200" b="0" i="0" kern="1200" dirty="0">
              <a:solidFill>
                <a:schemeClr val="tx1"/>
              </a:solidFill>
              <a:effectLst/>
              <a:latin typeface="+mn-lt"/>
              <a:ea typeface="+mn-ea"/>
              <a:cs typeface="+mn-cs"/>
            </a:endParaRPr>
          </a:p>
          <a:p>
            <a:pPr fontAlgn="t"/>
            <a:endParaRPr lang="en-GB" sz="1200" b="0" i="0" kern="1200" dirty="0">
              <a:solidFill>
                <a:schemeClr val="tx1"/>
              </a:solidFill>
              <a:effectLst/>
              <a:latin typeface="+mn-lt"/>
              <a:ea typeface="+mn-ea"/>
              <a:cs typeface="+mn-cs"/>
            </a:endParaRPr>
          </a:p>
          <a:p>
            <a:pPr fontAlgn="t"/>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30</a:t>
            </a:fld>
            <a:endParaRPr lang="en-GB"/>
          </a:p>
        </p:txBody>
      </p:sp>
    </p:spTree>
    <p:extLst>
      <p:ext uri="{BB962C8B-B14F-4D97-AF65-F5344CB8AC3E}">
        <p14:creationId xmlns:p14="http://schemas.microsoft.com/office/powerpoint/2010/main" val="4852091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dirty="0">
                <a:solidFill>
                  <a:schemeClr val="tx1"/>
                </a:solidFill>
                <a:effectLst/>
                <a:latin typeface="+mn-lt"/>
                <a:ea typeface="+mn-ea"/>
                <a:cs typeface="+mn-cs"/>
              </a:rPr>
              <a:t>When courts decide whether an </a:t>
            </a:r>
            <a:r>
              <a:rPr lang="en-GB" sz="1200" b="1" i="0" kern="1200" dirty="0">
                <a:solidFill>
                  <a:schemeClr val="tx1"/>
                </a:solidFill>
                <a:effectLst/>
                <a:latin typeface="+mn-lt"/>
                <a:ea typeface="+mn-ea"/>
                <a:cs typeface="+mn-cs"/>
              </a:rPr>
              <a:t>express common intention constructive trust</a:t>
            </a:r>
            <a:r>
              <a:rPr lang="en-GB" sz="1200" b="0" i="0" kern="1200" dirty="0">
                <a:solidFill>
                  <a:schemeClr val="tx1"/>
                </a:solidFill>
                <a:effectLst/>
                <a:latin typeface="+mn-lt"/>
                <a:ea typeface="+mn-ea"/>
                <a:cs typeface="+mn-cs"/>
              </a:rPr>
              <a:t> exists, they must assess the </a:t>
            </a:r>
            <a:r>
              <a:rPr lang="en-GB" sz="1200" b="1" i="0" kern="1200" dirty="0">
                <a:solidFill>
                  <a:schemeClr val="tx1"/>
                </a:solidFill>
                <a:effectLst/>
                <a:latin typeface="+mn-lt"/>
                <a:ea typeface="+mn-ea"/>
                <a:cs typeface="+mn-cs"/>
              </a:rPr>
              <a:t>credibility and reliability</a:t>
            </a:r>
            <a:r>
              <a:rPr lang="en-GB" sz="1200" b="0" i="0" kern="1200" dirty="0">
                <a:solidFill>
                  <a:schemeClr val="tx1"/>
                </a:solidFill>
                <a:effectLst/>
                <a:latin typeface="+mn-lt"/>
                <a:ea typeface="+mn-ea"/>
                <a:cs typeface="+mn-cs"/>
              </a:rPr>
              <a:t> of the parties' evidence.</a:t>
            </a:r>
          </a:p>
          <a:p>
            <a:pPr fontAlgn="t"/>
            <a:r>
              <a:rPr lang="en-GB" sz="1200" b="1" i="0" kern="1200" dirty="0">
                <a:solidFill>
                  <a:schemeClr val="tx1"/>
                </a:solidFill>
                <a:effectLst/>
                <a:latin typeface="+mn-lt"/>
                <a:ea typeface="+mn-ea"/>
                <a:cs typeface="+mn-cs"/>
              </a:rPr>
              <a:t>Factors Affecting Credibility</a:t>
            </a:r>
          </a:p>
          <a:p>
            <a:pPr fontAlgn="t"/>
            <a:r>
              <a:rPr lang="en-GB" sz="1200" b="1" i="0" kern="1200" dirty="0">
                <a:solidFill>
                  <a:schemeClr val="tx1"/>
                </a:solidFill>
                <a:effectLst/>
                <a:latin typeface="+mn-lt"/>
                <a:ea typeface="+mn-ea"/>
                <a:cs typeface="+mn-cs"/>
              </a:rPr>
              <a:t>1. Consistency of Evidence</a:t>
            </a:r>
          </a:p>
          <a:p>
            <a:pPr lvl="0" fontAlgn="t"/>
            <a:r>
              <a:rPr lang="en-GB" sz="1200" b="0" i="0" kern="1200" dirty="0">
                <a:solidFill>
                  <a:schemeClr val="tx1"/>
                </a:solidFill>
                <a:effectLst/>
                <a:latin typeface="+mn-lt"/>
                <a:ea typeface="+mn-ea"/>
                <a:cs typeface="+mn-cs"/>
              </a:rPr>
              <a:t>Has the party given the same account throughout?</a:t>
            </a:r>
          </a:p>
          <a:p>
            <a:pPr lvl="0" fontAlgn="t"/>
            <a:r>
              <a:rPr lang="en-GB" sz="1200" b="0" i="0" kern="1200" dirty="0">
                <a:solidFill>
                  <a:schemeClr val="tx1"/>
                </a:solidFill>
                <a:effectLst/>
                <a:latin typeface="+mn-lt"/>
                <a:ea typeface="+mn-ea"/>
                <a:cs typeface="+mn-cs"/>
              </a:rPr>
              <a:t>Are there contradictions between statements, witness evidence, and documents?</a:t>
            </a:r>
          </a:p>
          <a:p>
            <a:pPr fontAlgn="t"/>
            <a:r>
              <a:rPr lang="en-GB" sz="1200" b="1" i="0" kern="1200" dirty="0">
                <a:solidFill>
                  <a:schemeClr val="tx1"/>
                </a:solidFill>
                <a:effectLst/>
                <a:latin typeface="+mn-lt"/>
                <a:ea typeface="+mn-ea"/>
                <a:cs typeface="+mn-cs"/>
              </a:rPr>
              <a:t>2. Documentary Evidence</a:t>
            </a:r>
          </a:p>
          <a:p>
            <a:pPr fontAlgn="t"/>
            <a:r>
              <a:rPr lang="en-GB" sz="1200" b="0" i="0" kern="1200" dirty="0">
                <a:solidFill>
                  <a:schemeClr val="tx1"/>
                </a:solidFill>
                <a:effectLst/>
                <a:latin typeface="+mn-lt"/>
                <a:ea typeface="+mn-ea"/>
                <a:cs typeface="+mn-cs"/>
              </a:rPr>
              <a:t>Evidence is more persuasive where supported by:</a:t>
            </a:r>
          </a:p>
          <a:p>
            <a:pPr lvl="0" fontAlgn="t"/>
            <a:r>
              <a:rPr lang="en-GB" sz="1200" b="0" i="0" kern="1200" dirty="0">
                <a:solidFill>
                  <a:schemeClr val="tx1"/>
                </a:solidFill>
                <a:effectLst/>
                <a:latin typeface="+mn-lt"/>
                <a:ea typeface="+mn-ea"/>
                <a:cs typeface="+mn-cs"/>
              </a:rPr>
              <a:t>Emails</a:t>
            </a:r>
          </a:p>
          <a:p>
            <a:pPr lvl="0" fontAlgn="t"/>
            <a:r>
              <a:rPr lang="en-GB" sz="1200" b="0" i="0" kern="1200" dirty="0">
                <a:solidFill>
                  <a:schemeClr val="tx1"/>
                </a:solidFill>
                <a:effectLst/>
                <a:latin typeface="+mn-lt"/>
                <a:ea typeface="+mn-ea"/>
                <a:cs typeface="+mn-cs"/>
              </a:rPr>
              <a:t>Letters</a:t>
            </a:r>
          </a:p>
          <a:p>
            <a:pPr lvl="0" fontAlgn="t"/>
            <a:r>
              <a:rPr lang="en-GB" sz="1200" b="0" i="0" kern="1200" dirty="0">
                <a:solidFill>
                  <a:schemeClr val="tx1"/>
                </a:solidFill>
                <a:effectLst/>
                <a:latin typeface="+mn-lt"/>
                <a:ea typeface="+mn-ea"/>
                <a:cs typeface="+mn-cs"/>
              </a:rPr>
              <a:t>Text messages</a:t>
            </a:r>
          </a:p>
          <a:p>
            <a:pPr lvl="0" fontAlgn="t"/>
            <a:r>
              <a:rPr lang="en-GB" sz="1200" b="0" i="0" kern="1200" dirty="0">
                <a:solidFill>
                  <a:schemeClr val="tx1"/>
                </a:solidFill>
                <a:effectLst/>
                <a:latin typeface="+mn-lt"/>
                <a:ea typeface="+mn-ea"/>
                <a:cs typeface="+mn-cs"/>
              </a:rPr>
              <a:t>Bank statements</a:t>
            </a:r>
          </a:p>
          <a:p>
            <a:pPr lvl="0" fontAlgn="t"/>
            <a:r>
              <a:rPr lang="en-GB" sz="1200" b="0" i="0" kern="1200" dirty="0">
                <a:solidFill>
                  <a:schemeClr val="tx1"/>
                </a:solidFill>
                <a:effectLst/>
                <a:latin typeface="+mn-lt"/>
                <a:ea typeface="+mn-ea"/>
                <a:cs typeface="+mn-cs"/>
              </a:rPr>
              <a:t>Mortgage documents</a:t>
            </a:r>
          </a:p>
          <a:p>
            <a:pPr lvl="0" fontAlgn="t"/>
            <a:r>
              <a:rPr lang="en-GB" sz="1200" b="0" i="0" kern="1200" dirty="0">
                <a:solidFill>
                  <a:schemeClr val="tx1"/>
                </a:solidFill>
                <a:effectLst/>
                <a:latin typeface="+mn-lt"/>
                <a:ea typeface="+mn-ea"/>
                <a:cs typeface="+mn-cs"/>
              </a:rPr>
              <a:t>Written agreements</a:t>
            </a:r>
          </a:p>
          <a:p>
            <a:pPr fontAlgn="t"/>
            <a:r>
              <a:rPr lang="en-GB" sz="1200" b="0" i="0" kern="1200" dirty="0">
                <a:solidFill>
                  <a:schemeClr val="tx1"/>
                </a:solidFill>
                <a:effectLst/>
                <a:latin typeface="+mn-lt"/>
                <a:ea typeface="+mn-ea"/>
                <a:cs typeface="+mn-cs"/>
              </a:rPr>
              <a:t>Documentary evidence is often preferred over recollections of conversations years later.</a:t>
            </a:r>
          </a:p>
          <a:p>
            <a:pPr fontAlgn="t"/>
            <a:r>
              <a:rPr lang="en-GB" sz="1200" b="1" i="0" kern="1200" dirty="0">
                <a:solidFill>
                  <a:schemeClr val="tx1"/>
                </a:solidFill>
                <a:effectLst/>
                <a:latin typeface="+mn-lt"/>
                <a:ea typeface="+mn-ea"/>
                <a:cs typeface="+mn-cs"/>
              </a:rPr>
              <a:t>3. Timing of the Discussion</a:t>
            </a:r>
          </a:p>
          <a:p>
            <a:pPr lvl="0" fontAlgn="t"/>
            <a:r>
              <a:rPr lang="en-GB" sz="1200" b="0" i="0" kern="1200" dirty="0">
                <a:solidFill>
                  <a:schemeClr val="tx1"/>
                </a:solidFill>
                <a:effectLst/>
                <a:latin typeface="+mn-lt"/>
                <a:ea typeface="+mn-ea"/>
                <a:cs typeface="+mn-cs"/>
              </a:rPr>
              <a:t>Was the alleged agreement made at the time of purchase?</a:t>
            </a:r>
          </a:p>
          <a:p>
            <a:pPr lvl="0" fontAlgn="t"/>
            <a:r>
              <a:rPr lang="en-GB" sz="1200" b="0" i="0" kern="1200" dirty="0">
                <a:solidFill>
                  <a:schemeClr val="tx1"/>
                </a:solidFill>
                <a:effectLst/>
                <a:latin typeface="+mn-lt"/>
                <a:ea typeface="+mn-ea"/>
                <a:cs typeface="+mn-cs"/>
              </a:rPr>
              <a:t>Or only raised after the relationship broke down?</a:t>
            </a:r>
          </a:p>
          <a:p>
            <a:pPr fontAlgn="t"/>
            <a:r>
              <a:rPr lang="en-GB" sz="1200" b="0" i="0" kern="1200" dirty="0">
                <a:solidFill>
                  <a:schemeClr val="tx1"/>
                </a:solidFill>
                <a:effectLst/>
                <a:latin typeface="+mn-lt"/>
                <a:ea typeface="+mn-ea"/>
                <a:cs typeface="+mn-cs"/>
              </a:rPr>
              <a:t>Courts are often cautious about claims made long after the event.</a:t>
            </a:r>
          </a:p>
          <a:p>
            <a:pPr fontAlgn="t"/>
            <a:r>
              <a:rPr lang="en-GB" sz="1200" b="1" i="0" kern="1200" dirty="0">
                <a:solidFill>
                  <a:schemeClr val="tx1"/>
                </a:solidFill>
                <a:effectLst/>
                <a:latin typeface="+mn-lt"/>
                <a:ea typeface="+mn-ea"/>
                <a:cs typeface="+mn-cs"/>
              </a:rPr>
              <a:t>4. Conduct of the Parties</a:t>
            </a:r>
          </a:p>
          <a:p>
            <a:pPr fontAlgn="t"/>
            <a:r>
              <a:rPr lang="en-GB" sz="1200" b="0" i="0" kern="1200" dirty="0">
                <a:solidFill>
                  <a:schemeClr val="tx1"/>
                </a:solidFill>
                <a:effectLst/>
                <a:latin typeface="+mn-lt"/>
                <a:ea typeface="+mn-ea"/>
                <a:cs typeface="+mn-cs"/>
              </a:rPr>
              <a:t>The court compares what was said with what the parties actually did.</a:t>
            </a:r>
          </a:p>
          <a:p>
            <a:pPr fontAlgn="t"/>
            <a:r>
              <a:rPr lang="en-GB" sz="1200" b="0" i="0" kern="1200" dirty="0">
                <a:solidFill>
                  <a:schemeClr val="tx1"/>
                </a:solidFill>
                <a:effectLst/>
                <a:latin typeface="+mn-lt"/>
                <a:ea typeface="+mn-ea"/>
                <a:cs typeface="+mn-cs"/>
              </a:rPr>
              <a:t>Examples:</a:t>
            </a:r>
          </a:p>
          <a:p>
            <a:pPr lvl="0" fontAlgn="t"/>
            <a:r>
              <a:rPr lang="en-GB" sz="1200" b="0" i="0" kern="1200" dirty="0">
                <a:solidFill>
                  <a:schemeClr val="tx1"/>
                </a:solidFill>
                <a:effectLst/>
                <a:latin typeface="+mn-lt"/>
                <a:ea typeface="+mn-ea"/>
                <a:cs typeface="+mn-cs"/>
              </a:rPr>
              <a:t>Did both contribute financially?</a:t>
            </a:r>
          </a:p>
          <a:p>
            <a:pPr lvl="0" fontAlgn="t"/>
            <a:r>
              <a:rPr lang="en-GB" sz="1200" b="0" i="0" kern="1200" dirty="0">
                <a:solidFill>
                  <a:schemeClr val="tx1"/>
                </a:solidFill>
                <a:effectLst/>
                <a:latin typeface="+mn-lt"/>
                <a:ea typeface="+mn-ea"/>
                <a:cs typeface="+mn-cs"/>
              </a:rPr>
              <a:t>Did they describe the property as "our house"?</a:t>
            </a:r>
          </a:p>
          <a:p>
            <a:pPr lvl="0" fontAlgn="t"/>
            <a:r>
              <a:rPr lang="en-GB" sz="1200" b="0" i="0" kern="1200" dirty="0">
                <a:solidFill>
                  <a:schemeClr val="tx1"/>
                </a:solidFill>
                <a:effectLst/>
                <a:latin typeface="+mn-lt"/>
                <a:ea typeface="+mn-ea"/>
                <a:cs typeface="+mn-cs"/>
              </a:rPr>
              <a:t>Did they share household finances?</a:t>
            </a:r>
          </a:p>
          <a:p>
            <a:pPr fontAlgn="t"/>
            <a:r>
              <a:rPr lang="en-GB" sz="1200" b="1" i="0" kern="1200" dirty="0">
                <a:solidFill>
                  <a:schemeClr val="tx1"/>
                </a:solidFill>
                <a:effectLst/>
                <a:latin typeface="+mn-lt"/>
                <a:ea typeface="+mn-ea"/>
                <a:cs typeface="+mn-cs"/>
              </a:rPr>
              <a:t>5. Independent Witnesses</a:t>
            </a:r>
          </a:p>
          <a:p>
            <a:pPr fontAlgn="t"/>
            <a:r>
              <a:rPr lang="en-GB" sz="1200" b="0" i="0" kern="1200" dirty="0">
                <a:solidFill>
                  <a:schemeClr val="tx1"/>
                </a:solidFill>
                <a:effectLst/>
                <a:latin typeface="+mn-lt"/>
                <a:ea typeface="+mn-ea"/>
                <a:cs typeface="+mn-cs"/>
              </a:rPr>
              <a:t>Evidence may be strengthened if:</a:t>
            </a:r>
          </a:p>
          <a:p>
            <a:pPr lvl="0" fontAlgn="t"/>
            <a:r>
              <a:rPr lang="en-GB" sz="1200" b="0" i="0" kern="1200" dirty="0">
                <a:solidFill>
                  <a:schemeClr val="tx1"/>
                </a:solidFill>
                <a:effectLst/>
                <a:latin typeface="+mn-lt"/>
                <a:ea typeface="+mn-ea"/>
                <a:cs typeface="+mn-cs"/>
              </a:rPr>
              <a:t>Family members,</a:t>
            </a:r>
          </a:p>
          <a:p>
            <a:pPr lvl="0" fontAlgn="t"/>
            <a:r>
              <a:rPr lang="en-GB" sz="1200" b="0" i="0" kern="1200" dirty="0">
                <a:solidFill>
                  <a:schemeClr val="tx1"/>
                </a:solidFill>
                <a:effectLst/>
                <a:latin typeface="+mn-lt"/>
                <a:ea typeface="+mn-ea"/>
                <a:cs typeface="+mn-cs"/>
              </a:rPr>
              <a:t>Friends,</a:t>
            </a:r>
          </a:p>
          <a:p>
            <a:pPr lvl="0" fontAlgn="t"/>
            <a:r>
              <a:rPr lang="en-GB" sz="1200" b="0" i="0" kern="1200" dirty="0">
                <a:solidFill>
                  <a:schemeClr val="tx1"/>
                </a:solidFill>
                <a:effectLst/>
                <a:latin typeface="+mn-lt"/>
                <a:ea typeface="+mn-ea"/>
                <a:cs typeface="+mn-cs"/>
              </a:rPr>
              <a:t>Solicitors,</a:t>
            </a:r>
          </a:p>
          <a:p>
            <a:pPr lvl="0" fontAlgn="t"/>
            <a:r>
              <a:rPr lang="en-GB" sz="1200" b="0" i="0" kern="1200" dirty="0">
                <a:solidFill>
                  <a:schemeClr val="tx1"/>
                </a:solidFill>
                <a:effectLst/>
                <a:latin typeface="+mn-lt"/>
                <a:ea typeface="+mn-ea"/>
                <a:cs typeface="+mn-cs"/>
              </a:rPr>
              <a:t>Mortgage advisers</a:t>
            </a:r>
          </a:p>
          <a:p>
            <a:pPr fontAlgn="t"/>
            <a:r>
              <a:rPr lang="en-GB" sz="1200" b="0" i="0" kern="1200" dirty="0">
                <a:solidFill>
                  <a:schemeClr val="tx1"/>
                </a:solidFill>
                <a:effectLst/>
                <a:latin typeface="+mn-lt"/>
                <a:ea typeface="+mn-ea"/>
                <a:cs typeface="+mn-cs"/>
              </a:rPr>
              <a:t>can confirm relevant discussions.</a:t>
            </a:r>
          </a:p>
          <a:p>
            <a:pPr fontAlgn="t"/>
            <a:r>
              <a:rPr lang="en-GB" sz="1200" b="1" i="0" kern="1200" dirty="0">
                <a:solidFill>
                  <a:schemeClr val="tx1"/>
                </a:solidFill>
                <a:effectLst/>
                <a:latin typeface="+mn-lt"/>
                <a:ea typeface="+mn-ea"/>
                <a:cs typeface="+mn-cs"/>
              </a:rPr>
              <a:t>6. Motive and Self-Interest</a:t>
            </a:r>
          </a:p>
          <a:p>
            <a:pPr fontAlgn="t"/>
            <a:r>
              <a:rPr lang="en-GB" sz="1200" b="0" i="0" kern="1200" dirty="0">
                <a:solidFill>
                  <a:schemeClr val="tx1"/>
                </a:solidFill>
                <a:effectLst/>
                <a:latin typeface="+mn-lt"/>
                <a:ea typeface="+mn-ea"/>
                <a:cs typeface="+mn-cs"/>
              </a:rPr>
              <a:t>The court recognises that both parties may have a financial incentive to exaggerate or minimise their contributions.</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Key Point</a:t>
            </a:r>
          </a:p>
          <a:p>
            <a:pPr fontAlgn="t"/>
            <a:r>
              <a:rPr lang="en-GB" sz="1200" b="0" i="0" kern="1200" dirty="0">
                <a:solidFill>
                  <a:schemeClr val="tx1"/>
                </a:solidFill>
                <a:effectLst/>
                <a:latin typeface="+mn-lt"/>
                <a:ea typeface="+mn-ea"/>
                <a:cs typeface="+mn-cs"/>
              </a:rPr>
              <a:t>In constructive trust disputes:</a:t>
            </a:r>
          </a:p>
          <a:p>
            <a:pPr fontAlgn="t"/>
            <a:r>
              <a:rPr lang="en-GB" sz="1200" b="1" i="0" kern="1200" dirty="0">
                <a:solidFill>
                  <a:schemeClr val="tx1"/>
                </a:solidFill>
                <a:effectLst/>
                <a:latin typeface="+mn-lt"/>
                <a:ea typeface="+mn-ea"/>
                <a:cs typeface="+mn-cs"/>
              </a:rPr>
              <a:t>The judge must determine whose version of events is more likely on the balance of probabilities.</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Where evidence conflicts, courts often place significant weight on:</a:t>
            </a:r>
          </a:p>
          <a:p>
            <a:pPr lvl="0" fontAlgn="t"/>
            <a:r>
              <a:rPr lang="en-GB" sz="1200" b="0" i="0" kern="1200" dirty="0">
                <a:solidFill>
                  <a:schemeClr val="tx1"/>
                </a:solidFill>
                <a:effectLst/>
                <a:latin typeface="+mn-lt"/>
                <a:ea typeface="+mn-ea"/>
                <a:cs typeface="+mn-cs"/>
              </a:rPr>
              <a:t>Contemporary documents.</a:t>
            </a:r>
          </a:p>
          <a:p>
            <a:pPr lvl="0" fontAlgn="t"/>
            <a:r>
              <a:rPr lang="en-GB" sz="1200" b="0" i="0" kern="1200" dirty="0">
                <a:solidFill>
                  <a:schemeClr val="tx1"/>
                </a:solidFill>
                <a:effectLst/>
                <a:latin typeface="+mn-lt"/>
                <a:ea typeface="+mn-ea"/>
                <a:cs typeface="+mn-cs"/>
              </a:rPr>
              <a:t>Financial records.</a:t>
            </a:r>
          </a:p>
          <a:p>
            <a:pPr lvl="0" fontAlgn="t"/>
            <a:r>
              <a:rPr lang="en-GB" sz="1200" b="0" i="0" kern="1200" dirty="0">
                <a:solidFill>
                  <a:schemeClr val="tx1"/>
                </a:solidFill>
                <a:effectLst/>
                <a:latin typeface="+mn-lt"/>
                <a:ea typeface="+mn-ea"/>
                <a:cs typeface="+mn-cs"/>
              </a:rPr>
              <a:t>The parties' conduct during the relationship.</a:t>
            </a: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31</a:t>
            </a:fld>
            <a:endParaRPr lang="en-GB"/>
          </a:p>
        </p:txBody>
      </p:sp>
    </p:spTree>
    <p:extLst>
      <p:ext uri="{BB962C8B-B14F-4D97-AF65-F5344CB8AC3E}">
        <p14:creationId xmlns:p14="http://schemas.microsoft.com/office/powerpoint/2010/main" val="6154521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dirty="0">
                <a:solidFill>
                  <a:schemeClr val="tx1"/>
                </a:solidFill>
                <a:effectLst/>
                <a:latin typeface="+mn-lt"/>
                <a:ea typeface="+mn-ea"/>
                <a:cs typeface="+mn-cs"/>
              </a:rPr>
              <a:t>Where there is </a:t>
            </a:r>
            <a:r>
              <a:rPr lang="en-GB" sz="1200" b="1" i="0" kern="1200" dirty="0">
                <a:solidFill>
                  <a:schemeClr val="tx1"/>
                </a:solidFill>
                <a:effectLst/>
                <a:latin typeface="+mn-lt"/>
                <a:ea typeface="+mn-ea"/>
                <a:cs typeface="+mn-cs"/>
              </a:rPr>
              <a:t>no express agreement</a:t>
            </a:r>
            <a:r>
              <a:rPr lang="en-GB" sz="1200" b="0" i="0" kern="1200" dirty="0">
                <a:solidFill>
                  <a:schemeClr val="tx1"/>
                </a:solidFill>
                <a:effectLst/>
                <a:latin typeface="+mn-lt"/>
                <a:ea typeface="+mn-ea"/>
                <a:cs typeface="+mn-cs"/>
              </a:rPr>
              <a:t>, the court may infer a common intention from the parties' conduct.</a:t>
            </a:r>
          </a:p>
          <a:p>
            <a:pPr fontAlgn="t"/>
            <a:r>
              <a:rPr lang="en-GB" sz="1200" b="0" i="0" kern="1200" dirty="0">
                <a:solidFill>
                  <a:schemeClr val="tx1"/>
                </a:solidFill>
                <a:effectLst/>
                <a:latin typeface="+mn-lt"/>
                <a:ea typeface="+mn-ea"/>
                <a:cs typeface="+mn-cs"/>
              </a:rPr>
              <a:t>However:</a:t>
            </a:r>
          </a:p>
          <a:p>
            <a:pPr fontAlgn="t"/>
            <a:r>
              <a:rPr lang="en-GB" sz="1200" b="0" i="0" kern="1200" dirty="0">
                <a:solidFill>
                  <a:schemeClr val="tx1"/>
                </a:solidFill>
                <a:effectLst/>
                <a:latin typeface="+mn-lt"/>
                <a:ea typeface="+mn-ea"/>
                <a:cs typeface="+mn-cs"/>
              </a:rPr>
              <a:t>Courts are generally reluctant to infer common intention solely from conduct.</a:t>
            </a:r>
          </a:p>
          <a:p>
            <a:pPr fontAlgn="t"/>
            <a:r>
              <a:rPr lang="en-GB" sz="1200" b="1" i="0" kern="1200" dirty="0">
                <a:solidFill>
                  <a:schemeClr val="tx1"/>
                </a:solidFill>
                <a:effectLst/>
                <a:latin typeface="+mn-lt"/>
                <a:ea typeface="+mn-ea"/>
                <a:cs typeface="+mn-cs"/>
              </a:rPr>
              <a:t>Authority</a:t>
            </a:r>
          </a:p>
          <a:p>
            <a:pPr fontAlgn="t"/>
            <a:r>
              <a:rPr lang="en-GB" sz="1200" b="1" i="0" kern="1200" dirty="0">
                <a:solidFill>
                  <a:schemeClr val="tx1"/>
                </a:solidFill>
                <a:effectLst/>
                <a:latin typeface="+mn-lt"/>
                <a:ea typeface="+mn-ea"/>
                <a:cs typeface="+mn-cs"/>
              </a:rPr>
              <a:t>Morris v Morris [2008] EWCA </a:t>
            </a:r>
            <a:r>
              <a:rPr lang="en-GB" sz="1200" b="1" i="0" kern="1200" dirty="0" err="1">
                <a:solidFill>
                  <a:schemeClr val="tx1"/>
                </a:solidFill>
                <a:effectLst/>
                <a:latin typeface="+mn-lt"/>
                <a:ea typeface="+mn-ea"/>
                <a:cs typeface="+mn-cs"/>
              </a:rPr>
              <a:t>Civ</a:t>
            </a:r>
            <a:r>
              <a:rPr lang="en-GB" sz="1200" b="1" i="0" kern="1200" dirty="0">
                <a:solidFill>
                  <a:schemeClr val="tx1"/>
                </a:solidFill>
                <a:effectLst/>
                <a:latin typeface="+mn-lt"/>
                <a:ea typeface="+mn-ea"/>
                <a:cs typeface="+mn-cs"/>
              </a:rPr>
              <a:t> 257</a:t>
            </a:r>
            <a:endParaRPr lang="en-GB" sz="1200" b="0" i="0" kern="1200" dirty="0">
              <a:solidFill>
                <a:schemeClr val="tx1"/>
              </a:solidFill>
              <a:effectLst/>
              <a:latin typeface="+mn-lt"/>
              <a:ea typeface="+mn-ea"/>
              <a:cs typeface="+mn-cs"/>
            </a:endParaRPr>
          </a:p>
          <a:p>
            <a:endParaRPr lang="en-GB" dirty="0"/>
          </a:p>
          <a:p>
            <a:pPr fontAlgn="t"/>
            <a:r>
              <a:rPr lang="en-GB" sz="1200" b="0" i="0" kern="1200" dirty="0">
                <a:solidFill>
                  <a:schemeClr val="tx1"/>
                </a:solidFill>
                <a:effectLst/>
                <a:latin typeface="+mn-lt"/>
                <a:ea typeface="+mn-ea"/>
                <a:cs typeface="+mn-cs"/>
              </a:rPr>
              <a:t>Instead of relying on a direct conversation about ownership, the court looks at what the parties </a:t>
            </a:r>
            <a:r>
              <a:rPr lang="en-GB" sz="1200" b="1" i="0" kern="1200" dirty="0">
                <a:solidFill>
                  <a:schemeClr val="tx1"/>
                </a:solidFill>
                <a:effectLst/>
                <a:latin typeface="+mn-lt"/>
                <a:ea typeface="+mn-ea"/>
                <a:cs typeface="+mn-cs"/>
              </a:rPr>
              <a:t>did</a:t>
            </a:r>
            <a:r>
              <a:rPr lang="en-GB" sz="1200" b="0" i="0" kern="1200" dirty="0">
                <a:solidFill>
                  <a:schemeClr val="tx1"/>
                </a:solidFill>
                <a:effectLst/>
                <a:latin typeface="+mn-lt"/>
                <a:ea typeface="+mn-ea"/>
                <a:cs typeface="+mn-cs"/>
              </a:rPr>
              <a:t> and asks:</a:t>
            </a:r>
          </a:p>
          <a:p>
            <a:pPr fontAlgn="t"/>
            <a:r>
              <a:rPr lang="en-GB" sz="1200" b="0" i="0" kern="1200" dirty="0">
                <a:solidFill>
                  <a:schemeClr val="tx1"/>
                </a:solidFill>
                <a:effectLst/>
                <a:latin typeface="+mn-lt"/>
                <a:ea typeface="+mn-ea"/>
                <a:cs typeface="+mn-cs"/>
              </a:rPr>
              <a:t>Does their conduct demonstrate a shared intention that the claimant should have a beneficial interest?</a:t>
            </a:r>
          </a:p>
          <a:p>
            <a:pPr fontAlgn="t"/>
            <a:r>
              <a:rPr lang="en-GB" sz="1200" b="1" i="0" kern="1200" dirty="0">
                <a:solidFill>
                  <a:schemeClr val="tx1"/>
                </a:solidFill>
                <a:effectLst/>
                <a:latin typeface="+mn-lt"/>
                <a:ea typeface="+mn-ea"/>
                <a:cs typeface="+mn-cs"/>
              </a:rPr>
              <a:t>Traditional View</a:t>
            </a:r>
          </a:p>
          <a:p>
            <a:pPr fontAlgn="t"/>
            <a:r>
              <a:rPr lang="en-GB" sz="1200" b="1" i="0" kern="1200" dirty="0">
                <a:solidFill>
                  <a:schemeClr val="tx1"/>
                </a:solidFill>
                <a:effectLst/>
                <a:latin typeface="+mn-lt"/>
                <a:ea typeface="+mn-ea"/>
                <a:cs typeface="+mn-cs"/>
              </a:rPr>
              <a:t>Rosset remains the leading authority</a:t>
            </a:r>
            <a:r>
              <a:rPr lang="en-GB" sz="1200" b="0" i="0" kern="1200" dirty="0">
                <a:solidFill>
                  <a:schemeClr val="tx1"/>
                </a:solidFill>
                <a:effectLst/>
                <a:latin typeface="+mn-lt"/>
                <a:ea typeface="+mn-ea"/>
                <a:cs typeface="+mn-cs"/>
              </a:rPr>
              <a:t> in sole ownership cases.</a:t>
            </a:r>
          </a:p>
          <a:p>
            <a:pPr fontAlgn="t"/>
            <a:r>
              <a:rPr lang="en-GB" sz="1200" b="0" i="0" kern="1200" dirty="0">
                <a:solidFill>
                  <a:schemeClr val="tx1"/>
                </a:solidFill>
                <a:effectLst/>
                <a:latin typeface="+mn-lt"/>
                <a:ea typeface="+mn-ea"/>
                <a:cs typeface="+mn-cs"/>
              </a:rPr>
              <a:t>Courts remain cautious about finding common intention solely from conduct.</a:t>
            </a:r>
          </a:p>
          <a:p>
            <a:pPr fontAlgn="t"/>
            <a:r>
              <a:rPr lang="en-GB" sz="1200" b="1" i="0" kern="1200" dirty="0">
                <a:solidFill>
                  <a:schemeClr val="tx1"/>
                </a:solidFill>
                <a:effectLst/>
                <a:latin typeface="+mn-lt"/>
                <a:ea typeface="+mn-ea"/>
                <a:cs typeface="+mn-cs"/>
              </a:rPr>
              <a:t>Modern Trend</a:t>
            </a:r>
          </a:p>
          <a:p>
            <a:pPr fontAlgn="t"/>
            <a:r>
              <a:rPr lang="en-GB" sz="1200" b="0" i="0" kern="1200" dirty="0">
                <a:solidFill>
                  <a:schemeClr val="tx1"/>
                </a:solidFill>
                <a:effectLst/>
                <a:latin typeface="+mn-lt"/>
                <a:ea typeface="+mn-ea"/>
                <a:cs typeface="+mn-cs"/>
              </a:rPr>
              <a:t>Judicial attitudes have become somewhat more flexible following:</a:t>
            </a:r>
          </a:p>
          <a:p>
            <a:pPr lvl="0" fontAlgn="t"/>
            <a:r>
              <a:rPr lang="en-GB" sz="1200" b="1" i="0" kern="1200" dirty="0">
                <a:solidFill>
                  <a:schemeClr val="tx1"/>
                </a:solidFill>
                <a:effectLst/>
                <a:latin typeface="+mn-lt"/>
                <a:ea typeface="+mn-ea"/>
                <a:cs typeface="+mn-cs"/>
              </a:rPr>
              <a:t>Stack v Dowden</a:t>
            </a:r>
            <a:endParaRPr lang="en-GB" sz="1200" b="0" i="0" kern="1200" dirty="0">
              <a:solidFill>
                <a:schemeClr val="tx1"/>
              </a:solidFill>
              <a:effectLst/>
              <a:latin typeface="+mn-lt"/>
              <a:ea typeface="+mn-ea"/>
              <a:cs typeface="+mn-cs"/>
            </a:endParaRPr>
          </a:p>
          <a:p>
            <a:pPr lvl="0" fontAlgn="t"/>
            <a:r>
              <a:rPr lang="en-GB" sz="1200" b="1" i="0" kern="1200" dirty="0">
                <a:solidFill>
                  <a:schemeClr val="tx1"/>
                </a:solidFill>
                <a:effectLst/>
                <a:latin typeface="+mn-lt"/>
                <a:ea typeface="+mn-ea"/>
                <a:cs typeface="+mn-cs"/>
              </a:rPr>
              <a:t>Jones v Kernott</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However, senior courts have not completely abandoned Rosset in sole ownership disputes.</a:t>
            </a:r>
          </a:p>
          <a:p>
            <a:endParaRPr lang="en-GB" dirty="0"/>
          </a:p>
          <a:p>
            <a:pPr fontAlgn="t"/>
            <a:r>
              <a:rPr lang="en-GB" sz="1200" b="1" i="0" kern="1200" dirty="0">
                <a:solidFill>
                  <a:schemeClr val="tx1"/>
                </a:solidFill>
                <a:effectLst/>
                <a:latin typeface="+mn-lt"/>
                <a:ea typeface="+mn-ea"/>
                <a:cs typeface="+mn-cs"/>
              </a:rPr>
              <a:t>Rosset Rule</a:t>
            </a:r>
          </a:p>
          <a:p>
            <a:pPr fontAlgn="t"/>
            <a:r>
              <a:rPr lang="en-GB" sz="1200" b="1" i="0" kern="1200" dirty="0">
                <a:solidFill>
                  <a:schemeClr val="tx1"/>
                </a:solidFill>
                <a:effectLst/>
                <a:latin typeface="+mn-lt"/>
                <a:ea typeface="+mn-ea"/>
                <a:cs typeface="+mn-cs"/>
              </a:rPr>
              <a:t>"Money in = Interest inferred."</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Contribution to:</a:t>
            </a:r>
          </a:p>
          <a:p>
            <a:pPr lvl="0" fontAlgn="t"/>
            <a:r>
              <a:rPr lang="en-GB" sz="1200" b="0" i="0" kern="1200" dirty="0">
                <a:solidFill>
                  <a:schemeClr val="tx1"/>
                </a:solidFill>
                <a:effectLst/>
                <a:latin typeface="+mn-lt"/>
                <a:ea typeface="+mn-ea"/>
                <a:cs typeface="+mn-cs"/>
              </a:rPr>
              <a:t>Deposit ✅</a:t>
            </a:r>
          </a:p>
          <a:p>
            <a:pPr lvl="0" fontAlgn="t"/>
            <a:r>
              <a:rPr lang="en-GB" sz="1200" b="0" i="0" kern="1200" dirty="0">
                <a:solidFill>
                  <a:schemeClr val="tx1"/>
                </a:solidFill>
                <a:effectLst/>
                <a:latin typeface="+mn-lt"/>
                <a:ea typeface="+mn-ea"/>
                <a:cs typeface="+mn-cs"/>
              </a:rPr>
              <a:t>Purchase price ✅</a:t>
            </a:r>
          </a:p>
          <a:p>
            <a:pPr lvl="0" fontAlgn="t"/>
            <a:r>
              <a:rPr lang="en-GB" sz="1200" b="0" i="0" kern="1200" dirty="0">
                <a:solidFill>
                  <a:schemeClr val="tx1"/>
                </a:solidFill>
                <a:effectLst/>
                <a:latin typeface="+mn-lt"/>
                <a:ea typeface="+mn-ea"/>
                <a:cs typeface="+mn-cs"/>
              </a:rPr>
              <a:t>Mortgage ✅</a:t>
            </a:r>
          </a:p>
          <a:p>
            <a:pPr fontAlgn="t"/>
            <a:r>
              <a:rPr lang="en-GB" sz="1200" b="0" i="0" kern="1200" dirty="0">
                <a:solidFill>
                  <a:schemeClr val="tx1"/>
                </a:solidFill>
                <a:effectLst/>
                <a:latin typeface="+mn-lt"/>
                <a:ea typeface="+mn-ea"/>
                <a:cs typeface="+mn-cs"/>
              </a:rPr>
              <a:t>Housework, childcare and domestic support alone ❌</a:t>
            </a: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32</a:t>
            </a:fld>
            <a:endParaRPr lang="en-GB"/>
          </a:p>
        </p:txBody>
      </p:sp>
    </p:spTree>
    <p:extLst>
      <p:ext uri="{BB962C8B-B14F-4D97-AF65-F5344CB8AC3E}">
        <p14:creationId xmlns:p14="http://schemas.microsoft.com/office/powerpoint/2010/main" val="37170777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A common intention constructive trust can be inferred where the claimant makes financial contributions referable to the acquisition of the property, particularly contributions to the deposit, purchase price or mortgage, although the inference may be rebutted if the payment was intended as a gift or loan.</a:t>
            </a: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33</a:t>
            </a:fld>
            <a:endParaRPr lang="en-GB"/>
          </a:p>
        </p:txBody>
      </p:sp>
    </p:spTree>
    <p:extLst>
      <p:ext uri="{BB962C8B-B14F-4D97-AF65-F5344CB8AC3E}">
        <p14:creationId xmlns:p14="http://schemas.microsoft.com/office/powerpoint/2010/main" val="11946537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dirty="0">
                <a:solidFill>
                  <a:schemeClr val="tx1"/>
                </a:solidFill>
                <a:effectLst/>
                <a:latin typeface="+mn-lt"/>
                <a:ea typeface="+mn-ea"/>
                <a:cs typeface="+mn-cs"/>
              </a:rPr>
              <a:t>Even if a claimant proves a </a:t>
            </a:r>
            <a:r>
              <a:rPr lang="en-GB" sz="1200" b="1" i="0" kern="1200" dirty="0">
                <a:solidFill>
                  <a:schemeClr val="tx1"/>
                </a:solidFill>
                <a:effectLst/>
                <a:latin typeface="+mn-lt"/>
                <a:ea typeface="+mn-ea"/>
                <a:cs typeface="+mn-cs"/>
              </a:rPr>
              <a:t>common intention</a:t>
            </a:r>
            <a:r>
              <a:rPr lang="en-GB" sz="1200" b="0" i="0" kern="1200" dirty="0">
                <a:solidFill>
                  <a:schemeClr val="tx1"/>
                </a:solidFill>
                <a:effectLst/>
                <a:latin typeface="+mn-lt"/>
                <a:ea typeface="+mn-ea"/>
                <a:cs typeface="+mn-cs"/>
              </a:rPr>
              <a:t>, they must also show they acted to their </a:t>
            </a:r>
            <a:r>
              <a:rPr lang="en-GB" sz="1200" b="1" i="0" kern="1200" dirty="0">
                <a:solidFill>
                  <a:schemeClr val="tx1"/>
                </a:solidFill>
                <a:effectLst/>
                <a:latin typeface="+mn-lt"/>
                <a:ea typeface="+mn-ea"/>
                <a:cs typeface="+mn-cs"/>
              </a:rPr>
              <a:t>detriment</a:t>
            </a:r>
            <a:r>
              <a:rPr lang="en-GB" sz="1200" b="0" i="0" kern="1200" dirty="0">
                <a:solidFill>
                  <a:schemeClr val="tx1"/>
                </a:solidFill>
                <a:effectLst/>
                <a:latin typeface="+mn-lt"/>
                <a:ea typeface="+mn-ea"/>
                <a:cs typeface="+mn-cs"/>
              </a:rPr>
              <a:t> in reliance on that intention.</a:t>
            </a:r>
          </a:p>
          <a:p>
            <a:pPr fontAlgn="t"/>
            <a:r>
              <a:rPr lang="en-GB" sz="1200" b="0" i="0" kern="1200" dirty="0">
                <a:solidFill>
                  <a:schemeClr val="tx1"/>
                </a:solidFill>
                <a:effectLst/>
                <a:latin typeface="+mn-lt"/>
                <a:ea typeface="+mn-ea"/>
                <a:cs typeface="+mn-cs"/>
              </a:rPr>
              <a:t>No common intention constructive trust arises unless the claimant has relied on the agreement or understanding to their detriment.</a:t>
            </a:r>
          </a:p>
          <a:p>
            <a:endParaRPr lang="en-GB" dirty="0"/>
          </a:p>
          <a:p>
            <a:pPr fontAlgn="t"/>
            <a:r>
              <a:rPr lang="en-GB" sz="1200" b="0" i="0" kern="1200" dirty="0">
                <a:solidFill>
                  <a:schemeClr val="tx1"/>
                </a:solidFill>
                <a:effectLst/>
                <a:latin typeface="+mn-lt"/>
                <a:ea typeface="+mn-ea"/>
                <a:cs typeface="+mn-cs"/>
              </a:rPr>
              <a:t>Detrimental reliance occurs where the claimant:</a:t>
            </a:r>
          </a:p>
          <a:p>
            <a:pPr lvl="0" fontAlgn="t"/>
            <a:r>
              <a:rPr lang="en-GB" sz="1200" b="0" i="0" kern="1200" dirty="0">
                <a:solidFill>
                  <a:schemeClr val="tx1"/>
                </a:solidFill>
                <a:effectLst/>
                <a:latin typeface="+mn-lt"/>
                <a:ea typeface="+mn-ea"/>
                <a:cs typeface="+mn-cs"/>
              </a:rPr>
              <a:t>Changes their position;</a:t>
            </a:r>
          </a:p>
          <a:p>
            <a:pPr lvl="0" fontAlgn="t"/>
            <a:r>
              <a:rPr lang="en-GB" sz="1200" b="0" i="0" kern="1200" dirty="0">
                <a:solidFill>
                  <a:schemeClr val="tx1"/>
                </a:solidFill>
                <a:effectLst/>
                <a:latin typeface="+mn-lt"/>
                <a:ea typeface="+mn-ea"/>
                <a:cs typeface="+mn-cs"/>
              </a:rPr>
              <a:t>Makes a sacrifice; or</a:t>
            </a:r>
          </a:p>
          <a:p>
            <a:pPr lvl="0" fontAlgn="t"/>
            <a:r>
              <a:rPr lang="en-GB" sz="1200" b="0" i="0" kern="1200" dirty="0">
                <a:solidFill>
                  <a:schemeClr val="tx1"/>
                </a:solidFill>
                <a:effectLst/>
                <a:latin typeface="+mn-lt"/>
                <a:ea typeface="+mn-ea"/>
                <a:cs typeface="+mn-cs"/>
              </a:rPr>
              <a:t>Acts in a way they would not otherwise have acted,</a:t>
            </a:r>
          </a:p>
          <a:p>
            <a:pPr fontAlgn="t"/>
            <a:r>
              <a:rPr lang="en-GB" sz="1200" b="0" i="0" kern="1200" dirty="0">
                <a:solidFill>
                  <a:schemeClr val="tx1"/>
                </a:solidFill>
                <a:effectLst/>
                <a:latin typeface="+mn-lt"/>
                <a:ea typeface="+mn-ea"/>
                <a:cs typeface="+mn-cs"/>
              </a:rPr>
              <a:t>because they believed they would have an interest in the property.</a:t>
            </a: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36</a:t>
            </a:fld>
            <a:endParaRPr lang="en-GB"/>
          </a:p>
        </p:txBody>
      </p:sp>
    </p:spTree>
    <p:extLst>
      <p:ext uri="{BB962C8B-B14F-4D97-AF65-F5344CB8AC3E}">
        <p14:creationId xmlns:p14="http://schemas.microsoft.com/office/powerpoint/2010/main" val="31880990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dirty="0">
                <a:solidFill>
                  <a:schemeClr val="tx1"/>
                </a:solidFill>
                <a:effectLst/>
                <a:latin typeface="+mn-lt"/>
                <a:ea typeface="+mn-ea"/>
                <a:cs typeface="+mn-cs"/>
              </a:rPr>
              <a:t>Once a claimant has established a </a:t>
            </a:r>
            <a:r>
              <a:rPr lang="en-GB" sz="1200" b="1" i="0" kern="1200" dirty="0">
                <a:solidFill>
                  <a:schemeClr val="tx1"/>
                </a:solidFill>
                <a:effectLst/>
                <a:latin typeface="+mn-lt"/>
                <a:ea typeface="+mn-ea"/>
                <a:cs typeface="+mn-cs"/>
              </a:rPr>
              <a:t>constructive trust</a:t>
            </a:r>
            <a:r>
              <a:rPr lang="en-GB" sz="1200" b="0" i="0" kern="1200" dirty="0">
                <a:solidFill>
                  <a:schemeClr val="tx1"/>
                </a:solidFill>
                <a:effectLst/>
                <a:latin typeface="+mn-lt"/>
                <a:ea typeface="+mn-ea"/>
                <a:cs typeface="+mn-cs"/>
              </a:rPr>
              <a:t>, the court must determine:</a:t>
            </a:r>
          </a:p>
          <a:p>
            <a:pPr fontAlgn="t"/>
            <a:r>
              <a:rPr lang="en-GB" sz="1200" b="1" i="0" kern="1200" dirty="0">
                <a:solidFill>
                  <a:schemeClr val="tx1"/>
                </a:solidFill>
                <a:effectLst/>
                <a:latin typeface="+mn-lt"/>
                <a:ea typeface="+mn-ea"/>
                <a:cs typeface="+mn-cs"/>
              </a:rPr>
              <a:t>What share of the property does each party own?</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This stage is known as </a:t>
            </a:r>
            <a:r>
              <a:rPr lang="en-GB" sz="1200" b="1" i="0" kern="1200" dirty="0">
                <a:solidFill>
                  <a:schemeClr val="tx1"/>
                </a:solidFill>
                <a:effectLst/>
                <a:latin typeface="+mn-lt"/>
                <a:ea typeface="+mn-ea"/>
                <a:cs typeface="+mn-cs"/>
              </a:rPr>
              <a:t>quantification</a:t>
            </a:r>
            <a:r>
              <a:rPr lang="en-GB" sz="1200" b="0" i="0" kern="1200" dirty="0">
                <a:solidFill>
                  <a:schemeClr val="tx1"/>
                </a:solidFill>
                <a:effectLst/>
                <a:latin typeface="+mn-lt"/>
                <a:ea typeface="+mn-ea"/>
                <a:cs typeface="+mn-cs"/>
              </a:rPr>
              <a:t>.</a:t>
            </a:r>
          </a:p>
          <a:p>
            <a:pPr fontAlgn="t"/>
            <a:r>
              <a:rPr lang="en-GB" sz="1200" b="0" i="0" kern="1200" dirty="0">
                <a:solidFill>
                  <a:schemeClr val="tx1"/>
                </a:solidFill>
                <a:effectLst/>
                <a:latin typeface="+mn-lt"/>
                <a:ea typeface="+mn-ea"/>
                <a:cs typeface="+mn-cs"/>
              </a:rPr>
              <a:t>The court's primary objective is to give effect to the parties' </a:t>
            </a:r>
            <a:r>
              <a:rPr lang="en-GB" sz="1200" b="1" i="0" kern="1200" dirty="0">
                <a:solidFill>
                  <a:schemeClr val="tx1"/>
                </a:solidFill>
                <a:effectLst/>
                <a:latin typeface="+mn-lt"/>
                <a:ea typeface="+mn-ea"/>
                <a:cs typeface="+mn-cs"/>
              </a:rPr>
              <a:t>actual or inferred intentions</a:t>
            </a:r>
            <a:r>
              <a:rPr lang="en-GB" sz="1200" b="0" i="0" kern="1200" dirty="0">
                <a:solidFill>
                  <a:schemeClr val="tx1"/>
                </a:solidFill>
                <a:effectLst/>
                <a:latin typeface="+mn-lt"/>
                <a:ea typeface="+mn-ea"/>
                <a:cs typeface="+mn-cs"/>
              </a:rPr>
              <a:t>.</a:t>
            </a:r>
          </a:p>
          <a:p>
            <a:pPr fontAlgn="t"/>
            <a:r>
              <a:rPr lang="en-GB" sz="1200" b="0" i="0" kern="1200" dirty="0">
                <a:solidFill>
                  <a:schemeClr val="tx1"/>
                </a:solidFill>
                <a:effectLst/>
                <a:latin typeface="+mn-lt"/>
                <a:ea typeface="+mn-ea"/>
                <a:cs typeface="+mn-cs"/>
              </a:rPr>
              <a:t>The court is not free to divide the property according to what seems fair.</a:t>
            </a:r>
          </a:p>
          <a:p>
            <a:pPr fontAlgn="t"/>
            <a:r>
              <a:rPr lang="en-GB" sz="1200" b="0" i="0" kern="1200" dirty="0">
                <a:solidFill>
                  <a:schemeClr val="tx1"/>
                </a:solidFill>
                <a:effectLst/>
                <a:latin typeface="+mn-lt"/>
                <a:ea typeface="+mn-ea"/>
                <a:cs typeface="+mn-cs"/>
              </a:rPr>
              <a:t>Instead, the court must identify:</a:t>
            </a:r>
          </a:p>
          <a:p>
            <a:pPr fontAlgn="t"/>
            <a:r>
              <a:rPr lang="en-GB" sz="1200" b="0" i="0" kern="1200" dirty="0">
                <a:solidFill>
                  <a:schemeClr val="tx1"/>
                </a:solidFill>
                <a:effectLst/>
                <a:latin typeface="+mn-lt"/>
                <a:ea typeface="+mn-ea"/>
                <a:cs typeface="+mn-cs"/>
              </a:rPr>
              <a:t>✅ What the parties intended.</a:t>
            </a:r>
          </a:p>
          <a:p>
            <a:pPr fontAlgn="t"/>
            <a:r>
              <a:rPr lang="en-GB" sz="1200" b="0" i="0" kern="1200" dirty="0">
                <a:solidFill>
                  <a:schemeClr val="tx1"/>
                </a:solidFill>
                <a:effectLst/>
                <a:latin typeface="+mn-lt"/>
                <a:ea typeface="+mn-ea"/>
                <a:cs typeface="+mn-cs"/>
              </a:rPr>
              <a:t>✅ Whether those intentions changed over time.</a:t>
            </a: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38</a:t>
            </a:fld>
            <a:endParaRPr lang="en-GB"/>
          </a:p>
        </p:txBody>
      </p:sp>
    </p:spTree>
    <p:extLst>
      <p:ext uri="{BB962C8B-B14F-4D97-AF65-F5344CB8AC3E}">
        <p14:creationId xmlns:p14="http://schemas.microsoft.com/office/powerpoint/2010/main" val="26954282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GB" sz="1200" b="0" i="0" kern="1200" dirty="0">
                <a:solidFill>
                  <a:schemeClr val="tx1"/>
                </a:solidFill>
                <a:effectLst/>
                <a:latin typeface="+mn-lt"/>
                <a:ea typeface="+mn-ea"/>
                <a:cs typeface="+mn-cs"/>
              </a:rPr>
              <a:t>The house is in </a:t>
            </a:r>
            <a:r>
              <a:rPr lang="en-GB" sz="1200" b="1" i="0" kern="1200" dirty="0">
                <a:solidFill>
                  <a:schemeClr val="tx1"/>
                </a:solidFill>
                <a:effectLst/>
                <a:latin typeface="+mn-lt"/>
                <a:ea typeface="+mn-ea"/>
                <a:cs typeface="+mn-cs"/>
              </a:rPr>
              <a:t>Alan's sole legal name</a:t>
            </a:r>
            <a:r>
              <a:rPr lang="en-GB" sz="1200" b="0" i="0" kern="1200" dirty="0">
                <a:solidFill>
                  <a:schemeClr val="tx1"/>
                </a:solidFill>
                <a:effectLst/>
                <a:latin typeface="+mn-lt"/>
                <a:ea typeface="+mn-ea"/>
                <a:cs typeface="+mn-cs"/>
              </a:rPr>
              <a:t>, so the starting position is:</a:t>
            </a:r>
          </a:p>
          <a:p>
            <a:pPr fontAlgn="t"/>
            <a:r>
              <a:rPr lang="en-GB" sz="1200" b="1" i="0" kern="1200" dirty="0">
                <a:solidFill>
                  <a:schemeClr val="tx1"/>
                </a:solidFill>
                <a:effectLst/>
                <a:latin typeface="+mn-lt"/>
                <a:ea typeface="+mn-ea"/>
                <a:cs typeface="+mn-cs"/>
              </a:rPr>
              <a:t>Alan is presumed to be the sole legal and beneficial owner</a:t>
            </a:r>
            <a:r>
              <a:rPr lang="en-GB" sz="1200" b="0" i="0" kern="1200" dirty="0">
                <a:solidFill>
                  <a:schemeClr val="tx1"/>
                </a:solidFill>
                <a:effectLst/>
                <a:latin typeface="+mn-lt"/>
                <a:ea typeface="+mn-ea"/>
                <a:cs typeface="+mn-cs"/>
              </a:rPr>
              <a:t> (Jones v Kernott).</a:t>
            </a:r>
          </a:p>
          <a:p>
            <a:pPr fontAlgn="t"/>
            <a:r>
              <a:rPr lang="en-GB" sz="1200" b="0" i="0" kern="1200" dirty="0">
                <a:solidFill>
                  <a:schemeClr val="tx1"/>
                </a:solidFill>
                <a:effectLst/>
                <a:latin typeface="+mn-lt"/>
                <a:ea typeface="+mn-ea"/>
                <a:cs typeface="+mn-cs"/>
              </a:rPr>
              <a:t>Therefore, Beryl must establish a </a:t>
            </a:r>
            <a:r>
              <a:rPr lang="en-GB" sz="1200" b="1" i="0" kern="1200" dirty="0">
                <a:solidFill>
                  <a:schemeClr val="tx1"/>
                </a:solidFill>
                <a:effectLst/>
                <a:latin typeface="+mn-lt"/>
                <a:ea typeface="+mn-ea"/>
                <a:cs typeface="+mn-cs"/>
              </a:rPr>
              <a:t>common intention constructive trust</a:t>
            </a:r>
            <a:r>
              <a:rPr lang="en-GB" sz="1200" b="0" i="0" kern="1200" dirty="0">
                <a:solidFill>
                  <a:schemeClr val="tx1"/>
                </a:solidFill>
                <a:effectLst/>
                <a:latin typeface="+mn-lt"/>
                <a:ea typeface="+mn-ea"/>
                <a:cs typeface="+mn-cs"/>
              </a:rPr>
              <a:t> to prove she has a beneficial interest in the property.</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1. Does Beryl Have a Beneficial Interest?</a:t>
            </a:r>
          </a:p>
          <a:p>
            <a:pPr fontAlgn="t"/>
            <a:r>
              <a:rPr lang="en-GB" sz="1200" b="1" i="0" kern="1200" dirty="0">
                <a:solidFill>
                  <a:schemeClr val="tx1"/>
                </a:solidFill>
                <a:effectLst/>
                <a:latin typeface="+mn-lt"/>
                <a:ea typeface="+mn-ea"/>
                <a:cs typeface="+mn-cs"/>
              </a:rPr>
              <a:t>Express Common Intention?</a:t>
            </a:r>
          </a:p>
          <a:p>
            <a:pPr fontAlgn="t"/>
            <a:r>
              <a:rPr lang="en-GB" sz="1200" b="0" i="0" kern="1200" dirty="0">
                <a:solidFill>
                  <a:schemeClr val="tx1"/>
                </a:solidFill>
                <a:effectLst/>
                <a:latin typeface="+mn-lt"/>
                <a:ea typeface="+mn-ea"/>
                <a:cs typeface="+mn-cs"/>
              </a:rPr>
              <a:t>There is no evidence in the facts of any express agreement that:</a:t>
            </a:r>
          </a:p>
          <a:p>
            <a:pPr lvl="0" fontAlgn="t"/>
            <a:r>
              <a:rPr lang="en-GB" sz="1200" b="0" i="0" kern="1200" dirty="0">
                <a:solidFill>
                  <a:schemeClr val="tx1"/>
                </a:solidFill>
                <a:effectLst/>
                <a:latin typeface="+mn-lt"/>
                <a:ea typeface="+mn-ea"/>
                <a:cs typeface="+mn-cs"/>
              </a:rPr>
              <a:t>the house belonged to both parties; or</a:t>
            </a:r>
          </a:p>
          <a:p>
            <a:pPr lvl="0" fontAlgn="t"/>
            <a:r>
              <a:rPr lang="en-GB" sz="1200" b="0" i="0" kern="1200" dirty="0">
                <a:solidFill>
                  <a:schemeClr val="tx1"/>
                </a:solidFill>
                <a:effectLst/>
                <a:latin typeface="+mn-lt"/>
                <a:ea typeface="+mn-ea"/>
                <a:cs typeface="+mn-cs"/>
              </a:rPr>
              <a:t>Beryl would acquire a share.</a:t>
            </a:r>
          </a:p>
          <a:p>
            <a:pPr fontAlgn="t"/>
            <a:r>
              <a:rPr lang="en-GB" sz="1200" b="0" i="0" kern="1200" dirty="0">
                <a:solidFill>
                  <a:schemeClr val="tx1"/>
                </a:solidFill>
                <a:effectLst/>
                <a:latin typeface="+mn-lt"/>
                <a:ea typeface="+mn-ea"/>
                <a:cs typeface="+mn-cs"/>
              </a:rPr>
              <a:t>Therefore, Beryl is unlikely to succeed via the </a:t>
            </a:r>
            <a:r>
              <a:rPr lang="en-GB" sz="1200" b="1" i="0" kern="1200" dirty="0">
                <a:solidFill>
                  <a:schemeClr val="tx1"/>
                </a:solidFill>
                <a:effectLst/>
                <a:latin typeface="+mn-lt"/>
                <a:ea typeface="+mn-ea"/>
                <a:cs typeface="+mn-cs"/>
              </a:rPr>
              <a:t>express common intention</a:t>
            </a:r>
            <a:r>
              <a:rPr lang="en-GB" sz="1200" b="0" i="0" kern="1200" dirty="0">
                <a:solidFill>
                  <a:schemeClr val="tx1"/>
                </a:solidFill>
                <a:effectLst/>
                <a:latin typeface="+mn-lt"/>
                <a:ea typeface="+mn-ea"/>
                <a:cs typeface="+mn-cs"/>
              </a:rPr>
              <a:t> route.</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Inferred Common Intention?</a:t>
            </a:r>
          </a:p>
          <a:p>
            <a:pPr fontAlgn="t"/>
            <a:r>
              <a:rPr lang="en-GB" sz="1200" b="0" i="0" kern="1200" dirty="0">
                <a:solidFill>
                  <a:schemeClr val="tx1"/>
                </a:solidFill>
                <a:effectLst/>
                <a:latin typeface="+mn-lt"/>
                <a:ea typeface="+mn-ea"/>
                <a:cs typeface="+mn-cs"/>
              </a:rPr>
              <a:t>The stronger argument is based on conduct.</a:t>
            </a:r>
          </a:p>
          <a:p>
            <a:pPr fontAlgn="t"/>
            <a:r>
              <a:rPr lang="en-GB" sz="1200" b="1" i="0" kern="1200" dirty="0">
                <a:solidFill>
                  <a:schemeClr val="tx1"/>
                </a:solidFill>
                <a:effectLst/>
                <a:latin typeface="+mn-lt"/>
                <a:ea typeface="+mn-ea"/>
                <a:cs typeface="+mn-cs"/>
              </a:rPr>
              <a:t>Early Relationship (2017-2020)</a:t>
            </a:r>
          </a:p>
          <a:p>
            <a:pPr fontAlgn="t"/>
            <a:r>
              <a:rPr lang="en-GB" sz="1200" b="0" i="0" kern="1200" dirty="0">
                <a:solidFill>
                  <a:schemeClr val="tx1"/>
                </a:solidFill>
                <a:effectLst/>
                <a:latin typeface="+mn-lt"/>
                <a:ea typeface="+mn-ea"/>
                <a:cs typeface="+mn-cs"/>
              </a:rPr>
              <a:t>Beryl:</a:t>
            </a:r>
          </a:p>
          <a:p>
            <a:pPr lvl="0" fontAlgn="t"/>
            <a:r>
              <a:rPr lang="en-GB" sz="1200" b="0" i="0" kern="1200" dirty="0">
                <a:solidFill>
                  <a:schemeClr val="tx1"/>
                </a:solidFill>
                <a:effectLst/>
                <a:latin typeface="+mn-lt"/>
                <a:ea typeface="+mn-ea"/>
                <a:cs typeface="+mn-cs"/>
              </a:rPr>
              <a:t>Worked.</a:t>
            </a:r>
          </a:p>
          <a:p>
            <a:pPr lvl="0" fontAlgn="t"/>
            <a:r>
              <a:rPr lang="en-GB" sz="1200" b="0" i="0" kern="1200" dirty="0">
                <a:solidFill>
                  <a:schemeClr val="tx1"/>
                </a:solidFill>
                <a:effectLst/>
                <a:latin typeface="+mn-lt"/>
                <a:ea typeface="+mn-ea"/>
                <a:cs typeface="+mn-cs"/>
              </a:rPr>
              <a:t>Helped with household expenses.</a:t>
            </a:r>
          </a:p>
          <a:p>
            <a:pPr lvl="0" fontAlgn="t"/>
            <a:r>
              <a:rPr lang="en-GB" sz="1200" b="0" i="0" kern="1200" dirty="0">
                <a:solidFill>
                  <a:schemeClr val="tx1"/>
                </a:solidFill>
                <a:effectLst/>
                <a:latin typeface="+mn-lt"/>
                <a:ea typeface="+mn-ea"/>
                <a:cs typeface="+mn-cs"/>
              </a:rPr>
              <a:t>Had a child with Alan.</a:t>
            </a:r>
          </a:p>
          <a:p>
            <a:pPr fontAlgn="t"/>
            <a:r>
              <a:rPr lang="en-GB" sz="1200" b="0" i="0" kern="1200" dirty="0">
                <a:solidFill>
                  <a:schemeClr val="tx1"/>
                </a:solidFill>
                <a:effectLst/>
                <a:latin typeface="+mn-lt"/>
                <a:ea typeface="+mn-ea"/>
                <a:cs typeface="+mn-cs"/>
              </a:rPr>
              <a:t>However, paying general household expenses is usually insufficient under:</a:t>
            </a:r>
          </a:p>
          <a:p>
            <a:pPr lvl="0" fontAlgn="t"/>
            <a:r>
              <a:rPr lang="en-GB" sz="1200" b="1" i="0" kern="1200" dirty="0">
                <a:solidFill>
                  <a:schemeClr val="tx1"/>
                </a:solidFill>
                <a:effectLst/>
                <a:latin typeface="+mn-lt"/>
                <a:ea typeface="+mn-ea"/>
                <a:cs typeface="+mn-cs"/>
              </a:rPr>
              <a:t>Rosset</a:t>
            </a:r>
            <a:endParaRPr lang="en-GB" sz="1200" b="0" i="0" kern="1200" dirty="0">
              <a:solidFill>
                <a:schemeClr val="tx1"/>
              </a:solidFill>
              <a:effectLst/>
              <a:latin typeface="+mn-lt"/>
              <a:ea typeface="+mn-ea"/>
              <a:cs typeface="+mn-cs"/>
            </a:endParaRPr>
          </a:p>
          <a:p>
            <a:pPr lvl="0" fontAlgn="t"/>
            <a:r>
              <a:rPr lang="en-GB" sz="1200" b="1" i="0" kern="1200" dirty="0">
                <a:solidFill>
                  <a:schemeClr val="tx1"/>
                </a:solidFill>
                <a:effectLst/>
                <a:latin typeface="+mn-lt"/>
                <a:ea typeface="+mn-ea"/>
                <a:cs typeface="+mn-cs"/>
              </a:rPr>
              <a:t>Burns v Burns</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On its own, this period is unlikely to establish an interest.</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Mortgage Contributions (2021-2023)</a:t>
            </a:r>
          </a:p>
          <a:p>
            <a:pPr fontAlgn="t"/>
            <a:r>
              <a:rPr lang="en-GB" sz="1200" b="0" i="0" kern="1200" dirty="0">
                <a:solidFill>
                  <a:schemeClr val="tx1"/>
                </a:solidFill>
                <a:effectLst/>
                <a:latin typeface="+mn-lt"/>
                <a:ea typeface="+mn-ea"/>
                <a:cs typeface="+mn-cs"/>
              </a:rPr>
              <a:t>This is Beryl's strongest point.</a:t>
            </a:r>
          </a:p>
          <a:p>
            <a:pPr fontAlgn="t"/>
            <a:r>
              <a:rPr lang="en-GB" sz="1200" b="0" i="0" kern="1200" dirty="0">
                <a:solidFill>
                  <a:schemeClr val="tx1"/>
                </a:solidFill>
                <a:effectLst/>
                <a:latin typeface="+mn-lt"/>
                <a:ea typeface="+mn-ea"/>
                <a:cs typeface="+mn-cs"/>
              </a:rPr>
              <a:t>The facts state that:</a:t>
            </a:r>
          </a:p>
          <a:p>
            <a:pPr fontAlgn="t"/>
            <a:r>
              <a:rPr lang="en-GB" sz="1200" b="0" i="0" kern="1200" dirty="0">
                <a:solidFill>
                  <a:schemeClr val="tx1"/>
                </a:solidFill>
                <a:effectLst/>
                <a:latin typeface="+mn-lt"/>
                <a:ea typeface="+mn-ea"/>
                <a:cs typeface="+mn-cs"/>
              </a:rPr>
              <a:t>"Beryl worked part-time in order to assist with the mortgage payments."</a:t>
            </a:r>
          </a:p>
          <a:p>
            <a:pPr fontAlgn="t"/>
            <a:r>
              <a:rPr lang="en-GB" sz="1200" b="0" i="0" kern="1200" dirty="0">
                <a:solidFill>
                  <a:schemeClr val="tx1"/>
                </a:solidFill>
                <a:effectLst/>
                <a:latin typeface="+mn-lt"/>
                <a:ea typeface="+mn-ea"/>
                <a:cs typeface="+mn-cs"/>
              </a:rPr>
              <a:t>Direct contributions to mortgage payments are recognised in:</a:t>
            </a:r>
          </a:p>
          <a:p>
            <a:pPr lvl="0" fontAlgn="t"/>
            <a:r>
              <a:rPr lang="en-GB" sz="1200" b="1" i="0" kern="1200" dirty="0">
                <a:solidFill>
                  <a:schemeClr val="tx1"/>
                </a:solidFill>
                <a:effectLst/>
                <a:latin typeface="+mn-lt"/>
                <a:ea typeface="+mn-ea"/>
                <a:cs typeface="+mn-cs"/>
              </a:rPr>
              <a:t>Lloyds Bank v Rosset</a:t>
            </a:r>
            <a:endParaRPr lang="en-GB" sz="1200" b="0" i="0" kern="1200" dirty="0">
              <a:solidFill>
                <a:schemeClr val="tx1"/>
              </a:solidFill>
              <a:effectLst/>
              <a:latin typeface="+mn-lt"/>
              <a:ea typeface="+mn-ea"/>
              <a:cs typeface="+mn-cs"/>
            </a:endParaRPr>
          </a:p>
          <a:p>
            <a:pPr lvl="0" fontAlgn="t"/>
            <a:r>
              <a:rPr lang="en-GB" sz="1200" b="1" i="0" kern="1200" dirty="0">
                <a:solidFill>
                  <a:schemeClr val="tx1"/>
                </a:solidFill>
                <a:effectLst/>
                <a:latin typeface="+mn-lt"/>
                <a:ea typeface="+mn-ea"/>
                <a:cs typeface="+mn-cs"/>
              </a:rPr>
              <a:t>Grant v Edwards</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as evidence from which common intention may be inferred.</a:t>
            </a:r>
          </a:p>
          <a:p>
            <a:pPr fontAlgn="t"/>
            <a:r>
              <a:rPr lang="en-GB" sz="1200" b="0" i="0" kern="1200" dirty="0">
                <a:solidFill>
                  <a:schemeClr val="tx1"/>
                </a:solidFill>
                <a:effectLst/>
                <a:latin typeface="+mn-lt"/>
                <a:ea typeface="+mn-ea"/>
                <a:cs typeface="+mn-cs"/>
              </a:rPr>
              <a:t>A court could conclude that Beryl's payments were:</a:t>
            </a:r>
          </a:p>
          <a:p>
            <a:pPr fontAlgn="t"/>
            <a:r>
              <a:rPr lang="en-GB" sz="1200" b="0" i="0" kern="1200" dirty="0">
                <a:solidFill>
                  <a:schemeClr val="tx1"/>
                </a:solidFill>
                <a:effectLst/>
                <a:latin typeface="+mn-lt"/>
                <a:ea typeface="+mn-ea"/>
                <a:cs typeface="+mn-cs"/>
              </a:rPr>
              <a:t>✅ Referable to acquisition of the property.</a:t>
            </a:r>
          </a:p>
          <a:p>
            <a:pPr fontAlgn="t"/>
            <a:r>
              <a:rPr lang="en-GB" sz="1200" b="0" i="0" kern="1200" dirty="0">
                <a:solidFill>
                  <a:schemeClr val="tx1"/>
                </a:solidFill>
                <a:effectLst/>
                <a:latin typeface="+mn-lt"/>
                <a:ea typeface="+mn-ea"/>
                <a:cs typeface="+mn-cs"/>
              </a:rPr>
              <a:t>✅ Sufficient to infer a common intention that she should have a beneficial interest.</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2. Detrimental Reliance</a:t>
            </a:r>
          </a:p>
          <a:p>
            <a:pPr fontAlgn="t"/>
            <a:r>
              <a:rPr lang="en-GB" sz="1200" b="0" i="0" kern="1200" dirty="0">
                <a:solidFill>
                  <a:schemeClr val="tx1"/>
                </a:solidFill>
                <a:effectLst/>
                <a:latin typeface="+mn-lt"/>
                <a:ea typeface="+mn-ea"/>
                <a:cs typeface="+mn-cs"/>
              </a:rPr>
              <a:t>Beryl must also show she acted to her detriment.</a:t>
            </a:r>
          </a:p>
          <a:p>
            <a:pPr fontAlgn="t"/>
            <a:r>
              <a:rPr lang="en-GB" sz="1200" b="0" i="0" kern="1200" dirty="0">
                <a:solidFill>
                  <a:schemeClr val="tx1"/>
                </a:solidFill>
                <a:effectLst/>
                <a:latin typeface="+mn-lt"/>
                <a:ea typeface="+mn-ea"/>
                <a:cs typeface="+mn-cs"/>
              </a:rPr>
              <a:t>Possible evidence includes:</a:t>
            </a:r>
          </a:p>
          <a:p>
            <a:pPr lvl="0" fontAlgn="t"/>
            <a:r>
              <a:rPr lang="en-GB" sz="1200" b="0" i="0" kern="1200" dirty="0">
                <a:solidFill>
                  <a:schemeClr val="tx1"/>
                </a:solidFill>
                <a:effectLst/>
                <a:latin typeface="+mn-lt"/>
                <a:ea typeface="+mn-ea"/>
                <a:cs typeface="+mn-cs"/>
              </a:rPr>
              <a:t>Returning to work specifically to assist with mortgage payments.</a:t>
            </a:r>
          </a:p>
          <a:p>
            <a:pPr lvl="0" fontAlgn="t"/>
            <a:r>
              <a:rPr lang="en-GB" sz="1200" b="0" i="0" kern="1200" dirty="0">
                <a:solidFill>
                  <a:schemeClr val="tx1"/>
                </a:solidFill>
                <a:effectLst/>
                <a:latin typeface="+mn-lt"/>
                <a:ea typeface="+mn-ea"/>
                <a:cs typeface="+mn-cs"/>
              </a:rPr>
              <a:t>Contributing financially despite caring for Chloe.</a:t>
            </a:r>
          </a:p>
          <a:p>
            <a:pPr lvl="0" fontAlgn="t"/>
            <a:r>
              <a:rPr lang="en-GB" sz="1200" b="0" i="0" kern="1200" dirty="0">
                <a:solidFill>
                  <a:schemeClr val="tx1"/>
                </a:solidFill>
                <a:effectLst/>
                <a:latin typeface="+mn-lt"/>
                <a:ea typeface="+mn-ea"/>
                <a:cs typeface="+mn-cs"/>
              </a:rPr>
              <a:t>Sacrificing time and earning capacity to support the family home.</a:t>
            </a:r>
          </a:p>
          <a:p>
            <a:pPr fontAlgn="t"/>
            <a:r>
              <a:rPr lang="en-GB" sz="1200" b="0" i="0" kern="1200" dirty="0">
                <a:solidFill>
                  <a:schemeClr val="tx1"/>
                </a:solidFill>
                <a:effectLst/>
                <a:latin typeface="+mn-lt"/>
                <a:ea typeface="+mn-ea"/>
                <a:cs typeface="+mn-cs"/>
              </a:rPr>
              <a:t>A court would likely find detrimental reliance because:</a:t>
            </a:r>
          </a:p>
          <a:p>
            <a:pPr fontAlgn="t"/>
            <a:r>
              <a:rPr lang="en-GB" sz="1200" b="0" i="0" kern="1200" dirty="0">
                <a:solidFill>
                  <a:schemeClr val="tx1"/>
                </a:solidFill>
                <a:effectLst/>
                <a:latin typeface="+mn-lt"/>
                <a:ea typeface="+mn-ea"/>
                <a:cs typeface="+mn-cs"/>
              </a:rPr>
              <a:t>Beryl changed her position by taking employment and contributing to mortgage payments in circumstances where she may reasonably have believed she was helping secure the family home.</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3. What Share Might Beryl Receive?</a:t>
            </a:r>
          </a:p>
          <a:p>
            <a:pPr fontAlgn="t"/>
            <a:r>
              <a:rPr lang="en-GB" sz="1200" b="0" i="0" kern="1200" dirty="0">
                <a:solidFill>
                  <a:schemeClr val="tx1"/>
                </a:solidFill>
                <a:effectLst/>
                <a:latin typeface="+mn-lt"/>
                <a:ea typeface="+mn-ea"/>
                <a:cs typeface="+mn-cs"/>
              </a:rPr>
              <a:t>If the court finds a constructive trust exists, it must quantify her share.</a:t>
            </a:r>
          </a:p>
          <a:p>
            <a:pPr fontAlgn="t"/>
            <a:r>
              <a:rPr lang="en-GB" sz="1200" b="0" i="0" kern="1200" dirty="0">
                <a:solidFill>
                  <a:schemeClr val="tx1"/>
                </a:solidFill>
                <a:effectLst/>
                <a:latin typeface="+mn-lt"/>
                <a:ea typeface="+mn-ea"/>
                <a:cs typeface="+mn-cs"/>
              </a:rPr>
              <a:t>Relevant factors include:</a:t>
            </a:r>
          </a:p>
          <a:p>
            <a:pPr lvl="0" fontAlgn="t"/>
            <a:r>
              <a:rPr lang="en-GB" sz="1200" b="0" i="0" kern="1200" dirty="0">
                <a:solidFill>
                  <a:schemeClr val="tx1"/>
                </a:solidFill>
                <a:effectLst/>
                <a:latin typeface="+mn-lt"/>
                <a:ea typeface="+mn-ea"/>
                <a:cs typeface="+mn-cs"/>
              </a:rPr>
              <a:t>Alan paid the entire deposit.</a:t>
            </a:r>
          </a:p>
          <a:p>
            <a:pPr lvl="0" fontAlgn="t"/>
            <a:r>
              <a:rPr lang="en-GB" sz="1200" b="0" i="0" kern="1200" dirty="0">
                <a:solidFill>
                  <a:schemeClr val="tx1"/>
                </a:solidFill>
                <a:effectLst/>
                <a:latin typeface="+mn-lt"/>
                <a:ea typeface="+mn-ea"/>
                <a:cs typeface="+mn-cs"/>
              </a:rPr>
              <a:t>Alan bought the property before the relationship began.</a:t>
            </a:r>
          </a:p>
          <a:p>
            <a:pPr lvl="0" fontAlgn="t"/>
            <a:r>
              <a:rPr lang="en-GB" sz="1200" b="0" i="0" kern="1200" dirty="0">
                <a:solidFill>
                  <a:schemeClr val="tx1"/>
                </a:solidFill>
                <a:effectLst/>
                <a:latin typeface="+mn-lt"/>
                <a:ea typeface="+mn-ea"/>
                <a:cs typeface="+mn-cs"/>
              </a:rPr>
              <a:t>Alan was solely responsible for the mortgage initially.</a:t>
            </a:r>
          </a:p>
          <a:p>
            <a:pPr lvl="0" fontAlgn="t"/>
            <a:r>
              <a:rPr lang="en-GB" sz="1200" b="0" i="0" kern="1200" dirty="0">
                <a:solidFill>
                  <a:schemeClr val="tx1"/>
                </a:solidFill>
                <a:effectLst/>
                <a:latin typeface="+mn-lt"/>
                <a:ea typeface="+mn-ea"/>
                <a:cs typeface="+mn-cs"/>
              </a:rPr>
              <a:t>Beryl's mortgage contributions only occurred for approximately two years.</a:t>
            </a:r>
          </a:p>
          <a:p>
            <a:pPr lvl="0" fontAlgn="t"/>
            <a:r>
              <a:rPr lang="en-GB" sz="1200" b="0" i="0" kern="1200" dirty="0">
                <a:solidFill>
                  <a:schemeClr val="tx1"/>
                </a:solidFill>
                <a:effectLst/>
                <a:latin typeface="+mn-lt"/>
                <a:ea typeface="+mn-ea"/>
                <a:cs typeface="+mn-cs"/>
              </a:rPr>
              <a:t>Beryl made domestic and childcare contributions throughout the relationship.</a:t>
            </a:r>
          </a:p>
          <a:p>
            <a:pPr lvl="0" fontAlgn="t"/>
            <a:r>
              <a:rPr lang="en-GB" sz="1200" b="0" i="0" kern="1200" dirty="0">
                <a:solidFill>
                  <a:schemeClr val="tx1"/>
                </a:solidFill>
                <a:effectLst/>
                <a:latin typeface="+mn-lt"/>
                <a:ea typeface="+mn-ea"/>
                <a:cs typeface="+mn-cs"/>
              </a:rPr>
              <a:t>The couple had a child together and treated the property as a family home.</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Likely Outcome</a:t>
            </a:r>
          </a:p>
          <a:p>
            <a:pPr fontAlgn="t"/>
            <a:r>
              <a:rPr lang="en-GB" sz="1200" b="0" i="0" kern="1200" dirty="0">
                <a:solidFill>
                  <a:schemeClr val="tx1"/>
                </a:solidFill>
                <a:effectLst/>
                <a:latin typeface="+mn-lt"/>
                <a:ea typeface="+mn-ea"/>
                <a:cs typeface="+mn-cs"/>
              </a:rPr>
              <a:t>Beryl is unlikely to obtain a 50% share because:</a:t>
            </a:r>
          </a:p>
          <a:p>
            <a:pPr lvl="0" fontAlgn="t"/>
            <a:r>
              <a:rPr lang="en-GB" sz="1200" b="0" i="0" kern="1200" dirty="0">
                <a:solidFill>
                  <a:schemeClr val="tx1"/>
                </a:solidFill>
                <a:effectLst/>
                <a:latin typeface="+mn-lt"/>
                <a:ea typeface="+mn-ea"/>
                <a:cs typeface="+mn-cs"/>
              </a:rPr>
              <a:t>She was not involved in the original purchase.</a:t>
            </a:r>
          </a:p>
          <a:p>
            <a:pPr lvl="0" fontAlgn="t"/>
            <a:r>
              <a:rPr lang="en-GB" sz="1200" b="0" i="0" kern="1200" dirty="0">
                <a:solidFill>
                  <a:schemeClr val="tx1"/>
                </a:solidFill>
                <a:effectLst/>
                <a:latin typeface="+mn-lt"/>
                <a:ea typeface="+mn-ea"/>
                <a:cs typeface="+mn-cs"/>
              </a:rPr>
              <a:t>Alan contributed the deposit.</a:t>
            </a:r>
          </a:p>
          <a:p>
            <a:pPr lvl="0" fontAlgn="t"/>
            <a:r>
              <a:rPr lang="en-GB" sz="1200" b="0" i="0" kern="1200" dirty="0">
                <a:solidFill>
                  <a:schemeClr val="tx1"/>
                </a:solidFill>
                <a:effectLst/>
                <a:latin typeface="+mn-lt"/>
                <a:ea typeface="+mn-ea"/>
                <a:cs typeface="+mn-cs"/>
              </a:rPr>
              <a:t>The property was owned solely by Alan before the relationship began.</a:t>
            </a:r>
          </a:p>
          <a:p>
            <a:pPr fontAlgn="t"/>
            <a:r>
              <a:rPr lang="en-GB" sz="1200" b="0" i="0" kern="1200" dirty="0">
                <a:solidFill>
                  <a:schemeClr val="tx1"/>
                </a:solidFill>
                <a:effectLst/>
                <a:latin typeface="+mn-lt"/>
                <a:ea typeface="+mn-ea"/>
                <a:cs typeface="+mn-cs"/>
              </a:rPr>
              <a:t>However, she may obtain a </a:t>
            </a:r>
            <a:r>
              <a:rPr lang="en-GB" sz="1200" b="1" i="0" kern="1200" dirty="0">
                <a:solidFill>
                  <a:schemeClr val="tx1"/>
                </a:solidFill>
                <a:effectLst/>
                <a:latin typeface="+mn-lt"/>
                <a:ea typeface="+mn-ea"/>
                <a:cs typeface="+mn-cs"/>
              </a:rPr>
              <a:t>modest beneficial share</a:t>
            </a:r>
            <a:r>
              <a:rPr lang="en-GB" sz="1200" b="0" i="0" kern="1200" dirty="0">
                <a:solidFill>
                  <a:schemeClr val="tx1"/>
                </a:solidFill>
                <a:effectLst/>
                <a:latin typeface="+mn-lt"/>
                <a:ea typeface="+mn-ea"/>
                <a:cs typeface="+mn-cs"/>
              </a:rPr>
              <a:t> reflecting:</a:t>
            </a:r>
          </a:p>
          <a:p>
            <a:pPr lvl="0" fontAlgn="t"/>
            <a:r>
              <a:rPr lang="en-GB" sz="1200" b="0" i="0" kern="1200" dirty="0">
                <a:solidFill>
                  <a:schemeClr val="tx1"/>
                </a:solidFill>
                <a:effectLst/>
                <a:latin typeface="+mn-lt"/>
                <a:ea typeface="+mn-ea"/>
                <a:cs typeface="+mn-cs"/>
              </a:rPr>
              <a:t>Mortgage contributions; and</a:t>
            </a:r>
          </a:p>
          <a:p>
            <a:pPr lvl="0" fontAlgn="t"/>
            <a:r>
              <a:rPr lang="en-GB" sz="1200" b="0" i="0" kern="1200" dirty="0">
                <a:solidFill>
                  <a:schemeClr val="tx1"/>
                </a:solidFill>
                <a:effectLst/>
                <a:latin typeface="+mn-lt"/>
                <a:ea typeface="+mn-ea"/>
                <a:cs typeface="+mn-cs"/>
              </a:rPr>
              <a:t>Her role in supporting the family home.</a:t>
            </a:r>
          </a:p>
          <a:p>
            <a:pPr fontAlgn="t"/>
            <a:r>
              <a:rPr lang="en-GB" sz="1200" b="0" i="0" kern="1200" dirty="0">
                <a:solidFill>
                  <a:schemeClr val="tx1"/>
                </a:solidFill>
                <a:effectLst/>
                <a:latin typeface="+mn-lt"/>
                <a:ea typeface="+mn-ea"/>
                <a:cs typeface="+mn-cs"/>
              </a:rPr>
              <a:t>A court might award a share somewhere in the region of </a:t>
            </a:r>
            <a:r>
              <a:rPr lang="en-GB" sz="1200" b="1" i="0" kern="1200" dirty="0">
                <a:solidFill>
                  <a:schemeClr val="tx1"/>
                </a:solidFill>
                <a:effectLst/>
                <a:latin typeface="+mn-lt"/>
                <a:ea typeface="+mn-ea"/>
                <a:cs typeface="+mn-cs"/>
              </a:rPr>
              <a:t>10-30%</a:t>
            </a:r>
            <a:r>
              <a:rPr lang="en-GB" sz="1200" b="0" i="0" kern="1200" dirty="0">
                <a:solidFill>
                  <a:schemeClr val="tx1"/>
                </a:solidFill>
                <a:effectLst/>
                <a:latin typeface="+mn-lt"/>
                <a:ea typeface="+mn-ea"/>
                <a:cs typeface="+mn-cs"/>
              </a:rPr>
              <a:t>, depending on evidence of the actual mortgage payments and the parties' intentions.</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4. Protection Against Sale</a:t>
            </a:r>
          </a:p>
          <a:p>
            <a:pPr fontAlgn="t"/>
            <a:r>
              <a:rPr lang="en-GB" sz="1200" b="0" i="0" kern="1200" dirty="0">
                <a:solidFill>
                  <a:schemeClr val="tx1"/>
                </a:solidFill>
                <a:effectLst/>
                <a:latin typeface="+mn-lt"/>
                <a:ea typeface="+mn-ea"/>
                <a:cs typeface="+mn-cs"/>
              </a:rPr>
              <a:t>If Beryl can establish a beneficial interest, she may have an </a:t>
            </a:r>
            <a:r>
              <a:rPr lang="en-GB" sz="1200" b="1" i="0" kern="1200" dirty="0">
                <a:solidFill>
                  <a:schemeClr val="tx1"/>
                </a:solidFill>
                <a:effectLst/>
                <a:latin typeface="+mn-lt"/>
                <a:ea typeface="+mn-ea"/>
                <a:cs typeface="+mn-cs"/>
              </a:rPr>
              <a:t>overriding interest</a:t>
            </a:r>
            <a:r>
              <a:rPr lang="en-GB" sz="1200" b="0" i="0" kern="1200" dirty="0">
                <a:solidFill>
                  <a:schemeClr val="tx1"/>
                </a:solidFill>
                <a:effectLst/>
                <a:latin typeface="+mn-lt"/>
                <a:ea typeface="+mn-ea"/>
                <a:cs typeface="+mn-cs"/>
              </a:rPr>
              <a:t> if she remains in actual occupation of the property.</a:t>
            </a:r>
          </a:p>
          <a:p>
            <a:pPr fontAlgn="t"/>
            <a:r>
              <a:rPr lang="en-GB" sz="1200" b="0" i="0" kern="1200" dirty="0">
                <a:solidFill>
                  <a:schemeClr val="tx1"/>
                </a:solidFill>
                <a:effectLst/>
                <a:latin typeface="+mn-lt"/>
                <a:ea typeface="+mn-ea"/>
                <a:cs typeface="+mn-cs"/>
              </a:rPr>
              <a:t>Practical steps include:</a:t>
            </a:r>
          </a:p>
          <a:p>
            <a:pPr lvl="0" fontAlgn="t"/>
            <a:r>
              <a:rPr lang="en-GB" sz="1200" b="0" i="0" kern="1200" dirty="0">
                <a:solidFill>
                  <a:schemeClr val="tx1"/>
                </a:solidFill>
                <a:effectLst/>
                <a:latin typeface="+mn-lt"/>
                <a:ea typeface="+mn-ea"/>
                <a:cs typeface="+mn-cs"/>
              </a:rPr>
              <a:t>Obtaining legal advice immediately.</a:t>
            </a:r>
          </a:p>
          <a:p>
            <a:pPr lvl="0" fontAlgn="t"/>
            <a:r>
              <a:rPr lang="en-GB" sz="1200" b="0" i="0" kern="1200" dirty="0">
                <a:solidFill>
                  <a:schemeClr val="tx1"/>
                </a:solidFill>
                <a:effectLst/>
                <a:latin typeface="+mn-lt"/>
                <a:ea typeface="+mn-ea"/>
                <a:cs typeface="+mn-cs"/>
              </a:rPr>
              <a:t>Applying for a restriction or notice at HM Land Registry if a beneficial interest can be shown.</a:t>
            </a:r>
          </a:p>
          <a:p>
            <a:pPr lvl="0" fontAlgn="t"/>
            <a:r>
              <a:rPr lang="en-GB" sz="1200" b="0" i="0" kern="1200" dirty="0">
                <a:solidFill>
                  <a:schemeClr val="tx1"/>
                </a:solidFill>
                <a:effectLst/>
                <a:latin typeface="+mn-lt"/>
                <a:ea typeface="+mn-ea"/>
                <a:cs typeface="+mn-cs"/>
              </a:rPr>
              <a:t>Seeking a declaration of beneficial ownership under </a:t>
            </a:r>
            <a:r>
              <a:rPr lang="en-GB" sz="1200" b="1" i="0" kern="1200" dirty="0">
                <a:solidFill>
                  <a:schemeClr val="tx1"/>
                </a:solidFill>
                <a:effectLst/>
                <a:latin typeface="+mn-lt"/>
                <a:ea typeface="+mn-ea"/>
                <a:cs typeface="+mn-cs"/>
              </a:rPr>
              <a:t>TOLATA 1996</a:t>
            </a:r>
            <a:r>
              <a:rPr lang="en-GB" sz="1200" b="0" i="0" kern="1200" dirty="0">
                <a:solidFill>
                  <a:schemeClr val="tx1"/>
                </a:solidFill>
                <a:effectLst/>
                <a:latin typeface="+mn-lt"/>
                <a:ea typeface="+mn-ea"/>
                <a:cs typeface="+mn-cs"/>
              </a:rPr>
              <a:t>.</a:t>
            </a:r>
          </a:p>
          <a:p>
            <a:pPr lvl="0" fontAlgn="t"/>
            <a:r>
              <a:rPr lang="en-GB" sz="1200" b="0" i="0" kern="1200" dirty="0">
                <a:solidFill>
                  <a:schemeClr val="tx1"/>
                </a:solidFill>
                <a:effectLst/>
                <a:latin typeface="+mn-lt"/>
                <a:ea typeface="+mn-ea"/>
                <a:cs typeface="+mn-cs"/>
              </a:rPr>
              <a:t>Potentially seeking an order regulating occupation of the property.</a:t>
            </a:r>
          </a:p>
          <a:p>
            <a:pPr fontAlgn="t"/>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Exam Conclusion</a:t>
            </a:r>
          </a:p>
          <a:p>
            <a:pPr fontAlgn="t"/>
            <a:r>
              <a:rPr lang="en-GB" sz="1200" b="0" i="0" kern="1200" dirty="0">
                <a:solidFill>
                  <a:schemeClr val="tx1"/>
                </a:solidFill>
                <a:effectLst/>
                <a:latin typeface="+mn-lt"/>
                <a:ea typeface="+mn-ea"/>
                <a:cs typeface="+mn-cs"/>
              </a:rPr>
              <a:t>Beryl's strongest argument is that her contributions towards the mortgage between 2021 and 2023 give rise to an inferred common intention constructive trust under </a:t>
            </a:r>
            <a:r>
              <a:rPr lang="en-GB" sz="1200" b="0" i="1" kern="1200" dirty="0">
                <a:solidFill>
                  <a:schemeClr val="tx1"/>
                </a:solidFill>
                <a:effectLst/>
                <a:latin typeface="+mn-lt"/>
                <a:ea typeface="+mn-ea"/>
                <a:cs typeface="+mn-cs"/>
              </a:rPr>
              <a:t>Lloyds Bank v Rosset</a:t>
            </a:r>
            <a:r>
              <a:rPr lang="en-GB" sz="1200" b="0" i="0" kern="1200" dirty="0">
                <a:solidFill>
                  <a:schemeClr val="tx1"/>
                </a:solidFill>
                <a:effectLst/>
                <a:latin typeface="+mn-lt"/>
                <a:ea typeface="+mn-ea"/>
                <a:cs typeface="+mn-cs"/>
              </a:rPr>
              <a:t>. Although household expenses and childcare alone would probably be insufficient, her direct assistance with mortgage payments and associated detrimental reliance provide a realistic basis for claiming a beneficial interest in the property. Any share awarded is likely to be significantly less than 50%, reflecting Alan's sole ownership at purchase and initial financial contributions.</a:t>
            </a:r>
          </a:p>
          <a:p>
            <a:endParaRPr lang="en-GB" dirty="0"/>
          </a:p>
        </p:txBody>
      </p:sp>
      <p:sp>
        <p:nvSpPr>
          <p:cNvPr id="4" name="Slide Number Placeholder 3"/>
          <p:cNvSpPr>
            <a:spLocks noGrp="1"/>
          </p:cNvSpPr>
          <p:nvPr>
            <p:ph type="sldNum" sz="quarter" idx="5"/>
          </p:nvPr>
        </p:nvSpPr>
        <p:spPr/>
        <p:txBody>
          <a:bodyPr/>
          <a:lstStyle/>
          <a:p>
            <a:fld id="{2EECEE34-73E9-49D4-B13E-54435742F122}" type="slidenum">
              <a:rPr lang="en-GB" smtClean="0"/>
              <a:t>40</a:t>
            </a:fld>
            <a:endParaRPr lang="en-GB"/>
          </a:p>
        </p:txBody>
      </p:sp>
    </p:spTree>
    <p:extLst>
      <p:ext uri="{BB962C8B-B14F-4D97-AF65-F5344CB8AC3E}">
        <p14:creationId xmlns:p14="http://schemas.microsoft.com/office/powerpoint/2010/main" val="18488455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sp>
        <p:nvSpPr>
          <p:cNvPr id="17" name="bg object 17"/>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18" name="bg object 18"/>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2" name="Holder 2"/>
          <p:cNvSpPr>
            <a:spLocks noGrp="1"/>
          </p:cNvSpPr>
          <p:nvPr>
            <p:ph type="ctrTitle"/>
          </p:nvPr>
        </p:nvSpPr>
        <p:spPr>
          <a:xfrm>
            <a:off x="597084" y="837406"/>
            <a:ext cx="16706215" cy="1168400"/>
          </a:xfrm>
          <a:prstGeom prst="rect">
            <a:avLst/>
          </a:prstGeom>
        </p:spPr>
        <p:txBody>
          <a:bodyPr wrap="square" lIns="0" tIns="0" rIns="0" bIns="0">
            <a:spAutoFit/>
          </a:bodyPr>
          <a:lstStyle>
            <a:lvl1pPr>
              <a:defRPr sz="5700" b="1" i="0">
                <a:solidFill>
                  <a:srgbClr val="E65385"/>
                </a:solidFill>
                <a:latin typeface="Trebuchet MS"/>
                <a:cs typeface="Trebuchet MS"/>
              </a:defRPr>
            </a:lvl1pPr>
          </a:lstStyle>
          <a:p>
            <a:endParaRPr/>
          </a:p>
        </p:txBody>
      </p:sp>
      <p:sp>
        <p:nvSpPr>
          <p:cNvPr id="3" name="Holder 3"/>
          <p:cNvSpPr>
            <a:spLocks noGrp="1"/>
          </p:cNvSpPr>
          <p:nvPr>
            <p:ph type="subTitle" idx="4"/>
          </p:nvPr>
        </p:nvSpPr>
        <p:spPr>
          <a:xfrm>
            <a:off x="2743200" y="5760720"/>
            <a:ext cx="12801600" cy="2571750"/>
          </a:xfrm>
          <a:prstGeom prst="rect">
            <a:avLst/>
          </a:prstGeom>
        </p:spPr>
        <p:txBody>
          <a:bodyPr wrap="square" lIns="0" tIns="0" rIns="0" bIns="0">
            <a:spAutoFit/>
          </a:bodyPr>
          <a:lstStyle>
            <a:lvl1pPr>
              <a:defRPr sz="4000" b="0" i="0">
                <a:solidFill>
                  <a:srgbClr val="203458"/>
                </a:solidFill>
                <a:latin typeface="Trebuchet MS"/>
                <a:cs typeface="Trebuchet M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10/11/2026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700" b="1" i="0">
                <a:solidFill>
                  <a:srgbClr val="E65385"/>
                </a:solidFill>
                <a:latin typeface="Trebuchet MS"/>
                <a:cs typeface="Trebuchet MS"/>
              </a:defRPr>
            </a:lvl1pPr>
          </a:lstStyle>
          <a:p>
            <a:endParaRPr/>
          </a:p>
        </p:txBody>
      </p:sp>
      <p:sp>
        <p:nvSpPr>
          <p:cNvPr id="3" name="Holder 3"/>
          <p:cNvSpPr>
            <a:spLocks noGrp="1"/>
          </p:cNvSpPr>
          <p:nvPr>
            <p:ph type="body" idx="1"/>
          </p:nvPr>
        </p:nvSpPr>
        <p:spPr/>
        <p:txBody>
          <a:bodyPr lIns="0" tIns="0" rIns="0" bIns="0"/>
          <a:lstStyle>
            <a:lvl1pPr>
              <a:defRPr sz="4000" b="0" i="0">
                <a:solidFill>
                  <a:srgbClr val="203458"/>
                </a:solidFill>
                <a:latin typeface="Trebuchet MS"/>
                <a:cs typeface="Trebuchet M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10/11/2026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F9F5EF"/>
          </a:solidFill>
        </p:spPr>
        <p:txBody>
          <a:bodyPr wrap="square" lIns="0" tIns="0" rIns="0" bIns="0" rtlCol="0"/>
          <a:lstStyle/>
          <a:p>
            <a:endParaRPr/>
          </a:p>
        </p:txBody>
      </p:sp>
      <p:sp>
        <p:nvSpPr>
          <p:cNvPr id="17" name="bg object 17"/>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
        <p:nvSpPr>
          <p:cNvPr id="18" name="bg object 18"/>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pic>
        <p:nvPicPr>
          <p:cNvPr id="19" name="bg object 19"/>
          <p:cNvPicPr/>
          <p:nvPr/>
        </p:nvPicPr>
        <p:blipFill>
          <a:blip r:embed="rId2" cstate="print"/>
          <a:stretch>
            <a:fillRect/>
          </a:stretch>
        </p:blipFill>
        <p:spPr>
          <a:xfrm>
            <a:off x="895534" y="2316956"/>
            <a:ext cx="95250" cy="95249"/>
          </a:xfrm>
          <a:prstGeom prst="rect">
            <a:avLst/>
          </a:prstGeom>
        </p:spPr>
      </p:pic>
      <p:sp>
        <p:nvSpPr>
          <p:cNvPr id="2" name="Holder 2"/>
          <p:cNvSpPr>
            <a:spLocks noGrp="1"/>
          </p:cNvSpPr>
          <p:nvPr>
            <p:ph type="title"/>
          </p:nvPr>
        </p:nvSpPr>
        <p:spPr/>
        <p:txBody>
          <a:bodyPr lIns="0" tIns="0" rIns="0" bIns="0"/>
          <a:lstStyle>
            <a:lvl1pPr>
              <a:defRPr sz="5700" b="1" i="0">
                <a:solidFill>
                  <a:srgbClr val="E65385"/>
                </a:solidFill>
                <a:latin typeface="Trebuchet MS"/>
                <a:cs typeface="Trebuchet MS"/>
              </a:defRPr>
            </a:lvl1pPr>
          </a:lstStyle>
          <a:p>
            <a:endParaRPr/>
          </a:p>
        </p:txBody>
      </p:sp>
      <p:sp>
        <p:nvSpPr>
          <p:cNvPr id="3" name="Holder 3"/>
          <p:cNvSpPr>
            <a:spLocks noGrp="1"/>
          </p:cNvSpPr>
          <p:nvPr>
            <p:ph sz="half" idx="2"/>
          </p:nvPr>
        </p:nvSpPr>
        <p:spPr>
          <a:xfrm>
            <a:off x="1099221" y="2137238"/>
            <a:ext cx="7855584" cy="6883400"/>
          </a:xfrm>
          <a:prstGeom prst="rect">
            <a:avLst/>
          </a:prstGeom>
        </p:spPr>
        <p:txBody>
          <a:bodyPr wrap="square" lIns="0" tIns="0" rIns="0" bIns="0">
            <a:spAutoFit/>
          </a:bodyPr>
          <a:lstStyle>
            <a:lvl1pPr>
              <a:defRPr sz="2600" b="0" i="0">
                <a:solidFill>
                  <a:srgbClr val="292959"/>
                </a:solidFill>
                <a:latin typeface="Trebuchet MS"/>
                <a:cs typeface="Trebuchet MS"/>
              </a:defRPr>
            </a:lvl1pPr>
          </a:lstStyle>
          <a:p>
            <a:endParaRPr/>
          </a:p>
        </p:txBody>
      </p:sp>
      <p:sp>
        <p:nvSpPr>
          <p:cNvPr id="4" name="Holder 4"/>
          <p:cNvSpPr>
            <a:spLocks noGrp="1"/>
          </p:cNvSpPr>
          <p:nvPr>
            <p:ph sz="half" idx="3"/>
          </p:nvPr>
        </p:nvSpPr>
        <p:spPr>
          <a:xfrm>
            <a:off x="9418320" y="2366010"/>
            <a:ext cx="7955280" cy="678942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10/11/2026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700" b="1" i="0">
                <a:solidFill>
                  <a:srgbClr val="E65385"/>
                </a:solidFill>
                <a:latin typeface="Trebuchet MS"/>
                <a:cs typeface="Trebuchet MS"/>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10/11/2026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10/11/2026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F9F5EF"/>
          </a:solidFill>
        </p:spPr>
        <p:txBody>
          <a:bodyPr wrap="square" lIns="0" tIns="0" rIns="0" bIns="0" rtlCol="0"/>
          <a:lstStyle/>
          <a:p>
            <a:endParaRPr/>
          </a:p>
        </p:txBody>
      </p:sp>
      <p:sp>
        <p:nvSpPr>
          <p:cNvPr id="17" name="bg object 17"/>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E65385"/>
          </a:solidFill>
        </p:spPr>
        <p:txBody>
          <a:bodyPr wrap="square" lIns="0" tIns="0" rIns="0" bIns="0" rtlCol="0"/>
          <a:lstStyle/>
          <a:p>
            <a:endParaRPr/>
          </a:p>
        </p:txBody>
      </p:sp>
      <p:sp>
        <p:nvSpPr>
          <p:cNvPr id="18" name="bg object 18"/>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2" name="Holder 2"/>
          <p:cNvSpPr>
            <a:spLocks noGrp="1"/>
          </p:cNvSpPr>
          <p:nvPr>
            <p:ph type="title"/>
          </p:nvPr>
        </p:nvSpPr>
        <p:spPr>
          <a:xfrm>
            <a:off x="597084" y="834895"/>
            <a:ext cx="17473295" cy="909319"/>
          </a:xfrm>
          <a:prstGeom prst="rect">
            <a:avLst/>
          </a:prstGeom>
        </p:spPr>
        <p:txBody>
          <a:bodyPr wrap="square" lIns="0" tIns="0" rIns="0" bIns="0">
            <a:spAutoFit/>
          </a:bodyPr>
          <a:lstStyle>
            <a:lvl1pPr>
              <a:defRPr sz="5700" b="1" i="0">
                <a:solidFill>
                  <a:srgbClr val="E65385"/>
                </a:solidFill>
                <a:latin typeface="Trebuchet MS"/>
                <a:cs typeface="Trebuchet MS"/>
              </a:defRPr>
            </a:lvl1pPr>
          </a:lstStyle>
          <a:p>
            <a:endParaRPr/>
          </a:p>
        </p:txBody>
      </p:sp>
      <p:sp>
        <p:nvSpPr>
          <p:cNvPr id="3" name="Holder 3"/>
          <p:cNvSpPr>
            <a:spLocks noGrp="1"/>
          </p:cNvSpPr>
          <p:nvPr>
            <p:ph type="body" idx="1"/>
          </p:nvPr>
        </p:nvSpPr>
        <p:spPr>
          <a:xfrm>
            <a:off x="1879500" y="2256479"/>
            <a:ext cx="14861540" cy="3340100"/>
          </a:xfrm>
          <a:prstGeom prst="rect">
            <a:avLst/>
          </a:prstGeom>
        </p:spPr>
        <p:txBody>
          <a:bodyPr wrap="square" lIns="0" tIns="0" rIns="0" bIns="0">
            <a:spAutoFit/>
          </a:bodyPr>
          <a:lstStyle>
            <a:lvl1pPr>
              <a:defRPr sz="4000" b="0" i="0">
                <a:solidFill>
                  <a:srgbClr val="203458"/>
                </a:solidFill>
                <a:latin typeface="Trebuchet MS"/>
                <a:cs typeface="Trebuchet MS"/>
              </a:defRPr>
            </a:lvl1pPr>
          </a:lstStyle>
          <a:p>
            <a:endParaRPr/>
          </a:p>
        </p:txBody>
      </p:sp>
      <p:sp>
        <p:nvSpPr>
          <p:cNvPr id="4" name="Holder 4"/>
          <p:cNvSpPr>
            <a:spLocks noGrp="1"/>
          </p:cNvSpPr>
          <p:nvPr>
            <p:ph type="ftr" sz="quarter" idx="5"/>
          </p:nvPr>
        </p:nvSpPr>
        <p:spPr>
          <a:xfrm>
            <a:off x="6217920" y="9566910"/>
            <a:ext cx="5852160" cy="51435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914400" y="9566910"/>
            <a:ext cx="4206240" cy="51435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10/11/2026</a:t>
            </a:fld>
            <a:endParaRPr lang="en-US"/>
          </a:p>
        </p:txBody>
      </p:sp>
      <p:sp>
        <p:nvSpPr>
          <p:cNvPr id="6" name="Holder 6"/>
          <p:cNvSpPr>
            <a:spLocks noGrp="1"/>
          </p:cNvSpPr>
          <p:nvPr>
            <p:ph type="sldNum" sz="quarter" idx="7"/>
          </p:nvPr>
        </p:nvSpPr>
        <p:spPr>
          <a:xfrm>
            <a:off x="13167361" y="9566910"/>
            <a:ext cx="4206240" cy="51435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1.jp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7.png"/><Relationship Id="rId7"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11.png"/><Relationship Id="rId9"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7.png"/><Relationship Id="rId7"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31.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14.png"/><Relationship Id="rId7" Type="http://schemas.openxmlformats.org/officeDocument/2006/relationships/image" Target="../media/image3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33.png"/><Relationship Id="rId4" Type="http://schemas.openxmlformats.org/officeDocument/2006/relationships/image" Target="../media/image35.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1.png"/><Relationship Id="rId7" Type="http://schemas.openxmlformats.org/officeDocument/2006/relationships/image" Target="../media/image44.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43.png"/><Relationship Id="rId4" Type="http://schemas.openxmlformats.org/officeDocument/2006/relationships/image" Target="../media/image42.png"/><Relationship Id="rId9" Type="http://schemas.openxmlformats.org/officeDocument/2006/relationships/image" Target="../media/image46.pn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47.jpg"/><Relationship Id="rId5" Type="http://schemas.openxmlformats.org/officeDocument/2006/relationships/image" Target="../media/image16.png"/><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8.jp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3.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image" Target="../media/image49.jpg"/><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25.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59.jpg"/><Relationship Id="rId5" Type="http://schemas.openxmlformats.org/officeDocument/2006/relationships/image" Target="../media/image58.png"/><Relationship Id="rId4" Type="http://schemas.openxmlformats.org/officeDocument/2006/relationships/image" Target="../media/image57.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65.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67.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60.png"/><Relationship Id="rId4" Type="http://schemas.openxmlformats.org/officeDocument/2006/relationships/image" Target="../media/image68.png"/></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70.png"/><Relationship Id="rId4" Type="http://schemas.openxmlformats.org/officeDocument/2006/relationships/image" Target="../media/image69.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71.png"/><Relationship Id="rId5" Type="http://schemas.openxmlformats.org/officeDocument/2006/relationships/image" Target="../media/image39.png"/><Relationship Id="rId4" Type="http://schemas.openxmlformats.org/officeDocument/2006/relationships/image" Target="../media/image38.png"/></Relationships>
</file>

<file path=ppt/slides/_rels/slide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11.png"/></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74.png"/><Relationship Id="rId4" Type="http://schemas.openxmlformats.org/officeDocument/2006/relationships/image" Target="../media/image73.png"/></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5.jpg"/></Relationships>
</file>

<file path=ppt/slides/_rels/slide40.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61.png"/><Relationship Id="rId2" Type="http://schemas.openxmlformats.org/officeDocument/2006/relationships/image" Target="../media/image77.jpg"/><Relationship Id="rId1" Type="http://schemas.openxmlformats.org/officeDocument/2006/relationships/slideLayout" Target="../slideLayouts/slideLayout2.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29.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jp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image" Target="../media/image1.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slideLayout" Target="../slideLayouts/slideLayout2.xml"/><Relationship Id="rId5" Type="http://schemas.openxmlformats.org/officeDocument/2006/relationships/hyperlink" Target="https://www.ons.gov.uk/peoplepopulationandcommunity/householdcharacteristics/homeinternetandsocialmediausage/articles/livingarrangementsofpeopleinenglandandwale" TargetMode="External"/><Relationship Id="rId4" Type="http://schemas.openxmlformats.org/officeDocument/2006/relationships/hyperlink" Target="https://doi.org/10.1111/1468-2230.12392"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8288000" cy="10287000"/>
            <a:chOff x="0" y="0"/>
            <a:chExt cx="18288000" cy="10287000"/>
          </a:xfrm>
        </p:grpSpPr>
        <p:pic>
          <p:nvPicPr>
            <p:cNvPr id="3" name="object 3"/>
            <p:cNvPicPr/>
            <p:nvPr/>
          </p:nvPicPr>
          <p:blipFill>
            <a:blip r:embed="rId3" cstate="print"/>
            <a:stretch>
              <a:fillRect/>
            </a:stretch>
          </p:blipFill>
          <p:spPr>
            <a:xfrm>
              <a:off x="0" y="0"/>
              <a:ext cx="18288000" cy="10286999"/>
            </a:xfrm>
            <a:prstGeom prst="rect">
              <a:avLst/>
            </a:prstGeom>
          </p:spPr>
        </p:pic>
        <p:pic>
          <p:nvPicPr>
            <p:cNvPr id="4" name="object 4"/>
            <p:cNvPicPr/>
            <p:nvPr/>
          </p:nvPicPr>
          <p:blipFill>
            <a:blip r:embed="rId4" cstate="print"/>
            <a:stretch>
              <a:fillRect/>
            </a:stretch>
          </p:blipFill>
          <p:spPr>
            <a:xfrm>
              <a:off x="6010129" y="0"/>
              <a:ext cx="12277575" cy="10286999"/>
            </a:xfrm>
            <a:prstGeom prst="rect">
              <a:avLst/>
            </a:prstGeom>
          </p:spPr>
        </p:pic>
        <p:sp>
          <p:nvSpPr>
            <p:cNvPr id="5" name="object 5"/>
            <p:cNvSpPr/>
            <p:nvPr/>
          </p:nvSpPr>
          <p:spPr>
            <a:xfrm>
              <a:off x="8312081" y="3410046"/>
              <a:ext cx="9976485" cy="5105400"/>
            </a:xfrm>
            <a:custGeom>
              <a:avLst/>
              <a:gdLst/>
              <a:ahLst/>
              <a:cxnLst/>
              <a:rect l="l" t="t" r="r" b="b"/>
              <a:pathLst>
                <a:path w="9976485" h="5105400">
                  <a:moveTo>
                    <a:pt x="9975918" y="5104919"/>
                  </a:moveTo>
                  <a:lnTo>
                    <a:pt x="609600" y="5104919"/>
                  </a:lnTo>
                  <a:lnTo>
                    <a:pt x="561960" y="5103085"/>
                  </a:lnTo>
                  <a:lnTo>
                    <a:pt x="515323" y="5097673"/>
                  </a:lnTo>
                  <a:lnTo>
                    <a:pt x="469824" y="5088819"/>
                  </a:lnTo>
                  <a:lnTo>
                    <a:pt x="425599" y="5076658"/>
                  </a:lnTo>
                  <a:lnTo>
                    <a:pt x="382784" y="5061326"/>
                  </a:lnTo>
                  <a:lnTo>
                    <a:pt x="341513" y="5042958"/>
                  </a:lnTo>
                  <a:lnTo>
                    <a:pt x="301923" y="5021691"/>
                  </a:lnTo>
                  <a:lnTo>
                    <a:pt x="264149" y="4997658"/>
                  </a:lnTo>
                  <a:lnTo>
                    <a:pt x="228326" y="4970997"/>
                  </a:lnTo>
                  <a:lnTo>
                    <a:pt x="194590" y="4941842"/>
                  </a:lnTo>
                  <a:lnTo>
                    <a:pt x="163077" y="4910328"/>
                  </a:lnTo>
                  <a:lnTo>
                    <a:pt x="133922" y="4876593"/>
                  </a:lnTo>
                  <a:lnTo>
                    <a:pt x="107260" y="4840770"/>
                  </a:lnTo>
                  <a:lnTo>
                    <a:pt x="83228" y="4802996"/>
                  </a:lnTo>
                  <a:lnTo>
                    <a:pt x="61960" y="4763406"/>
                  </a:lnTo>
                  <a:lnTo>
                    <a:pt x="43592" y="4722135"/>
                  </a:lnTo>
                  <a:lnTo>
                    <a:pt x="28260" y="4679320"/>
                  </a:lnTo>
                  <a:lnTo>
                    <a:pt x="16100" y="4635095"/>
                  </a:lnTo>
                  <a:lnTo>
                    <a:pt x="7246" y="4589596"/>
                  </a:lnTo>
                  <a:lnTo>
                    <a:pt x="1834" y="4542959"/>
                  </a:lnTo>
                  <a:lnTo>
                    <a:pt x="0" y="4495319"/>
                  </a:lnTo>
                  <a:lnTo>
                    <a:pt x="0" y="609600"/>
                  </a:lnTo>
                  <a:lnTo>
                    <a:pt x="1907" y="561329"/>
                  </a:lnTo>
                  <a:lnTo>
                    <a:pt x="7246" y="515323"/>
                  </a:lnTo>
                  <a:lnTo>
                    <a:pt x="16100" y="469824"/>
                  </a:lnTo>
                  <a:lnTo>
                    <a:pt x="28260" y="425599"/>
                  </a:lnTo>
                  <a:lnTo>
                    <a:pt x="43592" y="382784"/>
                  </a:lnTo>
                  <a:lnTo>
                    <a:pt x="61960" y="341513"/>
                  </a:lnTo>
                  <a:lnTo>
                    <a:pt x="83228" y="301923"/>
                  </a:lnTo>
                  <a:lnTo>
                    <a:pt x="107260" y="264149"/>
                  </a:lnTo>
                  <a:lnTo>
                    <a:pt x="133922" y="228326"/>
                  </a:lnTo>
                  <a:lnTo>
                    <a:pt x="163077" y="194590"/>
                  </a:lnTo>
                  <a:lnTo>
                    <a:pt x="194590" y="163077"/>
                  </a:lnTo>
                  <a:lnTo>
                    <a:pt x="228326" y="133922"/>
                  </a:lnTo>
                  <a:lnTo>
                    <a:pt x="264149" y="107260"/>
                  </a:lnTo>
                  <a:lnTo>
                    <a:pt x="301923" y="83228"/>
                  </a:lnTo>
                  <a:lnTo>
                    <a:pt x="341513" y="61960"/>
                  </a:lnTo>
                  <a:lnTo>
                    <a:pt x="382784" y="43592"/>
                  </a:lnTo>
                  <a:lnTo>
                    <a:pt x="425599" y="28260"/>
                  </a:lnTo>
                  <a:lnTo>
                    <a:pt x="469824" y="16100"/>
                  </a:lnTo>
                  <a:lnTo>
                    <a:pt x="515323" y="7245"/>
                  </a:lnTo>
                  <a:lnTo>
                    <a:pt x="561283" y="1912"/>
                  </a:lnTo>
                  <a:lnTo>
                    <a:pt x="559919" y="1912"/>
                  </a:lnTo>
                  <a:lnTo>
                    <a:pt x="609600" y="0"/>
                  </a:lnTo>
                  <a:lnTo>
                    <a:pt x="9975918" y="0"/>
                  </a:lnTo>
                  <a:lnTo>
                    <a:pt x="9975918" y="5104919"/>
                  </a:lnTo>
                  <a:close/>
                </a:path>
              </a:pathLst>
            </a:custGeom>
            <a:solidFill>
              <a:srgbClr val="292959"/>
            </a:solidFill>
          </p:spPr>
          <p:txBody>
            <a:bodyPr wrap="square" lIns="0" tIns="0" rIns="0" bIns="0" rtlCol="0"/>
            <a:lstStyle/>
            <a:p>
              <a:endParaRPr/>
            </a:p>
          </p:txBody>
        </p:sp>
        <p:sp>
          <p:nvSpPr>
            <p:cNvPr id="6" name="object 6"/>
            <p:cNvSpPr/>
            <p:nvPr/>
          </p:nvSpPr>
          <p:spPr>
            <a:xfrm>
              <a:off x="0" y="0"/>
              <a:ext cx="13768069" cy="1350010"/>
            </a:xfrm>
            <a:custGeom>
              <a:avLst/>
              <a:gdLst/>
              <a:ahLst/>
              <a:cxnLst/>
              <a:rect l="l" t="t" r="r" b="b"/>
              <a:pathLst>
                <a:path w="13768069" h="1350010">
                  <a:moveTo>
                    <a:pt x="13281592" y="1349547"/>
                  </a:moveTo>
                  <a:lnTo>
                    <a:pt x="0" y="1349547"/>
                  </a:lnTo>
                  <a:lnTo>
                    <a:pt x="0" y="0"/>
                  </a:lnTo>
                  <a:lnTo>
                    <a:pt x="13767369" y="0"/>
                  </a:lnTo>
                  <a:lnTo>
                    <a:pt x="13767468" y="863772"/>
                  </a:lnTo>
                  <a:lnTo>
                    <a:pt x="13764992" y="911785"/>
                  </a:lnTo>
                  <a:lnTo>
                    <a:pt x="13757949" y="958985"/>
                  </a:lnTo>
                  <a:lnTo>
                    <a:pt x="13746371" y="1005053"/>
                  </a:lnTo>
                  <a:lnTo>
                    <a:pt x="13730391" y="1049670"/>
                  </a:lnTo>
                  <a:lnTo>
                    <a:pt x="13710141" y="1092519"/>
                  </a:lnTo>
                  <a:lnTo>
                    <a:pt x="13685752" y="1133281"/>
                  </a:lnTo>
                  <a:lnTo>
                    <a:pt x="13657357" y="1171636"/>
                  </a:lnTo>
                  <a:lnTo>
                    <a:pt x="13625088" y="1207267"/>
                  </a:lnTo>
                  <a:lnTo>
                    <a:pt x="13589457" y="1239537"/>
                  </a:lnTo>
                  <a:lnTo>
                    <a:pt x="13551101" y="1267931"/>
                  </a:lnTo>
                  <a:lnTo>
                    <a:pt x="13510340" y="1292320"/>
                  </a:lnTo>
                  <a:lnTo>
                    <a:pt x="13467491" y="1312570"/>
                  </a:lnTo>
                  <a:lnTo>
                    <a:pt x="13422873" y="1328550"/>
                  </a:lnTo>
                  <a:lnTo>
                    <a:pt x="13376805" y="1340127"/>
                  </a:lnTo>
                  <a:lnTo>
                    <a:pt x="13329606" y="1347170"/>
                  </a:lnTo>
                  <a:lnTo>
                    <a:pt x="13281592" y="1349547"/>
                  </a:lnTo>
                  <a:close/>
                </a:path>
              </a:pathLst>
            </a:custGeom>
            <a:solidFill>
              <a:srgbClr val="FED307">
                <a:alpha val="69999"/>
              </a:srgbClr>
            </a:solidFill>
          </p:spPr>
          <p:txBody>
            <a:bodyPr wrap="square" lIns="0" tIns="0" rIns="0" bIns="0" rtlCol="0"/>
            <a:lstStyle/>
            <a:p>
              <a:endParaRPr/>
            </a:p>
          </p:txBody>
        </p:sp>
        <p:pic>
          <p:nvPicPr>
            <p:cNvPr id="7" name="object 7"/>
            <p:cNvPicPr/>
            <p:nvPr/>
          </p:nvPicPr>
          <p:blipFill>
            <a:blip r:embed="rId5" cstate="print"/>
            <a:stretch>
              <a:fillRect/>
            </a:stretch>
          </p:blipFill>
          <p:spPr>
            <a:xfrm>
              <a:off x="9089407" y="4390880"/>
              <a:ext cx="161924" cy="161924"/>
            </a:xfrm>
            <a:prstGeom prst="rect">
              <a:avLst/>
            </a:prstGeom>
          </p:spPr>
        </p:pic>
        <p:pic>
          <p:nvPicPr>
            <p:cNvPr id="8" name="object 8"/>
            <p:cNvPicPr/>
            <p:nvPr/>
          </p:nvPicPr>
          <p:blipFill>
            <a:blip r:embed="rId5" cstate="print"/>
            <a:stretch>
              <a:fillRect/>
            </a:stretch>
          </p:blipFill>
          <p:spPr>
            <a:xfrm>
              <a:off x="9089407" y="4990955"/>
              <a:ext cx="161924" cy="161924"/>
            </a:xfrm>
            <a:prstGeom prst="rect">
              <a:avLst/>
            </a:prstGeom>
          </p:spPr>
        </p:pic>
        <p:pic>
          <p:nvPicPr>
            <p:cNvPr id="9" name="object 9"/>
            <p:cNvPicPr/>
            <p:nvPr/>
          </p:nvPicPr>
          <p:blipFill>
            <a:blip r:embed="rId5" cstate="print"/>
            <a:stretch>
              <a:fillRect/>
            </a:stretch>
          </p:blipFill>
          <p:spPr>
            <a:xfrm>
              <a:off x="9089407" y="6191105"/>
              <a:ext cx="161924" cy="161924"/>
            </a:xfrm>
            <a:prstGeom prst="rect">
              <a:avLst/>
            </a:prstGeom>
          </p:spPr>
        </p:pic>
        <p:pic>
          <p:nvPicPr>
            <p:cNvPr id="10" name="object 10"/>
            <p:cNvPicPr/>
            <p:nvPr/>
          </p:nvPicPr>
          <p:blipFill>
            <a:blip r:embed="rId5" cstate="print"/>
            <a:stretch>
              <a:fillRect/>
            </a:stretch>
          </p:blipFill>
          <p:spPr>
            <a:xfrm>
              <a:off x="9089407" y="6791180"/>
              <a:ext cx="161924" cy="161924"/>
            </a:xfrm>
            <a:prstGeom prst="rect">
              <a:avLst/>
            </a:prstGeom>
          </p:spPr>
        </p:pic>
        <p:pic>
          <p:nvPicPr>
            <p:cNvPr id="11" name="object 11"/>
            <p:cNvPicPr/>
            <p:nvPr/>
          </p:nvPicPr>
          <p:blipFill>
            <a:blip r:embed="rId5" cstate="print"/>
            <a:stretch>
              <a:fillRect/>
            </a:stretch>
          </p:blipFill>
          <p:spPr>
            <a:xfrm>
              <a:off x="9089407" y="7391255"/>
              <a:ext cx="161924" cy="161924"/>
            </a:xfrm>
            <a:prstGeom prst="rect">
              <a:avLst/>
            </a:prstGeom>
          </p:spPr>
        </p:pic>
        <p:pic>
          <p:nvPicPr>
            <p:cNvPr id="12" name="object 12"/>
            <p:cNvPicPr/>
            <p:nvPr/>
          </p:nvPicPr>
          <p:blipFill>
            <a:blip r:embed="rId5" cstate="print"/>
            <a:stretch>
              <a:fillRect/>
            </a:stretch>
          </p:blipFill>
          <p:spPr>
            <a:xfrm>
              <a:off x="9089407" y="7991330"/>
              <a:ext cx="161924" cy="161924"/>
            </a:xfrm>
            <a:prstGeom prst="rect">
              <a:avLst/>
            </a:prstGeom>
          </p:spPr>
        </p:pic>
      </p:grpSp>
      <p:sp>
        <p:nvSpPr>
          <p:cNvPr id="13" name="object 13"/>
          <p:cNvSpPr txBox="1"/>
          <p:nvPr/>
        </p:nvSpPr>
        <p:spPr>
          <a:xfrm>
            <a:off x="8590932" y="3508738"/>
            <a:ext cx="8286115" cy="4835525"/>
          </a:xfrm>
          <a:prstGeom prst="rect">
            <a:avLst/>
          </a:prstGeom>
        </p:spPr>
        <p:txBody>
          <a:bodyPr vert="horz" wrap="square" lIns="0" tIns="12065" rIns="0" bIns="0" rtlCol="0">
            <a:spAutoFit/>
          </a:bodyPr>
          <a:lstStyle/>
          <a:p>
            <a:pPr marL="12700">
              <a:lnSpc>
                <a:spcPts val="4765"/>
              </a:lnSpc>
              <a:spcBef>
                <a:spcPts val="95"/>
              </a:spcBef>
            </a:pPr>
            <a:r>
              <a:rPr sz="4000" b="1" spc="-10" dirty="0">
                <a:solidFill>
                  <a:srgbClr val="FED307"/>
                </a:solidFill>
                <a:latin typeface="Trebuchet MS"/>
                <a:cs typeface="Trebuchet MS"/>
              </a:rPr>
              <a:t>Contents</a:t>
            </a:r>
            <a:endParaRPr sz="4000" dirty="0">
              <a:latin typeface="Trebuchet MS"/>
              <a:cs typeface="Trebuchet MS"/>
            </a:endParaRPr>
          </a:p>
          <a:p>
            <a:pPr marL="875030" marR="5080">
              <a:lnSpc>
                <a:spcPts val="4730"/>
              </a:lnSpc>
              <a:spcBef>
                <a:spcPts val="180"/>
              </a:spcBef>
            </a:pPr>
            <a:r>
              <a:rPr sz="4000" spc="-25" dirty="0">
                <a:solidFill>
                  <a:srgbClr val="FFFFFF"/>
                </a:solidFill>
                <a:latin typeface="Trebuchet MS"/>
                <a:cs typeface="Trebuchet MS"/>
              </a:rPr>
              <a:t>Cohabitation</a:t>
            </a:r>
            <a:r>
              <a:rPr sz="4000" spc="-225" dirty="0">
                <a:solidFill>
                  <a:srgbClr val="FFFFFF"/>
                </a:solidFill>
                <a:latin typeface="Trebuchet MS"/>
                <a:cs typeface="Trebuchet MS"/>
              </a:rPr>
              <a:t> </a:t>
            </a:r>
            <a:r>
              <a:rPr sz="4000" dirty="0">
                <a:solidFill>
                  <a:srgbClr val="FFFFFF"/>
                </a:solidFill>
                <a:latin typeface="Trebuchet MS"/>
                <a:cs typeface="Trebuchet MS"/>
              </a:rPr>
              <a:t>of</a:t>
            </a:r>
            <a:r>
              <a:rPr sz="4000" spc="-160" dirty="0">
                <a:solidFill>
                  <a:srgbClr val="FFFFFF"/>
                </a:solidFill>
                <a:latin typeface="Trebuchet MS"/>
                <a:cs typeface="Trebuchet MS"/>
              </a:rPr>
              <a:t> the</a:t>
            </a:r>
            <a:r>
              <a:rPr sz="4000" spc="-140" dirty="0">
                <a:solidFill>
                  <a:srgbClr val="FFFFFF"/>
                </a:solidFill>
                <a:latin typeface="Trebuchet MS"/>
                <a:cs typeface="Trebuchet MS"/>
              </a:rPr>
              <a:t> </a:t>
            </a:r>
            <a:r>
              <a:rPr sz="4000" spc="-180" dirty="0">
                <a:solidFill>
                  <a:srgbClr val="FFFFFF"/>
                </a:solidFill>
                <a:latin typeface="Trebuchet MS"/>
                <a:cs typeface="Trebuchet MS"/>
              </a:rPr>
              <a:t>family</a:t>
            </a:r>
            <a:r>
              <a:rPr sz="4000" spc="-120" dirty="0">
                <a:solidFill>
                  <a:srgbClr val="FFFFFF"/>
                </a:solidFill>
                <a:latin typeface="Trebuchet MS"/>
                <a:cs typeface="Trebuchet MS"/>
              </a:rPr>
              <a:t> </a:t>
            </a:r>
            <a:r>
              <a:rPr sz="4000" spc="-20" dirty="0">
                <a:solidFill>
                  <a:srgbClr val="FFFFFF"/>
                </a:solidFill>
                <a:latin typeface="Trebuchet MS"/>
                <a:cs typeface="Trebuchet MS"/>
              </a:rPr>
              <a:t>home </a:t>
            </a:r>
            <a:r>
              <a:rPr sz="4000" spc="-95" dirty="0">
                <a:solidFill>
                  <a:srgbClr val="FFFFFF"/>
                </a:solidFill>
                <a:latin typeface="Trebuchet MS"/>
                <a:cs typeface="Trebuchet MS"/>
              </a:rPr>
              <a:t>Routes</a:t>
            </a:r>
            <a:r>
              <a:rPr sz="4000" spc="-190" dirty="0">
                <a:solidFill>
                  <a:srgbClr val="FFFFFF"/>
                </a:solidFill>
                <a:latin typeface="Trebuchet MS"/>
                <a:cs typeface="Trebuchet MS"/>
              </a:rPr>
              <a:t> </a:t>
            </a:r>
            <a:r>
              <a:rPr sz="4000" spc="-65" dirty="0">
                <a:solidFill>
                  <a:srgbClr val="FFFFFF"/>
                </a:solidFill>
                <a:latin typeface="Trebuchet MS"/>
                <a:cs typeface="Trebuchet MS"/>
              </a:rPr>
              <a:t>to</a:t>
            </a:r>
            <a:r>
              <a:rPr sz="4000" spc="-185" dirty="0">
                <a:solidFill>
                  <a:srgbClr val="FFFFFF"/>
                </a:solidFill>
                <a:latin typeface="Trebuchet MS"/>
                <a:cs typeface="Trebuchet MS"/>
              </a:rPr>
              <a:t> </a:t>
            </a:r>
            <a:r>
              <a:rPr sz="4000" spc="-75" dirty="0">
                <a:solidFill>
                  <a:srgbClr val="FFFFFF"/>
                </a:solidFill>
                <a:latin typeface="Trebuchet MS"/>
                <a:cs typeface="Trebuchet MS"/>
              </a:rPr>
              <a:t>establishing</a:t>
            </a:r>
            <a:r>
              <a:rPr sz="4000" spc="-185" dirty="0">
                <a:solidFill>
                  <a:srgbClr val="FFFFFF"/>
                </a:solidFill>
                <a:latin typeface="Trebuchet MS"/>
                <a:cs typeface="Trebuchet MS"/>
              </a:rPr>
              <a:t> </a:t>
            </a:r>
            <a:r>
              <a:rPr sz="4000" spc="165" dirty="0">
                <a:solidFill>
                  <a:srgbClr val="FFFFFF"/>
                </a:solidFill>
                <a:latin typeface="Trebuchet MS"/>
                <a:cs typeface="Trebuchet MS"/>
              </a:rPr>
              <a:t>a</a:t>
            </a:r>
            <a:r>
              <a:rPr sz="4000" spc="-185" dirty="0">
                <a:solidFill>
                  <a:srgbClr val="FFFFFF"/>
                </a:solidFill>
                <a:latin typeface="Trebuchet MS"/>
                <a:cs typeface="Trebuchet MS"/>
              </a:rPr>
              <a:t> </a:t>
            </a:r>
            <a:r>
              <a:rPr sz="4000" spc="-25" dirty="0">
                <a:solidFill>
                  <a:srgbClr val="FFFFFF"/>
                </a:solidFill>
                <a:latin typeface="Trebuchet MS"/>
                <a:cs typeface="Trebuchet MS"/>
              </a:rPr>
              <a:t>benefic</a:t>
            </a:r>
            <a:r>
              <a:rPr lang="en-GB" sz="4000" spc="-25" dirty="0">
                <a:solidFill>
                  <a:srgbClr val="FFFFFF"/>
                </a:solidFill>
                <a:latin typeface="Trebuchet MS"/>
                <a:cs typeface="Trebuchet MS"/>
              </a:rPr>
              <a:t>i</a:t>
            </a:r>
            <a:r>
              <a:rPr sz="4000" spc="-25" dirty="0">
                <a:solidFill>
                  <a:srgbClr val="FFFFFF"/>
                </a:solidFill>
                <a:latin typeface="Trebuchet MS"/>
                <a:cs typeface="Trebuchet MS"/>
              </a:rPr>
              <a:t>al </a:t>
            </a:r>
            <a:r>
              <a:rPr sz="4000" spc="-45" dirty="0">
                <a:solidFill>
                  <a:srgbClr val="FFFFFF"/>
                </a:solidFill>
                <a:latin typeface="Trebuchet MS"/>
                <a:cs typeface="Trebuchet MS"/>
              </a:rPr>
              <a:t>interest</a:t>
            </a:r>
            <a:endParaRPr sz="4000" dirty="0">
              <a:latin typeface="Trebuchet MS"/>
              <a:cs typeface="Trebuchet MS"/>
            </a:endParaRPr>
          </a:p>
          <a:p>
            <a:pPr marL="875030">
              <a:lnSpc>
                <a:spcPts val="4530"/>
              </a:lnSpc>
            </a:pPr>
            <a:r>
              <a:rPr sz="4000" spc="-55" dirty="0">
                <a:solidFill>
                  <a:srgbClr val="FFFFFF"/>
                </a:solidFill>
                <a:latin typeface="Trebuchet MS"/>
                <a:cs typeface="Trebuchet MS"/>
              </a:rPr>
              <a:t>Express</a:t>
            </a:r>
            <a:r>
              <a:rPr sz="4000" spc="-225" dirty="0">
                <a:solidFill>
                  <a:srgbClr val="FFFFFF"/>
                </a:solidFill>
                <a:latin typeface="Trebuchet MS"/>
                <a:cs typeface="Trebuchet MS"/>
              </a:rPr>
              <a:t> </a:t>
            </a:r>
            <a:r>
              <a:rPr sz="4000" spc="-60" dirty="0">
                <a:solidFill>
                  <a:srgbClr val="FFFFFF"/>
                </a:solidFill>
                <a:latin typeface="Trebuchet MS"/>
                <a:cs typeface="Trebuchet MS"/>
              </a:rPr>
              <a:t>declarations</a:t>
            </a:r>
            <a:r>
              <a:rPr sz="4000" spc="-225" dirty="0">
                <a:solidFill>
                  <a:srgbClr val="FFFFFF"/>
                </a:solidFill>
                <a:latin typeface="Trebuchet MS"/>
                <a:cs typeface="Trebuchet MS"/>
              </a:rPr>
              <a:t> </a:t>
            </a:r>
            <a:r>
              <a:rPr sz="4000" dirty="0">
                <a:solidFill>
                  <a:srgbClr val="FFFFFF"/>
                </a:solidFill>
                <a:latin typeface="Trebuchet MS"/>
                <a:cs typeface="Trebuchet MS"/>
              </a:rPr>
              <a:t>of</a:t>
            </a:r>
            <a:r>
              <a:rPr sz="4000" spc="-225" dirty="0">
                <a:solidFill>
                  <a:srgbClr val="FFFFFF"/>
                </a:solidFill>
                <a:latin typeface="Trebuchet MS"/>
                <a:cs typeface="Trebuchet MS"/>
              </a:rPr>
              <a:t> </a:t>
            </a:r>
            <a:r>
              <a:rPr sz="4000" spc="-10" dirty="0">
                <a:solidFill>
                  <a:srgbClr val="FFFFFF"/>
                </a:solidFill>
                <a:latin typeface="Trebuchet MS"/>
                <a:cs typeface="Trebuchet MS"/>
              </a:rPr>
              <a:t>trust</a:t>
            </a:r>
            <a:endParaRPr sz="4000" dirty="0">
              <a:latin typeface="Trebuchet MS"/>
              <a:cs typeface="Trebuchet MS"/>
            </a:endParaRPr>
          </a:p>
          <a:p>
            <a:pPr marL="875030" marR="3364865">
              <a:lnSpc>
                <a:spcPts val="4720"/>
              </a:lnSpc>
              <a:spcBef>
                <a:spcPts val="150"/>
              </a:spcBef>
            </a:pPr>
            <a:r>
              <a:rPr sz="4000" spc="-140" dirty="0">
                <a:solidFill>
                  <a:srgbClr val="FFFFFF"/>
                </a:solidFill>
                <a:latin typeface="Trebuchet MS"/>
                <a:cs typeface="Trebuchet MS"/>
              </a:rPr>
              <a:t>Implied </a:t>
            </a:r>
            <a:r>
              <a:rPr sz="4000" spc="-10" dirty="0">
                <a:solidFill>
                  <a:srgbClr val="FFFFFF"/>
                </a:solidFill>
                <a:latin typeface="Trebuchet MS"/>
                <a:cs typeface="Trebuchet MS"/>
              </a:rPr>
              <a:t>trusts </a:t>
            </a:r>
            <a:r>
              <a:rPr sz="4000" spc="-120" dirty="0">
                <a:solidFill>
                  <a:srgbClr val="FFFFFF"/>
                </a:solidFill>
                <a:latin typeface="Trebuchet MS"/>
                <a:cs typeface="Trebuchet MS"/>
              </a:rPr>
              <a:t>Resulting</a:t>
            </a:r>
            <a:r>
              <a:rPr sz="4000" spc="-145" dirty="0">
                <a:solidFill>
                  <a:srgbClr val="FFFFFF"/>
                </a:solidFill>
                <a:latin typeface="Trebuchet MS"/>
                <a:cs typeface="Trebuchet MS"/>
              </a:rPr>
              <a:t> </a:t>
            </a:r>
            <a:r>
              <a:rPr sz="4000" spc="-10" dirty="0">
                <a:solidFill>
                  <a:srgbClr val="FFFFFF"/>
                </a:solidFill>
                <a:latin typeface="Trebuchet MS"/>
                <a:cs typeface="Trebuchet MS"/>
              </a:rPr>
              <a:t>trusts </a:t>
            </a:r>
            <a:r>
              <a:rPr sz="4000" spc="-95" dirty="0">
                <a:solidFill>
                  <a:srgbClr val="FFFFFF"/>
                </a:solidFill>
                <a:latin typeface="Trebuchet MS"/>
                <a:cs typeface="Trebuchet MS"/>
              </a:rPr>
              <a:t>Constructive</a:t>
            </a:r>
            <a:r>
              <a:rPr sz="4000" spc="-105" dirty="0">
                <a:solidFill>
                  <a:srgbClr val="FFFFFF"/>
                </a:solidFill>
                <a:latin typeface="Trebuchet MS"/>
                <a:cs typeface="Trebuchet MS"/>
              </a:rPr>
              <a:t> </a:t>
            </a:r>
            <a:r>
              <a:rPr sz="4000" spc="-155" dirty="0">
                <a:solidFill>
                  <a:srgbClr val="FFFFFF"/>
                </a:solidFill>
                <a:latin typeface="Trebuchet MS"/>
                <a:cs typeface="Trebuchet MS"/>
              </a:rPr>
              <a:t>trusts</a:t>
            </a:r>
            <a:endParaRPr sz="4000" dirty="0">
              <a:latin typeface="Trebuchet MS"/>
              <a:cs typeface="Trebuchet MS"/>
            </a:endParaRPr>
          </a:p>
        </p:txBody>
      </p:sp>
      <p:sp>
        <p:nvSpPr>
          <p:cNvPr id="14" name="object 14" descr="$PPTXTitle"/>
          <p:cNvSpPr txBox="1">
            <a:spLocks noGrp="1"/>
          </p:cNvSpPr>
          <p:nvPr>
            <p:ph type="title"/>
          </p:nvPr>
        </p:nvSpPr>
        <p:spPr>
          <a:xfrm>
            <a:off x="29756" y="178467"/>
            <a:ext cx="13529944" cy="817880"/>
          </a:xfrm>
          <a:prstGeom prst="rect">
            <a:avLst/>
          </a:prstGeom>
        </p:spPr>
        <p:txBody>
          <a:bodyPr vert="horz" wrap="square" lIns="0" tIns="12700" rIns="0" bIns="0" rtlCol="0">
            <a:spAutoFit/>
          </a:bodyPr>
          <a:lstStyle/>
          <a:p>
            <a:pPr marL="12700">
              <a:lnSpc>
                <a:spcPct val="100000"/>
              </a:lnSpc>
              <a:spcBef>
                <a:spcPts val="100"/>
              </a:spcBef>
            </a:pPr>
            <a:r>
              <a:rPr sz="5200" spc="-175" dirty="0">
                <a:solidFill>
                  <a:srgbClr val="292959"/>
                </a:solidFill>
              </a:rPr>
              <a:t>UNIT</a:t>
            </a:r>
            <a:r>
              <a:rPr sz="5200" spc="-125" dirty="0">
                <a:solidFill>
                  <a:srgbClr val="292959"/>
                </a:solidFill>
              </a:rPr>
              <a:t> </a:t>
            </a:r>
            <a:r>
              <a:rPr sz="5200" spc="-305" dirty="0">
                <a:solidFill>
                  <a:srgbClr val="292959"/>
                </a:solidFill>
              </a:rPr>
              <a:t>3:</a:t>
            </a:r>
            <a:r>
              <a:rPr sz="5200" spc="-120" dirty="0">
                <a:solidFill>
                  <a:srgbClr val="292959"/>
                </a:solidFill>
              </a:rPr>
              <a:t> </a:t>
            </a:r>
            <a:r>
              <a:rPr sz="5200" dirty="0">
                <a:solidFill>
                  <a:srgbClr val="292959"/>
                </a:solidFill>
              </a:rPr>
              <a:t>COHABITATION</a:t>
            </a:r>
            <a:r>
              <a:rPr sz="5200" spc="-125" dirty="0">
                <a:solidFill>
                  <a:srgbClr val="292959"/>
                </a:solidFill>
              </a:rPr>
              <a:t> </a:t>
            </a:r>
            <a:r>
              <a:rPr sz="5200" dirty="0">
                <a:solidFill>
                  <a:srgbClr val="292959"/>
                </a:solidFill>
              </a:rPr>
              <a:t>AND</a:t>
            </a:r>
            <a:r>
              <a:rPr sz="5200" spc="-120" dirty="0">
                <a:solidFill>
                  <a:srgbClr val="292959"/>
                </a:solidFill>
              </a:rPr>
              <a:t> </a:t>
            </a:r>
            <a:r>
              <a:rPr sz="5200" spc="275" dirty="0">
                <a:solidFill>
                  <a:srgbClr val="292959"/>
                </a:solidFill>
              </a:rPr>
              <a:t>CO-</a:t>
            </a:r>
            <a:r>
              <a:rPr sz="5200" spc="-10" dirty="0">
                <a:solidFill>
                  <a:srgbClr val="292959"/>
                </a:solidFill>
              </a:rPr>
              <a:t>OWNERSHIP</a:t>
            </a:r>
            <a:endParaRPr sz="52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292959"/>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4" name="object 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E65385"/>
          </a:solidFill>
        </p:spPr>
        <p:txBody>
          <a:bodyPr wrap="square" lIns="0" tIns="0" rIns="0" bIns="0" rtlCol="0"/>
          <a:lstStyle/>
          <a:p>
            <a:endParaRPr/>
          </a:p>
        </p:txBody>
      </p:sp>
      <p:sp>
        <p:nvSpPr>
          <p:cNvPr id="5" name="object 5" descr="$PPTXTitle"/>
          <p:cNvSpPr txBox="1">
            <a:spLocks noGrp="1"/>
          </p:cNvSpPr>
          <p:nvPr>
            <p:ph type="title"/>
          </p:nvPr>
        </p:nvSpPr>
        <p:spPr>
          <a:xfrm>
            <a:off x="1016000" y="968375"/>
            <a:ext cx="13469619" cy="1168400"/>
          </a:xfrm>
          <a:prstGeom prst="rect">
            <a:avLst/>
          </a:prstGeom>
        </p:spPr>
        <p:txBody>
          <a:bodyPr vert="horz" wrap="square" lIns="0" tIns="12700" rIns="0" bIns="0" rtlCol="0">
            <a:spAutoFit/>
          </a:bodyPr>
          <a:lstStyle/>
          <a:p>
            <a:pPr marL="12700">
              <a:lnSpc>
                <a:spcPct val="100000"/>
              </a:lnSpc>
              <a:spcBef>
                <a:spcPts val="100"/>
              </a:spcBef>
              <a:tabLst>
                <a:tab pos="2512060" algn="l"/>
              </a:tabLst>
            </a:pPr>
            <a:r>
              <a:rPr sz="7500" spc="-20" dirty="0">
                <a:solidFill>
                  <a:srgbClr val="FED307"/>
                </a:solidFill>
              </a:rPr>
              <a:t>UNIT</a:t>
            </a:r>
            <a:r>
              <a:rPr sz="7500" dirty="0">
                <a:solidFill>
                  <a:srgbClr val="FED307"/>
                </a:solidFill>
              </a:rPr>
              <a:t>	</a:t>
            </a:r>
            <a:r>
              <a:rPr sz="7500" spc="-434" dirty="0">
                <a:solidFill>
                  <a:srgbClr val="FED307"/>
                </a:solidFill>
              </a:rPr>
              <a:t>3:</a:t>
            </a:r>
            <a:r>
              <a:rPr sz="7500" spc="-385" dirty="0">
                <a:solidFill>
                  <a:srgbClr val="FED307"/>
                </a:solidFill>
              </a:rPr>
              <a:t> </a:t>
            </a:r>
            <a:r>
              <a:rPr sz="7500" spc="-40" dirty="0">
                <a:solidFill>
                  <a:srgbClr val="FFFFFF"/>
                </a:solidFill>
              </a:rPr>
              <a:t>LEARNING</a:t>
            </a:r>
            <a:r>
              <a:rPr sz="7500" spc="-520" dirty="0">
                <a:solidFill>
                  <a:srgbClr val="FFFFFF"/>
                </a:solidFill>
              </a:rPr>
              <a:t> </a:t>
            </a:r>
            <a:r>
              <a:rPr sz="7500" spc="350" dirty="0">
                <a:solidFill>
                  <a:srgbClr val="FFFFFF"/>
                </a:solidFill>
              </a:rPr>
              <a:t>OUTCOMES</a:t>
            </a:r>
            <a:endParaRPr sz="7500"/>
          </a:p>
        </p:txBody>
      </p:sp>
      <p:pic>
        <p:nvPicPr>
          <p:cNvPr id="6" name="object 6"/>
          <p:cNvPicPr/>
          <p:nvPr/>
        </p:nvPicPr>
        <p:blipFill>
          <a:blip r:embed="rId3" cstate="print"/>
          <a:stretch>
            <a:fillRect/>
          </a:stretch>
        </p:blipFill>
        <p:spPr>
          <a:xfrm>
            <a:off x="1495424" y="2662800"/>
            <a:ext cx="152400" cy="152399"/>
          </a:xfrm>
          <a:prstGeom prst="rect">
            <a:avLst/>
          </a:prstGeom>
        </p:spPr>
      </p:pic>
      <p:pic>
        <p:nvPicPr>
          <p:cNvPr id="7" name="object 7"/>
          <p:cNvPicPr/>
          <p:nvPr/>
        </p:nvPicPr>
        <p:blipFill>
          <a:blip r:embed="rId3" cstate="print"/>
          <a:stretch>
            <a:fillRect/>
          </a:stretch>
        </p:blipFill>
        <p:spPr>
          <a:xfrm>
            <a:off x="1495424" y="4624950"/>
            <a:ext cx="152400" cy="152399"/>
          </a:xfrm>
          <a:prstGeom prst="rect">
            <a:avLst/>
          </a:prstGeom>
        </p:spPr>
      </p:pic>
      <p:pic>
        <p:nvPicPr>
          <p:cNvPr id="8" name="object 8"/>
          <p:cNvPicPr/>
          <p:nvPr/>
        </p:nvPicPr>
        <p:blipFill>
          <a:blip r:embed="rId3" cstate="print"/>
          <a:stretch>
            <a:fillRect/>
          </a:stretch>
        </p:blipFill>
        <p:spPr>
          <a:xfrm>
            <a:off x="1495424" y="5606025"/>
            <a:ext cx="152400" cy="152399"/>
          </a:xfrm>
          <a:prstGeom prst="rect">
            <a:avLst/>
          </a:prstGeom>
        </p:spPr>
      </p:pic>
      <p:pic>
        <p:nvPicPr>
          <p:cNvPr id="9" name="object 9"/>
          <p:cNvPicPr/>
          <p:nvPr/>
        </p:nvPicPr>
        <p:blipFill>
          <a:blip r:embed="rId3" cstate="print"/>
          <a:stretch>
            <a:fillRect/>
          </a:stretch>
        </p:blipFill>
        <p:spPr>
          <a:xfrm>
            <a:off x="1495424" y="6587100"/>
            <a:ext cx="152400" cy="152399"/>
          </a:xfrm>
          <a:prstGeom prst="rect">
            <a:avLst/>
          </a:prstGeom>
        </p:spPr>
      </p:pic>
      <p:pic>
        <p:nvPicPr>
          <p:cNvPr id="10" name="object 10"/>
          <p:cNvPicPr/>
          <p:nvPr/>
        </p:nvPicPr>
        <p:blipFill>
          <a:blip r:embed="rId3" cstate="print"/>
          <a:stretch>
            <a:fillRect/>
          </a:stretch>
        </p:blipFill>
        <p:spPr>
          <a:xfrm>
            <a:off x="1495424" y="7568175"/>
            <a:ext cx="152400" cy="152399"/>
          </a:xfrm>
          <a:prstGeom prst="rect">
            <a:avLst/>
          </a:prstGeom>
        </p:spPr>
      </p:pic>
      <p:sp>
        <p:nvSpPr>
          <p:cNvPr id="11" name="object 11"/>
          <p:cNvSpPr txBox="1"/>
          <p:nvPr/>
        </p:nvSpPr>
        <p:spPr>
          <a:xfrm>
            <a:off x="1857920" y="2383495"/>
            <a:ext cx="15927705" cy="5525135"/>
          </a:xfrm>
          <a:prstGeom prst="rect">
            <a:avLst/>
          </a:prstGeom>
        </p:spPr>
        <p:txBody>
          <a:bodyPr vert="horz" wrap="square" lIns="0" tIns="12700" rIns="0" bIns="0" rtlCol="0">
            <a:spAutoFit/>
          </a:bodyPr>
          <a:lstStyle/>
          <a:p>
            <a:pPr marL="12700">
              <a:lnSpc>
                <a:spcPct val="100000"/>
              </a:lnSpc>
              <a:spcBef>
                <a:spcPts val="100"/>
              </a:spcBef>
            </a:pPr>
            <a:r>
              <a:rPr sz="3900" spc="-55" dirty="0">
                <a:solidFill>
                  <a:srgbClr val="FFFFFF"/>
                </a:solidFill>
                <a:latin typeface="Trebuchet MS"/>
                <a:cs typeface="Trebuchet MS"/>
              </a:rPr>
              <a:t>Identify</a:t>
            </a:r>
            <a:r>
              <a:rPr sz="3900" spc="-130" dirty="0">
                <a:solidFill>
                  <a:srgbClr val="FFFFFF"/>
                </a:solidFill>
                <a:latin typeface="Trebuchet MS"/>
                <a:cs typeface="Trebuchet MS"/>
              </a:rPr>
              <a:t> </a:t>
            </a:r>
            <a:r>
              <a:rPr sz="3900" spc="-65" dirty="0">
                <a:solidFill>
                  <a:srgbClr val="FFFFFF"/>
                </a:solidFill>
                <a:latin typeface="Trebuchet MS"/>
                <a:cs typeface="Trebuchet MS"/>
              </a:rPr>
              <a:t>key</a:t>
            </a:r>
            <a:r>
              <a:rPr sz="3900" spc="-125" dirty="0">
                <a:solidFill>
                  <a:srgbClr val="FFFFFF"/>
                </a:solidFill>
                <a:latin typeface="Trebuchet MS"/>
                <a:cs typeface="Trebuchet MS"/>
              </a:rPr>
              <a:t> </a:t>
            </a:r>
            <a:r>
              <a:rPr sz="3900" spc="-30" dirty="0">
                <a:solidFill>
                  <a:srgbClr val="FFFFFF"/>
                </a:solidFill>
                <a:latin typeface="Trebuchet MS"/>
                <a:cs typeface="Trebuchet MS"/>
              </a:rPr>
              <a:t>property</a:t>
            </a:r>
            <a:r>
              <a:rPr sz="3900" spc="-125" dirty="0">
                <a:solidFill>
                  <a:srgbClr val="FFFFFF"/>
                </a:solidFill>
                <a:latin typeface="Trebuchet MS"/>
                <a:cs typeface="Trebuchet MS"/>
              </a:rPr>
              <a:t> </a:t>
            </a:r>
            <a:r>
              <a:rPr sz="3900" dirty="0">
                <a:solidFill>
                  <a:srgbClr val="FFFFFF"/>
                </a:solidFill>
                <a:latin typeface="Trebuchet MS"/>
                <a:cs typeface="Trebuchet MS"/>
              </a:rPr>
              <a:t>law</a:t>
            </a:r>
            <a:r>
              <a:rPr sz="3900" spc="-125" dirty="0">
                <a:solidFill>
                  <a:srgbClr val="FFFFFF"/>
                </a:solidFill>
                <a:latin typeface="Trebuchet MS"/>
                <a:cs typeface="Trebuchet MS"/>
              </a:rPr>
              <a:t> </a:t>
            </a:r>
            <a:r>
              <a:rPr sz="3900" spc="-10" dirty="0">
                <a:solidFill>
                  <a:srgbClr val="FFFFFF"/>
                </a:solidFill>
                <a:latin typeface="Trebuchet MS"/>
                <a:cs typeface="Trebuchet MS"/>
              </a:rPr>
              <a:t>routes</a:t>
            </a:r>
            <a:r>
              <a:rPr sz="3900" spc="-125" dirty="0">
                <a:solidFill>
                  <a:srgbClr val="FFFFFF"/>
                </a:solidFill>
                <a:latin typeface="Trebuchet MS"/>
                <a:cs typeface="Trebuchet MS"/>
              </a:rPr>
              <a:t> </a:t>
            </a:r>
            <a:r>
              <a:rPr sz="3900" dirty="0">
                <a:solidFill>
                  <a:srgbClr val="FFFFFF"/>
                </a:solidFill>
                <a:latin typeface="Trebuchet MS"/>
                <a:cs typeface="Trebuchet MS"/>
              </a:rPr>
              <a:t>to</a:t>
            </a:r>
            <a:r>
              <a:rPr sz="3900" spc="-130" dirty="0">
                <a:solidFill>
                  <a:srgbClr val="FFFFFF"/>
                </a:solidFill>
                <a:latin typeface="Trebuchet MS"/>
                <a:cs typeface="Trebuchet MS"/>
              </a:rPr>
              <a:t> </a:t>
            </a:r>
            <a:r>
              <a:rPr sz="3900" dirty="0">
                <a:solidFill>
                  <a:srgbClr val="FFFFFF"/>
                </a:solidFill>
                <a:latin typeface="Trebuchet MS"/>
                <a:cs typeface="Trebuchet MS"/>
              </a:rPr>
              <a:t>establishing</a:t>
            </a:r>
            <a:r>
              <a:rPr sz="3900" spc="-125" dirty="0">
                <a:solidFill>
                  <a:srgbClr val="FFFFFF"/>
                </a:solidFill>
                <a:latin typeface="Trebuchet MS"/>
                <a:cs typeface="Trebuchet MS"/>
              </a:rPr>
              <a:t> </a:t>
            </a:r>
            <a:r>
              <a:rPr sz="3900" spc="160" dirty="0">
                <a:solidFill>
                  <a:srgbClr val="FFFFFF"/>
                </a:solidFill>
                <a:latin typeface="Trebuchet MS"/>
                <a:cs typeface="Trebuchet MS"/>
              </a:rPr>
              <a:t>a</a:t>
            </a:r>
            <a:r>
              <a:rPr sz="3900" spc="-125" dirty="0">
                <a:solidFill>
                  <a:srgbClr val="FFFFFF"/>
                </a:solidFill>
                <a:latin typeface="Trebuchet MS"/>
                <a:cs typeface="Trebuchet MS"/>
              </a:rPr>
              <a:t> </a:t>
            </a:r>
            <a:r>
              <a:rPr sz="3900" dirty="0">
                <a:solidFill>
                  <a:srgbClr val="FFFFFF"/>
                </a:solidFill>
                <a:latin typeface="Trebuchet MS"/>
                <a:cs typeface="Trebuchet MS"/>
              </a:rPr>
              <a:t>beneficial</a:t>
            </a:r>
            <a:r>
              <a:rPr sz="3900" spc="-125" dirty="0">
                <a:solidFill>
                  <a:srgbClr val="FFFFFF"/>
                </a:solidFill>
                <a:latin typeface="Trebuchet MS"/>
                <a:cs typeface="Trebuchet MS"/>
              </a:rPr>
              <a:t> </a:t>
            </a:r>
            <a:r>
              <a:rPr sz="3900" spc="-65" dirty="0">
                <a:solidFill>
                  <a:srgbClr val="FFFFFF"/>
                </a:solidFill>
                <a:latin typeface="Trebuchet MS"/>
                <a:cs typeface="Trebuchet MS"/>
              </a:rPr>
              <a:t>interest</a:t>
            </a:r>
            <a:r>
              <a:rPr sz="3900" spc="-125" dirty="0">
                <a:solidFill>
                  <a:srgbClr val="FFFFFF"/>
                </a:solidFill>
                <a:latin typeface="Trebuchet MS"/>
                <a:cs typeface="Trebuchet MS"/>
              </a:rPr>
              <a:t> </a:t>
            </a:r>
            <a:r>
              <a:rPr sz="3900" spc="-25" dirty="0">
                <a:solidFill>
                  <a:srgbClr val="FFFFFF"/>
                </a:solidFill>
                <a:latin typeface="Trebuchet MS"/>
                <a:cs typeface="Trebuchet MS"/>
              </a:rPr>
              <a:t>in</a:t>
            </a:r>
            <a:endParaRPr sz="3900">
              <a:latin typeface="Trebuchet MS"/>
              <a:cs typeface="Trebuchet MS"/>
            </a:endParaRPr>
          </a:p>
          <a:p>
            <a:pPr marL="12700">
              <a:lnSpc>
                <a:spcPct val="100000"/>
              </a:lnSpc>
              <a:spcBef>
                <a:spcPts val="3045"/>
              </a:spcBef>
            </a:pPr>
            <a:r>
              <a:rPr sz="3900" dirty="0">
                <a:solidFill>
                  <a:srgbClr val="FFFFFF"/>
                </a:solidFill>
                <a:latin typeface="Trebuchet MS"/>
                <a:cs typeface="Trebuchet MS"/>
              </a:rPr>
              <a:t>legal</a:t>
            </a:r>
            <a:r>
              <a:rPr sz="3900" spc="170" dirty="0">
                <a:solidFill>
                  <a:srgbClr val="FFFFFF"/>
                </a:solidFill>
                <a:latin typeface="Trebuchet MS"/>
                <a:cs typeface="Trebuchet MS"/>
              </a:rPr>
              <a:t> </a:t>
            </a:r>
            <a:r>
              <a:rPr sz="3900" spc="-10" dirty="0">
                <a:solidFill>
                  <a:srgbClr val="FFFFFF"/>
                </a:solidFill>
                <a:latin typeface="Trebuchet MS"/>
                <a:cs typeface="Trebuchet MS"/>
              </a:rPr>
              <a:t>estates</a:t>
            </a:r>
            <a:endParaRPr sz="3900">
              <a:latin typeface="Trebuchet MS"/>
              <a:cs typeface="Trebuchet MS"/>
            </a:endParaRPr>
          </a:p>
          <a:p>
            <a:pPr marL="12700">
              <a:lnSpc>
                <a:spcPct val="100000"/>
              </a:lnSpc>
              <a:spcBef>
                <a:spcPts val="3045"/>
              </a:spcBef>
            </a:pPr>
            <a:r>
              <a:rPr sz="3900" dirty="0">
                <a:solidFill>
                  <a:srgbClr val="FFFFFF"/>
                </a:solidFill>
                <a:latin typeface="Trebuchet MS"/>
                <a:cs typeface="Trebuchet MS"/>
              </a:rPr>
              <a:t>Explain</a:t>
            </a:r>
            <a:r>
              <a:rPr sz="3900" spc="-75" dirty="0">
                <a:solidFill>
                  <a:srgbClr val="FFFFFF"/>
                </a:solidFill>
                <a:latin typeface="Trebuchet MS"/>
                <a:cs typeface="Trebuchet MS"/>
              </a:rPr>
              <a:t> </a:t>
            </a:r>
            <a:r>
              <a:rPr sz="3900" dirty="0">
                <a:solidFill>
                  <a:srgbClr val="FFFFFF"/>
                </a:solidFill>
                <a:latin typeface="Trebuchet MS"/>
                <a:cs typeface="Trebuchet MS"/>
              </a:rPr>
              <a:t>the</a:t>
            </a:r>
            <a:r>
              <a:rPr sz="3900" spc="-75" dirty="0">
                <a:solidFill>
                  <a:srgbClr val="FFFFFF"/>
                </a:solidFill>
                <a:latin typeface="Trebuchet MS"/>
                <a:cs typeface="Trebuchet MS"/>
              </a:rPr>
              <a:t> </a:t>
            </a:r>
            <a:r>
              <a:rPr sz="3900" dirty="0">
                <a:solidFill>
                  <a:srgbClr val="FFFFFF"/>
                </a:solidFill>
                <a:latin typeface="Trebuchet MS"/>
                <a:cs typeface="Trebuchet MS"/>
              </a:rPr>
              <a:t>benefits</a:t>
            </a:r>
            <a:r>
              <a:rPr sz="3900" spc="-70" dirty="0">
                <a:solidFill>
                  <a:srgbClr val="FFFFFF"/>
                </a:solidFill>
                <a:latin typeface="Trebuchet MS"/>
                <a:cs typeface="Trebuchet MS"/>
              </a:rPr>
              <a:t> </a:t>
            </a:r>
            <a:r>
              <a:rPr sz="3900" dirty="0">
                <a:solidFill>
                  <a:srgbClr val="FFFFFF"/>
                </a:solidFill>
                <a:latin typeface="Trebuchet MS"/>
                <a:cs typeface="Trebuchet MS"/>
              </a:rPr>
              <a:t>of</a:t>
            </a:r>
            <a:r>
              <a:rPr sz="3900" spc="-75" dirty="0">
                <a:solidFill>
                  <a:srgbClr val="FFFFFF"/>
                </a:solidFill>
                <a:latin typeface="Trebuchet MS"/>
                <a:cs typeface="Trebuchet MS"/>
              </a:rPr>
              <a:t> </a:t>
            </a:r>
            <a:r>
              <a:rPr sz="3900" dirty="0">
                <a:solidFill>
                  <a:srgbClr val="FFFFFF"/>
                </a:solidFill>
                <a:latin typeface="Trebuchet MS"/>
                <a:cs typeface="Trebuchet MS"/>
              </a:rPr>
              <a:t>an</a:t>
            </a:r>
            <a:r>
              <a:rPr sz="3900" spc="-70" dirty="0">
                <a:solidFill>
                  <a:srgbClr val="FFFFFF"/>
                </a:solidFill>
                <a:latin typeface="Trebuchet MS"/>
                <a:cs typeface="Trebuchet MS"/>
              </a:rPr>
              <a:t> </a:t>
            </a:r>
            <a:r>
              <a:rPr sz="3900" dirty="0">
                <a:solidFill>
                  <a:srgbClr val="FFFFFF"/>
                </a:solidFill>
                <a:latin typeface="Trebuchet MS"/>
                <a:cs typeface="Trebuchet MS"/>
              </a:rPr>
              <a:t>express</a:t>
            </a:r>
            <a:r>
              <a:rPr sz="3900" spc="-75" dirty="0">
                <a:solidFill>
                  <a:srgbClr val="FFFFFF"/>
                </a:solidFill>
                <a:latin typeface="Trebuchet MS"/>
                <a:cs typeface="Trebuchet MS"/>
              </a:rPr>
              <a:t> </a:t>
            </a:r>
            <a:r>
              <a:rPr sz="3900" spc="-10" dirty="0">
                <a:solidFill>
                  <a:srgbClr val="FFFFFF"/>
                </a:solidFill>
                <a:latin typeface="Trebuchet MS"/>
                <a:cs typeface="Trebuchet MS"/>
              </a:rPr>
              <a:t>declaration</a:t>
            </a:r>
            <a:endParaRPr sz="3900">
              <a:latin typeface="Trebuchet MS"/>
              <a:cs typeface="Trebuchet MS"/>
            </a:endParaRPr>
          </a:p>
          <a:p>
            <a:pPr marL="12700" marR="5080">
              <a:lnSpc>
                <a:spcPts val="7730"/>
              </a:lnSpc>
              <a:spcBef>
                <a:spcPts val="760"/>
              </a:spcBef>
            </a:pPr>
            <a:r>
              <a:rPr sz="3900" dirty="0">
                <a:solidFill>
                  <a:srgbClr val="FFFFFF"/>
                </a:solidFill>
                <a:latin typeface="Trebuchet MS"/>
                <a:cs typeface="Trebuchet MS"/>
              </a:rPr>
              <a:t>Explain</a:t>
            </a:r>
            <a:r>
              <a:rPr sz="3900" spc="-85" dirty="0">
                <a:solidFill>
                  <a:srgbClr val="FFFFFF"/>
                </a:solidFill>
                <a:latin typeface="Trebuchet MS"/>
                <a:cs typeface="Trebuchet MS"/>
              </a:rPr>
              <a:t> </a:t>
            </a:r>
            <a:r>
              <a:rPr sz="3900" dirty="0">
                <a:solidFill>
                  <a:srgbClr val="FFFFFF"/>
                </a:solidFill>
                <a:latin typeface="Trebuchet MS"/>
                <a:cs typeface="Trebuchet MS"/>
              </a:rPr>
              <a:t>how</a:t>
            </a:r>
            <a:r>
              <a:rPr sz="3900" spc="-85" dirty="0">
                <a:solidFill>
                  <a:srgbClr val="FFFFFF"/>
                </a:solidFill>
                <a:latin typeface="Trebuchet MS"/>
                <a:cs typeface="Trebuchet MS"/>
              </a:rPr>
              <a:t> </a:t>
            </a:r>
            <a:r>
              <a:rPr sz="3900" spc="160" dirty="0">
                <a:solidFill>
                  <a:srgbClr val="FFFFFF"/>
                </a:solidFill>
                <a:latin typeface="Trebuchet MS"/>
                <a:cs typeface="Trebuchet MS"/>
              </a:rPr>
              <a:t>a</a:t>
            </a:r>
            <a:r>
              <a:rPr sz="3900" spc="-85" dirty="0">
                <a:solidFill>
                  <a:srgbClr val="FFFFFF"/>
                </a:solidFill>
                <a:latin typeface="Trebuchet MS"/>
                <a:cs typeface="Trebuchet MS"/>
              </a:rPr>
              <a:t> </a:t>
            </a:r>
            <a:r>
              <a:rPr sz="3900" dirty="0">
                <a:solidFill>
                  <a:srgbClr val="FFFFFF"/>
                </a:solidFill>
                <a:latin typeface="Trebuchet MS"/>
                <a:cs typeface="Trebuchet MS"/>
              </a:rPr>
              <a:t>beneficial</a:t>
            </a:r>
            <a:r>
              <a:rPr sz="3900" spc="-85" dirty="0">
                <a:solidFill>
                  <a:srgbClr val="FFFFFF"/>
                </a:solidFill>
                <a:latin typeface="Trebuchet MS"/>
                <a:cs typeface="Trebuchet MS"/>
              </a:rPr>
              <a:t> </a:t>
            </a:r>
            <a:r>
              <a:rPr sz="3900" spc="-65" dirty="0">
                <a:solidFill>
                  <a:srgbClr val="FFFFFF"/>
                </a:solidFill>
                <a:latin typeface="Trebuchet MS"/>
                <a:cs typeface="Trebuchet MS"/>
              </a:rPr>
              <a:t>interest</a:t>
            </a:r>
            <a:r>
              <a:rPr sz="3900" spc="-80" dirty="0">
                <a:solidFill>
                  <a:srgbClr val="FFFFFF"/>
                </a:solidFill>
                <a:latin typeface="Trebuchet MS"/>
                <a:cs typeface="Trebuchet MS"/>
              </a:rPr>
              <a:t> </a:t>
            </a:r>
            <a:r>
              <a:rPr sz="3900" spc="-20" dirty="0">
                <a:solidFill>
                  <a:srgbClr val="FFFFFF"/>
                </a:solidFill>
                <a:latin typeface="Trebuchet MS"/>
                <a:cs typeface="Trebuchet MS"/>
              </a:rPr>
              <a:t>might</a:t>
            </a:r>
            <a:r>
              <a:rPr sz="3900" spc="-85" dirty="0">
                <a:solidFill>
                  <a:srgbClr val="FFFFFF"/>
                </a:solidFill>
                <a:latin typeface="Trebuchet MS"/>
                <a:cs typeface="Trebuchet MS"/>
              </a:rPr>
              <a:t> </a:t>
            </a:r>
            <a:r>
              <a:rPr sz="3900" spc="55" dirty="0">
                <a:solidFill>
                  <a:srgbClr val="FFFFFF"/>
                </a:solidFill>
                <a:latin typeface="Trebuchet MS"/>
                <a:cs typeface="Trebuchet MS"/>
              </a:rPr>
              <a:t>be</a:t>
            </a:r>
            <a:r>
              <a:rPr sz="3900" spc="-85" dirty="0">
                <a:solidFill>
                  <a:srgbClr val="FFFFFF"/>
                </a:solidFill>
                <a:latin typeface="Trebuchet MS"/>
                <a:cs typeface="Trebuchet MS"/>
              </a:rPr>
              <a:t> </a:t>
            </a:r>
            <a:r>
              <a:rPr sz="3900" dirty="0">
                <a:solidFill>
                  <a:srgbClr val="FFFFFF"/>
                </a:solidFill>
                <a:latin typeface="Trebuchet MS"/>
                <a:cs typeface="Trebuchet MS"/>
              </a:rPr>
              <a:t>established</a:t>
            </a:r>
            <a:r>
              <a:rPr sz="3900" spc="-85" dirty="0">
                <a:solidFill>
                  <a:srgbClr val="FFFFFF"/>
                </a:solidFill>
                <a:latin typeface="Trebuchet MS"/>
                <a:cs typeface="Trebuchet MS"/>
              </a:rPr>
              <a:t> </a:t>
            </a:r>
            <a:r>
              <a:rPr sz="3900" dirty="0">
                <a:solidFill>
                  <a:srgbClr val="FFFFFF"/>
                </a:solidFill>
                <a:latin typeface="Trebuchet MS"/>
                <a:cs typeface="Trebuchet MS"/>
              </a:rPr>
              <a:t>via</a:t>
            </a:r>
            <a:r>
              <a:rPr sz="3900" spc="-80" dirty="0">
                <a:solidFill>
                  <a:srgbClr val="FFFFFF"/>
                </a:solidFill>
                <a:latin typeface="Trebuchet MS"/>
                <a:cs typeface="Trebuchet MS"/>
              </a:rPr>
              <a:t> </a:t>
            </a:r>
            <a:r>
              <a:rPr sz="3900" spc="-30" dirty="0">
                <a:solidFill>
                  <a:srgbClr val="FFFFFF"/>
                </a:solidFill>
                <a:latin typeface="Trebuchet MS"/>
                <a:cs typeface="Trebuchet MS"/>
              </a:rPr>
              <a:t>implied</a:t>
            </a:r>
            <a:r>
              <a:rPr sz="3900" spc="-85" dirty="0">
                <a:solidFill>
                  <a:srgbClr val="FFFFFF"/>
                </a:solidFill>
                <a:latin typeface="Trebuchet MS"/>
                <a:cs typeface="Trebuchet MS"/>
              </a:rPr>
              <a:t> </a:t>
            </a:r>
            <a:r>
              <a:rPr sz="3900" spc="-20" dirty="0">
                <a:solidFill>
                  <a:srgbClr val="FFFFFF"/>
                </a:solidFill>
                <a:latin typeface="Trebuchet MS"/>
                <a:cs typeface="Trebuchet MS"/>
              </a:rPr>
              <a:t>trusts </a:t>
            </a:r>
            <a:r>
              <a:rPr sz="3900" dirty="0">
                <a:solidFill>
                  <a:srgbClr val="FFFFFF"/>
                </a:solidFill>
                <a:latin typeface="Trebuchet MS"/>
                <a:cs typeface="Trebuchet MS"/>
              </a:rPr>
              <a:t>Evaluate</a:t>
            </a:r>
            <a:r>
              <a:rPr sz="3900" spc="-140" dirty="0">
                <a:solidFill>
                  <a:srgbClr val="FFFFFF"/>
                </a:solidFill>
                <a:latin typeface="Trebuchet MS"/>
                <a:cs typeface="Trebuchet MS"/>
              </a:rPr>
              <a:t> </a:t>
            </a:r>
            <a:r>
              <a:rPr sz="3900" spc="-40" dirty="0">
                <a:solidFill>
                  <a:srgbClr val="FFFFFF"/>
                </a:solidFill>
                <a:latin typeface="Trebuchet MS"/>
                <a:cs typeface="Trebuchet MS"/>
              </a:rPr>
              <a:t>judicial</a:t>
            </a:r>
            <a:r>
              <a:rPr sz="3900" spc="-140" dirty="0">
                <a:solidFill>
                  <a:srgbClr val="FFFFFF"/>
                </a:solidFill>
                <a:latin typeface="Trebuchet MS"/>
                <a:cs typeface="Trebuchet MS"/>
              </a:rPr>
              <a:t> </a:t>
            </a:r>
            <a:r>
              <a:rPr sz="3900" spc="-10" dirty="0">
                <a:solidFill>
                  <a:srgbClr val="FFFFFF"/>
                </a:solidFill>
                <a:latin typeface="Trebuchet MS"/>
                <a:cs typeface="Trebuchet MS"/>
              </a:rPr>
              <a:t>decisions</a:t>
            </a:r>
            <a:endParaRPr sz="3900">
              <a:latin typeface="Trebuchet MS"/>
              <a:cs typeface="Trebuchet MS"/>
            </a:endParaRPr>
          </a:p>
          <a:p>
            <a:pPr marL="12700">
              <a:lnSpc>
                <a:spcPct val="100000"/>
              </a:lnSpc>
              <a:spcBef>
                <a:spcPts val="2275"/>
              </a:spcBef>
            </a:pPr>
            <a:r>
              <a:rPr sz="3900" dirty="0">
                <a:solidFill>
                  <a:srgbClr val="FFFFFF"/>
                </a:solidFill>
                <a:latin typeface="Trebuchet MS"/>
                <a:cs typeface="Trebuchet MS"/>
              </a:rPr>
              <a:t>Apply</a:t>
            </a:r>
            <a:r>
              <a:rPr sz="3900" spc="-25" dirty="0">
                <a:solidFill>
                  <a:srgbClr val="FFFFFF"/>
                </a:solidFill>
                <a:latin typeface="Trebuchet MS"/>
                <a:cs typeface="Trebuchet MS"/>
              </a:rPr>
              <a:t> </a:t>
            </a:r>
            <a:r>
              <a:rPr sz="3900" dirty="0">
                <a:solidFill>
                  <a:srgbClr val="FFFFFF"/>
                </a:solidFill>
                <a:latin typeface="Trebuchet MS"/>
                <a:cs typeface="Trebuchet MS"/>
              </a:rPr>
              <a:t>the</a:t>
            </a:r>
            <a:r>
              <a:rPr sz="3900" spc="-15" dirty="0">
                <a:solidFill>
                  <a:srgbClr val="FFFFFF"/>
                </a:solidFill>
                <a:latin typeface="Trebuchet MS"/>
                <a:cs typeface="Trebuchet MS"/>
              </a:rPr>
              <a:t> </a:t>
            </a:r>
            <a:r>
              <a:rPr sz="3900" dirty="0">
                <a:solidFill>
                  <a:srgbClr val="FFFFFF"/>
                </a:solidFill>
                <a:latin typeface="Trebuchet MS"/>
                <a:cs typeface="Trebuchet MS"/>
              </a:rPr>
              <a:t>law</a:t>
            </a:r>
            <a:r>
              <a:rPr sz="3900" spc="-15" dirty="0">
                <a:solidFill>
                  <a:srgbClr val="FFFFFF"/>
                </a:solidFill>
                <a:latin typeface="Trebuchet MS"/>
                <a:cs typeface="Trebuchet MS"/>
              </a:rPr>
              <a:t> </a:t>
            </a:r>
            <a:r>
              <a:rPr sz="3900" dirty="0">
                <a:solidFill>
                  <a:srgbClr val="FFFFFF"/>
                </a:solidFill>
                <a:latin typeface="Trebuchet MS"/>
                <a:cs typeface="Trebuchet MS"/>
              </a:rPr>
              <a:t>to</a:t>
            </a:r>
            <a:r>
              <a:rPr sz="3900" spc="-15" dirty="0">
                <a:solidFill>
                  <a:srgbClr val="FFFFFF"/>
                </a:solidFill>
                <a:latin typeface="Trebuchet MS"/>
                <a:cs typeface="Trebuchet MS"/>
              </a:rPr>
              <a:t> </a:t>
            </a:r>
            <a:r>
              <a:rPr sz="3900" spc="160" dirty="0">
                <a:solidFill>
                  <a:srgbClr val="FFFFFF"/>
                </a:solidFill>
                <a:latin typeface="Trebuchet MS"/>
                <a:cs typeface="Trebuchet MS"/>
              </a:rPr>
              <a:t>a</a:t>
            </a:r>
            <a:r>
              <a:rPr sz="3900" spc="-15" dirty="0">
                <a:solidFill>
                  <a:srgbClr val="FFFFFF"/>
                </a:solidFill>
                <a:latin typeface="Trebuchet MS"/>
                <a:cs typeface="Trebuchet MS"/>
              </a:rPr>
              <a:t> </a:t>
            </a:r>
            <a:r>
              <a:rPr sz="3900" dirty="0">
                <a:solidFill>
                  <a:srgbClr val="FFFFFF"/>
                </a:solidFill>
                <a:latin typeface="Trebuchet MS"/>
                <a:cs typeface="Trebuchet MS"/>
              </a:rPr>
              <a:t>factual</a:t>
            </a:r>
            <a:r>
              <a:rPr sz="3900" spc="-15" dirty="0">
                <a:solidFill>
                  <a:srgbClr val="FFFFFF"/>
                </a:solidFill>
                <a:latin typeface="Trebuchet MS"/>
                <a:cs typeface="Trebuchet MS"/>
              </a:rPr>
              <a:t> </a:t>
            </a:r>
            <a:r>
              <a:rPr sz="3900" dirty="0">
                <a:solidFill>
                  <a:srgbClr val="FFFFFF"/>
                </a:solidFill>
                <a:latin typeface="Trebuchet MS"/>
                <a:cs typeface="Trebuchet MS"/>
              </a:rPr>
              <a:t>scenarios</a:t>
            </a:r>
            <a:r>
              <a:rPr sz="3900" spc="-15" dirty="0">
                <a:solidFill>
                  <a:srgbClr val="FFFFFF"/>
                </a:solidFill>
                <a:latin typeface="Trebuchet MS"/>
                <a:cs typeface="Trebuchet MS"/>
              </a:rPr>
              <a:t> </a:t>
            </a:r>
            <a:r>
              <a:rPr sz="3900" dirty="0">
                <a:solidFill>
                  <a:srgbClr val="FFFFFF"/>
                </a:solidFill>
                <a:latin typeface="Trebuchet MS"/>
                <a:cs typeface="Trebuchet MS"/>
              </a:rPr>
              <a:t>to</a:t>
            </a:r>
            <a:r>
              <a:rPr sz="3900" spc="-15" dirty="0">
                <a:solidFill>
                  <a:srgbClr val="FFFFFF"/>
                </a:solidFill>
                <a:latin typeface="Trebuchet MS"/>
                <a:cs typeface="Trebuchet MS"/>
              </a:rPr>
              <a:t> </a:t>
            </a:r>
            <a:r>
              <a:rPr sz="3900" dirty="0">
                <a:solidFill>
                  <a:srgbClr val="FFFFFF"/>
                </a:solidFill>
                <a:latin typeface="Trebuchet MS"/>
                <a:cs typeface="Trebuchet MS"/>
              </a:rPr>
              <a:t>advise</a:t>
            </a:r>
            <a:r>
              <a:rPr sz="3900" spc="-15" dirty="0">
                <a:solidFill>
                  <a:srgbClr val="FFFFFF"/>
                </a:solidFill>
                <a:latin typeface="Trebuchet MS"/>
                <a:cs typeface="Trebuchet MS"/>
              </a:rPr>
              <a:t> </a:t>
            </a:r>
            <a:r>
              <a:rPr sz="3900" spc="160" dirty="0">
                <a:solidFill>
                  <a:srgbClr val="FFFFFF"/>
                </a:solidFill>
                <a:latin typeface="Trebuchet MS"/>
                <a:cs typeface="Trebuchet MS"/>
              </a:rPr>
              <a:t>a</a:t>
            </a:r>
            <a:r>
              <a:rPr sz="3900" spc="-15" dirty="0">
                <a:solidFill>
                  <a:srgbClr val="FFFFFF"/>
                </a:solidFill>
                <a:latin typeface="Trebuchet MS"/>
                <a:cs typeface="Trebuchet MS"/>
              </a:rPr>
              <a:t> </a:t>
            </a:r>
            <a:r>
              <a:rPr sz="3900" spc="-10" dirty="0">
                <a:solidFill>
                  <a:srgbClr val="FFFFFF"/>
                </a:solidFill>
                <a:latin typeface="Trebuchet MS"/>
                <a:cs typeface="Trebuchet MS"/>
              </a:rPr>
              <a:t>client</a:t>
            </a:r>
            <a:endParaRPr sz="3900">
              <a:latin typeface="Trebuchet MS"/>
              <a:cs typeface="Trebuchet M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148629"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4" name="object 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pic>
        <p:nvPicPr>
          <p:cNvPr id="5" name="object 5"/>
          <p:cNvPicPr/>
          <p:nvPr/>
        </p:nvPicPr>
        <p:blipFill>
          <a:blip r:embed="rId3" cstate="print"/>
          <a:stretch>
            <a:fillRect/>
          </a:stretch>
        </p:blipFill>
        <p:spPr>
          <a:xfrm>
            <a:off x="1038409" y="2385535"/>
            <a:ext cx="142874" cy="142874"/>
          </a:xfrm>
          <a:prstGeom prst="rect">
            <a:avLst/>
          </a:prstGeom>
        </p:spPr>
      </p:pic>
      <p:sp>
        <p:nvSpPr>
          <p:cNvPr id="6" name="object 6"/>
          <p:cNvSpPr txBox="1"/>
          <p:nvPr/>
        </p:nvSpPr>
        <p:spPr>
          <a:xfrm>
            <a:off x="1374264" y="2125185"/>
            <a:ext cx="13189585" cy="574040"/>
          </a:xfrm>
          <a:prstGeom prst="rect">
            <a:avLst/>
          </a:prstGeom>
        </p:spPr>
        <p:txBody>
          <a:bodyPr vert="horz" wrap="square" lIns="0" tIns="12700" rIns="0" bIns="0" rtlCol="0">
            <a:spAutoFit/>
          </a:bodyPr>
          <a:lstStyle/>
          <a:p>
            <a:pPr marL="12700">
              <a:lnSpc>
                <a:spcPct val="100000"/>
              </a:lnSpc>
              <a:spcBef>
                <a:spcPts val="100"/>
              </a:spcBef>
            </a:pPr>
            <a:r>
              <a:rPr sz="3600" dirty="0">
                <a:solidFill>
                  <a:srgbClr val="292959"/>
                </a:solidFill>
                <a:latin typeface="Trebuchet MS"/>
                <a:cs typeface="Trebuchet MS"/>
              </a:rPr>
              <a:t>Match</a:t>
            </a:r>
            <a:r>
              <a:rPr sz="3600" spc="-105" dirty="0">
                <a:solidFill>
                  <a:srgbClr val="292959"/>
                </a:solidFill>
                <a:latin typeface="Trebuchet MS"/>
                <a:cs typeface="Trebuchet MS"/>
              </a:rPr>
              <a:t> </a:t>
            </a:r>
            <a:r>
              <a:rPr sz="3600" spc="-125" dirty="0">
                <a:solidFill>
                  <a:srgbClr val="292959"/>
                </a:solidFill>
                <a:latin typeface="Trebuchet MS"/>
                <a:cs typeface="Trebuchet MS"/>
              </a:rPr>
              <a:t>the</a:t>
            </a:r>
            <a:r>
              <a:rPr sz="3600" spc="-105" dirty="0">
                <a:solidFill>
                  <a:srgbClr val="292959"/>
                </a:solidFill>
                <a:latin typeface="Trebuchet MS"/>
                <a:cs typeface="Trebuchet MS"/>
              </a:rPr>
              <a:t> </a:t>
            </a:r>
            <a:r>
              <a:rPr sz="3600" spc="-75" dirty="0">
                <a:solidFill>
                  <a:srgbClr val="292959"/>
                </a:solidFill>
                <a:latin typeface="Trebuchet MS"/>
                <a:cs typeface="Trebuchet MS"/>
              </a:rPr>
              <a:t>following</a:t>
            </a:r>
            <a:r>
              <a:rPr sz="3600" spc="-100" dirty="0">
                <a:solidFill>
                  <a:srgbClr val="292959"/>
                </a:solidFill>
                <a:latin typeface="Trebuchet MS"/>
                <a:cs typeface="Trebuchet MS"/>
              </a:rPr>
              <a:t> </a:t>
            </a:r>
            <a:r>
              <a:rPr sz="3600" spc="-175" dirty="0">
                <a:solidFill>
                  <a:srgbClr val="292959"/>
                </a:solidFill>
                <a:latin typeface="Trebuchet MS"/>
                <a:cs typeface="Trebuchet MS"/>
              </a:rPr>
              <a:t>terms</a:t>
            </a:r>
            <a:r>
              <a:rPr sz="3600" spc="-105" dirty="0">
                <a:solidFill>
                  <a:srgbClr val="292959"/>
                </a:solidFill>
                <a:latin typeface="Trebuchet MS"/>
                <a:cs typeface="Trebuchet MS"/>
              </a:rPr>
              <a:t> </a:t>
            </a:r>
            <a:r>
              <a:rPr sz="3600" spc="-85" dirty="0">
                <a:solidFill>
                  <a:srgbClr val="292959"/>
                </a:solidFill>
                <a:latin typeface="Trebuchet MS"/>
                <a:cs typeface="Trebuchet MS"/>
              </a:rPr>
              <a:t>introduced</a:t>
            </a:r>
            <a:r>
              <a:rPr sz="3600" spc="-100" dirty="0">
                <a:solidFill>
                  <a:srgbClr val="292959"/>
                </a:solidFill>
                <a:latin typeface="Trebuchet MS"/>
                <a:cs typeface="Trebuchet MS"/>
              </a:rPr>
              <a:t> </a:t>
            </a:r>
            <a:r>
              <a:rPr sz="3600" spc="-180" dirty="0">
                <a:solidFill>
                  <a:srgbClr val="292959"/>
                </a:solidFill>
                <a:latin typeface="Trebuchet MS"/>
                <a:cs typeface="Trebuchet MS"/>
              </a:rPr>
              <a:t>in</a:t>
            </a:r>
            <a:r>
              <a:rPr sz="3600" spc="-105" dirty="0">
                <a:solidFill>
                  <a:srgbClr val="292959"/>
                </a:solidFill>
                <a:latin typeface="Trebuchet MS"/>
                <a:cs typeface="Trebuchet MS"/>
              </a:rPr>
              <a:t> </a:t>
            </a:r>
            <a:r>
              <a:rPr sz="3600" spc="-185" dirty="0">
                <a:solidFill>
                  <a:srgbClr val="292959"/>
                </a:solidFill>
                <a:latin typeface="Trebuchet MS"/>
                <a:cs typeface="Trebuchet MS"/>
              </a:rPr>
              <a:t>unit</a:t>
            </a:r>
            <a:r>
              <a:rPr sz="3600" spc="-100" dirty="0">
                <a:solidFill>
                  <a:srgbClr val="292959"/>
                </a:solidFill>
                <a:latin typeface="Trebuchet MS"/>
                <a:cs typeface="Trebuchet MS"/>
              </a:rPr>
              <a:t> </a:t>
            </a:r>
            <a:r>
              <a:rPr sz="3600" spc="320" dirty="0">
                <a:solidFill>
                  <a:srgbClr val="292959"/>
                </a:solidFill>
                <a:latin typeface="Trebuchet MS"/>
                <a:cs typeface="Trebuchet MS"/>
              </a:rPr>
              <a:t>2</a:t>
            </a:r>
            <a:r>
              <a:rPr sz="3600" spc="-105" dirty="0">
                <a:solidFill>
                  <a:srgbClr val="292959"/>
                </a:solidFill>
                <a:latin typeface="Trebuchet MS"/>
                <a:cs typeface="Trebuchet MS"/>
              </a:rPr>
              <a:t> </a:t>
            </a:r>
            <a:r>
              <a:rPr sz="3600" spc="-175" dirty="0">
                <a:solidFill>
                  <a:srgbClr val="292959"/>
                </a:solidFill>
                <a:latin typeface="Trebuchet MS"/>
                <a:cs typeface="Trebuchet MS"/>
              </a:rPr>
              <a:t>with</a:t>
            </a:r>
            <a:r>
              <a:rPr sz="3600" spc="-100" dirty="0">
                <a:solidFill>
                  <a:srgbClr val="292959"/>
                </a:solidFill>
                <a:latin typeface="Trebuchet MS"/>
                <a:cs typeface="Trebuchet MS"/>
              </a:rPr>
              <a:t> </a:t>
            </a:r>
            <a:r>
              <a:rPr sz="3600" spc="-185" dirty="0">
                <a:solidFill>
                  <a:srgbClr val="292959"/>
                </a:solidFill>
                <a:latin typeface="Trebuchet MS"/>
                <a:cs typeface="Trebuchet MS"/>
              </a:rPr>
              <a:t>their</a:t>
            </a:r>
            <a:r>
              <a:rPr sz="3600" spc="-105" dirty="0">
                <a:solidFill>
                  <a:srgbClr val="292959"/>
                </a:solidFill>
                <a:latin typeface="Trebuchet MS"/>
                <a:cs typeface="Trebuchet MS"/>
              </a:rPr>
              <a:t> </a:t>
            </a:r>
            <a:r>
              <a:rPr sz="3600" spc="-65" dirty="0">
                <a:solidFill>
                  <a:srgbClr val="292959"/>
                </a:solidFill>
                <a:latin typeface="Trebuchet MS"/>
                <a:cs typeface="Trebuchet MS"/>
              </a:rPr>
              <a:t>definitions</a:t>
            </a:r>
            <a:endParaRPr sz="3600">
              <a:latin typeface="Trebuchet MS"/>
              <a:cs typeface="Trebuchet MS"/>
            </a:endParaRPr>
          </a:p>
        </p:txBody>
      </p:sp>
      <p:sp>
        <p:nvSpPr>
          <p:cNvPr id="7" name="object 7" descr="$PPTXTitle"/>
          <p:cNvSpPr txBox="1">
            <a:spLocks noGrp="1"/>
          </p:cNvSpPr>
          <p:nvPr>
            <p:ph type="title"/>
          </p:nvPr>
        </p:nvSpPr>
        <p:spPr>
          <a:xfrm>
            <a:off x="597084" y="839310"/>
            <a:ext cx="16658590" cy="1076960"/>
          </a:xfrm>
          <a:prstGeom prst="rect">
            <a:avLst/>
          </a:prstGeom>
        </p:spPr>
        <p:txBody>
          <a:bodyPr vert="horz" wrap="square" lIns="0" tIns="12700" rIns="0" bIns="0" rtlCol="0">
            <a:spAutoFit/>
          </a:bodyPr>
          <a:lstStyle/>
          <a:p>
            <a:pPr marL="12700">
              <a:lnSpc>
                <a:spcPct val="100000"/>
              </a:lnSpc>
              <a:spcBef>
                <a:spcPts val="100"/>
              </a:spcBef>
            </a:pPr>
            <a:r>
              <a:rPr sz="6900" spc="-150" dirty="0"/>
              <a:t>ICEBREAKER:</a:t>
            </a:r>
            <a:r>
              <a:rPr sz="6900" spc="-165" dirty="0"/>
              <a:t> </a:t>
            </a:r>
            <a:r>
              <a:rPr sz="6900" dirty="0">
                <a:solidFill>
                  <a:srgbClr val="292959"/>
                </a:solidFill>
              </a:rPr>
              <a:t>RECAPPING</a:t>
            </a:r>
            <a:r>
              <a:rPr sz="6900" spc="-160" dirty="0">
                <a:solidFill>
                  <a:srgbClr val="292959"/>
                </a:solidFill>
              </a:rPr>
              <a:t> </a:t>
            </a:r>
            <a:r>
              <a:rPr sz="6900" spc="375" dirty="0">
                <a:solidFill>
                  <a:srgbClr val="292959"/>
                </a:solidFill>
              </a:rPr>
              <a:t>CO-</a:t>
            </a:r>
            <a:r>
              <a:rPr sz="6900" spc="-10" dirty="0">
                <a:solidFill>
                  <a:srgbClr val="292959"/>
                </a:solidFill>
              </a:rPr>
              <a:t>OWNERSHIP</a:t>
            </a:r>
            <a:endParaRPr sz="6900"/>
          </a:p>
        </p:txBody>
      </p:sp>
      <p:grpSp>
        <p:nvGrpSpPr>
          <p:cNvPr id="8" name="object 8"/>
          <p:cNvGrpSpPr/>
          <p:nvPr/>
        </p:nvGrpSpPr>
        <p:grpSpPr>
          <a:xfrm>
            <a:off x="1470685" y="2844640"/>
            <a:ext cx="4067175" cy="1314450"/>
            <a:chOff x="1470685" y="2844640"/>
            <a:chExt cx="4067175" cy="1314450"/>
          </a:xfrm>
        </p:grpSpPr>
        <p:sp>
          <p:nvSpPr>
            <p:cNvPr id="9" name="object 9"/>
            <p:cNvSpPr/>
            <p:nvPr/>
          </p:nvSpPr>
          <p:spPr>
            <a:xfrm>
              <a:off x="1556256" y="2930365"/>
              <a:ext cx="3899535" cy="1143635"/>
            </a:xfrm>
            <a:custGeom>
              <a:avLst/>
              <a:gdLst/>
              <a:ahLst/>
              <a:cxnLst/>
              <a:rect l="l" t="t" r="r" b="b"/>
              <a:pathLst>
                <a:path w="3899535" h="1143635">
                  <a:moveTo>
                    <a:pt x="3327280" y="1143430"/>
                  </a:moveTo>
                  <a:lnTo>
                    <a:pt x="571714" y="1143430"/>
                  </a:lnTo>
                  <a:lnTo>
                    <a:pt x="521446" y="1141217"/>
                  </a:lnTo>
                  <a:lnTo>
                    <a:pt x="471900" y="1134651"/>
                  </a:lnTo>
                  <a:lnTo>
                    <a:pt x="423341" y="1123842"/>
                  </a:lnTo>
                  <a:lnTo>
                    <a:pt x="376032" y="1108899"/>
                  </a:lnTo>
                  <a:lnTo>
                    <a:pt x="330236" y="1089929"/>
                  </a:lnTo>
                  <a:lnTo>
                    <a:pt x="286217" y="1067044"/>
                  </a:lnTo>
                  <a:lnTo>
                    <a:pt x="244237" y="1040351"/>
                  </a:lnTo>
                  <a:lnTo>
                    <a:pt x="204561" y="1009959"/>
                  </a:lnTo>
                  <a:lnTo>
                    <a:pt x="167451" y="975978"/>
                  </a:lnTo>
                  <a:lnTo>
                    <a:pt x="133470" y="938868"/>
                  </a:lnTo>
                  <a:lnTo>
                    <a:pt x="103079" y="899192"/>
                  </a:lnTo>
                  <a:lnTo>
                    <a:pt x="76385" y="857212"/>
                  </a:lnTo>
                  <a:lnTo>
                    <a:pt x="53500" y="813193"/>
                  </a:lnTo>
                  <a:lnTo>
                    <a:pt x="34530" y="767397"/>
                  </a:lnTo>
                  <a:lnTo>
                    <a:pt x="19587" y="720088"/>
                  </a:lnTo>
                  <a:lnTo>
                    <a:pt x="8778" y="671529"/>
                  </a:lnTo>
                  <a:lnTo>
                    <a:pt x="2212" y="621983"/>
                  </a:lnTo>
                  <a:lnTo>
                    <a:pt x="0" y="571715"/>
                  </a:lnTo>
                  <a:lnTo>
                    <a:pt x="2212" y="521446"/>
                  </a:lnTo>
                  <a:lnTo>
                    <a:pt x="8778" y="471900"/>
                  </a:lnTo>
                  <a:lnTo>
                    <a:pt x="19587" y="423341"/>
                  </a:lnTo>
                  <a:lnTo>
                    <a:pt x="34530" y="376032"/>
                  </a:lnTo>
                  <a:lnTo>
                    <a:pt x="53500" y="330236"/>
                  </a:lnTo>
                  <a:lnTo>
                    <a:pt x="76385" y="286217"/>
                  </a:lnTo>
                  <a:lnTo>
                    <a:pt x="103079" y="244237"/>
                  </a:lnTo>
                  <a:lnTo>
                    <a:pt x="133470" y="204561"/>
                  </a:lnTo>
                  <a:lnTo>
                    <a:pt x="167451" y="167451"/>
                  </a:lnTo>
                  <a:lnTo>
                    <a:pt x="204561" y="133470"/>
                  </a:lnTo>
                  <a:lnTo>
                    <a:pt x="244237" y="103079"/>
                  </a:lnTo>
                  <a:lnTo>
                    <a:pt x="286217" y="76385"/>
                  </a:lnTo>
                  <a:lnTo>
                    <a:pt x="330236" y="53500"/>
                  </a:lnTo>
                  <a:lnTo>
                    <a:pt x="376032" y="34530"/>
                  </a:lnTo>
                  <a:lnTo>
                    <a:pt x="423341" y="19587"/>
                  </a:lnTo>
                  <a:lnTo>
                    <a:pt x="471900" y="8778"/>
                  </a:lnTo>
                  <a:lnTo>
                    <a:pt x="521446" y="2212"/>
                  </a:lnTo>
                  <a:lnTo>
                    <a:pt x="571714" y="0"/>
                  </a:lnTo>
                  <a:lnTo>
                    <a:pt x="3327280" y="0"/>
                  </a:lnTo>
                  <a:lnTo>
                    <a:pt x="3377549" y="2212"/>
                  </a:lnTo>
                  <a:lnTo>
                    <a:pt x="3427094" y="8778"/>
                  </a:lnTo>
                  <a:lnTo>
                    <a:pt x="3475653" y="19587"/>
                  </a:lnTo>
                  <a:lnTo>
                    <a:pt x="3522962" y="34530"/>
                  </a:lnTo>
                  <a:lnTo>
                    <a:pt x="3568758" y="53500"/>
                  </a:lnTo>
                  <a:lnTo>
                    <a:pt x="3612777" y="76385"/>
                  </a:lnTo>
                  <a:lnTo>
                    <a:pt x="3654757" y="103079"/>
                  </a:lnTo>
                  <a:lnTo>
                    <a:pt x="3694433" y="133470"/>
                  </a:lnTo>
                  <a:lnTo>
                    <a:pt x="3731543" y="167451"/>
                  </a:lnTo>
                  <a:lnTo>
                    <a:pt x="3765524" y="204561"/>
                  </a:lnTo>
                  <a:lnTo>
                    <a:pt x="3795916" y="244237"/>
                  </a:lnTo>
                  <a:lnTo>
                    <a:pt x="3822609" y="286217"/>
                  </a:lnTo>
                  <a:lnTo>
                    <a:pt x="3845495" y="330236"/>
                  </a:lnTo>
                  <a:lnTo>
                    <a:pt x="3864464" y="376032"/>
                  </a:lnTo>
                  <a:lnTo>
                    <a:pt x="3879408" y="423341"/>
                  </a:lnTo>
                  <a:lnTo>
                    <a:pt x="3890217" y="471900"/>
                  </a:lnTo>
                  <a:lnTo>
                    <a:pt x="3896782" y="521446"/>
                  </a:lnTo>
                  <a:lnTo>
                    <a:pt x="3898995" y="571715"/>
                  </a:lnTo>
                  <a:lnTo>
                    <a:pt x="3896782" y="621983"/>
                  </a:lnTo>
                  <a:lnTo>
                    <a:pt x="3890217" y="671529"/>
                  </a:lnTo>
                  <a:lnTo>
                    <a:pt x="3879408" y="720088"/>
                  </a:lnTo>
                  <a:lnTo>
                    <a:pt x="3864464" y="767397"/>
                  </a:lnTo>
                  <a:lnTo>
                    <a:pt x="3845495" y="813193"/>
                  </a:lnTo>
                  <a:lnTo>
                    <a:pt x="3822609" y="857212"/>
                  </a:lnTo>
                  <a:lnTo>
                    <a:pt x="3795916" y="899192"/>
                  </a:lnTo>
                  <a:lnTo>
                    <a:pt x="3765524" y="938868"/>
                  </a:lnTo>
                  <a:lnTo>
                    <a:pt x="3731543" y="975978"/>
                  </a:lnTo>
                  <a:lnTo>
                    <a:pt x="3694433" y="1009959"/>
                  </a:lnTo>
                  <a:lnTo>
                    <a:pt x="3654757" y="1040351"/>
                  </a:lnTo>
                  <a:lnTo>
                    <a:pt x="3612777" y="1067044"/>
                  </a:lnTo>
                  <a:lnTo>
                    <a:pt x="3568758" y="1089929"/>
                  </a:lnTo>
                  <a:lnTo>
                    <a:pt x="3522962" y="1108899"/>
                  </a:lnTo>
                  <a:lnTo>
                    <a:pt x="3475653" y="1123842"/>
                  </a:lnTo>
                  <a:lnTo>
                    <a:pt x="3427094" y="1134651"/>
                  </a:lnTo>
                  <a:lnTo>
                    <a:pt x="3377549" y="1141217"/>
                  </a:lnTo>
                  <a:lnTo>
                    <a:pt x="3327280" y="1143430"/>
                  </a:lnTo>
                  <a:close/>
                </a:path>
              </a:pathLst>
            </a:custGeom>
            <a:solidFill>
              <a:srgbClr val="FED307"/>
            </a:solidFill>
          </p:spPr>
          <p:txBody>
            <a:bodyPr wrap="square" lIns="0" tIns="0" rIns="0" bIns="0" rtlCol="0"/>
            <a:lstStyle/>
            <a:p>
              <a:endParaRPr/>
            </a:p>
          </p:txBody>
        </p:sp>
        <p:sp>
          <p:nvSpPr>
            <p:cNvPr id="10" name="object 10"/>
            <p:cNvSpPr/>
            <p:nvPr/>
          </p:nvSpPr>
          <p:spPr>
            <a:xfrm>
              <a:off x="1556410" y="2930365"/>
              <a:ext cx="3895725" cy="1143000"/>
            </a:xfrm>
            <a:custGeom>
              <a:avLst/>
              <a:gdLst/>
              <a:ahLst/>
              <a:cxnLst/>
              <a:rect l="l" t="t" r="r" b="b"/>
              <a:pathLst>
                <a:path w="3895725" h="1143000">
                  <a:moveTo>
                    <a:pt x="3895571" y="627644"/>
                  </a:moveTo>
                  <a:lnTo>
                    <a:pt x="3889766" y="671451"/>
                  </a:lnTo>
                  <a:lnTo>
                    <a:pt x="3878958" y="720004"/>
                  </a:lnTo>
                  <a:lnTo>
                    <a:pt x="3864016" y="767308"/>
                  </a:lnTo>
                  <a:lnTo>
                    <a:pt x="3845049" y="813099"/>
                  </a:lnTo>
                  <a:lnTo>
                    <a:pt x="3822166" y="857113"/>
                  </a:lnTo>
                  <a:lnTo>
                    <a:pt x="3795476" y="899087"/>
                  </a:lnTo>
                  <a:lnTo>
                    <a:pt x="3765088" y="938759"/>
                  </a:lnTo>
                  <a:lnTo>
                    <a:pt x="3731111" y="975865"/>
                  </a:lnTo>
                  <a:lnTo>
                    <a:pt x="3694005" y="1009842"/>
                  </a:lnTo>
                  <a:lnTo>
                    <a:pt x="3654333" y="1040230"/>
                  </a:lnTo>
                  <a:lnTo>
                    <a:pt x="3612359" y="1066920"/>
                  </a:lnTo>
                  <a:lnTo>
                    <a:pt x="3568344" y="1089803"/>
                  </a:lnTo>
                  <a:lnTo>
                    <a:pt x="3522554" y="1108770"/>
                  </a:lnTo>
                  <a:lnTo>
                    <a:pt x="3475250" y="1123712"/>
                  </a:lnTo>
                  <a:lnTo>
                    <a:pt x="3426697" y="1134520"/>
                  </a:lnTo>
                  <a:lnTo>
                    <a:pt x="3377157" y="1141085"/>
                  </a:lnTo>
                  <a:lnTo>
                    <a:pt x="3333656" y="1142999"/>
                  </a:lnTo>
                </a:path>
                <a:path w="3895725" h="1143000">
                  <a:moveTo>
                    <a:pt x="564887" y="1142999"/>
                  </a:moveTo>
                  <a:lnTo>
                    <a:pt x="521385" y="1141085"/>
                  </a:lnTo>
                  <a:lnTo>
                    <a:pt x="471845" y="1134520"/>
                  </a:lnTo>
                  <a:lnTo>
                    <a:pt x="423292" y="1123712"/>
                  </a:lnTo>
                  <a:lnTo>
                    <a:pt x="375989" y="1108770"/>
                  </a:lnTo>
                  <a:lnTo>
                    <a:pt x="330198" y="1089803"/>
                  </a:lnTo>
                  <a:lnTo>
                    <a:pt x="286184" y="1066920"/>
                  </a:lnTo>
                  <a:lnTo>
                    <a:pt x="244209" y="1040230"/>
                  </a:lnTo>
                  <a:lnTo>
                    <a:pt x="204537" y="1009842"/>
                  </a:lnTo>
                  <a:lnTo>
                    <a:pt x="167431" y="975865"/>
                  </a:lnTo>
                  <a:lnTo>
                    <a:pt x="133455" y="938759"/>
                  </a:lnTo>
                  <a:lnTo>
                    <a:pt x="103067" y="899087"/>
                  </a:lnTo>
                  <a:lnTo>
                    <a:pt x="76377" y="857113"/>
                  </a:lnTo>
                  <a:lnTo>
                    <a:pt x="53493" y="813098"/>
                  </a:lnTo>
                  <a:lnTo>
                    <a:pt x="34526" y="767308"/>
                  </a:lnTo>
                  <a:lnTo>
                    <a:pt x="19584" y="720004"/>
                  </a:lnTo>
                  <a:lnTo>
                    <a:pt x="8777" y="671451"/>
                  </a:lnTo>
                  <a:lnTo>
                    <a:pt x="2212" y="621911"/>
                  </a:lnTo>
                  <a:lnTo>
                    <a:pt x="0" y="571648"/>
                  </a:lnTo>
                  <a:lnTo>
                    <a:pt x="2212" y="521385"/>
                  </a:lnTo>
                  <a:lnTo>
                    <a:pt x="8777" y="471845"/>
                  </a:lnTo>
                  <a:lnTo>
                    <a:pt x="19584" y="423292"/>
                  </a:lnTo>
                  <a:lnTo>
                    <a:pt x="34526" y="375989"/>
                  </a:lnTo>
                  <a:lnTo>
                    <a:pt x="53494" y="330198"/>
                  </a:lnTo>
                  <a:lnTo>
                    <a:pt x="76377" y="286184"/>
                  </a:lnTo>
                  <a:lnTo>
                    <a:pt x="103067" y="244209"/>
                  </a:lnTo>
                  <a:lnTo>
                    <a:pt x="133455" y="204537"/>
                  </a:lnTo>
                  <a:lnTo>
                    <a:pt x="167432" y="167431"/>
                  </a:lnTo>
                  <a:lnTo>
                    <a:pt x="204537" y="133455"/>
                  </a:lnTo>
                  <a:lnTo>
                    <a:pt x="244209" y="103067"/>
                  </a:lnTo>
                  <a:lnTo>
                    <a:pt x="286184" y="76377"/>
                  </a:lnTo>
                  <a:lnTo>
                    <a:pt x="330198" y="53494"/>
                  </a:lnTo>
                  <a:lnTo>
                    <a:pt x="375989" y="34526"/>
                  </a:lnTo>
                  <a:lnTo>
                    <a:pt x="423292" y="19585"/>
                  </a:lnTo>
                  <a:lnTo>
                    <a:pt x="471845" y="8777"/>
                  </a:lnTo>
                  <a:lnTo>
                    <a:pt x="521385" y="2212"/>
                  </a:lnTo>
                  <a:lnTo>
                    <a:pt x="571648" y="0"/>
                  </a:lnTo>
                  <a:lnTo>
                    <a:pt x="3326894" y="0"/>
                  </a:lnTo>
                  <a:lnTo>
                    <a:pt x="3377157" y="2212"/>
                  </a:lnTo>
                  <a:lnTo>
                    <a:pt x="3426697" y="8777"/>
                  </a:lnTo>
                  <a:lnTo>
                    <a:pt x="3475250" y="19584"/>
                  </a:lnTo>
                  <a:lnTo>
                    <a:pt x="3522554" y="34526"/>
                  </a:lnTo>
                  <a:lnTo>
                    <a:pt x="3568344" y="53494"/>
                  </a:lnTo>
                  <a:lnTo>
                    <a:pt x="3612359" y="76377"/>
                  </a:lnTo>
                  <a:lnTo>
                    <a:pt x="3654333" y="103067"/>
                  </a:lnTo>
                  <a:lnTo>
                    <a:pt x="3694005" y="133455"/>
                  </a:lnTo>
                  <a:lnTo>
                    <a:pt x="3731111" y="167432"/>
                  </a:lnTo>
                  <a:lnTo>
                    <a:pt x="3765088" y="204537"/>
                  </a:lnTo>
                  <a:lnTo>
                    <a:pt x="3795476" y="244209"/>
                  </a:lnTo>
                  <a:lnTo>
                    <a:pt x="3822166" y="286184"/>
                  </a:lnTo>
                  <a:lnTo>
                    <a:pt x="3845049" y="330198"/>
                  </a:lnTo>
                  <a:lnTo>
                    <a:pt x="3864016" y="375988"/>
                  </a:lnTo>
                  <a:lnTo>
                    <a:pt x="3878958" y="423292"/>
                  </a:lnTo>
                  <a:lnTo>
                    <a:pt x="3889766" y="471845"/>
                  </a:lnTo>
                  <a:lnTo>
                    <a:pt x="3895571" y="515652"/>
                  </a:lnTo>
                </a:path>
              </a:pathLst>
            </a:custGeom>
            <a:ln w="171449">
              <a:solidFill>
                <a:srgbClr val="FED307"/>
              </a:solidFill>
            </a:ln>
          </p:spPr>
          <p:txBody>
            <a:bodyPr wrap="square" lIns="0" tIns="0" rIns="0" bIns="0" rtlCol="0"/>
            <a:lstStyle/>
            <a:p>
              <a:endParaRPr/>
            </a:p>
          </p:txBody>
        </p:sp>
      </p:grpSp>
      <p:sp>
        <p:nvSpPr>
          <p:cNvPr id="11" name="object 11"/>
          <p:cNvSpPr txBox="1"/>
          <p:nvPr/>
        </p:nvSpPr>
        <p:spPr>
          <a:xfrm>
            <a:off x="2496209" y="3289141"/>
            <a:ext cx="2019300" cy="391160"/>
          </a:xfrm>
          <a:prstGeom prst="rect">
            <a:avLst/>
          </a:prstGeom>
        </p:spPr>
        <p:txBody>
          <a:bodyPr vert="horz" wrap="square" lIns="0" tIns="12700" rIns="0" bIns="0" rtlCol="0">
            <a:spAutoFit/>
          </a:bodyPr>
          <a:lstStyle/>
          <a:p>
            <a:pPr marL="12700">
              <a:lnSpc>
                <a:spcPct val="100000"/>
              </a:lnSpc>
              <a:spcBef>
                <a:spcPts val="100"/>
              </a:spcBef>
            </a:pPr>
            <a:r>
              <a:rPr sz="2400" spc="-370" dirty="0">
                <a:solidFill>
                  <a:srgbClr val="292959"/>
                </a:solidFill>
                <a:latin typeface="Trebuchet MS"/>
                <a:cs typeface="Trebuchet MS"/>
              </a:rPr>
              <a:t>1)</a:t>
            </a:r>
            <a:r>
              <a:rPr sz="2400" spc="-60" dirty="0">
                <a:solidFill>
                  <a:srgbClr val="292959"/>
                </a:solidFill>
                <a:latin typeface="Trebuchet MS"/>
                <a:cs typeface="Trebuchet MS"/>
              </a:rPr>
              <a:t> </a:t>
            </a:r>
            <a:r>
              <a:rPr sz="2400" spc="-135" dirty="0">
                <a:solidFill>
                  <a:srgbClr val="292959"/>
                </a:solidFill>
                <a:latin typeface="Trebuchet MS"/>
                <a:cs typeface="Trebuchet MS"/>
              </a:rPr>
              <a:t>Joint</a:t>
            </a:r>
            <a:r>
              <a:rPr sz="2400" spc="-55" dirty="0">
                <a:solidFill>
                  <a:srgbClr val="292959"/>
                </a:solidFill>
                <a:latin typeface="Trebuchet MS"/>
                <a:cs typeface="Trebuchet MS"/>
              </a:rPr>
              <a:t> </a:t>
            </a:r>
            <a:r>
              <a:rPr sz="2400" spc="-40" dirty="0">
                <a:solidFill>
                  <a:srgbClr val="292959"/>
                </a:solidFill>
                <a:latin typeface="Trebuchet MS"/>
                <a:cs typeface="Trebuchet MS"/>
              </a:rPr>
              <a:t>tenancy</a:t>
            </a:r>
            <a:endParaRPr sz="2400">
              <a:latin typeface="Trebuchet MS"/>
              <a:cs typeface="Trebuchet MS"/>
            </a:endParaRPr>
          </a:p>
        </p:txBody>
      </p:sp>
      <p:grpSp>
        <p:nvGrpSpPr>
          <p:cNvPr id="12" name="object 12"/>
          <p:cNvGrpSpPr/>
          <p:nvPr/>
        </p:nvGrpSpPr>
        <p:grpSpPr>
          <a:xfrm>
            <a:off x="1470685" y="4171668"/>
            <a:ext cx="4067175" cy="1314450"/>
            <a:chOff x="1470685" y="4171668"/>
            <a:chExt cx="4067175" cy="1314450"/>
          </a:xfrm>
        </p:grpSpPr>
        <p:sp>
          <p:nvSpPr>
            <p:cNvPr id="13" name="object 13"/>
            <p:cNvSpPr/>
            <p:nvPr/>
          </p:nvSpPr>
          <p:spPr>
            <a:xfrm>
              <a:off x="1556256" y="4257392"/>
              <a:ext cx="3899535" cy="1143635"/>
            </a:xfrm>
            <a:custGeom>
              <a:avLst/>
              <a:gdLst/>
              <a:ahLst/>
              <a:cxnLst/>
              <a:rect l="l" t="t" r="r" b="b"/>
              <a:pathLst>
                <a:path w="3899535" h="1143635">
                  <a:moveTo>
                    <a:pt x="3327280" y="1143430"/>
                  </a:moveTo>
                  <a:lnTo>
                    <a:pt x="571714" y="1143430"/>
                  </a:lnTo>
                  <a:lnTo>
                    <a:pt x="521446" y="1141217"/>
                  </a:lnTo>
                  <a:lnTo>
                    <a:pt x="471900" y="1134651"/>
                  </a:lnTo>
                  <a:lnTo>
                    <a:pt x="423341" y="1123842"/>
                  </a:lnTo>
                  <a:lnTo>
                    <a:pt x="376032" y="1108899"/>
                  </a:lnTo>
                  <a:lnTo>
                    <a:pt x="330236" y="1089929"/>
                  </a:lnTo>
                  <a:lnTo>
                    <a:pt x="286217" y="1067044"/>
                  </a:lnTo>
                  <a:lnTo>
                    <a:pt x="244237" y="1040350"/>
                  </a:lnTo>
                  <a:lnTo>
                    <a:pt x="204561" y="1009959"/>
                  </a:lnTo>
                  <a:lnTo>
                    <a:pt x="167451" y="975978"/>
                  </a:lnTo>
                  <a:lnTo>
                    <a:pt x="133470" y="938868"/>
                  </a:lnTo>
                  <a:lnTo>
                    <a:pt x="103079" y="899192"/>
                  </a:lnTo>
                  <a:lnTo>
                    <a:pt x="76385" y="857212"/>
                  </a:lnTo>
                  <a:lnTo>
                    <a:pt x="53500" y="813193"/>
                  </a:lnTo>
                  <a:lnTo>
                    <a:pt x="34530" y="767397"/>
                  </a:lnTo>
                  <a:lnTo>
                    <a:pt x="19587" y="720088"/>
                  </a:lnTo>
                  <a:lnTo>
                    <a:pt x="8778" y="671529"/>
                  </a:lnTo>
                  <a:lnTo>
                    <a:pt x="2212" y="621983"/>
                  </a:lnTo>
                  <a:lnTo>
                    <a:pt x="0" y="571715"/>
                  </a:lnTo>
                  <a:lnTo>
                    <a:pt x="2212" y="521446"/>
                  </a:lnTo>
                  <a:lnTo>
                    <a:pt x="8778" y="471900"/>
                  </a:lnTo>
                  <a:lnTo>
                    <a:pt x="19587" y="423341"/>
                  </a:lnTo>
                  <a:lnTo>
                    <a:pt x="34530" y="376032"/>
                  </a:lnTo>
                  <a:lnTo>
                    <a:pt x="53500" y="330236"/>
                  </a:lnTo>
                  <a:lnTo>
                    <a:pt x="76385" y="286217"/>
                  </a:lnTo>
                  <a:lnTo>
                    <a:pt x="103079" y="244238"/>
                  </a:lnTo>
                  <a:lnTo>
                    <a:pt x="133470" y="204561"/>
                  </a:lnTo>
                  <a:lnTo>
                    <a:pt x="167451" y="167451"/>
                  </a:lnTo>
                  <a:lnTo>
                    <a:pt x="204561" y="133470"/>
                  </a:lnTo>
                  <a:lnTo>
                    <a:pt x="244237" y="103079"/>
                  </a:lnTo>
                  <a:lnTo>
                    <a:pt x="286217" y="76385"/>
                  </a:lnTo>
                  <a:lnTo>
                    <a:pt x="330236" y="53500"/>
                  </a:lnTo>
                  <a:lnTo>
                    <a:pt x="376032" y="34530"/>
                  </a:lnTo>
                  <a:lnTo>
                    <a:pt x="423341" y="19587"/>
                  </a:lnTo>
                  <a:lnTo>
                    <a:pt x="471900" y="8778"/>
                  </a:lnTo>
                  <a:lnTo>
                    <a:pt x="521446" y="2212"/>
                  </a:lnTo>
                  <a:lnTo>
                    <a:pt x="571714" y="0"/>
                  </a:lnTo>
                  <a:lnTo>
                    <a:pt x="3327280" y="0"/>
                  </a:lnTo>
                  <a:lnTo>
                    <a:pt x="3377549" y="2212"/>
                  </a:lnTo>
                  <a:lnTo>
                    <a:pt x="3427094" y="8778"/>
                  </a:lnTo>
                  <a:lnTo>
                    <a:pt x="3475653" y="19587"/>
                  </a:lnTo>
                  <a:lnTo>
                    <a:pt x="3522962" y="34530"/>
                  </a:lnTo>
                  <a:lnTo>
                    <a:pt x="3568758" y="53500"/>
                  </a:lnTo>
                  <a:lnTo>
                    <a:pt x="3612777" y="76385"/>
                  </a:lnTo>
                  <a:lnTo>
                    <a:pt x="3654757" y="103079"/>
                  </a:lnTo>
                  <a:lnTo>
                    <a:pt x="3694433" y="133470"/>
                  </a:lnTo>
                  <a:lnTo>
                    <a:pt x="3731543" y="167451"/>
                  </a:lnTo>
                  <a:lnTo>
                    <a:pt x="3765524" y="204561"/>
                  </a:lnTo>
                  <a:lnTo>
                    <a:pt x="3795916" y="244238"/>
                  </a:lnTo>
                  <a:lnTo>
                    <a:pt x="3822609" y="286217"/>
                  </a:lnTo>
                  <a:lnTo>
                    <a:pt x="3845495" y="330236"/>
                  </a:lnTo>
                  <a:lnTo>
                    <a:pt x="3864464" y="376032"/>
                  </a:lnTo>
                  <a:lnTo>
                    <a:pt x="3879408" y="423341"/>
                  </a:lnTo>
                  <a:lnTo>
                    <a:pt x="3890217" y="471900"/>
                  </a:lnTo>
                  <a:lnTo>
                    <a:pt x="3896782" y="521446"/>
                  </a:lnTo>
                  <a:lnTo>
                    <a:pt x="3898995" y="571715"/>
                  </a:lnTo>
                  <a:lnTo>
                    <a:pt x="3896782" y="621983"/>
                  </a:lnTo>
                  <a:lnTo>
                    <a:pt x="3890217" y="671529"/>
                  </a:lnTo>
                  <a:lnTo>
                    <a:pt x="3879408" y="720088"/>
                  </a:lnTo>
                  <a:lnTo>
                    <a:pt x="3864464" y="767397"/>
                  </a:lnTo>
                  <a:lnTo>
                    <a:pt x="3845495" y="813193"/>
                  </a:lnTo>
                  <a:lnTo>
                    <a:pt x="3822609" y="857212"/>
                  </a:lnTo>
                  <a:lnTo>
                    <a:pt x="3795916" y="899192"/>
                  </a:lnTo>
                  <a:lnTo>
                    <a:pt x="3765524" y="938868"/>
                  </a:lnTo>
                  <a:lnTo>
                    <a:pt x="3731543" y="975978"/>
                  </a:lnTo>
                  <a:lnTo>
                    <a:pt x="3694433" y="1009959"/>
                  </a:lnTo>
                  <a:lnTo>
                    <a:pt x="3654757" y="1040350"/>
                  </a:lnTo>
                  <a:lnTo>
                    <a:pt x="3612777" y="1067044"/>
                  </a:lnTo>
                  <a:lnTo>
                    <a:pt x="3568758" y="1089929"/>
                  </a:lnTo>
                  <a:lnTo>
                    <a:pt x="3522962" y="1108899"/>
                  </a:lnTo>
                  <a:lnTo>
                    <a:pt x="3475653" y="1123842"/>
                  </a:lnTo>
                  <a:lnTo>
                    <a:pt x="3427094" y="1134651"/>
                  </a:lnTo>
                  <a:lnTo>
                    <a:pt x="3377549" y="1141217"/>
                  </a:lnTo>
                  <a:lnTo>
                    <a:pt x="3327280" y="1143430"/>
                  </a:lnTo>
                  <a:close/>
                </a:path>
              </a:pathLst>
            </a:custGeom>
            <a:solidFill>
              <a:srgbClr val="FED307"/>
            </a:solidFill>
          </p:spPr>
          <p:txBody>
            <a:bodyPr wrap="square" lIns="0" tIns="0" rIns="0" bIns="0" rtlCol="0"/>
            <a:lstStyle/>
            <a:p>
              <a:endParaRPr/>
            </a:p>
          </p:txBody>
        </p:sp>
        <p:sp>
          <p:nvSpPr>
            <p:cNvPr id="14" name="object 14"/>
            <p:cNvSpPr/>
            <p:nvPr/>
          </p:nvSpPr>
          <p:spPr>
            <a:xfrm>
              <a:off x="1556410" y="4257393"/>
              <a:ext cx="3895725" cy="1143000"/>
            </a:xfrm>
            <a:custGeom>
              <a:avLst/>
              <a:gdLst/>
              <a:ahLst/>
              <a:cxnLst/>
              <a:rect l="l" t="t" r="r" b="b"/>
              <a:pathLst>
                <a:path w="3895725" h="1143000">
                  <a:moveTo>
                    <a:pt x="3895571" y="627644"/>
                  </a:moveTo>
                  <a:lnTo>
                    <a:pt x="3889766" y="671451"/>
                  </a:lnTo>
                  <a:lnTo>
                    <a:pt x="3878958" y="720004"/>
                  </a:lnTo>
                  <a:lnTo>
                    <a:pt x="3864016" y="767308"/>
                  </a:lnTo>
                  <a:lnTo>
                    <a:pt x="3845049" y="813099"/>
                  </a:lnTo>
                  <a:lnTo>
                    <a:pt x="3822166" y="857113"/>
                  </a:lnTo>
                  <a:lnTo>
                    <a:pt x="3795476" y="899087"/>
                  </a:lnTo>
                  <a:lnTo>
                    <a:pt x="3765088" y="938759"/>
                  </a:lnTo>
                  <a:lnTo>
                    <a:pt x="3731111" y="975865"/>
                  </a:lnTo>
                  <a:lnTo>
                    <a:pt x="3694005" y="1009842"/>
                  </a:lnTo>
                  <a:lnTo>
                    <a:pt x="3654333" y="1040230"/>
                  </a:lnTo>
                  <a:lnTo>
                    <a:pt x="3612359" y="1066920"/>
                  </a:lnTo>
                  <a:lnTo>
                    <a:pt x="3568345" y="1089803"/>
                  </a:lnTo>
                  <a:lnTo>
                    <a:pt x="3522554" y="1108770"/>
                  </a:lnTo>
                  <a:lnTo>
                    <a:pt x="3475250" y="1123712"/>
                  </a:lnTo>
                  <a:lnTo>
                    <a:pt x="3426697" y="1134520"/>
                  </a:lnTo>
                  <a:lnTo>
                    <a:pt x="3377157" y="1141085"/>
                  </a:lnTo>
                  <a:lnTo>
                    <a:pt x="3333655" y="1142999"/>
                  </a:lnTo>
                </a:path>
                <a:path w="3895725" h="1143000">
                  <a:moveTo>
                    <a:pt x="564888" y="1142999"/>
                  </a:moveTo>
                  <a:lnTo>
                    <a:pt x="521385" y="1141085"/>
                  </a:lnTo>
                  <a:lnTo>
                    <a:pt x="471845" y="1134520"/>
                  </a:lnTo>
                  <a:lnTo>
                    <a:pt x="423292" y="1123712"/>
                  </a:lnTo>
                  <a:lnTo>
                    <a:pt x="375989" y="1108770"/>
                  </a:lnTo>
                  <a:lnTo>
                    <a:pt x="330198" y="1089803"/>
                  </a:lnTo>
                  <a:lnTo>
                    <a:pt x="286184" y="1066920"/>
                  </a:lnTo>
                  <a:lnTo>
                    <a:pt x="244209" y="1040230"/>
                  </a:lnTo>
                  <a:lnTo>
                    <a:pt x="204537" y="1009842"/>
                  </a:lnTo>
                  <a:lnTo>
                    <a:pt x="167431" y="975865"/>
                  </a:lnTo>
                  <a:lnTo>
                    <a:pt x="133455" y="938759"/>
                  </a:lnTo>
                  <a:lnTo>
                    <a:pt x="103067" y="899087"/>
                  </a:lnTo>
                  <a:lnTo>
                    <a:pt x="76377" y="857113"/>
                  </a:lnTo>
                  <a:lnTo>
                    <a:pt x="53493" y="813098"/>
                  </a:lnTo>
                  <a:lnTo>
                    <a:pt x="34526" y="767308"/>
                  </a:lnTo>
                  <a:lnTo>
                    <a:pt x="19584" y="720004"/>
                  </a:lnTo>
                  <a:lnTo>
                    <a:pt x="8777" y="671451"/>
                  </a:lnTo>
                  <a:lnTo>
                    <a:pt x="2212" y="621911"/>
                  </a:lnTo>
                  <a:lnTo>
                    <a:pt x="0" y="571648"/>
                  </a:lnTo>
                  <a:lnTo>
                    <a:pt x="2212" y="521385"/>
                  </a:lnTo>
                  <a:lnTo>
                    <a:pt x="8777" y="471845"/>
                  </a:lnTo>
                  <a:lnTo>
                    <a:pt x="19585" y="423292"/>
                  </a:lnTo>
                  <a:lnTo>
                    <a:pt x="34527" y="375989"/>
                  </a:lnTo>
                  <a:lnTo>
                    <a:pt x="53494" y="330198"/>
                  </a:lnTo>
                  <a:lnTo>
                    <a:pt x="76377" y="286184"/>
                  </a:lnTo>
                  <a:lnTo>
                    <a:pt x="103067" y="244209"/>
                  </a:lnTo>
                  <a:lnTo>
                    <a:pt x="133455" y="204537"/>
                  </a:lnTo>
                  <a:lnTo>
                    <a:pt x="167432" y="167431"/>
                  </a:lnTo>
                  <a:lnTo>
                    <a:pt x="204537" y="133455"/>
                  </a:lnTo>
                  <a:lnTo>
                    <a:pt x="244209" y="103067"/>
                  </a:lnTo>
                  <a:lnTo>
                    <a:pt x="286184" y="76377"/>
                  </a:lnTo>
                  <a:lnTo>
                    <a:pt x="330198" y="53493"/>
                  </a:lnTo>
                  <a:lnTo>
                    <a:pt x="375989" y="34526"/>
                  </a:lnTo>
                  <a:lnTo>
                    <a:pt x="423292" y="19584"/>
                  </a:lnTo>
                  <a:lnTo>
                    <a:pt x="471845" y="8777"/>
                  </a:lnTo>
                  <a:lnTo>
                    <a:pt x="521385" y="2212"/>
                  </a:lnTo>
                  <a:lnTo>
                    <a:pt x="571648" y="0"/>
                  </a:lnTo>
                  <a:lnTo>
                    <a:pt x="3326894" y="0"/>
                  </a:lnTo>
                  <a:lnTo>
                    <a:pt x="3377157" y="2212"/>
                  </a:lnTo>
                  <a:lnTo>
                    <a:pt x="3426697" y="8777"/>
                  </a:lnTo>
                  <a:lnTo>
                    <a:pt x="3475250" y="19584"/>
                  </a:lnTo>
                  <a:lnTo>
                    <a:pt x="3522554" y="34526"/>
                  </a:lnTo>
                  <a:lnTo>
                    <a:pt x="3568344" y="53493"/>
                  </a:lnTo>
                  <a:lnTo>
                    <a:pt x="3612359" y="76377"/>
                  </a:lnTo>
                  <a:lnTo>
                    <a:pt x="3654333" y="103067"/>
                  </a:lnTo>
                  <a:lnTo>
                    <a:pt x="3694005" y="133455"/>
                  </a:lnTo>
                  <a:lnTo>
                    <a:pt x="3731111" y="167431"/>
                  </a:lnTo>
                  <a:lnTo>
                    <a:pt x="3765088" y="204537"/>
                  </a:lnTo>
                  <a:lnTo>
                    <a:pt x="3795476" y="244209"/>
                  </a:lnTo>
                  <a:lnTo>
                    <a:pt x="3822166" y="286184"/>
                  </a:lnTo>
                  <a:lnTo>
                    <a:pt x="3845049" y="330198"/>
                  </a:lnTo>
                  <a:lnTo>
                    <a:pt x="3864016" y="375988"/>
                  </a:lnTo>
                  <a:lnTo>
                    <a:pt x="3878958" y="423292"/>
                  </a:lnTo>
                  <a:lnTo>
                    <a:pt x="3889766" y="471845"/>
                  </a:lnTo>
                  <a:lnTo>
                    <a:pt x="3895571" y="515652"/>
                  </a:lnTo>
                </a:path>
              </a:pathLst>
            </a:custGeom>
            <a:ln w="171449">
              <a:solidFill>
                <a:srgbClr val="FED307"/>
              </a:solidFill>
            </a:ln>
          </p:spPr>
          <p:txBody>
            <a:bodyPr wrap="square" lIns="0" tIns="0" rIns="0" bIns="0" rtlCol="0"/>
            <a:lstStyle/>
            <a:p>
              <a:endParaRPr/>
            </a:p>
          </p:txBody>
        </p:sp>
      </p:grpSp>
      <p:sp>
        <p:nvSpPr>
          <p:cNvPr id="15" name="object 15"/>
          <p:cNvSpPr txBox="1"/>
          <p:nvPr/>
        </p:nvSpPr>
        <p:spPr>
          <a:xfrm>
            <a:off x="2019959" y="4616167"/>
            <a:ext cx="2971800" cy="391160"/>
          </a:xfrm>
          <a:prstGeom prst="rect">
            <a:avLst/>
          </a:prstGeom>
        </p:spPr>
        <p:txBody>
          <a:bodyPr vert="horz" wrap="square" lIns="0" tIns="12700" rIns="0" bIns="0" rtlCol="0">
            <a:spAutoFit/>
          </a:bodyPr>
          <a:lstStyle/>
          <a:p>
            <a:pPr marL="12700">
              <a:lnSpc>
                <a:spcPct val="100000"/>
              </a:lnSpc>
              <a:spcBef>
                <a:spcPts val="100"/>
              </a:spcBef>
            </a:pPr>
            <a:r>
              <a:rPr sz="2400" dirty="0">
                <a:solidFill>
                  <a:srgbClr val="292959"/>
                </a:solidFill>
                <a:latin typeface="Trebuchet MS"/>
                <a:cs typeface="Trebuchet MS"/>
              </a:rPr>
              <a:t>2)</a:t>
            </a:r>
            <a:r>
              <a:rPr sz="2400" spc="-55" dirty="0">
                <a:solidFill>
                  <a:srgbClr val="292959"/>
                </a:solidFill>
                <a:latin typeface="Trebuchet MS"/>
                <a:cs typeface="Trebuchet MS"/>
              </a:rPr>
              <a:t> </a:t>
            </a:r>
            <a:r>
              <a:rPr sz="2400" spc="-80" dirty="0">
                <a:solidFill>
                  <a:srgbClr val="292959"/>
                </a:solidFill>
                <a:latin typeface="Trebuchet MS"/>
                <a:cs typeface="Trebuchet MS"/>
              </a:rPr>
              <a:t>Tenancy</a:t>
            </a:r>
            <a:r>
              <a:rPr sz="2400" spc="-55" dirty="0">
                <a:solidFill>
                  <a:srgbClr val="292959"/>
                </a:solidFill>
                <a:latin typeface="Trebuchet MS"/>
                <a:cs typeface="Trebuchet MS"/>
              </a:rPr>
              <a:t> </a:t>
            </a:r>
            <a:r>
              <a:rPr sz="2400" spc="-120" dirty="0">
                <a:solidFill>
                  <a:srgbClr val="292959"/>
                </a:solidFill>
                <a:latin typeface="Trebuchet MS"/>
                <a:cs typeface="Trebuchet MS"/>
              </a:rPr>
              <a:t>in</a:t>
            </a:r>
            <a:r>
              <a:rPr sz="2400" spc="-50" dirty="0">
                <a:solidFill>
                  <a:srgbClr val="292959"/>
                </a:solidFill>
                <a:latin typeface="Trebuchet MS"/>
                <a:cs typeface="Trebuchet MS"/>
              </a:rPr>
              <a:t> </a:t>
            </a:r>
            <a:r>
              <a:rPr sz="2400" spc="-30" dirty="0">
                <a:solidFill>
                  <a:srgbClr val="292959"/>
                </a:solidFill>
                <a:latin typeface="Trebuchet MS"/>
                <a:cs typeface="Trebuchet MS"/>
              </a:rPr>
              <a:t>common</a:t>
            </a:r>
            <a:endParaRPr sz="2400">
              <a:latin typeface="Trebuchet MS"/>
              <a:cs typeface="Trebuchet MS"/>
            </a:endParaRPr>
          </a:p>
        </p:txBody>
      </p:sp>
      <p:grpSp>
        <p:nvGrpSpPr>
          <p:cNvPr id="16" name="object 16"/>
          <p:cNvGrpSpPr/>
          <p:nvPr/>
        </p:nvGrpSpPr>
        <p:grpSpPr>
          <a:xfrm>
            <a:off x="1470532" y="5496072"/>
            <a:ext cx="4067175" cy="1314450"/>
            <a:chOff x="1470532" y="5496072"/>
            <a:chExt cx="4067175" cy="1314450"/>
          </a:xfrm>
        </p:grpSpPr>
        <p:sp>
          <p:nvSpPr>
            <p:cNvPr id="17" name="object 17"/>
            <p:cNvSpPr/>
            <p:nvPr/>
          </p:nvSpPr>
          <p:spPr>
            <a:xfrm>
              <a:off x="1556257" y="5581797"/>
              <a:ext cx="3899535" cy="1146175"/>
            </a:xfrm>
            <a:custGeom>
              <a:avLst/>
              <a:gdLst/>
              <a:ahLst/>
              <a:cxnLst/>
              <a:rect l="l" t="t" r="r" b="b"/>
              <a:pathLst>
                <a:path w="3899535" h="1146175">
                  <a:moveTo>
                    <a:pt x="3325968" y="1146052"/>
                  </a:moveTo>
                  <a:lnTo>
                    <a:pt x="573026" y="1146052"/>
                  </a:lnTo>
                  <a:lnTo>
                    <a:pt x="522641" y="1143834"/>
                  </a:lnTo>
                  <a:lnTo>
                    <a:pt x="472982" y="1137253"/>
                  </a:lnTo>
                  <a:lnTo>
                    <a:pt x="424312" y="1126419"/>
                  </a:lnTo>
                  <a:lnTo>
                    <a:pt x="376894" y="1111441"/>
                  </a:lnTo>
                  <a:lnTo>
                    <a:pt x="330994" y="1092429"/>
                  </a:lnTo>
                  <a:lnTo>
                    <a:pt x="286873" y="1069490"/>
                  </a:lnTo>
                  <a:lnTo>
                    <a:pt x="244798" y="1042736"/>
                  </a:lnTo>
                  <a:lnTo>
                    <a:pt x="205030" y="1012275"/>
                  </a:lnTo>
                  <a:lnTo>
                    <a:pt x="167835" y="978216"/>
                  </a:lnTo>
                  <a:lnTo>
                    <a:pt x="133776" y="941021"/>
                  </a:lnTo>
                  <a:lnTo>
                    <a:pt x="103315" y="901253"/>
                  </a:lnTo>
                  <a:lnTo>
                    <a:pt x="76561" y="859178"/>
                  </a:lnTo>
                  <a:lnTo>
                    <a:pt x="53622" y="815057"/>
                  </a:lnTo>
                  <a:lnTo>
                    <a:pt x="34610" y="769157"/>
                  </a:lnTo>
                  <a:lnTo>
                    <a:pt x="19632" y="721739"/>
                  </a:lnTo>
                  <a:lnTo>
                    <a:pt x="8798" y="673069"/>
                  </a:lnTo>
                  <a:lnTo>
                    <a:pt x="2217" y="623410"/>
                  </a:lnTo>
                  <a:lnTo>
                    <a:pt x="0" y="573026"/>
                  </a:lnTo>
                  <a:lnTo>
                    <a:pt x="2217" y="522641"/>
                  </a:lnTo>
                  <a:lnTo>
                    <a:pt x="8798" y="472982"/>
                  </a:lnTo>
                  <a:lnTo>
                    <a:pt x="19632" y="424312"/>
                  </a:lnTo>
                  <a:lnTo>
                    <a:pt x="34610" y="376894"/>
                  </a:lnTo>
                  <a:lnTo>
                    <a:pt x="53622" y="330994"/>
                  </a:lnTo>
                  <a:lnTo>
                    <a:pt x="76561" y="286873"/>
                  </a:lnTo>
                  <a:lnTo>
                    <a:pt x="103315" y="244797"/>
                  </a:lnTo>
                  <a:lnTo>
                    <a:pt x="133776" y="205030"/>
                  </a:lnTo>
                  <a:lnTo>
                    <a:pt x="167835" y="167835"/>
                  </a:lnTo>
                  <a:lnTo>
                    <a:pt x="205030" y="133776"/>
                  </a:lnTo>
                  <a:lnTo>
                    <a:pt x="244798" y="103315"/>
                  </a:lnTo>
                  <a:lnTo>
                    <a:pt x="286873" y="76561"/>
                  </a:lnTo>
                  <a:lnTo>
                    <a:pt x="330994" y="53622"/>
                  </a:lnTo>
                  <a:lnTo>
                    <a:pt x="376894" y="34610"/>
                  </a:lnTo>
                  <a:lnTo>
                    <a:pt x="424312" y="19632"/>
                  </a:lnTo>
                  <a:lnTo>
                    <a:pt x="472982" y="8798"/>
                  </a:lnTo>
                  <a:lnTo>
                    <a:pt x="522641" y="2217"/>
                  </a:lnTo>
                  <a:lnTo>
                    <a:pt x="573026" y="0"/>
                  </a:lnTo>
                  <a:lnTo>
                    <a:pt x="3325968" y="0"/>
                  </a:lnTo>
                  <a:lnTo>
                    <a:pt x="3376353" y="2217"/>
                  </a:lnTo>
                  <a:lnTo>
                    <a:pt x="3426012" y="8798"/>
                  </a:lnTo>
                  <a:lnTo>
                    <a:pt x="3474682" y="19632"/>
                  </a:lnTo>
                  <a:lnTo>
                    <a:pt x="3522100" y="34610"/>
                  </a:lnTo>
                  <a:lnTo>
                    <a:pt x="3568001" y="53622"/>
                  </a:lnTo>
                  <a:lnTo>
                    <a:pt x="3612121" y="76561"/>
                  </a:lnTo>
                  <a:lnTo>
                    <a:pt x="3654197" y="103315"/>
                  </a:lnTo>
                  <a:lnTo>
                    <a:pt x="3693964" y="133776"/>
                  </a:lnTo>
                  <a:lnTo>
                    <a:pt x="3731159" y="167835"/>
                  </a:lnTo>
                  <a:lnTo>
                    <a:pt x="3765218" y="205030"/>
                  </a:lnTo>
                  <a:lnTo>
                    <a:pt x="3795679" y="244797"/>
                  </a:lnTo>
                  <a:lnTo>
                    <a:pt x="3822433" y="286873"/>
                  </a:lnTo>
                  <a:lnTo>
                    <a:pt x="3845372" y="330994"/>
                  </a:lnTo>
                  <a:lnTo>
                    <a:pt x="3864384" y="376894"/>
                  </a:lnTo>
                  <a:lnTo>
                    <a:pt x="3879362" y="424312"/>
                  </a:lnTo>
                  <a:lnTo>
                    <a:pt x="3890196" y="472982"/>
                  </a:lnTo>
                  <a:lnTo>
                    <a:pt x="3896777" y="522641"/>
                  </a:lnTo>
                  <a:lnTo>
                    <a:pt x="3898995" y="573026"/>
                  </a:lnTo>
                  <a:lnTo>
                    <a:pt x="3896777" y="623410"/>
                  </a:lnTo>
                  <a:lnTo>
                    <a:pt x="3890196" y="673069"/>
                  </a:lnTo>
                  <a:lnTo>
                    <a:pt x="3879362" y="721739"/>
                  </a:lnTo>
                  <a:lnTo>
                    <a:pt x="3864384" y="769157"/>
                  </a:lnTo>
                  <a:lnTo>
                    <a:pt x="3845372" y="815057"/>
                  </a:lnTo>
                  <a:lnTo>
                    <a:pt x="3822433" y="859178"/>
                  </a:lnTo>
                  <a:lnTo>
                    <a:pt x="3795679" y="901253"/>
                  </a:lnTo>
                  <a:lnTo>
                    <a:pt x="3765218" y="941021"/>
                  </a:lnTo>
                  <a:lnTo>
                    <a:pt x="3731159" y="978216"/>
                  </a:lnTo>
                  <a:lnTo>
                    <a:pt x="3693964" y="1012275"/>
                  </a:lnTo>
                  <a:lnTo>
                    <a:pt x="3654197" y="1042736"/>
                  </a:lnTo>
                  <a:lnTo>
                    <a:pt x="3612121" y="1069490"/>
                  </a:lnTo>
                  <a:lnTo>
                    <a:pt x="3568001" y="1092429"/>
                  </a:lnTo>
                  <a:lnTo>
                    <a:pt x="3522100" y="1111441"/>
                  </a:lnTo>
                  <a:lnTo>
                    <a:pt x="3474682" y="1126419"/>
                  </a:lnTo>
                  <a:lnTo>
                    <a:pt x="3426012" y="1137253"/>
                  </a:lnTo>
                  <a:lnTo>
                    <a:pt x="3376353" y="1143834"/>
                  </a:lnTo>
                  <a:lnTo>
                    <a:pt x="3325968" y="1146052"/>
                  </a:lnTo>
                  <a:close/>
                </a:path>
              </a:pathLst>
            </a:custGeom>
            <a:solidFill>
              <a:srgbClr val="FED307"/>
            </a:solidFill>
          </p:spPr>
          <p:txBody>
            <a:bodyPr wrap="square" lIns="0" tIns="0" rIns="0" bIns="0" rtlCol="0"/>
            <a:lstStyle/>
            <a:p>
              <a:endParaRPr/>
            </a:p>
          </p:txBody>
        </p:sp>
        <p:sp>
          <p:nvSpPr>
            <p:cNvPr id="18" name="object 18"/>
            <p:cNvSpPr/>
            <p:nvPr/>
          </p:nvSpPr>
          <p:spPr>
            <a:xfrm>
              <a:off x="1556257" y="5581797"/>
              <a:ext cx="3895725" cy="1143000"/>
            </a:xfrm>
            <a:custGeom>
              <a:avLst/>
              <a:gdLst/>
              <a:ahLst/>
              <a:cxnLst/>
              <a:rect l="l" t="t" r="r" b="b"/>
              <a:pathLst>
                <a:path w="3895725" h="1143000">
                  <a:moveTo>
                    <a:pt x="3895724" y="629796"/>
                  </a:moveTo>
                  <a:lnTo>
                    <a:pt x="3889996" y="673024"/>
                  </a:lnTo>
                  <a:lnTo>
                    <a:pt x="3879163" y="721692"/>
                  </a:lnTo>
                  <a:lnTo>
                    <a:pt x="3864186" y="769106"/>
                  </a:lnTo>
                  <a:lnTo>
                    <a:pt x="3845174" y="815004"/>
                  </a:lnTo>
                  <a:lnTo>
                    <a:pt x="3822238" y="859121"/>
                  </a:lnTo>
                  <a:lnTo>
                    <a:pt x="3795485" y="901194"/>
                  </a:lnTo>
                  <a:lnTo>
                    <a:pt x="3765026" y="940959"/>
                  </a:lnTo>
                  <a:lnTo>
                    <a:pt x="3730969" y="978151"/>
                  </a:lnTo>
                  <a:lnTo>
                    <a:pt x="3693777" y="1012208"/>
                  </a:lnTo>
                  <a:lnTo>
                    <a:pt x="3654012" y="1042667"/>
                  </a:lnTo>
                  <a:lnTo>
                    <a:pt x="3611939" y="1069420"/>
                  </a:lnTo>
                  <a:lnTo>
                    <a:pt x="3567821" y="1092356"/>
                  </a:lnTo>
                  <a:lnTo>
                    <a:pt x="3521924" y="1111368"/>
                  </a:lnTo>
                  <a:lnTo>
                    <a:pt x="3474509" y="1126345"/>
                  </a:lnTo>
                  <a:lnTo>
                    <a:pt x="3425842" y="1137178"/>
                  </a:lnTo>
                  <a:lnTo>
                    <a:pt x="3381912" y="1143000"/>
                  </a:lnTo>
                </a:path>
                <a:path w="3895725" h="1143000">
                  <a:moveTo>
                    <a:pt x="516937" y="1143000"/>
                  </a:moveTo>
                  <a:lnTo>
                    <a:pt x="473007" y="1137178"/>
                  </a:lnTo>
                  <a:lnTo>
                    <a:pt x="424340" y="1126345"/>
                  </a:lnTo>
                  <a:lnTo>
                    <a:pt x="376926" y="1111368"/>
                  </a:lnTo>
                  <a:lnTo>
                    <a:pt x="331028" y="1092356"/>
                  </a:lnTo>
                  <a:lnTo>
                    <a:pt x="286911" y="1069420"/>
                  </a:lnTo>
                  <a:lnTo>
                    <a:pt x="244838" y="1042667"/>
                  </a:lnTo>
                  <a:lnTo>
                    <a:pt x="205073" y="1012208"/>
                  </a:lnTo>
                  <a:lnTo>
                    <a:pt x="167880" y="978152"/>
                  </a:lnTo>
                  <a:lnTo>
                    <a:pt x="133824" y="940959"/>
                  </a:lnTo>
                  <a:lnTo>
                    <a:pt x="103364" y="901194"/>
                  </a:lnTo>
                  <a:lnTo>
                    <a:pt x="76612" y="859121"/>
                  </a:lnTo>
                  <a:lnTo>
                    <a:pt x="53675" y="815004"/>
                  </a:lnTo>
                  <a:lnTo>
                    <a:pt x="34664" y="769106"/>
                  </a:lnTo>
                  <a:lnTo>
                    <a:pt x="19687" y="721692"/>
                  </a:lnTo>
                  <a:lnTo>
                    <a:pt x="8853" y="673024"/>
                  </a:lnTo>
                  <a:lnTo>
                    <a:pt x="2273" y="623369"/>
                  </a:lnTo>
                  <a:lnTo>
                    <a:pt x="0" y="572985"/>
                  </a:lnTo>
                  <a:lnTo>
                    <a:pt x="2273" y="522607"/>
                  </a:lnTo>
                  <a:lnTo>
                    <a:pt x="8853" y="472951"/>
                  </a:lnTo>
                  <a:lnTo>
                    <a:pt x="19687" y="424284"/>
                  </a:lnTo>
                  <a:lnTo>
                    <a:pt x="34664" y="376870"/>
                  </a:lnTo>
                  <a:lnTo>
                    <a:pt x="53675" y="330972"/>
                  </a:lnTo>
                  <a:lnTo>
                    <a:pt x="76612" y="286854"/>
                  </a:lnTo>
                  <a:lnTo>
                    <a:pt x="103364" y="244781"/>
                  </a:lnTo>
                  <a:lnTo>
                    <a:pt x="133824" y="205017"/>
                  </a:lnTo>
                  <a:lnTo>
                    <a:pt x="167880" y="167824"/>
                  </a:lnTo>
                  <a:lnTo>
                    <a:pt x="205073" y="133767"/>
                  </a:lnTo>
                  <a:lnTo>
                    <a:pt x="244838" y="103308"/>
                  </a:lnTo>
                  <a:lnTo>
                    <a:pt x="286911" y="76556"/>
                  </a:lnTo>
                  <a:lnTo>
                    <a:pt x="331028" y="53619"/>
                  </a:lnTo>
                  <a:lnTo>
                    <a:pt x="376926" y="34607"/>
                  </a:lnTo>
                  <a:lnTo>
                    <a:pt x="424340" y="19630"/>
                  </a:lnTo>
                  <a:lnTo>
                    <a:pt x="473007" y="8797"/>
                  </a:lnTo>
                  <a:lnTo>
                    <a:pt x="522663" y="2217"/>
                  </a:lnTo>
                  <a:lnTo>
                    <a:pt x="573044" y="0"/>
                  </a:lnTo>
                  <a:lnTo>
                    <a:pt x="3325805" y="0"/>
                  </a:lnTo>
                  <a:lnTo>
                    <a:pt x="3376186" y="2217"/>
                  </a:lnTo>
                  <a:lnTo>
                    <a:pt x="3425842" y="8797"/>
                  </a:lnTo>
                  <a:lnTo>
                    <a:pt x="3474509" y="19630"/>
                  </a:lnTo>
                  <a:lnTo>
                    <a:pt x="3521924" y="34607"/>
                  </a:lnTo>
                  <a:lnTo>
                    <a:pt x="3567821" y="53619"/>
                  </a:lnTo>
                  <a:lnTo>
                    <a:pt x="3611939" y="76556"/>
                  </a:lnTo>
                  <a:lnTo>
                    <a:pt x="3654012" y="103308"/>
                  </a:lnTo>
                  <a:lnTo>
                    <a:pt x="3693777" y="133767"/>
                  </a:lnTo>
                  <a:lnTo>
                    <a:pt x="3730969" y="167824"/>
                  </a:lnTo>
                  <a:lnTo>
                    <a:pt x="3765026" y="205017"/>
                  </a:lnTo>
                  <a:lnTo>
                    <a:pt x="3795485" y="244781"/>
                  </a:lnTo>
                  <a:lnTo>
                    <a:pt x="3822238" y="286854"/>
                  </a:lnTo>
                  <a:lnTo>
                    <a:pt x="3845174" y="330972"/>
                  </a:lnTo>
                  <a:lnTo>
                    <a:pt x="3864186" y="376870"/>
                  </a:lnTo>
                  <a:lnTo>
                    <a:pt x="3879163" y="424284"/>
                  </a:lnTo>
                  <a:lnTo>
                    <a:pt x="3889996" y="472951"/>
                  </a:lnTo>
                  <a:lnTo>
                    <a:pt x="3895724" y="516179"/>
                  </a:lnTo>
                </a:path>
              </a:pathLst>
            </a:custGeom>
            <a:ln w="171450">
              <a:solidFill>
                <a:srgbClr val="FED307"/>
              </a:solidFill>
            </a:ln>
          </p:spPr>
          <p:txBody>
            <a:bodyPr wrap="square" lIns="0" tIns="0" rIns="0" bIns="0" rtlCol="0"/>
            <a:lstStyle/>
            <a:p>
              <a:endParaRPr/>
            </a:p>
          </p:txBody>
        </p:sp>
      </p:grpSp>
      <p:sp>
        <p:nvSpPr>
          <p:cNvPr id="19" name="object 19"/>
          <p:cNvSpPr txBox="1"/>
          <p:nvPr/>
        </p:nvSpPr>
        <p:spPr>
          <a:xfrm>
            <a:off x="2038265" y="5940573"/>
            <a:ext cx="2934970" cy="391160"/>
          </a:xfrm>
          <a:prstGeom prst="rect">
            <a:avLst/>
          </a:prstGeom>
        </p:spPr>
        <p:txBody>
          <a:bodyPr vert="horz" wrap="square" lIns="0" tIns="12700" rIns="0" bIns="0" rtlCol="0">
            <a:spAutoFit/>
          </a:bodyPr>
          <a:lstStyle/>
          <a:p>
            <a:pPr marL="12700">
              <a:lnSpc>
                <a:spcPct val="100000"/>
              </a:lnSpc>
              <a:spcBef>
                <a:spcPts val="100"/>
              </a:spcBef>
            </a:pPr>
            <a:r>
              <a:rPr sz="2400" spc="-75" dirty="0">
                <a:solidFill>
                  <a:srgbClr val="292959"/>
                </a:solidFill>
                <a:latin typeface="Trebuchet MS"/>
                <a:cs typeface="Trebuchet MS"/>
              </a:rPr>
              <a:t>3)</a:t>
            </a:r>
            <a:r>
              <a:rPr sz="2400" spc="-110" dirty="0">
                <a:solidFill>
                  <a:srgbClr val="292959"/>
                </a:solidFill>
                <a:latin typeface="Trebuchet MS"/>
                <a:cs typeface="Trebuchet MS"/>
              </a:rPr>
              <a:t> </a:t>
            </a:r>
            <a:r>
              <a:rPr sz="2400" spc="-35" dirty="0">
                <a:solidFill>
                  <a:srgbClr val="292959"/>
                </a:solidFill>
                <a:latin typeface="Trebuchet MS"/>
                <a:cs typeface="Trebuchet MS"/>
              </a:rPr>
              <a:t>Express</a:t>
            </a:r>
            <a:r>
              <a:rPr sz="2400" spc="-140" dirty="0">
                <a:solidFill>
                  <a:srgbClr val="292959"/>
                </a:solidFill>
                <a:latin typeface="Trebuchet MS"/>
                <a:cs typeface="Trebuchet MS"/>
              </a:rPr>
              <a:t> </a:t>
            </a:r>
            <a:r>
              <a:rPr sz="2400" spc="-30" dirty="0">
                <a:solidFill>
                  <a:srgbClr val="292959"/>
                </a:solidFill>
                <a:latin typeface="Trebuchet MS"/>
                <a:cs typeface="Trebuchet MS"/>
              </a:rPr>
              <a:t>declaration</a:t>
            </a:r>
            <a:endParaRPr sz="2400">
              <a:latin typeface="Trebuchet MS"/>
              <a:cs typeface="Trebuchet MS"/>
            </a:endParaRPr>
          </a:p>
        </p:txBody>
      </p:sp>
      <p:grpSp>
        <p:nvGrpSpPr>
          <p:cNvPr id="20" name="object 20"/>
          <p:cNvGrpSpPr/>
          <p:nvPr/>
        </p:nvGrpSpPr>
        <p:grpSpPr>
          <a:xfrm>
            <a:off x="1470685" y="6823099"/>
            <a:ext cx="4067175" cy="1314450"/>
            <a:chOff x="1470685" y="6823099"/>
            <a:chExt cx="4067175" cy="1314450"/>
          </a:xfrm>
        </p:grpSpPr>
        <p:sp>
          <p:nvSpPr>
            <p:cNvPr id="21" name="object 21"/>
            <p:cNvSpPr/>
            <p:nvPr/>
          </p:nvSpPr>
          <p:spPr>
            <a:xfrm>
              <a:off x="1556256" y="6908825"/>
              <a:ext cx="3899535" cy="1143635"/>
            </a:xfrm>
            <a:custGeom>
              <a:avLst/>
              <a:gdLst/>
              <a:ahLst/>
              <a:cxnLst/>
              <a:rect l="l" t="t" r="r" b="b"/>
              <a:pathLst>
                <a:path w="3899535" h="1143634">
                  <a:moveTo>
                    <a:pt x="3327280" y="1143430"/>
                  </a:moveTo>
                  <a:lnTo>
                    <a:pt x="571714" y="1143430"/>
                  </a:lnTo>
                  <a:lnTo>
                    <a:pt x="521446" y="1141217"/>
                  </a:lnTo>
                  <a:lnTo>
                    <a:pt x="471900" y="1134652"/>
                  </a:lnTo>
                  <a:lnTo>
                    <a:pt x="423341" y="1123842"/>
                  </a:lnTo>
                  <a:lnTo>
                    <a:pt x="376032" y="1108899"/>
                  </a:lnTo>
                  <a:lnTo>
                    <a:pt x="330236" y="1089929"/>
                  </a:lnTo>
                  <a:lnTo>
                    <a:pt x="286217" y="1067044"/>
                  </a:lnTo>
                  <a:lnTo>
                    <a:pt x="244237" y="1040350"/>
                  </a:lnTo>
                  <a:lnTo>
                    <a:pt x="204561" y="1009959"/>
                  </a:lnTo>
                  <a:lnTo>
                    <a:pt x="167451" y="975978"/>
                  </a:lnTo>
                  <a:lnTo>
                    <a:pt x="133470" y="938868"/>
                  </a:lnTo>
                  <a:lnTo>
                    <a:pt x="103079" y="899192"/>
                  </a:lnTo>
                  <a:lnTo>
                    <a:pt x="76385" y="857212"/>
                  </a:lnTo>
                  <a:lnTo>
                    <a:pt x="53500" y="813193"/>
                  </a:lnTo>
                  <a:lnTo>
                    <a:pt x="34530" y="767397"/>
                  </a:lnTo>
                  <a:lnTo>
                    <a:pt x="19587" y="720088"/>
                  </a:lnTo>
                  <a:lnTo>
                    <a:pt x="8778" y="671529"/>
                  </a:lnTo>
                  <a:lnTo>
                    <a:pt x="2212" y="621984"/>
                  </a:lnTo>
                  <a:lnTo>
                    <a:pt x="0" y="571715"/>
                  </a:lnTo>
                  <a:lnTo>
                    <a:pt x="2212" y="521446"/>
                  </a:lnTo>
                  <a:lnTo>
                    <a:pt x="8778" y="471900"/>
                  </a:lnTo>
                  <a:lnTo>
                    <a:pt x="19587" y="423341"/>
                  </a:lnTo>
                  <a:lnTo>
                    <a:pt x="34530" y="376032"/>
                  </a:lnTo>
                  <a:lnTo>
                    <a:pt x="53500" y="330237"/>
                  </a:lnTo>
                  <a:lnTo>
                    <a:pt x="76385" y="286217"/>
                  </a:lnTo>
                  <a:lnTo>
                    <a:pt x="103079" y="244238"/>
                  </a:lnTo>
                  <a:lnTo>
                    <a:pt x="133470" y="204561"/>
                  </a:lnTo>
                  <a:lnTo>
                    <a:pt x="167451" y="167451"/>
                  </a:lnTo>
                  <a:lnTo>
                    <a:pt x="204561" y="133471"/>
                  </a:lnTo>
                  <a:lnTo>
                    <a:pt x="244237" y="103079"/>
                  </a:lnTo>
                  <a:lnTo>
                    <a:pt x="286217" y="76386"/>
                  </a:lnTo>
                  <a:lnTo>
                    <a:pt x="330236" y="53500"/>
                  </a:lnTo>
                  <a:lnTo>
                    <a:pt x="376032" y="34531"/>
                  </a:lnTo>
                  <a:lnTo>
                    <a:pt x="423341" y="19587"/>
                  </a:lnTo>
                  <a:lnTo>
                    <a:pt x="471900" y="8778"/>
                  </a:lnTo>
                  <a:lnTo>
                    <a:pt x="521446" y="2212"/>
                  </a:lnTo>
                  <a:lnTo>
                    <a:pt x="571714" y="0"/>
                  </a:lnTo>
                  <a:lnTo>
                    <a:pt x="3327280" y="0"/>
                  </a:lnTo>
                  <a:lnTo>
                    <a:pt x="3377549" y="2212"/>
                  </a:lnTo>
                  <a:lnTo>
                    <a:pt x="3427094" y="8778"/>
                  </a:lnTo>
                  <a:lnTo>
                    <a:pt x="3475653" y="19587"/>
                  </a:lnTo>
                  <a:lnTo>
                    <a:pt x="3522962" y="34531"/>
                  </a:lnTo>
                  <a:lnTo>
                    <a:pt x="3568758" y="53500"/>
                  </a:lnTo>
                  <a:lnTo>
                    <a:pt x="3612777" y="76386"/>
                  </a:lnTo>
                  <a:lnTo>
                    <a:pt x="3654757" y="103079"/>
                  </a:lnTo>
                  <a:lnTo>
                    <a:pt x="3694433" y="133471"/>
                  </a:lnTo>
                  <a:lnTo>
                    <a:pt x="3731543" y="167451"/>
                  </a:lnTo>
                  <a:lnTo>
                    <a:pt x="3765524" y="204561"/>
                  </a:lnTo>
                  <a:lnTo>
                    <a:pt x="3795916" y="244238"/>
                  </a:lnTo>
                  <a:lnTo>
                    <a:pt x="3822609" y="286217"/>
                  </a:lnTo>
                  <a:lnTo>
                    <a:pt x="3845495" y="330237"/>
                  </a:lnTo>
                  <a:lnTo>
                    <a:pt x="3864464" y="376032"/>
                  </a:lnTo>
                  <a:lnTo>
                    <a:pt x="3879408" y="423341"/>
                  </a:lnTo>
                  <a:lnTo>
                    <a:pt x="3890217" y="471900"/>
                  </a:lnTo>
                  <a:lnTo>
                    <a:pt x="3896782" y="521446"/>
                  </a:lnTo>
                  <a:lnTo>
                    <a:pt x="3898995" y="571715"/>
                  </a:lnTo>
                  <a:lnTo>
                    <a:pt x="3896782" y="621984"/>
                  </a:lnTo>
                  <a:lnTo>
                    <a:pt x="3890217" y="671529"/>
                  </a:lnTo>
                  <a:lnTo>
                    <a:pt x="3879408" y="720088"/>
                  </a:lnTo>
                  <a:lnTo>
                    <a:pt x="3864464" y="767397"/>
                  </a:lnTo>
                  <a:lnTo>
                    <a:pt x="3845495" y="813193"/>
                  </a:lnTo>
                  <a:lnTo>
                    <a:pt x="3822609" y="857212"/>
                  </a:lnTo>
                  <a:lnTo>
                    <a:pt x="3795916" y="899192"/>
                  </a:lnTo>
                  <a:lnTo>
                    <a:pt x="3765524" y="938868"/>
                  </a:lnTo>
                  <a:lnTo>
                    <a:pt x="3731543" y="975978"/>
                  </a:lnTo>
                  <a:lnTo>
                    <a:pt x="3694433" y="1009959"/>
                  </a:lnTo>
                  <a:lnTo>
                    <a:pt x="3654757" y="1040350"/>
                  </a:lnTo>
                  <a:lnTo>
                    <a:pt x="3612777" y="1067044"/>
                  </a:lnTo>
                  <a:lnTo>
                    <a:pt x="3568758" y="1089929"/>
                  </a:lnTo>
                  <a:lnTo>
                    <a:pt x="3522962" y="1108899"/>
                  </a:lnTo>
                  <a:lnTo>
                    <a:pt x="3475653" y="1123842"/>
                  </a:lnTo>
                  <a:lnTo>
                    <a:pt x="3427094" y="1134652"/>
                  </a:lnTo>
                  <a:lnTo>
                    <a:pt x="3377549" y="1141217"/>
                  </a:lnTo>
                  <a:lnTo>
                    <a:pt x="3327280" y="1143430"/>
                  </a:lnTo>
                  <a:close/>
                </a:path>
              </a:pathLst>
            </a:custGeom>
            <a:solidFill>
              <a:srgbClr val="FED307"/>
            </a:solidFill>
          </p:spPr>
          <p:txBody>
            <a:bodyPr wrap="square" lIns="0" tIns="0" rIns="0" bIns="0" rtlCol="0"/>
            <a:lstStyle/>
            <a:p>
              <a:endParaRPr/>
            </a:p>
          </p:txBody>
        </p:sp>
        <p:sp>
          <p:nvSpPr>
            <p:cNvPr id="22" name="object 22"/>
            <p:cNvSpPr/>
            <p:nvPr/>
          </p:nvSpPr>
          <p:spPr>
            <a:xfrm>
              <a:off x="1556410" y="6908824"/>
              <a:ext cx="3895725" cy="1143000"/>
            </a:xfrm>
            <a:custGeom>
              <a:avLst/>
              <a:gdLst/>
              <a:ahLst/>
              <a:cxnLst/>
              <a:rect l="l" t="t" r="r" b="b"/>
              <a:pathLst>
                <a:path w="3895725" h="1143000">
                  <a:moveTo>
                    <a:pt x="3895571" y="627644"/>
                  </a:moveTo>
                  <a:lnTo>
                    <a:pt x="3889766" y="671451"/>
                  </a:lnTo>
                  <a:lnTo>
                    <a:pt x="3878958" y="720004"/>
                  </a:lnTo>
                  <a:lnTo>
                    <a:pt x="3864016" y="767308"/>
                  </a:lnTo>
                  <a:lnTo>
                    <a:pt x="3845049" y="813098"/>
                  </a:lnTo>
                  <a:lnTo>
                    <a:pt x="3822166" y="857113"/>
                  </a:lnTo>
                  <a:lnTo>
                    <a:pt x="3795476" y="899087"/>
                  </a:lnTo>
                  <a:lnTo>
                    <a:pt x="3765088" y="938759"/>
                  </a:lnTo>
                  <a:lnTo>
                    <a:pt x="3731111" y="975865"/>
                  </a:lnTo>
                  <a:lnTo>
                    <a:pt x="3694005" y="1009842"/>
                  </a:lnTo>
                  <a:lnTo>
                    <a:pt x="3654333" y="1040230"/>
                  </a:lnTo>
                  <a:lnTo>
                    <a:pt x="3612359" y="1066920"/>
                  </a:lnTo>
                  <a:lnTo>
                    <a:pt x="3568345" y="1089803"/>
                  </a:lnTo>
                  <a:lnTo>
                    <a:pt x="3522554" y="1108770"/>
                  </a:lnTo>
                  <a:lnTo>
                    <a:pt x="3475250" y="1123712"/>
                  </a:lnTo>
                  <a:lnTo>
                    <a:pt x="3426697" y="1134520"/>
                  </a:lnTo>
                  <a:lnTo>
                    <a:pt x="3377157" y="1141085"/>
                  </a:lnTo>
                  <a:lnTo>
                    <a:pt x="3333660" y="1142999"/>
                  </a:lnTo>
                </a:path>
                <a:path w="3895725" h="1143000">
                  <a:moveTo>
                    <a:pt x="564883" y="1142999"/>
                  </a:moveTo>
                  <a:lnTo>
                    <a:pt x="521385" y="1141085"/>
                  </a:lnTo>
                  <a:lnTo>
                    <a:pt x="471845" y="1134520"/>
                  </a:lnTo>
                  <a:lnTo>
                    <a:pt x="423292" y="1123712"/>
                  </a:lnTo>
                  <a:lnTo>
                    <a:pt x="375988" y="1108770"/>
                  </a:lnTo>
                  <a:lnTo>
                    <a:pt x="330198" y="1089803"/>
                  </a:lnTo>
                  <a:lnTo>
                    <a:pt x="286184" y="1066920"/>
                  </a:lnTo>
                  <a:lnTo>
                    <a:pt x="244209" y="1040230"/>
                  </a:lnTo>
                  <a:lnTo>
                    <a:pt x="204537" y="1009842"/>
                  </a:lnTo>
                  <a:lnTo>
                    <a:pt x="167432" y="975865"/>
                  </a:lnTo>
                  <a:lnTo>
                    <a:pt x="133455" y="938759"/>
                  </a:lnTo>
                  <a:lnTo>
                    <a:pt x="103067" y="899087"/>
                  </a:lnTo>
                  <a:lnTo>
                    <a:pt x="76377" y="857113"/>
                  </a:lnTo>
                  <a:lnTo>
                    <a:pt x="53493" y="813098"/>
                  </a:lnTo>
                  <a:lnTo>
                    <a:pt x="34526" y="767308"/>
                  </a:lnTo>
                  <a:lnTo>
                    <a:pt x="19584" y="720004"/>
                  </a:lnTo>
                  <a:lnTo>
                    <a:pt x="8777" y="671451"/>
                  </a:lnTo>
                  <a:lnTo>
                    <a:pt x="2212" y="621911"/>
                  </a:lnTo>
                  <a:lnTo>
                    <a:pt x="0" y="571648"/>
                  </a:lnTo>
                  <a:lnTo>
                    <a:pt x="2212" y="521385"/>
                  </a:lnTo>
                  <a:lnTo>
                    <a:pt x="8777" y="471845"/>
                  </a:lnTo>
                  <a:lnTo>
                    <a:pt x="19585" y="423292"/>
                  </a:lnTo>
                  <a:lnTo>
                    <a:pt x="34527" y="375989"/>
                  </a:lnTo>
                  <a:lnTo>
                    <a:pt x="53494" y="330198"/>
                  </a:lnTo>
                  <a:lnTo>
                    <a:pt x="76377" y="286184"/>
                  </a:lnTo>
                  <a:lnTo>
                    <a:pt x="103067" y="244209"/>
                  </a:lnTo>
                  <a:lnTo>
                    <a:pt x="133455" y="204537"/>
                  </a:lnTo>
                  <a:lnTo>
                    <a:pt x="167432" y="167432"/>
                  </a:lnTo>
                  <a:lnTo>
                    <a:pt x="204537" y="133455"/>
                  </a:lnTo>
                  <a:lnTo>
                    <a:pt x="244209" y="103067"/>
                  </a:lnTo>
                  <a:lnTo>
                    <a:pt x="286184" y="76377"/>
                  </a:lnTo>
                  <a:lnTo>
                    <a:pt x="330198" y="53494"/>
                  </a:lnTo>
                  <a:lnTo>
                    <a:pt x="375989" y="34527"/>
                  </a:lnTo>
                  <a:lnTo>
                    <a:pt x="423292" y="19585"/>
                  </a:lnTo>
                  <a:lnTo>
                    <a:pt x="471845" y="8777"/>
                  </a:lnTo>
                  <a:lnTo>
                    <a:pt x="521385" y="2212"/>
                  </a:lnTo>
                  <a:lnTo>
                    <a:pt x="571648" y="0"/>
                  </a:lnTo>
                  <a:lnTo>
                    <a:pt x="3326894" y="0"/>
                  </a:lnTo>
                  <a:lnTo>
                    <a:pt x="3377157" y="2212"/>
                  </a:lnTo>
                  <a:lnTo>
                    <a:pt x="3426697" y="8777"/>
                  </a:lnTo>
                  <a:lnTo>
                    <a:pt x="3475250" y="19584"/>
                  </a:lnTo>
                  <a:lnTo>
                    <a:pt x="3522554" y="34526"/>
                  </a:lnTo>
                  <a:lnTo>
                    <a:pt x="3568344" y="53494"/>
                  </a:lnTo>
                  <a:lnTo>
                    <a:pt x="3612359" y="76377"/>
                  </a:lnTo>
                  <a:lnTo>
                    <a:pt x="3654333" y="103067"/>
                  </a:lnTo>
                  <a:lnTo>
                    <a:pt x="3694005" y="133455"/>
                  </a:lnTo>
                  <a:lnTo>
                    <a:pt x="3731111" y="167432"/>
                  </a:lnTo>
                  <a:lnTo>
                    <a:pt x="3765088" y="204537"/>
                  </a:lnTo>
                  <a:lnTo>
                    <a:pt x="3795476" y="244209"/>
                  </a:lnTo>
                  <a:lnTo>
                    <a:pt x="3822166" y="286184"/>
                  </a:lnTo>
                  <a:lnTo>
                    <a:pt x="3845049" y="330198"/>
                  </a:lnTo>
                  <a:lnTo>
                    <a:pt x="3864016" y="375988"/>
                  </a:lnTo>
                  <a:lnTo>
                    <a:pt x="3878958" y="423292"/>
                  </a:lnTo>
                  <a:lnTo>
                    <a:pt x="3889766" y="471845"/>
                  </a:lnTo>
                  <a:lnTo>
                    <a:pt x="3895571" y="515652"/>
                  </a:lnTo>
                </a:path>
              </a:pathLst>
            </a:custGeom>
            <a:ln w="171449">
              <a:solidFill>
                <a:srgbClr val="FED307"/>
              </a:solidFill>
            </a:ln>
          </p:spPr>
          <p:txBody>
            <a:bodyPr wrap="square" lIns="0" tIns="0" rIns="0" bIns="0" rtlCol="0"/>
            <a:lstStyle/>
            <a:p>
              <a:endParaRPr/>
            </a:p>
          </p:txBody>
        </p:sp>
      </p:grpSp>
      <p:sp>
        <p:nvSpPr>
          <p:cNvPr id="23" name="object 23"/>
          <p:cNvSpPr txBox="1"/>
          <p:nvPr/>
        </p:nvSpPr>
        <p:spPr>
          <a:xfrm>
            <a:off x="2035288" y="7267600"/>
            <a:ext cx="2940685" cy="391160"/>
          </a:xfrm>
          <a:prstGeom prst="rect">
            <a:avLst/>
          </a:prstGeom>
        </p:spPr>
        <p:txBody>
          <a:bodyPr vert="horz" wrap="square" lIns="0" tIns="12700" rIns="0" bIns="0" rtlCol="0">
            <a:spAutoFit/>
          </a:bodyPr>
          <a:lstStyle/>
          <a:p>
            <a:pPr marL="12700">
              <a:lnSpc>
                <a:spcPct val="100000"/>
              </a:lnSpc>
              <a:spcBef>
                <a:spcPts val="100"/>
              </a:spcBef>
            </a:pPr>
            <a:r>
              <a:rPr sz="2400" dirty="0">
                <a:solidFill>
                  <a:srgbClr val="292959"/>
                </a:solidFill>
                <a:latin typeface="Trebuchet MS"/>
                <a:cs typeface="Trebuchet MS"/>
              </a:rPr>
              <a:t>4)</a:t>
            </a:r>
            <a:r>
              <a:rPr sz="2400" spc="-80" dirty="0">
                <a:solidFill>
                  <a:srgbClr val="292959"/>
                </a:solidFill>
                <a:latin typeface="Trebuchet MS"/>
                <a:cs typeface="Trebuchet MS"/>
              </a:rPr>
              <a:t> </a:t>
            </a:r>
            <a:r>
              <a:rPr sz="2400" spc="-40" dirty="0">
                <a:solidFill>
                  <a:srgbClr val="292959"/>
                </a:solidFill>
                <a:latin typeface="Trebuchet MS"/>
                <a:cs typeface="Trebuchet MS"/>
              </a:rPr>
              <a:t>Absolute</a:t>
            </a:r>
            <a:r>
              <a:rPr sz="2400" spc="-75" dirty="0">
                <a:solidFill>
                  <a:srgbClr val="292959"/>
                </a:solidFill>
                <a:latin typeface="Trebuchet MS"/>
                <a:cs typeface="Trebuchet MS"/>
              </a:rPr>
              <a:t> </a:t>
            </a:r>
            <a:r>
              <a:rPr sz="2400" spc="-50" dirty="0">
                <a:solidFill>
                  <a:srgbClr val="292959"/>
                </a:solidFill>
                <a:latin typeface="Trebuchet MS"/>
                <a:cs typeface="Trebuchet MS"/>
              </a:rPr>
              <a:t>ownership</a:t>
            </a:r>
            <a:endParaRPr sz="2400">
              <a:latin typeface="Trebuchet MS"/>
              <a:cs typeface="Trebuchet MS"/>
            </a:endParaRPr>
          </a:p>
        </p:txBody>
      </p:sp>
      <p:grpSp>
        <p:nvGrpSpPr>
          <p:cNvPr id="24" name="object 24"/>
          <p:cNvGrpSpPr/>
          <p:nvPr/>
        </p:nvGrpSpPr>
        <p:grpSpPr>
          <a:xfrm>
            <a:off x="1470685" y="8185605"/>
            <a:ext cx="4067175" cy="1314450"/>
            <a:chOff x="1470685" y="8185605"/>
            <a:chExt cx="4067175" cy="1314450"/>
          </a:xfrm>
        </p:grpSpPr>
        <p:sp>
          <p:nvSpPr>
            <p:cNvPr id="25" name="object 25"/>
            <p:cNvSpPr/>
            <p:nvPr/>
          </p:nvSpPr>
          <p:spPr>
            <a:xfrm>
              <a:off x="1556256" y="8271330"/>
              <a:ext cx="3899535" cy="1143635"/>
            </a:xfrm>
            <a:custGeom>
              <a:avLst/>
              <a:gdLst/>
              <a:ahLst/>
              <a:cxnLst/>
              <a:rect l="l" t="t" r="r" b="b"/>
              <a:pathLst>
                <a:path w="3899535" h="1143634">
                  <a:moveTo>
                    <a:pt x="3327280" y="1143430"/>
                  </a:moveTo>
                  <a:lnTo>
                    <a:pt x="571714" y="1143430"/>
                  </a:lnTo>
                  <a:lnTo>
                    <a:pt x="521446" y="1141217"/>
                  </a:lnTo>
                  <a:lnTo>
                    <a:pt x="471900" y="1134651"/>
                  </a:lnTo>
                  <a:lnTo>
                    <a:pt x="423341" y="1123842"/>
                  </a:lnTo>
                  <a:lnTo>
                    <a:pt x="376032" y="1108899"/>
                  </a:lnTo>
                  <a:lnTo>
                    <a:pt x="330236" y="1089929"/>
                  </a:lnTo>
                  <a:lnTo>
                    <a:pt x="286217" y="1067043"/>
                  </a:lnTo>
                  <a:lnTo>
                    <a:pt x="244237" y="1040350"/>
                  </a:lnTo>
                  <a:lnTo>
                    <a:pt x="204561" y="1009959"/>
                  </a:lnTo>
                  <a:lnTo>
                    <a:pt x="167451" y="975978"/>
                  </a:lnTo>
                  <a:lnTo>
                    <a:pt x="133470" y="938868"/>
                  </a:lnTo>
                  <a:lnTo>
                    <a:pt x="103079" y="899191"/>
                  </a:lnTo>
                  <a:lnTo>
                    <a:pt x="76385" y="857212"/>
                  </a:lnTo>
                  <a:lnTo>
                    <a:pt x="53500" y="813193"/>
                  </a:lnTo>
                  <a:lnTo>
                    <a:pt x="34530" y="767397"/>
                  </a:lnTo>
                  <a:lnTo>
                    <a:pt x="19587" y="720088"/>
                  </a:lnTo>
                  <a:lnTo>
                    <a:pt x="8778" y="671529"/>
                  </a:lnTo>
                  <a:lnTo>
                    <a:pt x="2212" y="621984"/>
                  </a:lnTo>
                  <a:lnTo>
                    <a:pt x="0" y="571715"/>
                  </a:lnTo>
                  <a:lnTo>
                    <a:pt x="2212" y="521446"/>
                  </a:lnTo>
                  <a:lnTo>
                    <a:pt x="8778" y="471900"/>
                  </a:lnTo>
                  <a:lnTo>
                    <a:pt x="19587" y="423341"/>
                  </a:lnTo>
                  <a:lnTo>
                    <a:pt x="34530" y="376032"/>
                  </a:lnTo>
                  <a:lnTo>
                    <a:pt x="53500" y="330236"/>
                  </a:lnTo>
                  <a:lnTo>
                    <a:pt x="76385" y="286217"/>
                  </a:lnTo>
                  <a:lnTo>
                    <a:pt x="103079" y="244238"/>
                  </a:lnTo>
                  <a:lnTo>
                    <a:pt x="133470" y="204561"/>
                  </a:lnTo>
                  <a:lnTo>
                    <a:pt x="167451" y="167451"/>
                  </a:lnTo>
                  <a:lnTo>
                    <a:pt x="204561" y="133470"/>
                  </a:lnTo>
                  <a:lnTo>
                    <a:pt x="244237" y="103079"/>
                  </a:lnTo>
                  <a:lnTo>
                    <a:pt x="286217" y="76385"/>
                  </a:lnTo>
                  <a:lnTo>
                    <a:pt x="330236" y="53500"/>
                  </a:lnTo>
                  <a:lnTo>
                    <a:pt x="376032" y="34530"/>
                  </a:lnTo>
                  <a:lnTo>
                    <a:pt x="423341" y="19587"/>
                  </a:lnTo>
                  <a:lnTo>
                    <a:pt x="471900" y="8778"/>
                  </a:lnTo>
                  <a:lnTo>
                    <a:pt x="521446" y="2212"/>
                  </a:lnTo>
                  <a:lnTo>
                    <a:pt x="571714" y="0"/>
                  </a:lnTo>
                  <a:lnTo>
                    <a:pt x="3327280" y="0"/>
                  </a:lnTo>
                  <a:lnTo>
                    <a:pt x="3377549" y="2212"/>
                  </a:lnTo>
                  <a:lnTo>
                    <a:pt x="3427094" y="8778"/>
                  </a:lnTo>
                  <a:lnTo>
                    <a:pt x="3475653" y="19587"/>
                  </a:lnTo>
                  <a:lnTo>
                    <a:pt x="3522962" y="34530"/>
                  </a:lnTo>
                  <a:lnTo>
                    <a:pt x="3568758" y="53500"/>
                  </a:lnTo>
                  <a:lnTo>
                    <a:pt x="3612777" y="76385"/>
                  </a:lnTo>
                  <a:lnTo>
                    <a:pt x="3654757" y="103079"/>
                  </a:lnTo>
                  <a:lnTo>
                    <a:pt x="3694433" y="133470"/>
                  </a:lnTo>
                  <a:lnTo>
                    <a:pt x="3731543" y="167451"/>
                  </a:lnTo>
                  <a:lnTo>
                    <a:pt x="3765524" y="204561"/>
                  </a:lnTo>
                  <a:lnTo>
                    <a:pt x="3795916" y="244238"/>
                  </a:lnTo>
                  <a:lnTo>
                    <a:pt x="3822609" y="286217"/>
                  </a:lnTo>
                  <a:lnTo>
                    <a:pt x="3845495" y="330236"/>
                  </a:lnTo>
                  <a:lnTo>
                    <a:pt x="3864464" y="376032"/>
                  </a:lnTo>
                  <a:lnTo>
                    <a:pt x="3879408" y="423341"/>
                  </a:lnTo>
                  <a:lnTo>
                    <a:pt x="3890217" y="471900"/>
                  </a:lnTo>
                  <a:lnTo>
                    <a:pt x="3896782" y="521446"/>
                  </a:lnTo>
                  <a:lnTo>
                    <a:pt x="3898995" y="571715"/>
                  </a:lnTo>
                  <a:lnTo>
                    <a:pt x="3896782" y="621984"/>
                  </a:lnTo>
                  <a:lnTo>
                    <a:pt x="3890217" y="671529"/>
                  </a:lnTo>
                  <a:lnTo>
                    <a:pt x="3879408" y="720088"/>
                  </a:lnTo>
                  <a:lnTo>
                    <a:pt x="3864464" y="767397"/>
                  </a:lnTo>
                  <a:lnTo>
                    <a:pt x="3845495" y="813193"/>
                  </a:lnTo>
                  <a:lnTo>
                    <a:pt x="3822609" y="857212"/>
                  </a:lnTo>
                  <a:lnTo>
                    <a:pt x="3795916" y="899191"/>
                  </a:lnTo>
                  <a:lnTo>
                    <a:pt x="3765524" y="938868"/>
                  </a:lnTo>
                  <a:lnTo>
                    <a:pt x="3731543" y="975978"/>
                  </a:lnTo>
                  <a:lnTo>
                    <a:pt x="3694433" y="1009959"/>
                  </a:lnTo>
                  <a:lnTo>
                    <a:pt x="3654757" y="1040350"/>
                  </a:lnTo>
                  <a:lnTo>
                    <a:pt x="3612777" y="1067043"/>
                  </a:lnTo>
                  <a:lnTo>
                    <a:pt x="3568758" y="1089929"/>
                  </a:lnTo>
                  <a:lnTo>
                    <a:pt x="3522962" y="1108899"/>
                  </a:lnTo>
                  <a:lnTo>
                    <a:pt x="3475653" y="1123842"/>
                  </a:lnTo>
                  <a:lnTo>
                    <a:pt x="3427094" y="1134651"/>
                  </a:lnTo>
                  <a:lnTo>
                    <a:pt x="3377549" y="1141217"/>
                  </a:lnTo>
                  <a:lnTo>
                    <a:pt x="3327280" y="1143430"/>
                  </a:lnTo>
                  <a:close/>
                </a:path>
              </a:pathLst>
            </a:custGeom>
            <a:solidFill>
              <a:srgbClr val="FED307"/>
            </a:solidFill>
          </p:spPr>
          <p:txBody>
            <a:bodyPr wrap="square" lIns="0" tIns="0" rIns="0" bIns="0" rtlCol="0"/>
            <a:lstStyle/>
            <a:p>
              <a:endParaRPr/>
            </a:p>
          </p:txBody>
        </p:sp>
        <p:sp>
          <p:nvSpPr>
            <p:cNvPr id="26" name="object 26"/>
            <p:cNvSpPr/>
            <p:nvPr/>
          </p:nvSpPr>
          <p:spPr>
            <a:xfrm>
              <a:off x="1556410" y="8271330"/>
              <a:ext cx="3895725" cy="1143000"/>
            </a:xfrm>
            <a:custGeom>
              <a:avLst/>
              <a:gdLst/>
              <a:ahLst/>
              <a:cxnLst/>
              <a:rect l="l" t="t" r="r" b="b"/>
              <a:pathLst>
                <a:path w="3895725" h="1143000">
                  <a:moveTo>
                    <a:pt x="3895571" y="627644"/>
                  </a:moveTo>
                  <a:lnTo>
                    <a:pt x="3889766" y="671451"/>
                  </a:lnTo>
                  <a:lnTo>
                    <a:pt x="3878958" y="720004"/>
                  </a:lnTo>
                  <a:lnTo>
                    <a:pt x="3864016" y="767308"/>
                  </a:lnTo>
                  <a:lnTo>
                    <a:pt x="3845049" y="813098"/>
                  </a:lnTo>
                  <a:lnTo>
                    <a:pt x="3822166" y="857113"/>
                  </a:lnTo>
                  <a:lnTo>
                    <a:pt x="3795476" y="899087"/>
                  </a:lnTo>
                  <a:lnTo>
                    <a:pt x="3765088" y="938759"/>
                  </a:lnTo>
                  <a:lnTo>
                    <a:pt x="3731111" y="975865"/>
                  </a:lnTo>
                  <a:lnTo>
                    <a:pt x="3694005" y="1009842"/>
                  </a:lnTo>
                  <a:lnTo>
                    <a:pt x="3654334" y="1040230"/>
                  </a:lnTo>
                  <a:lnTo>
                    <a:pt x="3612359" y="1066920"/>
                  </a:lnTo>
                  <a:lnTo>
                    <a:pt x="3568345" y="1089803"/>
                  </a:lnTo>
                  <a:lnTo>
                    <a:pt x="3522554" y="1108770"/>
                  </a:lnTo>
                  <a:lnTo>
                    <a:pt x="3475250" y="1123712"/>
                  </a:lnTo>
                  <a:lnTo>
                    <a:pt x="3426697" y="1134520"/>
                  </a:lnTo>
                  <a:lnTo>
                    <a:pt x="3377157" y="1141085"/>
                  </a:lnTo>
                  <a:lnTo>
                    <a:pt x="3333660" y="1142999"/>
                  </a:lnTo>
                </a:path>
                <a:path w="3895725" h="1143000">
                  <a:moveTo>
                    <a:pt x="564883" y="1142999"/>
                  </a:moveTo>
                  <a:lnTo>
                    <a:pt x="521385" y="1141085"/>
                  </a:lnTo>
                  <a:lnTo>
                    <a:pt x="471845" y="1134520"/>
                  </a:lnTo>
                  <a:lnTo>
                    <a:pt x="423292" y="1123712"/>
                  </a:lnTo>
                  <a:lnTo>
                    <a:pt x="375988" y="1108770"/>
                  </a:lnTo>
                  <a:lnTo>
                    <a:pt x="330198" y="1089803"/>
                  </a:lnTo>
                  <a:lnTo>
                    <a:pt x="286184" y="1066920"/>
                  </a:lnTo>
                  <a:lnTo>
                    <a:pt x="244209" y="1040230"/>
                  </a:lnTo>
                  <a:lnTo>
                    <a:pt x="204537" y="1009842"/>
                  </a:lnTo>
                  <a:lnTo>
                    <a:pt x="167431" y="975865"/>
                  </a:lnTo>
                  <a:lnTo>
                    <a:pt x="133454" y="938759"/>
                  </a:lnTo>
                  <a:lnTo>
                    <a:pt x="103066" y="899087"/>
                  </a:lnTo>
                  <a:lnTo>
                    <a:pt x="76376" y="857113"/>
                  </a:lnTo>
                  <a:lnTo>
                    <a:pt x="53493" y="813098"/>
                  </a:lnTo>
                  <a:lnTo>
                    <a:pt x="34526" y="767308"/>
                  </a:lnTo>
                  <a:lnTo>
                    <a:pt x="19584" y="720004"/>
                  </a:lnTo>
                  <a:lnTo>
                    <a:pt x="8777" y="671451"/>
                  </a:lnTo>
                  <a:lnTo>
                    <a:pt x="2212" y="621911"/>
                  </a:lnTo>
                  <a:lnTo>
                    <a:pt x="0" y="571648"/>
                  </a:lnTo>
                  <a:lnTo>
                    <a:pt x="2212" y="521385"/>
                  </a:lnTo>
                  <a:lnTo>
                    <a:pt x="8777" y="471845"/>
                  </a:lnTo>
                  <a:lnTo>
                    <a:pt x="19585" y="423292"/>
                  </a:lnTo>
                  <a:lnTo>
                    <a:pt x="34527" y="375989"/>
                  </a:lnTo>
                  <a:lnTo>
                    <a:pt x="53494" y="330198"/>
                  </a:lnTo>
                  <a:lnTo>
                    <a:pt x="76377" y="286184"/>
                  </a:lnTo>
                  <a:lnTo>
                    <a:pt x="103067" y="244209"/>
                  </a:lnTo>
                  <a:lnTo>
                    <a:pt x="133455" y="204537"/>
                  </a:lnTo>
                  <a:lnTo>
                    <a:pt x="167432" y="167432"/>
                  </a:lnTo>
                  <a:lnTo>
                    <a:pt x="204537" y="133455"/>
                  </a:lnTo>
                  <a:lnTo>
                    <a:pt x="244209" y="103067"/>
                  </a:lnTo>
                  <a:lnTo>
                    <a:pt x="286184" y="76377"/>
                  </a:lnTo>
                  <a:lnTo>
                    <a:pt x="330198" y="53494"/>
                  </a:lnTo>
                  <a:lnTo>
                    <a:pt x="375989" y="34526"/>
                  </a:lnTo>
                  <a:lnTo>
                    <a:pt x="423292" y="19584"/>
                  </a:lnTo>
                  <a:lnTo>
                    <a:pt x="471845" y="8777"/>
                  </a:lnTo>
                  <a:lnTo>
                    <a:pt x="521385" y="2212"/>
                  </a:lnTo>
                  <a:lnTo>
                    <a:pt x="571648" y="0"/>
                  </a:lnTo>
                  <a:lnTo>
                    <a:pt x="3326894" y="0"/>
                  </a:lnTo>
                  <a:lnTo>
                    <a:pt x="3377157" y="2212"/>
                  </a:lnTo>
                  <a:lnTo>
                    <a:pt x="3426697" y="8777"/>
                  </a:lnTo>
                  <a:lnTo>
                    <a:pt x="3475250" y="19584"/>
                  </a:lnTo>
                  <a:lnTo>
                    <a:pt x="3522554" y="34526"/>
                  </a:lnTo>
                  <a:lnTo>
                    <a:pt x="3568344" y="53493"/>
                  </a:lnTo>
                  <a:lnTo>
                    <a:pt x="3612359" y="76377"/>
                  </a:lnTo>
                  <a:lnTo>
                    <a:pt x="3654333" y="103067"/>
                  </a:lnTo>
                  <a:lnTo>
                    <a:pt x="3694005" y="133455"/>
                  </a:lnTo>
                  <a:lnTo>
                    <a:pt x="3731111" y="167432"/>
                  </a:lnTo>
                  <a:lnTo>
                    <a:pt x="3765088" y="204537"/>
                  </a:lnTo>
                  <a:lnTo>
                    <a:pt x="3795476" y="244209"/>
                  </a:lnTo>
                  <a:lnTo>
                    <a:pt x="3822166" y="286184"/>
                  </a:lnTo>
                  <a:lnTo>
                    <a:pt x="3845049" y="330198"/>
                  </a:lnTo>
                  <a:lnTo>
                    <a:pt x="3864016" y="375988"/>
                  </a:lnTo>
                  <a:lnTo>
                    <a:pt x="3878958" y="423292"/>
                  </a:lnTo>
                  <a:lnTo>
                    <a:pt x="3889766" y="471845"/>
                  </a:lnTo>
                  <a:lnTo>
                    <a:pt x="3895571" y="515652"/>
                  </a:lnTo>
                </a:path>
              </a:pathLst>
            </a:custGeom>
            <a:ln w="171449">
              <a:solidFill>
                <a:srgbClr val="FED307"/>
              </a:solidFill>
            </a:ln>
          </p:spPr>
          <p:txBody>
            <a:bodyPr wrap="square" lIns="0" tIns="0" rIns="0" bIns="0" rtlCol="0"/>
            <a:lstStyle/>
            <a:p>
              <a:endParaRPr/>
            </a:p>
          </p:txBody>
        </p:sp>
      </p:grpSp>
      <p:sp>
        <p:nvSpPr>
          <p:cNvPr id="27" name="object 27"/>
          <p:cNvSpPr txBox="1"/>
          <p:nvPr/>
        </p:nvSpPr>
        <p:spPr>
          <a:xfrm>
            <a:off x="2538178" y="8630104"/>
            <a:ext cx="1935480" cy="391160"/>
          </a:xfrm>
          <a:prstGeom prst="rect">
            <a:avLst/>
          </a:prstGeom>
        </p:spPr>
        <p:txBody>
          <a:bodyPr vert="horz" wrap="square" lIns="0" tIns="12700" rIns="0" bIns="0" rtlCol="0">
            <a:spAutoFit/>
          </a:bodyPr>
          <a:lstStyle/>
          <a:p>
            <a:pPr marL="12700">
              <a:lnSpc>
                <a:spcPct val="100000"/>
              </a:lnSpc>
              <a:spcBef>
                <a:spcPts val="100"/>
              </a:spcBef>
            </a:pPr>
            <a:r>
              <a:rPr sz="2400" dirty="0">
                <a:solidFill>
                  <a:srgbClr val="292959"/>
                </a:solidFill>
                <a:latin typeface="Trebuchet MS"/>
                <a:cs typeface="Trebuchet MS"/>
              </a:rPr>
              <a:t>5)</a:t>
            </a:r>
            <a:r>
              <a:rPr sz="2400" spc="-180" dirty="0">
                <a:solidFill>
                  <a:srgbClr val="292959"/>
                </a:solidFill>
                <a:latin typeface="Trebuchet MS"/>
                <a:cs typeface="Trebuchet MS"/>
              </a:rPr>
              <a:t> </a:t>
            </a:r>
            <a:r>
              <a:rPr sz="2400" spc="-55" dirty="0">
                <a:solidFill>
                  <a:srgbClr val="292959"/>
                </a:solidFill>
                <a:latin typeface="Trebuchet MS"/>
                <a:cs typeface="Trebuchet MS"/>
              </a:rPr>
              <a:t>Registration</a:t>
            </a:r>
            <a:endParaRPr sz="2400">
              <a:latin typeface="Trebuchet MS"/>
              <a:cs typeface="Trebuchet MS"/>
            </a:endParaRPr>
          </a:p>
        </p:txBody>
      </p:sp>
      <p:sp>
        <p:nvSpPr>
          <p:cNvPr id="28" name="object 28"/>
          <p:cNvSpPr/>
          <p:nvPr/>
        </p:nvSpPr>
        <p:spPr>
          <a:xfrm>
            <a:off x="5776289" y="3096217"/>
            <a:ext cx="12372340" cy="1143000"/>
          </a:xfrm>
          <a:custGeom>
            <a:avLst/>
            <a:gdLst/>
            <a:ahLst/>
            <a:cxnLst/>
            <a:rect l="l" t="t" r="r" b="b"/>
            <a:pathLst>
              <a:path w="12372340" h="1143000">
                <a:moveTo>
                  <a:pt x="12372302" y="590220"/>
                </a:moveTo>
                <a:lnTo>
                  <a:pt x="12364343" y="671451"/>
                </a:lnTo>
                <a:lnTo>
                  <a:pt x="12353535" y="720005"/>
                </a:lnTo>
                <a:lnTo>
                  <a:pt x="12338593" y="767308"/>
                </a:lnTo>
                <a:lnTo>
                  <a:pt x="12319625" y="813099"/>
                </a:lnTo>
                <a:lnTo>
                  <a:pt x="12296742" y="857113"/>
                </a:lnTo>
                <a:lnTo>
                  <a:pt x="12270052" y="899088"/>
                </a:lnTo>
                <a:lnTo>
                  <a:pt x="12239664" y="938760"/>
                </a:lnTo>
                <a:lnTo>
                  <a:pt x="12205687" y="975865"/>
                </a:lnTo>
                <a:lnTo>
                  <a:pt x="12168581" y="1009842"/>
                </a:lnTo>
                <a:lnTo>
                  <a:pt x="12128909" y="1040230"/>
                </a:lnTo>
                <a:lnTo>
                  <a:pt x="12086934" y="1066920"/>
                </a:lnTo>
                <a:lnTo>
                  <a:pt x="12042920" y="1089803"/>
                </a:lnTo>
                <a:lnTo>
                  <a:pt x="11997130" y="1108770"/>
                </a:lnTo>
                <a:lnTo>
                  <a:pt x="11949826" y="1123712"/>
                </a:lnTo>
                <a:lnTo>
                  <a:pt x="11901273" y="1134520"/>
                </a:lnTo>
                <a:lnTo>
                  <a:pt x="11851733" y="1141085"/>
                </a:lnTo>
                <a:lnTo>
                  <a:pt x="11808233" y="1142999"/>
                </a:lnTo>
              </a:path>
              <a:path w="12372340" h="1143000">
                <a:moveTo>
                  <a:pt x="564887" y="1142999"/>
                </a:moveTo>
                <a:lnTo>
                  <a:pt x="521385" y="1141085"/>
                </a:lnTo>
                <a:lnTo>
                  <a:pt x="471845" y="1134520"/>
                </a:lnTo>
                <a:lnTo>
                  <a:pt x="423292" y="1123712"/>
                </a:lnTo>
                <a:lnTo>
                  <a:pt x="375989" y="1108770"/>
                </a:lnTo>
                <a:lnTo>
                  <a:pt x="330198" y="1089803"/>
                </a:lnTo>
                <a:lnTo>
                  <a:pt x="286184" y="1066920"/>
                </a:lnTo>
                <a:lnTo>
                  <a:pt x="244209" y="1040230"/>
                </a:lnTo>
                <a:lnTo>
                  <a:pt x="204537" y="1009842"/>
                </a:lnTo>
                <a:lnTo>
                  <a:pt x="167431" y="975865"/>
                </a:lnTo>
                <a:lnTo>
                  <a:pt x="133455" y="938759"/>
                </a:lnTo>
                <a:lnTo>
                  <a:pt x="103067" y="899087"/>
                </a:lnTo>
                <a:lnTo>
                  <a:pt x="76377" y="857113"/>
                </a:lnTo>
                <a:lnTo>
                  <a:pt x="53493" y="813098"/>
                </a:lnTo>
                <a:lnTo>
                  <a:pt x="34526" y="767308"/>
                </a:lnTo>
                <a:lnTo>
                  <a:pt x="19584" y="720004"/>
                </a:lnTo>
                <a:lnTo>
                  <a:pt x="8777" y="671451"/>
                </a:lnTo>
                <a:lnTo>
                  <a:pt x="2212" y="621911"/>
                </a:lnTo>
                <a:lnTo>
                  <a:pt x="0" y="571648"/>
                </a:lnTo>
                <a:lnTo>
                  <a:pt x="2212" y="521385"/>
                </a:lnTo>
                <a:lnTo>
                  <a:pt x="8777" y="471845"/>
                </a:lnTo>
                <a:lnTo>
                  <a:pt x="19584" y="423292"/>
                </a:lnTo>
                <a:lnTo>
                  <a:pt x="34526" y="375989"/>
                </a:lnTo>
                <a:lnTo>
                  <a:pt x="53493" y="330198"/>
                </a:lnTo>
                <a:lnTo>
                  <a:pt x="76377" y="286184"/>
                </a:lnTo>
                <a:lnTo>
                  <a:pt x="103067" y="244209"/>
                </a:lnTo>
                <a:lnTo>
                  <a:pt x="133455" y="204537"/>
                </a:lnTo>
                <a:lnTo>
                  <a:pt x="167432" y="167432"/>
                </a:lnTo>
                <a:lnTo>
                  <a:pt x="204537" y="133455"/>
                </a:lnTo>
                <a:lnTo>
                  <a:pt x="244209" y="103067"/>
                </a:lnTo>
                <a:lnTo>
                  <a:pt x="286184" y="76377"/>
                </a:lnTo>
                <a:lnTo>
                  <a:pt x="330198" y="53494"/>
                </a:lnTo>
                <a:lnTo>
                  <a:pt x="375989" y="34527"/>
                </a:lnTo>
                <a:lnTo>
                  <a:pt x="423292" y="19585"/>
                </a:lnTo>
                <a:lnTo>
                  <a:pt x="471845" y="8777"/>
                </a:lnTo>
                <a:lnTo>
                  <a:pt x="521385" y="2212"/>
                </a:lnTo>
                <a:lnTo>
                  <a:pt x="571648" y="0"/>
                </a:lnTo>
                <a:lnTo>
                  <a:pt x="11801470" y="0"/>
                </a:lnTo>
                <a:lnTo>
                  <a:pt x="11851733" y="2212"/>
                </a:lnTo>
                <a:lnTo>
                  <a:pt x="11901273" y="8777"/>
                </a:lnTo>
                <a:lnTo>
                  <a:pt x="11949826" y="19584"/>
                </a:lnTo>
                <a:lnTo>
                  <a:pt x="11997130" y="34526"/>
                </a:lnTo>
                <a:lnTo>
                  <a:pt x="12042920" y="53493"/>
                </a:lnTo>
                <a:lnTo>
                  <a:pt x="12086934" y="76376"/>
                </a:lnTo>
                <a:lnTo>
                  <a:pt x="12128909" y="103066"/>
                </a:lnTo>
                <a:lnTo>
                  <a:pt x="12168581" y="133454"/>
                </a:lnTo>
                <a:lnTo>
                  <a:pt x="12205687" y="167431"/>
                </a:lnTo>
                <a:lnTo>
                  <a:pt x="12239664" y="204537"/>
                </a:lnTo>
                <a:lnTo>
                  <a:pt x="12270052" y="244209"/>
                </a:lnTo>
                <a:lnTo>
                  <a:pt x="12296742" y="286184"/>
                </a:lnTo>
                <a:lnTo>
                  <a:pt x="12319625" y="330198"/>
                </a:lnTo>
                <a:lnTo>
                  <a:pt x="12338593" y="375988"/>
                </a:lnTo>
                <a:lnTo>
                  <a:pt x="12353535" y="423292"/>
                </a:lnTo>
                <a:lnTo>
                  <a:pt x="12364343" y="471845"/>
                </a:lnTo>
                <a:lnTo>
                  <a:pt x="12370907" y="521385"/>
                </a:lnTo>
                <a:lnTo>
                  <a:pt x="12372302" y="553077"/>
                </a:lnTo>
              </a:path>
            </a:pathLst>
          </a:custGeom>
          <a:ln w="76199">
            <a:solidFill>
              <a:srgbClr val="E65385"/>
            </a:solidFill>
          </a:ln>
        </p:spPr>
        <p:txBody>
          <a:bodyPr wrap="square" lIns="0" tIns="0" rIns="0" bIns="0" rtlCol="0"/>
          <a:lstStyle/>
          <a:p>
            <a:endParaRPr/>
          </a:p>
        </p:txBody>
      </p:sp>
      <p:sp>
        <p:nvSpPr>
          <p:cNvPr id="29" name="object 29"/>
          <p:cNvSpPr txBox="1"/>
          <p:nvPr/>
        </p:nvSpPr>
        <p:spPr>
          <a:xfrm>
            <a:off x="7389626" y="3441541"/>
            <a:ext cx="9422130" cy="391160"/>
          </a:xfrm>
          <a:prstGeom prst="rect">
            <a:avLst/>
          </a:prstGeom>
        </p:spPr>
        <p:txBody>
          <a:bodyPr vert="horz" wrap="square" lIns="0" tIns="12700" rIns="0" bIns="0" rtlCol="0">
            <a:spAutoFit/>
          </a:bodyPr>
          <a:lstStyle/>
          <a:p>
            <a:pPr marL="12700">
              <a:lnSpc>
                <a:spcPct val="100000"/>
              </a:lnSpc>
              <a:spcBef>
                <a:spcPts val="100"/>
              </a:spcBef>
            </a:pPr>
            <a:r>
              <a:rPr sz="2400" dirty="0">
                <a:solidFill>
                  <a:srgbClr val="292959"/>
                </a:solidFill>
                <a:latin typeface="Trebuchet MS"/>
                <a:cs typeface="Trebuchet MS"/>
              </a:rPr>
              <a:t>A)</a:t>
            </a:r>
            <a:r>
              <a:rPr sz="2400" spc="-155" dirty="0">
                <a:solidFill>
                  <a:srgbClr val="292959"/>
                </a:solidFill>
                <a:latin typeface="Trebuchet MS"/>
                <a:cs typeface="Trebuchet MS"/>
              </a:rPr>
              <a:t> </a:t>
            </a:r>
            <a:r>
              <a:rPr sz="2400" spc="55" dirty="0">
                <a:solidFill>
                  <a:srgbClr val="292959"/>
                </a:solidFill>
                <a:latin typeface="Trebuchet MS"/>
                <a:cs typeface="Trebuchet MS"/>
              </a:rPr>
              <a:t>One</a:t>
            </a:r>
            <a:r>
              <a:rPr sz="2400" spc="-100" dirty="0">
                <a:solidFill>
                  <a:srgbClr val="292959"/>
                </a:solidFill>
                <a:latin typeface="Trebuchet MS"/>
                <a:cs typeface="Trebuchet MS"/>
              </a:rPr>
              <a:t> </a:t>
            </a:r>
            <a:r>
              <a:rPr sz="2400" spc="-80" dirty="0">
                <a:solidFill>
                  <a:srgbClr val="292959"/>
                </a:solidFill>
                <a:latin typeface="Trebuchet MS"/>
                <a:cs typeface="Trebuchet MS"/>
              </a:rPr>
              <a:t>party</a:t>
            </a:r>
            <a:r>
              <a:rPr sz="2400" spc="-100" dirty="0">
                <a:solidFill>
                  <a:srgbClr val="292959"/>
                </a:solidFill>
                <a:latin typeface="Trebuchet MS"/>
                <a:cs typeface="Trebuchet MS"/>
              </a:rPr>
              <a:t> </a:t>
            </a:r>
            <a:r>
              <a:rPr sz="2400" spc="-20" dirty="0">
                <a:solidFill>
                  <a:srgbClr val="292959"/>
                </a:solidFill>
                <a:latin typeface="Trebuchet MS"/>
                <a:cs typeface="Trebuchet MS"/>
              </a:rPr>
              <a:t>owns</a:t>
            </a:r>
            <a:r>
              <a:rPr sz="2400" spc="-100" dirty="0">
                <a:solidFill>
                  <a:srgbClr val="292959"/>
                </a:solidFill>
                <a:latin typeface="Trebuchet MS"/>
                <a:cs typeface="Trebuchet MS"/>
              </a:rPr>
              <a:t> </a:t>
            </a:r>
            <a:r>
              <a:rPr sz="2400" spc="-90" dirty="0">
                <a:solidFill>
                  <a:srgbClr val="292959"/>
                </a:solidFill>
                <a:latin typeface="Trebuchet MS"/>
                <a:cs typeface="Trebuchet MS"/>
              </a:rPr>
              <a:t>the </a:t>
            </a:r>
            <a:r>
              <a:rPr sz="2400" spc="-105" dirty="0">
                <a:solidFill>
                  <a:srgbClr val="292959"/>
                </a:solidFill>
                <a:latin typeface="Trebuchet MS"/>
                <a:cs typeface="Trebuchet MS"/>
              </a:rPr>
              <a:t>entire</a:t>
            </a:r>
            <a:r>
              <a:rPr sz="2400" spc="-75" dirty="0">
                <a:solidFill>
                  <a:srgbClr val="292959"/>
                </a:solidFill>
                <a:latin typeface="Trebuchet MS"/>
                <a:cs typeface="Trebuchet MS"/>
              </a:rPr>
              <a:t> </a:t>
            </a:r>
            <a:r>
              <a:rPr sz="2400" dirty="0">
                <a:solidFill>
                  <a:srgbClr val="292959"/>
                </a:solidFill>
                <a:latin typeface="Trebuchet MS"/>
                <a:cs typeface="Trebuchet MS"/>
              </a:rPr>
              <a:t>legal</a:t>
            </a:r>
            <a:r>
              <a:rPr sz="2400" spc="-100" dirty="0">
                <a:solidFill>
                  <a:srgbClr val="292959"/>
                </a:solidFill>
                <a:latin typeface="Trebuchet MS"/>
                <a:cs typeface="Trebuchet MS"/>
              </a:rPr>
              <a:t> </a:t>
            </a:r>
            <a:r>
              <a:rPr sz="2400" dirty="0">
                <a:solidFill>
                  <a:srgbClr val="292959"/>
                </a:solidFill>
                <a:latin typeface="Trebuchet MS"/>
                <a:cs typeface="Trebuchet MS"/>
              </a:rPr>
              <a:t>and</a:t>
            </a:r>
            <a:r>
              <a:rPr sz="2400" spc="-100" dirty="0">
                <a:solidFill>
                  <a:srgbClr val="292959"/>
                </a:solidFill>
                <a:latin typeface="Trebuchet MS"/>
                <a:cs typeface="Trebuchet MS"/>
              </a:rPr>
              <a:t> </a:t>
            </a:r>
            <a:r>
              <a:rPr sz="2400" spc="-45" dirty="0">
                <a:solidFill>
                  <a:srgbClr val="292959"/>
                </a:solidFill>
                <a:latin typeface="Trebuchet MS"/>
                <a:cs typeface="Trebuchet MS"/>
              </a:rPr>
              <a:t>equitable</a:t>
            </a:r>
            <a:r>
              <a:rPr sz="2400" spc="-100" dirty="0">
                <a:solidFill>
                  <a:srgbClr val="292959"/>
                </a:solidFill>
                <a:latin typeface="Trebuchet MS"/>
                <a:cs typeface="Trebuchet MS"/>
              </a:rPr>
              <a:t> </a:t>
            </a:r>
            <a:r>
              <a:rPr sz="2400" spc="-75" dirty="0">
                <a:solidFill>
                  <a:srgbClr val="292959"/>
                </a:solidFill>
                <a:latin typeface="Trebuchet MS"/>
                <a:cs typeface="Trebuchet MS"/>
              </a:rPr>
              <a:t>estate.</a:t>
            </a:r>
            <a:r>
              <a:rPr sz="2400" spc="-100" dirty="0">
                <a:solidFill>
                  <a:srgbClr val="292959"/>
                </a:solidFill>
                <a:latin typeface="Trebuchet MS"/>
                <a:cs typeface="Trebuchet MS"/>
              </a:rPr>
              <a:t> </a:t>
            </a:r>
            <a:r>
              <a:rPr sz="2400" dirty="0">
                <a:solidFill>
                  <a:srgbClr val="292959"/>
                </a:solidFill>
                <a:latin typeface="Trebuchet MS"/>
                <a:cs typeface="Trebuchet MS"/>
              </a:rPr>
              <a:t>No</a:t>
            </a:r>
            <a:r>
              <a:rPr sz="2400" spc="-100" dirty="0">
                <a:solidFill>
                  <a:srgbClr val="292959"/>
                </a:solidFill>
                <a:latin typeface="Trebuchet MS"/>
                <a:cs typeface="Trebuchet MS"/>
              </a:rPr>
              <a:t> </a:t>
            </a:r>
            <a:r>
              <a:rPr sz="2400" spc="-135" dirty="0">
                <a:solidFill>
                  <a:srgbClr val="292959"/>
                </a:solidFill>
                <a:latin typeface="Trebuchet MS"/>
                <a:cs typeface="Trebuchet MS"/>
              </a:rPr>
              <a:t>trust</a:t>
            </a:r>
            <a:r>
              <a:rPr sz="2400" spc="-75" dirty="0">
                <a:solidFill>
                  <a:srgbClr val="292959"/>
                </a:solidFill>
                <a:latin typeface="Trebuchet MS"/>
                <a:cs typeface="Trebuchet MS"/>
              </a:rPr>
              <a:t> </a:t>
            </a:r>
            <a:r>
              <a:rPr sz="2400" spc="-40" dirty="0">
                <a:solidFill>
                  <a:srgbClr val="292959"/>
                </a:solidFill>
                <a:latin typeface="Trebuchet MS"/>
                <a:cs typeface="Trebuchet MS"/>
              </a:rPr>
              <a:t>exists.</a:t>
            </a:r>
            <a:endParaRPr sz="2400" dirty="0">
              <a:latin typeface="Trebuchet MS"/>
              <a:cs typeface="Trebuchet MS"/>
            </a:endParaRPr>
          </a:p>
        </p:txBody>
      </p:sp>
      <p:sp>
        <p:nvSpPr>
          <p:cNvPr id="30" name="object 30"/>
          <p:cNvSpPr/>
          <p:nvPr/>
        </p:nvSpPr>
        <p:spPr>
          <a:xfrm>
            <a:off x="5776289" y="4415207"/>
            <a:ext cx="12372340" cy="1143000"/>
          </a:xfrm>
          <a:custGeom>
            <a:avLst/>
            <a:gdLst/>
            <a:ahLst/>
            <a:cxnLst/>
            <a:rect l="l" t="t" r="r" b="b"/>
            <a:pathLst>
              <a:path w="12372340" h="1143000">
                <a:moveTo>
                  <a:pt x="12372302" y="590220"/>
                </a:moveTo>
                <a:lnTo>
                  <a:pt x="12364343" y="671451"/>
                </a:lnTo>
                <a:lnTo>
                  <a:pt x="12353535" y="720005"/>
                </a:lnTo>
                <a:lnTo>
                  <a:pt x="12338593" y="767308"/>
                </a:lnTo>
                <a:lnTo>
                  <a:pt x="12319625" y="813099"/>
                </a:lnTo>
                <a:lnTo>
                  <a:pt x="12296742" y="857113"/>
                </a:lnTo>
                <a:lnTo>
                  <a:pt x="12270052" y="899088"/>
                </a:lnTo>
                <a:lnTo>
                  <a:pt x="12239664" y="938760"/>
                </a:lnTo>
                <a:lnTo>
                  <a:pt x="12205687" y="975865"/>
                </a:lnTo>
                <a:lnTo>
                  <a:pt x="12168581" y="1009842"/>
                </a:lnTo>
                <a:lnTo>
                  <a:pt x="12128909" y="1040230"/>
                </a:lnTo>
                <a:lnTo>
                  <a:pt x="12086934" y="1066920"/>
                </a:lnTo>
                <a:lnTo>
                  <a:pt x="12042920" y="1089803"/>
                </a:lnTo>
                <a:lnTo>
                  <a:pt x="11997130" y="1108770"/>
                </a:lnTo>
                <a:lnTo>
                  <a:pt x="11949826" y="1123712"/>
                </a:lnTo>
                <a:lnTo>
                  <a:pt x="11901273" y="1134520"/>
                </a:lnTo>
                <a:lnTo>
                  <a:pt x="11851733" y="1141085"/>
                </a:lnTo>
                <a:lnTo>
                  <a:pt x="11808234" y="1142999"/>
                </a:lnTo>
              </a:path>
              <a:path w="12372340" h="1143000">
                <a:moveTo>
                  <a:pt x="564886" y="1142999"/>
                </a:moveTo>
                <a:lnTo>
                  <a:pt x="521385" y="1141085"/>
                </a:lnTo>
                <a:lnTo>
                  <a:pt x="471845" y="1134520"/>
                </a:lnTo>
                <a:lnTo>
                  <a:pt x="423292" y="1123712"/>
                </a:lnTo>
                <a:lnTo>
                  <a:pt x="375988" y="1108770"/>
                </a:lnTo>
                <a:lnTo>
                  <a:pt x="330198" y="1089803"/>
                </a:lnTo>
                <a:lnTo>
                  <a:pt x="286184" y="1066920"/>
                </a:lnTo>
                <a:lnTo>
                  <a:pt x="244209" y="1040230"/>
                </a:lnTo>
                <a:lnTo>
                  <a:pt x="204537" y="1009842"/>
                </a:lnTo>
                <a:lnTo>
                  <a:pt x="167432" y="975865"/>
                </a:lnTo>
                <a:lnTo>
                  <a:pt x="133455" y="938759"/>
                </a:lnTo>
                <a:lnTo>
                  <a:pt x="103067" y="899087"/>
                </a:lnTo>
                <a:lnTo>
                  <a:pt x="76376" y="857113"/>
                </a:lnTo>
                <a:lnTo>
                  <a:pt x="53493" y="813098"/>
                </a:lnTo>
                <a:lnTo>
                  <a:pt x="34526" y="767308"/>
                </a:lnTo>
                <a:lnTo>
                  <a:pt x="19584" y="720004"/>
                </a:lnTo>
                <a:lnTo>
                  <a:pt x="8777" y="671451"/>
                </a:lnTo>
                <a:lnTo>
                  <a:pt x="2212" y="621911"/>
                </a:lnTo>
                <a:lnTo>
                  <a:pt x="0" y="571648"/>
                </a:lnTo>
                <a:lnTo>
                  <a:pt x="2212" y="521385"/>
                </a:lnTo>
                <a:lnTo>
                  <a:pt x="8777" y="471845"/>
                </a:lnTo>
                <a:lnTo>
                  <a:pt x="19584" y="423292"/>
                </a:lnTo>
                <a:lnTo>
                  <a:pt x="34526" y="375989"/>
                </a:lnTo>
                <a:lnTo>
                  <a:pt x="53493" y="330198"/>
                </a:lnTo>
                <a:lnTo>
                  <a:pt x="76377" y="286184"/>
                </a:lnTo>
                <a:lnTo>
                  <a:pt x="103067" y="244209"/>
                </a:lnTo>
                <a:lnTo>
                  <a:pt x="133455" y="204537"/>
                </a:lnTo>
                <a:lnTo>
                  <a:pt x="167432" y="167432"/>
                </a:lnTo>
                <a:lnTo>
                  <a:pt x="204537" y="133455"/>
                </a:lnTo>
                <a:lnTo>
                  <a:pt x="244209" y="103067"/>
                </a:lnTo>
                <a:lnTo>
                  <a:pt x="286184" y="76377"/>
                </a:lnTo>
                <a:lnTo>
                  <a:pt x="330198" y="53494"/>
                </a:lnTo>
                <a:lnTo>
                  <a:pt x="375989" y="34527"/>
                </a:lnTo>
                <a:lnTo>
                  <a:pt x="423292" y="19585"/>
                </a:lnTo>
                <a:lnTo>
                  <a:pt x="471845" y="8777"/>
                </a:lnTo>
                <a:lnTo>
                  <a:pt x="521385" y="2212"/>
                </a:lnTo>
                <a:lnTo>
                  <a:pt x="571648" y="0"/>
                </a:lnTo>
                <a:lnTo>
                  <a:pt x="11801470" y="0"/>
                </a:lnTo>
                <a:lnTo>
                  <a:pt x="11851733" y="2212"/>
                </a:lnTo>
                <a:lnTo>
                  <a:pt x="11901273" y="8777"/>
                </a:lnTo>
                <a:lnTo>
                  <a:pt x="11949826" y="19584"/>
                </a:lnTo>
                <a:lnTo>
                  <a:pt x="11997130" y="34526"/>
                </a:lnTo>
                <a:lnTo>
                  <a:pt x="12042920" y="53493"/>
                </a:lnTo>
                <a:lnTo>
                  <a:pt x="12086934" y="76376"/>
                </a:lnTo>
                <a:lnTo>
                  <a:pt x="12128909" y="103066"/>
                </a:lnTo>
                <a:lnTo>
                  <a:pt x="12168581" y="133454"/>
                </a:lnTo>
                <a:lnTo>
                  <a:pt x="12205687" y="167431"/>
                </a:lnTo>
                <a:lnTo>
                  <a:pt x="12239664" y="204537"/>
                </a:lnTo>
                <a:lnTo>
                  <a:pt x="12270052" y="244209"/>
                </a:lnTo>
                <a:lnTo>
                  <a:pt x="12296742" y="286184"/>
                </a:lnTo>
                <a:lnTo>
                  <a:pt x="12319625" y="330198"/>
                </a:lnTo>
                <a:lnTo>
                  <a:pt x="12338593" y="375988"/>
                </a:lnTo>
                <a:lnTo>
                  <a:pt x="12353535" y="423292"/>
                </a:lnTo>
                <a:lnTo>
                  <a:pt x="12364343" y="471845"/>
                </a:lnTo>
                <a:lnTo>
                  <a:pt x="12370907" y="521385"/>
                </a:lnTo>
                <a:lnTo>
                  <a:pt x="12372302" y="553077"/>
                </a:lnTo>
              </a:path>
            </a:pathLst>
          </a:custGeom>
          <a:ln w="76199">
            <a:solidFill>
              <a:srgbClr val="E65385"/>
            </a:solidFill>
          </a:ln>
        </p:spPr>
        <p:txBody>
          <a:bodyPr wrap="square" lIns="0" tIns="0" rIns="0" bIns="0" rtlCol="0"/>
          <a:lstStyle/>
          <a:p>
            <a:endParaRPr/>
          </a:p>
        </p:txBody>
      </p:sp>
      <p:sp>
        <p:nvSpPr>
          <p:cNvPr id="31" name="object 31"/>
          <p:cNvSpPr txBox="1"/>
          <p:nvPr/>
        </p:nvSpPr>
        <p:spPr>
          <a:xfrm>
            <a:off x="6053149" y="4822530"/>
            <a:ext cx="12095480" cy="391160"/>
          </a:xfrm>
          <a:prstGeom prst="rect">
            <a:avLst/>
          </a:prstGeom>
        </p:spPr>
        <p:txBody>
          <a:bodyPr vert="horz" wrap="square" lIns="0" tIns="12700" rIns="0" bIns="0" rtlCol="0">
            <a:spAutoFit/>
          </a:bodyPr>
          <a:lstStyle/>
          <a:p>
            <a:pPr marL="12700">
              <a:lnSpc>
                <a:spcPct val="100000"/>
              </a:lnSpc>
              <a:spcBef>
                <a:spcPts val="100"/>
              </a:spcBef>
            </a:pPr>
            <a:r>
              <a:rPr sz="2400" dirty="0">
                <a:solidFill>
                  <a:srgbClr val="292959"/>
                </a:solidFill>
                <a:latin typeface="Trebuchet MS"/>
                <a:cs typeface="Trebuchet MS"/>
              </a:rPr>
              <a:t>B</a:t>
            </a:r>
            <a:r>
              <a:rPr sz="2400" spc="-75" dirty="0">
                <a:solidFill>
                  <a:srgbClr val="292959"/>
                </a:solidFill>
                <a:latin typeface="Trebuchet MS"/>
                <a:cs typeface="Trebuchet MS"/>
              </a:rPr>
              <a:t> </a:t>
            </a:r>
            <a:r>
              <a:rPr sz="2400" spc="-155" dirty="0">
                <a:solidFill>
                  <a:srgbClr val="292959"/>
                </a:solidFill>
                <a:latin typeface="Trebuchet MS"/>
                <a:cs typeface="Trebuchet MS"/>
              </a:rPr>
              <a:t>)The</a:t>
            </a:r>
            <a:r>
              <a:rPr sz="2400" spc="-75" dirty="0">
                <a:solidFill>
                  <a:srgbClr val="292959"/>
                </a:solidFill>
                <a:latin typeface="Trebuchet MS"/>
                <a:cs typeface="Trebuchet MS"/>
              </a:rPr>
              <a:t> </a:t>
            </a:r>
            <a:r>
              <a:rPr sz="2400" spc="-60" dirty="0">
                <a:solidFill>
                  <a:srgbClr val="292959"/>
                </a:solidFill>
                <a:latin typeface="Trebuchet MS"/>
                <a:cs typeface="Trebuchet MS"/>
              </a:rPr>
              <a:t>parties</a:t>
            </a:r>
            <a:r>
              <a:rPr sz="2400" spc="-75" dirty="0">
                <a:solidFill>
                  <a:srgbClr val="292959"/>
                </a:solidFill>
                <a:latin typeface="Trebuchet MS"/>
                <a:cs typeface="Trebuchet MS"/>
              </a:rPr>
              <a:t> </a:t>
            </a:r>
            <a:r>
              <a:rPr sz="2400" spc="-110" dirty="0">
                <a:solidFill>
                  <a:srgbClr val="292959"/>
                </a:solidFill>
                <a:latin typeface="Trebuchet MS"/>
                <a:cs typeface="Trebuchet MS"/>
              </a:rPr>
              <a:t>formally</a:t>
            </a:r>
            <a:r>
              <a:rPr sz="2400" spc="-75" dirty="0">
                <a:solidFill>
                  <a:srgbClr val="292959"/>
                </a:solidFill>
                <a:latin typeface="Trebuchet MS"/>
                <a:cs typeface="Trebuchet MS"/>
              </a:rPr>
              <a:t> </a:t>
            </a:r>
            <a:r>
              <a:rPr sz="2400" spc="-40" dirty="0">
                <a:solidFill>
                  <a:srgbClr val="292959"/>
                </a:solidFill>
                <a:latin typeface="Trebuchet MS"/>
                <a:cs typeface="Trebuchet MS"/>
              </a:rPr>
              <a:t>record</a:t>
            </a:r>
            <a:r>
              <a:rPr sz="2400" spc="-75" dirty="0">
                <a:solidFill>
                  <a:srgbClr val="292959"/>
                </a:solidFill>
                <a:latin typeface="Trebuchet MS"/>
                <a:cs typeface="Trebuchet MS"/>
              </a:rPr>
              <a:t> </a:t>
            </a:r>
            <a:r>
              <a:rPr sz="2400" spc="-90" dirty="0">
                <a:solidFill>
                  <a:srgbClr val="292959"/>
                </a:solidFill>
                <a:latin typeface="Trebuchet MS"/>
                <a:cs typeface="Trebuchet MS"/>
              </a:rPr>
              <a:t>the</a:t>
            </a:r>
            <a:r>
              <a:rPr sz="2400" spc="-75" dirty="0">
                <a:solidFill>
                  <a:srgbClr val="292959"/>
                </a:solidFill>
                <a:latin typeface="Trebuchet MS"/>
                <a:cs typeface="Trebuchet MS"/>
              </a:rPr>
              <a:t> </a:t>
            </a:r>
            <a:r>
              <a:rPr sz="2400" spc="-85" dirty="0">
                <a:solidFill>
                  <a:srgbClr val="292959"/>
                </a:solidFill>
                <a:latin typeface="Trebuchet MS"/>
                <a:cs typeface="Trebuchet MS"/>
              </a:rPr>
              <a:t>division</a:t>
            </a:r>
            <a:r>
              <a:rPr sz="2400" spc="-75" dirty="0">
                <a:solidFill>
                  <a:srgbClr val="292959"/>
                </a:solidFill>
                <a:latin typeface="Trebuchet MS"/>
                <a:cs typeface="Trebuchet MS"/>
              </a:rPr>
              <a:t> </a:t>
            </a:r>
            <a:r>
              <a:rPr sz="2400" dirty="0">
                <a:solidFill>
                  <a:srgbClr val="292959"/>
                </a:solidFill>
                <a:latin typeface="Trebuchet MS"/>
                <a:cs typeface="Trebuchet MS"/>
              </a:rPr>
              <a:t>of</a:t>
            </a:r>
            <a:r>
              <a:rPr sz="2400" spc="-75" dirty="0">
                <a:solidFill>
                  <a:srgbClr val="292959"/>
                </a:solidFill>
                <a:latin typeface="Trebuchet MS"/>
                <a:cs typeface="Trebuchet MS"/>
              </a:rPr>
              <a:t> </a:t>
            </a:r>
            <a:r>
              <a:rPr sz="2400" spc="-130" dirty="0">
                <a:solidFill>
                  <a:srgbClr val="292959"/>
                </a:solidFill>
                <a:latin typeface="Trebuchet MS"/>
                <a:cs typeface="Trebuchet MS"/>
              </a:rPr>
              <a:t>their</a:t>
            </a:r>
            <a:r>
              <a:rPr sz="2400" spc="-75" dirty="0">
                <a:solidFill>
                  <a:srgbClr val="292959"/>
                </a:solidFill>
                <a:latin typeface="Trebuchet MS"/>
                <a:cs typeface="Trebuchet MS"/>
              </a:rPr>
              <a:t> </a:t>
            </a:r>
            <a:r>
              <a:rPr sz="2400" spc="-95" dirty="0">
                <a:solidFill>
                  <a:srgbClr val="292959"/>
                </a:solidFill>
                <a:latin typeface="Trebuchet MS"/>
                <a:cs typeface="Trebuchet MS"/>
              </a:rPr>
              <a:t>interests</a:t>
            </a:r>
            <a:r>
              <a:rPr sz="2400" spc="-75" dirty="0">
                <a:solidFill>
                  <a:srgbClr val="292959"/>
                </a:solidFill>
                <a:latin typeface="Trebuchet MS"/>
                <a:cs typeface="Trebuchet MS"/>
              </a:rPr>
              <a:t> </a:t>
            </a:r>
            <a:r>
              <a:rPr sz="2400" spc="-50" dirty="0">
                <a:solidFill>
                  <a:srgbClr val="292959"/>
                </a:solidFill>
                <a:latin typeface="Trebuchet MS"/>
                <a:cs typeface="Trebuchet MS"/>
              </a:rPr>
              <a:t>following</a:t>
            </a:r>
            <a:r>
              <a:rPr sz="2400" spc="-75" dirty="0">
                <a:solidFill>
                  <a:srgbClr val="292959"/>
                </a:solidFill>
                <a:latin typeface="Trebuchet MS"/>
                <a:cs typeface="Trebuchet MS"/>
              </a:rPr>
              <a:t> </a:t>
            </a:r>
            <a:r>
              <a:rPr sz="2400" spc="-90" dirty="0">
                <a:solidFill>
                  <a:srgbClr val="292959"/>
                </a:solidFill>
                <a:latin typeface="Trebuchet MS"/>
                <a:cs typeface="Trebuchet MS"/>
              </a:rPr>
              <a:t>the</a:t>
            </a:r>
            <a:r>
              <a:rPr sz="2400" spc="-75" dirty="0">
                <a:solidFill>
                  <a:srgbClr val="292959"/>
                </a:solidFill>
                <a:latin typeface="Trebuchet MS"/>
                <a:cs typeface="Trebuchet MS"/>
              </a:rPr>
              <a:t> </a:t>
            </a:r>
            <a:r>
              <a:rPr sz="2400" spc="-100" dirty="0">
                <a:solidFill>
                  <a:srgbClr val="292959"/>
                </a:solidFill>
                <a:latin typeface="Trebuchet MS"/>
                <a:cs typeface="Trebuchet MS"/>
              </a:rPr>
              <a:t>statutory</a:t>
            </a:r>
            <a:r>
              <a:rPr sz="2400" spc="-70" dirty="0">
                <a:solidFill>
                  <a:srgbClr val="292959"/>
                </a:solidFill>
                <a:latin typeface="Trebuchet MS"/>
                <a:cs typeface="Trebuchet MS"/>
              </a:rPr>
              <a:t> </a:t>
            </a:r>
            <a:r>
              <a:rPr sz="2400" spc="-35" dirty="0">
                <a:solidFill>
                  <a:srgbClr val="292959"/>
                </a:solidFill>
                <a:latin typeface="Trebuchet MS"/>
                <a:cs typeface="Trebuchet MS"/>
              </a:rPr>
              <a:t>formalities</a:t>
            </a:r>
            <a:endParaRPr sz="2400" dirty="0">
              <a:latin typeface="Trebuchet MS"/>
              <a:cs typeface="Trebuchet MS"/>
            </a:endParaRPr>
          </a:p>
        </p:txBody>
      </p:sp>
      <p:sp>
        <p:nvSpPr>
          <p:cNvPr id="32" name="object 32"/>
          <p:cNvSpPr/>
          <p:nvPr/>
        </p:nvSpPr>
        <p:spPr>
          <a:xfrm>
            <a:off x="5776289" y="5734197"/>
            <a:ext cx="12372975" cy="1143000"/>
          </a:xfrm>
          <a:custGeom>
            <a:avLst/>
            <a:gdLst/>
            <a:ahLst/>
            <a:cxnLst/>
            <a:rect l="l" t="t" r="r" b="b"/>
            <a:pathLst>
              <a:path w="12372975" h="1143000">
                <a:moveTo>
                  <a:pt x="12372611" y="598560"/>
                </a:moveTo>
                <a:lnTo>
                  <a:pt x="12364939" y="673024"/>
                </a:lnTo>
                <a:lnTo>
                  <a:pt x="12354106" y="721692"/>
                </a:lnTo>
                <a:lnTo>
                  <a:pt x="12339129" y="769106"/>
                </a:lnTo>
                <a:lnTo>
                  <a:pt x="12320117" y="815004"/>
                </a:lnTo>
                <a:lnTo>
                  <a:pt x="12297181" y="859121"/>
                </a:lnTo>
                <a:lnTo>
                  <a:pt x="12270428" y="901194"/>
                </a:lnTo>
                <a:lnTo>
                  <a:pt x="12239969" y="940959"/>
                </a:lnTo>
                <a:lnTo>
                  <a:pt x="12205912" y="978151"/>
                </a:lnTo>
                <a:lnTo>
                  <a:pt x="12168719" y="1012208"/>
                </a:lnTo>
                <a:lnTo>
                  <a:pt x="12128954" y="1042667"/>
                </a:lnTo>
                <a:lnTo>
                  <a:pt x="12086881" y="1069420"/>
                </a:lnTo>
                <a:lnTo>
                  <a:pt x="12042764" y="1092356"/>
                </a:lnTo>
                <a:lnTo>
                  <a:pt x="11996866" y="1111368"/>
                </a:lnTo>
                <a:lnTo>
                  <a:pt x="11949452" y="1126345"/>
                </a:lnTo>
                <a:lnTo>
                  <a:pt x="11900785" y="1137178"/>
                </a:lnTo>
                <a:lnTo>
                  <a:pt x="11856854" y="1143000"/>
                </a:lnTo>
              </a:path>
              <a:path w="12372975" h="1143000">
                <a:moveTo>
                  <a:pt x="516881" y="1143000"/>
                </a:moveTo>
                <a:lnTo>
                  <a:pt x="472951" y="1137178"/>
                </a:lnTo>
                <a:lnTo>
                  <a:pt x="424284" y="1126345"/>
                </a:lnTo>
                <a:lnTo>
                  <a:pt x="376869" y="1111368"/>
                </a:lnTo>
                <a:lnTo>
                  <a:pt x="330972" y="1092356"/>
                </a:lnTo>
                <a:lnTo>
                  <a:pt x="286854" y="1069420"/>
                </a:lnTo>
                <a:lnTo>
                  <a:pt x="244781" y="1042667"/>
                </a:lnTo>
                <a:lnTo>
                  <a:pt x="205017" y="1012208"/>
                </a:lnTo>
                <a:lnTo>
                  <a:pt x="167824" y="978151"/>
                </a:lnTo>
                <a:lnTo>
                  <a:pt x="133767" y="940959"/>
                </a:lnTo>
                <a:lnTo>
                  <a:pt x="103308" y="901194"/>
                </a:lnTo>
                <a:lnTo>
                  <a:pt x="76556" y="859121"/>
                </a:lnTo>
                <a:lnTo>
                  <a:pt x="53619" y="815004"/>
                </a:lnTo>
                <a:lnTo>
                  <a:pt x="34607" y="769106"/>
                </a:lnTo>
                <a:lnTo>
                  <a:pt x="19630" y="721691"/>
                </a:lnTo>
                <a:lnTo>
                  <a:pt x="8797" y="673024"/>
                </a:lnTo>
                <a:lnTo>
                  <a:pt x="2217" y="623369"/>
                </a:lnTo>
                <a:lnTo>
                  <a:pt x="0" y="572988"/>
                </a:lnTo>
                <a:lnTo>
                  <a:pt x="2217" y="522607"/>
                </a:lnTo>
                <a:lnTo>
                  <a:pt x="8797" y="472951"/>
                </a:lnTo>
                <a:lnTo>
                  <a:pt x="19630" y="424284"/>
                </a:lnTo>
                <a:lnTo>
                  <a:pt x="34607" y="376870"/>
                </a:lnTo>
                <a:lnTo>
                  <a:pt x="53619" y="330972"/>
                </a:lnTo>
                <a:lnTo>
                  <a:pt x="76556" y="286855"/>
                </a:lnTo>
                <a:lnTo>
                  <a:pt x="103308" y="244782"/>
                </a:lnTo>
                <a:lnTo>
                  <a:pt x="133767" y="205017"/>
                </a:lnTo>
                <a:lnTo>
                  <a:pt x="167824" y="167824"/>
                </a:lnTo>
                <a:lnTo>
                  <a:pt x="205017" y="133767"/>
                </a:lnTo>
                <a:lnTo>
                  <a:pt x="244781" y="103308"/>
                </a:lnTo>
                <a:lnTo>
                  <a:pt x="286854" y="76556"/>
                </a:lnTo>
                <a:lnTo>
                  <a:pt x="330972" y="53619"/>
                </a:lnTo>
                <a:lnTo>
                  <a:pt x="376869" y="34607"/>
                </a:lnTo>
                <a:lnTo>
                  <a:pt x="424284" y="19630"/>
                </a:lnTo>
                <a:lnTo>
                  <a:pt x="472951" y="8797"/>
                </a:lnTo>
                <a:lnTo>
                  <a:pt x="522607" y="2217"/>
                </a:lnTo>
                <a:lnTo>
                  <a:pt x="572988" y="0"/>
                </a:lnTo>
                <a:lnTo>
                  <a:pt x="11800748" y="0"/>
                </a:lnTo>
                <a:lnTo>
                  <a:pt x="11851129" y="2217"/>
                </a:lnTo>
                <a:lnTo>
                  <a:pt x="11900785" y="8797"/>
                </a:lnTo>
                <a:lnTo>
                  <a:pt x="11949452" y="19630"/>
                </a:lnTo>
                <a:lnTo>
                  <a:pt x="11996866" y="34607"/>
                </a:lnTo>
                <a:lnTo>
                  <a:pt x="12042764" y="53619"/>
                </a:lnTo>
                <a:lnTo>
                  <a:pt x="12086881" y="76556"/>
                </a:lnTo>
                <a:lnTo>
                  <a:pt x="12128954" y="103308"/>
                </a:lnTo>
                <a:lnTo>
                  <a:pt x="12168719" y="133768"/>
                </a:lnTo>
                <a:lnTo>
                  <a:pt x="12205912" y="167824"/>
                </a:lnTo>
                <a:lnTo>
                  <a:pt x="12239968" y="205017"/>
                </a:lnTo>
                <a:lnTo>
                  <a:pt x="12270428" y="244781"/>
                </a:lnTo>
                <a:lnTo>
                  <a:pt x="12297180" y="286854"/>
                </a:lnTo>
                <a:lnTo>
                  <a:pt x="12320117" y="330972"/>
                </a:lnTo>
                <a:lnTo>
                  <a:pt x="12339129" y="376870"/>
                </a:lnTo>
                <a:lnTo>
                  <a:pt x="12354106" y="424284"/>
                </a:lnTo>
                <a:lnTo>
                  <a:pt x="12364939" y="472951"/>
                </a:lnTo>
                <a:lnTo>
                  <a:pt x="12371519" y="522607"/>
                </a:lnTo>
                <a:lnTo>
                  <a:pt x="12372611" y="547415"/>
                </a:lnTo>
              </a:path>
            </a:pathLst>
          </a:custGeom>
          <a:ln w="76200">
            <a:solidFill>
              <a:srgbClr val="E65385"/>
            </a:solidFill>
          </a:ln>
        </p:spPr>
        <p:txBody>
          <a:bodyPr wrap="square" lIns="0" tIns="0" rIns="0" bIns="0" rtlCol="0"/>
          <a:lstStyle/>
          <a:p>
            <a:endParaRPr/>
          </a:p>
        </p:txBody>
      </p:sp>
      <p:sp>
        <p:nvSpPr>
          <p:cNvPr id="33" name="object 33"/>
          <p:cNvSpPr txBox="1"/>
          <p:nvPr/>
        </p:nvSpPr>
        <p:spPr>
          <a:xfrm>
            <a:off x="6889117" y="6092973"/>
            <a:ext cx="10423525" cy="391160"/>
          </a:xfrm>
          <a:prstGeom prst="rect">
            <a:avLst/>
          </a:prstGeom>
        </p:spPr>
        <p:txBody>
          <a:bodyPr vert="horz" wrap="square" lIns="0" tIns="12700" rIns="0" bIns="0" rtlCol="0">
            <a:spAutoFit/>
          </a:bodyPr>
          <a:lstStyle/>
          <a:p>
            <a:pPr marL="12700">
              <a:lnSpc>
                <a:spcPct val="100000"/>
              </a:lnSpc>
              <a:spcBef>
                <a:spcPts val="100"/>
              </a:spcBef>
            </a:pPr>
            <a:r>
              <a:rPr sz="2400" spc="75" dirty="0">
                <a:solidFill>
                  <a:srgbClr val="292959"/>
                </a:solidFill>
                <a:latin typeface="Trebuchet MS"/>
                <a:cs typeface="Trebuchet MS"/>
              </a:rPr>
              <a:t>C)</a:t>
            </a:r>
            <a:r>
              <a:rPr sz="2400" spc="-70" dirty="0">
                <a:solidFill>
                  <a:srgbClr val="292959"/>
                </a:solidFill>
                <a:latin typeface="Trebuchet MS"/>
                <a:cs typeface="Trebuchet MS"/>
              </a:rPr>
              <a:t> </a:t>
            </a:r>
            <a:r>
              <a:rPr sz="2400" dirty="0">
                <a:solidFill>
                  <a:srgbClr val="292959"/>
                </a:solidFill>
                <a:latin typeface="Trebuchet MS"/>
                <a:cs typeface="Trebuchet MS"/>
              </a:rPr>
              <a:t>Each</a:t>
            </a:r>
            <a:r>
              <a:rPr sz="2400" spc="-65" dirty="0">
                <a:solidFill>
                  <a:srgbClr val="292959"/>
                </a:solidFill>
                <a:latin typeface="Trebuchet MS"/>
                <a:cs typeface="Trebuchet MS"/>
              </a:rPr>
              <a:t> </a:t>
            </a:r>
            <a:r>
              <a:rPr sz="2400" spc="-80" dirty="0">
                <a:solidFill>
                  <a:srgbClr val="292959"/>
                </a:solidFill>
                <a:latin typeface="Trebuchet MS"/>
                <a:cs typeface="Trebuchet MS"/>
              </a:rPr>
              <a:t>party</a:t>
            </a:r>
            <a:r>
              <a:rPr sz="2400" spc="-70" dirty="0">
                <a:solidFill>
                  <a:srgbClr val="292959"/>
                </a:solidFill>
                <a:latin typeface="Trebuchet MS"/>
                <a:cs typeface="Trebuchet MS"/>
              </a:rPr>
              <a:t> </a:t>
            </a:r>
            <a:r>
              <a:rPr sz="2400" spc="-20" dirty="0">
                <a:solidFill>
                  <a:srgbClr val="292959"/>
                </a:solidFill>
                <a:latin typeface="Trebuchet MS"/>
                <a:cs typeface="Trebuchet MS"/>
              </a:rPr>
              <a:t>owns</a:t>
            </a:r>
            <a:r>
              <a:rPr sz="2400" spc="-65" dirty="0">
                <a:solidFill>
                  <a:srgbClr val="292959"/>
                </a:solidFill>
                <a:latin typeface="Trebuchet MS"/>
                <a:cs typeface="Trebuchet MS"/>
              </a:rPr>
              <a:t> </a:t>
            </a:r>
            <a:r>
              <a:rPr sz="2400" spc="-90" dirty="0">
                <a:solidFill>
                  <a:srgbClr val="292959"/>
                </a:solidFill>
                <a:latin typeface="Trebuchet MS"/>
                <a:cs typeface="Trebuchet MS"/>
              </a:rPr>
              <a:t>the</a:t>
            </a:r>
            <a:r>
              <a:rPr sz="2400" spc="-65" dirty="0">
                <a:solidFill>
                  <a:srgbClr val="292959"/>
                </a:solidFill>
                <a:latin typeface="Trebuchet MS"/>
                <a:cs typeface="Trebuchet MS"/>
              </a:rPr>
              <a:t> </a:t>
            </a:r>
            <a:r>
              <a:rPr sz="2400" spc="-105" dirty="0">
                <a:solidFill>
                  <a:srgbClr val="292959"/>
                </a:solidFill>
                <a:latin typeface="Trebuchet MS"/>
                <a:cs typeface="Trebuchet MS"/>
              </a:rPr>
              <a:t>entire</a:t>
            </a:r>
            <a:r>
              <a:rPr sz="2400" spc="-70" dirty="0">
                <a:solidFill>
                  <a:srgbClr val="292959"/>
                </a:solidFill>
                <a:latin typeface="Trebuchet MS"/>
                <a:cs typeface="Trebuchet MS"/>
              </a:rPr>
              <a:t> </a:t>
            </a:r>
            <a:r>
              <a:rPr sz="2400" spc="-35" dirty="0">
                <a:solidFill>
                  <a:srgbClr val="292959"/>
                </a:solidFill>
                <a:latin typeface="Trebuchet MS"/>
                <a:cs typeface="Trebuchet MS"/>
              </a:rPr>
              <a:t>estate</a:t>
            </a:r>
            <a:r>
              <a:rPr sz="2400" spc="-65" dirty="0">
                <a:solidFill>
                  <a:srgbClr val="292959"/>
                </a:solidFill>
                <a:latin typeface="Trebuchet MS"/>
                <a:cs typeface="Trebuchet MS"/>
              </a:rPr>
              <a:t> </a:t>
            </a:r>
            <a:r>
              <a:rPr sz="2400" spc="-100" dirty="0">
                <a:solidFill>
                  <a:srgbClr val="292959"/>
                </a:solidFill>
                <a:latin typeface="Trebuchet MS"/>
                <a:cs typeface="Trebuchet MS"/>
              </a:rPr>
              <a:t>syncronously.</a:t>
            </a:r>
            <a:r>
              <a:rPr sz="2400" spc="-65" dirty="0">
                <a:solidFill>
                  <a:srgbClr val="292959"/>
                </a:solidFill>
                <a:latin typeface="Trebuchet MS"/>
                <a:cs typeface="Trebuchet MS"/>
              </a:rPr>
              <a:t> </a:t>
            </a:r>
            <a:r>
              <a:rPr sz="2400" spc="-60" dirty="0">
                <a:solidFill>
                  <a:srgbClr val="292959"/>
                </a:solidFill>
                <a:latin typeface="Trebuchet MS"/>
                <a:cs typeface="Trebuchet MS"/>
              </a:rPr>
              <a:t>Right</a:t>
            </a:r>
            <a:r>
              <a:rPr sz="2400" spc="-70" dirty="0">
                <a:solidFill>
                  <a:srgbClr val="292959"/>
                </a:solidFill>
                <a:latin typeface="Trebuchet MS"/>
                <a:cs typeface="Trebuchet MS"/>
              </a:rPr>
              <a:t> </a:t>
            </a:r>
            <a:r>
              <a:rPr sz="2400" spc="-30" dirty="0">
                <a:solidFill>
                  <a:srgbClr val="292959"/>
                </a:solidFill>
                <a:latin typeface="Trebuchet MS"/>
                <a:cs typeface="Trebuchet MS"/>
              </a:rPr>
              <a:t>to</a:t>
            </a:r>
            <a:r>
              <a:rPr sz="2400" spc="-65" dirty="0">
                <a:solidFill>
                  <a:srgbClr val="292959"/>
                </a:solidFill>
                <a:latin typeface="Trebuchet MS"/>
                <a:cs typeface="Trebuchet MS"/>
              </a:rPr>
              <a:t> </a:t>
            </a:r>
            <a:r>
              <a:rPr sz="2400" spc="-105" dirty="0">
                <a:solidFill>
                  <a:srgbClr val="292959"/>
                </a:solidFill>
                <a:latin typeface="Trebuchet MS"/>
                <a:cs typeface="Trebuchet MS"/>
              </a:rPr>
              <a:t>survivorship</a:t>
            </a:r>
            <a:r>
              <a:rPr sz="2400" spc="-65" dirty="0">
                <a:solidFill>
                  <a:srgbClr val="292959"/>
                </a:solidFill>
                <a:latin typeface="Trebuchet MS"/>
                <a:cs typeface="Trebuchet MS"/>
              </a:rPr>
              <a:t> </a:t>
            </a:r>
            <a:r>
              <a:rPr sz="2400" spc="-10" dirty="0">
                <a:solidFill>
                  <a:srgbClr val="292959"/>
                </a:solidFill>
                <a:latin typeface="Trebuchet MS"/>
                <a:cs typeface="Trebuchet MS"/>
              </a:rPr>
              <a:t>applies.</a:t>
            </a:r>
            <a:endParaRPr sz="2400">
              <a:latin typeface="Trebuchet MS"/>
              <a:cs typeface="Trebuchet MS"/>
            </a:endParaRPr>
          </a:p>
        </p:txBody>
      </p:sp>
      <p:sp>
        <p:nvSpPr>
          <p:cNvPr id="34" name="object 34"/>
          <p:cNvSpPr/>
          <p:nvPr/>
        </p:nvSpPr>
        <p:spPr>
          <a:xfrm>
            <a:off x="5776289" y="7053187"/>
            <a:ext cx="12372340" cy="1143000"/>
          </a:xfrm>
          <a:custGeom>
            <a:avLst/>
            <a:gdLst/>
            <a:ahLst/>
            <a:cxnLst/>
            <a:rect l="l" t="t" r="r" b="b"/>
            <a:pathLst>
              <a:path w="12372340" h="1143000">
                <a:moveTo>
                  <a:pt x="12372302" y="590220"/>
                </a:moveTo>
                <a:lnTo>
                  <a:pt x="12364343" y="671451"/>
                </a:lnTo>
                <a:lnTo>
                  <a:pt x="12353535" y="720005"/>
                </a:lnTo>
                <a:lnTo>
                  <a:pt x="12338593" y="767308"/>
                </a:lnTo>
                <a:lnTo>
                  <a:pt x="12319625" y="813099"/>
                </a:lnTo>
                <a:lnTo>
                  <a:pt x="12296742" y="857113"/>
                </a:lnTo>
                <a:lnTo>
                  <a:pt x="12270052" y="899088"/>
                </a:lnTo>
                <a:lnTo>
                  <a:pt x="12239664" y="938759"/>
                </a:lnTo>
                <a:lnTo>
                  <a:pt x="12205686" y="975865"/>
                </a:lnTo>
                <a:lnTo>
                  <a:pt x="12168581" y="1009842"/>
                </a:lnTo>
                <a:lnTo>
                  <a:pt x="12128909" y="1040230"/>
                </a:lnTo>
                <a:lnTo>
                  <a:pt x="12086934" y="1066920"/>
                </a:lnTo>
                <a:lnTo>
                  <a:pt x="12042920" y="1089804"/>
                </a:lnTo>
                <a:lnTo>
                  <a:pt x="11997130" y="1108771"/>
                </a:lnTo>
                <a:lnTo>
                  <a:pt x="11949826" y="1123712"/>
                </a:lnTo>
                <a:lnTo>
                  <a:pt x="11901273" y="1134520"/>
                </a:lnTo>
                <a:lnTo>
                  <a:pt x="11851733" y="1141085"/>
                </a:lnTo>
                <a:lnTo>
                  <a:pt x="11808236" y="1142999"/>
                </a:lnTo>
              </a:path>
              <a:path w="12372340" h="1143000">
                <a:moveTo>
                  <a:pt x="564884" y="1142999"/>
                </a:moveTo>
                <a:lnTo>
                  <a:pt x="521385" y="1141085"/>
                </a:lnTo>
                <a:lnTo>
                  <a:pt x="471845" y="1134520"/>
                </a:lnTo>
                <a:lnTo>
                  <a:pt x="423292" y="1123712"/>
                </a:lnTo>
                <a:lnTo>
                  <a:pt x="375988" y="1108770"/>
                </a:lnTo>
                <a:lnTo>
                  <a:pt x="330198" y="1089803"/>
                </a:lnTo>
                <a:lnTo>
                  <a:pt x="286184" y="1066920"/>
                </a:lnTo>
                <a:lnTo>
                  <a:pt x="244209" y="1040230"/>
                </a:lnTo>
                <a:lnTo>
                  <a:pt x="204537" y="1009842"/>
                </a:lnTo>
                <a:lnTo>
                  <a:pt x="167432" y="975865"/>
                </a:lnTo>
                <a:lnTo>
                  <a:pt x="133455" y="938759"/>
                </a:lnTo>
                <a:lnTo>
                  <a:pt x="103067" y="899087"/>
                </a:lnTo>
                <a:lnTo>
                  <a:pt x="76376" y="857113"/>
                </a:lnTo>
                <a:lnTo>
                  <a:pt x="53493" y="813098"/>
                </a:lnTo>
                <a:lnTo>
                  <a:pt x="34526" y="767308"/>
                </a:lnTo>
                <a:lnTo>
                  <a:pt x="19584" y="720004"/>
                </a:lnTo>
                <a:lnTo>
                  <a:pt x="8777" y="671451"/>
                </a:lnTo>
                <a:lnTo>
                  <a:pt x="2212" y="621911"/>
                </a:lnTo>
                <a:lnTo>
                  <a:pt x="0" y="571648"/>
                </a:lnTo>
                <a:lnTo>
                  <a:pt x="2212" y="521385"/>
                </a:lnTo>
                <a:lnTo>
                  <a:pt x="8777" y="471845"/>
                </a:lnTo>
                <a:lnTo>
                  <a:pt x="19585" y="423292"/>
                </a:lnTo>
                <a:lnTo>
                  <a:pt x="34527" y="375989"/>
                </a:lnTo>
                <a:lnTo>
                  <a:pt x="53494" y="330198"/>
                </a:lnTo>
                <a:lnTo>
                  <a:pt x="76377" y="286184"/>
                </a:lnTo>
                <a:lnTo>
                  <a:pt x="103067" y="244209"/>
                </a:lnTo>
                <a:lnTo>
                  <a:pt x="133455" y="204537"/>
                </a:lnTo>
                <a:lnTo>
                  <a:pt x="167432" y="167432"/>
                </a:lnTo>
                <a:lnTo>
                  <a:pt x="204537" y="133455"/>
                </a:lnTo>
                <a:lnTo>
                  <a:pt x="244209" y="103067"/>
                </a:lnTo>
                <a:lnTo>
                  <a:pt x="286184" y="76377"/>
                </a:lnTo>
                <a:lnTo>
                  <a:pt x="330198" y="53494"/>
                </a:lnTo>
                <a:lnTo>
                  <a:pt x="375989" y="34527"/>
                </a:lnTo>
                <a:lnTo>
                  <a:pt x="423292" y="19585"/>
                </a:lnTo>
                <a:lnTo>
                  <a:pt x="471845" y="8777"/>
                </a:lnTo>
                <a:lnTo>
                  <a:pt x="521385" y="2212"/>
                </a:lnTo>
                <a:lnTo>
                  <a:pt x="571648" y="0"/>
                </a:lnTo>
                <a:lnTo>
                  <a:pt x="11801470" y="0"/>
                </a:lnTo>
                <a:lnTo>
                  <a:pt x="11851733" y="2212"/>
                </a:lnTo>
                <a:lnTo>
                  <a:pt x="11901273" y="8777"/>
                </a:lnTo>
                <a:lnTo>
                  <a:pt x="11949826" y="19584"/>
                </a:lnTo>
                <a:lnTo>
                  <a:pt x="11997130" y="34526"/>
                </a:lnTo>
                <a:lnTo>
                  <a:pt x="12042920" y="53493"/>
                </a:lnTo>
                <a:lnTo>
                  <a:pt x="12086934" y="76376"/>
                </a:lnTo>
                <a:lnTo>
                  <a:pt x="12128909" y="103066"/>
                </a:lnTo>
                <a:lnTo>
                  <a:pt x="12168581" y="133454"/>
                </a:lnTo>
                <a:lnTo>
                  <a:pt x="12205686" y="167431"/>
                </a:lnTo>
                <a:lnTo>
                  <a:pt x="12239663" y="204537"/>
                </a:lnTo>
                <a:lnTo>
                  <a:pt x="12270052" y="244209"/>
                </a:lnTo>
                <a:lnTo>
                  <a:pt x="12296742" y="286184"/>
                </a:lnTo>
                <a:lnTo>
                  <a:pt x="12319625" y="330198"/>
                </a:lnTo>
                <a:lnTo>
                  <a:pt x="12338592" y="375988"/>
                </a:lnTo>
                <a:lnTo>
                  <a:pt x="12353535" y="423292"/>
                </a:lnTo>
                <a:lnTo>
                  <a:pt x="12364343" y="471845"/>
                </a:lnTo>
                <a:lnTo>
                  <a:pt x="12370907" y="521385"/>
                </a:lnTo>
                <a:lnTo>
                  <a:pt x="12372302" y="553077"/>
                </a:lnTo>
              </a:path>
            </a:pathLst>
          </a:custGeom>
          <a:ln w="76199">
            <a:solidFill>
              <a:srgbClr val="E65385"/>
            </a:solidFill>
          </a:ln>
        </p:spPr>
        <p:txBody>
          <a:bodyPr wrap="square" lIns="0" tIns="0" rIns="0" bIns="0" rtlCol="0"/>
          <a:lstStyle/>
          <a:p>
            <a:endParaRPr/>
          </a:p>
        </p:txBody>
      </p:sp>
      <p:sp>
        <p:nvSpPr>
          <p:cNvPr id="35" name="object 35"/>
          <p:cNvSpPr txBox="1"/>
          <p:nvPr/>
        </p:nvSpPr>
        <p:spPr>
          <a:xfrm>
            <a:off x="7867513" y="7420000"/>
            <a:ext cx="8466455" cy="391160"/>
          </a:xfrm>
          <a:prstGeom prst="rect">
            <a:avLst/>
          </a:prstGeom>
        </p:spPr>
        <p:txBody>
          <a:bodyPr vert="horz" wrap="square" lIns="0" tIns="12700" rIns="0" bIns="0" rtlCol="0">
            <a:spAutoFit/>
          </a:bodyPr>
          <a:lstStyle/>
          <a:p>
            <a:pPr marL="12700">
              <a:lnSpc>
                <a:spcPct val="100000"/>
              </a:lnSpc>
              <a:spcBef>
                <a:spcPts val="100"/>
              </a:spcBef>
            </a:pPr>
            <a:r>
              <a:rPr sz="2400" dirty="0">
                <a:solidFill>
                  <a:srgbClr val="292959"/>
                </a:solidFill>
                <a:latin typeface="Trebuchet MS"/>
                <a:cs typeface="Trebuchet MS"/>
              </a:rPr>
              <a:t>D)</a:t>
            </a:r>
            <a:r>
              <a:rPr sz="2400" spc="-105" dirty="0">
                <a:solidFill>
                  <a:srgbClr val="292959"/>
                </a:solidFill>
                <a:latin typeface="Trebuchet MS"/>
                <a:cs typeface="Trebuchet MS"/>
              </a:rPr>
              <a:t> </a:t>
            </a:r>
            <a:r>
              <a:rPr sz="2400" spc="-110" dirty="0">
                <a:solidFill>
                  <a:srgbClr val="292959"/>
                </a:solidFill>
                <a:latin typeface="Trebuchet MS"/>
                <a:cs typeface="Trebuchet MS"/>
              </a:rPr>
              <a:t>Formally</a:t>
            </a:r>
            <a:r>
              <a:rPr sz="2400" spc="-75" dirty="0">
                <a:solidFill>
                  <a:srgbClr val="292959"/>
                </a:solidFill>
                <a:latin typeface="Trebuchet MS"/>
                <a:cs typeface="Trebuchet MS"/>
              </a:rPr>
              <a:t> </a:t>
            </a:r>
            <a:r>
              <a:rPr sz="2400" spc="-35" dirty="0">
                <a:solidFill>
                  <a:srgbClr val="292959"/>
                </a:solidFill>
                <a:latin typeface="Trebuchet MS"/>
                <a:cs typeface="Trebuchet MS"/>
              </a:rPr>
              <a:t>recording</a:t>
            </a:r>
            <a:r>
              <a:rPr sz="2400" spc="-80" dirty="0">
                <a:solidFill>
                  <a:srgbClr val="292959"/>
                </a:solidFill>
                <a:latin typeface="Trebuchet MS"/>
                <a:cs typeface="Trebuchet MS"/>
              </a:rPr>
              <a:t> </a:t>
            </a:r>
            <a:r>
              <a:rPr sz="2400" spc="-90" dirty="0">
                <a:solidFill>
                  <a:srgbClr val="292959"/>
                </a:solidFill>
                <a:latin typeface="Trebuchet MS"/>
                <a:cs typeface="Trebuchet MS"/>
              </a:rPr>
              <a:t>all</a:t>
            </a:r>
            <a:r>
              <a:rPr sz="2400" spc="-85" dirty="0">
                <a:solidFill>
                  <a:srgbClr val="292959"/>
                </a:solidFill>
                <a:latin typeface="Trebuchet MS"/>
                <a:cs typeface="Trebuchet MS"/>
              </a:rPr>
              <a:t> </a:t>
            </a:r>
            <a:r>
              <a:rPr sz="2400" spc="-70" dirty="0">
                <a:solidFill>
                  <a:srgbClr val="292959"/>
                </a:solidFill>
                <a:latin typeface="Trebuchet MS"/>
                <a:cs typeface="Trebuchet MS"/>
              </a:rPr>
              <a:t>rights</a:t>
            </a:r>
            <a:r>
              <a:rPr sz="2400" spc="-80" dirty="0">
                <a:solidFill>
                  <a:srgbClr val="292959"/>
                </a:solidFill>
                <a:latin typeface="Trebuchet MS"/>
                <a:cs typeface="Trebuchet MS"/>
              </a:rPr>
              <a:t> </a:t>
            </a:r>
            <a:r>
              <a:rPr sz="2400" dirty="0">
                <a:solidFill>
                  <a:srgbClr val="292959"/>
                </a:solidFill>
                <a:latin typeface="Trebuchet MS"/>
                <a:cs typeface="Trebuchet MS"/>
              </a:rPr>
              <a:t>and</a:t>
            </a:r>
            <a:r>
              <a:rPr sz="2400" spc="-80" dirty="0">
                <a:solidFill>
                  <a:srgbClr val="292959"/>
                </a:solidFill>
                <a:latin typeface="Trebuchet MS"/>
                <a:cs typeface="Trebuchet MS"/>
              </a:rPr>
              <a:t> </a:t>
            </a:r>
            <a:r>
              <a:rPr sz="2400" spc="-105" dirty="0">
                <a:solidFill>
                  <a:srgbClr val="292959"/>
                </a:solidFill>
                <a:latin typeface="Trebuchet MS"/>
                <a:cs typeface="Trebuchet MS"/>
              </a:rPr>
              <a:t>interest</a:t>
            </a:r>
            <a:r>
              <a:rPr sz="2400" spc="-80" dirty="0">
                <a:solidFill>
                  <a:srgbClr val="292959"/>
                </a:solidFill>
                <a:latin typeface="Trebuchet MS"/>
                <a:cs typeface="Trebuchet MS"/>
              </a:rPr>
              <a:t> </a:t>
            </a:r>
            <a:r>
              <a:rPr sz="2400" dirty="0">
                <a:solidFill>
                  <a:srgbClr val="292959"/>
                </a:solidFill>
                <a:latin typeface="Trebuchet MS"/>
                <a:cs typeface="Trebuchet MS"/>
              </a:rPr>
              <a:t>associated</a:t>
            </a:r>
            <a:r>
              <a:rPr sz="2400" spc="-80" dirty="0">
                <a:solidFill>
                  <a:srgbClr val="292959"/>
                </a:solidFill>
                <a:latin typeface="Trebuchet MS"/>
                <a:cs typeface="Trebuchet MS"/>
              </a:rPr>
              <a:t> </a:t>
            </a:r>
            <a:r>
              <a:rPr sz="2400" spc="-114" dirty="0">
                <a:solidFill>
                  <a:srgbClr val="292959"/>
                </a:solidFill>
                <a:latin typeface="Trebuchet MS"/>
                <a:cs typeface="Trebuchet MS"/>
              </a:rPr>
              <a:t>with</a:t>
            </a:r>
            <a:r>
              <a:rPr sz="2400" spc="-75" dirty="0">
                <a:solidFill>
                  <a:srgbClr val="292959"/>
                </a:solidFill>
                <a:latin typeface="Trebuchet MS"/>
                <a:cs typeface="Trebuchet MS"/>
              </a:rPr>
              <a:t> </a:t>
            </a:r>
            <a:r>
              <a:rPr sz="2400" spc="-20" dirty="0">
                <a:solidFill>
                  <a:srgbClr val="292959"/>
                </a:solidFill>
                <a:latin typeface="Trebuchet MS"/>
                <a:cs typeface="Trebuchet MS"/>
              </a:rPr>
              <a:t>land</a:t>
            </a:r>
            <a:endParaRPr sz="2400">
              <a:latin typeface="Trebuchet MS"/>
              <a:cs typeface="Trebuchet MS"/>
            </a:endParaRPr>
          </a:p>
        </p:txBody>
      </p:sp>
      <p:sp>
        <p:nvSpPr>
          <p:cNvPr id="36" name="object 36"/>
          <p:cNvSpPr/>
          <p:nvPr/>
        </p:nvSpPr>
        <p:spPr>
          <a:xfrm>
            <a:off x="5776289" y="8433422"/>
            <a:ext cx="12372340" cy="1143000"/>
          </a:xfrm>
          <a:custGeom>
            <a:avLst/>
            <a:gdLst/>
            <a:ahLst/>
            <a:cxnLst/>
            <a:rect l="l" t="t" r="r" b="b"/>
            <a:pathLst>
              <a:path w="12372340" h="1143000">
                <a:moveTo>
                  <a:pt x="12372302" y="590219"/>
                </a:moveTo>
                <a:lnTo>
                  <a:pt x="12364343" y="671451"/>
                </a:lnTo>
                <a:lnTo>
                  <a:pt x="12353535" y="720005"/>
                </a:lnTo>
                <a:lnTo>
                  <a:pt x="12338593" y="767308"/>
                </a:lnTo>
                <a:lnTo>
                  <a:pt x="12319625" y="813099"/>
                </a:lnTo>
                <a:lnTo>
                  <a:pt x="12296742" y="857113"/>
                </a:lnTo>
                <a:lnTo>
                  <a:pt x="12270052" y="899088"/>
                </a:lnTo>
                <a:lnTo>
                  <a:pt x="12239664" y="938760"/>
                </a:lnTo>
                <a:lnTo>
                  <a:pt x="12205687" y="975866"/>
                </a:lnTo>
                <a:lnTo>
                  <a:pt x="12168581" y="1009843"/>
                </a:lnTo>
                <a:lnTo>
                  <a:pt x="12128909" y="1040231"/>
                </a:lnTo>
                <a:lnTo>
                  <a:pt x="12086934" y="1066921"/>
                </a:lnTo>
                <a:lnTo>
                  <a:pt x="12042920" y="1089804"/>
                </a:lnTo>
                <a:lnTo>
                  <a:pt x="11997130" y="1108771"/>
                </a:lnTo>
                <a:lnTo>
                  <a:pt x="11949826" y="1123712"/>
                </a:lnTo>
                <a:lnTo>
                  <a:pt x="11901273" y="1134520"/>
                </a:lnTo>
                <a:lnTo>
                  <a:pt x="11851733" y="1141085"/>
                </a:lnTo>
                <a:lnTo>
                  <a:pt x="11808236" y="1142999"/>
                </a:lnTo>
              </a:path>
              <a:path w="12372340" h="1143000">
                <a:moveTo>
                  <a:pt x="564884" y="1142999"/>
                </a:moveTo>
                <a:lnTo>
                  <a:pt x="521385" y="1141085"/>
                </a:lnTo>
                <a:lnTo>
                  <a:pt x="471845" y="1134520"/>
                </a:lnTo>
                <a:lnTo>
                  <a:pt x="423292" y="1123712"/>
                </a:lnTo>
                <a:lnTo>
                  <a:pt x="375988" y="1108770"/>
                </a:lnTo>
                <a:lnTo>
                  <a:pt x="330198" y="1089803"/>
                </a:lnTo>
                <a:lnTo>
                  <a:pt x="286184" y="1066920"/>
                </a:lnTo>
                <a:lnTo>
                  <a:pt x="244209" y="1040230"/>
                </a:lnTo>
                <a:lnTo>
                  <a:pt x="204537" y="1009842"/>
                </a:lnTo>
                <a:lnTo>
                  <a:pt x="167431" y="975865"/>
                </a:lnTo>
                <a:lnTo>
                  <a:pt x="133454" y="938759"/>
                </a:lnTo>
                <a:lnTo>
                  <a:pt x="103066" y="899087"/>
                </a:lnTo>
                <a:lnTo>
                  <a:pt x="76376" y="857113"/>
                </a:lnTo>
                <a:lnTo>
                  <a:pt x="53493" y="813098"/>
                </a:lnTo>
                <a:lnTo>
                  <a:pt x="34526" y="767308"/>
                </a:lnTo>
                <a:lnTo>
                  <a:pt x="19584" y="720004"/>
                </a:lnTo>
                <a:lnTo>
                  <a:pt x="8777" y="671451"/>
                </a:lnTo>
                <a:lnTo>
                  <a:pt x="2212" y="621911"/>
                </a:lnTo>
                <a:lnTo>
                  <a:pt x="0" y="571648"/>
                </a:lnTo>
                <a:lnTo>
                  <a:pt x="2212" y="521385"/>
                </a:lnTo>
                <a:lnTo>
                  <a:pt x="8777" y="471845"/>
                </a:lnTo>
                <a:lnTo>
                  <a:pt x="19585" y="423292"/>
                </a:lnTo>
                <a:lnTo>
                  <a:pt x="34527" y="375989"/>
                </a:lnTo>
                <a:lnTo>
                  <a:pt x="53494" y="330198"/>
                </a:lnTo>
                <a:lnTo>
                  <a:pt x="76377" y="286184"/>
                </a:lnTo>
                <a:lnTo>
                  <a:pt x="103067" y="244209"/>
                </a:lnTo>
                <a:lnTo>
                  <a:pt x="133455" y="204537"/>
                </a:lnTo>
                <a:lnTo>
                  <a:pt x="167432" y="167432"/>
                </a:lnTo>
                <a:lnTo>
                  <a:pt x="204537" y="133455"/>
                </a:lnTo>
                <a:lnTo>
                  <a:pt x="244209" y="103067"/>
                </a:lnTo>
                <a:lnTo>
                  <a:pt x="286184" y="76377"/>
                </a:lnTo>
                <a:lnTo>
                  <a:pt x="330198" y="53494"/>
                </a:lnTo>
                <a:lnTo>
                  <a:pt x="375989" y="34527"/>
                </a:lnTo>
                <a:lnTo>
                  <a:pt x="423292" y="19585"/>
                </a:lnTo>
                <a:lnTo>
                  <a:pt x="471845" y="8777"/>
                </a:lnTo>
                <a:lnTo>
                  <a:pt x="521385" y="2212"/>
                </a:lnTo>
                <a:lnTo>
                  <a:pt x="571648" y="0"/>
                </a:lnTo>
                <a:lnTo>
                  <a:pt x="11801470" y="0"/>
                </a:lnTo>
                <a:lnTo>
                  <a:pt x="11851733" y="2212"/>
                </a:lnTo>
                <a:lnTo>
                  <a:pt x="11901273" y="8777"/>
                </a:lnTo>
                <a:lnTo>
                  <a:pt x="11949826" y="19584"/>
                </a:lnTo>
                <a:lnTo>
                  <a:pt x="11997130" y="34526"/>
                </a:lnTo>
                <a:lnTo>
                  <a:pt x="12042920" y="53493"/>
                </a:lnTo>
                <a:lnTo>
                  <a:pt x="12086934" y="76376"/>
                </a:lnTo>
                <a:lnTo>
                  <a:pt x="12128909" y="103066"/>
                </a:lnTo>
                <a:lnTo>
                  <a:pt x="12168581" y="133454"/>
                </a:lnTo>
                <a:lnTo>
                  <a:pt x="12205686" y="167431"/>
                </a:lnTo>
                <a:lnTo>
                  <a:pt x="12239663" y="204537"/>
                </a:lnTo>
                <a:lnTo>
                  <a:pt x="12270052" y="244209"/>
                </a:lnTo>
                <a:lnTo>
                  <a:pt x="12296742" y="286184"/>
                </a:lnTo>
                <a:lnTo>
                  <a:pt x="12319625" y="330198"/>
                </a:lnTo>
                <a:lnTo>
                  <a:pt x="12338592" y="375988"/>
                </a:lnTo>
                <a:lnTo>
                  <a:pt x="12353535" y="423292"/>
                </a:lnTo>
                <a:lnTo>
                  <a:pt x="12364343" y="471845"/>
                </a:lnTo>
                <a:lnTo>
                  <a:pt x="12370907" y="521385"/>
                </a:lnTo>
                <a:lnTo>
                  <a:pt x="12372302" y="553077"/>
                </a:lnTo>
              </a:path>
            </a:pathLst>
          </a:custGeom>
          <a:ln w="76199">
            <a:solidFill>
              <a:srgbClr val="E65385"/>
            </a:solidFill>
          </a:ln>
        </p:spPr>
        <p:txBody>
          <a:bodyPr wrap="square" lIns="0" tIns="0" rIns="0" bIns="0" rtlCol="0"/>
          <a:lstStyle/>
          <a:p>
            <a:endParaRPr/>
          </a:p>
        </p:txBody>
      </p:sp>
      <p:sp>
        <p:nvSpPr>
          <p:cNvPr id="37" name="object 37"/>
          <p:cNvSpPr txBox="1"/>
          <p:nvPr/>
        </p:nvSpPr>
        <p:spPr>
          <a:xfrm>
            <a:off x="6432512" y="8782504"/>
            <a:ext cx="11336655" cy="391160"/>
          </a:xfrm>
          <a:prstGeom prst="rect">
            <a:avLst/>
          </a:prstGeom>
        </p:spPr>
        <p:txBody>
          <a:bodyPr vert="horz" wrap="square" lIns="0" tIns="12700" rIns="0" bIns="0" rtlCol="0">
            <a:spAutoFit/>
          </a:bodyPr>
          <a:lstStyle/>
          <a:p>
            <a:pPr marL="12700">
              <a:lnSpc>
                <a:spcPct val="100000"/>
              </a:lnSpc>
              <a:spcBef>
                <a:spcPts val="100"/>
              </a:spcBef>
            </a:pPr>
            <a:r>
              <a:rPr sz="2400" spc="-10" dirty="0">
                <a:solidFill>
                  <a:srgbClr val="292959"/>
                </a:solidFill>
                <a:latin typeface="Trebuchet MS"/>
                <a:cs typeface="Trebuchet MS"/>
              </a:rPr>
              <a:t>E)</a:t>
            </a:r>
            <a:r>
              <a:rPr sz="2400" spc="-100" dirty="0">
                <a:solidFill>
                  <a:srgbClr val="292959"/>
                </a:solidFill>
                <a:latin typeface="Trebuchet MS"/>
                <a:cs typeface="Trebuchet MS"/>
              </a:rPr>
              <a:t> </a:t>
            </a:r>
            <a:r>
              <a:rPr sz="2400" spc="-155" dirty="0">
                <a:solidFill>
                  <a:srgbClr val="292959"/>
                </a:solidFill>
                <a:latin typeface="Trebuchet MS"/>
                <a:cs typeface="Trebuchet MS"/>
              </a:rPr>
              <a:t>The</a:t>
            </a:r>
            <a:r>
              <a:rPr sz="2400" spc="-75" dirty="0">
                <a:solidFill>
                  <a:srgbClr val="292959"/>
                </a:solidFill>
                <a:latin typeface="Trebuchet MS"/>
                <a:cs typeface="Trebuchet MS"/>
              </a:rPr>
              <a:t> </a:t>
            </a:r>
            <a:r>
              <a:rPr sz="2400" spc="-60" dirty="0">
                <a:solidFill>
                  <a:srgbClr val="292959"/>
                </a:solidFill>
                <a:latin typeface="Trebuchet MS"/>
                <a:cs typeface="Trebuchet MS"/>
              </a:rPr>
              <a:t>parties</a:t>
            </a:r>
            <a:r>
              <a:rPr sz="2400" spc="-85" dirty="0">
                <a:solidFill>
                  <a:srgbClr val="292959"/>
                </a:solidFill>
                <a:latin typeface="Trebuchet MS"/>
                <a:cs typeface="Trebuchet MS"/>
              </a:rPr>
              <a:t> </a:t>
            </a:r>
            <a:r>
              <a:rPr sz="2400" spc="-10" dirty="0">
                <a:solidFill>
                  <a:srgbClr val="292959"/>
                </a:solidFill>
                <a:latin typeface="Trebuchet MS"/>
                <a:cs typeface="Trebuchet MS"/>
              </a:rPr>
              <a:t>own</a:t>
            </a:r>
            <a:r>
              <a:rPr sz="2400" spc="-85" dirty="0">
                <a:solidFill>
                  <a:srgbClr val="292959"/>
                </a:solidFill>
                <a:latin typeface="Trebuchet MS"/>
                <a:cs typeface="Trebuchet MS"/>
              </a:rPr>
              <a:t> </a:t>
            </a:r>
            <a:r>
              <a:rPr sz="2400" spc="100" dirty="0">
                <a:solidFill>
                  <a:srgbClr val="292959"/>
                </a:solidFill>
                <a:latin typeface="Trebuchet MS"/>
                <a:cs typeface="Trebuchet MS"/>
              </a:rPr>
              <a:t>a</a:t>
            </a:r>
            <a:r>
              <a:rPr sz="2400" spc="-85" dirty="0">
                <a:solidFill>
                  <a:srgbClr val="292959"/>
                </a:solidFill>
                <a:latin typeface="Trebuchet MS"/>
                <a:cs typeface="Trebuchet MS"/>
              </a:rPr>
              <a:t> </a:t>
            </a:r>
            <a:r>
              <a:rPr sz="2400" spc="-90" dirty="0">
                <a:solidFill>
                  <a:srgbClr val="292959"/>
                </a:solidFill>
                <a:latin typeface="Trebuchet MS"/>
                <a:cs typeface="Trebuchet MS"/>
              </a:rPr>
              <a:t>divisible</a:t>
            </a:r>
            <a:r>
              <a:rPr sz="2400" spc="-80" dirty="0">
                <a:solidFill>
                  <a:srgbClr val="292959"/>
                </a:solidFill>
                <a:latin typeface="Trebuchet MS"/>
                <a:cs typeface="Trebuchet MS"/>
              </a:rPr>
              <a:t> </a:t>
            </a:r>
            <a:r>
              <a:rPr sz="2400" spc="-60" dirty="0">
                <a:solidFill>
                  <a:srgbClr val="292959"/>
                </a:solidFill>
                <a:latin typeface="Trebuchet MS"/>
                <a:cs typeface="Trebuchet MS"/>
              </a:rPr>
              <a:t>(quantifiable</a:t>
            </a:r>
            <a:r>
              <a:rPr sz="2400" spc="-85" dirty="0">
                <a:solidFill>
                  <a:srgbClr val="292959"/>
                </a:solidFill>
                <a:latin typeface="Trebuchet MS"/>
                <a:cs typeface="Trebuchet MS"/>
              </a:rPr>
              <a:t> </a:t>
            </a:r>
            <a:r>
              <a:rPr sz="2400" spc="-90" dirty="0">
                <a:solidFill>
                  <a:srgbClr val="292959"/>
                </a:solidFill>
                <a:latin typeface="Trebuchet MS"/>
                <a:cs typeface="Trebuchet MS"/>
              </a:rPr>
              <a:t>share).</a:t>
            </a:r>
            <a:r>
              <a:rPr sz="2400" spc="-85" dirty="0">
                <a:solidFill>
                  <a:srgbClr val="292959"/>
                </a:solidFill>
                <a:latin typeface="Trebuchet MS"/>
                <a:cs typeface="Trebuchet MS"/>
              </a:rPr>
              <a:t> </a:t>
            </a:r>
            <a:r>
              <a:rPr sz="2400" spc="-60" dirty="0">
                <a:solidFill>
                  <a:srgbClr val="292959"/>
                </a:solidFill>
                <a:latin typeface="Trebuchet MS"/>
                <a:cs typeface="Trebuchet MS"/>
              </a:rPr>
              <a:t>Right</a:t>
            </a:r>
            <a:r>
              <a:rPr sz="2400" spc="-85" dirty="0">
                <a:solidFill>
                  <a:srgbClr val="292959"/>
                </a:solidFill>
                <a:latin typeface="Trebuchet MS"/>
                <a:cs typeface="Trebuchet MS"/>
              </a:rPr>
              <a:t> </a:t>
            </a:r>
            <a:r>
              <a:rPr sz="2400" spc="-30" dirty="0">
                <a:solidFill>
                  <a:srgbClr val="292959"/>
                </a:solidFill>
                <a:latin typeface="Trebuchet MS"/>
                <a:cs typeface="Trebuchet MS"/>
              </a:rPr>
              <a:t>to</a:t>
            </a:r>
            <a:r>
              <a:rPr sz="2400" spc="-80" dirty="0">
                <a:solidFill>
                  <a:srgbClr val="292959"/>
                </a:solidFill>
                <a:latin typeface="Trebuchet MS"/>
                <a:cs typeface="Trebuchet MS"/>
              </a:rPr>
              <a:t> </a:t>
            </a:r>
            <a:r>
              <a:rPr sz="2400" spc="-105" dirty="0">
                <a:solidFill>
                  <a:srgbClr val="292959"/>
                </a:solidFill>
                <a:latin typeface="Trebuchet MS"/>
                <a:cs typeface="Trebuchet MS"/>
              </a:rPr>
              <a:t>survivorship</a:t>
            </a:r>
            <a:r>
              <a:rPr sz="2400" spc="-80" dirty="0">
                <a:solidFill>
                  <a:srgbClr val="292959"/>
                </a:solidFill>
                <a:latin typeface="Trebuchet MS"/>
                <a:cs typeface="Trebuchet MS"/>
              </a:rPr>
              <a:t> </a:t>
            </a:r>
            <a:r>
              <a:rPr sz="2400" dirty="0">
                <a:solidFill>
                  <a:srgbClr val="292959"/>
                </a:solidFill>
                <a:latin typeface="Trebuchet MS"/>
                <a:cs typeface="Trebuchet MS"/>
              </a:rPr>
              <a:t>does</a:t>
            </a:r>
            <a:r>
              <a:rPr sz="2400" spc="-80" dirty="0">
                <a:solidFill>
                  <a:srgbClr val="292959"/>
                </a:solidFill>
                <a:latin typeface="Trebuchet MS"/>
                <a:cs typeface="Trebuchet MS"/>
              </a:rPr>
              <a:t> </a:t>
            </a:r>
            <a:r>
              <a:rPr sz="2400" spc="-70" dirty="0">
                <a:solidFill>
                  <a:srgbClr val="292959"/>
                </a:solidFill>
                <a:latin typeface="Trebuchet MS"/>
                <a:cs typeface="Trebuchet MS"/>
              </a:rPr>
              <a:t>not</a:t>
            </a:r>
            <a:r>
              <a:rPr sz="2400" spc="-85" dirty="0">
                <a:solidFill>
                  <a:srgbClr val="292959"/>
                </a:solidFill>
                <a:latin typeface="Trebuchet MS"/>
                <a:cs typeface="Trebuchet MS"/>
              </a:rPr>
              <a:t> </a:t>
            </a:r>
            <a:r>
              <a:rPr sz="2400" spc="-10" dirty="0">
                <a:solidFill>
                  <a:srgbClr val="292959"/>
                </a:solidFill>
                <a:latin typeface="Trebuchet MS"/>
                <a:cs typeface="Trebuchet MS"/>
              </a:rPr>
              <a:t>apply.</a:t>
            </a:r>
            <a:endParaRPr sz="2400">
              <a:latin typeface="Trebuchet MS"/>
              <a:cs typeface="Trebuchet M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914584" y="2128677"/>
            <a:ext cx="104775" cy="104774"/>
          </a:xfrm>
          <a:prstGeom prst="rect">
            <a:avLst/>
          </a:prstGeom>
        </p:spPr>
      </p:pic>
      <p:pic>
        <p:nvPicPr>
          <p:cNvPr id="3" name="object 3"/>
          <p:cNvPicPr/>
          <p:nvPr/>
        </p:nvPicPr>
        <p:blipFill>
          <a:blip r:embed="rId3" cstate="print"/>
          <a:stretch>
            <a:fillRect/>
          </a:stretch>
        </p:blipFill>
        <p:spPr>
          <a:xfrm>
            <a:off x="914584" y="2690652"/>
            <a:ext cx="104775" cy="104774"/>
          </a:xfrm>
          <a:prstGeom prst="rect">
            <a:avLst/>
          </a:prstGeom>
        </p:spPr>
      </p:pic>
      <p:pic>
        <p:nvPicPr>
          <p:cNvPr id="4" name="object 4"/>
          <p:cNvPicPr/>
          <p:nvPr/>
        </p:nvPicPr>
        <p:blipFill>
          <a:blip r:embed="rId3" cstate="print"/>
          <a:stretch>
            <a:fillRect/>
          </a:stretch>
        </p:blipFill>
        <p:spPr>
          <a:xfrm>
            <a:off x="914584" y="3814602"/>
            <a:ext cx="104775" cy="104774"/>
          </a:xfrm>
          <a:prstGeom prst="rect">
            <a:avLst/>
          </a:prstGeom>
        </p:spPr>
      </p:pic>
      <p:pic>
        <p:nvPicPr>
          <p:cNvPr id="5" name="object 5"/>
          <p:cNvPicPr/>
          <p:nvPr/>
        </p:nvPicPr>
        <p:blipFill>
          <a:blip r:embed="rId4" cstate="print"/>
          <a:stretch>
            <a:fillRect/>
          </a:stretch>
        </p:blipFill>
        <p:spPr>
          <a:xfrm>
            <a:off x="1490846" y="4371814"/>
            <a:ext cx="114299" cy="114299"/>
          </a:xfrm>
          <a:prstGeom prst="rect">
            <a:avLst/>
          </a:prstGeom>
        </p:spPr>
      </p:pic>
      <p:pic>
        <p:nvPicPr>
          <p:cNvPr id="6" name="object 6"/>
          <p:cNvPicPr/>
          <p:nvPr/>
        </p:nvPicPr>
        <p:blipFill>
          <a:blip r:embed="rId5" cstate="print"/>
          <a:stretch>
            <a:fillRect/>
          </a:stretch>
        </p:blipFill>
        <p:spPr>
          <a:xfrm>
            <a:off x="1490846" y="4933789"/>
            <a:ext cx="114299" cy="114299"/>
          </a:xfrm>
          <a:prstGeom prst="rect">
            <a:avLst/>
          </a:prstGeom>
        </p:spPr>
      </p:pic>
      <p:pic>
        <p:nvPicPr>
          <p:cNvPr id="7" name="object 7"/>
          <p:cNvPicPr/>
          <p:nvPr/>
        </p:nvPicPr>
        <p:blipFill>
          <a:blip r:embed="rId3" cstate="print"/>
          <a:stretch>
            <a:fillRect/>
          </a:stretch>
        </p:blipFill>
        <p:spPr>
          <a:xfrm>
            <a:off x="914584" y="5500527"/>
            <a:ext cx="104775" cy="104774"/>
          </a:xfrm>
          <a:prstGeom prst="rect">
            <a:avLst/>
          </a:prstGeom>
        </p:spPr>
      </p:pic>
      <p:pic>
        <p:nvPicPr>
          <p:cNvPr id="8" name="object 8"/>
          <p:cNvPicPr/>
          <p:nvPr/>
        </p:nvPicPr>
        <p:blipFill>
          <a:blip r:embed="rId6" cstate="print"/>
          <a:stretch>
            <a:fillRect/>
          </a:stretch>
        </p:blipFill>
        <p:spPr>
          <a:xfrm>
            <a:off x="1490846" y="6057739"/>
            <a:ext cx="114299" cy="114299"/>
          </a:xfrm>
          <a:prstGeom prst="rect">
            <a:avLst/>
          </a:prstGeom>
        </p:spPr>
      </p:pic>
      <p:pic>
        <p:nvPicPr>
          <p:cNvPr id="9" name="object 9"/>
          <p:cNvPicPr/>
          <p:nvPr/>
        </p:nvPicPr>
        <p:blipFill>
          <a:blip r:embed="rId6" cstate="print"/>
          <a:stretch>
            <a:fillRect/>
          </a:stretch>
        </p:blipFill>
        <p:spPr>
          <a:xfrm>
            <a:off x="1490846" y="6619714"/>
            <a:ext cx="114299" cy="114299"/>
          </a:xfrm>
          <a:prstGeom prst="rect">
            <a:avLst/>
          </a:prstGeom>
        </p:spPr>
      </p:pic>
      <p:pic>
        <p:nvPicPr>
          <p:cNvPr id="10" name="object 10"/>
          <p:cNvPicPr/>
          <p:nvPr/>
        </p:nvPicPr>
        <p:blipFill>
          <a:blip r:embed="rId7" cstate="print"/>
          <a:stretch>
            <a:fillRect/>
          </a:stretch>
        </p:blipFill>
        <p:spPr>
          <a:xfrm>
            <a:off x="914584" y="7186452"/>
            <a:ext cx="104775" cy="104774"/>
          </a:xfrm>
          <a:prstGeom prst="rect">
            <a:avLst/>
          </a:prstGeom>
        </p:spPr>
      </p:pic>
      <p:pic>
        <p:nvPicPr>
          <p:cNvPr id="11" name="object 11"/>
          <p:cNvPicPr/>
          <p:nvPr/>
        </p:nvPicPr>
        <p:blipFill>
          <a:blip r:embed="rId7" cstate="print"/>
          <a:stretch>
            <a:fillRect/>
          </a:stretch>
        </p:blipFill>
        <p:spPr>
          <a:xfrm>
            <a:off x="914584" y="7748427"/>
            <a:ext cx="104775" cy="104774"/>
          </a:xfrm>
          <a:prstGeom prst="rect">
            <a:avLst/>
          </a:prstGeom>
        </p:spPr>
      </p:pic>
      <p:pic>
        <p:nvPicPr>
          <p:cNvPr id="12" name="object 12"/>
          <p:cNvPicPr/>
          <p:nvPr/>
        </p:nvPicPr>
        <p:blipFill>
          <a:blip r:embed="rId7" cstate="print"/>
          <a:stretch>
            <a:fillRect/>
          </a:stretch>
        </p:blipFill>
        <p:spPr>
          <a:xfrm>
            <a:off x="914584" y="8872377"/>
            <a:ext cx="104775" cy="104774"/>
          </a:xfrm>
          <a:prstGeom prst="rect">
            <a:avLst/>
          </a:prstGeom>
        </p:spPr>
      </p:pic>
      <p:pic>
        <p:nvPicPr>
          <p:cNvPr id="13" name="object 13"/>
          <p:cNvPicPr/>
          <p:nvPr/>
        </p:nvPicPr>
        <p:blipFill>
          <a:blip r:embed="rId8" cstate="print"/>
          <a:stretch>
            <a:fillRect/>
          </a:stretch>
        </p:blipFill>
        <p:spPr>
          <a:xfrm>
            <a:off x="914584" y="9434352"/>
            <a:ext cx="104775" cy="104774"/>
          </a:xfrm>
          <a:prstGeom prst="rect">
            <a:avLst/>
          </a:prstGeom>
        </p:spPr>
      </p:pic>
      <p:sp>
        <p:nvSpPr>
          <p:cNvPr id="14" name="object 14"/>
          <p:cNvSpPr txBox="1"/>
          <p:nvPr/>
        </p:nvSpPr>
        <p:spPr>
          <a:xfrm>
            <a:off x="1179895" y="1774983"/>
            <a:ext cx="16483965" cy="7893050"/>
          </a:xfrm>
          <a:prstGeom prst="rect">
            <a:avLst/>
          </a:prstGeom>
        </p:spPr>
        <p:txBody>
          <a:bodyPr vert="horz" wrap="square" lIns="0" tIns="163195" rIns="0" bIns="0" rtlCol="0">
            <a:spAutoFit/>
          </a:bodyPr>
          <a:lstStyle/>
          <a:p>
            <a:pPr marL="12700">
              <a:lnSpc>
                <a:spcPct val="100000"/>
              </a:lnSpc>
              <a:spcBef>
                <a:spcPts val="1285"/>
              </a:spcBef>
            </a:pPr>
            <a:r>
              <a:rPr sz="2700" spc="-135" dirty="0">
                <a:solidFill>
                  <a:srgbClr val="292959"/>
                </a:solidFill>
                <a:latin typeface="Trebuchet MS"/>
                <a:cs typeface="Trebuchet MS"/>
              </a:rPr>
              <a:t>Unit</a:t>
            </a:r>
            <a:r>
              <a:rPr sz="2700" spc="-85" dirty="0">
                <a:solidFill>
                  <a:srgbClr val="292959"/>
                </a:solidFill>
                <a:latin typeface="Trebuchet MS"/>
                <a:cs typeface="Trebuchet MS"/>
              </a:rPr>
              <a:t> </a:t>
            </a:r>
            <a:r>
              <a:rPr sz="2700" spc="240" dirty="0">
                <a:solidFill>
                  <a:srgbClr val="292959"/>
                </a:solidFill>
                <a:latin typeface="Trebuchet MS"/>
                <a:cs typeface="Trebuchet MS"/>
              </a:rPr>
              <a:t>2</a:t>
            </a:r>
            <a:r>
              <a:rPr sz="2700" spc="-110" dirty="0">
                <a:solidFill>
                  <a:srgbClr val="292959"/>
                </a:solidFill>
                <a:latin typeface="Trebuchet MS"/>
                <a:cs typeface="Trebuchet MS"/>
              </a:rPr>
              <a:t> </a:t>
            </a:r>
            <a:r>
              <a:rPr sz="2700" spc="-60" dirty="0">
                <a:solidFill>
                  <a:srgbClr val="292959"/>
                </a:solidFill>
                <a:latin typeface="Trebuchet MS"/>
                <a:cs typeface="Trebuchet MS"/>
              </a:rPr>
              <a:t>introduced</a:t>
            </a:r>
            <a:r>
              <a:rPr sz="2700" spc="-90" dirty="0">
                <a:solidFill>
                  <a:srgbClr val="292959"/>
                </a:solidFill>
                <a:latin typeface="Trebuchet MS"/>
                <a:cs typeface="Trebuchet MS"/>
              </a:rPr>
              <a:t> </a:t>
            </a:r>
            <a:r>
              <a:rPr sz="2700" spc="-95" dirty="0">
                <a:solidFill>
                  <a:srgbClr val="292959"/>
                </a:solidFill>
                <a:latin typeface="Trebuchet MS"/>
                <a:cs typeface="Trebuchet MS"/>
              </a:rPr>
              <a:t>that </a:t>
            </a:r>
            <a:r>
              <a:rPr sz="2700" spc="-35" dirty="0">
                <a:solidFill>
                  <a:srgbClr val="292959"/>
                </a:solidFill>
                <a:latin typeface="Trebuchet MS"/>
                <a:cs typeface="Trebuchet MS"/>
              </a:rPr>
              <a:t>estates</a:t>
            </a:r>
            <a:r>
              <a:rPr sz="2700" spc="-90" dirty="0">
                <a:solidFill>
                  <a:srgbClr val="292959"/>
                </a:solidFill>
                <a:latin typeface="Trebuchet MS"/>
                <a:cs typeface="Trebuchet MS"/>
              </a:rPr>
              <a:t> </a:t>
            </a:r>
            <a:r>
              <a:rPr sz="2700" spc="-135" dirty="0">
                <a:solidFill>
                  <a:srgbClr val="292959"/>
                </a:solidFill>
                <a:latin typeface="Trebuchet MS"/>
                <a:cs typeface="Trebuchet MS"/>
              </a:rPr>
              <a:t>in</a:t>
            </a:r>
            <a:r>
              <a:rPr sz="2700" spc="-85" dirty="0">
                <a:solidFill>
                  <a:srgbClr val="292959"/>
                </a:solidFill>
                <a:latin typeface="Trebuchet MS"/>
                <a:cs typeface="Trebuchet MS"/>
              </a:rPr>
              <a:t> </a:t>
            </a:r>
            <a:r>
              <a:rPr sz="2700" spc="-20" dirty="0">
                <a:solidFill>
                  <a:srgbClr val="292959"/>
                </a:solidFill>
                <a:latin typeface="Trebuchet MS"/>
                <a:cs typeface="Trebuchet MS"/>
              </a:rPr>
              <a:t>land</a:t>
            </a:r>
            <a:r>
              <a:rPr sz="2700" spc="-95" dirty="0">
                <a:solidFill>
                  <a:srgbClr val="292959"/>
                </a:solidFill>
                <a:latin typeface="Trebuchet MS"/>
                <a:cs typeface="Trebuchet MS"/>
              </a:rPr>
              <a:t> </a:t>
            </a:r>
            <a:r>
              <a:rPr sz="2700" spc="-85" dirty="0">
                <a:solidFill>
                  <a:srgbClr val="292959"/>
                </a:solidFill>
                <a:latin typeface="Trebuchet MS"/>
                <a:cs typeface="Trebuchet MS"/>
              </a:rPr>
              <a:t>(freehold</a:t>
            </a:r>
            <a:r>
              <a:rPr sz="2700" spc="-90" dirty="0">
                <a:solidFill>
                  <a:srgbClr val="292959"/>
                </a:solidFill>
                <a:latin typeface="Trebuchet MS"/>
                <a:cs typeface="Trebuchet MS"/>
              </a:rPr>
              <a:t> </a:t>
            </a:r>
            <a:r>
              <a:rPr sz="2700" dirty="0">
                <a:solidFill>
                  <a:srgbClr val="292959"/>
                </a:solidFill>
                <a:latin typeface="Trebuchet MS"/>
                <a:cs typeface="Trebuchet MS"/>
              </a:rPr>
              <a:t>and</a:t>
            </a:r>
            <a:r>
              <a:rPr sz="2700" spc="-90" dirty="0">
                <a:solidFill>
                  <a:srgbClr val="292959"/>
                </a:solidFill>
                <a:latin typeface="Trebuchet MS"/>
                <a:cs typeface="Trebuchet MS"/>
              </a:rPr>
              <a:t> </a:t>
            </a:r>
            <a:r>
              <a:rPr sz="2700" spc="-50" dirty="0">
                <a:solidFill>
                  <a:srgbClr val="292959"/>
                </a:solidFill>
                <a:latin typeface="Trebuchet MS"/>
                <a:cs typeface="Trebuchet MS"/>
              </a:rPr>
              <a:t>leasehold)</a:t>
            </a:r>
            <a:r>
              <a:rPr sz="2700" spc="-95" dirty="0">
                <a:solidFill>
                  <a:srgbClr val="292959"/>
                </a:solidFill>
                <a:latin typeface="Trebuchet MS"/>
                <a:cs typeface="Trebuchet MS"/>
              </a:rPr>
              <a:t> </a:t>
            </a:r>
            <a:r>
              <a:rPr sz="2700" dirty="0">
                <a:solidFill>
                  <a:srgbClr val="292959"/>
                </a:solidFill>
                <a:latin typeface="Trebuchet MS"/>
                <a:cs typeface="Trebuchet MS"/>
              </a:rPr>
              <a:t>can</a:t>
            </a:r>
            <a:r>
              <a:rPr sz="2700" spc="-90" dirty="0">
                <a:solidFill>
                  <a:srgbClr val="292959"/>
                </a:solidFill>
                <a:latin typeface="Trebuchet MS"/>
                <a:cs typeface="Trebuchet MS"/>
              </a:rPr>
              <a:t> </a:t>
            </a:r>
            <a:r>
              <a:rPr sz="2700" dirty="0">
                <a:solidFill>
                  <a:srgbClr val="292959"/>
                </a:solidFill>
                <a:latin typeface="Trebuchet MS"/>
                <a:cs typeface="Trebuchet MS"/>
              </a:rPr>
              <a:t>be</a:t>
            </a:r>
            <a:r>
              <a:rPr sz="2700" spc="-95" dirty="0">
                <a:solidFill>
                  <a:srgbClr val="292959"/>
                </a:solidFill>
                <a:latin typeface="Trebuchet MS"/>
                <a:cs typeface="Trebuchet MS"/>
              </a:rPr>
              <a:t> </a:t>
            </a:r>
            <a:r>
              <a:rPr sz="2700" spc="70" dirty="0">
                <a:solidFill>
                  <a:srgbClr val="292959"/>
                </a:solidFill>
                <a:latin typeface="Trebuchet MS"/>
                <a:cs typeface="Trebuchet MS"/>
              </a:rPr>
              <a:t>co-</a:t>
            </a:r>
            <a:r>
              <a:rPr sz="2700" spc="-10" dirty="0">
                <a:solidFill>
                  <a:srgbClr val="292959"/>
                </a:solidFill>
                <a:latin typeface="Trebuchet MS"/>
                <a:cs typeface="Trebuchet MS"/>
              </a:rPr>
              <a:t>owned</a:t>
            </a:r>
            <a:endParaRPr sz="2700">
              <a:latin typeface="Trebuchet MS"/>
              <a:cs typeface="Trebuchet MS"/>
            </a:endParaRPr>
          </a:p>
          <a:p>
            <a:pPr marL="12700" marR="5080">
              <a:lnSpc>
                <a:spcPct val="136600"/>
              </a:lnSpc>
            </a:pPr>
            <a:r>
              <a:rPr sz="2700" spc="-105" dirty="0">
                <a:solidFill>
                  <a:srgbClr val="292959"/>
                </a:solidFill>
                <a:latin typeface="Trebuchet MS"/>
                <a:cs typeface="Trebuchet MS"/>
              </a:rPr>
              <a:t>When</a:t>
            </a:r>
            <a:r>
              <a:rPr sz="2700" spc="-100" dirty="0">
                <a:solidFill>
                  <a:srgbClr val="292959"/>
                </a:solidFill>
                <a:latin typeface="Trebuchet MS"/>
                <a:cs typeface="Trebuchet MS"/>
              </a:rPr>
              <a:t> </a:t>
            </a:r>
            <a:r>
              <a:rPr sz="2700" spc="-20" dirty="0">
                <a:solidFill>
                  <a:srgbClr val="292959"/>
                </a:solidFill>
                <a:latin typeface="Trebuchet MS"/>
                <a:cs typeface="Trebuchet MS"/>
              </a:rPr>
              <a:t>land</a:t>
            </a:r>
            <a:r>
              <a:rPr sz="2700" spc="-185" dirty="0">
                <a:solidFill>
                  <a:srgbClr val="292959"/>
                </a:solidFill>
                <a:latin typeface="Trebuchet MS"/>
                <a:cs typeface="Trebuchet MS"/>
              </a:rPr>
              <a:t> </a:t>
            </a:r>
            <a:r>
              <a:rPr sz="2700" spc="-60" dirty="0">
                <a:solidFill>
                  <a:srgbClr val="292959"/>
                </a:solidFill>
                <a:latin typeface="Trebuchet MS"/>
                <a:cs typeface="Trebuchet MS"/>
              </a:rPr>
              <a:t>is</a:t>
            </a:r>
            <a:r>
              <a:rPr sz="2700" spc="-140" dirty="0">
                <a:solidFill>
                  <a:srgbClr val="292959"/>
                </a:solidFill>
                <a:latin typeface="Trebuchet MS"/>
                <a:cs typeface="Trebuchet MS"/>
              </a:rPr>
              <a:t> </a:t>
            </a:r>
            <a:r>
              <a:rPr sz="2700" spc="-75" dirty="0">
                <a:solidFill>
                  <a:srgbClr val="292959"/>
                </a:solidFill>
                <a:latin typeface="Trebuchet MS"/>
                <a:cs typeface="Trebuchet MS"/>
              </a:rPr>
              <a:t>legally</a:t>
            </a:r>
            <a:r>
              <a:rPr sz="2700" spc="-130" dirty="0">
                <a:solidFill>
                  <a:srgbClr val="292959"/>
                </a:solidFill>
                <a:latin typeface="Trebuchet MS"/>
                <a:cs typeface="Trebuchet MS"/>
              </a:rPr>
              <a:t> </a:t>
            </a:r>
            <a:r>
              <a:rPr sz="2700" spc="-10" dirty="0">
                <a:solidFill>
                  <a:srgbClr val="292959"/>
                </a:solidFill>
                <a:latin typeface="Trebuchet MS"/>
                <a:cs typeface="Trebuchet MS"/>
              </a:rPr>
              <a:t>owned</a:t>
            </a:r>
            <a:r>
              <a:rPr sz="2700" spc="-110" dirty="0">
                <a:solidFill>
                  <a:srgbClr val="292959"/>
                </a:solidFill>
                <a:latin typeface="Trebuchet MS"/>
                <a:cs typeface="Trebuchet MS"/>
              </a:rPr>
              <a:t> </a:t>
            </a:r>
            <a:r>
              <a:rPr sz="2700" spc="-55" dirty="0">
                <a:solidFill>
                  <a:srgbClr val="292959"/>
                </a:solidFill>
                <a:latin typeface="Trebuchet MS"/>
                <a:cs typeface="Trebuchet MS"/>
              </a:rPr>
              <a:t>by</a:t>
            </a:r>
            <a:r>
              <a:rPr sz="2700" spc="-110" dirty="0">
                <a:solidFill>
                  <a:srgbClr val="292959"/>
                </a:solidFill>
                <a:latin typeface="Trebuchet MS"/>
                <a:cs typeface="Trebuchet MS"/>
              </a:rPr>
              <a:t> </a:t>
            </a:r>
            <a:r>
              <a:rPr sz="2700" spc="-90" dirty="0">
                <a:solidFill>
                  <a:srgbClr val="292959"/>
                </a:solidFill>
                <a:latin typeface="Trebuchet MS"/>
                <a:cs typeface="Trebuchet MS"/>
              </a:rPr>
              <a:t>more</a:t>
            </a:r>
            <a:r>
              <a:rPr sz="2700" spc="-114" dirty="0">
                <a:solidFill>
                  <a:srgbClr val="292959"/>
                </a:solidFill>
                <a:latin typeface="Trebuchet MS"/>
                <a:cs typeface="Trebuchet MS"/>
              </a:rPr>
              <a:t> </a:t>
            </a:r>
            <a:r>
              <a:rPr sz="2700" spc="-60" dirty="0">
                <a:solidFill>
                  <a:srgbClr val="292959"/>
                </a:solidFill>
                <a:latin typeface="Trebuchet MS"/>
                <a:cs typeface="Trebuchet MS"/>
              </a:rPr>
              <a:t>than</a:t>
            </a:r>
            <a:r>
              <a:rPr sz="2700" spc="-110" dirty="0">
                <a:solidFill>
                  <a:srgbClr val="292959"/>
                </a:solidFill>
                <a:latin typeface="Trebuchet MS"/>
                <a:cs typeface="Trebuchet MS"/>
              </a:rPr>
              <a:t> </a:t>
            </a:r>
            <a:r>
              <a:rPr sz="2700" dirty="0">
                <a:solidFill>
                  <a:srgbClr val="292959"/>
                </a:solidFill>
                <a:latin typeface="Trebuchet MS"/>
                <a:cs typeface="Trebuchet MS"/>
              </a:rPr>
              <a:t>one</a:t>
            </a:r>
            <a:r>
              <a:rPr sz="2700" spc="-110" dirty="0">
                <a:solidFill>
                  <a:srgbClr val="292959"/>
                </a:solidFill>
                <a:latin typeface="Trebuchet MS"/>
                <a:cs typeface="Trebuchet MS"/>
              </a:rPr>
              <a:t> </a:t>
            </a:r>
            <a:r>
              <a:rPr sz="2700" spc="-145" dirty="0">
                <a:solidFill>
                  <a:srgbClr val="292959"/>
                </a:solidFill>
                <a:latin typeface="Trebuchet MS"/>
                <a:cs typeface="Trebuchet MS"/>
              </a:rPr>
              <a:t>party,</a:t>
            </a:r>
            <a:r>
              <a:rPr sz="2700" spc="-85" dirty="0">
                <a:solidFill>
                  <a:srgbClr val="292959"/>
                </a:solidFill>
                <a:latin typeface="Trebuchet MS"/>
                <a:cs typeface="Trebuchet MS"/>
              </a:rPr>
              <a:t> </a:t>
            </a:r>
            <a:r>
              <a:rPr sz="2700" spc="110" dirty="0">
                <a:solidFill>
                  <a:srgbClr val="292959"/>
                </a:solidFill>
                <a:latin typeface="Trebuchet MS"/>
                <a:cs typeface="Trebuchet MS"/>
              </a:rPr>
              <a:t>a</a:t>
            </a:r>
            <a:r>
              <a:rPr sz="2700" spc="-114" dirty="0">
                <a:solidFill>
                  <a:srgbClr val="292959"/>
                </a:solidFill>
                <a:latin typeface="Trebuchet MS"/>
                <a:cs typeface="Trebuchet MS"/>
              </a:rPr>
              <a:t> </a:t>
            </a:r>
            <a:r>
              <a:rPr sz="2700" spc="-150" dirty="0">
                <a:solidFill>
                  <a:srgbClr val="292959"/>
                </a:solidFill>
                <a:latin typeface="Trebuchet MS"/>
                <a:cs typeface="Trebuchet MS"/>
              </a:rPr>
              <a:t>trust</a:t>
            </a:r>
            <a:r>
              <a:rPr sz="2700" spc="-85" dirty="0">
                <a:solidFill>
                  <a:srgbClr val="292959"/>
                </a:solidFill>
                <a:latin typeface="Trebuchet MS"/>
                <a:cs typeface="Trebuchet MS"/>
              </a:rPr>
              <a:t> </a:t>
            </a:r>
            <a:r>
              <a:rPr sz="2700" spc="-60" dirty="0">
                <a:solidFill>
                  <a:srgbClr val="292959"/>
                </a:solidFill>
                <a:latin typeface="Trebuchet MS"/>
                <a:cs typeface="Trebuchet MS"/>
              </a:rPr>
              <a:t>is</a:t>
            </a:r>
            <a:r>
              <a:rPr sz="2700" spc="-110" dirty="0">
                <a:solidFill>
                  <a:srgbClr val="292959"/>
                </a:solidFill>
                <a:latin typeface="Trebuchet MS"/>
                <a:cs typeface="Trebuchet MS"/>
              </a:rPr>
              <a:t> </a:t>
            </a:r>
            <a:r>
              <a:rPr sz="2700" spc="-75" dirty="0">
                <a:solidFill>
                  <a:srgbClr val="292959"/>
                </a:solidFill>
                <a:latin typeface="Trebuchet MS"/>
                <a:cs typeface="Trebuchet MS"/>
              </a:rPr>
              <a:t>automatically</a:t>
            </a:r>
            <a:r>
              <a:rPr sz="2700" spc="-114" dirty="0">
                <a:solidFill>
                  <a:srgbClr val="292959"/>
                </a:solidFill>
                <a:latin typeface="Trebuchet MS"/>
                <a:cs typeface="Trebuchet MS"/>
              </a:rPr>
              <a:t> </a:t>
            </a:r>
            <a:r>
              <a:rPr sz="2700" spc="-55" dirty="0">
                <a:solidFill>
                  <a:srgbClr val="292959"/>
                </a:solidFill>
                <a:latin typeface="Trebuchet MS"/>
                <a:cs typeface="Trebuchet MS"/>
              </a:rPr>
              <a:t>created:</a:t>
            </a:r>
            <a:r>
              <a:rPr sz="2700" spc="-110" dirty="0">
                <a:solidFill>
                  <a:srgbClr val="292959"/>
                </a:solidFill>
                <a:latin typeface="Trebuchet MS"/>
                <a:cs typeface="Trebuchet MS"/>
              </a:rPr>
              <a:t> </a:t>
            </a:r>
            <a:r>
              <a:rPr sz="2700" spc="-135" dirty="0">
                <a:solidFill>
                  <a:srgbClr val="292959"/>
                </a:solidFill>
                <a:latin typeface="Trebuchet MS"/>
                <a:cs typeface="Trebuchet MS"/>
              </a:rPr>
              <a:t>with</a:t>
            </a:r>
            <a:r>
              <a:rPr sz="2700" spc="-85" dirty="0">
                <a:solidFill>
                  <a:srgbClr val="292959"/>
                </a:solidFill>
                <a:latin typeface="Trebuchet MS"/>
                <a:cs typeface="Trebuchet MS"/>
              </a:rPr>
              <a:t> </a:t>
            </a:r>
            <a:r>
              <a:rPr sz="2700" spc="-100" dirty="0">
                <a:solidFill>
                  <a:srgbClr val="292959"/>
                </a:solidFill>
                <a:latin typeface="Trebuchet MS"/>
                <a:cs typeface="Trebuchet MS"/>
              </a:rPr>
              <a:t>the</a:t>
            </a:r>
            <a:r>
              <a:rPr sz="2700" spc="-105" dirty="0">
                <a:solidFill>
                  <a:srgbClr val="292959"/>
                </a:solidFill>
                <a:latin typeface="Trebuchet MS"/>
                <a:cs typeface="Trebuchet MS"/>
              </a:rPr>
              <a:t> </a:t>
            </a:r>
            <a:r>
              <a:rPr sz="2700" spc="-65" dirty="0">
                <a:solidFill>
                  <a:srgbClr val="292959"/>
                </a:solidFill>
                <a:latin typeface="Trebuchet MS"/>
                <a:cs typeface="Trebuchet MS"/>
              </a:rPr>
              <a:t>parties</a:t>
            </a:r>
            <a:r>
              <a:rPr sz="2700" spc="-110" dirty="0">
                <a:solidFill>
                  <a:srgbClr val="292959"/>
                </a:solidFill>
                <a:latin typeface="Trebuchet MS"/>
                <a:cs typeface="Trebuchet MS"/>
              </a:rPr>
              <a:t> </a:t>
            </a:r>
            <a:r>
              <a:rPr sz="2700" spc="-105" dirty="0">
                <a:solidFill>
                  <a:srgbClr val="292959"/>
                </a:solidFill>
                <a:latin typeface="Trebuchet MS"/>
                <a:cs typeface="Trebuchet MS"/>
              </a:rPr>
              <a:t>usually</a:t>
            </a:r>
            <a:r>
              <a:rPr sz="2700" spc="-100" dirty="0">
                <a:solidFill>
                  <a:srgbClr val="292959"/>
                </a:solidFill>
                <a:latin typeface="Trebuchet MS"/>
                <a:cs typeface="Trebuchet MS"/>
              </a:rPr>
              <a:t> </a:t>
            </a:r>
            <a:r>
              <a:rPr sz="2700" spc="-20" dirty="0">
                <a:solidFill>
                  <a:srgbClr val="292959"/>
                </a:solidFill>
                <a:latin typeface="Trebuchet MS"/>
                <a:cs typeface="Trebuchet MS"/>
              </a:rPr>
              <a:t>(not </a:t>
            </a:r>
            <a:r>
              <a:rPr sz="2700" spc="-50" dirty="0">
                <a:solidFill>
                  <a:srgbClr val="292959"/>
                </a:solidFill>
                <a:latin typeface="Trebuchet MS"/>
                <a:cs typeface="Trebuchet MS"/>
              </a:rPr>
              <a:t>always)</a:t>
            </a:r>
            <a:r>
              <a:rPr sz="2700" spc="-125" dirty="0">
                <a:solidFill>
                  <a:srgbClr val="292959"/>
                </a:solidFill>
                <a:latin typeface="Trebuchet MS"/>
                <a:cs typeface="Trebuchet MS"/>
              </a:rPr>
              <a:t> </a:t>
            </a:r>
            <a:r>
              <a:rPr sz="2700" spc="-35" dirty="0">
                <a:solidFill>
                  <a:srgbClr val="292959"/>
                </a:solidFill>
                <a:latin typeface="Trebuchet MS"/>
                <a:cs typeface="Trebuchet MS"/>
              </a:rPr>
              <a:t>holding</a:t>
            </a:r>
            <a:r>
              <a:rPr sz="2700" spc="-110" dirty="0">
                <a:solidFill>
                  <a:srgbClr val="292959"/>
                </a:solidFill>
                <a:latin typeface="Trebuchet MS"/>
                <a:cs typeface="Trebuchet MS"/>
              </a:rPr>
              <a:t> </a:t>
            </a:r>
            <a:r>
              <a:rPr sz="2700" spc="-100" dirty="0">
                <a:solidFill>
                  <a:srgbClr val="292959"/>
                </a:solidFill>
                <a:latin typeface="Trebuchet MS"/>
                <a:cs typeface="Trebuchet MS"/>
              </a:rPr>
              <a:t>the</a:t>
            </a:r>
            <a:r>
              <a:rPr sz="2700" spc="-105" dirty="0">
                <a:solidFill>
                  <a:srgbClr val="292959"/>
                </a:solidFill>
                <a:latin typeface="Trebuchet MS"/>
                <a:cs typeface="Trebuchet MS"/>
              </a:rPr>
              <a:t> </a:t>
            </a:r>
            <a:r>
              <a:rPr sz="2700" spc="-20" dirty="0">
                <a:solidFill>
                  <a:srgbClr val="292959"/>
                </a:solidFill>
                <a:latin typeface="Trebuchet MS"/>
                <a:cs typeface="Trebuchet MS"/>
              </a:rPr>
              <a:t>land</a:t>
            </a:r>
            <a:r>
              <a:rPr sz="2700" spc="-110" dirty="0">
                <a:solidFill>
                  <a:srgbClr val="292959"/>
                </a:solidFill>
                <a:latin typeface="Trebuchet MS"/>
                <a:cs typeface="Trebuchet MS"/>
              </a:rPr>
              <a:t> </a:t>
            </a:r>
            <a:r>
              <a:rPr sz="2700" spc="-85" dirty="0">
                <a:solidFill>
                  <a:srgbClr val="292959"/>
                </a:solidFill>
                <a:latin typeface="Trebuchet MS"/>
                <a:cs typeface="Trebuchet MS"/>
              </a:rPr>
              <a:t>for</a:t>
            </a:r>
            <a:r>
              <a:rPr sz="2700" spc="-114" dirty="0">
                <a:solidFill>
                  <a:srgbClr val="292959"/>
                </a:solidFill>
                <a:latin typeface="Trebuchet MS"/>
                <a:cs typeface="Trebuchet MS"/>
              </a:rPr>
              <a:t> </a:t>
            </a:r>
            <a:r>
              <a:rPr sz="2700" dirty="0">
                <a:solidFill>
                  <a:srgbClr val="292959"/>
                </a:solidFill>
                <a:latin typeface="Trebuchet MS"/>
                <a:cs typeface="Trebuchet MS"/>
              </a:rPr>
              <a:t>each</a:t>
            </a:r>
            <a:r>
              <a:rPr sz="2700" spc="-110" dirty="0">
                <a:solidFill>
                  <a:srgbClr val="292959"/>
                </a:solidFill>
                <a:latin typeface="Trebuchet MS"/>
                <a:cs typeface="Trebuchet MS"/>
              </a:rPr>
              <a:t> </a:t>
            </a:r>
            <a:r>
              <a:rPr sz="2700" spc="-85" dirty="0">
                <a:solidFill>
                  <a:srgbClr val="292959"/>
                </a:solidFill>
                <a:latin typeface="Trebuchet MS"/>
                <a:cs typeface="Trebuchet MS"/>
              </a:rPr>
              <a:t>others</a:t>
            </a:r>
            <a:r>
              <a:rPr sz="2700" spc="-114" dirty="0">
                <a:solidFill>
                  <a:srgbClr val="292959"/>
                </a:solidFill>
                <a:latin typeface="Trebuchet MS"/>
                <a:cs typeface="Trebuchet MS"/>
              </a:rPr>
              <a:t> </a:t>
            </a:r>
            <a:r>
              <a:rPr sz="2700" spc="-10" dirty="0">
                <a:solidFill>
                  <a:srgbClr val="292959"/>
                </a:solidFill>
                <a:latin typeface="Trebuchet MS"/>
                <a:cs typeface="Trebuchet MS"/>
              </a:rPr>
              <a:t>benefit</a:t>
            </a:r>
            <a:endParaRPr sz="2700">
              <a:latin typeface="Trebuchet MS"/>
              <a:cs typeface="Trebuchet MS"/>
            </a:endParaRPr>
          </a:p>
          <a:p>
            <a:pPr marL="12700">
              <a:lnSpc>
                <a:spcPct val="100000"/>
              </a:lnSpc>
              <a:spcBef>
                <a:spcPts val="1185"/>
              </a:spcBef>
            </a:pPr>
            <a:r>
              <a:rPr sz="2700" spc="-160" dirty="0">
                <a:solidFill>
                  <a:srgbClr val="292959"/>
                </a:solidFill>
                <a:latin typeface="Trebuchet MS"/>
                <a:cs typeface="Trebuchet MS"/>
              </a:rPr>
              <a:t>Trusts</a:t>
            </a:r>
            <a:r>
              <a:rPr sz="2700" spc="-85" dirty="0">
                <a:solidFill>
                  <a:srgbClr val="292959"/>
                </a:solidFill>
                <a:latin typeface="Trebuchet MS"/>
                <a:cs typeface="Trebuchet MS"/>
              </a:rPr>
              <a:t> </a:t>
            </a:r>
            <a:r>
              <a:rPr sz="2700" spc="-125" dirty="0">
                <a:solidFill>
                  <a:srgbClr val="292959"/>
                </a:solidFill>
                <a:latin typeface="Trebuchet MS"/>
                <a:cs typeface="Trebuchet MS"/>
              </a:rPr>
              <a:t>involve</a:t>
            </a:r>
            <a:r>
              <a:rPr sz="2700" spc="-85" dirty="0">
                <a:solidFill>
                  <a:srgbClr val="292959"/>
                </a:solidFill>
                <a:latin typeface="Trebuchet MS"/>
                <a:cs typeface="Trebuchet MS"/>
              </a:rPr>
              <a:t> </a:t>
            </a:r>
            <a:r>
              <a:rPr sz="2700" spc="-55" dirty="0">
                <a:solidFill>
                  <a:srgbClr val="292959"/>
                </a:solidFill>
                <a:latin typeface="Trebuchet MS"/>
                <a:cs typeface="Trebuchet MS"/>
              </a:rPr>
              <a:t>divided</a:t>
            </a:r>
            <a:r>
              <a:rPr sz="2700" spc="-114" dirty="0">
                <a:solidFill>
                  <a:srgbClr val="292959"/>
                </a:solidFill>
                <a:latin typeface="Trebuchet MS"/>
                <a:cs typeface="Trebuchet MS"/>
              </a:rPr>
              <a:t> </a:t>
            </a:r>
            <a:r>
              <a:rPr sz="2700" spc="-65" dirty="0">
                <a:solidFill>
                  <a:srgbClr val="292959"/>
                </a:solidFill>
                <a:latin typeface="Trebuchet MS"/>
                <a:cs typeface="Trebuchet MS"/>
              </a:rPr>
              <a:t>ownership</a:t>
            </a:r>
            <a:r>
              <a:rPr sz="2700" spc="-95" dirty="0">
                <a:solidFill>
                  <a:srgbClr val="292959"/>
                </a:solidFill>
                <a:latin typeface="Trebuchet MS"/>
                <a:cs typeface="Trebuchet MS"/>
              </a:rPr>
              <a:t> </a:t>
            </a:r>
            <a:r>
              <a:rPr sz="2700" dirty="0">
                <a:solidFill>
                  <a:srgbClr val="292959"/>
                </a:solidFill>
                <a:latin typeface="Trebuchet MS"/>
                <a:cs typeface="Trebuchet MS"/>
              </a:rPr>
              <a:t>of</a:t>
            </a:r>
            <a:r>
              <a:rPr sz="2700" spc="-95" dirty="0">
                <a:solidFill>
                  <a:srgbClr val="292959"/>
                </a:solidFill>
                <a:latin typeface="Trebuchet MS"/>
                <a:cs typeface="Trebuchet MS"/>
              </a:rPr>
              <a:t> </a:t>
            </a:r>
            <a:r>
              <a:rPr sz="2700" spc="-100" dirty="0">
                <a:solidFill>
                  <a:srgbClr val="292959"/>
                </a:solidFill>
                <a:latin typeface="Trebuchet MS"/>
                <a:cs typeface="Trebuchet MS"/>
              </a:rPr>
              <a:t>the</a:t>
            </a:r>
            <a:r>
              <a:rPr sz="2700" spc="-95" dirty="0">
                <a:solidFill>
                  <a:srgbClr val="292959"/>
                </a:solidFill>
                <a:latin typeface="Trebuchet MS"/>
                <a:cs typeface="Trebuchet MS"/>
              </a:rPr>
              <a:t> </a:t>
            </a:r>
            <a:r>
              <a:rPr sz="2700" spc="-10" dirty="0">
                <a:solidFill>
                  <a:srgbClr val="292959"/>
                </a:solidFill>
                <a:latin typeface="Trebuchet MS"/>
                <a:cs typeface="Trebuchet MS"/>
              </a:rPr>
              <a:t>estate:</a:t>
            </a:r>
            <a:endParaRPr sz="2700">
              <a:latin typeface="Trebuchet MS"/>
              <a:cs typeface="Trebuchet MS"/>
            </a:endParaRPr>
          </a:p>
          <a:p>
            <a:pPr marL="595630" marR="7228205">
              <a:lnSpc>
                <a:spcPct val="136600"/>
              </a:lnSpc>
            </a:pPr>
            <a:r>
              <a:rPr sz="2700" spc="-35" dirty="0">
                <a:solidFill>
                  <a:srgbClr val="292959"/>
                </a:solidFill>
                <a:latin typeface="Trebuchet MS"/>
                <a:cs typeface="Trebuchet MS"/>
              </a:rPr>
              <a:t>Ownership</a:t>
            </a:r>
            <a:r>
              <a:rPr sz="2700" spc="-165" dirty="0">
                <a:solidFill>
                  <a:srgbClr val="292959"/>
                </a:solidFill>
                <a:latin typeface="Trebuchet MS"/>
                <a:cs typeface="Trebuchet MS"/>
              </a:rPr>
              <a:t> </a:t>
            </a:r>
            <a:r>
              <a:rPr sz="2700" dirty="0">
                <a:solidFill>
                  <a:srgbClr val="292959"/>
                </a:solidFill>
                <a:latin typeface="Trebuchet MS"/>
                <a:cs typeface="Trebuchet MS"/>
              </a:rPr>
              <a:t>of</a:t>
            </a:r>
            <a:r>
              <a:rPr sz="2700" spc="-130" dirty="0">
                <a:solidFill>
                  <a:srgbClr val="292959"/>
                </a:solidFill>
                <a:latin typeface="Trebuchet MS"/>
                <a:cs typeface="Trebuchet MS"/>
              </a:rPr>
              <a:t> </a:t>
            </a:r>
            <a:r>
              <a:rPr sz="2700" dirty="0">
                <a:solidFill>
                  <a:srgbClr val="292959"/>
                </a:solidFill>
                <a:latin typeface="Trebuchet MS"/>
                <a:cs typeface="Trebuchet MS"/>
              </a:rPr>
              <a:t>legal</a:t>
            </a:r>
            <a:r>
              <a:rPr sz="2700" spc="-130" dirty="0">
                <a:solidFill>
                  <a:srgbClr val="292959"/>
                </a:solidFill>
                <a:latin typeface="Trebuchet MS"/>
                <a:cs typeface="Trebuchet MS"/>
              </a:rPr>
              <a:t> </a:t>
            </a:r>
            <a:r>
              <a:rPr sz="2700" spc="-85" dirty="0">
                <a:solidFill>
                  <a:srgbClr val="292959"/>
                </a:solidFill>
                <a:latin typeface="Trebuchet MS"/>
                <a:cs typeface="Trebuchet MS"/>
              </a:rPr>
              <a:t>estate:</a:t>
            </a:r>
            <a:r>
              <a:rPr sz="2700" spc="-114" dirty="0">
                <a:solidFill>
                  <a:srgbClr val="292959"/>
                </a:solidFill>
                <a:latin typeface="Trebuchet MS"/>
                <a:cs typeface="Trebuchet MS"/>
              </a:rPr>
              <a:t> </a:t>
            </a:r>
            <a:r>
              <a:rPr sz="2700" spc="-30" dirty="0">
                <a:solidFill>
                  <a:srgbClr val="292959"/>
                </a:solidFill>
                <a:latin typeface="Trebuchet MS"/>
                <a:cs typeface="Trebuchet MS"/>
              </a:rPr>
              <a:t>management</a:t>
            </a:r>
            <a:r>
              <a:rPr sz="2700" spc="-130" dirty="0">
                <a:solidFill>
                  <a:srgbClr val="292959"/>
                </a:solidFill>
                <a:latin typeface="Trebuchet MS"/>
                <a:cs typeface="Trebuchet MS"/>
              </a:rPr>
              <a:t> </a:t>
            </a:r>
            <a:r>
              <a:rPr sz="2700" dirty="0">
                <a:solidFill>
                  <a:srgbClr val="292959"/>
                </a:solidFill>
                <a:latin typeface="Trebuchet MS"/>
                <a:cs typeface="Trebuchet MS"/>
              </a:rPr>
              <a:t>of</a:t>
            </a:r>
            <a:r>
              <a:rPr sz="2700" spc="-125" dirty="0">
                <a:solidFill>
                  <a:srgbClr val="292959"/>
                </a:solidFill>
                <a:latin typeface="Trebuchet MS"/>
                <a:cs typeface="Trebuchet MS"/>
              </a:rPr>
              <a:t> </a:t>
            </a:r>
            <a:r>
              <a:rPr sz="2700" spc="-100" dirty="0">
                <a:solidFill>
                  <a:srgbClr val="292959"/>
                </a:solidFill>
                <a:latin typeface="Trebuchet MS"/>
                <a:cs typeface="Trebuchet MS"/>
              </a:rPr>
              <a:t>the</a:t>
            </a:r>
            <a:r>
              <a:rPr sz="2700" spc="-105" dirty="0">
                <a:solidFill>
                  <a:srgbClr val="292959"/>
                </a:solidFill>
                <a:latin typeface="Trebuchet MS"/>
                <a:cs typeface="Trebuchet MS"/>
              </a:rPr>
              <a:t> </a:t>
            </a:r>
            <a:r>
              <a:rPr sz="2700" spc="-10" dirty="0">
                <a:solidFill>
                  <a:srgbClr val="292959"/>
                </a:solidFill>
                <a:latin typeface="Trebuchet MS"/>
                <a:cs typeface="Trebuchet MS"/>
              </a:rPr>
              <a:t>estate </a:t>
            </a:r>
            <a:r>
              <a:rPr sz="2700" spc="-35" dirty="0">
                <a:solidFill>
                  <a:srgbClr val="292959"/>
                </a:solidFill>
                <a:latin typeface="Trebuchet MS"/>
                <a:cs typeface="Trebuchet MS"/>
              </a:rPr>
              <a:t>Ownership</a:t>
            </a:r>
            <a:r>
              <a:rPr sz="2700" spc="-105" dirty="0">
                <a:solidFill>
                  <a:srgbClr val="292959"/>
                </a:solidFill>
                <a:latin typeface="Trebuchet MS"/>
                <a:cs typeface="Trebuchet MS"/>
              </a:rPr>
              <a:t> </a:t>
            </a:r>
            <a:r>
              <a:rPr sz="2700" dirty="0">
                <a:solidFill>
                  <a:srgbClr val="292959"/>
                </a:solidFill>
                <a:latin typeface="Trebuchet MS"/>
                <a:cs typeface="Trebuchet MS"/>
              </a:rPr>
              <a:t>of</a:t>
            </a:r>
            <a:r>
              <a:rPr sz="2700" spc="-95" dirty="0">
                <a:solidFill>
                  <a:srgbClr val="292959"/>
                </a:solidFill>
                <a:latin typeface="Trebuchet MS"/>
                <a:cs typeface="Trebuchet MS"/>
              </a:rPr>
              <a:t> </a:t>
            </a:r>
            <a:r>
              <a:rPr sz="2700" spc="-100" dirty="0">
                <a:solidFill>
                  <a:srgbClr val="292959"/>
                </a:solidFill>
                <a:latin typeface="Trebuchet MS"/>
                <a:cs typeface="Trebuchet MS"/>
              </a:rPr>
              <a:t>the</a:t>
            </a:r>
            <a:r>
              <a:rPr sz="2700" spc="-90" dirty="0">
                <a:solidFill>
                  <a:srgbClr val="292959"/>
                </a:solidFill>
                <a:latin typeface="Trebuchet MS"/>
                <a:cs typeface="Trebuchet MS"/>
              </a:rPr>
              <a:t> </a:t>
            </a:r>
            <a:r>
              <a:rPr sz="2700" spc="-55" dirty="0">
                <a:solidFill>
                  <a:srgbClr val="292959"/>
                </a:solidFill>
                <a:latin typeface="Trebuchet MS"/>
                <a:cs typeface="Trebuchet MS"/>
              </a:rPr>
              <a:t>equitable</a:t>
            </a:r>
            <a:r>
              <a:rPr sz="2700" spc="-95" dirty="0">
                <a:solidFill>
                  <a:srgbClr val="292959"/>
                </a:solidFill>
                <a:latin typeface="Trebuchet MS"/>
                <a:cs typeface="Trebuchet MS"/>
              </a:rPr>
              <a:t> </a:t>
            </a:r>
            <a:r>
              <a:rPr sz="2700" spc="-85" dirty="0">
                <a:solidFill>
                  <a:srgbClr val="292959"/>
                </a:solidFill>
                <a:latin typeface="Trebuchet MS"/>
                <a:cs typeface="Trebuchet MS"/>
              </a:rPr>
              <a:t>estate:</a:t>
            </a:r>
            <a:r>
              <a:rPr sz="2700" spc="-95" dirty="0">
                <a:solidFill>
                  <a:srgbClr val="292959"/>
                </a:solidFill>
                <a:latin typeface="Trebuchet MS"/>
                <a:cs typeface="Trebuchet MS"/>
              </a:rPr>
              <a:t> </a:t>
            </a:r>
            <a:r>
              <a:rPr sz="2700" spc="-80" dirty="0">
                <a:solidFill>
                  <a:srgbClr val="292959"/>
                </a:solidFill>
                <a:latin typeface="Trebuchet MS"/>
                <a:cs typeface="Trebuchet MS"/>
              </a:rPr>
              <a:t>benefit</a:t>
            </a:r>
            <a:r>
              <a:rPr sz="2700" spc="-90" dirty="0">
                <a:solidFill>
                  <a:srgbClr val="292959"/>
                </a:solidFill>
                <a:latin typeface="Trebuchet MS"/>
                <a:cs typeface="Trebuchet MS"/>
              </a:rPr>
              <a:t> </a:t>
            </a:r>
            <a:r>
              <a:rPr sz="2700" spc="-120" dirty="0">
                <a:solidFill>
                  <a:srgbClr val="292959"/>
                </a:solidFill>
                <a:latin typeface="Trebuchet MS"/>
                <a:cs typeface="Trebuchet MS"/>
              </a:rPr>
              <a:t>from</a:t>
            </a:r>
            <a:r>
              <a:rPr sz="2700" spc="-85" dirty="0">
                <a:solidFill>
                  <a:srgbClr val="292959"/>
                </a:solidFill>
                <a:latin typeface="Trebuchet MS"/>
                <a:cs typeface="Trebuchet MS"/>
              </a:rPr>
              <a:t> </a:t>
            </a:r>
            <a:r>
              <a:rPr sz="2700" spc="-100" dirty="0">
                <a:solidFill>
                  <a:srgbClr val="292959"/>
                </a:solidFill>
                <a:latin typeface="Trebuchet MS"/>
                <a:cs typeface="Trebuchet MS"/>
              </a:rPr>
              <a:t>the</a:t>
            </a:r>
            <a:r>
              <a:rPr sz="2700" spc="-95" dirty="0">
                <a:solidFill>
                  <a:srgbClr val="292959"/>
                </a:solidFill>
                <a:latin typeface="Trebuchet MS"/>
                <a:cs typeface="Trebuchet MS"/>
              </a:rPr>
              <a:t> </a:t>
            </a:r>
            <a:r>
              <a:rPr sz="2700" spc="-10" dirty="0">
                <a:solidFill>
                  <a:srgbClr val="292959"/>
                </a:solidFill>
                <a:latin typeface="Trebuchet MS"/>
                <a:cs typeface="Trebuchet MS"/>
              </a:rPr>
              <a:t>estate</a:t>
            </a:r>
            <a:endParaRPr sz="2700">
              <a:latin typeface="Trebuchet MS"/>
              <a:cs typeface="Trebuchet MS"/>
            </a:endParaRPr>
          </a:p>
          <a:p>
            <a:pPr marL="12700">
              <a:lnSpc>
                <a:spcPct val="100000"/>
              </a:lnSpc>
              <a:spcBef>
                <a:spcPts val="1180"/>
              </a:spcBef>
            </a:pPr>
            <a:r>
              <a:rPr sz="2700" spc="-145" dirty="0">
                <a:solidFill>
                  <a:srgbClr val="292959"/>
                </a:solidFill>
                <a:latin typeface="Trebuchet MS"/>
                <a:cs typeface="Trebuchet MS"/>
              </a:rPr>
              <a:t>Type</a:t>
            </a:r>
            <a:r>
              <a:rPr sz="2700" spc="-85" dirty="0">
                <a:solidFill>
                  <a:srgbClr val="292959"/>
                </a:solidFill>
                <a:latin typeface="Trebuchet MS"/>
                <a:cs typeface="Trebuchet MS"/>
              </a:rPr>
              <a:t> </a:t>
            </a:r>
            <a:r>
              <a:rPr sz="2700" dirty="0">
                <a:solidFill>
                  <a:srgbClr val="292959"/>
                </a:solidFill>
                <a:latin typeface="Trebuchet MS"/>
                <a:cs typeface="Trebuchet MS"/>
              </a:rPr>
              <a:t>of</a:t>
            </a:r>
            <a:r>
              <a:rPr sz="2700" spc="-204" dirty="0">
                <a:solidFill>
                  <a:srgbClr val="292959"/>
                </a:solidFill>
                <a:latin typeface="Trebuchet MS"/>
                <a:cs typeface="Trebuchet MS"/>
              </a:rPr>
              <a:t> </a:t>
            </a:r>
            <a:r>
              <a:rPr sz="2700" spc="-55" dirty="0">
                <a:solidFill>
                  <a:srgbClr val="292959"/>
                </a:solidFill>
                <a:latin typeface="Trebuchet MS"/>
                <a:cs typeface="Trebuchet MS"/>
              </a:rPr>
              <a:t>tenancy</a:t>
            </a:r>
            <a:r>
              <a:rPr sz="2700" spc="-135" dirty="0">
                <a:solidFill>
                  <a:srgbClr val="292959"/>
                </a:solidFill>
                <a:latin typeface="Trebuchet MS"/>
                <a:cs typeface="Trebuchet MS"/>
              </a:rPr>
              <a:t> </a:t>
            </a:r>
            <a:r>
              <a:rPr sz="2700" spc="-30" dirty="0">
                <a:solidFill>
                  <a:srgbClr val="292959"/>
                </a:solidFill>
                <a:latin typeface="Trebuchet MS"/>
                <a:cs typeface="Trebuchet MS"/>
              </a:rPr>
              <a:t>describes</a:t>
            </a:r>
            <a:r>
              <a:rPr sz="2700" spc="-130" dirty="0">
                <a:solidFill>
                  <a:srgbClr val="292959"/>
                </a:solidFill>
                <a:latin typeface="Trebuchet MS"/>
                <a:cs typeface="Trebuchet MS"/>
              </a:rPr>
              <a:t> </a:t>
            </a:r>
            <a:r>
              <a:rPr sz="2700" spc="-10" dirty="0">
                <a:solidFill>
                  <a:srgbClr val="292959"/>
                </a:solidFill>
                <a:latin typeface="Trebuchet MS"/>
                <a:cs typeface="Trebuchet MS"/>
              </a:rPr>
              <a:t>how</a:t>
            </a:r>
            <a:r>
              <a:rPr sz="2700" spc="-130" dirty="0">
                <a:solidFill>
                  <a:srgbClr val="292959"/>
                </a:solidFill>
                <a:latin typeface="Trebuchet MS"/>
                <a:cs typeface="Trebuchet MS"/>
              </a:rPr>
              <a:t> </a:t>
            </a:r>
            <a:r>
              <a:rPr sz="2700" spc="-65" dirty="0">
                <a:solidFill>
                  <a:srgbClr val="292959"/>
                </a:solidFill>
                <a:latin typeface="Trebuchet MS"/>
                <a:cs typeface="Trebuchet MS"/>
              </a:rPr>
              <a:t>ownership</a:t>
            </a:r>
            <a:r>
              <a:rPr sz="2700" spc="-130" dirty="0">
                <a:solidFill>
                  <a:srgbClr val="292959"/>
                </a:solidFill>
                <a:latin typeface="Trebuchet MS"/>
                <a:cs typeface="Trebuchet MS"/>
              </a:rPr>
              <a:t> </a:t>
            </a:r>
            <a:r>
              <a:rPr sz="2700" dirty="0">
                <a:solidFill>
                  <a:srgbClr val="292959"/>
                </a:solidFill>
                <a:latin typeface="Trebuchet MS"/>
                <a:cs typeface="Trebuchet MS"/>
              </a:rPr>
              <a:t>of</a:t>
            </a:r>
            <a:r>
              <a:rPr sz="2700" spc="-135" dirty="0">
                <a:solidFill>
                  <a:srgbClr val="292959"/>
                </a:solidFill>
                <a:latin typeface="Trebuchet MS"/>
                <a:cs typeface="Trebuchet MS"/>
              </a:rPr>
              <a:t> </a:t>
            </a:r>
            <a:r>
              <a:rPr sz="2700" spc="-100" dirty="0">
                <a:solidFill>
                  <a:srgbClr val="292959"/>
                </a:solidFill>
                <a:latin typeface="Trebuchet MS"/>
                <a:cs typeface="Trebuchet MS"/>
              </a:rPr>
              <a:t>the </a:t>
            </a:r>
            <a:r>
              <a:rPr sz="2700" spc="-20" dirty="0">
                <a:solidFill>
                  <a:srgbClr val="292959"/>
                </a:solidFill>
                <a:latin typeface="Trebuchet MS"/>
                <a:cs typeface="Trebuchet MS"/>
              </a:rPr>
              <a:t>land</a:t>
            </a:r>
            <a:r>
              <a:rPr sz="2700" spc="-130" dirty="0">
                <a:solidFill>
                  <a:srgbClr val="292959"/>
                </a:solidFill>
                <a:latin typeface="Trebuchet MS"/>
                <a:cs typeface="Trebuchet MS"/>
              </a:rPr>
              <a:t> </a:t>
            </a:r>
            <a:r>
              <a:rPr sz="2700" spc="-60" dirty="0">
                <a:solidFill>
                  <a:srgbClr val="292959"/>
                </a:solidFill>
                <a:latin typeface="Trebuchet MS"/>
                <a:cs typeface="Trebuchet MS"/>
              </a:rPr>
              <a:t>is</a:t>
            </a:r>
            <a:r>
              <a:rPr sz="2700" spc="-135" dirty="0">
                <a:solidFill>
                  <a:srgbClr val="292959"/>
                </a:solidFill>
                <a:latin typeface="Trebuchet MS"/>
                <a:cs typeface="Trebuchet MS"/>
              </a:rPr>
              <a:t> </a:t>
            </a:r>
            <a:r>
              <a:rPr sz="2700" spc="-10" dirty="0">
                <a:solidFill>
                  <a:srgbClr val="292959"/>
                </a:solidFill>
                <a:latin typeface="Trebuchet MS"/>
                <a:cs typeface="Trebuchet MS"/>
              </a:rPr>
              <a:t>shared:</a:t>
            </a:r>
            <a:endParaRPr sz="2700">
              <a:latin typeface="Trebuchet MS"/>
              <a:cs typeface="Trebuchet MS"/>
            </a:endParaRPr>
          </a:p>
          <a:p>
            <a:pPr marL="595630">
              <a:lnSpc>
                <a:spcPct val="100000"/>
              </a:lnSpc>
              <a:spcBef>
                <a:spcPts val="1185"/>
              </a:spcBef>
            </a:pPr>
            <a:r>
              <a:rPr sz="2700" b="1" spc="-120" dirty="0">
                <a:solidFill>
                  <a:srgbClr val="292959"/>
                </a:solidFill>
                <a:latin typeface="Trebuchet MS"/>
                <a:cs typeface="Trebuchet MS"/>
              </a:rPr>
              <a:t>Joint</a:t>
            </a:r>
            <a:r>
              <a:rPr sz="2700" b="1" spc="-140" dirty="0">
                <a:solidFill>
                  <a:srgbClr val="292959"/>
                </a:solidFill>
                <a:latin typeface="Trebuchet MS"/>
                <a:cs typeface="Trebuchet MS"/>
              </a:rPr>
              <a:t> </a:t>
            </a:r>
            <a:r>
              <a:rPr sz="2700" b="1" spc="-45" dirty="0">
                <a:solidFill>
                  <a:srgbClr val="292959"/>
                </a:solidFill>
                <a:latin typeface="Trebuchet MS"/>
                <a:cs typeface="Trebuchet MS"/>
              </a:rPr>
              <a:t>tenancy:</a:t>
            </a:r>
            <a:r>
              <a:rPr sz="2700" b="1" spc="-140" dirty="0">
                <a:solidFill>
                  <a:srgbClr val="292959"/>
                </a:solidFill>
                <a:latin typeface="Trebuchet MS"/>
                <a:cs typeface="Trebuchet MS"/>
              </a:rPr>
              <a:t> </a:t>
            </a:r>
            <a:r>
              <a:rPr sz="2700" dirty="0">
                <a:solidFill>
                  <a:srgbClr val="292959"/>
                </a:solidFill>
                <a:latin typeface="Trebuchet MS"/>
                <a:cs typeface="Trebuchet MS"/>
              </a:rPr>
              <a:t>each</a:t>
            </a:r>
            <a:r>
              <a:rPr sz="2700" spc="-85" dirty="0">
                <a:solidFill>
                  <a:srgbClr val="292959"/>
                </a:solidFill>
                <a:latin typeface="Trebuchet MS"/>
                <a:cs typeface="Trebuchet MS"/>
              </a:rPr>
              <a:t> </a:t>
            </a:r>
            <a:r>
              <a:rPr sz="2700" spc="-90" dirty="0">
                <a:solidFill>
                  <a:srgbClr val="292959"/>
                </a:solidFill>
                <a:latin typeface="Trebuchet MS"/>
                <a:cs typeface="Trebuchet MS"/>
              </a:rPr>
              <a:t>party</a:t>
            </a:r>
            <a:r>
              <a:rPr sz="2700" spc="-85" dirty="0">
                <a:solidFill>
                  <a:srgbClr val="292959"/>
                </a:solidFill>
                <a:latin typeface="Trebuchet MS"/>
                <a:cs typeface="Trebuchet MS"/>
              </a:rPr>
              <a:t> </a:t>
            </a:r>
            <a:r>
              <a:rPr sz="2700" spc="-10" dirty="0">
                <a:solidFill>
                  <a:srgbClr val="292959"/>
                </a:solidFill>
                <a:latin typeface="Trebuchet MS"/>
                <a:cs typeface="Trebuchet MS"/>
              </a:rPr>
              <a:t>owns</a:t>
            </a:r>
            <a:r>
              <a:rPr sz="2700" spc="-85" dirty="0">
                <a:solidFill>
                  <a:srgbClr val="292959"/>
                </a:solidFill>
                <a:latin typeface="Trebuchet MS"/>
                <a:cs typeface="Trebuchet MS"/>
              </a:rPr>
              <a:t> </a:t>
            </a:r>
            <a:r>
              <a:rPr sz="2700" spc="-100" dirty="0">
                <a:solidFill>
                  <a:srgbClr val="292959"/>
                </a:solidFill>
                <a:latin typeface="Trebuchet MS"/>
                <a:cs typeface="Trebuchet MS"/>
              </a:rPr>
              <a:t>the</a:t>
            </a:r>
            <a:r>
              <a:rPr sz="2700" spc="-85" dirty="0">
                <a:solidFill>
                  <a:srgbClr val="292959"/>
                </a:solidFill>
                <a:latin typeface="Trebuchet MS"/>
                <a:cs typeface="Trebuchet MS"/>
              </a:rPr>
              <a:t> </a:t>
            </a:r>
            <a:r>
              <a:rPr sz="2700" spc="-120" dirty="0">
                <a:solidFill>
                  <a:srgbClr val="292959"/>
                </a:solidFill>
                <a:latin typeface="Trebuchet MS"/>
                <a:cs typeface="Trebuchet MS"/>
              </a:rPr>
              <a:t>entire</a:t>
            </a:r>
            <a:r>
              <a:rPr sz="2700" spc="-85" dirty="0">
                <a:solidFill>
                  <a:srgbClr val="292959"/>
                </a:solidFill>
                <a:latin typeface="Trebuchet MS"/>
                <a:cs typeface="Trebuchet MS"/>
              </a:rPr>
              <a:t> </a:t>
            </a:r>
            <a:r>
              <a:rPr sz="2700" spc="-40" dirty="0">
                <a:solidFill>
                  <a:srgbClr val="292959"/>
                </a:solidFill>
                <a:latin typeface="Trebuchet MS"/>
                <a:cs typeface="Trebuchet MS"/>
              </a:rPr>
              <a:t>estate</a:t>
            </a:r>
            <a:r>
              <a:rPr sz="2700" spc="-85" dirty="0">
                <a:solidFill>
                  <a:srgbClr val="292959"/>
                </a:solidFill>
                <a:latin typeface="Trebuchet MS"/>
                <a:cs typeface="Trebuchet MS"/>
              </a:rPr>
              <a:t> </a:t>
            </a:r>
            <a:r>
              <a:rPr sz="2700" spc="-114" dirty="0">
                <a:solidFill>
                  <a:srgbClr val="292959"/>
                </a:solidFill>
                <a:latin typeface="Trebuchet MS"/>
                <a:cs typeface="Trebuchet MS"/>
              </a:rPr>
              <a:t>synchronously,</a:t>
            </a:r>
            <a:r>
              <a:rPr sz="2700" spc="-85" dirty="0">
                <a:solidFill>
                  <a:srgbClr val="292959"/>
                </a:solidFill>
                <a:latin typeface="Trebuchet MS"/>
                <a:cs typeface="Trebuchet MS"/>
              </a:rPr>
              <a:t> </a:t>
            </a:r>
            <a:r>
              <a:rPr sz="2700" spc="-135" dirty="0">
                <a:solidFill>
                  <a:srgbClr val="292959"/>
                </a:solidFill>
                <a:latin typeface="Trebuchet MS"/>
                <a:cs typeface="Trebuchet MS"/>
              </a:rPr>
              <a:t>with</a:t>
            </a:r>
            <a:r>
              <a:rPr sz="2700" spc="-85" dirty="0">
                <a:solidFill>
                  <a:srgbClr val="292959"/>
                </a:solidFill>
                <a:latin typeface="Trebuchet MS"/>
                <a:cs typeface="Trebuchet MS"/>
              </a:rPr>
              <a:t> </a:t>
            </a:r>
            <a:r>
              <a:rPr sz="2700" spc="-95" dirty="0">
                <a:solidFill>
                  <a:srgbClr val="292959"/>
                </a:solidFill>
                <a:latin typeface="Trebuchet MS"/>
                <a:cs typeface="Trebuchet MS"/>
              </a:rPr>
              <a:t>right</a:t>
            </a:r>
            <a:r>
              <a:rPr sz="2700" spc="-85" dirty="0">
                <a:solidFill>
                  <a:srgbClr val="292959"/>
                </a:solidFill>
                <a:latin typeface="Trebuchet MS"/>
                <a:cs typeface="Trebuchet MS"/>
              </a:rPr>
              <a:t> </a:t>
            </a:r>
            <a:r>
              <a:rPr sz="2700" spc="-50" dirty="0">
                <a:solidFill>
                  <a:srgbClr val="292959"/>
                </a:solidFill>
                <a:latin typeface="Trebuchet MS"/>
                <a:cs typeface="Trebuchet MS"/>
              </a:rPr>
              <a:t>to</a:t>
            </a:r>
            <a:r>
              <a:rPr sz="2700" spc="-85" dirty="0">
                <a:solidFill>
                  <a:srgbClr val="292959"/>
                </a:solidFill>
                <a:latin typeface="Trebuchet MS"/>
                <a:cs typeface="Trebuchet MS"/>
              </a:rPr>
              <a:t> </a:t>
            </a:r>
            <a:r>
              <a:rPr sz="2700" spc="-130" dirty="0">
                <a:solidFill>
                  <a:srgbClr val="292959"/>
                </a:solidFill>
                <a:latin typeface="Trebuchet MS"/>
                <a:cs typeface="Trebuchet MS"/>
              </a:rPr>
              <a:t>survive</a:t>
            </a:r>
            <a:r>
              <a:rPr sz="2700" spc="-85" dirty="0">
                <a:solidFill>
                  <a:srgbClr val="292959"/>
                </a:solidFill>
                <a:latin typeface="Trebuchet MS"/>
                <a:cs typeface="Trebuchet MS"/>
              </a:rPr>
              <a:t> </a:t>
            </a:r>
            <a:r>
              <a:rPr sz="2700" spc="-190" dirty="0">
                <a:solidFill>
                  <a:srgbClr val="292959"/>
                </a:solidFill>
                <a:latin typeface="Trebuchet MS"/>
                <a:cs typeface="Trebuchet MS"/>
              </a:rPr>
              <a:t>+</a:t>
            </a:r>
            <a:r>
              <a:rPr sz="2700" spc="-85" dirty="0">
                <a:solidFill>
                  <a:srgbClr val="292959"/>
                </a:solidFill>
                <a:latin typeface="Trebuchet MS"/>
                <a:cs typeface="Trebuchet MS"/>
              </a:rPr>
              <a:t> </a:t>
            </a:r>
            <a:r>
              <a:rPr sz="2700" spc="-95" dirty="0">
                <a:solidFill>
                  <a:srgbClr val="292959"/>
                </a:solidFill>
                <a:latin typeface="Trebuchet MS"/>
                <a:cs typeface="Trebuchet MS"/>
              </a:rPr>
              <a:t>four</a:t>
            </a:r>
            <a:r>
              <a:rPr sz="2700" spc="-85" dirty="0">
                <a:solidFill>
                  <a:srgbClr val="292959"/>
                </a:solidFill>
                <a:latin typeface="Trebuchet MS"/>
                <a:cs typeface="Trebuchet MS"/>
              </a:rPr>
              <a:t> </a:t>
            </a:r>
            <a:r>
              <a:rPr sz="2700" spc="-10" dirty="0">
                <a:solidFill>
                  <a:srgbClr val="292959"/>
                </a:solidFill>
                <a:latin typeface="Trebuchet MS"/>
                <a:cs typeface="Trebuchet MS"/>
              </a:rPr>
              <a:t>unities</a:t>
            </a:r>
            <a:endParaRPr sz="2700">
              <a:latin typeface="Trebuchet MS"/>
              <a:cs typeface="Trebuchet MS"/>
            </a:endParaRPr>
          </a:p>
          <a:p>
            <a:pPr marL="12700" marR="3171825" indent="582930">
              <a:lnSpc>
                <a:spcPct val="136600"/>
              </a:lnSpc>
            </a:pPr>
            <a:r>
              <a:rPr sz="2700" b="1" spc="-30" dirty="0">
                <a:solidFill>
                  <a:srgbClr val="292959"/>
                </a:solidFill>
                <a:latin typeface="Trebuchet MS"/>
                <a:cs typeface="Trebuchet MS"/>
              </a:rPr>
              <a:t>Tenancy</a:t>
            </a:r>
            <a:r>
              <a:rPr sz="2700" b="1" spc="-175" dirty="0">
                <a:solidFill>
                  <a:srgbClr val="292959"/>
                </a:solidFill>
                <a:latin typeface="Trebuchet MS"/>
                <a:cs typeface="Trebuchet MS"/>
              </a:rPr>
              <a:t> </a:t>
            </a:r>
            <a:r>
              <a:rPr sz="2700" b="1" spc="-80" dirty="0">
                <a:solidFill>
                  <a:srgbClr val="292959"/>
                </a:solidFill>
                <a:latin typeface="Trebuchet MS"/>
                <a:cs typeface="Trebuchet MS"/>
              </a:rPr>
              <a:t>in</a:t>
            </a:r>
            <a:r>
              <a:rPr sz="2700" b="1" spc="-140" dirty="0">
                <a:solidFill>
                  <a:srgbClr val="292959"/>
                </a:solidFill>
                <a:latin typeface="Trebuchet MS"/>
                <a:cs typeface="Trebuchet MS"/>
              </a:rPr>
              <a:t> </a:t>
            </a:r>
            <a:r>
              <a:rPr sz="2700" b="1" spc="-35" dirty="0">
                <a:solidFill>
                  <a:srgbClr val="292959"/>
                </a:solidFill>
                <a:latin typeface="Trebuchet MS"/>
                <a:cs typeface="Trebuchet MS"/>
              </a:rPr>
              <a:t>common:</a:t>
            </a:r>
            <a:r>
              <a:rPr sz="2700" b="1" spc="-170" dirty="0">
                <a:solidFill>
                  <a:srgbClr val="292959"/>
                </a:solidFill>
                <a:latin typeface="Trebuchet MS"/>
                <a:cs typeface="Trebuchet MS"/>
              </a:rPr>
              <a:t> </a:t>
            </a:r>
            <a:r>
              <a:rPr sz="2700" dirty="0">
                <a:solidFill>
                  <a:srgbClr val="292959"/>
                </a:solidFill>
                <a:latin typeface="Trebuchet MS"/>
                <a:cs typeface="Trebuchet MS"/>
              </a:rPr>
              <a:t>each</a:t>
            </a:r>
            <a:r>
              <a:rPr sz="2700" spc="-114" dirty="0">
                <a:solidFill>
                  <a:srgbClr val="292959"/>
                </a:solidFill>
                <a:latin typeface="Trebuchet MS"/>
                <a:cs typeface="Trebuchet MS"/>
              </a:rPr>
              <a:t> </a:t>
            </a:r>
            <a:r>
              <a:rPr sz="2700" spc="-90" dirty="0">
                <a:solidFill>
                  <a:srgbClr val="292959"/>
                </a:solidFill>
                <a:latin typeface="Trebuchet MS"/>
                <a:cs typeface="Trebuchet MS"/>
              </a:rPr>
              <a:t>party</a:t>
            </a:r>
            <a:r>
              <a:rPr sz="2700" spc="-100" dirty="0">
                <a:solidFill>
                  <a:srgbClr val="292959"/>
                </a:solidFill>
                <a:latin typeface="Trebuchet MS"/>
                <a:cs typeface="Trebuchet MS"/>
              </a:rPr>
              <a:t> </a:t>
            </a:r>
            <a:r>
              <a:rPr sz="2700" spc="-10" dirty="0">
                <a:solidFill>
                  <a:srgbClr val="292959"/>
                </a:solidFill>
                <a:latin typeface="Trebuchet MS"/>
                <a:cs typeface="Trebuchet MS"/>
              </a:rPr>
              <a:t>owns</a:t>
            </a:r>
            <a:r>
              <a:rPr sz="2700" spc="-105" dirty="0">
                <a:solidFill>
                  <a:srgbClr val="292959"/>
                </a:solidFill>
                <a:latin typeface="Trebuchet MS"/>
                <a:cs typeface="Trebuchet MS"/>
              </a:rPr>
              <a:t> </a:t>
            </a:r>
            <a:r>
              <a:rPr sz="2700" spc="110" dirty="0">
                <a:solidFill>
                  <a:srgbClr val="292959"/>
                </a:solidFill>
                <a:latin typeface="Trebuchet MS"/>
                <a:cs typeface="Trebuchet MS"/>
              </a:rPr>
              <a:t>a</a:t>
            </a:r>
            <a:r>
              <a:rPr sz="2700" spc="-100" dirty="0">
                <a:solidFill>
                  <a:srgbClr val="292959"/>
                </a:solidFill>
                <a:latin typeface="Trebuchet MS"/>
                <a:cs typeface="Trebuchet MS"/>
              </a:rPr>
              <a:t> </a:t>
            </a:r>
            <a:r>
              <a:rPr sz="2700" spc="-60" dirty="0">
                <a:solidFill>
                  <a:srgbClr val="292959"/>
                </a:solidFill>
                <a:latin typeface="Trebuchet MS"/>
                <a:cs typeface="Trebuchet MS"/>
              </a:rPr>
              <a:t>quantifiable</a:t>
            </a:r>
            <a:r>
              <a:rPr sz="2700" spc="-100" dirty="0">
                <a:solidFill>
                  <a:srgbClr val="292959"/>
                </a:solidFill>
                <a:latin typeface="Trebuchet MS"/>
                <a:cs typeface="Trebuchet MS"/>
              </a:rPr>
              <a:t> </a:t>
            </a:r>
            <a:r>
              <a:rPr sz="2700" spc="-40" dirty="0">
                <a:solidFill>
                  <a:srgbClr val="292959"/>
                </a:solidFill>
                <a:latin typeface="Trebuchet MS"/>
                <a:cs typeface="Trebuchet MS"/>
              </a:rPr>
              <a:t>estate</a:t>
            </a:r>
            <a:r>
              <a:rPr sz="2700" spc="-100" dirty="0">
                <a:solidFill>
                  <a:srgbClr val="292959"/>
                </a:solidFill>
                <a:latin typeface="Trebuchet MS"/>
                <a:cs typeface="Trebuchet MS"/>
              </a:rPr>
              <a:t> </a:t>
            </a:r>
            <a:r>
              <a:rPr sz="2700" spc="-190" dirty="0">
                <a:solidFill>
                  <a:srgbClr val="292959"/>
                </a:solidFill>
                <a:latin typeface="Trebuchet MS"/>
                <a:cs typeface="Trebuchet MS"/>
              </a:rPr>
              <a:t>+</a:t>
            </a:r>
            <a:r>
              <a:rPr sz="2700" spc="-85" dirty="0">
                <a:solidFill>
                  <a:srgbClr val="292959"/>
                </a:solidFill>
                <a:latin typeface="Trebuchet MS"/>
                <a:cs typeface="Trebuchet MS"/>
              </a:rPr>
              <a:t> </a:t>
            </a:r>
            <a:r>
              <a:rPr sz="2700" spc="-160" dirty="0">
                <a:solidFill>
                  <a:srgbClr val="292959"/>
                </a:solidFill>
                <a:latin typeface="Trebuchet MS"/>
                <a:cs typeface="Trebuchet MS"/>
              </a:rPr>
              <a:t>unity</a:t>
            </a:r>
            <a:r>
              <a:rPr sz="2700" spc="-85" dirty="0">
                <a:solidFill>
                  <a:srgbClr val="292959"/>
                </a:solidFill>
                <a:latin typeface="Trebuchet MS"/>
                <a:cs typeface="Trebuchet MS"/>
              </a:rPr>
              <a:t> </a:t>
            </a:r>
            <a:r>
              <a:rPr sz="2700" dirty="0">
                <a:solidFill>
                  <a:srgbClr val="292959"/>
                </a:solidFill>
                <a:latin typeface="Trebuchet MS"/>
                <a:cs typeface="Trebuchet MS"/>
              </a:rPr>
              <a:t>of</a:t>
            </a:r>
            <a:r>
              <a:rPr sz="2700" spc="-105" dirty="0">
                <a:solidFill>
                  <a:srgbClr val="292959"/>
                </a:solidFill>
                <a:latin typeface="Trebuchet MS"/>
                <a:cs typeface="Trebuchet MS"/>
              </a:rPr>
              <a:t> </a:t>
            </a:r>
            <a:r>
              <a:rPr sz="2700" spc="-20" dirty="0">
                <a:solidFill>
                  <a:srgbClr val="292959"/>
                </a:solidFill>
                <a:latin typeface="Trebuchet MS"/>
                <a:cs typeface="Trebuchet MS"/>
              </a:rPr>
              <a:t>possession</a:t>
            </a:r>
            <a:r>
              <a:rPr sz="2700" spc="-100" dirty="0">
                <a:solidFill>
                  <a:srgbClr val="292959"/>
                </a:solidFill>
                <a:latin typeface="Trebuchet MS"/>
                <a:cs typeface="Trebuchet MS"/>
              </a:rPr>
              <a:t> </a:t>
            </a:r>
            <a:r>
              <a:rPr sz="2700" spc="-20" dirty="0">
                <a:solidFill>
                  <a:srgbClr val="292959"/>
                </a:solidFill>
                <a:latin typeface="Trebuchet MS"/>
                <a:cs typeface="Trebuchet MS"/>
              </a:rPr>
              <a:t>only </a:t>
            </a:r>
            <a:r>
              <a:rPr sz="2700" spc="-170" dirty="0">
                <a:solidFill>
                  <a:srgbClr val="292959"/>
                </a:solidFill>
                <a:latin typeface="Trebuchet MS"/>
                <a:cs typeface="Trebuchet MS"/>
              </a:rPr>
              <a:t>The</a:t>
            </a:r>
            <a:r>
              <a:rPr sz="2700" spc="-85" dirty="0">
                <a:solidFill>
                  <a:srgbClr val="292959"/>
                </a:solidFill>
                <a:latin typeface="Trebuchet MS"/>
                <a:cs typeface="Trebuchet MS"/>
              </a:rPr>
              <a:t> </a:t>
            </a:r>
            <a:r>
              <a:rPr sz="2700" dirty="0">
                <a:solidFill>
                  <a:srgbClr val="292959"/>
                </a:solidFill>
                <a:latin typeface="Trebuchet MS"/>
                <a:cs typeface="Trebuchet MS"/>
              </a:rPr>
              <a:t>legal</a:t>
            </a:r>
            <a:r>
              <a:rPr sz="2700" spc="-120" dirty="0">
                <a:solidFill>
                  <a:srgbClr val="292959"/>
                </a:solidFill>
                <a:latin typeface="Trebuchet MS"/>
                <a:cs typeface="Trebuchet MS"/>
              </a:rPr>
              <a:t> </a:t>
            </a:r>
            <a:r>
              <a:rPr sz="2700" spc="-40" dirty="0">
                <a:solidFill>
                  <a:srgbClr val="292959"/>
                </a:solidFill>
                <a:latin typeface="Trebuchet MS"/>
                <a:cs typeface="Trebuchet MS"/>
              </a:rPr>
              <a:t>estate</a:t>
            </a:r>
            <a:r>
              <a:rPr sz="2700" spc="-90" dirty="0">
                <a:solidFill>
                  <a:srgbClr val="292959"/>
                </a:solidFill>
                <a:latin typeface="Trebuchet MS"/>
                <a:cs typeface="Trebuchet MS"/>
              </a:rPr>
              <a:t> </a:t>
            </a:r>
            <a:r>
              <a:rPr sz="2700" dirty="0">
                <a:solidFill>
                  <a:srgbClr val="292959"/>
                </a:solidFill>
                <a:latin typeface="Trebuchet MS"/>
                <a:cs typeface="Trebuchet MS"/>
              </a:rPr>
              <a:t>can</a:t>
            </a:r>
            <a:r>
              <a:rPr sz="2700" spc="-90" dirty="0">
                <a:solidFill>
                  <a:srgbClr val="292959"/>
                </a:solidFill>
                <a:latin typeface="Trebuchet MS"/>
                <a:cs typeface="Trebuchet MS"/>
              </a:rPr>
              <a:t> </a:t>
            </a:r>
            <a:r>
              <a:rPr sz="2700" spc="-130" dirty="0">
                <a:solidFill>
                  <a:srgbClr val="292959"/>
                </a:solidFill>
                <a:latin typeface="Trebuchet MS"/>
                <a:cs typeface="Trebuchet MS"/>
              </a:rPr>
              <a:t>only</a:t>
            </a:r>
            <a:r>
              <a:rPr sz="2700" spc="-85" dirty="0">
                <a:solidFill>
                  <a:srgbClr val="292959"/>
                </a:solidFill>
                <a:latin typeface="Trebuchet MS"/>
                <a:cs typeface="Trebuchet MS"/>
              </a:rPr>
              <a:t> </a:t>
            </a:r>
            <a:r>
              <a:rPr sz="2700" dirty="0">
                <a:solidFill>
                  <a:srgbClr val="292959"/>
                </a:solidFill>
                <a:latin typeface="Trebuchet MS"/>
                <a:cs typeface="Trebuchet MS"/>
              </a:rPr>
              <a:t>be</a:t>
            </a:r>
            <a:r>
              <a:rPr sz="2700" spc="-95" dirty="0">
                <a:solidFill>
                  <a:srgbClr val="292959"/>
                </a:solidFill>
                <a:latin typeface="Trebuchet MS"/>
                <a:cs typeface="Trebuchet MS"/>
              </a:rPr>
              <a:t> </a:t>
            </a:r>
            <a:r>
              <a:rPr sz="2700" spc="-60" dirty="0">
                <a:solidFill>
                  <a:srgbClr val="292959"/>
                </a:solidFill>
                <a:latin typeface="Trebuchet MS"/>
                <a:cs typeface="Trebuchet MS"/>
              </a:rPr>
              <a:t>held</a:t>
            </a:r>
            <a:r>
              <a:rPr sz="2700" spc="-90" dirty="0">
                <a:solidFill>
                  <a:srgbClr val="292959"/>
                </a:solidFill>
                <a:latin typeface="Trebuchet MS"/>
                <a:cs typeface="Trebuchet MS"/>
              </a:rPr>
              <a:t> </a:t>
            </a:r>
            <a:r>
              <a:rPr sz="2700" spc="-135" dirty="0">
                <a:solidFill>
                  <a:srgbClr val="292959"/>
                </a:solidFill>
                <a:latin typeface="Trebuchet MS"/>
                <a:cs typeface="Trebuchet MS"/>
              </a:rPr>
              <a:t>in</a:t>
            </a:r>
            <a:r>
              <a:rPr sz="2700" spc="-85" dirty="0">
                <a:solidFill>
                  <a:srgbClr val="292959"/>
                </a:solidFill>
                <a:latin typeface="Trebuchet MS"/>
                <a:cs typeface="Trebuchet MS"/>
              </a:rPr>
              <a:t> </a:t>
            </a:r>
            <a:r>
              <a:rPr sz="2700" spc="-165" dirty="0">
                <a:solidFill>
                  <a:srgbClr val="292959"/>
                </a:solidFill>
                <a:latin typeface="Trebuchet MS"/>
                <a:cs typeface="Trebuchet MS"/>
              </a:rPr>
              <a:t>joint</a:t>
            </a:r>
            <a:r>
              <a:rPr sz="2700" spc="-85" dirty="0">
                <a:solidFill>
                  <a:srgbClr val="292959"/>
                </a:solidFill>
                <a:latin typeface="Trebuchet MS"/>
                <a:cs typeface="Trebuchet MS"/>
              </a:rPr>
              <a:t> </a:t>
            </a:r>
            <a:r>
              <a:rPr sz="2700" spc="-10" dirty="0">
                <a:solidFill>
                  <a:srgbClr val="292959"/>
                </a:solidFill>
                <a:latin typeface="Trebuchet MS"/>
                <a:cs typeface="Trebuchet MS"/>
              </a:rPr>
              <a:t>tenancy.</a:t>
            </a:r>
            <a:endParaRPr sz="2700">
              <a:latin typeface="Trebuchet MS"/>
              <a:cs typeface="Trebuchet MS"/>
            </a:endParaRPr>
          </a:p>
          <a:p>
            <a:pPr marL="12700" marR="337820">
              <a:lnSpc>
                <a:spcPct val="136600"/>
              </a:lnSpc>
            </a:pPr>
            <a:r>
              <a:rPr sz="2700" spc="-80" dirty="0">
                <a:solidFill>
                  <a:srgbClr val="292959"/>
                </a:solidFill>
                <a:latin typeface="Trebuchet MS"/>
                <a:cs typeface="Trebuchet MS"/>
              </a:rPr>
              <a:t>Parties</a:t>
            </a:r>
            <a:r>
              <a:rPr sz="2700" spc="-125" dirty="0">
                <a:solidFill>
                  <a:srgbClr val="292959"/>
                </a:solidFill>
                <a:latin typeface="Trebuchet MS"/>
                <a:cs typeface="Trebuchet MS"/>
              </a:rPr>
              <a:t> </a:t>
            </a:r>
            <a:r>
              <a:rPr sz="2700" dirty="0">
                <a:solidFill>
                  <a:srgbClr val="292959"/>
                </a:solidFill>
                <a:latin typeface="Trebuchet MS"/>
                <a:cs typeface="Trebuchet MS"/>
              </a:rPr>
              <a:t>can</a:t>
            </a:r>
            <a:r>
              <a:rPr sz="2700" spc="-130" dirty="0">
                <a:solidFill>
                  <a:srgbClr val="292959"/>
                </a:solidFill>
                <a:latin typeface="Trebuchet MS"/>
                <a:cs typeface="Trebuchet MS"/>
              </a:rPr>
              <a:t> </a:t>
            </a:r>
            <a:r>
              <a:rPr sz="2700" dirty="0">
                <a:solidFill>
                  <a:srgbClr val="292959"/>
                </a:solidFill>
                <a:latin typeface="Trebuchet MS"/>
                <a:cs typeface="Trebuchet MS"/>
              </a:rPr>
              <a:t>choose</a:t>
            </a:r>
            <a:r>
              <a:rPr sz="2700" spc="-100" dirty="0">
                <a:solidFill>
                  <a:srgbClr val="292959"/>
                </a:solidFill>
                <a:latin typeface="Trebuchet MS"/>
                <a:cs typeface="Trebuchet MS"/>
              </a:rPr>
              <a:t> </a:t>
            </a:r>
            <a:r>
              <a:rPr sz="2700" spc="-50" dirty="0">
                <a:solidFill>
                  <a:srgbClr val="292959"/>
                </a:solidFill>
                <a:latin typeface="Trebuchet MS"/>
                <a:cs typeface="Trebuchet MS"/>
              </a:rPr>
              <a:t>to</a:t>
            </a:r>
            <a:r>
              <a:rPr sz="2700" spc="-100" dirty="0">
                <a:solidFill>
                  <a:srgbClr val="292959"/>
                </a:solidFill>
                <a:latin typeface="Trebuchet MS"/>
                <a:cs typeface="Trebuchet MS"/>
              </a:rPr>
              <a:t> </a:t>
            </a:r>
            <a:r>
              <a:rPr sz="2700" spc="-50" dirty="0">
                <a:solidFill>
                  <a:srgbClr val="292959"/>
                </a:solidFill>
                <a:latin typeface="Trebuchet MS"/>
                <a:cs typeface="Trebuchet MS"/>
              </a:rPr>
              <a:t>hold</a:t>
            </a:r>
            <a:r>
              <a:rPr sz="2700" spc="-95" dirty="0">
                <a:solidFill>
                  <a:srgbClr val="292959"/>
                </a:solidFill>
                <a:latin typeface="Trebuchet MS"/>
                <a:cs typeface="Trebuchet MS"/>
              </a:rPr>
              <a:t> </a:t>
            </a:r>
            <a:r>
              <a:rPr sz="2700" spc="-100" dirty="0">
                <a:solidFill>
                  <a:srgbClr val="292959"/>
                </a:solidFill>
                <a:latin typeface="Trebuchet MS"/>
                <a:cs typeface="Trebuchet MS"/>
              </a:rPr>
              <a:t>the </a:t>
            </a:r>
            <a:r>
              <a:rPr sz="2700" spc="-55" dirty="0">
                <a:solidFill>
                  <a:srgbClr val="292959"/>
                </a:solidFill>
                <a:latin typeface="Trebuchet MS"/>
                <a:cs typeface="Trebuchet MS"/>
              </a:rPr>
              <a:t>equitable</a:t>
            </a:r>
            <a:r>
              <a:rPr sz="2700" spc="-100" dirty="0">
                <a:solidFill>
                  <a:srgbClr val="292959"/>
                </a:solidFill>
                <a:latin typeface="Trebuchet MS"/>
                <a:cs typeface="Trebuchet MS"/>
              </a:rPr>
              <a:t> </a:t>
            </a:r>
            <a:r>
              <a:rPr sz="2700" spc="-40" dirty="0">
                <a:solidFill>
                  <a:srgbClr val="292959"/>
                </a:solidFill>
                <a:latin typeface="Trebuchet MS"/>
                <a:cs typeface="Trebuchet MS"/>
              </a:rPr>
              <a:t>estate</a:t>
            </a:r>
            <a:r>
              <a:rPr sz="2700" spc="-100" dirty="0">
                <a:solidFill>
                  <a:srgbClr val="292959"/>
                </a:solidFill>
                <a:latin typeface="Trebuchet MS"/>
                <a:cs typeface="Trebuchet MS"/>
              </a:rPr>
              <a:t> </a:t>
            </a:r>
            <a:r>
              <a:rPr sz="2700" spc="50" dirty="0">
                <a:solidFill>
                  <a:srgbClr val="292959"/>
                </a:solidFill>
                <a:latin typeface="Trebuchet MS"/>
                <a:cs typeface="Trebuchet MS"/>
              </a:rPr>
              <a:t>as</a:t>
            </a:r>
            <a:r>
              <a:rPr sz="2700" spc="-95" dirty="0">
                <a:solidFill>
                  <a:srgbClr val="292959"/>
                </a:solidFill>
                <a:latin typeface="Trebuchet MS"/>
                <a:cs typeface="Trebuchet MS"/>
              </a:rPr>
              <a:t> </a:t>
            </a:r>
            <a:r>
              <a:rPr sz="2700" spc="-165" dirty="0">
                <a:solidFill>
                  <a:srgbClr val="292959"/>
                </a:solidFill>
                <a:latin typeface="Trebuchet MS"/>
                <a:cs typeface="Trebuchet MS"/>
              </a:rPr>
              <a:t>joint</a:t>
            </a:r>
            <a:r>
              <a:rPr sz="2700" spc="-85" dirty="0">
                <a:solidFill>
                  <a:srgbClr val="292959"/>
                </a:solidFill>
                <a:latin typeface="Trebuchet MS"/>
                <a:cs typeface="Trebuchet MS"/>
              </a:rPr>
              <a:t> </a:t>
            </a:r>
            <a:r>
              <a:rPr sz="2700" spc="-65" dirty="0">
                <a:solidFill>
                  <a:srgbClr val="292959"/>
                </a:solidFill>
                <a:latin typeface="Trebuchet MS"/>
                <a:cs typeface="Trebuchet MS"/>
              </a:rPr>
              <a:t>tenants</a:t>
            </a:r>
            <a:r>
              <a:rPr sz="2700" spc="-100" dirty="0">
                <a:solidFill>
                  <a:srgbClr val="292959"/>
                </a:solidFill>
                <a:latin typeface="Trebuchet MS"/>
                <a:cs typeface="Trebuchet MS"/>
              </a:rPr>
              <a:t> </a:t>
            </a:r>
            <a:r>
              <a:rPr sz="2700" spc="-80" dirty="0">
                <a:solidFill>
                  <a:srgbClr val="292959"/>
                </a:solidFill>
                <a:latin typeface="Trebuchet MS"/>
                <a:cs typeface="Trebuchet MS"/>
              </a:rPr>
              <a:t>or</a:t>
            </a:r>
            <a:r>
              <a:rPr sz="2700" spc="-100" dirty="0">
                <a:solidFill>
                  <a:srgbClr val="292959"/>
                </a:solidFill>
                <a:latin typeface="Trebuchet MS"/>
                <a:cs typeface="Trebuchet MS"/>
              </a:rPr>
              <a:t> </a:t>
            </a:r>
            <a:r>
              <a:rPr sz="2700" spc="-65" dirty="0">
                <a:solidFill>
                  <a:srgbClr val="292959"/>
                </a:solidFill>
                <a:latin typeface="Trebuchet MS"/>
                <a:cs typeface="Trebuchet MS"/>
              </a:rPr>
              <a:t>tenants</a:t>
            </a:r>
            <a:r>
              <a:rPr sz="2700" spc="-100" dirty="0">
                <a:solidFill>
                  <a:srgbClr val="292959"/>
                </a:solidFill>
                <a:latin typeface="Trebuchet MS"/>
                <a:cs typeface="Trebuchet MS"/>
              </a:rPr>
              <a:t> </a:t>
            </a:r>
            <a:r>
              <a:rPr sz="2700" spc="-135" dirty="0">
                <a:solidFill>
                  <a:srgbClr val="292959"/>
                </a:solidFill>
                <a:latin typeface="Trebuchet MS"/>
                <a:cs typeface="Trebuchet MS"/>
              </a:rPr>
              <a:t>in</a:t>
            </a:r>
            <a:r>
              <a:rPr sz="2700" spc="-85" dirty="0">
                <a:solidFill>
                  <a:srgbClr val="292959"/>
                </a:solidFill>
                <a:latin typeface="Trebuchet MS"/>
                <a:cs typeface="Trebuchet MS"/>
              </a:rPr>
              <a:t> common.</a:t>
            </a:r>
            <a:r>
              <a:rPr sz="2700" spc="-95" dirty="0">
                <a:solidFill>
                  <a:srgbClr val="292959"/>
                </a:solidFill>
                <a:latin typeface="Trebuchet MS"/>
                <a:cs typeface="Trebuchet MS"/>
              </a:rPr>
              <a:t> </a:t>
            </a:r>
            <a:r>
              <a:rPr sz="2700" spc="-120" dirty="0">
                <a:solidFill>
                  <a:srgbClr val="292959"/>
                </a:solidFill>
                <a:latin typeface="Trebuchet MS"/>
                <a:cs typeface="Trebuchet MS"/>
              </a:rPr>
              <a:t>If</a:t>
            </a:r>
            <a:r>
              <a:rPr sz="2700" spc="-85" dirty="0">
                <a:solidFill>
                  <a:srgbClr val="292959"/>
                </a:solidFill>
                <a:latin typeface="Trebuchet MS"/>
                <a:cs typeface="Trebuchet MS"/>
              </a:rPr>
              <a:t> </a:t>
            </a:r>
            <a:r>
              <a:rPr sz="2700" spc="-60" dirty="0">
                <a:solidFill>
                  <a:srgbClr val="292959"/>
                </a:solidFill>
                <a:latin typeface="Trebuchet MS"/>
                <a:cs typeface="Trebuchet MS"/>
              </a:rPr>
              <a:t>held</a:t>
            </a:r>
            <a:r>
              <a:rPr sz="2700" spc="-100" dirty="0">
                <a:solidFill>
                  <a:srgbClr val="292959"/>
                </a:solidFill>
                <a:latin typeface="Trebuchet MS"/>
                <a:cs typeface="Trebuchet MS"/>
              </a:rPr>
              <a:t> </a:t>
            </a:r>
            <a:r>
              <a:rPr sz="2700" spc="50" dirty="0">
                <a:solidFill>
                  <a:srgbClr val="292959"/>
                </a:solidFill>
                <a:latin typeface="Trebuchet MS"/>
                <a:cs typeface="Trebuchet MS"/>
              </a:rPr>
              <a:t>as</a:t>
            </a:r>
            <a:r>
              <a:rPr sz="2700" spc="-100" dirty="0">
                <a:solidFill>
                  <a:srgbClr val="292959"/>
                </a:solidFill>
                <a:latin typeface="Trebuchet MS"/>
                <a:cs typeface="Trebuchet MS"/>
              </a:rPr>
              <a:t> </a:t>
            </a:r>
            <a:r>
              <a:rPr sz="2700" spc="-165" dirty="0">
                <a:solidFill>
                  <a:srgbClr val="292959"/>
                </a:solidFill>
                <a:latin typeface="Trebuchet MS"/>
                <a:cs typeface="Trebuchet MS"/>
              </a:rPr>
              <a:t>joint</a:t>
            </a:r>
            <a:r>
              <a:rPr sz="2700" spc="-85" dirty="0">
                <a:solidFill>
                  <a:srgbClr val="292959"/>
                </a:solidFill>
                <a:latin typeface="Trebuchet MS"/>
                <a:cs typeface="Trebuchet MS"/>
              </a:rPr>
              <a:t> </a:t>
            </a:r>
            <a:r>
              <a:rPr sz="2700" spc="-40" dirty="0">
                <a:solidFill>
                  <a:srgbClr val="292959"/>
                </a:solidFill>
                <a:latin typeface="Trebuchet MS"/>
                <a:cs typeface="Trebuchet MS"/>
              </a:rPr>
              <a:t>tenants, </a:t>
            </a:r>
            <a:r>
              <a:rPr sz="2700" spc="-130" dirty="0">
                <a:solidFill>
                  <a:srgbClr val="292959"/>
                </a:solidFill>
                <a:latin typeface="Trebuchet MS"/>
                <a:cs typeface="Trebuchet MS"/>
              </a:rPr>
              <a:t>they</a:t>
            </a:r>
            <a:r>
              <a:rPr sz="2700" spc="-85" dirty="0">
                <a:solidFill>
                  <a:srgbClr val="292959"/>
                </a:solidFill>
                <a:latin typeface="Trebuchet MS"/>
                <a:cs typeface="Trebuchet MS"/>
              </a:rPr>
              <a:t> </a:t>
            </a:r>
            <a:r>
              <a:rPr sz="2700" dirty="0">
                <a:solidFill>
                  <a:srgbClr val="292959"/>
                </a:solidFill>
                <a:latin typeface="Trebuchet MS"/>
                <a:cs typeface="Trebuchet MS"/>
              </a:rPr>
              <a:t>can</a:t>
            </a:r>
            <a:r>
              <a:rPr sz="2700" spc="-110" dirty="0">
                <a:solidFill>
                  <a:srgbClr val="292959"/>
                </a:solidFill>
                <a:latin typeface="Trebuchet MS"/>
                <a:cs typeface="Trebuchet MS"/>
              </a:rPr>
              <a:t> </a:t>
            </a:r>
            <a:r>
              <a:rPr sz="2700" spc="-85" dirty="0">
                <a:solidFill>
                  <a:srgbClr val="292959"/>
                </a:solidFill>
                <a:latin typeface="Trebuchet MS"/>
                <a:cs typeface="Trebuchet MS"/>
              </a:rPr>
              <a:t>sever</a:t>
            </a:r>
            <a:r>
              <a:rPr sz="2700" spc="-90" dirty="0">
                <a:solidFill>
                  <a:srgbClr val="292959"/>
                </a:solidFill>
                <a:latin typeface="Trebuchet MS"/>
                <a:cs typeface="Trebuchet MS"/>
              </a:rPr>
              <a:t> </a:t>
            </a:r>
            <a:r>
              <a:rPr sz="2700" dirty="0">
                <a:solidFill>
                  <a:srgbClr val="292959"/>
                </a:solidFill>
                <a:latin typeface="Trebuchet MS"/>
                <a:cs typeface="Trebuchet MS"/>
              </a:rPr>
              <a:t>at</a:t>
            </a:r>
            <a:r>
              <a:rPr sz="2700" spc="-90" dirty="0">
                <a:solidFill>
                  <a:srgbClr val="292959"/>
                </a:solidFill>
                <a:latin typeface="Trebuchet MS"/>
                <a:cs typeface="Trebuchet MS"/>
              </a:rPr>
              <a:t> </a:t>
            </a:r>
            <a:r>
              <a:rPr sz="2700" spc="110" dirty="0">
                <a:solidFill>
                  <a:srgbClr val="292959"/>
                </a:solidFill>
                <a:latin typeface="Trebuchet MS"/>
                <a:cs typeface="Trebuchet MS"/>
              </a:rPr>
              <a:t>a</a:t>
            </a:r>
            <a:r>
              <a:rPr sz="2700" spc="-95" dirty="0">
                <a:solidFill>
                  <a:srgbClr val="292959"/>
                </a:solidFill>
                <a:latin typeface="Trebuchet MS"/>
                <a:cs typeface="Trebuchet MS"/>
              </a:rPr>
              <a:t> </a:t>
            </a:r>
            <a:r>
              <a:rPr sz="2700" spc="-105" dirty="0">
                <a:solidFill>
                  <a:srgbClr val="292959"/>
                </a:solidFill>
                <a:latin typeface="Trebuchet MS"/>
                <a:cs typeface="Trebuchet MS"/>
              </a:rPr>
              <a:t>later</a:t>
            </a:r>
            <a:r>
              <a:rPr sz="2700" spc="-90" dirty="0">
                <a:solidFill>
                  <a:srgbClr val="292959"/>
                </a:solidFill>
                <a:latin typeface="Trebuchet MS"/>
                <a:cs typeface="Trebuchet MS"/>
              </a:rPr>
              <a:t> </a:t>
            </a:r>
            <a:r>
              <a:rPr sz="2700" spc="-135" dirty="0">
                <a:solidFill>
                  <a:srgbClr val="292959"/>
                </a:solidFill>
                <a:latin typeface="Trebuchet MS"/>
                <a:cs typeface="Trebuchet MS"/>
              </a:rPr>
              <a:t>point,</a:t>
            </a:r>
            <a:r>
              <a:rPr sz="2700" spc="-85" dirty="0">
                <a:solidFill>
                  <a:srgbClr val="292959"/>
                </a:solidFill>
                <a:latin typeface="Trebuchet MS"/>
                <a:cs typeface="Trebuchet MS"/>
              </a:rPr>
              <a:t> </a:t>
            </a:r>
            <a:r>
              <a:rPr sz="2700" spc="-80" dirty="0">
                <a:solidFill>
                  <a:srgbClr val="292959"/>
                </a:solidFill>
                <a:latin typeface="Trebuchet MS"/>
                <a:cs typeface="Trebuchet MS"/>
              </a:rPr>
              <a:t>but</a:t>
            </a:r>
            <a:r>
              <a:rPr sz="2700" spc="-95" dirty="0">
                <a:solidFill>
                  <a:srgbClr val="292959"/>
                </a:solidFill>
                <a:latin typeface="Trebuchet MS"/>
                <a:cs typeface="Trebuchet MS"/>
              </a:rPr>
              <a:t> </a:t>
            </a:r>
            <a:r>
              <a:rPr sz="2700" spc="-80" dirty="0">
                <a:solidFill>
                  <a:srgbClr val="292959"/>
                </a:solidFill>
                <a:latin typeface="Trebuchet MS"/>
                <a:cs typeface="Trebuchet MS"/>
              </a:rPr>
              <a:t>not</a:t>
            </a:r>
            <a:r>
              <a:rPr sz="2700" spc="-90" dirty="0">
                <a:solidFill>
                  <a:srgbClr val="292959"/>
                </a:solidFill>
                <a:latin typeface="Trebuchet MS"/>
                <a:cs typeface="Trebuchet MS"/>
              </a:rPr>
              <a:t> </a:t>
            </a:r>
            <a:r>
              <a:rPr sz="2700" spc="-60" dirty="0">
                <a:solidFill>
                  <a:srgbClr val="292959"/>
                </a:solidFill>
                <a:latin typeface="Trebuchet MS"/>
                <a:cs typeface="Trebuchet MS"/>
              </a:rPr>
              <a:t>via</a:t>
            </a:r>
            <a:r>
              <a:rPr sz="2700" spc="-90" dirty="0">
                <a:solidFill>
                  <a:srgbClr val="292959"/>
                </a:solidFill>
                <a:latin typeface="Trebuchet MS"/>
                <a:cs typeface="Trebuchet MS"/>
              </a:rPr>
              <a:t> </a:t>
            </a:r>
            <a:r>
              <a:rPr sz="2700" spc="110" dirty="0">
                <a:solidFill>
                  <a:srgbClr val="292959"/>
                </a:solidFill>
                <a:latin typeface="Trebuchet MS"/>
                <a:cs typeface="Trebuchet MS"/>
              </a:rPr>
              <a:t>a</a:t>
            </a:r>
            <a:r>
              <a:rPr sz="2700" spc="-95" dirty="0">
                <a:solidFill>
                  <a:srgbClr val="292959"/>
                </a:solidFill>
                <a:latin typeface="Trebuchet MS"/>
                <a:cs typeface="Trebuchet MS"/>
              </a:rPr>
              <a:t> </a:t>
            </a:r>
            <a:r>
              <a:rPr sz="2700" spc="-10" dirty="0">
                <a:solidFill>
                  <a:srgbClr val="292959"/>
                </a:solidFill>
                <a:latin typeface="Trebuchet MS"/>
                <a:cs typeface="Trebuchet MS"/>
              </a:rPr>
              <a:t>will.</a:t>
            </a:r>
            <a:endParaRPr sz="2700">
              <a:latin typeface="Trebuchet MS"/>
              <a:cs typeface="Trebuchet MS"/>
            </a:endParaRPr>
          </a:p>
          <a:p>
            <a:pPr marL="12700" marR="438784">
              <a:lnSpc>
                <a:spcPct val="136600"/>
              </a:lnSpc>
            </a:pPr>
            <a:r>
              <a:rPr sz="2700" spc="-30" dirty="0">
                <a:solidFill>
                  <a:srgbClr val="292959"/>
                </a:solidFill>
                <a:latin typeface="Trebuchet MS"/>
                <a:cs typeface="Trebuchet MS"/>
              </a:rPr>
              <a:t>Ideal</a:t>
            </a:r>
            <a:r>
              <a:rPr sz="2700" spc="-175" dirty="0">
                <a:solidFill>
                  <a:srgbClr val="292959"/>
                </a:solidFill>
                <a:latin typeface="Trebuchet MS"/>
                <a:cs typeface="Trebuchet MS"/>
              </a:rPr>
              <a:t> </a:t>
            </a:r>
            <a:r>
              <a:rPr sz="2700" spc="-120" dirty="0">
                <a:solidFill>
                  <a:srgbClr val="292959"/>
                </a:solidFill>
                <a:latin typeface="Trebuchet MS"/>
                <a:cs typeface="Trebuchet MS"/>
              </a:rPr>
              <a:t>world:</a:t>
            </a:r>
            <a:r>
              <a:rPr sz="2700" spc="-85" dirty="0">
                <a:solidFill>
                  <a:srgbClr val="292959"/>
                </a:solidFill>
                <a:latin typeface="Trebuchet MS"/>
                <a:cs typeface="Trebuchet MS"/>
              </a:rPr>
              <a:t> </a:t>
            </a:r>
            <a:r>
              <a:rPr sz="2700" spc="-100" dirty="0">
                <a:solidFill>
                  <a:srgbClr val="292959"/>
                </a:solidFill>
                <a:latin typeface="Trebuchet MS"/>
                <a:cs typeface="Trebuchet MS"/>
              </a:rPr>
              <a:t>all</a:t>
            </a:r>
            <a:r>
              <a:rPr sz="2700" spc="-105" dirty="0">
                <a:solidFill>
                  <a:srgbClr val="292959"/>
                </a:solidFill>
                <a:latin typeface="Trebuchet MS"/>
                <a:cs typeface="Trebuchet MS"/>
              </a:rPr>
              <a:t> </a:t>
            </a:r>
            <a:r>
              <a:rPr sz="2700" spc="-65" dirty="0">
                <a:solidFill>
                  <a:srgbClr val="292959"/>
                </a:solidFill>
                <a:latin typeface="Trebuchet MS"/>
                <a:cs typeface="Trebuchet MS"/>
              </a:rPr>
              <a:t>parties</a:t>
            </a:r>
            <a:r>
              <a:rPr sz="2700" spc="-130" dirty="0">
                <a:solidFill>
                  <a:srgbClr val="292959"/>
                </a:solidFill>
                <a:latin typeface="Trebuchet MS"/>
                <a:cs typeface="Trebuchet MS"/>
              </a:rPr>
              <a:t> </a:t>
            </a:r>
            <a:r>
              <a:rPr sz="2700" spc="-55" dirty="0">
                <a:solidFill>
                  <a:srgbClr val="292959"/>
                </a:solidFill>
                <a:latin typeface="Trebuchet MS"/>
                <a:cs typeface="Trebuchet MS"/>
              </a:rPr>
              <a:t>would</a:t>
            </a:r>
            <a:r>
              <a:rPr sz="2700" spc="-110" dirty="0">
                <a:solidFill>
                  <a:srgbClr val="292959"/>
                </a:solidFill>
                <a:latin typeface="Trebuchet MS"/>
                <a:cs typeface="Trebuchet MS"/>
              </a:rPr>
              <a:t> </a:t>
            </a:r>
            <a:r>
              <a:rPr sz="2700" spc="-90" dirty="0">
                <a:solidFill>
                  <a:srgbClr val="292959"/>
                </a:solidFill>
                <a:latin typeface="Trebuchet MS"/>
                <a:cs typeface="Trebuchet MS"/>
              </a:rPr>
              <a:t>resolve</a:t>
            </a:r>
            <a:r>
              <a:rPr sz="2700" spc="-110" dirty="0">
                <a:solidFill>
                  <a:srgbClr val="292959"/>
                </a:solidFill>
                <a:latin typeface="Trebuchet MS"/>
                <a:cs typeface="Trebuchet MS"/>
              </a:rPr>
              <a:t> </a:t>
            </a:r>
            <a:r>
              <a:rPr sz="2700" spc="-10" dirty="0">
                <a:solidFill>
                  <a:srgbClr val="292959"/>
                </a:solidFill>
                <a:latin typeface="Trebuchet MS"/>
                <a:cs typeface="Trebuchet MS"/>
              </a:rPr>
              <a:t>how</a:t>
            </a:r>
            <a:r>
              <a:rPr sz="2700" spc="-105" dirty="0">
                <a:solidFill>
                  <a:srgbClr val="292959"/>
                </a:solidFill>
                <a:latin typeface="Trebuchet MS"/>
                <a:cs typeface="Trebuchet MS"/>
              </a:rPr>
              <a:t> </a:t>
            </a:r>
            <a:r>
              <a:rPr sz="2700" spc="-130" dirty="0">
                <a:solidFill>
                  <a:srgbClr val="292959"/>
                </a:solidFill>
                <a:latin typeface="Trebuchet MS"/>
                <a:cs typeface="Trebuchet MS"/>
              </a:rPr>
              <a:t>they</a:t>
            </a:r>
            <a:r>
              <a:rPr sz="2700" spc="-85" dirty="0">
                <a:solidFill>
                  <a:srgbClr val="292959"/>
                </a:solidFill>
                <a:latin typeface="Trebuchet MS"/>
                <a:cs typeface="Trebuchet MS"/>
              </a:rPr>
              <a:t> </a:t>
            </a:r>
            <a:r>
              <a:rPr sz="2700" spc="-10" dirty="0">
                <a:solidFill>
                  <a:srgbClr val="292959"/>
                </a:solidFill>
                <a:latin typeface="Trebuchet MS"/>
                <a:cs typeface="Trebuchet MS"/>
              </a:rPr>
              <a:t>own</a:t>
            </a:r>
            <a:r>
              <a:rPr sz="2700" spc="-110" dirty="0">
                <a:solidFill>
                  <a:srgbClr val="292959"/>
                </a:solidFill>
                <a:latin typeface="Trebuchet MS"/>
                <a:cs typeface="Trebuchet MS"/>
              </a:rPr>
              <a:t> </a:t>
            </a:r>
            <a:r>
              <a:rPr sz="2700" spc="-100" dirty="0">
                <a:solidFill>
                  <a:srgbClr val="292959"/>
                </a:solidFill>
                <a:latin typeface="Trebuchet MS"/>
                <a:cs typeface="Trebuchet MS"/>
              </a:rPr>
              <a:t>the</a:t>
            </a:r>
            <a:r>
              <a:rPr sz="2700" spc="-105" dirty="0">
                <a:solidFill>
                  <a:srgbClr val="292959"/>
                </a:solidFill>
                <a:latin typeface="Trebuchet MS"/>
                <a:cs typeface="Trebuchet MS"/>
              </a:rPr>
              <a:t> </a:t>
            </a:r>
            <a:r>
              <a:rPr sz="2700" spc="-50" dirty="0">
                <a:solidFill>
                  <a:srgbClr val="292959"/>
                </a:solidFill>
                <a:latin typeface="Trebuchet MS"/>
                <a:cs typeface="Trebuchet MS"/>
              </a:rPr>
              <a:t>beneficial</a:t>
            </a:r>
            <a:r>
              <a:rPr sz="2700" spc="-105" dirty="0">
                <a:solidFill>
                  <a:srgbClr val="292959"/>
                </a:solidFill>
                <a:latin typeface="Trebuchet MS"/>
                <a:cs typeface="Trebuchet MS"/>
              </a:rPr>
              <a:t> </a:t>
            </a:r>
            <a:r>
              <a:rPr sz="2700" spc="-120" dirty="0">
                <a:solidFill>
                  <a:srgbClr val="292959"/>
                </a:solidFill>
                <a:latin typeface="Trebuchet MS"/>
                <a:cs typeface="Trebuchet MS"/>
              </a:rPr>
              <a:t>interest</a:t>
            </a:r>
            <a:r>
              <a:rPr sz="2700" spc="-85" dirty="0">
                <a:solidFill>
                  <a:srgbClr val="292959"/>
                </a:solidFill>
                <a:latin typeface="Trebuchet MS"/>
                <a:cs typeface="Trebuchet MS"/>
              </a:rPr>
              <a:t> </a:t>
            </a:r>
            <a:r>
              <a:rPr sz="2700" spc="-60" dirty="0">
                <a:solidFill>
                  <a:srgbClr val="292959"/>
                </a:solidFill>
                <a:latin typeface="Trebuchet MS"/>
                <a:cs typeface="Trebuchet MS"/>
              </a:rPr>
              <a:t>when</a:t>
            </a:r>
            <a:r>
              <a:rPr sz="2700" spc="-110" dirty="0">
                <a:solidFill>
                  <a:srgbClr val="292959"/>
                </a:solidFill>
                <a:latin typeface="Trebuchet MS"/>
                <a:cs typeface="Trebuchet MS"/>
              </a:rPr>
              <a:t> </a:t>
            </a:r>
            <a:r>
              <a:rPr sz="2700" spc="-100" dirty="0">
                <a:solidFill>
                  <a:srgbClr val="292959"/>
                </a:solidFill>
                <a:latin typeface="Trebuchet MS"/>
                <a:cs typeface="Trebuchet MS"/>
              </a:rPr>
              <a:t>the</a:t>
            </a:r>
            <a:r>
              <a:rPr sz="2700" spc="-105" dirty="0">
                <a:solidFill>
                  <a:srgbClr val="292959"/>
                </a:solidFill>
                <a:latin typeface="Trebuchet MS"/>
                <a:cs typeface="Trebuchet MS"/>
              </a:rPr>
              <a:t> </a:t>
            </a:r>
            <a:r>
              <a:rPr sz="2700" spc="-100" dirty="0">
                <a:solidFill>
                  <a:srgbClr val="292959"/>
                </a:solidFill>
                <a:latin typeface="Trebuchet MS"/>
                <a:cs typeface="Trebuchet MS"/>
              </a:rPr>
              <a:t>property </a:t>
            </a:r>
            <a:r>
              <a:rPr sz="2700" spc="-60" dirty="0">
                <a:solidFill>
                  <a:srgbClr val="292959"/>
                </a:solidFill>
                <a:latin typeface="Trebuchet MS"/>
                <a:cs typeface="Trebuchet MS"/>
              </a:rPr>
              <a:t>is</a:t>
            </a:r>
            <a:r>
              <a:rPr sz="2700" spc="-110" dirty="0">
                <a:solidFill>
                  <a:srgbClr val="292959"/>
                </a:solidFill>
                <a:latin typeface="Trebuchet MS"/>
                <a:cs typeface="Trebuchet MS"/>
              </a:rPr>
              <a:t> </a:t>
            </a:r>
            <a:r>
              <a:rPr sz="2700" spc="-10" dirty="0">
                <a:solidFill>
                  <a:srgbClr val="292959"/>
                </a:solidFill>
                <a:latin typeface="Trebuchet MS"/>
                <a:cs typeface="Trebuchet MS"/>
              </a:rPr>
              <a:t>transferred </a:t>
            </a:r>
            <a:r>
              <a:rPr sz="2700" spc="-130" dirty="0">
                <a:solidFill>
                  <a:srgbClr val="292959"/>
                </a:solidFill>
                <a:latin typeface="Trebuchet MS"/>
                <a:cs typeface="Trebuchet MS"/>
              </a:rPr>
              <a:t>But</a:t>
            </a:r>
            <a:r>
              <a:rPr sz="2700" spc="-85" dirty="0">
                <a:solidFill>
                  <a:srgbClr val="292959"/>
                </a:solidFill>
                <a:latin typeface="Trebuchet MS"/>
                <a:cs typeface="Trebuchet MS"/>
              </a:rPr>
              <a:t> </a:t>
            </a:r>
            <a:r>
              <a:rPr sz="2700" spc="-125" dirty="0">
                <a:solidFill>
                  <a:srgbClr val="292959"/>
                </a:solidFill>
                <a:latin typeface="Trebuchet MS"/>
                <a:cs typeface="Trebuchet MS"/>
              </a:rPr>
              <a:t>this</a:t>
            </a:r>
            <a:r>
              <a:rPr sz="2700" spc="-85" dirty="0">
                <a:solidFill>
                  <a:srgbClr val="292959"/>
                </a:solidFill>
                <a:latin typeface="Trebuchet MS"/>
                <a:cs typeface="Trebuchet MS"/>
              </a:rPr>
              <a:t> </a:t>
            </a:r>
            <a:r>
              <a:rPr sz="2700" spc="-90" dirty="0">
                <a:solidFill>
                  <a:srgbClr val="292959"/>
                </a:solidFill>
                <a:latin typeface="Trebuchet MS"/>
                <a:cs typeface="Trebuchet MS"/>
              </a:rPr>
              <a:t>requires</a:t>
            </a:r>
            <a:r>
              <a:rPr sz="2700" spc="-114" dirty="0">
                <a:solidFill>
                  <a:srgbClr val="292959"/>
                </a:solidFill>
                <a:latin typeface="Trebuchet MS"/>
                <a:cs typeface="Trebuchet MS"/>
              </a:rPr>
              <a:t> </a:t>
            </a:r>
            <a:r>
              <a:rPr sz="2700" spc="-95" dirty="0">
                <a:solidFill>
                  <a:srgbClr val="292959"/>
                </a:solidFill>
                <a:latin typeface="Trebuchet MS"/>
                <a:cs typeface="Trebuchet MS"/>
              </a:rPr>
              <a:t>that</a:t>
            </a:r>
            <a:r>
              <a:rPr sz="2700" spc="-110" dirty="0">
                <a:solidFill>
                  <a:srgbClr val="292959"/>
                </a:solidFill>
                <a:latin typeface="Trebuchet MS"/>
                <a:cs typeface="Trebuchet MS"/>
              </a:rPr>
              <a:t> </a:t>
            </a:r>
            <a:r>
              <a:rPr sz="2700" spc="-100" dirty="0">
                <a:solidFill>
                  <a:srgbClr val="292959"/>
                </a:solidFill>
                <a:latin typeface="Trebuchet MS"/>
                <a:cs typeface="Trebuchet MS"/>
              </a:rPr>
              <a:t>the </a:t>
            </a:r>
            <a:r>
              <a:rPr sz="2700" spc="-65" dirty="0">
                <a:solidFill>
                  <a:srgbClr val="292959"/>
                </a:solidFill>
                <a:latin typeface="Trebuchet MS"/>
                <a:cs typeface="Trebuchet MS"/>
              </a:rPr>
              <a:t>parties</a:t>
            </a:r>
            <a:r>
              <a:rPr sz="2700" spc="-110" dirty="0">
                <a:solidFill>
                  <a:srgbClr val="292959"/>
                </a:solidFill>
                <a:latin typeface="Trebuchet MS"/>
                <a:cs typeface="Trebuchet MS"/>
              </a:rPr>
              <a:t> </a:t>
            </a:r>
            <a:r>
              <a:rPr sz="2700" spc="-50" dirty="0">
                <a:solidFill>
                  <a:srgbClr val="292959"/>
                </a:solidFill>
                <a:latin typeface="Trebuchet MS"/>
                <a:cs typeface="Trebuchet MS"/>
              </a:rPr>
              <a:t>contemplated</a:t>
            </a:r>
            <a:r>
              <a:rPr sz="2700" spc="-95" dirty="0">
                <a:solidFill>
                  <a:srgbClr val="292959"/>
                </a:solidFill>
                <a:latin typeface="Trebuchet MS"/>
                <a:cs typeface="Trebuchet MS"/>
              </a:rPr>
              <a:t> division </a:t>
            </a:r>
            <a:r>
              <a:rPr sz="2700" dirty="0">
                <a:solidFill>
                  <a:srgbClr val="292959"/>
                </a:solidFill>
                <a:latin typeface="Trebuchet MS"/>
                <a:cs typeface="Trebuchet MS"/>
              </a:rPr>
              <a:t>at</a:t>
            </a:r>
            <a:r>
              <a:rPr sz="2700" spc="-100" dirty="0">
                <a:solidFill>
                  <a:srgbClr val="292959"/>
                </a:solidFill>
                <a:latin typeface="Trebuchet MS"/>
                <a:cs typeface="Trebuchet MS"/>
              </a:rPr>
              <a:t> </a:t>
            </a:r>
            <a:r>
              <a:rPr sz="2700" spc="-114" dirty="0">
                <a:solidFill>
                  <a:srgbClr val="292959"/>
                </a:solidFill>
                <a:latin typeface="Trebuchet MS"/>
                <a:cs typeface="Trebuchet MS"/>
              </a:rPr>
              <a:t>transfer.</a:t>
            </a:r>
            <a:r>
              <a:rPr sz="2700" spc="-85" dirty="0">
                <a:solidFill>
                  <a:srgbClr val="292959"/>
                </a:solidFill>
                <a:latin typeface="Trebuchet MS"/>
                <a:cs typeface="Trebuchet MS"/>
              </a:rPr>
              <a:t> </a:t>
            </a:r>
            <a:r>
              <a:rPr sz="2700" spc="-100" dirty="0">
                <a:solidFill>
                  <a:srgbClr val="292959"/>
                </a:solidFill>
                <a:latin typeface="Trebuchet MS"/>
                <a:cs typeface="Trebuchet MS"/>
              </a:rPr>
              <a:t>What</a:t>
            </a:r>
            <a:r>
              <a:rPr sz="2700" spc="-95" dirty="0">
                <a:solidFill>
                  <a:srgbClr val="292959"/>
                </a:solidFill>
                <a:latin typeface="Trebuchet MS"/>
                <a:cs typeface="Trebuchet MS"/>
              </a:rPr>
              <a:t> </a:t>
            </a:r>
            <a:r>
              <a:rPr sz="2700" dirty="0">
                <a:solidFill>
                  <a:srgbClr val="292959"/>
                </a:solidFill>
                <a:latin typeface="Trebuchet MS"/>
                <a:cs typeface="Trebuchet MS"/>
              </a:rPr>
              <a:t>happens</a:t>
            </a:r>
            <a:r>
              <a:rPr sz="2700" spc="-100" dirty="0">
                <a:solidFill>
                  <a:srgbClr val="292959"/>
                </a:solidFill>
                <a:latin typeface="Trebuchet MS"/>
                <a:cs typeface="Trebuchet MS"/>
              </a:rPr>
              <a:t> </a:t>
            </a:r>
            <a:r>
              <a:rPr sz="2700" spc="-125" dirty="0">
                <a:solidFill>
                  <a:srgbClr val="292959"/>
                </a:solidFill>
                <a:latin typeface="Trebuchet MS"/>
                <a:cs typeface="Trebuchet MS"/>
              </a:rPr>
              <a:t>if</a:t>
            </a:r>
            <a:r>
              <a:rPr sz="2700" spc="-85" dirty="0">
                <a:solidFill>
                  <a:srgbClr val="292959"/>
                </a:solidFill>
                <a:latin typeface="Trebuchet MS"/>
                <a:cs typeface="Trebuchet MS"/>
              </a:rPr>
              <a:t> </a:t>
            </a:r>
            <a:r>
              <a:rPr sz="2700" dirty="0">
                <a:solidFill>
                  <a:srgbClr val="292959"/>
                </a:solidFill>
                <a:latin typeface="Trebuchet MS"/>
                <a:cs typeface="Trebuchet MS"/>
              </a:rPr>
              <a:t>one</a:t>
            </a:r>
            <a:r>
              <a:rPr sz="2700" spc="-95" dirty="0">
                <a:solidFill>
                  <a:srgbClr val="292959"/>
                </a:solidFill>
                <a:latin typeface="Trebuchet MS"/>
                <a:cs typeface="Trebuchet MS"/>
              </a:rPr>
              <a:t> </a:t>
            </a:r>
            <a:r>
              <a:rPr sz="2700" spc="-90" dirty="0">
                <a:solidFill>
                  <a:srgbClr val="292959"/>
                </a:solidFill>
                <a:latin typeface="Trebuchet MS"/>
                <a:cs typeface="Trebuchet MS"/>
              </a:rPr>
              <a:t>party</a:t>
            </a:r>
            <a:r>
              <a:rPr sz="2700" spc="-95" dirty="0">
                <a:solidFill>
                  <a:srgbClr val="292959"/>
                </a:solidFill>
                <a:latin typeface="Trebuchet MS"/>
                <a:cs typeface="Trebuchet MS"/>
              </a:rPr>
              <a:t> </a:t>
            </a:r>
            <a:r>
              <a:rPr sz="2700" spc="-65" dirty="0">
                <a:solidFill>
                  <a:srgbClr val="292959"/>
                </a:solidFill>
                <a:latin typeface="Trebuchet MS"/>
                <a:cs typeface="Trebuchet MS"/>
              </a:rPr>
              <a:t>moves</a:t>
            </a:r>
            <a:r>
              <a:rPr sz="2700" spc="-95" dirty="0">
                <a:solidFill>
                  <a:srgbClr val="292959"/>
                </a:solidFill>
                <a:latin typeface="Trebuchet MS"/>
                <a:cs typeface="Trebuchet MS"/>
              </a:rPr>
              <a:t> </a:t>
            </a:r>
            <a:r>
              <a:rPr sz="2700" spc="-135" dirty="0">
                <a:solidFill>
                  <a:srgbClr val="292959"/>
                </a:solidFill>
                <a:latin typeface="Trebuchet MS"/>
                <a:cs typeface="Trebuchet MS"/>
              </a:rPr>
              <a:t>in</a:t>
            </a:r>
            <a:r>
              <a:rPr sz="2700" spc="-85" dirty="0">
                <a:solidFill>
                  <a:srgbClr val="292959"/>
                </a:solidFill>
                <a:latin typeface="Trebuchet MS"/>
                <a:cs typeface="Trebuchet MS"/>
              </a:rPr>
              <a:t> </a:t>
            </a:r>
            <a:r>
              <a:rPr sz="2700" spc="-10" dirty="0">
                <a:solidFill>
                  <a:srgbClr val="292959"/>
                </a:solidFill>
                <a:latin typeface="Trebuchet MS"/>
                <a:cs typeface="Trebuchet MS"/>
              </a:rPr>
              <a:t>later?</a:t>
            </a:r>
            <a:endParaRPr sz="2700">
              <a:latin typeface="Trebuchet MS"/>
              <a:cs typeface="Trebuchet MS"/>
            </a:endParaRPr>
          </a:p>
        </p:txBody>
      </p:sp>
      <p:sp>
        <p:nvSpPr>
          <p:cNvPr id="15" name="object 15" descr="$PPTXTitle"/>
          <p:cNvSpPr txBox="1">
            <a:spLocks noGrp="1"/>
          </p:cNvSpPr>
          <p:nvPr>
            <p:ph type="title"/>
          </p:nvPr>
        </p:nvSpPr>
        <p:spPr>
          <a:xfrm>
            <a:off x="597084" y="837406"/>
            <a:ext cx="13504544" cy="1168400"/>
          </a:xfrm>
          <a:prstGeom prst="rect">
            <a:avLst/>
          </a:prstGeom>
        </p:spPr>
        <p:txBody>
          <a:bodyPr vert="horz" wrap="square" lIns="0" tIns="12700" rIns="0" bIns="0" rtlCol="0">
            <a:spAutoFit/>
          </a:bodyPr>
          <a:lstStyle/>
          <a:p>
            <a:pPr marL="12700">
              <a:lnSpc>
                <a:spcPct val="100000"/>
              </a:lnSpc>
              <a:spcBef>
                <a:spcPts val="100"/>
              </a:spcBef>
            </a:pPr>
            <a:r>
              <a:rPr sz="7500" spc="60" dirty="0"/>
              <a:t>INTRODUCING</a:t>
            </a:r>
            <a:r>
              <a:rPr sz="7500" spc="-325" dirty="0"/>
              <a:t> </a:t>
            </a:r>
            <a:r>
              <a:rPr sz="7500" spc="409" dirty="0">
                <a:solidFill>
                  <a:srgbClr val="292959"/>
                </a:solidFill>
              </a:rPr>
              <a:t>CO-</a:t>
            </a:r>
            <a:r>
              <a:rPr sz="7500" spc="-10" dirty="0">
                <a:solidFill>
                  <a:srgbClr val="292959"/>
                </a:solidFill>
              </a:rPr>
              <a:t>OWNERSHIP</a:t>
            </a:r>
            <a:endParaRPr sz="75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12153534" y="2075373"/>
            <a:ext cx="6134099" cy="6353174"/>
          </a:xfrm>
          <a:prstGeom prst="rect">
            <a:avLst/>
          </a:prstGeom>
        </p:spPr>
      </p:pic>
      <p:pic>
        <p:nvPicPr>
          <p:cNvPr id="3" name="object 3"/>
          <p:cNvPicPr/>
          <p:nvPr/>
        </p:nvPicPr>
        <p:blipFill>
          <a:blip r:embed="rId4" cstate="print"/>
          <a:stretch>
            <a:fillRect/>
          </a:stretch>
        </p:blipFill>
        <p:spPr>
          <a:xfrm>
            <a:off x="952684" y="2336006"/>
            <a:ext cx="123825" cy="123824"/>
          </a:xfrm>
          <a:prstGeom prst="rect">
            <a:avLst/>
          </a:prstGeom>
        </p:spPr>
      </p:pic>
      <p:pic>
        <p:nvPicPr>
          <p:cNvPr id="4" name="object 4"/>
          <p:cNvPicPr/>
          <p:nvPr/>
        </p:nvPicPr>
        <p:blipFill>
          <a:blip r:embed="rId4" cstate="print"/>
          <a:stretch>
            <a:fillRect/>
          </a:stretch>
        </p:blipFill>
        <p:spPr>
          <a:xfrm>
            <a:off x="952684" y="3574256"/>
            <a:ext cx="123825" cy="123824"/>
          </a:xfrm>
          <a:prstGeom prst="rect">
            <a:avLst/>
          </a:prstGeom>
        </p:spPr>
      </p:pic>
      <p:pic>
        <p:nvPicPr>
          <p:cNvPr id="5" name="object 5"/>
          <p:cNvPicPr/>
          <p:nvPr/>
        </p:nvPicPr>
        <p:blipFill>
          <a:blip r:embed="rId5" cstate="print"/>
          <a:stretch>
            <a:fillRect/>
          </a:stretch>
        </p:blipFill>
        <p:spPr>
          <a:xfrm>
            <a:off x="952684" y="5431631"/>
            <a:ext cx="123825" cy="123824"/>
          </a:xfrm>
          <a:prstGeom prst="rect">
            <a:avLst/>
          </a:prstGeom>
        </p:spPr>
      </p:pic>
      <p:pic>
        <p:nvPicPr>
          <p:cNvPr id="6" name="object 6"/>
          <p:cNvPicPr/>
          <p:nvPr/>
        </p:nvPicPr>
        <p:blipFill>
          <a:blip r:embed="rId6" cstate="print"/>
          <a:stretch>
            <a:fillRect/>
          </a:stretch>
        </p:blipFill>
        <p:spPr>
          <a:xfrm>
            <a:off x="952684" y="6669881"/>
            <a:ext cx="123825" cy="123824"/>
          </a:xfrm>
          <a:prstGeom prst="rect">
            <a:avLst/>
          </a:prstGeom>
        </p:spPr>
      </p:pic>
      <p:pic>
        <p:nvPicPr>
          <p:cNvPr id="7" name="object 7"/>
          <p:cNvPicPr/>
          <p:nvPr/>
        </p:nvPicPr>
        <p:blipFill>
          <a:blip r:embed="rId6" cstate="print"/>
          <a:stretch>
            <a:fillRect/>
          </a:stretch>
        </p:blipFill>
        <p:spPr>
          <a:xfrm>
            <a:off x="952684" y="7289006"/>
            <a:ext cx="123825" cy="123824"/>
          </a:xfrm>
          <a:prstGeom prst="rect">
            <a:avLst/>
          </a:prstGeom>
        </p:spPr>
      </p:pic>
      <p:sp>
        <p:nvSpPr>
          <p:cNvPr id="8" name="object 8"/>
          <p:cNvSpPr txBox="1"/>
          <p:nvPr/>
        </p:nvSpPr>
        <p:spPr>
          <a:xfrm>
            <a:off x="1244635" y="1961337"/>
            <a:ext cx="10045065" cy="6216650"/>
          </a:xfrm>
          <a:prstGeom prst="rect">
            <a:avLst/>
          </a:prstGeom>
        </p:spPr>
        <p:txBody>
          <a:bodyPr vert="horz" wrap="square" lIns="0" tIns="12700" rIns="0" bIns="0" rtlCol="0">
            <a:spAutoFit/>
          </a:bodyPr>
          <a:lstStyle/>
          <a:p>
            <a:pPr marL="12700" marR="1509395">
              <a:lnSpc>
                <a:spcPct val="135400"/>
              </a:lnSpc>
              <a:spcBef>
                <a:spcPts val="100"/>
              </a:spcBef>
            </a:pPr>
            <a:r>
              <a:rPr sz="3000" spc="100" dirty="0">
                <a:solidFill>
                  <a:srgbClr val="292959"/>
                </a:solidFill>
                <a:latin typeface="Trebuchet MS"/>
                <a:cs typeface="Trebuchet MS"/>
              </a:rPr>
              <a:t>On</a:t>
            </a:r>
            <a:r>
              <a:rPr sz="3000" spc="-185" dirty="0">
                <a:solidFill>
                  <a:srgbClr val="292959"/>
                </a:solidFill>
                <a:latin typeface="Trebuchet MS"/>
                <a:cs typeface="Trebuchet MS"/>
              </a:rPr>
              <a:t> </a:t>
            </a:r>
            <a:r>
              <a:rPr sz="3000" spc="-110" dirty="0">
                <a:solidFill>
                  <a:srgbClr val="292959"/>
                </a:solidFill>
                <a:latin typeface="Trebuchet MS"/>
                <a:cs typeface="Trebuchet MS"/>
              </a:rPr>
              <a:t>the</a:t>
            </a:r>
            <a:r>
              <a:rPr sz="3000" spc="-114" dirty="0">
                <a:solidFill>
                  <a:srgbClr val="292959"/>
                </a:solidFill>
                <a:latin typeface="Trebuchet MS"/>
                <a:cs typeface="Trebuchet MS"/>
              </a:rPr>
              <a:t> </a:t>
            </a:r>
            <a:r>
              <a:rPr sz="3000" spc="-40" dirty="0">
                <a:solidFill>
                  <a:srgbClr val="292959"/>
                </a:solidFill>
                <a:latin typeface="Trebuchet MS"/>
                <a:cs typeface="Trebuchet MS"/>
              </a:rPr>
              <a:t>increase</a:t>
            </a:r>
            <a:r>
              <a:rPr sz="3000" spc="-120" dirty="0">
                <a:solidFill>
                  <a:srgbClr val="292959"/>
                </a:solidFill>
                <a:latin typeface="Trebuchet MS"/>
                <a:cs typeface="Trebuchet MS"/>
              </a:rPr>
              <a:t> </a:t>
            </a:r>
            <a:r>
              <a:rPr sz="3000" spc="-35" dirty="0">
                <a:solidFill>
                  <a:srgbClr val="292959"/>
                </a:solidFill>
                <a:latin typeface="Trebuchet MS"/>
                <a:cs typeface="Trebuchet MS"/>
              </a:rPr>
              <a:t>since</a:t>
            </a:r>
            <a:r>
              <a:rPr sz="3000" spc="-120" dirty="0">
                <a:solidFill>
                  <a:srgbClr val="292959"/>
                </a:solidFill>
                <a:latin typeface="Trebuchet MS"/>
                <a:cs typeface="Trebuchet MS"/>
              </a:rPr>
              <a:t> </a:t>
            </a:r>
            <a:r>
              <a:rPr sz="3000" spc="-145" dirty="0">
                <a:solidFill>
                  <a:srgbClr val="292959"/>
                </a:solidFill>
                <a:latin typeface="Trebuchet MS"/>
                <a:cs typeface="Trebuchet MS"/>
              </a:rPr>
              <a:t>1980s</a:t>
            </a:r>
            <a:r>
              <a:rPr sz="3000" spc="-95" dirty="0">
                <a:solidFill>
                  <a:srgbClr val="292959"/>
                </a:solidFill>
                <a:latin typeface="Trebuchet MS"/>
                <a:cs typeface="Trebuchet MS"/>
              </a:rPr>
              <a:t> </a:t>
            </a:r>
            <a:r>
              <a:rPr sz="3000" spc="120" dirty="0">
                <a:solidFill>
                  <a:srgbClr val="292959"/>
                </a:solidFill>
                <a:latin typeface="Trebuchet MS"/>
                <a:cs typeface="Trebuchet MS"/>
              </a:rPr>
              <a:t>-</a:t>
            </a:r>
            <a:r>
              <a:rPr sz="3000" spc="-125" dirty="0">
                <a:solidFill>
                  <a:srgbClr val="292959"/>
                </a:solidFill>
                <a:latin typeface="Trebuchet MS"/>
                <a:cs typeface="Trebuchet MS"/>
              </a:rPr>
              <a:t> </a:t>
            </a:r>
            <a:r>
              <a:rPr sz="3000" spc="-25" dirty="0">
                <a:solidFill>
                  <a:srgbClr val="292959"/>
                </a:solidFill>
                <a:latin typeface="Trebuchet MS"/>
                <a:cs typeface="Trebuchet MS"/>
              </a:rPr>
              <a:t>upward</a:t>
            </a:r>
            <a:r>
              <a:rPr sz="3000" spc="-120" dirty="0">
                <a:solidFill>
                  <a:srgbClr val="292959"/>
                </a:solidFill>
                <a:latin typeface="Trebuchet MS"/>
                <a:cs typeface="Trebuchet MS"/>
              </a:rPr>
              <a:t> </a:t>
            </a:r>
            <a:r>
              <a:rPr sz="3000" spc="-150" dirty="0">
                <a:solidFill>
                  <a:srgbClr val="292959"/>
                </a:solidFill>
                <a:latin typeface="Trebuchet MS"/>
                <a:cs typeface="Trebuchet MS"/>
              </a:rPr>
              <a:t>trend:</a:t>
            </a:r>
            <a:r>
              <a:rPr sz="3000" spc="-95" dirty="0">
                <a:solidFill>
                  <a:srgbClr val="292959"/>
                </a:solidFill>
                <a:latin typeface="Trebuchet MS"/>
                <a:cs typeface="Trebuchet MS"/>
              </a:rPr>
              <a:t> </a:t>
            </a:r>
            <a:r>
              <a:rPr sz="3000" spc="55" dirty="0">
                <a:solidFill>
                  <a:srgbClr val="292959"/>
                </a:solidFill>
                <a:latin typeface="Trebuchet MS"/>
                <a:cs typeface="Trebuchet MS"/>
              </a:rPr>
              <a:t>c62.5% </a:t>
            </a:r>
            <a:r>
              <a:rPr sz="3000" spc="-50" dirty="0">
                <a:solidFill>
                  <a:srgbClr val="292959"/>
                </a:solidFill>
                <a:latin typeface="Trebuchet MS"/>
                <a:cs typeface="Trebuchet MS"/>
              </a:rPr>
              <a:t>households</a:t>
            </a:r>
            <a:r>
              <a:rPr sz="3000" spc="-175" dirty="0">
                <a:solidFill>
                  <a:srgbClr val="292959"/>
                </a:solidFill>
                <a:latin typeface="Trebuchet MS"/>
                <a:cs typeface="Trebuchet MS"/>
              </a:rPr>
              <a:t> </a:t>
            </a:r>
            <a:r>
              <a:rPr sz="3000" spc="-20" dirty="0">
                <a:solidFill>
                  <a:srgbClr val="292959"/>
                </a:solidFill>
                <a:latin typeface="Trebuchet MS"/>
                <a:cs typeface="Trebuchet MS"/>
              </a:rPr>
              <a:t>own</a:t>
            </a:r>
            <a:r>
              <a:rPr sz="3000" spc="-155" dirty="0">
                <a:solidFill>
                  <a:srgbClr val="292959"/>
                </a:solidFill>
                <a:latin typeface="Trebuchet MS"/>
                <a:cs typeface="Trebuchet MS"/>
              </a:rPr>
              <a:t> </a:t>
            </a:r>
            <a:r>
              <a:rPr sz="3000" spc="-160" dirty="0">
                <a:solidFill>
                  <a:srgbClr val="292959"/>
                </a:solidFill>
                <a:latin typeface="Trebuchet MS"/>
                <a:cs typeface="Trebuchet MS"/>
              </a:rPr>
              <a:t>their</a:t>
            </a:r>
            <a:r>
              <a:rPr sz="3000" spc="-95" dirty="0">
                <a:solidFill>
                  <a:srgbClr val="292959"/>
                </a:solidFill>
                <a:latin typeface="Trebuchet MS"/>
                <a:cs typeface="Trebuchet MS"/>
              </a:rPr>
              <a:t> </a:t>
            </a:r>
            <a:r>
              <a:rPr sz="3000" spc="-20" dirty="0">
                <a:solidFill>
                  <a:srgbClr val="292959"/>
                </a:solidFill>
                <a:latin typeface="Trebuchet MS"/>
                <a:cs typeface="Trebuchet MS"/>
              </a:rPr>
              <a:t>own</a:t>
            </a:r>
            <a:r>
              <a:rPr sz="3000" spc="-140" dirty="0">
                <a:solidFill>
                  <a:srgbClr val="292959"/>
                </a:solidFill>
                <a:latin typeface="Trebuchet MS"/>
                <a:cs typeface="Trebuchet MS"/>
              </a:rPr>
              <a:t> </a:t>
            </a:r>
            <a:r>
              <a:rPr sz="3000" spc="-65" dirty="0">
                <a:solidFill>
                  <a:srgbClr val="292959"/>
                </a:solidFill>
                <a:latin typeface="Trebuchet MS"/>
                <a:cs typeface="Trebuchet MS"/>
              </a:rPr>
              <a:t>home</a:t>
            </a:r>
            <a:r>
              <a:rPr sz="3000" spc="-140" dirty="0">
                <a:solidFill>
                  <a:srgbClr val="292959"/>
                </a:solidFill>
                <a:latin typeface="Trebuchet MS"/>
                <a:cs typeface="Trebuchet MS"/>
              </a:rPr>
              <a:t> </a:t>
            </a:r>
            <a:r>
              <a:rPr sz="3000" spc="-50" dirty="0">
                <a:solidFill>
                  <a:srgbClr val="292959"/>
                </a:solidFill>
                <a:latin typeface="Trebuchet MS"/>
                <a:cs typeface="Trebuchet MS"/>
              </a:rPr>
              <a:t>(2021</a:t>
            </a:r>
            <a:r>
              <a:rPr sz="3000" spc="-140" dirty="0">
                <a:solidFill>
                  <a:srgbClr val="292959"/>
                </a:solidFill>
                <a:latin typeface="Trebuchet MS"/>
                <a:cs typeface="Trebuchet MS"/>
              </a:rPr>
              <a:t> </a:t>
            </a:r>
            <a:r>
              <a:rPr sz="3000" spc="-90" dirty="0">
                <a:solidFill>
                  <a:srgbClr val="292959"/>
                </a:solidFill>
                <a:latin typeface="Trebuchet MS"/>
                <a:cs typeface="Trebuchet MS"/>
              </a:rPr>
              <a:t>census,</a:t>
            </a:r>
            <a:r>
              <a:rPr sz="3000" spc="-135" dirty="0">
                <a:solidFill>
                  <a:srgbClr val="292959"/>
                </a:solidFill>
                <a:latin typeface="Trebuchet MS"/>
                <a:cs typeface="Trebuchet MS"/>
              </a:rPr>
              <a:t> </a:t>
            </a:r>
            <a:r>
              <a:rPr sz="3000" spc="50" dirty="0">
                <a:solidFill>
                  <a:srgbClr val="292959"/>
                </a:solidFill>
                <a:latin typeface="Trebuchet MS"/>
                <a:cs typeface="Trebuchet MS"/>
              </a:rPr>
              <a:t>ONS)</a:t>
            </a:r>
            <a:endParaRPr sz="3000">
              <a:latin typeface="Trebuchet MS"/>
              <a:cs typeface="Trebuchet MS"/>
            </a:endParaRPr>
          </a:p>
          <a:p>
            <a:pPr marL="12700" marR="141605">
              <a:lnSpc>
                <a:spcPct val="135400"/>
              </a:lnSpc>
            </a:pPr>
            <a:r>
              <a:rPr sz="3000" spc="170" dirty="0">
                <a:solidFill>
                  <a:srgbClr val="292959"/>
                </a:solidFill>
                <a:latin typeface="Trebuchet MS"/>
                <a:cs typeface="Trebuchet MS"/>
              </a:rPr>
              <a:t>Co-</a:t>
            </a:r>
            <a:r>
              <a:rPr sz="3000" spc="-70" dirty="0">
                <a:solidFill>
                  <a:srgbClr val="292959"/>
                </a:solidFill>
                <a:latin typeface="Trebuchet MS"/>
                <a:cs typeface="Trebuchet MS"/>
              </a:rPr>
              <a:t>owners</a:t>
            </a:r>
            <a:r>
              <a:rPr sz="3000" spc="-85" dirty="0">
                <a:solidFill>
                  <a:srgbClr val="292959"/>
                </a:solidFill>
                <a:latin typeface="Trebuchet MS"/>
                <a:cs typeface="Trebuchet MS"/>
              </a:rPr>
              <a:t> may </a:t>
            </a:r>
            <a:r>
              <a:rPr sz="3000" dirty="0">
                <a:solidFill>
                  <a:srgbClr val="292959"/>
                </a:solidFill>
                <a:latin typeface="Trebuchet MS"/>
                <a:cs typeface="Trebuchet MS"/>
              </a:rPr>
              <a:t>be</a:t>
            </a:r>
            <a:r>
              <a:rPr sz="3000" spc="-85" dirty="0">
                <a:solidFill>
                  <a:srgbClr val="292959"/>
                </a:solidFill>
                <a:latin typeface="Trebuchet MS"/>
                <a:cs typeface="Trebuchet MS"/>
              </a:rPr>
              <a:t> </a:t>
            </a:r>
            <a:r>
              <a:rPr sz="3000" spc="-145" dirty="0">
                <a:solidFill>
                  <a:srgbClr val="292959"/>
                </a:solidFill>
                <a:latin typeface="Trebuchet MS"/>
                <a:cs typeface="Trebuchet MS"/>
              </a:rPr>
              <a:t>in</a:t>
            </a:r>
            <a:r>
              <a:rPr sz="3000" spc="-85" dirty="0">
                <a:solidFill>
                  <a:srgbClr val="292959"/>
                </a:solidFill>
                <a:latin typeface="Trebuchet MS"/>
                <a:cs typeface="Trebuchet MS"/>
              </a:rPr>
              <a:t> various </a:t>
            </a:r>
            <a:r>
              <a:rPr sz="3000" spc="-110" dirty="0">
                <a:solidFill>
                  <a:srgbClr val="292959"/>
                </a:solidFill>
                <a:latin typeface="Trebuchet MS"/>
                <a:cs typeface="Trebuchet MS"/>
              </a:rPr>
              <a:t>relationships:</a:t>
            </a:r>
            <a:r>
              <a:rPr sz="3000" spc="-85" dirty="0">
                <a:solidFill>
                  <a:srgbClr val="292959"/>
                </a:solidFill>
                <a:latin typeface="Trebuchet MS"/>
                <a:cs typeface="Trebuchet MS"/>
              </a:rPr>
              <a:t> </a:t>
            </a:r>
            <a:r>
              <a:rPr sz="3000" spc="-100" dirty="0">
                <a:solidFill>
                  <a:srgbClr val="292959"/>
                </a:solidFill>
                <a:latin typeface="Trebuchet MS"/>
                <a:cs typeface="Trebuchet MS"/>
              </a:rPr>
              <a:t>e.g.</a:t>
            </a:r>
            <a:r>
              <a:rPr sz="3000" spc="-85" dirty="0">
                <a:solidFill>
                  <a:srgbClr val="292959"/>
                </a:solidFill>
                <a:latin typeface="Trebuchet MS"/>
                <a:cs typeface="Trebuchet MS"/>
              </a:rPr>
              <a:t> </a:t>
            </a:r>
            <a:r>
              <a:rPr sz="3000" spc="-150" dirty="0">
                <a:solidFill>
                  <a:srgbClr val="292959"/>
                </a:solidFill>
                <a:latin typeface="Trebuchet MS"/>
                <a:cs typeface="Trebuchet MS"/>
              </a:rPr>
              <a:t>married,</a:t>
            </a:r>
            <a:r>
              <a:rPr sz="3000" spc="-85" dirty="0">
                <a:solidFill>
                  <a:srgbClr val="292959"/>
                </a:solidFill>
                <a:latin typeface="Trebuchet MS"/>
                <a:cs typeface="Trebuchet MS"/>
              </a:rPr>
              <a:t> </a:t>
            </a:r>
            <a:r>
              <a:rPr sz="3000" spc="-50" dirty="0">
                <a:solidFill>
                  <a:srgbClr val="292959"/>
                </a:solidFill>
                <a:latin typeface="Trebuchet MS"/>
                <a:cs typeface="Trebuchet MS"/>
              </a:rPr>
              <a:t>civil </a:t>
            </a:r>
            <a:r>
              <a:rPr sz="3000" spc="-125" dirty="0">
                <a:solidFill>
                  <a:srgbClr val="292959"/>
                </a:solidFill>
                <a:latin typeface="Trebuchet MS"/>
                <a:cs typeface="Trebuchet MS"/>
              </a:rPr>
              <a:t>partners,</a:t>
            </a:r>
            <a:r>
              <a:rPr sz="3000" spc="-100" dirty="0">
                <a:solidFill>
                  <a:srgbClr val="292959"/>
                </a:solidFill>
                <a:latin typeface="Trebuchet MS"/>
                <a:cs typeface="Trebuchet MS"/>
              </a:rPr>
              <a:t> </a:t>
            </a:r>
            <a:r>
              <a:rPr sz="3000" dirty="0">
                <a:solidFill>
                  <a:srgbClr val="292959"/>
                </a:solidFill>
                <a:latin typeface="Trebuchet MS"/>
                <a:cs typeface="Trebuchet MS"/>
              </a:rPr>
              <a:t>same</a:t>
            </a:r>
            <a:r>
              <a:rPr sz="3000" spc="-155" dirty="0">
                <a:solidFill>
                  <a:srgbClr val="292959"/>
                </a:solidFill>
                <a:latin typeface="Trebuchet MS"/>
                <a:cs typeface="Trebuchet MS"/>
              </a:rPr>
              <a:t> </a:t>
            </a:r>
            <a:r>
              <a:rPr sz="3000" spc="-40" dirty="0">
                <a:solidFill>
                  <a:srgbClr val="292959"/>
                </a:solidFill>
                <a:latin typeface="Trebuchet MS"/>
                <a:cs typeface="Trebuchet MS"/>
              </a:rPr>
              <a:t>sex</a:t>
            </a:r>
            <a:r>
              <a:rPr sz="3000" spc="-110" dirty="0">
                <a:solidFill>
                  <a:srgbClr val="292959"/>
                </a:solidFill>
                <a:latin typeface="Trebuchet MS"/>
                <a:cs typeface="Trebuchet MS"/>
              </a:rPr>
              <a:t> </a:t>
            </a:r>
            <a:r>
              <a:rPr sz="3000" spc="-100" dirty="0">
                <a:solidFill>
                  <a:srgbClr val="292959"/>
                </a:solidFill>
                <a:latin typeface="Trebuchet MS"/>
                <a:cs typeface="Trebuchet MS"/>
              </a:rPr>
              <a:t>relationship</a:t>
            </a:r>
            <a:r>
              <a:rPr sz="3000" spc="-110" dirty="0">
                <a:solidFill>
                  <a:srgbClr val="292959"/>
                </a:solidFill>
                <a:latin typeface="Trebuchet MS"/>
                <a:cs typeface="Trebuchet MS"/>
              </a:rPr>
              <a:t> </a:t>
            </a:r>
            <a:r>
              <a:rPr sz="3000" spc="65" dirty="0">
                <a:solidFill>
                  <a:srgbClr val="292959"/>
                </a:solidFill>
                <a:latin typeface="Trebuchet MS"/>
                <a:cs typeface="Trebuchet MS"/>
              </a:rPr>
              <a:t>–</a:t>
            </a:r>
            <a:r>
              <a:rPr sz="3000" spc="-110" dirty="0">
                <a:solidFill>
                  <a:srgbClr val="292959"/>
                </a:solidFill>
                <a:latin typeface="Trebuchet MS"/>
                <a:cs typeface="Trebuchet MS"/>
              </a:rPr>
              <a:t> </a:t>
            </a:r>
            <a:r>
              <a:rPr sz="3000" spc="-85" dirty="0">
                <a:solidFill>
                  <a:srgbClr val="292959"/>
                </a:solidFill>
                <a:latin typeface="Trebuchet MS"/>
                <a:cs typeface="Trebuchet MS"/>
              </a:rPr>
              <a:t>or</a:t>
            </a:r>
            <a:r>
              <a:rPr sz="3000" spc="-114" dirty="0">
                <a:solidFill>
                  <a:srgbClr val="292959"/>
                </a:solidFill>
                <a:latin typeface="Trebuchet MS"/>
                <a:cs typeface="Trebuchet MS"/>
              </a:rPr>
              <a:t> </a:t>
            </a:r>
            <a:r>
              <a:rPr sz="3000" spc="-140" dirty="0">
                <a:solidFill>
                  <a:srgbClr val="292959"/>
                </a:solidFill>
                <a:latin typeface="Trebuchet MS"/>
                <a:cs typeface="Trebuchet MS"/>
              </a:rPr>
              <a:t>they</a:t>
            </a:r>
            <a:r>
              <a:rPr sz="3000" spc="-95" dirty="0">
                <a:solidFill>
                  <a:srgbClr val="292959"/>
                </a:solidFill>
                <a:latin typeface="Trebuchet MS"/>
                <a:cs typeface="Trebuchet MS"/>
              </a:rPr>
              <a:t> </a:t>
            </a:r>
            <a:r>
              <a:rPr sz="3000" spc="-85" dirty="0">
                <a:solidFill>
                  <a:srgbClr val="292959"/>
                </a:solidFill>
                <a:latin typeface="Trebuchet MS"/>
                <a:cs typeface="Trebuchet MS"/>
              </a:rPr>
              <a:t>may</a:t>
            </a:r>
            <a:r>
              <a:rPr sz="3000" spc="-110" dirty="0">
                <a:solidFill>
                  <a:srgbClr val="292959"/>
                </a:solidFill>
                <a:latin typeface="Trebuchet MS"/>
                <a:cs typeface="Trebuchet MS"/>
              </a:rPr>
              <a:t> </a:t>
            </a:r>
            <a:r>
              <a:rPr sz="3000" spc="-190" dirty="0">
                <a:solidFill>
                  <a:srgbClr val="292959"/>
                </a:solidFill>
                <a:latin typeface="Trebuchet MS"/>
                <a:cs typeface="Trebuchet MS"/>
              </a:rPr>
              <a:t>just</a:t>
            </a:r>
            <a:r>
              <a:rPr sz="3000" spc="-95" dirty="0">
                <a:solidFill>
                  <a:srgbClr val="292959"/>
                </a:solidFill>
                <a:latin typeface="Trebuchet MS"/>
                <a:cs typeface="Trebuchet MS"/>
              </a:rPr>
              <a:t> </a:t>
            </a:r>
            <a:r>
              <a:rPr sz="3000" spc="-25" dirty="0">
                <a:solidFill>
                  <a:srgbClr val="292959"/>
                </a:solidFill>
                <a:latin typeface="Trebuchet MS"/>
                <a:cs typeface="Trebuchet MS"/>
              </a:rPr>
              <a:t>be </a:t>
            </a:r>
            <a:r>
              <a:rPr sz="3000" spc="-65" dirty="0">
                <a:solidFill>
                  <a:srgbClr val="292959"/>
                </a:solidFill>
                <a:latin typeface="Trebuchet MS"/>
                <a:cs typeface="Trebuchet MS"/>
              </a:rPr>
              <a:t>friends/business</a:t>
            </a:r>
            <a:r>
              <a:rPr sz="3000" spc="-130" dirty="0">
                <a:solidFill>
                  <a:srgbClr val="292959"/>
                </a:solidFill>
                <a:latin typeface="Trebuchet MS"/>
                <a:cs typeface="Trebuchet MS"/>
              </a:rPr>
              <a:t> </a:t>
            </a:r>
            <a:r>
              <a:rPr sz="3000" spc="-10" dirty="0">
                <a:solidFill>
                  <a:srgbClr val="292959"/>
                </a:solidFill>
                <a:latin typeface="Trebuchet MS"/>
                <a:cs typeface="Trebuchet MS"/>
              </a:rPr>
              <a:t>partners.</a:t>
            </a:r>
            <a:endParaRPr sz="3000">
              <a:latin typeface="Trebuchet MS"/>
              <a:cs typeface="Trebuchet MS"/>
            </a:endParaRPr>
          </a:p>
          <a:p>
            <a:pPr marL="12700" marR="814069">
              <a:lnSpc>
                <a:spcPct val="135400"/>
              </a:lnSpc>
            </a:pPr>
            <a:r>
              <a:rPr sz="3000" spc="-25" dirty="0">
                <a:solidFill>
                  <a:srgbClr val="292959"/>
                </a:solidFill>
                <a:latin typeface="Trebuchet MS"/>
                <a:cs typeface="Trebuchet MS"/>
              </a:rPr>
              <a:t>Percentage</a:t>
            </a:r>
            <a:r>
              <a:rPr sz="3000" spc="-200" dirty="0">
                <a:solidFill>
                  <a:srgbClr val="292959"/>
                </a:solidFill>
                <a:latin typeface="Trebuchet MS"/>
                <a:cs typeface="Trebuchet MS"/>
              </a:rPr>
              <a:t> </a:t>
            </a:r>
            <a:r>
              <a:rPr sz="3000" dirty="0">
                <a:solidFill>
                  <a:srgbClr val="292959"/>
                </a:solidFill>
                <a:latin typeface="Trebuchet MS"/>
                <a:cs typeface="Trebuchet MS"/>
              </a:rPr>
              <a:t>of</a:t>
            </a:r>
            <a:r>
              <a:rPr sz="3000" spc="-165" dirty="0">
                <a:solidFill>
                  <a:srgbClr val="292959"/>
                </a:solidFill>
                <a:latin typeface="Trebuchet MS"/>
                <a:cs typeface="Trebuchet MS"/>
              </a:rPr>
              <a:t> </a:t>
            </a:r>
            <a:r>
              <a:rPr sz="3000" spc="-110" dirty="0">
                <a:solidFill>
                  <a:srgbClr val="292959"/>
                </a:solidFill>
                <a:latin typeface="Trebuchet MS"/>
                <a:cs typeface="Trebuchet MS"/>
              </a:rPr>
              <a:t>unmarried</a:t>
            </a:r>
            <a:r>
              <a:rPr sz="3000" spc="-114" dirty="0">
                <a:solidFill>
                  <a:srgbClr val="292959"/>
                </a:solidFill>
                <a:latin typeface="Trebuchet MS"/>
                <a:cs typeface="Trebuchet MS"/>
              </a:rPr>
              <a:t> </a:t>
            </a:r>
            <a:r>
              <a:rPr sz="3000" spc="-25" dirty="0">
                <a:solidFill>
                  <a:srgbClr val="292959"/>
                </a:solidFill>
                <a:latin typeface="Trebuchet MS"/>
                <a:cs typeface="Trebuchet MS"/>
              </a:rPr>
              <a:t>cohabiting</a:t>
            </a:r>
            <a:r>
              <a:rPr sz="3000" spc="-150" dirty="0">
                <a:solidFill>
                  <a:srgbClr val="292959"/>
                </a:solidFill>
                <a:latin typeface="Trebuchet MS"/>
                <a:cs typeface="Trebuchet MS"/>
              </a:rPr>
              <a:t> </a:t>
            </a:r>
            <a:r>
              <a:rPr sz="3000" spc="-25" dirty="0">
                <a:solidFill>
                  <a:srgbClr val="292959"/>
                </a:solidFill>
                <a:latin typeface="Trebuchet MS"/>
                <a:cs typeface="Trebuchet MS"/>
              </a:rPr>
              <a:t>couples</a:t>
            </a:r>
            <a:r>
              <a:rPr sz="3000" spc="-150" dirty="0">
                <a:solidFill>
                  <a:srgbClr val="292959"/>
                </a:solidFill>
                <a:latin typeface="Trebuchet MS"/>
                <a:cs typeface="Trebuchet MS"/>
              </a:rPr>
              <a:t> </a:t>
            </a:r>
            <a:r>
              <a:rPr sz="3000" dirty="0">
                <a:solidFill>
                  <a:srgbClr val="292959"/>
                </a:solidFill>
                <a:latin typeface="Trebuchet MS"/>
                <a:cs typeface="Trebuchet MS"/>
              </a:rPr>
              <a:t>on</a:t>
            </a:r>
            <a:r>
              <a:rPr sz="3000" spc="-150" dirty="0">
                <a:solidFill>
                  <a:srgbClr val="292959"/>
                </a:solidFill>
                <a:latin typeface="Trebuchet MS"/>
                <a:cs typeface="Trebuchet MS"/>
              </a:rPr>
              <a:t> </a:t>
            </a:r>
            <a:r>
              <a:rPr sz="3000" spc="-110" dirty="0">
                <a:solidFill>
                  <a:srgbClr val="292959"/>
                </a:solidFill>
                <a:latin typeface="Trebuchet MS"/>
                <a:cs typeface="Trebuchet MS"/>
              </a:rPr>
              <a:t>the</a:t>
            </a:r>
            <a:r>
              <a:rPr sz="3000" spc="-114" dirty="0">
                <a:solidFill>
                  <a:srgbClr val="292959"/>
                </a:solidFill>
                <a:latin typeface="Trebuchet MS"/>
                <a:cs typeface="Trebuchet MS"/>
              </a:rPr>
              <a:t> </a:t>
            </a:r>
            <a:r>
              <a:rPr sz="3000" spc="-70" dirty="0">
                <a:solidFill>
                  <a:srgbClr val="292959"/>
                </a:solidFill>
                <a:latin typeface="Trebuchet MS"/>
                <a:cs typeface="Trebuchet MS"/>
              </a:rPr>
              <a:t>rise: </a:t>
            </a:r>
            <a:r>
              <a:rPr sz="3000" spc="105" dirty="0">
                <a:solidFill>
                  <a:srgbClr val="292959"/>
                </a:solidFill>
                <a:latin typeface="Trebuchet MS"/>
                <a:cs typeface="Trebuchet MS"/>
              </a:rPr>
              <a:t>24.3%</a:t>
            </a:r>
            <a:r>
              <a:rPr sz="3000" spc="-110" dirty="0">
                <a:solidFill>
                  <a:srgbClr val="292959"/>
                </a:solidFill>
                <a:latin typeface="Trebuchet MS"/>
                <a:cs typeface="Trebuchet MS"/>
              </a:rPr>
              <a:t> </a:t>
            </a:r>
            <a:r>
              <a:rPr sz="3000" spc="-145" dirty="0">
                <a:solidFill>
                  <a:srgbClr val="292959"/>
                </a:solidFill>
                <a:latin typeface="Trebuchet MS"/>
                <a:cs typeface="Trebuchet MS"/>
              </a:rPr>
              <a:t>in</a:t>
            </a:r>
            <a:r>
              <a:rPr sz="3000" spc="-95" dirty="0">
                <a:solidFill>
                  <a:srgbClr val="292959"/>
                </a:solidFill>
                <a:latin typeface="Trebuchet MS"/>
                <a:cs typeface="Trebuchet MS"/>
              </a:rPr>
              <a:t> </a:t>
            </a:r>
            <a:r>
              <a:rPr sz="3000" spc="-100" dirty="0">
                <a:solidFill>
                  <a:srgbClr val="292959"/>
                </a:solidFill>
                <a:latin typeface="Trebuchet MS"/>
                <a:cs typeface="Trebuchet MS"/>
              </a:rPr>
              <a:t>2021, </a:t>
            </a:r>
            <a:r>
              <a:rPr sz="3000" dirty="0">
                <a:solidFill>
                  <a:srgbClr val="292959"/>
                </a:solidFill>
                <a:latin typeface="Trebuchet MS"/>
                <a:cs typeface="Trebuchet MS"/>
              </a:rPr>
              <a:t>cf</a:t>
            </a:r>
            <a:r>
              <a:rPr sz="3000" spc="-95" dirty="0">
                <a:solidFill>
                  <a:srgbClr val="292959"/>
                </a:solidFill>
                <a:latin typeface="Trebuchet MS"/>
                <a:cs typeface="Trebuchet MS"/>
              </a:rPr>
              <a:t> </a:t>
            </a:r>
            <a:r>
              <a:rPr sz="3000" spc="70" dirty="0">
                <a:solidFill>
                  <a:srgbClr val="292959"/>
                </a:solidFill>
                <a:latin typeface="Trebuchet MS"/>
                <a:cs typeface="Trebuchet MS"/>
              </a:rPr>
              <a:t>20.6%</a:t>
            </a:r>
            <a:r>
              <a:rPr sz="3000" spc="-100" dirty="0">
                <a:solidFill>
                  <a:srgbClr val="292959"/>
                </a:solidFill>
                <a:latin typeface="Trebuchet MS"/>
                <a:cs typeface="Trebuchet MS"/>
              </a:rPr>
              <a:t> </a:t>
            </a:r>
            <a:r>
              <a:rPr sz="3000" spc="-145" dirty="0">
                <a:solidFill>
                  <a:srgbClr val="292959"/>
                </a:solidFill>
                <a:latin typeface="Trebuchet MS"/>
                <a:cs typeface="Trebuchet MS"/>
              </a:rPr>
              <a:t>in</a:t>
            </a:r>
            <a:r>
              <a:rPr sz="3000" spc="-95" dirty="0">
                <a:solidFill>
                  <a:srgbClr val="292959"/>
                </a:solidFill>
                <a:latin typeface="Trebuchet MS"/>
                <a:cs typeface="Trebuchet MS"/>
              </a:rPr>
              <a:t> </a:t>
            </a:r>
            <a:r>
              <a:rPr sz="3000" spc="-305" dirty="0">
                <a:solidFill>
                  <a:srgbClr val="292959"/>
                </a:solidFill>
                <a:latin typeface="Trebuchet MS"/>
                <a:cs typeface="Trebuchet MS"/>
              </a:rPr>
              <a:t>2011.</a:t>
            </a:r>
            <a:endParaRPr sz="3000">
              <a:latin typeface="Trebuchet MS"/>
              <a:cs typeface="Trebuchet MS"/>
            </a:endParaRPr>
          </a:p>
          <a:p>
            <a:pPr marL="12700">
              <a:lnSpc>
                <a:spcPct val="100000"/>
              </a:lnSpc>
              <a:spcBef>
                <a:spcPts val="1275"/>
              </a:spcBef>
            </a:pPr>
            <a:r>
              <a:rPr sz="3000" spc="-80" dirty="0">
                <a:solidFill>
                  <a:srgbClr val="292959"/>
                </a:solidFill>
                <a:latin typeface="Trebuchet MS"/>
                <a:cs typeface="Trebuchet MS"/>
              </a:rPr>
              <a:t>Higher</a:t>
            </a:r>
            <a:r>
              <a:rPr sz="3000" spc="-145" dirty="0">
                <a:solidFill>
                  <a:srgbClr val="292959"/>
                </a:solidFill>
                <a:latin typeface="Trebuchet MS"/>
                <a:cs typeface="Trebuchet MS"/>
              </a:rPr>
              <a:t> </a:t>
            </a:r>
            <a:r>
              <a:rPr sz="3000" spc="-70" dirty="0">
                <a:solidFill>
                  <a:srgbClr val="292959"/>
                </a:solidFill>
                <a:latin typeface="Trebuchet MS"/>
                <a:cs typeface="Trebuchet MS"/>
              </a:rPr>
              <a:t>rate</a:t>
            </a:r>
            <a:r>
              <a:rPr sz="3000" spc="-155" dirty="0">
                <a:solidFill>
                  <a:srgbClr val="292959"/>
                </a:solidFill>
                <a:latin typeface="Trebuchet MS"/>
                <a:cs typeface="Trebuchet MS"/>
              </a:rPr>
              <a:t> </a:t>
            </a:r>
            <a:r>
              <a:rPr sz="3000" spc="-145" dirty="0">
                <a:solidFill>
                  <a:srgbClr val="292959"/>
                </a:solidFill>
                <a:latin typeface="Trebuchet MS"/>
                <a:cs typeface="Trebuchet MS"/>
              </a:rPr>
              <a:t>in</a:t>
            </a:r>
            <a:r>
              <a:rPr sz="3000" spc="-95" dirty="0">
                <a:solidFill>
                  <a:srgbClr val="292959"/>
                </a:solidFill>
                <a:latin typeface="Trebuchet MS"/>
                <a:cs typeface="Trebuchet MS"/>
              </a:rPr>
              <a:t> </a:t>
            </a:r>
            <a:r>
              <a:rPr sz="3000" spc="-55" dirty="0">
                <a:solidFill>
                  <a:srgbClr val="292959"/>
                </a:solidFill>
                <a:latin typeface="Trebuchet MS"/>
                <a:cs typeface="Trebuchet MS"/>
              </a:rPr>
              <a:t>younger</a:t>
            </a:r>
            <a:r>
              <a:rPr sz="3000" spc="-150" dirty="0">
                <a:solidFill>
                  <a:srgbClr val="292959"/>
                </a:solidFill>
                <a:latin typeface="Trebuchet MS"/>
                <a:cs typeface="Trebuchet MS"/>
              </a:rPr>
              <a:t> </a:t>
            </a:r>
            <a:r>
              <a:rPr sz="3000" spc="-10" dirty="0">
                <a:solidFill>
                  <a:srgbClr val="292959"/>
                </a:solidFill>
                <a:latin typeface="Trebuchet MS"/>
                <a:cs typeface="Trebuchet MS"/>
              </a:rPr>
              <a:t>populations</a:t>
            </a:r>
            <a:endParaRPr sz="3000">
              <a:latin typeface="Trebuchet MS"/>
              <a:cs typeface="Trebuchet MS"/>
            </a:endParaRPr>
          </a:p>
          <a:p>
            <a:pPr marL="12700" marR="5080">
              <a:lnSpc>
                <a:spcPct val="135400"/>
              </a:lnSpc>
            </a:pPr>
            <a:r>
              <a:rPr sz="3000" spc="-175" dirty="0">
                <a:solidFill>
                  <a:srgbClr val="292959"/>
                </a:solidFill>
                <a:latin typeface="Trebuchet MS"/>
                <a:cs typeface="Trebuchet MS"/>
              </a:rPr>
              <a:t>There</a:t>
            </a:r>
            <a:r>
              <a:rPr sz="3000" spc="-95" dirty="0">
                <a:solidFill>
                  <a:srgbClr val="292959"/>
                </a:solidFill>
                <a:latin typeface="Trebuchet MS"/>
                <a:cs typeface="Trebuchet MS"/>
              </a:rPr>
              <a:t> </a:t>
            </a:r>
            <a:r>
              <a:rPr sz="3000" spc="-10" dirty="0">
                <a:solidFill>
                  <a:srgbClr val="292959"/>
                </a:solidFill>
                <a:latin typeface="Trebuchet MS"/>
                <a:cs typeface="Trebuchet MS"/>
              </a:rPr>
              <a:t>are</a:t>
            </a:r>
            <a:r>
              <a:rPr sz="3000" spc="-145" dirty="0">
                <a:solidFill>
                  <a:srgbClr val="292959"/>
                </a:solidFill>
                <a:latin typeface="Trebuchet MS"/>
                <a:cs typeface="Trebuchet MS"/>
              </a:rPr>
              <a:t> </a:t>
            </a:r>
            <a:r>
              <a:rPr sz="3000" dirty="0">
                <a:solidFill>
                  <a:srgbClr val="292959"/>
                </a:solidFill>
                <a:latin typeface="Trebuchet MS"/>
                <a:cs typeface="Trebuchet MS"/>
              </a:rPr>
              <a:t>occasions</a:t>
            </a:r>
            <a:r>
              <a:rPr sz="3000" spc="-120" dirty="0">
                <a:solidFill>
                  <a:srgbClr val="292959"/>
                </a:solidFill>
                <a:latin typeface="Trebuchet MS"/>
                <a:cs typeface="Trebuchet MS"/>
              </a:rPr>
              <a:t> </a:t>
            </a:r>
            <a:r>
              <a:rPr sz="3000" spc="-90" dirty="0">
                <a:solidFill>
                  <a:srgbClr val="292959"/>
                </a:solidFill>
                <a:latin typeface="Trebuchet MS"/>
                <a:cs typeface="Trebuchet MS"/>
              </a:rPr>
              <a:t>where</a:t>
            </a:r>
            <a:r>
              <a:rPr sz="3000" spc="-120" dirty="0">
                <a:solidFill>
                  <a:srgbClr val="292959"/>
                </a:solidFill>
                <a:latin typeface="Trebuchet MS"/>
                <a:cs typeface="Trebuchet MS"/>
              </a:rPr>
              <a:t> </a:t>
            </a:r>
            <a:r>
              <a:rPr sz="3000" spc="-110" dirty="0">
                <a:solidFill>
                  <a:srgbClr val="292959"/>
                </a:solidFill>
                <a:latin typeface="Trebuchet MS"/>
                <a:cs typeface="Trebuchet MS"/>
              </a:rPr>
              <a:t>the</a:t>
            </a:r>
            <a:r>
              <a:rPr sz="3000" spc="-114" dirty="0">
                <a:solidFill>
                  <a:srgbClr val="292959"/>
                </a:solidFill>
                <a:latin typeface="Trebuchet MS"/>
                <a:cs typeface="Trebuchet MS"/>
              </a:rPr>
              <a:t> </a:t>
            </a:r>
            <a:r>
              <a:rPr sz="3000" spc="-105" dirty="0">
                <a:solidFill>
                  <a:srgbClr val="292959"/>
                </a:solidFill>
                <a:latin typeface="Trebuchet MS"/>
                <a:cs typeface="Trebuchet MS"/>
              </a:rPr>
              <a:t>property</a:t>
            </a:r>
            <a:r>
              <a:rPr sz="3000" spc="-114" dirty="0">
                <a:solidFill>
                  <a:srgbClr val="292959"/>
                </a:solidFill>
                <a:latin typeface="Trebuchet MS"/>
                <a:cs typeface="Trebuchet MS"/>
              </a:rPr>
              <a:t> </a:t>
            </a:r>
            <a:r>
              <a:rPr sz="3000" spc="-90" dirty="0">
                <a:solidFill>
                  <a:srgbClr val="292959"/>
                </a:solidFill>
                <a:latin typeface="Trebuchet MS"/>
                <a:cs typeface="Trebuchet MS"/>
              </a:rPr>
              <a:t>might</a:t>
            </a:r>
            <a:r>
              <a:rPr sz="3000" spc="-120" dirty="0">
                <a:solidFill>
                  <a:srgbClr val="292959"/>
                </a:solidFill>
                <a:latin typeface="Trebuchet MS"/>
                <a:cs typeface="Trebuchet MS"/>
              </a:rPr>
              <a:t> </a:t>
            </a:r>
            <a:r>
              <a:rPr sz="3000" dirty="0">
                <a:solidFill>
                  <a:srgbClr val="292959"/>
                </a:solidFill>
                <a:latin typeface="Trebuchet MS"/>
                <a:cs typeface="Trebuchet MS"/>
              </a:rPr>
              <a:t>be</a:t>
            </a:r>
            <a:r>
              <a:rPr sz="3000" spc="-114" dirty="0">
                <a:solidFill>
                  <a:srgbClr val="292959"/>
                </a:solidFill>
                <a:latin typeface="Trebuchet MS"/>
                <a:cs typeface="Trebuchet MS"/>
              </a:rPr>
              <a:t> </a:t>
            </a:r>
            <a:r>
              <a:rPr sz="3000" spc="-10" dirty="0">
                <a:solidFill>
                  <a:srgbClr val="292959"/>
                </a:solidFill>
                <a:latin typeface="Trebuchet MS"/>
                <a:cs typeface="Trebuchet MS"/>
              </a:rPr>
              <a:t>owned</a:t>
            </a:r>
            <a:r>
              <a:rPr sz="3000" spc="-120" dirty="0">
                <a:solidFill>
                  <a:srgbClr val="292959"/>
                </a:solidFill>
                <a:latin typeface="Trebuchet MS"/>
                <a:cs typeface="Trebuchet MS"/>
              </a:rPr>
              <a:t> </a:t>
            </a:r>
            <a:r>
              <a:rPr sz="3000" spc="-25" dirty="0">
                <a:solidFill>
                  <a:srgbClr val="292959"/>
                </a:solidFill>
                <a:latin typeface="Trebuchet MS"/>
                <a:cs typeface="Trebuchet MS"/>
              </a:rPr>
              <a:t>by </a:t>
            </a:r>
            <a:r>
              <a:rPr sz="3000" dirty="0">
                <a:solidFill>
                  <a:srgbClr val="292959"/>
                </a:solidFill>
                <a:latin typeface="Trebuchet MS"/>
                <a:cs typeface="Trebuchet MS"/>
              </a:rPr>
              <a:t>one</a:t>
            </a:r>
            <a:r>
              <a:rPr sz="3000" spc="-190" dirty="0">
                <a:solidFill>
                  <a:srgbClr val="292959"/>
                </a:solidFill>
                <a:latin typeface="Trebuchet MS"/>
                <a:cs typeface="Trebuchet MS"/>
              </a:rPr>
              <a:t> </a:t>
            </a:r>
            <a:r>
              <a:rPr sz="3000" spc="-50" dirty="0">
                <a:solidFill>
                  <a:srgbClr val="292959"/>
                </a:solidFill>
                <a:latin typeface="Trebuchet MS"/>
                <a:cs typeface="Trebuchet MS"/>
              </a:rPr>
              <a:t>person</a:t>
            </a:r>
            <a:r>
              <a:rPr sz="3000" spc="-114" dirty="0">
                <a:solidFill>
                  <a:srgbClr val="292959"/>
                </a:solidFill>
                <a:latin typeface="Trebuchet MS"/>
                <a:cs typeface="Trebuchet MS"/>
              </a:rPr>
              <a:t> </a:t>
            </a:r>
            <a:r>
              <a:rPr sz="3000" spc="-20" dirty="0">
                <a:solidFill>
                  <a:srgbClr val="292959"/>
                </a:solidFill>
                <a:latin typeface="Trebuchet MS"/>
                <a:cs typeface="Trebuchet MS"/>
              </a:rPr>
              <a:t>who</a:t>
            </a:r>
            <a:r>
              <a:rPr sz="3000" spc="-114" dirty="0">
                <a:solidFill>
                  <a:srgbClr val="292959"/>
                </a:solidFill>
                <a:latin typeface="Trebuchet MS"/>
                <a:cs typeface="Trebuchet MS"/>
              </a:rPr>
              <a:t> </a:t>
            </a:r>
            <a:r>
              <a:rPr sz="3000" spc="-135" dirty="0">
                <a:solidFill>
                  <a:srgbClr val="292959"/>
                </a:solidFill>
                <a:latin typeface="Trebuchet MS"/>
                <a:cs typeface="Trebuchet MS"/>
              </a:rPr>
              <a:t>lives</a:t>
            </a:r>
            <a:r>
              <a:rPr sz="3000" spc="-95" dirty="0">
                <a:solidFill>
                  <a:srgbClr val="292959"/>
                </a:solidFill>
                <a:latin typeface="Trebuchet MS"/>
                <a:cs typeface="Trebuchet MS"/>
              </a:rPr>
              <a:t> </a:t>
            </a:r>
            <a:r>
              <a:rPr sz="3000" spc="-145" dirty="0">
                <a:solidFill>
                  <a:srgbClr val="292959"/>
                </a:solidFill>
                <a:latin typeface="Trebuchet MS"/>
                <a:cs typeface="Trebuchet MS"/>
              </a:rPr>
              <a:t>in</a:t>
            </a:r>
            <a:r>
              <a:rPr sz="3000" spc="-95" dirty="0">
                <a:solidFill>
                  <a:srgbClr val="292959"/>
                </a:solidFill>
                <a:latin typeface="Trebuchet MS"/>
                <a:cs typeface="Trebuchet MS"/>
              </a:rPr>
              <a:t> </a:t>
            </a:r>
            <a:r>
              <a:rPr sz="3000" spc="-110" dirty="0">
                <a:solidFill>
                  <a:srgbClr val="292959"/>
                </a:solidFill>
                <a:latin typeface="Trebuchet MS"/>
                <a:cs typeface="Trebuchet MS"/>
              </a:rPr>
              <a:t>the </a:t>
            </a:r>
            <a:r>
              <a:rPr sz="3000" spc="-105" dirty="0">
                <a:solidFill>
                  <a:srgbClr val="292959"/>
                </a:solidFill>
                <a:latin typeface="Trebuchet MS"/>
                <a:cs typeface="Trebuchet MS"/>
              </a:rPr>
              <a:t>property</a:t>
            </a:r>
            <a:r>
              <a:rPr sz="3000" spc="-114" dirty="0">
                <a:solidFill>
                  <a:srgbClr val="292959"/>
                </a:solidFill>
                <a:latin typeface="Trebuchet MS"/>
                <a:cs typeface="Trebuchet MS"/>
              </a:rPr>
              <a:t> </a:t>
            </a:r>
            <a:r>
              <a:rPr sz="3000" spc="-145" dirty="0">
                <a:solidFill>
                  <a:srgbClr val="292959"/>
                </a:solidFill>
                <a:latin typeface="Trebuchet MS"/>
                <a:cs typeface="Trebuchet MS"/>
              </a:rPr>
              <a:t>with</a:t>
            </a:r>
            <a:r>
              <a:rPr sz="3000" spc="-95" dirty="0">
                <a:solidFill>
                  <a:srgbClr val="292959"/>
                </a:solidFill>
                <a:latin typeface="Trebuchet MS"/>
                <a:cs typeface="Trebuchet MS"/>
              </a:rPr>
              <a:t> </a:t>
            </a:r>
            <a:r>
              <a:rPr sz="3000" spc="-160" dirty="0">
                <a:solidFill>
                  <a:srgbClr val="292959"/>
                </a:solidFill>
                <a:latin typeface="Trebuchet MS"/>
                <a:cs typeface="Trebuchet MS"/>
              </a:rPr>
              <a:t>their</a:t>
            </a:r>
            <a:r>
              <a:rPr sz="3000" spc="-95" dirty="0">
                <a:solidFill>
                  <a:srgbClr val="292959"/>
                </a:solidFill>
                <a:latin typeface="Trebuchet MS"/>
                <a:cs typeface="Trebuchet MS"/>
              </a:rPr>
              <a:t> partner</a:t>
            </a:r>
            <a:r>
              <a:rPr sz="3000" spc="-114" dirty="0">
                <a:solidFill>
                  <a:srgbClr val="292959"/>
                </a:solidFill>
                <a:latin typeface="Trebuchet MS"/>
                <a:cs typeface="Trebuchet MS"/>
              </a:rPr>
              <a:t> </a:t>
            </a:r>
            <a:r>
              <a:rPr sz="3000" spc="-85" dirty="0">
                <a:solidFill>
                  <a:srgbClr val="292959"/>
                </a:solidFill>
                <a:latin typeface="Trebuchet MS"/>
                <a:cs typeface="Trebuchet MS"/>
              </a:rPr>
              <a:t>or</a:t>
            </a:r>
            <a:r>
              <a:rPr sz="3000" spc="-110" dirty="0">
                <a:solidFill>
                  <a:srgbClr val="292959"/>
                </a:solidFill>
                <a:latin typeface="Trebuchet MS"/>
                <a:cs typeface="Trebuchet MS"/>
              </a:rPr>
              <a:t> </a:t>
            </a:r>
            <a:r>
              <a:rPr sz="3000" spc="-35" dirty="0">
                <a:solidFill>
                  <a:srgbClr val="292959"/>
                </a:solidFill>
                <a:latin typeface="Trebuchet MS"/>
                <a:cs typeface="Trebuchet MS"/>
              </a:rPr>
              <a:t>with</a:t>
            </a:r>
            <a:endParaRPr sz="3000">
              <a:latin typeface="Trebuchet MS"/>
              <a:cs typeface="Trebuchet MS"/>
            </a:endParaRPr>
          </a:p>
        </p:txBody>
      </p:sp>
      <p:pic>
        <p:nvPicPr>
          <p:cNvPr id="9" name="object 9"/>
          <p:cNvPicPr/>
          <p:nvPr/>
        </p:nvPicPr>
        <p:blipFill>
          <a:blip r:embed="rId6" cstate="print"/>
          <a:stretch>
            <a:fillRect/>
          </a:stretch>
        </p:blipFill>
        <p:spPr>
          <a:xfrm>
            <a:off x="952684" y="9146381"/>
            <a:ext cx="123825" cy="123824"/>
          </a:xfrm>
          <a:prstGeom prst="rect">
            <a:avLst/>
          </a:prstGeom>
        </p:spPr>
      </p:pic>
      <p:sp>
        <p:nvSpPr>
          <p:cNvPr id="10" name="object 10"/>
          <p:cNvSpPr txBox="1"/>
          <p:nvPr/>
        </p:nvSpPr>
        <p:spPr>
          <a:xfrm>
            <a:off x="1244635" y="8152586"/>
            <a:ext cx="8354695" cy="1263650"/>
          </a:xfrm>
          <a:prstGeom prst="rect">
            <a:avLst/>
          </a:prstGeom>
        </p:spPr>
        <p:txBody>
          <a:bodyPr vert="horz" wrap="square" lIns="0" tIns="174625" rIns="0" bIns="0" rtlCol="0">
            <a:spAutoFit/>
          </a:bodyPr>
          <a:lstStyle/>
          <a:p>
            <a:pPr marL="12700">
              <a:lnSpc>
                <a:spcPct val="100000"/>
              </a:lnSpc>
              <a:spcBef>
                <a:spcPts val="1375"/>
              </a:spcBef>
            </a:pPr>
            <a:r>
              <a:rPr sz="3000" spc="-10" dirty="0">
                <a:solidFill>
                  <a:srgbClr val="292959"/>
                </a:solidFill>
                <a:latin typeface="Trebuchet MS"/>
                <a:cs typeface="Trebuchet MS"/>
              </a:rPr>
              <a:t>cohabitee(s).</a:t>
            </a:r>
            <a:endParaRPr sz="3000">
              <a:latin typeface="Trebuchet MS"/>
              <a:cs typeface="Trebuchet MS"/>
            </a:endParaRPr>
          </a:p>
          <a:p>
            <a:pPr marL="12700">
              <a:lnSpc>
                <a:spcPct val="100000"/>
              </a:lnSpc>
              <a:spcBef>
                <a:spcPts val="1275"/>
              </a:spcBef>
            </a:pPr>
            <a:r>
              <a:rPr sz="3000" b="1" dirty="0">
                <a:solidFill>
                  <a:srgbClr val="292959"/>
                </a:solidFill>
                <a:latin typeface="Trebuchet MS"/>
                <a:cs typeface="Trebuchet MS"/>
              </a:rPr>
              <a:t>What</a:t>
            </a:r>
            <a:r>
              <a:rPr sz="3000" b="1" spc="-95" dirty="0">
                <a:solidFill>
                  <a:srgbClr val="292959"/>
                </a:solidFill>
                <a:latin typeface="Trebuchet MS"/>
                <a:cs typeface="Trebuchet MS"/>
              </a:rPr>
              <a:t> </a:t>
            </a:r>
            <a:r>
              <a:rPr sz="3000" b="1" spc="45" dirty="0">
                <a:solidFill>
                  <a:srgbClr val="292959"/>
                </a:solidFill>
                <a:latin typeface="Trebuchet MS"/>
                <a:cs typeface="Trebuchet MS"/>
              </a:rPr>
              <a:t>happens</a:t>
            </a:r>
            <a:r>
              <a:rPr sz="3000" b="1" spc="-95" dirty="0">
                <a:solidFill>
                  <a:srgbClr val="292959"/>
                </a:solidFill>
                <a:latin typeface="Trebuchet MS"/>
                <a:cs typeface="Trebuchet MS"/>
              </a:rPr>
              <a:t> </a:t>
            </a:r>
            <a:r>
              <a:rPr sz="3000" b="1" spc="-35" dirty="0">
                <a:solidFill>
                  <a:srgbClr val="292959"/>
                </a:solidFill>
                <a:latin typeface="Trebuchet MS"/>
                <a:cs typeface="Trebuchet MS"/>
              </a:rPr>
              <a:t>if</a:t>
            </a:r>
            <a:r>
              <a:rPr sz="3000" b="1" spc="-90" dirty="0">
                <a:solidFill>
                  <a:srgbClr val="292959"/>
                </a:solidFill>
                <a:latin typeface="Trebuchet MS"/>
                <a:cs typeface="Trebuchet MS"/>
              </a:rPr>
              <a:t> </a:t>
            </a:r>
            <a:r>
              <a:rPr sz="3000" b="1" spc="-105" dirty="0">
                <a:solidFill>
                  <a:srgbClr val="292959"/>
                </a:solidFill>
                <a:latin typeface="Trebuchet MS"/>
                <a:cs typeface="Trebuchet MS"/>
              </a:rPr>
              <a:t>the</a:t>
            </a:r>
            <a:r>
              <a:rPr sz="3000" b="1" spc="-95" dirty="0">
                <a:solidFill>
                  <a:srgbClr val="292959"/>
                </a:solidFill>
                <a:latin typeface="Trebuchet MS"/>
                <a:cs typeface="Trebuchet MS"/>
              </a:rPr>
              <a:t> </a:t>
            </a:r>
            <a:r>
              <a:rPr sz="3000" b="1" spc="-25" dirty="0">
                <a:solidFill>
                  <a:srgbClr val="292959"/>
                </a:solidFill>
                <a:latin typeface="Trebuchet MS"/>
                <a:cs typeface="Trebuchet MS"/>
              </a:rPr>
              <a:t>relationship</a:t>
            </a:r>
            <a:r>
              <a:rPr sz="3000" b="1" spc="-90" dirty="0">
                <a:solidFill>
                  <a:srgbClr val="292959"/>
                </a:solidFill>
                <a:latin typeface="Trebuchet MS"/>
                <a:cs typeface="Trebuchet MS"/>
              </a:rPr>
              <a:t> </a:t>
            </a:r>
            <a:r>
              <a:rPr sz="3000" b="1" dirty="0">
                <a:solidFill>
                  <a:srgbClr val="292959"/>
                </a:solidFill>
                <a:latin typeface="Trebuchet MS"/>
                <a:cs typeface="Trebuchet MS"/>
              </a:rPr>
              <a:t>breaks</a:t>
            </a:r>
            <a:r>
              <a:rPr sz="3000" b="1" spc="-95" dirty="0">
                <a:solidFill>
                  <a:srgbClr val="292959"/>
                </a:solidFill>
                <a:latin typeface="Trebuchet MS"/>
                <a:cs typeface="Trebuchet MS"/>
              </a:rPr>
              <a:t> </a:t>
            </a:r>
            <a:r>
              <a:rPr sz="3000" b="1" spc="-10" dirty="0">
                <a:solidFill>
                  <a:srgbClr val="292959"/>
                </a:solidFill>
                <a:latin typeface="Trebuchet MS"/>
                <a:cs typeface="Trebuchet MS"/>
              </a:rPr>
              <a:t>down?</a:t>
            </a:r>
            <a:endParaRPr sz="3000">
              <a:latin typeface="Trebuchet MS"/>
              <a:cs typeface="Trebuchet MS"/>
            </a:endParaRPr>
          </a:p>
        </p:txBody>
      </p:sp>
      <p:sp>
        <p:nvSpPr>
          <p:cNvPr id="11" name="object 11" descr="$PPTXTitle"/>
          <p:cNvSpPr txBox="1">
            <a:spLocks noGrp="1"/>
          </p:cNvSpPr>
          <p:nvPr>
            <p:ph type="title"/>
          </p:nvPr>
        </p:nvSpPr>
        <p:spPr>
          <a:xfrm>
            <a:off x="597084" y="838103"/>
            <a:ext cx="17455515" cy="1061720"/>
          </a:xfrm>
          <a:prstGeom prst="rect">
            <a:avLst/>
          </a:prstGeom>
        </p:spPr>
        <p:txBody>
          <a:bodyPr vert="horz" wrap="square" lIns="0" tIns="12700" rIns="0" bIns="0" rtlCol="0">
            <a:spAutoFit/>
          </a:bodyPr>
          <a:lstStyle/>
          <a:p>
            <a:pPr marL="12700">
              <a:lnSpc>
                <a:spcPct val="100000"/>
              </a:lnSpc>
              <a:spcBef>
                <a:spcPts val="100"/>
              </a:spcBef>
            </a:pPr>
            <a:r>
              <a:rPr sz="6800" spc="235" dirty="0"/>
              <a:t>HOME</a:t>
            </a:r>
            <a:r>
              <a:rPr sz="6800" spc="-385" dirty="0"/>
              <a:t> </a:t>
            </a:r>
            <a:r>
              <a:rPr sz="6800" dirty="0"/>
              <a:t>OWNERSHIP</a:t>
            </a:r>
            <a:r>
              <a:rPr sz="6800" spc="-380" dirty="0"/>
              <a:t> </a:t>
            </a:r>
            <a:r>
              <a:rPr sz="6800" dirty="0">
                <a:solidFill>
                  <a:srgbClr val="292959"/>
                </a:solidFill>
              </a:rPr>
              <a:t>IN</a:t>
            </a:r>
            <a:r>
              <a:rPr sz="6800" spc="-385" dirty="0">
                <a:solidFill>
                  <a:srgbClr val="292959"/>
                </a:solidFill>
              </a:rPr>
              <a:t> </a:t>
            </a:r>
            <a:r>
              <a:rPr sz="6800" dirty="0">
                <a:solidFill>
                  <a:srgbClr val="292959"/>
                </a:solidFill>
              </a:rPr>
              <a:t>ENGLAND</a:t>
            </a:r>
            <a:r>
              <a:rPr sz="6800" spc="-385" dirty="0">
                <a:solidFill>
                  <a:srgbClr val="292959"/>
                </a:solidFill>
              </a:rPr>
              <a:t> </a:t>
            </a:r>
            <a:r>
              <a:rPr sz="6800" spc="55" dirty="0">
                <a:solidFill>
                  <a:srgbClr val="292959"/>
                </a:solidFill>
              </a:rPr>
              <a:t>AND</a:t>
            </a:r>
            <a:r>
              <a:rPr sz="6800" spc="-385" dirty="0">
                <a:solidFill>
                  <a:srgbClr val="292959"/>
                </a:solidFill>
              </a:rPr>
              <a:t> </a:t>
            </a:r>
            <a:r>
              <a:rPr sz="6800" spc="80" dirty="0">
                <a:solidFill>
                  <a:srgbClr val="292959"/>
                </a:solidFill>
              </a:rPr>
              <a:t>WALES</a:t>
            </a:r>
            <a:endParaRPr sz="6800"/>
          </a:p>
        </p:txBody>
      </p:sp>
      <p:sp>
        <p:nvSpPr>
          <p:cNvPr id="12" name="object 12"/>
          <p:cNvSpPr txBox="1"/>
          <p:nvPr/>
        </p:nvSpPr>
        <p:spPr>
          <a:xfrm>
            <a:off x="11220267" y="8640610"/>
            <a:ext cx="7010400" cy="1000760"/>
          </a:xfrm>
          <a:prstGeom prst="rect">
            <a:avLst/>
          </a:prstGeom>
        </p:spPr>
        <p:txBody>
          <a:bodyPr vert="horz" wrap="square" lIns="0" tIns="12700" rIns="0" bIns="0" rtlCol="0">
            <a:spAutoFit/>
          </a:bodyPr>
          <a:lstStyle/>
          <a:p>
            <a:pPr marL="175260">
              <a:lnSpc>
                <a:spcPct val="100000"/>
              </a:lnSpc>
              <a:spcBef>
                <a:spcPts val="100"/>
              </a:spcBef>
            </a:pPr>
            <a:r>
              <a:rPr sz="2400" spc="-75" dirty="0">
                <a:latin typeface="Trebuchet MS"/>
                <a:cs typeface="Trebuchet MS"/>
              </a:rPr>
              <a:t>Proportion</a:t>
            </a:r>
            <a:r>
              <a:rPr sz="2400" spc="-110" dirty="0">
                <a:latin typeface="Trebuchet MS"/>
                <a:cs typeface="Trebuchet MS"/>
              </a:rPr>
              <a:t> </a:t>
            </a:r>
            <a:r>
              <a:rPr sz="2400" dirty="0">
                <a:latin typeface="Trebuchet MS"/>
                <a:cs typeface="Trebuchet MS"/>
              </a:rPr>
              <a:t>of</a:t>
            </a:r>
            <a:r>
              <a:rPr sz="2400" spc="-150" dirty="0">
                <a:latin typeface="Trebuchet MS"/>
                <a:cs typeface="Trebuchet MS"/>
              </a:rPr>
              <a:t> </a:t>
            </a:r>
            <a:r>
              <a:rPr sz="2400" spc="-20" dirty="0">
                <a:latin typeface="Trebuchet MS"/>
                <a:cs typeface="Trebuchet MS"/>
              </a:rPr>
              <a:t>cohabiting</a:t>
            </a:r>
            <a:r>
              <a:rPr sz="2400" spc="-105" dirty="0">
                <a:latin typeface="Trebuchet MS"/>
                <a:cs typeface="Trebuchet MS"/>
              </a:rPr>
              <a:t> </a:t>
            </a:r>
            <a:r>
              <a:rPr sz="2400" spc="-20" dirty="0">
                <a:latin typeface="Trebuchet MS"/>
                <a:cs typeface="Trebuchet MS"/>
              </a:rPr>
              <a:t>couples</a:t>
            </a:r>
            <a:r>
              <a:rPr sz="2400" spc="-105" dirty="0">
                <a:latin typeface="Trebuchet MS"/>
                <a:cs typeface="Trebuchet MS"/>
              </a:rPr>
              <a:t> </a:t>
            </a:r>
            <a:r>
              <a:rPr sz="2400" spc="-100" dirty="0">
                <a:latin typeface="Trebuchet MS"/>
                <a:cs typeface="Trebuchet MS"/>
              </a:rPr>
              <a:t>from</a:t>
            </a:r>
            <a:r>
              <a:rPr sz="2400" spc="-80" dirty="0">
                <a:latin typeface="Trebuchet MS"/>
                <a:cs typeface="Trebuchet MS"/>
              </a:rPr>
              <a:t> </a:t>
            </a:r>
            <a:r>
              <a:rPr sz="2400" spc="-229" dirty="0">
                <a:latin typeface="Trebuchet MS"/>
                <a:cs typeface="Trebuchet MS"/>
              </a:rPr>
              <a:t>2011</a:t>
            </a:r>
            <a:r>
              <a:rPr sz="2400" spc="-75" dirty="0">
                <a:latin typeface="Trebuchet MS"/>
                <a:cs typeface="Trebuchet MS"/>
              </a:rPr>
              <a:t> </a:t>
            </a:r>
            <a:r>
              <a:rPr sz="2400" spc="-30" dirty="0">
                <a:latin typeface="Trebuchet MS"/>
                <a:cs typeface="Trebuchet MS"/>
              </a:rPr>
              <a:t>to</a:t>
            </a:r>
            <a:r>
              <a:rPr sz="2400" spc="-105" dirty="0">
                <a:latin typeface="Trebuchet MS"/>
                <a:cs typeface="Trebuchet MS"/>
              </a:rPr>
              <a:t> </a:t>
            </a:r>
            <a:r>
              <a:rPr sz="2400" spc="-20" dirty="0">
                <a:latin typeface="Trebuchet MS"/>
                <a:cs typeface="Trebuchet MS"/>
              </a:rPr>
              <a:t>2021</a:t>
            </a:r>
            <a:endParaRPr sz="2400">
              <a:latin typeface="Trebuchet MS"/>
              <a:cs typeface="Trebuchet MS"/>
            </a:endParaRPr>
          </a:p>
          <a:p>
            <a:pPr marL="12700">
              <a:lnSpc>
                <a:spcPct val="100000"/>
              </a:lnSpc>
              <a:spcBef>
                <a:spcPts val="1920"/>
              </a:spcBef>
            </a:pPr>
            <a:r>
              <a:rPr sz="2400" dirty="0">
                <a:latin typeface="Trebuchet MS"/>
                <a:cs typeface="Trebuchet MS"/>
              </a:rPr>
              <a:t>has</a:t>
            </a:r>
            <a:r>
              <a:rPr sz="2400" spc="-90" dirty="0">
                <a:latin typeface="Trebuchet MS"/>
                <a:cs typeface="Trebuchet MS"/>
              </a:rPr>
              <a:t> </a:t>
            </a:r>
            <a:r>
              <a:rPr sz="2400" spc="-30" dirty="0">
                <a:latin typeface="Trebuchet MS"/>
                <a:cs typeface="Trebuchet MS"/>
              </a:rPr>
              <a:t>increased</a:t>
            </a:r>
            <a:r>
              <a:rPr sz="2400" spc="-90" dirty="0">
                <a:latin typeface="Trebuchet MS"/>
                <a:cs typeface="Trebuchet MS"/>
              </a:rPr>
              <a:t> </a:t>
            </a:r>
            <a:r>
              <a:rPr sz="2400" dirty="0">
                <a:latin typeface="Trebuchet MS"/>
                <a:cs typeface="Trebuchet MS"/>
              </a:rPr>
              <a:t>across</a:t>
            </a:r>
            <a:r>
              <a:rPr sz="2400" spc="-90" dirty="0">
                <a:latin typeface="Trebuchet MS"/>
                <a:cs typeface="Trebuchet MS"/>
              </a:rPr>
              <a:t> </a:t>
            </a:r>
            <a:r>
              <a:rPr sz="2400" spc="-70" dirty="0">
                <a:latin typeface="Trebuchet MS"/>
                <a:cs typeface="Trebuchet MS"/>
              </a:rPr>
              <a:t>most</a:t>
            </a:r>
            <a:r>
              <a:rPr sz="2400" spc="-90" dirty="0">
                <a:latin typeface="Trebuchet MS"/>
                <a:cs typeface="Trebuchet MS"/>
              </a:rPr>
              <a:t> </a:t>
            </a:r>
            <a:r>
              <a:rPr sz="2400" spc="60" dirty="0">
                <a:latin typeface="Trebuchet MS"/>
                <a:cs typeface="Trebuchet MS"/>
              </a:rPr>
              <a:t>ages</a:t>
            </a:r>
            <a:r>
              <a:rPr sz="2400" spc="-85" dirty="0">
                <a:latin typeface="Trebuchet MS"/>
                <a:cs typeface="Trebuchet MS"/>
              </a:rPr>
              <a:t> </a:t>
            </a:r>
            <a:r>
              <a:rPr sz="2400" spc="-45" dirty="0">
                <a:latin typeface="Trebuchet MS"/>
                <a:cs typeface="Trebuchet MS"/>
              </a:rPr>
              <a:t>(Source:</a:t>
            </a:r>
            <a:r>
              <a:rPr sz="2400" spc="-90" dirty="0">
                <a:latin typeface="Trebuchet MS"/>
                <a:cs typeface="Trebuchet MS"/>
              </a:rPr>
              <a:t> </a:t>
            </a:r>
            <a:r>
              <a:rPr sz="2400" dirty="0">
                <a:latin typeface="Trebuchet MS"/>
                <a:cs typeface="Trebuchet MS"/>
              </a:rPr>
              <a:t>ONS,</a:t>
            </a:r>
            <a:r>
              <a:rPr sz="2400" spc="-90" dirty="0">
                <a:latin typeface="Trebuchet MS"/>
                <a:cs typeface="Trebuchet MS"/>
              </a:rPr>
              <a:t> </a:t>
            </a:r>
            <a:r>
              <a:rPr sz="2400" spc="50" dirty="0">
                <a:latin typeface="Trebuchet MS"/>
                <a:cs typeface="Trebuchet MS"/>
              </a:rPr>
              <a:t>2023)</a:t>
            </a:r>
            <a:endParaRPr sz="2400">
              <a:latin typeface="Trebuchet MS"/>
              <a:cs typeface="Trebuchet M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71734" y="2342673"/>
            <a:ext cx="123825" cy="123824"/>
          </a:xfrm>
          <a:prstGeom prst="rect">
            <a:avLst/>
          </a:prstGeom>
        </p:spPr>
      </p:pic>
      <p:pic>
        <p:nvPicPr>
          <p:cNvPr id="3" name="object 3"/>
          <p:cNvPicPr/>
          <p:nvPr/>
        </p:nvPicPr>
        <p:blipFill>
          <a:blip r:embed="rId2" cstate="print"/>
          <a:stretch>
            <a:fillRect/>
          </a:stretch>
        </p:blipFill>
        <p:spPr>
          <a:xfrm>
            <a:off x="971734" y="6876573"/>
            <a:ext cx="123825" cy="123824"/>
          </a:xfrm>
          <a:prstGeom prst="rect">
            <a:avLst/>
          </a:prstGeom>
        </p:spPr>
      </p:pic>
      <p:sp>
        <p:nvSpPr>
          <p:cNvPr id="4" name="object 4"/>
          <p:cNvSpPr txBox="1"/>
          <p:nvPr/>
        </p:nvSpPr>
        <p:spPr>
          <a:xfrm>
            <a:off x="1266364" y="1941982"/>
            <a:ext cx="10264140" cy="7150100"/>
          </a:xfrm>
          <a:prstGeom prst="rect">
            <a:avLst/>
          </a:prstGeom>
        </p:spPr>
        <p:txBody>
          <a:bodyPr vert="horz" wrap="square" lIns="0" tIns="12700" rIns="0" bIns="0" rtlCol="0">
            <a:spAutoFit/>
          </a:bodyPr>
          <a:lstStyle/>
          <a:p>
            <a:pPr marL="12700" marR="5080">
              <a:lnSpc>
                <a:spcPct val="137100"/>
              </a:lnSpc>
              <a:spcBef>
                <a:spcPts val="100"/>
              </a:spcBef>
              <a:tabLst>
                <a:tab pos="4665345" algn="l"/>
                <a:tab pos="6500495" algn="l"/>
              </a:tabLst>
            </a:pPr>
            <a:r>
              <a:rPr sz="3100" spc="-90" dirty="0">
                <a:solidFill>
                  <a:srgbClr val="292959"/>
                </a:solidFill>
                <a:latin typeface="Trebuchet MS"/>
                <a:cs typeface="Trebuchet MS"/>
              </a:rPr>
              <a:t>For</a:t>
            </a:r>
            <a:r>
              <a:rPr sz="3100" spc="-145" dirty="0">
                <a:solidFill>
                  <a:srgbClr val="292959"/>
                </a:solidFill>
                <a:latin typeface="Trebuchet MS"/>
                <a:cs typeface="Trebuchet MS"/>
              </a:rPr>
              <a:t> </a:t>
            </a:r>
            <a:r>
              <a:rPr sz="3100" spc="-105" dirty="0">
                <a:solidFill>
                  <a:srgbClr val="292959"/>
                </a:solidFill>
                <a:latin typeface="Trebuchet MS"/>
                <a:cs typeface="Trebuchet MS"/>
              </a:rPr>
              <a:t>married</a:t>
            </a:r>
            <a:r>
              <a:rPr sz="3100" spc="-130" dirty="0">
                <a:solidFill>
                  <a:srgbClr val="292959"/>
                </a:solidFill>
                <a:latin typeface="Trebuchet MS"/>
                <a:cs typeface="Trebuchet MS"/>
              </a:rPr>
              <a:t> </a:t>
            </a:r>
            <a:r>
              <a:rPr sz="3100" spc="-85" dirty="0">
                <a:solidFill>
                  <a:srgbClr val="292959"/>
                </a:solidFill>
                <a:latin typeface="Trebuchet MS"/>
                <a:cs typeface="Trebuchet MS"/>
              </a:rPr>
              <a:t>or</a:t>
            </a:r>
            <a:r>
              <a:rPr sz="3100" spc="-150" dirty="0">
                <a:solidFill>
                  <a:srgbClr val="292959"/>
                </a:solidFill>
                <a:latin typeface="Trebuchet MS"/>
                <a:cs typeface="Trebuchet MS"/>
              </a:rPr>
              <a:t> </a:t>
            </a:r>
            <a:r>
              <a:rPr sz="3100" spc="-155" dirty="0">
                <a:solidFill>
                  <a:srgbClr val="292959"/>
                </a:solidFill>
                <a:latin typeface="Trebuchet MS"/>
                <a:cs typeface="Trebuchet MS"/>
              </a:rPr>
              <a:t>civil</a:t>
            </a:r>
            <a:r>
              <a:rPr sz="3100" spc="-100" dirty="0">
                <a:solidFill>
                  <a:srgbClr val="292959"/>
                </a:solidFill>
                <a:latin typeface="Trebuchet MS"/>
                <a:cs typeface="Trebuchet MS"/>
              </a:rPr>
              <a:t> </a:t>
            </a:r>
            <a:r>
              <a:rPr sz="3100" spc="-95" dirty="0">
                <a:solidFill>
                  <a:srgbClr val="292959"/>
                </a:solidFill>
                <a:latin typeface="Trebuchet MS"/>
                <a:cs typeface="Trebuchet MS"/>
              </a:rPr>
              <a:t>partner</a:t>
            </a:r>
            <a:r>
              <a:rPr sz="3100" spc="-130" dirty="0">
                <a:solidFill>
                  <a:srgbClr val="292959"/>
                </a:solidFill>
                <a:latin typeface="Trebuchet MS"/>
                <a:cs typeface="Trebuchet MS"/>
              </a:rPr>
              <a:t> </a:t>
            </a:r>
            <a:r>
              <a:rPr sz="3100" spc="-85" dirty="0">
                <a:solidFill>
                  <a:srgbClr val="292959"/>
                </a:solidFill>
                <a:latin typeface="Trebuchet MS"/>
                <a:cs typeface="Trebuchet MS"/>
              </a:rPr>
              <a:t>couples,</a:t>
            </a:r>
            <a:r>
              <a:rPr sz="3100" spc="-130" dirty="0">
                <a:solidFill>
                  <a:srgbClr val="292959"/>
                </a:solidFill>
                <a:latin typeface="Trebuchet MS"/>
                <a:cs typeface="Trebuchet MS"/>
              </a:rPr>
              <a:t> </a:t>
            </a:r>
            <a:r>
              <a:rPr sz="3100" spc="-25" dirty="0">
                <a:solidFill>
                  <a:srgbClr val="292959"/>
                </a:solidFill>
                <a:latin typeface="Trebuchet MS"/>
                <a:cs typeface="Trebuchet MS"/>
              </a:rPr>
              <a:t>who</a:t>
            </a:r>
            <a:r>
              <a:rPr sz="3100" spc="-130" dirty="0">
                <a:solidFill>
                  <a:srgbClr val="292959"/>
                </a:solidFill>
                <a:latin typeface="Trebuchet MS"/>
                <a:cs typeface="Trebuchet MS"/>
              </a:rPr>
              <a:t> </a:t>
            </a:r>
            <a:r>
              <a:rPr sz="3100" spc="-10" dirty="0">
                <a:solidFill>
                  <a:srgbClr val="292959"/>
                </a:solidFill>
                <a:latin typeface="Trebuchet MS"/>
                <a:cs typeface="Trebuchet MS"/>
              </a:rPr>
              <a:t>separate</a:t>
            </a:r>
            <a:r>
              <a:rPr sz="3100" spc="-130" dirty="0">
                <a:solidFill>
                  <a:srgbClr val="292959"/>
                </a:solidFill>
                <a:latin typeface="Trebuchet MS"/>
                <a:cs typeface="Trebuchet MS"/>
              </a:rPr>
              <a:t> </a:t>
            </a:r>
            <a:r>
              <a:rPr sz="3100" dirty="0">
                <a:solidFill>
                  <a:srgbClr val="292959"/>
                </a:solidFill>
                <a:latin typeface="Trebuchet MS"/>
                <a:cs typeface="Trebuchet MS"/>
              </a:rPr>
              <a:t>and</a:t>
            </a:r>
            <a:r>
              <a:rPr sz="3100" spc="-130" dirty="0">
                <a:solidFill>
                  <a:srgbClr val="292959"/>
                </a:solidFill>
                <a:latin typeface="Trebuchet MS"/>
                <a:cs typeface="Trebuchet MS"/>
              </a:rPr>
              <a:t> </a:t>
            </a:r>
            <a:r>
              <a:rPr sz="3100" spc="-20" dirty="0">
                <a:solidFill>
                  <a:srgbClr val="292959"/>
                </a:solidFill>
                <a:latin typeface="Trebuchet MS"/>
                <a:cs typeface="Trebuchet MS"/>
              </a:rPr>
              <a:t>wish </a:t>
            </a:r>
            <a:r>
              <a:rPr sz="3100" spc="-50" dirty="0">
                <a:solidFill>
                  <a:srgbClr val="292959"/>
                </a:solidFill>
                <a:latin typeface="Trebuchet MS"/>
                <a:cs typeface="Trebuchet MS"/>
              </a:rPr>
              <a:t>to</a:t>
            </a:r>
            <a:r>
              <a:rPr sz="3100" spc="-145" dirty="0">
                <a:solidFill>
                  <a:srgbClr val="292959"/>
                </a:solidFill>
                <a:latin typeface="Trebuchet MS"/>
                <a:cs typeface="Trebuchet MS"/>
              </a:rPr>
              <a:t> </a:t>
            </a:r>
            <a:r>
              <a:rPr sz="3100" spc="-80" dirty="0">
                <a:solidFill>
                  <a:srgbClr val="292959"/>
                </a:solidFill>
                <a:latin typeface="Trebuchet MS"/>
                <a:cs typeface="Trebuchet MS"/>
              </a:rPr>
              <a:t>divide</a:t>
            </a:r>
            <a:r>
              <a:rPr sz="3100" spc="-110" dirty="0">
                <a:solidFill>
                  <a:srgbClr val="292959"/>
                </a:solidFill>
                <a:latin typeface="Trebuchet MS"/>
                <a:cs typeface="Trebuchet MS"/>
              </a:rPr>
              <a:t> </a:t>
            </a:r>
            <a:r>
              <a:rPr sz="3100" spc="-114" dirty="0">
                <a:solidFill>
                  <a:srgbClr val="292959"/>
                </a:solidFill>
                <a:latin typeface="Trebuchet MS"/>
                <a:cs typeface="Trebuchet MS"/>
              </a:rPr>
              <a:t>the </a:t>
            </a:r>
            <a:r>
              <a:rPr sz="3100" spc="-145" dirty="0">
                <a:solidFill>
                  <a:srgbClr val="292959"/>
                </a:solidFill>
                <a:latin typeface="Trebuchet MS"/>
                <a:cs typeface="Trebuchet MS"/>
              </a:rPr>
              <a:t>family</a:t>
            </a:r>
            <a:r>
              <a:rPr sz="3100" spc="-100" dirty="0">
                <a:solidFill>
                  <a:srgbClr val="292959"/>
                </a:solidFill>
                <a:latin typeface="Trebuchet MS"/>
                <a:cs typeface="Trebuchet MS"/>
              </a:rPr>
              <a:t> </a:t>
            </a:r>
            <a:r>
              <a:rPr sz="3100" spc="-80" dirty="0">
                <a:solidFill>
                  <a:srgbClr val="292959"/>
                </a:solidFill>
                <a:latin typeface="Trebuchet MS"/>
                <a:cs typeface="Trebuchet MS"/>
              </a:rPr>
              <a:t>assets,</a:t>
            </a:r>
            <a:r>
              <a:rPr sz="3100" spc="-114" dirty="0">
                <a:solidFill>
                  <a:srgbClr val="292959"/>
                </a:solidFill>
                <a:latin typeface="Trebuchet MS"/>
                <a:cs typeface="Trebuchet MS"/>
              </a:rPr>
              <a:t> </a:t>
            </a:r>
            <a:r>
              <a:rPr sz="3100" spc="-145" dirty="0">
                <a:solidFill>
                  <a:srgbClr val="292959"/>
                </a:solidFill>
                <a:latin typeface="Trebuchet MS"/>
                <a:cs typeface="Trebuchet MS"/>
              </a:rPr>
              <a:t>family</a:t>
            </a:r>
            <a:r>
              <a:rPr sz="3100" spc="-100" dirty="0">
                <a:solidFill>
                  <a:srgbClr val="292959"/>
                </a:solidFill>
                <a:latin typeface="Trebuchet MS"/>
                <a:cs typeface="Trebuchet MS"/>
              </a:rPr>
              <a:t> </a:t>
            </a:r>
            <a:r>
              <a:rPr sz="3100" spc="-25" dirty="0">
                <a:solidFill>
                  <a:srgbClr val="292959"/>
                </a:solidFill>
                <a:latin typeface="Trebuchet MS"/>
                <a:cs typeface="Trebuchet MS"/>
              </a:rPr>
              <a:t>law</a:t>
            </a:r>
            <a:r>
              <a:rPr lang="en-GB" sz="3100" spc="-25" dirty="0">
                <a:solidFill>
                  <a:srgbClr val="292959"/>
                </a:solidFill>
                <a:latin typeface="Trebuchet MS"/>
                <a:cs typeface="Trebuchet MS"/>
              </a:rPr>
              <a:t> </a:t>
            </a:r>
            <a:r>
              <a:rPr sz="3100" spc="-125" dirty="0">
                <a:solidFill>
                  <a:srgbClr val="292959"/>
                </a:solidFill>
                <a:latin typeface="Trebuchet MS"/>
                <a:cs typeface="Trebuchet MS"/>
              </a:rPr>
              <a:t>solutions:</a:t>
            </a:r>
            <a:r>
              <a:rPr sz="3100" spc="-85" dirty="0">
                <a:solidFill>
                  <a:srgbClr val="292959"/>
                </a:solidFill>
                <a:latin typeface="Trebuchet MS"/>
                <a:cs typeface="Trebuchet MS"/>
              </a:rPr>
              <a:t> </a:t>
            </a:r>
            <a:r>
              <a:rPr sz="3100" spc="-170" dirty="0">
                <a:solidFill>
                  <a:srgbClr val="292959"/>
                </a:solidFill>
                <a:latin typeface="Trebuchet MS"/>
                <a:cs typeface="Trebuchet MS"/>
              </a:rPr>
              <a:t>in</a:t>
            </a:r>
            <a:r>
              <a:rPr sz="3100" spc="-85" dirty="0">
                <a:solidFill>
                  <a:srgbClr val="292959"/>
                </a:solidFill>
                <a:latin typeface="Trebuchet MS"/>
                <a:cs typeface="Trebuchet MS"/>
              </a:rPr>
              <a:t> </a:t>
            </a:r>
            <a:r>
              <a:rPr sz="3100" spc="-70" dirty="0">
                <a:solidFill>
                  <a:srgbClr val="292959"/>
                </a:solidFill>
                <a:latin typeface="Trebuchet MS"/>
                <a:cs typeface="Trebuchet MS"/>
              </a:rPr>
              <a:t>divorce</a:t>
            </a:r>
            <a:r>
              <a:rPr sz="3100" spc="-85" dirty="0">
                <a:solidFill>
                  <a:srgbClr val="292959"/>
                </a:solidFill>
                <a:latin typeface="Trebuchet MS"/>
                <a:cs typeface="Trebuchet MS"/>
              </a:rPr>
              <a:t> </a:t>
            </a:r>
            <a:r>
              <a:rPr sz="3100" spc="-25" dirty="0">
                <a:solidFill>
                  <a:srgbClr val="292959"/>
                </a:solidFill>
                <a:latin typeface="Trebuchet MS"/>
                <a:cs typeface="Trebuchet MS"/>
              </a:rPr>
              <a:t>or </a:t>
            </a:r>
            <a:r>
              <a:rPr sz="3100" spc="-100" dirty="0">
                <a:solidFill>
                  <a:srgbClr val="292959"/>
                </a:solidFill>
                <a:latin typeface="Trebuchet MS"/>
                <a:cs typeface="Trebuchet MS"/>
              </a:rPr>
              <a:t>dissolution</a:t>
            </a:r>
            <a:r>
              <a:rPr sz="3100" spc="-110" dirty="0">
                <a:solidFill>
                  <a:srgbClr val="292959"/>
                </a:solidFill>
                <a:latin typeface="Trebuchet MS"/>
                <a:cs typeface="Trebuchet MS"/>
              </a:rPr>
              <a:t> </a:t>
            </a:r>
            <a:r>
              <a:rPr sz="3100" spc="-10" dirty="0">
                <a:solidFill>
                  <a:srgbClr val="292959"/>
                </a:solidFill>
                <a:latin typeface="Trebuchet MS"/>
                <a:cs typeface="Trebuchet MS"/>
              </a:rPr>
              <a:t>proceedings</a:t>
            </a:r>
            <a:r>
              <a:rPr sz="3100" spc="-105" dirty="0">
                <a:solidFill>
                  <a:srgbClr val="292959"/>
                </a:solidFill>
                <a:latin typeface="Trebuchet MS"/>
                <a:cs typeface="Trebuchet MS"/>
              </a:rPr>
              <a:t> </a:t>
            </a:r>
            <a:r>
              <a:rPr sz="3100" spc="-114" dirty="0">
                <a:solidFill>
                  <a:srgbClr val="292959"/>
                </a:solidFill>
                <a:latin typeface="Trebuchet MS"/>
                <a:cs typeface="Trebuchet MS"/>
              </a:rPr>
              <a:t>the</a:t>
            </a:r>
            <a:r>
              <a:rPr sz="3100" spc="-105" dirty="0">
                <a:solidFill>
                  <a:srgbClr val="292959"/>
                </a:solidFill>
                <a:latin typeface="Trebuchet MS"/>
                <a:cs typeface="Trebuchet MS"/>
              </a:rPr>
              <a:t> </a:t>
            </a:r>
            <a:r>
              <a:rPr sz="3100" spc="-145" dirty="0">
                <a:solidFill>
                  <a:srgbClr val="292959"/>
                </a:solidFill>
                <a:latin typeface="Trebuchet MS"/>
                <a:cs typeface="Trebuchet MS"/>
              </a:rPr>
              <a:t>family</a:t>
            </a:r>
            <a:r>
              <a:rPr sz="3100" spc="-100" dirty="0">
                <a:solidFill>
                  <a:srgbClr val="292959"/>
                </a:solidFill>
                <a:latin typeface="Trebuchet MS"/>
                <a:cs typeface="Trebuchet MS"/>
              </a:rPr>
              <a:t> </a:t>
            </a:r>
            <a:r>
              <a:rPr sz="3100" spc="-80" dirty="0">
                <a:solidFill>
                  <a:srgbClr val="292959"/>
                </a:solidFill>
                <a:latin typeface="Trebuchet MS"/>
                <a:cs typeface="Trebuchet MS"/>
              </a:rPr>
              <a:t>courts</a:t>
            </a:r>
            <a:r>
              <a:rPr sz="3100" spc="-100" dirty="0">
                <a:solidFill>
                  <a:srgbClr val="292959"/>
                </a:solidFill>
                <a:latin typeface="Trebuchet MS"/>
                <a:cs typeface="Trebuchet MS"/>
              </a:rPr>
              <a:t> </a:t>
            </a:r>
            <a:r>
              <a:rPr sz="3100" dirty="0">
                <a:solidFill>
                  <a:srgbClr val="292959"/>
                </a:solidFill>
                <a:latin typeface="Trebuchet MS"/>
                <a:cs typeface="Trebuchet MS"/>
              </a:rPr>
              <a:t>can</a:t>
            </a:r>
            <a:r>
              <a:rPr sz="3100" spc="-105" dirty="0">
                <a:solidFill>
                  <a:srgbClr val="292959"/>
                </a:solidFill>
                <a:latin typeface="Trebuchet MS"/>
                <a:cs typeface="Trebuchet MS"/>
              </a:rPr>
              <a:t> </a:t>
            </a:r>
            <a:r>
              <a:rPr sz="3100" spc="-85" dirty="0">
                <a:solidFill>
                  <a:srgbClr val="292959"/>
                </a:solidFill>
                <a:latin typeface="Trebuchet MS"/>
                <a:cs typeface="Trebuchet MS"/>
              </a:rPr>
              <a:t>make</a:t>
            </a:r>
            <a:r>
              <a:rPr sz="3100" spc="-105" dirty="0">
                <a:solidFill>
                  <a:srgbClr val="292959"/>
                </a:solidFill>
                <a:latin typeface="Trebuchet MS"/>
                <a:cs typeface="Trebuchet MS"/>
              </a:rPr>
              <a:t> </a:t>
            </a:r>
            <a:r>
              <a:rPr sz="3100" spc="-10" dirty="0">
                <a:solidFill>
                  <a:srgbClr val="292959"/>
                </a:solidFill>
                <a:latin typeface="Trebuchet MS"/>
                <a:cs typeface="Trebuchet MS"/>
              </a:rPr>
              <a:t>orders </a:t>
            </a:r>
            <a:r>
              <a:rPr sz="3100" spc="-100" dirty="0">
                <a:solidFill>
                  <a:srgbClr val="292959"/>
                </a:solidFill>
                <a:latin typeface="Trebuchet MS"/>
                <a:cs typeface="Trebuchet MS"/>
              </a:rPr>
              <a:t>for</a:t>
            </a:r>
            <a:r>
              <a:rPr sz="3100" spc="-105" dirty="0">
                <a:solidFill>
                  <a:srgbClr val="292959"/>
                </a:solidFill>
                <a:latin typeface="Trebuchet MS"/>
                <a:cs typeface="Trebuchet MS"/>
              </a:rPr>
              <a:t> </a:t>
            </a:r>
            <a:r>
              <a:rPr sz="3100" spc="-125" dirty="0">
                <a:solidFill>
                  <a:srgbClr val="292959"/>
                </a:solidFill>
                <a:latin typeface="Trebuchet MS"/>
                <a:cs typeface="Trebuchet MS"/>
              </a:rPr>
              <a:t>distribution</a:t>
            </a:r>
            <a:r>
              <a:rPr sz="3100" spc="-105" dirty="0">
                <a:solidFill>
                  <a:srgbClr val="292959"/>
                </a:solidFill>
                <a:latin typeface="Trebuchet MS"/>
                <a:cs typeface="Trebuchet MS"/>
              </a:rPr>
              <a:t> </a:t>
            </a:r>
            <a:r>
              <a:rPr sz="3100" dirty="0">
                <a:solidFill>
                  <a:srgbClr val="292959"/>
                </a:solidFill>
                <a:latin typeface="Trebuchet MS"/>
                <a:cs typeface="Trebuchet MS"/>
              </a:rPr>
              <a:t>of</a:t>
            </a:r>
            <a:r>
              <a:rPr sz="3100" spc="-105" dirty="0">
                <a:solidFill>
                  <a:srgbClr val="292959"/>
                </a:solidFill>
                <a:latin typeface="Trebuchet MS"/>
                <a:cs typeface="Trebuchet MS"/>
              </a:rPr>
              <a:t> </a:t>
            </a:r>
            <a:r>
              <a:rPr sz="3100" spc="-10" dirty="0">
                <a:solidFill>
                  <a:srgbClr val="292959"/>
                </a:solidFill>
                <a:latin typeface="Trebuchet MS"/>
                <a:cs typeface="Trebuchet MS"/>
              </a:rPr>
              <a:t>property</a:t>
            </a:r>
            <a:r>
              <a:rPr sz="3100" dirty="0">
                <a:solidFill>
                  <a:srgbClr val="292959"/>
                </a:solidFill>
                <a:latin typeface="Trebuchet MS"/>
                <a:cs typeface="Trebuchet MS"/>
              </a:rPr>
              <a:t>	</a:t>
            </a:r>
            <a:r>
              <a:rPr sz="3100" spc="125" dirty="0">
                <a:solidFill>
                  <a:srgbClr val="292959"/>
                </a:solidFill>
                <a:latin typeface="Trebuchet MS"/>
                <a:cs typeface="Trebuchet MS"/>
              </a:rPr>
              <a:t>-</a:t>
            </a:r>
            <a:r>
              <a:rPr sz="3100" spc="-85" dirty="0">
                <a:solidFill>
                  <a:srgbClr val="292959"/>
                </a:solidFill>
                <a:latin typeface="Trebuchet MS"/>
                <a:cs typeface="Trebuchet MS"/>
              </a:rPr>
              <a:t> </a:t>
            </a:r>
            <a:r>
              <a:rPr sz="3100" dirty="0">
                <a:solidFill>
                  <a:srgbClr val="292959"/>
                </a:solidFill>
                <a:latin typeface="Trebuchet MS"/>
                <a:cs typeface="Trebuchet MS"/>
              </a:rPr>
              <a:t>and</a:t>
            </a:r>
            <a:r>
              <a:rPr sz="3100" spc="-85" dirty="0">
                <a:solidFill>
                  <a:srgbClr val="292959"/>
                </a:solidFill>
                <a:latin typeface="Trebuchet MS"/>
                <a:cs typeface="Trebuchet MS"/>
              </a:rPr>
              <a:t> </a:t>
            </a:r>
            <a:r>
              <a:rPr sz="3100" dirty="0">
                <a:solidFill>
                  <a:srgbClr val="292959"/>
                </a:solidFill>
                <a:latin typeface="Trebuchet MS"/>
                <a:cs typeface="Trebuchet MS"/>
              </a:rPr>
              <a:t>can</a:t>
            </a:r>
            <a:r>
              <a:rPr sz="3100" spc="-85" dirty="0">
                <a:solidFill>
                  <a:srgbClr val="292959"/>
                </a:solidFill>
                <a:latin typeface="Trebuchet MS"/>
                <a:cs typeface="Trebuchet MS"/>
              </a:rPr>
              <a:t> </a:t>
            </a:r>
            <a:r>
              <a:rPr sz="3100" spc="-160" dirty="0">
                <a:solidFill>
                  <a:srgbClr val="292959"/>
                </a:solidFill>
                <a:latin typeface="Trebuchet MS"/>
                <a:cs typeface="Trebuchet MS"/>
              </a:rPr>
              <a:t>entirely</a:t>
            </a:r>
            <a:r>
              <a:rPr sz="3100" spc="-80" dirty="0">
                <a:solidFill>
                  <a:srgbClr val="292959"/>
                </a:solidFill>
                <a:latin typeface="Trebuchet MS"/>
                <a:cs typeface="Trebuchet MS"/>
              </a:rPr>
              <a:t> </a:t>
            </a:r>
            <a:r>
              <a:rPr sz="3100" spc="-45" dirty="0">
                <a:solidFill>
                  <a:srgbClr val="292959"/>
                </a:solidFill>
                <a:latin typeface="Trebuchet MS"/>
                <a:cs typeface="Trebuchet MS"/>
              </a:rPr>
              <a:t>ignore</a:t>
            </a:r>
            <a:r>
              <a:rPr sz="3100" spc="-85" dirty="0">
                <a:solidFill>
                  <a:srgbClr val="292959"/>
                </a:solidFill>
                <a:latin typeface="Trebuchet MS"/>
                <a:cs typeface="Trebuchet MS"/>
              </a:rPr>
              <a:t> </a:t>
            </a:r>
            <a:r>
              <a:rPr sz="3100" spc="-25" dirty="0">
                <a:solidFill>
                  <a:srgbClr val="292959"/>
                </a:solidFill>
                <a:latin typeface="Trebuchet MS"/>
                <a:cs typeface="Trebuchet MS"/>
              </a:rPr>
              <a:t>who owns</a:t>
            </a:r>
            <a:r>
              <a:rPr sz="3100" spc="-210" dirty="0">
                <a:solidFill>
                  <a:srgbClr val="292959"/>
                </a:solidFill>
                <a:latin typeface="Trebuchet MS"/>
                <a:cs typeface="Trebuchet MS"/>
              </a:rPr>
              <a:t> </a:t>
            </a:r>
            <a:r>
              <a:rPr sz="3100" spc="-60" dirty="0">
                <a:solidFill>
                  <a:srgbClr val="292959"/>
                </a:solidFill>
                <a:latin typeface="Trebuchet MS"/>
                <a:cs typeface="Trebuchet MS"/>
              </a:rPr>
              <a:t>what</a:t>
            </a:r>
            <a:r>
              <a:rPr sz="3100" spc="-170" dirty="0">
                <a:solidFill>
                  <a:srgbClr val="292959"/>
                </a:solidFill>
                <a:latin typeface="Trebuchet MS"/>
                <a:cs typeface="Trebuchet MS"/>
              </a:rPr>
              <a:t> in</a:t>
            </a:r>
            <a:r>
              <a:rPr sz="3100" spc="-100" dirty="0">
                <a:solidFill>
                  <a:srgbClr val="292959"/>
                </a:solidFill>
                <a:latin typeface="Trebuchet MS"/>
                <a:cs typeface="Trebuchet MS"/>
              </a:rPr>
              <a:t> </a:t>
            </a:r>
            <a:r>
              <a:rPr sz="3100" spc="-25" dirty="0">
                <a:solidFill>
                  <a:srgbClr val="292959"/>
                </a:solidFill>
                <a:latin typeface="Trebuchet MS"/>
                <a:cs typeface="Trebuchet MS"/>
              </a:rPr>
              <a:t>law</a:t>
            </a:r>
            <a:r>
              <a:rPr sz="3100" spc="-140" dirty="0">
                <a:solidFill>
                  <a:srgbClr val="292959"/>
                </a:solidFill>
                <a:latin typeface="Trebuchet MS"/>
                <a:cs typeface="Trebuchet MS"/>
              </a:rPr>
              <a:t> </a:t>
            </a:r>
            <a:r>
              <a:rPr sz="3100" dirty="0">
                <a:solidFill>
                  <a:srgbClr val="292959"/>
                </a:solidFill>
                <a:latin typeface="Trebuchet MS"/>
                <a:cs typeface="Trebuchet MS"/>
              </a:rPr>
              <a:t>and</a:t>
            </a:r>
            <a:r>
              <a:rPr sz="3100" spc="-135" dirty="0">
                <a:solidFill>
                  <a:srgbClr val="292959"/>
                </a:solidFill>
                <a:latin typeface="Trebuchet MS"/>
                <a:cs typeface="Trebuchet MS"/>
              </a:rPr>
              <a:t> </a:t>
            </a:r>
            <a:r>
              <a:rPr sz="3100" spc="-120" dirty="0">
                <a:solidFill>
                  <a:srgbClr val="292959"/>
                </a:solidFill>
                <a:latin typeface="Trebuchet MS"/>
                <a:cs typeface="Trebuchet MS"/>
              </a:rPr>
              <a:t>equity</a:t>
            </a:r>
            <a:r>
              <a:rPr sz="3100" spc="-114" dirty="0">
                <a:solidFill>
                  <a:srgbClr val="292959"/>
                </a:solidFill>
                <a:latin typeface="Trebuchet MS"/>
                <a:cs typeface="Trebuchet MS"/>
              </a:rPr>
              <a:t> </a:t>
            </a:r>
            <a:r>
              <a:rPr sz="3100" spc="-170" dirty="0">
                <a:solidFill>
                  <a:srgbClr val="292959"/>
                </a:solidFill>
                <a:latin typeface="Trebuchet MS"/>
                <a:cs typeface="Trebuchet MS"/>
              </a:rPr>
              <a:t>in</a:t>
            </a:r>
            <a:r>
              <a:rPr sz="3100" spc="-100" dirty="0">
                <a:solidFill>
                  <a:srgbClr val="292959"/>
                </a:solidFill>
                <a:latin typeface="Trebuchet MS"/>
                <a:cs typeface="Trebuchet MS"/>
              </a:rPr>
              <a:t> </a:t>
            </a:r>
            <a:r>
              <a:rPr sz="3100" spc="-75" dirty="0">
                <a:solidFill>
                  <a:srgbClr val="292959"/>
                </a:solidFill>
                <a:latin typeface="Trebuchet MS"/>
                <a:cs typeface="Trebuchet MS"/>
              </a:rPr>
              <a:t>making</a:t>
            </a:r>
            <a:r>
              <a:rPr sz="3100" spc="-140" dirty="0">
                <a:solidFill>
                  <a:srgbClr val="292959"/>
                </a:solidFill>
                <a:latin typeface="Trebuchet MS"/>
                <a:cs typeface="Trebuchet MS"/>
              </a:rPr>
              <a:t> </a:t>
            </a:r>
            <a:r>
              <a:rPr sz="3100" spc="-30" dirty="0">
                <a:solidFill>
                  <a:srgbClr val="292959"/>
                </a:solidFill>
                <a:latin typeface="Trebuchet MS"/>
                <a:cs typeface="Trebuchet MS"/>
              </a:rPr>
              <a:t>such</a:t>
            </a:r>
            <a:r>
              <a:rPr sz="3100" spc="-140" dirty="0">
                <a:solidFill>
                  <a:srgbClr val="292959"/>
                </a:solidFill>
                <a:latin typeface="Trebuchet MS"/>
                <a:cs typeface="Trebuchet MS"/>
              </a:rPr>
              <a:t> </a:t>
            </a:r>
            <a:r>
              <a:rPr sz="3100" spc="-10" dirty="0">
                <a:solidFill>
                  <a:srgbClr val="292959"/>
                </a:solidFill>
                <a:latin typeface="Trebuchet MS"/>
                <a:cs typeface="Trebuchet MS"/>
              </a:rPr>
              <a:t>orders </a:t>
            </a:r>
            <a:r>
              <a:rPr sz="3100" b="1" dirty="0">
                <a:solidFill>
                  <a:srgbClr val="292959"/>
                </a:solidFill>
                <a:latin typeface="Trebuchet MS"/>
                <a:cs typeface="Trebuchet MS"/>
              </a:rPr>
              <a:t>Matrimonial</a:t>
            </a:r>
            <a:r>
              <a:rPr sz="3100" b="1" spc="-80" dirty="0">
                <a:solidFill>
                  <a:srgbClr val="292959"/>
                </a:solidFill>
                <a:latin typeface="Trebuchet MS"/>
                <a:cs typeface="Trebuchet MS"/>
              </a:rPr>
              <a:t> </a:t>
            </a:r>
            <a:r>
              <a:rPr sz="3100" b="1" spc="155" dirty="0">
                <a:solidFill>
                  <a:srgbClr val="292959"/>
                </a:solidFill>
                <a:latin typeface="Trebuchet MS"/>
                <a:cs typeface="Trebuchet MS"/>
              </a:rPr>
              <a:t>Causes</a:t>
            </a:r>
            <a:r>
              <a:rPr sz="3100" b="1" spc="-80" dirty="0">
                <a:solidFill>
                  <a:srgbClr val="292959"/>
                </a:solidFill>
                <a:latin typeface="Trebuchet MS"/>
                <a:cs typeface="Trebuchet MS"/>
              </a:rPr>
              <a:t> </a:t>
            </a:r>
            <a:r>
              <a:rPr sz="3100" b="1" dirty="0">
                <a:solidFill>
                  <a:srgbClr val="292959"/>
                </a:solidFill>
                <a:latin typeface="Trebuchet MS"/>
                <a:cs typeface="Trebuchet MS"/>
              </a:rPr>
              <a:t>Act</a:t>
            </a:r>
            <a:r>
              <a:rPr sz="3100" b="1" spc="-80" dirty="0">
                <a:solidFill>
                  <a:srgbClr val="292959"/>
                </a:solidFill>
                <a:latin typeface="Trebuchet MS"/>
                <a:cs typeface="Trebuchet MS"/>
              </a:rPr>
              <a:t> </a:t>
            </a:r>
            <a:r>
              <a:rPr sz="3100" b="1" spc="-290" dirty="0">
                <a:solidFill>
                  <a:srgbClr val="292959"/>
                </a:solidFill>
                <a:latin typeface="Trebuchet MS"/>
                <a:cs typeface="Trebuchet MS"/>
              </a:rPr>
              <a:t>1973;</a:t>
            </a:r>
            <a:r>
              <a:rPr sz="3100" b="1" spc="-80" dirty="0">
                <a:solidFill>
                  <a:srgbClr val="292959"/>
                </a:solidFill>
                <a:latin typeface="Trebuchet MS"/>
                <a:cs typeface="Trebuchet MS"/>
              </a:rPr>
              <a:t> </a:t>
            </a:r>
            <a:r>
              <a:rPr sz="3100" b="1" spc="-65" dirty="0">
                <a:solidFill>
                  <a:srgbClr val="292959"/>
                </a:solidFill>
                <a:latin typeface="Trebuchet MS"/>
                <a:cs typeface="Trebuchet MS"/>
              </a:rPr>
              <a:t>Family</a:t>
            </a:r>
            <a:r>
              <a:rPr sz="3100" b="1" spc="-75" dirty="0">
                <a:solidFill>
                  <a:srgbClr val="292959"/>
                </a:solidFill>
                <a:latin typeface="Trebuchet MS"/>
                <a:cs typeface="Trebuchet MS"/>
              </a:rPr>
              <a:t> </a:t>
            </a:r>
            <a:r>
              <a:rPr sz="3100" b="1" dirty="0">
                <a:solidFill>
                  <a:srgbClr val="292959"/>
                </a:solidFill>
                <a:latin typeface="Trebuchet MS"/>
                <a:cs typeface="Trebuchet MS"/>
              </a:rPr>
              <a:t>Law</a:t>
            </a:r>
            <a:r>
              <a:rPr sz="3100" b="1" spc="-80" dirty="0">
                <a:solidFill>
                  <a:srgbClr val="292959"/>
                </a:solidFill>
                <a:latin typeface="Trebuchet MS"/>
                <a:cs typeface="Trebuchet MS"/>
              </a:rPr>
              <a:t> </a:t>
            </a:r>
            <a:r>
              <a:rPr sz="3100" b="1" dirty="0">
                <a:solidFill>
                  <a:srgbClr val="292959"/>
                </a:solidFill>
                <a:latin typeface="Trebuchet MS"/>
                <a:cs typeface="Trebuchet MS"/>
              </a:rPr>
              <a:t>Act</a:t>
            </a:r>
            <a:r>
              <a:rPr sz="3100" b="1" spc="-80" dirty="0">
                <a:solidFill>
                  <a:srgbClr val="292959"/>
                </a:solidFill>
                <a:latin typeface="Trebuchet MS"/>
                <a:cs typeface="Trebuchet MS"/>
              </a:rPr>
              <a:t> </a:t>
            </a:r>
            <a:r>
              <a:rPr sz="3100" b="1" spc="-265" dirty="0">
                <a:solidFill>
                  <a:srgbClr val="292959"/>
                </a:solidFill>
                <a:latin typeface="Trebuchet MS"/>
                <a:cs typeface="Trebuchet MS"/>
              </a:rPr>
              <a:t>1996;</a:t>
            </a:r>
            <a:r>
              <a:rPr sz="3100" b="1" spc="-80" dirty="0">
                <a:solidFill>
                  <a:srgbClr val="292959"/>
                </a:solidFill>
                <a:latin typeface="Trebuchet MS"/>
                <a:cs typeface="Trebuchet MS"/>
              </a:rPr>
              <a:t> </a:t>
            </a:r>
            <a:r>
              <a:rPr sz="3100" b="1" spc="-10" dirty="0">
                <a:solidFill>
                  <a:srgbClr val="292959"/>
                </a:solidFill>
                <a:latin typeface="Trebuchet MS"/>
                <a:cs typeface="Trebuchet MS"/>
              </a:rPr>
              <a:t>Civil </a:t>
            </a:r>
            <a:r>
              <a:rPr sz="3100" b="1" spc="-35" dirty="0">
                <a:solidFill>
                  <a:srgbClr val="292959"/>
                </a:solidFill>
                <a:latin typeface="Trebuchet MS"/>
                <a:cs typeface="Trebuchet MS"/>
              </a:rPr>
              <a:t>Partnership</a:t>
            </a:r>
            <a:r>
              <a:rPr sz="3100" b="1" spc="-114" dirty="0">
                <a:solidFill>
                  <a:srgbClr val="292959"/>
                </a:solidFill>
                <a:latin typeface="Trebuchet MS"/>
                <a:cs typeface="Trebuchet MS"/>
              </a:rPr>
              <a:t> </a:t>
            </a:r>
            <a:r>
              <a:rPr sz="3100" b="1" dirty="0">
                <a:solidFill>
                  <a:srgbClr val="292959"/>
                </a:solidFill>
                <a:latin typeface="Trebuchet MS"/>
                <a:cs typeface="Trebuchet MS"/>
              </a:rPr>
              <a:t>Act</a:t>
            </a:r>
            <a:r>
              <a:rPr sz="3100" b="1" spc="-110" dirty="0">
                <a:solidFill>
                  <a:srgbClr val="292959"/>
                </a:solidFill>
                <a:latin typeface="Trebuchet MS"/>
                <a:cs typeface="Trebuchet MS"/>
              </a:rPr>
              <a:t> </a:t>
            </a:r>
            <a:r>
              <a:rPr sz="3100" b="1" spc="-20" dirty="0">
                <a:solidFill>
                  <a:srgbClr val="292959"/>
                </a:solidFill>
                <a:latin typeface="Trebuchet MS"/>
                <a:cs typeface="Trebuchet MS"/>
              </a:rPr>
              <a:t>2004</a:t>
            </a:r>
            <a:endParaRPr sz="3100" dirty="0">
              <a:latin typeface="Trebuchet MS"/>
              <a:cs typeface="Trebuchet MS"/>
            </a:endParaRPr>
          </a:p>
          <a:p>
            <a:pPr marL="12700" marR="207010">
              <a:lnSpc>
                <a:spcPct val="137100"/>
              </a:lnSpc>
            </a:pPr>
            <a:r>
              <a:rPr sz="3100" spc="-145" dirty="0">
                <a:solidFill>
                  <a:srgbClr val="292959"/>
                </a:solidFill>
                <a:latin typeface="Trebuchet MS"/>
                <a:cs typeface="Trebuchet MS"/>
              </a:rPr>
              <a:t>However,</a:t>
            </a:r>
            <a:r>
              <a:rPr sz="3100" spc="-100" dirty="0">
                <a:solidFill>
                  <a:srgbClr val="292959"/>
                </a:solidFill>
                <a:latin typeface="Trebuchet MS"/>
                <a:cs typeface="Trebuchet MS"/>
              </a:rPr>
              <a:t> </a:t>
            </a:r>
            <a:r>
              <a:rPr sz="3100" spc="-114" dirty="0">
                <a:solidFill>
                  <a:srgbClr val="292959"/>
                </a:solidFill>
                <a:latin typeface="Trebuchet MS"/>
                <a:cs typeface="Trebuchet MS"/>
              </a:rPr>
              <a:t>the</a:t>
            </a:r>
            <a:r>
              <a:rPr sz="3100" spc="-120" dirty="0">
                <a:solidFill>
                  <a:srgbClr val="292959"/>
                </a:solidFill>
                <a:latin typeface="Trebuchet MS"/>
                <a:cs typeface="Trebuchet MS"/>
              </a:rPr>
              <a:t> </a:t>
            </a:r>
            <a:r>
              <a:rPr sz="3100" spc="-80" dirty="0">
                <a:solidFill>
                  <a:srgbClr val="292959"/>
                </a:solidFill>
                <a:latin typeface="Trebuchet MS"/>
                <a:cs typeface="Trebuchet MS"/>
              </a:rPr>
              <a:t>courts</a:t>
            </a:r>
            <a:r>
              <a:rPr sz="3100" spc="-155" dirty="0">
                <a:solidFill>
                  <a:srgbClr val="292959"/>
                </a:solidFill>
                <a:latin typeface="Trebuchet MS"/>
                <a:cs typeface="Trebuchet MS"/>
              </a:rPr>
              <a:t> </a:t>
            </a:r>
            <a:r>
              <a:rPr sz="3100" spc="-30" dirty="0">
                <a:solidFill>
                  <a:srgbClr val="292959"/>
                </a:solidFill>
                <a:latin typeface="Trebuchet MS"/>
                <a:cs typeface="Trebuchet MS"/>
              </a:rPr>
              <a:t>have</a:t>
            </a:r>
            <a:r>
              <a:rPr sz="3100" spc="-204" dirty="0">
                <a:solidFill>
                  <a:srgbClr val="292959"/>
                </a:solidFill>
                <a:latin typeface="Trebuchet MS"/>
                <a:cs typeface="Trebuchet MS"/>
              </a:rPr>
              <a:t> </a:t>
            </a:r>
            <a:r>
              <a:rPr sz="3100" dirty="0">
                <a:solidFill>
                  <a:srgbClr val="292959"/>
                </a:solidFill>
                <a:latin typeface="Trebuchet MS"/>
                <a:cs typeface="Trebuchet MS"/>
              </a:rPr>
              <a:t>no</a:t>
            </a:r>
            <a:r>
              <a:rPr sz="3100" spc="-170" dirty="0">
                <a:solidFill>
                  <a:srgbClr val="292959"/>
                </a:solidFill>
                <a:latin typeface="Trebuchet MS"/>
                <a:cs typeface="Trebuchet MS"/>
              </a:rPr>
              <a:t> </a:t>
            </a:r>
            <a:r>
              <a:rPr sz="3100" spc="-30" dirty="0">
                <a:solidFill>
                  <a:srgbClr val="292959"/>
                </a:solidFill>
                <a:latin typeface="Trebuchet MS"/>
                <a:cs typeface="Trebuchet MS"/>
              </a:rPr>
              <a:t>such</a:t>
            </a:r>
            <a:r>
              <a:rPr sz="3100" spc="-145" dirty="0">
                <a:solidFill>
                  <a:srgbClr val="292959"/>
                </a:solidFill>
                <a:latin typeface="Trebuchet MS"/>
                <a:cs typeface="Trebuchet MS"/>
              </a:rPr>
              <a:t> </a:t>
            </a:r>
            <a:r>
              <a:rPr sz="3100" spc="-30" dirty="0">
                <a:solidFill>
                  <a:srgbClr val="292959"/>
                </a:solidFill>
                <a:latin typeface="Trebuchet MS"/>
                <a:cs typeface="Trebuchet MS"/>
              </a:rPr>
              <a:t>powers</a:t>
            </a:r>
            <a:r>
              <a:rPr sz="3100" spc="-145" dirty="0">
                <a:solidFill>
                  <a:srgbClr val="292959"/>
                </a:solidFill>
                <a:latin typeface="Trebuchet MS"/>
                <a:cs typeface="Trebuchet MS"/>
              </a:rPr>
              <a:t> </a:t>
            </a:r>
            <a:r>
              <a:rPr sz="3100" spc="-100" dirty="0">
                <a:solidFill>
                  <a:srgbClr val="292959"/>
                </a:solidFill>
                <a:latin typeface="Trebuchet MS"/>
                <a:cs typeface="Trebuchet MS"/>
              </a:rPr>
              <a:t>for</a:t>
            </a:r>
            <a:r>
              <a:rPr sz="3100" spc="-135" dirty="0">
                <a:solidFill>
                  <a:srgbClr val="292959"/>
                </a:solidFill>
                <a:latin typeface="Trebuchet MS"/>
                <a:cs typeface="Trebuchet MS"/>
              </a:rPr>
              <a:t> </a:t>
            </a:r>
            <a:r>
              <a:rPr sz="3100" spc="-100" dirty="0">
                <a:solidFill>
                  <a:srgbClr val="292959"/>
                </a:solidFill>
                <a:latin typeface="Trebuchet MS"/>
                <a:cs typeface="Trebuchet MS"/>
              </a:rPr>
              <a:t>for</a:t>
            </a:r>
            <a:r>
              <a:rPr sz="3100" spc="-135" dirty="0">
                <a:solidFill>
                  <a:srgbClr val="292959"/>
                </a:solidFill>
                <a:latin typeface="Trebuchet MS"/>
                <a:cs typeface="Trebuchet MS"/>
              </a:rPr>
              <a:t> </a:t>
            </a:r>
            <a:r>
              <a:rPr sz="3100" spc="-20" dirty="0">
                <a:solidFill>
                  <a:srgbClr val="292959"/>
                </a:solidFill>
                <a:latin typeface="Trebuchet MS"/>
                <a:cs typeface="Trebuchet MS"/>
              </a:rPr>
              <a:t>non-</a:t>
            </a:r>
            <a:r>
              <a:rPr sz="3100" spc="-80" dirty="0">
                <a:solidFill>
                  <a:srgbClr val="292959"/>
                </a:solidFill>
                <a:latin typeface="Trebuchet MS"/>
                <a:cs typeface="Trebuchet MS"/>
              </a:rPr>
              <a:t>married/non-</a:t>
            </a:r>
            <a:r>
              <a:rPr sz="3100" spc="-155" dirty="0">
                <a:solidFill>
                  <a:srgbClr val="292959"/>
                </a:solidFill>
                <a:latin typeface="Trebuchet MS"/>
                <a:cs typeface="Trebuchet MS"/>
              </a:rPr>
              <a:t>civil</a:t>
            </a:r>
            <a:r>
              <a:rPr sz="3100" spc="-95" dirty="0">
                <a:solidFill>
                  <a:srgbClr val="292959"/>
                </a:solidFill>
                <a:latin typeface="Trebuchet MS"/>
                <a:cs typeface="Trebuchet MS"/>
              </a:rPr>
              <a:t> partnership </a:t>
            </a:r>
            <a:r>
              <a:rPr sz="3100" spc="-85" dirty="0">
                <a:solidFill>
                  <a:srgbClr val="292959"/>
                </a:solidFill>
                <a:latin typeface="Trebuchet MS"/>
                <a:cs typeface="Trebuchet MS"/>
              </a:rPr>
              <a:t>couples,</a:t>
            </a:r>
            <a:r>
              <a:rPr sz="3100" spc="-90" dirty="0">
                <a:solidFill>
                  <a:srgbClr val="292959"/>
                </a:solidFill>
                <a:latin typeface="Trebuchet MS"/>
                <a:cs typeface="Trebuchet MS"/>
              </a:rPr>
              <a:t> </a:t>
            </a:r>
            <a:r>
              <a:rPr sz="3100" spc="-60" dirty="0">
                <a:solidFill>
                  <a:srgbClr val="292959"/>
                </a:solidFill>
                <a:latin typeface="Trebuchet MS"/>
                <a:cs typeface="Trebuchet MS"/>
              </a:rPr>
              <a:t>cohabitees,</a:t>
            </a:r>
            <a:r>
              <a:rPr sz="3100" spc="-90" dirty="0">
                <a:solidFill>
                  <a:srgbClr val="292959"/>
                </a:solidFill>
                <a:latin typeface="Trebuchet MS"/>
                <a:cs typeface="Trebuchet MS"/>
              </a:rPr>
              <a:t> </a:t>
            </a:r>
            <a:r>
              <a:rPr sz="3100" spc="-85" dirty="0">
                <a:solidFill>
                  <a:srgbClr val="292959"/>
                </a:solidFill>
                <a:latin typeface="Trebuchet MS"/>
                <a:cs typeface="Trebuchet MS"/>
              </a:rPr>
              <a:t>or</a:t>
            </a:r>
            <a:r>
              <a:rPr sz="3100" spc="-90" dirty="0">
                <a:solidFill>
                  <a:srgbClr val="292959"/>
                </a:solidFill>
                <a:latin typeface="Trebuchet MS"/>
                <a:cs typeface="Trebuchet MS"/>
              </a:rPr>
              <a:t> </a:t>
            </a:r>
            <a:r>
              <a:rPr sz="3100" spc="-20" dirty="0">
                <a:solidFill>
                  <a:srgbClr val="292959"/>
                </a:solidFill>
                <a:latin typeface="Trebuchet MS"/>
                <a:cs typeface="Trebuchet MS"/>
              </a:rPr>
              <a:t>non-</a:t>
            </a:r>
            <a:r>
              <a:rPr sz="3100" spc="-75" dirty="0">
                <a:solidFill>
                  <a:srgbClr val="292959"/>
                </a:solidFill>
                <a:latin typeface="Trebuchet MS"/>
                <a:cs typeface="Trebuchet MS"/>
              </a:rPr>
              <a:t>related</a:t>
            </a:r>
            <a:r>
              <a:rPr sz="3100" spc="-160" dirty="0">
                <a:solidFill>
                  <a:srgbClr val="292959"/>
                </a:solidFill>
                <a:latin typeface="Trebuchet MS"/>
                <a:cs typeface="Trebuchet MS"/>
              </a:rPr>
              <a:t> </a:t>
            </a:r>
            <a:r>
              <a:rPr sz="3100" spc="70" dirty="0">
                <a:solidFill>
                  <a:srgbClr val="292959"/>
                </a:solidFill>
                <a:latin typeface="Trebuchet MS"/>
                <a:cs typeface="Trebuchet MS"/>
              </a:rPr>
              <a:t>co-</a:t>
            </a:r>
            <a:r>
              <a:rPr sz="3100" spc="-70" dirty="0">
                <a:solidFill>
                  <a:srgbClr val="292959"/>
                </a:solidFill>
                <a:latin typeface="Trebuchet MS"/>
                <a:cs typeface="Trebuchet MS"/>
              </a:rPr>
              <a:t>owners</a:t>
            </a:r>
            <a:r>
              <a:rPr sz="3100" spc="-114" dirty="0">
                <a:solidFill>
                  <a:srgbClr val="292959"/>
                </a:solidFill>
                <a:latin typeface="Trebuchet MS"/>
                <a:cs typeface="Trebuchet MS"/>
              </a:rPr>
              <a:t> </a:t>
            </a:r>
            <a:r>
              <a:rPr sz="3100" spc="-140" dirty="0">
                <a:solidFill>
                  <a:srgbClr val="292959"/>
                </a:solidFill>
                <a:latin typeface="Trebuchet MS"/>
                <a:cs typeface="Trebuchet MS"/>
              </a:rPr>
              <a:t>(or</a:t>
            </a:r>
            <a:r>
              <a:rPr sz="3100" spc="-100" dirty="0">
                <a:solidFill>
                  <a:srgbClr val="292959"/>
                </a:solidFill>
                <a:latin typeface="Trebuchet MS"/>
                <a:cs typeface="Trebuchet MS"/>
              </a:rPr>
              <a:t> </a:t>
            </a:r>
            <a:r>
              <a:rPr sz="3100" spc="-170" dirty="0">
                <a:solidFill>
                  <a:srgbClr val="292959"/>
                </a:solidFill>
                <a:latin typeface="Trebuchet MS"/>
                <a:cs typeface="Trebuchet MS"/>
              </a:rPr>
              <a:t>in</a:t>
            </a:r>
            <a:r>
              <a:rPr sz="3100" spc="-100" dirty="0">
                <a:solidFill>
                  <a:srgbClr val="292959"/>
                </a:solidFill>
                <a:latin typeface="Trebuchet MS"/>
                <a:cs typeface="Trebuchet MS"/>
              </a:rPr>
              <a:t> </a:t>
            </a:r>
            <a:r>
              <a:rPr sz="3100" dirty="0">
                <a:solidFill>
                  <a:srgbClr val="292959"/>
                </a:solidFill>
                <a:latin typeface="Trebuchet MS"/>
                <a:cs typeface="Trebuchet MS"/>
              </a:rPr>
              <a:t>fact</a:t>
            </a:r>
            <a:r>
              <a:rPr sz="3100" spc="-120" dirty="0">
                <a:solidFill>
                  <a:srgbClr val="292959"/>
                </a:solidFill>
                <a:latin typeface="Trebuchet MS"/>
                <a:cs typeface="Trebuchet MS"/>
              </a:rPr>
              <a:t> </a:t>
            </a:r>
            <a:r>
              <a:rPr sz="3100" spc="-105" dirty="0">
                <a:solidFill>
                  <a:srgbClr val="292959"/>
                </a:solidFill>
                <a:latin typeface="Trebuchet MS"/>
                <a:cs typeface="Trebuchet MS"/>
              </a:rPr>
              <a:t>married</a:t>
            </a:r>
            <a:r>
              <a:rPr sz="3100" spc="-120" dirty="0">
                <a:solidFill>
                  <a:srgbClr val="292959"/>
                </a:solidFill>
                <a:latin typeface="Trebuchet MS"/>
                <a:cs typeface="Trebuchet MS"/>
              </a:rPr>
              <a:t> </a:t>
            </a:r>
            <a:r>
              <a:rPr sz="3100" spc="-75" dirty="0">
                <a:solidFill>
                  <a:srgbClr val="292959"/>
                </a:solidFill>
                <a:latin typeface="Trebuchet MS"/>
                <a:cs typeface="Trebuchet MS"/>
              </a:rPr>
              <a:t>couples/civil</a:t>
            </a:r>
            <a:r>
              <a:rPr sz="3100" spc="-114" dirty="0">
                <a:solidFill>
                  <a:srgbClr val="292959"/>
                </a:solidFill>
                <a:latin typeface="Trebuchet MS"/>
                <a:cs typeface="Trebuchet MS"/>
              </a:rPr>
              <a:t> </a:t>
            </a:r>
            <a:r>
              <a:rPr sz="3100" spc="-35" dirty="0">
                <a:solidFill>
                  <a:srgbClr val="292959"/>
                </a:solidFill>
                <a:latin typeface="Trebuchet MS"/>
                <a:cs typeface="Trebuchet MS"/>
              </a:rPr>
              <a:t>partners </a:t>
            </a:r>
            <a:r>
              <a:rPr sz="3100" spc="-25" dirty="0">
                <a:solidFill>
                  <a:srgbClr val="292959"/>
                </a:solidFill>
                <a:latin typeface="Trebuchet MS"/>
                <a:cs typeface="Trebuchet MS"/>
              </a:rPr>
              <a:t>who</a:t>
            </a:r>
            <a:r>
              <a:rPr sz="3100" spc="-125" dirty="0">
                <a:solidFill>
                  <a:srgbClr val="292959"/>
                </a:solidFill>
                <a:latin typeface="Trebuchet MS"/>
                <a:cs typeface="Trebuchet MS"/>
              </a:rPr>
              <a:t> </a:t>
            </a:r>
            <a:r>
              <a:rPr sz="3100" dirty="0">
                <a:solidFill>
                  <a:srgbClr val="292959"/>
                </a:solidFill>
                <a:latin typeface="Trebuchet MS"/>
                <a:cs typeface="Trebuchet MS"/>
              </a:rPr>
              <a:t>do</a:t>
            </a:r>
            <a:r>
              <a:rPr sz="3100" spc="-120" dirty="0">
                <a:solidFill>
                  <a:srgbClr val="292959"/>
                </a:solidFill>
                <a:latin typeface="Trebuchet MS"/>
                <a:cs typeface="Trebuchet MS"/>
              </a:rPr>
              <a:t> </a:t>
            </a:r>
            <a:r>
              <a:rPr sz="3100" spc="-100" dirty="0">
                <a:solidFill>
                  <a:srgbClr val="292959"/>
                </a:solidFill>
                <a:latin typeface="Trebuchet MS"/>
                <a:cs typeface="Trebuchet MS"/>
              </a:rPr>
              <a:t>not</a:t>
            </a:r>
            <a:r>
              <a:rPr sz="3100" spc="-125" dirty="0">
                <a:solidFill>
                  <a:srgbClr val="292959"/>
                </a:solidFill>
                <a:latin typeface="Trebuchet MS"/>
                <a:cs typeface="Trebuchet MS"/>
              </a:rPr>
              <a:t> </a:t>
            </a:r>
            <a:r>
              <a:rPr sz="3100" spc="-10" dirty="0">
                <a:solidFill>
                  <a:srgbClr val="292959"/>
                </a:solidFill>
                <a:latin typeface="Trebuchet MS"/>
                <a:cs typeface="Trebuchet MS"/>
              </a:rPr>
              <a:t>divorce/dissolve)</a:t>
            </a:r>
            <a:endParaRPr sz="3100" dirty="0">
              <a:latin typeface="Trebuchet MS"/>
              <a:cs typeface="Trebuchet MS"/>
            </a:endParaRPr>
          </a:p>
        </p:txBody>
      </p:sp>
      <p:pic>
        <p:nvPicPr>
          <p:cNvPr id="5" name="object 5"/>
          <p:cNvPicPr/>
          <p:nvPr/>
        </p:nvPicPr>
        <p:blipFill>
          <a:blip r:embed="rId3" cstate="print"/>
          <a:stretch>
            <a:fillRect/>
          </a:stretch>
        </p:blipFill>
        <p:spPr>
          <a:xfrm>
            <a:off x="11589837" y="2164556"/>
            <a:ext cx="6696075" cy="7572374"/>
          </a:xfrm>
          <a:prstGeom prst="rect">
            <a:avLst/>
          </a:prstGeom>
        </p:spPr>
      </p:pic>
      <p:sp>
        <p:nvSpPr>
          <p:cNvPr id="6" name="object 6" descr="$PPTXTitle"/>
          <p:cNvSpPr txBox="1">
            <a:spLocks noGrp="1"/>
          </p:cNvSpPr>
          <p:nvPr>
            <p:ph type="title"/>
          </p:nvPr>
        </p:nvSpPr>
        <p:spPr>
          <a:xfrm>
            <a:off x="597084" y="825372"/>
            <a:ext cx="17399635" cy="1137920"/>
          </a:xfrm>
          <a:prstGeom prst="rect">
            <a:avLst/>
          </a:prstGeom>
        </p:spPr>
        <p:txBody>
          <a:bodyPr vert="horz" wrap="square" lIns="0" tIns="12700" rIns="0" bIns="0" rtlCol="0">
            <a:spAutoFit/>
          </a:bodyPr>
          <a:lstStyle/>
          <a:p>
            <a:pPr marL="12700">
              <a:lnSpc>
                <a:spcPct val="100000"/>
              </a:lnSpc>
              <a:spcBef>
                <a:spcPts val="100"/>
              </a:spcBef>
            </a:pPr>
            <a:r>
              <a:rPr sz="7300" spc="400" dirty="0"/>
              <a:t>CO-</a:t>
            </a:r>
            <a:r>
              <a:rPr sz="7300" dirty="0"/>
              <a:t>OWNERSHIP</a:t>
            </a:r>
            <a:r>
              <a:rPr sz="7300" spc="-484" dirty="0"/>
              <a:t> </a:t>
            </a:r>
            <a:r>
              <a:rPr sz="7300" dirty="0"/>
              <a:t>OF</a:t>
            </a:r>
            <a:r>
              <a:rPr sz="7300" spc="-420" dirty="0"/>
              <a:t> </a:t>
            </a:r>
            <a:r>
              <a:rPr sz="7300" spc="130" dirty="0">
                <a:solidFill>
                  <a:srgbClr val="292959"/>
                </a:solidFill>
              </a:rPr>
              <a:t>FAMILY</a:t>
            </a:r>
            <a:r>
              <a:rPr sz="7300" spc="-425" dirty="0">
                <a:solidFill>
                  <a:srgbClr val="292959"/>
                </a:solidFill>
              </a:rPr>
              <a:t> </a:t>
            </a:r>
            <a:r>
              <a:rPr sz="7300" spc="-220" dirty="0">
                <a:solidFill>
                  <a:srgbClr val="292959"/>
                </a:solidFill>
              </a:rPr>
              <a:t>PROPERTY</a:t>
            </a:r>
            <a:r>
              <a:rPr sz="7300" spc="-360" dirty="0">
                <a:solidFill>
                  <a:srgbClr val="292959"/>
                </a:solidFill>
              </a:rPr>
              <a:t> </a:t>
            </a:r>
            <a:r>
              <a:rPr sz="7300" spc="-1115" dirty="0">
                <a:solidFill>
                  <a:srgbClr val="292959"/>
                </a:solidFill>
              </a:rPr>
              <a:t>(1)</a:t>
            </a:r>
            <a:endParaRPr sz="73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933634" y="2153127"/>
            <a:ext cx="104775" cy="104774"/>
          </a:xfrm>
          <a:prstGeom prst="rect">
            <a:avLst/>
          </a:prstGeom>
        </p:spPr>
      </p:pic>
      <p:pic>
        <p:nvPicPr>
          <p:cNvPr id="3" name="object 3"/>
          <p:cNvPicPr/>
          <p:nvPr/>
        </p:nvPicPr>
        <p:blipFill>
          <a:blip r:embed="rId3" cstate="print"/>
          <a:stretch>
            <a:fillRect/>
          </a:stretch>
        </p:blipFill>
        <p:spPr>
          <a:xfrm>
            <a:off x="933634" y="3315177"/>
            <a:ext cx="104775" cy="104774"/>
          </a:xfrm>
          <a:prstGeom prst="rect">
            <a:avLst/>
          </a:prstGeom>
        </p:spPr>
      </p:pic>
      <p:pic>
        <p:nvPicPr>
          <p:cNvPr id="4" name="object 4"/>
          <p:cNvPicPr/>
          <p:nvPr/>
        </p:nvPicPr>
        <p:blipFill>
          <a:blip r:embed="rId3" cstate="print"/>
          <a:stretch>
            <a:fillRect/>
          </a:stretch>
        </p:blipFill>
        <p:spPr>
          <a:xfrm>
            <a:off x="933634" y="4477227"/>
            <a:ext cx="104775" cy="104774"/>
          </a:xfrm>
          <a:prstGeom prst="rect">
            <a:avLst/>
          </a:prstGeom>
        </p:spPr>
      </p:pic>
      <p:pic>
        <p:nvPicPr>
          <p:cNvPr id="5" name="object 5"/>
          <p:cNvPicPr/>
          <p:nvPr/>
        </p:nvPicPr>
        <p:blipFill>
          <a:blip r:embed="rId4" cstate="print"/>
          <a:stretch>
            <a:fillRect/>
          </a:stretch>
        </p:blipFill>
        <p:spPr>
          <a:xfrm>
            <a:off x="933634" y="6801327"/>
            <a:ext cx="104775" cy="104774"/>
          </a:xfrm>
          <a:prstGeom prst="rect">
            <a:avLst/>
          </a:prstGeom>
        </p:spPr>
      </p:pic>
      <p:pic>
        <p:nvPicPr>
          <p:cNvPr id="6" name="object 6"/>
          <p:cNvPicPr/>
          <p:nvPr/>
        </p:nvPicPr>
        <p:blipFill>
          <a:blip r:embed="rId5" cstate="print"/>
          <a:stretch>
            <a:fillRect/>
          </a:stretch>
        </p:blipFill>
        <p:spPr>
          <a:xfrm>
            <a:off x="1538471" y="8539639"/>
            <a:ext cx="114300" cy="114299"/>
          </a:xfrm>
          <a:prstGeom prst="rect">
            <a:avLst/>
          </a:prstGeom>
        </p:spPr>
      </p:pic>
      <p:pic>
        <p:nvPicPr>
          <p:cNvPr id="7" name="object 7"/>
          <p:cNvPicPr/>
          <p:nvPr/>
        </p:nvPicPr>
        <p:blipFill>
          <a:blip r:embed="rId6" cstate="print"/>
          <a:stretch>
            <a:fillRect/>
          </a:stretch>
        </p:blipFill>
        <p:spPr>
          <a:xfrm>
            <a:off x="1538471" y="9120664"/>
            <a:ext cx="114300" cy="114299"/>
          </a:xfrm>
          <a:prstGeom prst="rect">
            <a:avLst/>
          </a:prstGeom>
        </p:spPr>
      </p:pic>
      <p:sp>
        <p:nvSpPr>
          <p:cNvPr id="8" name="object 8"/>
          <p:cNvSpPr txBox="1"/>
          <p:nvPr/>
        </p:nvSpPr>
        <p:spPr>
          <a:xfrm>
            <a:off x="1201475" y="1782916"/>
            <a:ext cx="10329545" cy="7578725"/>
          </a:xfrm>
          <a:prstGeom prst="rect">
            <a:avLst/>
          </a:prstGeom>
        </p:spPr>
        <p:txBody>
          <a:bodyPr vert="horz" wrap="square" lIns="0" tIns="12065" rIns="0" bIns="0" rtlCol="0">
            <a:spAutoFit/>
          </a:bodyPr>
          <a:lstStyle/>
          <a:p>
            <a:pPr marL="12700" marR="5080">
              <a:lnSpc>
                <a:spcPct val="136200"/>
              </a:lnSpc>
              <a:spcBef>
                <a:spcPts val="95"/>
              </a:spcBef>
            </a:pPr>
            <a:r>
              <a:rPr sz="2800" spc="-100" dirty="0">
                <a:solidFill>
                  <a:srgbClr val="292959"/>
                </a:solidFill>
                <a:latin typeface="Trebuchet MS"/>
                <a:cs typeface="Trebuchet MS"/>
              </a:rPr>
              <a:t>Unmarried</a:t>
            </a:r>
            <a:r>
              <a:rPr sz="2800" spc="-110" dirty="0">
                <a:solidFill>
                  <a:srgbClr val="292959"/>
                </a:solidFill>
                <a:latin typeface="Trebuchet MS"/>
                <a:cs typeface="Trebuchet MS"/>
              </a:rPr>
              <a:t> </a:t>
            </a:r>
            <a:r>
              <a:rPr sz="2800" spc="-40" dirty="0">
                <a:solidFill>
                  <a:srgbClr val="292959"/>
                </a:solidFill>
                <a:latin typeface="Trebuchet MS"/>
                <a:cs typeface="Trebuchet MS"/>
              </a:rPr>
              <a:t>cohabitants</a:t>
            </a:r>
            <a:r>
              <a:rPr sz="2800" spc="-145" dirty="0">
                <a:solidFill>
                  <a:srgbClr val="292959"/>
                </a:solidFill>
                <a:latin typeface="Trebuchet MS"/>
                <a:cs typeface="Trebuchet MS"/>
              </a:rPr>
              <a:t> </a:t>
            </a:r>
            <a:r>
              <a:rPr sz="2800" spc="-140" dirty="0">
                <a:solidFill>
                  <a:srgbClr val="292959"/>
                </a:solidFill>
                <a:latin typeface="Trebuchet MS"/>
                <a:cs typeface="Trebuchet MS"/>
              </a:rPr>
              <a:t>must</a:t>
            </a:r>
            <a:r>
              <a:rPr sz="2800" spc="-90" dirty="0">
                <a:solidFill>
                  <a:srgbClr val="292959"/>
                </a:solidFill>
                <a:latin typeface="Trebuchet MS"/>
                <a:cs typeface="Trebuchet MS"/>
              </a:rPr>
              <a:t> </a:t>
            </a:r>
            <a:r>
              <a:rPr sz="2800" spc="-165" dirty="0">
                <a:solidFill>
                  <a:srgbClr val="292959"/>
                </a:solidFill>
                <a:latin typeface="Trebuchet MS"/>
                <a:cs typeface="Trebuchet MS"/>
              </a:rPr>
              <a:t>turn</a:t>
            </a:r>
            <a:r>
              <a:rPr sz="2800" spc="-90" dirty="0">
                <a:solidFill>
                  <a:srgbClr val="292959"/>
                </a:solidFill>
                <a:latin typeface="Trebuchet MS"/>
                <a:cs typeface="Trebuchet MS"/>
              </a:rPr>
              <a:t> </a:t>
            </a:r>
            <a:r>
              <a:rPr sz="2800" spc="-55" dirty="0">
                <a:solidFill>
                  <a:srgbClr val="292959"/>
                </a:solidFill>
                <a:latin typeface="Trebuchet MS"/>
                <a:cs typeface="Trebuchet MS"/>
              </a:rPr>
              <a:t>to</a:t>
            </a:r>
            <a:r>
              <a:rPr sz="2800" spc="-105" dirty="0">
                <a:solidFill>
                  <a:srgbClr val="292959"/>
                </a:solidFill>
                <a:latin typeface="Trebuchet MS"/>
                <a:cs typeface="Trebuchet MS"/>
              </a:rPr>
              <a:t> </a:t>
            </a:r>
            <a:r>
              <a:rPr sz="2800" spc="-70" dirty="0">
                <a:solidFill>
                  <a:srgbClr val="292959"/>
                </a:solidFill>
                <a:latin typeface="Trebuchet MS"/>
                <a:cs typeface="Trebuchet MS"/>
              </a:rPr>
              <a:t>property/land</a:t>
            </a:r>
            <a:r>
              <a:rPr sz="2800" spc="-110" dirty="0">
                <a:solidFill>
                  <a:srgbClr val="292959"/>
                </a:solidFill>
                <a:latin typeface="Trebuchet MS"/>
                <a:cs typeface="Trebuchet MS"/>
              </a:rPr>
              <a:t> </a:t>
            </a:r>
            <a:r>
              <a:rPr sz="2800" spc="-30" dirty="0">
                <a:solidFill>
                  <a:srgbClr val="292959"/>
                </a:solidFill>
                <a:latin typeface="Trebuchet MS"/>
                <a:cs typeface="Trebuchet MS"/>
              </a:rPr>
              <a:t>law</a:t>
            </a:r>
            <a:r>
              <a:rPr sz="2800" spc="-105" dirty="0">
                <a:solidFill>
                  <a:srgbClr val="292959"/>
                </a:solidFill>
                <a:latin typeface="Trebuchet MS"/>
                <a:cs typeface="Trebuchet MS"/>
              </a:rPr>
              <a:t> </a:t>
            </a:r>
            <a:r>
              <a:rPr sz="2800" spc="-55" dirty="0">
                <a:solidFill>
                  <a:srgbClr val="292959"/>
                </a:solidFill>
                <a:latin typeface="Trebuchet MS"/>
                <a:cs typeface="Trebuchet MS"/>
              </a:rPr>
              <a:t>to</a:t>
            </a:r>
            <a:r>
              <a:rPr sz="2800" spc="-110" dirty="0">
                <a:solidFill>
                  <a:srgbClr val="292959"/>
                </a:solidFill>
                <a:latin typeface="Trebuchet MS"/>
                <a:cs typeface="Trebuchet MS"/>
              </a:rPr>
              <a:t> </a:t>
            </a:r>
            <a:r>
              <a:rPr sz="2800" spc="-50" dirty="0">
                <a:solidFill>
                  <a:srgbClr val="292959"/>
                </a:solidFill>
                <a:latin typeface="Trebuchet MS"/>
                <a:cs typeface="Trebuchet MS"/>
              </a:rPr>
              <a:t>determine </a:t>
            </a:r>
            <a:r>
              <a:rPr sz="2800" spc="-105" dirty="0">
                <a:solidFill>
                  <a:srgbClr val="292959"/>
                </a:solidFill>
                <a:latin typeface="Trebuchet MS"/>
                <a:cs typeface="Trebuchet MS"/>
              </a:rPr>
              <a:t>distribution </a:t>
            </a:r>
            <a:r>
              <a:rPr sz="2800" dirty="0">
                <a:solidFill>
                  <a:srgbClr val="292959"/>
                </a:solidFill>
                <a:latin typeface="Trebuchet MS"/>
                <a:cs typeface="Trebuchet MS"/>
              </a:rPr>
              <a:t>on</a:t>
            </a:r>
            <a:r>
              <a:rPr sz="2800" spc="-165" dirty="0">
                <a:solidFill>
                  <a:srgbClr val="292959"/>
                </a:solidFill>
                <a:latin typeface="Trebuchet MS"/>
                <a:cs typeface="Trebuchet MS"/>
              </a:rPr>
              <a:t> </a:t>
            </a:r>
            <a:r>
              <a:rPr sz="2800" spc="-10" dirty="0">
                <a:solidFill>
                  <a:srgbClr val="292959"/>
                </a:solidFill>
                <a:latin typeface="Trebuchet MS"/>
                <a:cs typeface="Trebuchet MS"/>
              </a:rPr>
              <a:t>separation.</a:t>
            </a:r>
            <a:endParaRPr sz="2800">
              <a:latin typeface="Trebuchet MS"/>
              <a:cs typeface="Trebuchet MS"/>
            </a:endParaRPr>
          </a:p>
          <a:p>
            <a:pPr marL="12700" marR="93980">
              <a:lnSpc>
                <a:spcPts val="4580"/>
              </a:lnSpc>
              <a:spcBef>
                <a:spcPts val="355"/>
              </a:spcBef>
            </a:pPr>
            <a:r>
              <a:rPr sz="2800" spc="-110" dirty="0">
                <a:solidFill>
                  <a:srgbClr val="292959"/>
                </a:solidFill>
                <a:latin typeface="Trebuchet MS"/>
                <a:cs typeface="Trebuchet MS"/>
              </a:rPr>
              <a:t>Where</a:t>
            </a:r>
            <a:r>
              <a:rPr sz="2800" spc="-95" dirty="0">
                <a:solidFill>
                  <a:srgbClr val="292959"/>
                </a:solidFill>
                <a:latin typeface="Trebuchet MS"/>
                <a:cs typeface="Trebuchet MS"/>
              </a:rPr>
              <a:t> </a:t>
            </a:r>
            <a:r>
              <a:rPr sz="2800" spc="-100" dirty="0">
                <a:solidFill>
                  <a:srgbClr val="292959"/>
                </a:solidFill>
                <a:latin typeface="Trebuchet MS"/>
                <a:cs typeface="Trebuchet MS"/>
              </a:rPr>
              <a:t>the</a:t>
            </a:r>
            <a:r>
              <a:rPr sz="2800" spc="-90" dirty="0">
                <a:solidFill>
                  <a:srgbClr val="292959"/>
                </a:solidFill>
                <a:latin typeface="Trebuchet MS"/>
                <a:cs typeface="Trebuchet MS"/>
              </a:rPr>
              <a:t> </a:t>
            </a:r>
            <a:r>
              <a:rPr sz="2800" spc="-65" dirty="0">
                <a:solidFill>
                  <a:srgbClr val="292959"/>
                </a:solidFill>
                <a:latin typeface="Trebuchet MS"/>
                <a:cs typeface="Trebuchet MS"/>
              </a:rPr>
              <a:t>parties</a:t>
            </a:r>
            <a:r>
              <a:rPr sz="2800" spc="-90" dirty="0">
                <a:solidFill>
                  <a:srgbClr val="292959"/>
                </a:solidFill>
                <a:latin typeface="Trebuchet MS"/>
                <a:cs typeface="Trebuchet MS"/>
              </a:rPr>
              <a:t> </a:t>
            </a:r>
            <a:r>
              <a:rPr sz="2800" spc="-35" dirty="0">
                <a:solidFill>
                  <a:srgbClr val="292959"/>
                </a:solidFill>
                <a:latin typeface="Trebuchet MS"/>
                <a:cs typeface="Trebuchet MS"/>
              </a:rPr>
              <a:t>have</a:t>
            </a:r>
            <a:r>
              <a:rPr sz="2800" spc="-90" dirty="0">
                <a:solidFill>
                  <a:srgbClr val="292959"/>
                </a:solidFill>
                <a:latin typeface="Trebuchet MS"/>
                <a:cs typeface="Trebuchet MS"/>
              </a:rPr>
              <a:t> </a:t>
            </a:r>
            <a:r>
              <a:rPr sz="2800" spc="-130" dirty="0">
                <a:solidFill>
                  <a:srgbClr val="292959"/>
                </a:solidFill>
                <a:latin typeface="Trebuchet MS"/>
                <a:cs typeface="Trebuchet MS"/>
              </a:rPr>
              <a:t>formally</a:t>
            </a:r>
            <a:r>
              <a:rPr sz="2800" spc="-90" dirty="0">
                <a:solidFill>
                  <a:srgbClr val="292959"/>
                </a:solidFill>
                <a:latin typeface="Trebuchet MS"/>
                <a:cs typeface="Trebuchet MS"/>
              </a:rPr>
              <a:t> </a:t>
            </a:r>
            <a:r>
              <a:rPr sz="2800" spc="-30" dirty="0">
                <a:solidFill>
                  <a:srgbClr val="292959"/>
                </a:solidFill>
                <a:latin typeface="Trebuchet MS"/>
                <a:cs typeface="Trebuchet MS"/>
              </a:rPr>
              <a:t>recorded</a:t>
            </a:r>
            <a:r>
              <a:rPr sz="2800" spc="-90" dirty="0">
                <a:solidFill>
                  <a:srgbClr val="292959"/>
                </a:solidFill>
                <a:latin typeface="Trebuchet MS"/>
                <a:cs typeface="Trebuchet MS"/>
              </a:rPr>
              <a:t> </a:t>
            </a:r>
            <a:r>
              <a:rPr sz="2800" spc="-100" dirty="0">
                <a:solidFill>
                  <a:srgbClr val="292959"/>
                </a:solidFill>
                <a:latin typeface="Trebuchet MS"/>
                <a:cs typeface="Trebuchet MS"/>
              </a:rPr>
              <a:t>the</a:t>
            </a:r>
            <a:r>
              <a:rPr sz="2800" spc="-90" dirty="0">
                <a:solidFill>
                  <a:srgbClr val="292959"/>
                </a:solidFill>
                <a:latin typeface="Trebuchet MS"/>
                <a:cs typeface="Trebuchet MS"/>
              </a:rPr>
              <a:t> </a:t>
            </a:r>
            <a:r>
              <a:rPr sz="2800" spc="-135" dirty="0">
                <a:solidFill>
                  <a:srgbClr val="292959"/>
                </a:solidFill>
                <a:latin typeface="Trebuchet MS"/>
                <a:cs typeface="Trebuchet MS"/>
              </a:rPr>
              <a:t>distribution,</a:t>
            </a:r>
            <a:r>
              <a:rPr sz="2800" spc="-90" dirty="0">
                <a:solidFill>
                  <a:srgbClr val="292959"/>
                </a:solidFill>
                <a:latin typeface="Trebuchet MS"/>
                <a:cs typeface="Trebuchet MS"/>
              </a:rPr>
              <a:t> </a:t>
            </a:r>
            <a:r>
              <a:rPr sz="2800" spc="-125" dirty="0">
                <a:solidFill>
                  <a:srgbClr val="292959"/>
                </a:solidFill>
                <a:latin typeface="Trebuchet MS"/>
                <a:cs typeface="Trebuchet MS"/>
              </a:rPr>
              <a:t>this</a:t>
            </a:r>
            <a:r>
              <a:rPr sz="2800" spc="-90" dirty="0">
                <a:solidFill>
                  <a:srgbClr val="292959"/>
                </a:solidFill>
                <a:latin typeface="Trebuchet MS"/>
                <a:cs typeface="Trebuchet MS"/>
              </a:rPr>
              <a:t> </a:t>
            </a:r>
            <a:r>
              <a:rPr sz="2800" spc="-20" dirty="0">
                <a:solidFill>
                  <a:srgbClr val="292959"/>
                </a:solidFill>
                <a:latin typeface="Trebuchet MS"/>
                <a:cs typeface="Trebuchet MS"/>
              </a:rPr>
              <a:t>will </a:t>
            </a:r>
            <a:r>
              <a:rPr sz="2800" spc="-85" dirty="0">
                <a:solidFill>
                  <a:srgbClr val="292959"/>
                </a:solidFill>
                <a:latin typeface="Trebuchet MS"/>
                <a:cs typeface="Trebuchet MS"/>
              </a:rPr>
              <a:t>serve </a:t>
            </a:r>
            <a:r>
              <a:rPr sz="2800" dirty="0">
                <a:solidFill>
                  <a:srgbClr val="292959"/>
                </a:solidFill>
                <a:latin typeface="Trebuchet MS"/>
                <a:cs typeface="Trebuchet MS"/>
              </a:rPr>
              <a:t>as</a:t>
            </a:r>
            <a:r>
              <a:rPr sz="2800" spc="-85" dirty="0">
                <a:solidFill>
                  <a:srgbClr val="292959"/>
                </a:solidFill>
                <a:latin typeface="Trebuchet MS"/>
                <a:cs typeface="Trebuchet MS"/>
              </a:rPr>
              <a:t> </a:t>
            </a:r>
            <a:r>
              <a:rPr sz="2800" spc="-65" dirty="0">
                <a:solidFill>
                  <a:srgbClr val="292959"/>
                </a:solidFill>
                <a:latin typeface="Trebuchet MS"/>
                <a:cs typeface="Trebuchet MS"/>
              </a:rPr>
              <a:t>conclusive</a:t>
            </a:r>
            <a:r>
              <a:rPr sz="2800" spc="-80" dirty="0">
                <a:solidFill>
                  <a:srgbClr val="292959"/>
                </a:solidFill>
                <a:latin typeface="Trebuchet MS"/>
                <a:cs typeface="Trebuchet MS"/>
              </a:rPr>
              <a:t> evidence:</a:t>
            </a:r>
            <a:r>
              <a:rPr sz="2800" spc="-85" dirty="0">
                <a:solidFill>
                  <a:srgbClr val="292959"/>
                </a:solidFill>
                <a:latin typeface="Trebuchet MS"/>
                <a:cs typeface="Trebuchet MS"/>
              </a:rPr>
              <a:t> </a:t>
            </a:r>
            <a:r>
              <a:rPr sz="2800" b="1" i="1" spc="50" dirty="0">
                <a:solidFill>
                  <a:srgbClr val="292959"/>
                </a:solidFill>
                <a:latin typeface="Trebuchet MS"/>
                <a:cs typeface="Trebuchet MS"/>
              </a:rPr>
              <a:t>Goodman</a:t>
            </a:r>
            <a:r>
              <a:rPr sz="2800" b="1" i="1" spc="-140" dirty="0">
                <a:solidFill>
                  <a:srgbClr val="292959"/>
                </a:solidFill>
                <a:latin typeface="Trebuchet MS"/>
                <a:cs typeface="Trebuchet MS"/>
              </a:rPr>
              <a:t> </a:t>
            </a:r>
            <a:r>
              <a:rPr sz="2800" b="1" i="1" spc="-180" dirty="0">
                <a:solidFill>
                  <a:srgbClr val="292959"/>
                </a:solidFill>
                <a:latin typeface="Trebuchet MS"/>
                <a:cs typeface="Trebuchet MS"/>
              </a:rPr>
              <a:t>v</a:t>
            </a:r>
            <a:r>
              <a:rPr sz="2800" b="1" i="1" spc="-135" dirty="0">
                <a:solidFill>
                  <a:srgbClr val="292959"/>
                </a:solidFill>
                <a:latin typeface="Trebuchet MS"/>
                <a:cs typeface="Trebuchet MS"/>
              </a:rPr>
              <a:t> </a:t>
            </a:r>
            <a:r>
              <a:rPr sz="2800" b="1" i="1" spc="-25" dirty="0">
                <a:solidFill>
                  <a:srgbClr val="292959"/>
                </a:solidFill>
                <a:latin typeface="Trebuchet MS"/>
                <a:cs typeface="Trebuchet MS"/>
              </a:rPr>
              <a:t>Gallant</a:t>
            </a:r>
            <a:r>
              <a:rPr sz="2800" b="1" i="1" spc="-140" dirty="0">
                <a:solidFill>
                  <a:srgbClr val="292959"/>
                </a:solidFill>
                <a:latin typeface="Trebuchet MS"/>
                <a:cs typeface="Trebuchet MS"/>
              </a:rPr>
              <a:t> </a:t>
            </a:r>
            <a:r>
              <a:rPr sz="2800" b="1" spc="-245" dirty="0">
                <a:solidFill>
                  <a:srgbClr val="292959"/>
                </a:solidFill>
                <a:latin typeface="Trebuchet MS"/>
                <a:cs typeface="Trebuchet MS"/>
              </a:rPr>
              <a:t>[1986]</a:t>
            </a:r>
            <a:r>
              <a:rPr sz="2800" b="1" spc="-140" dirty="0">
                <a:solidFill>
                  <a:srgbClr val="292959"/>
                </a:solidFill>
                <a:latin typeface="Trebuchet MS"/>
                <a:cs typeface="Trebuchet MS"/>
              </a:rPr>
              <a:t> </a:t>
            </a:r>
            <a:r>
              <a:rPr sz="2800" b="1" dirty="0">
                <a:solidFill>
                  <a:srgbClr val="292959"/>
                </a:solidFill>
                <a:latin typeface="Trebuchet MS"/>
                <a:cs typeface="Trebuchet MS"/>
              </a:rPr>
              <a:t>Fam</a:t>
            </a:r>
            <a:r>
              <a:rPr sz="2800" b="1" spc="-135" dirty="0">
                <a:solidFill>
                  <a:srgbClr val="292959"/>
                </a:solidFill>
                <a:latin typeface="Trebuchet MS"/>
                <a:cs typeface="Trebuchet MS"/>
              </a:rPr>
              <a:t> </a:t>
            </a:r>
            <a:r>
              <a:rPr sz="2800" b="1" spc="-290" dirty="0">
                <a:solidFill>
                  <a:srgbClr val="292959"/>
                </a:solidFill>
                <a:latin typeface="Trebuchet MS"/>
                <a:cs typeface="Trebuchet MS"/>
              </a:rPr>
              <a:t>106 </a:t>
            </a:r>
            <a:r>
              <a:rPr sz="2800" spc="-200" dirty="0">
                <a:solidFill>
                  <a:srgbClr val="292959"/>
                </a:solidFill>
                <a:latin typeface="Trebuchet MS"/>
                <a:cs typeface="Trebuchet MS"/>
              </a:rPr>
              <a:t>But,</a:t>
            </a:r>
            <a:r>
              <a:rPr sz="2800" spc="-90" dirty="0">
                <a:solidFill>
                  <a:srgbClr val="292959"/>
                </a:solidFill>
                <a:latin typeface="Trebuchet MS"/>
                <a:cs typeface="Trebuchet MS"/>
              </a:rPr>
              <a:t> </a:t>
            </a:r>
            <a:r>
              <a:rPr sz="2800" spc="-125" dirty="0">
                <a:solidFill>
                  <a:srgbClr val="292959"/>
                </a:solidFill>
                <a:latin typeface="Trebuchet MS"/>
                <a:cs typeface="Trebuchet MS"/>
              </a:rPr>
              <a:t>if</a:t>
            </a:r>
            <a:r>
              <a:rPr sz="2800" spc="-90" dirty="0">
                <a:solidFill>
                  <a:srgbClr val="292959"/>
                </a:solidFill>
                <a:latin typeface="Trebuchet MS"/>
                <a:cs typeface="Trebuchet MS"/>
              </a:rPr>
              <a:t> </a:t>
            </a:r>
            <a:r>
              <a:rPr sz="2800" spc="-100" dirty="0">
                <a:solidFill>
                  <a:srgbClr val="292959"/>
                </a:solidFill>
                <a:latin typeface="Trebuchet MS"/>
                <a:cs typeface="Trebuchet MS"/>
              </a:rPr>
              <a:t>the</a:t>
            </a:r>
            <a:r>
              <a:rPr sz="2800" spc="-110" dirty="0">
                <a:solidFill>
                  <a:srgbClr val="292959"/>
                </a:solidFill>
                <a:latin typeface="Trebuchet MS"/>
                <a:cs typeface="Trebuchet MS"/>
              </a:rPr>
              <a:t> </a:t>
            </a:r>
            <a:r>
              <a:rPr sz="2800" spc="-65" dirty="0">
                <a:solidFill>
                  <a:srgbClr val="292959"/>
                </a:solidFill>
                <a:latin typeface="Trebuchet MS"/>
                <a:cs typeface="Trebuchet MS"/>
              </a:rPr>
              <a:t>parties</a:t>
            </a:r>
            <a:r>
              <a:rPr sz="2800" spc="-100" dirty="0">
                <a:solidFill>
                  <a:srgbClr val="292959"/>
                </a:solidFill>
                <a:latin typeface="Trebuchet MS"/>
                <a:cs typeface="Trebuchet MS"/>
              </a:rPr>
              <a:t> </a:t>
            </a:r>
            <a:r>
              <a:rPr sz="2800" spc="-35" dirty="0">
                <a:solidFill>
                  <a:srgbClr val="292959"/>
                </a:solidFill>
                <a:latin typeface="Trebuchet MS"/>
                <a:cs typeface="Trebuchet MS"/>
              </a:rPr>
              <a:t>have</a:t>
            </a:r>
            <a:r>
              <a:rPr sz="2800" spc="-95" dirty="0">
                <a:solidFill>
                  <a:srgbClr val="292959"/>
                </a:solidFill>
                <a:latin typeface="Trebuchet MS"/>
                <a:cs typeface="Trebuchet MS"/>
              </a:rPr>
              <a:t> </a:t>
            </a:r>
            <a:r>
              <a:rPr sz="2800" spc="-90" dirty="0">
                <a:solidFill>
                  <a:srgbClr val="292959"/>
                </a:solidFill>
                <a:latin typeface="Trebuchet MS"/>
                <a:cs typeface="Trebuchet MS"/>
              </a:rPr>
              <a:t>not</a:t>
            </a:r>
            <a:r>
              <a:rPr sz="2800" spc="-95" dirty="0">
                <a:solidFill>
                  <a:srgbClr val="292959"/>
                </a:solidFill>
                <a:latin typeface="Trebuchet MS"/>
                <a:cs typeface="Trebuchet MS"/>
              </a:rPr>
              <a:t> </a:t>
            </a:r>
            <a:r>
              <a:rPr sz="2800" spc="-30" dirty="0">
                <a:solidFill>
                  <a:srgbClr val="292959"/>
                </a:solidFill>
                <a:latin typeface="Trebuchet MS"/>
                <a:cs typeface="Trebuchet MS"/>
              </a:rPr>
              <a:t>recorded</a:t>
            </a:r>
            <a:r>
              <a:rPr sz="2800" spc="-95" dirty="0">
                <a:solidFill>
                  <a:srgbClr val="292959"/>
                </a:solidFill>
                <a:latin typeface="Trebuchet MS"/>
                <a:cs typeface="Trebuchet MS"/>
              </a:rPr>
              <a:t> </a:t>
            </a:r>
            <a:r>
              <a:rPr sz="2800" spc="-145" dirty="0">
                <a:solidFill>
                  <a:srgbClr val="292959"/>
                </a:solidFill>
                <a:latin typeface="Trebuchet MS"/>
                <a:cs typeface="Trebuchet MS"/>
              </a:rPr>
              <a:t>their</a:t>
            </a:r>
            <a:r>
              <a:rPr sz="2800" spc="-90" dirty="0">
                <a:solidFill>
                  <a:srgbClr val="292959"/>
                </a:solidFill>
                <a:latin typeface="Trebuchet MS"/>
                <a:cs typeface="Trebuchet MS"/>
              </a:rPr>
              <a:t> </a:t>
            </a:r>
            <a:r>
              <a:rPr sz="2800" spc="-140" dirty="0">
                <a:solidFill>
                  <a:srgbClr val="292959"/>
                </a:solidFill>
                <a:latin typeface="Trebuchet MS"/>
                <a:cs typeface="Trebuchet MS"/>
              </a:rPr>
              <a:t>interests,</a:t>
            </a:r>
            <a:r>
              <a:rPr sz="2800" spc="-90" dirty="0">
                <a:solidFill>
                  <a:srgbClr val="292959"/>
                </a:solidFill>
                <a:latin typeface="Trebuchet MS"/>
                <a:cs typeface="Trebuchet MS"/>
              </a:rPr>
              <a:t> </a:t>
            </a:r>
            <a:r>
              <a:rPr sz="2800" spc="-100" dirty="0">
                <a:solidFill>
                  <a:srgbClr val="292959"/>
                </a:solidFill>
                <a:latin typeface="Trebuchet MS"/>
                <a:cs typeface="Trebuchet MS"/>
              </a:rPr>
              <a:t>the</a:t>
            </a:r>
            <a:r>
              <a:rPr sz="2800" spc="-95" dirty="0">
                <a:solidFill>
                  <a:srgbClr val="292959"/>
                </a:solidFill>
                <a:latin typeface="Trebuchet MS"/>
                <a:cs typeface="Trebuchet MS"/>
              </a:rPr>
              <a:t> </a:t>
            </a:r>
            <a:r>
              <a:rPr sz="2800" spc="-65" dirty="0">
                <a:solidFill>
                  <a:srgbClr val="292959"/>
                </a:solidFill>
                <a:latin typeface="Trebuchet MS"/>
                <a:cs typeface="Trebuchet MS"/>
              </a:rPr>
              <a:t>parties</a:t>
            </a:r>
            <a:r>
              <a:rPr sz="2800" spc="-95" dirty="0">
                <a:solidFill>
                  <a:srgbClr val="292959"/>
                </a:solidFill>
                <a:latin typeface="Trebuchet MS"/>
                <a:cs typeface="Trebuchet MS"/>
              </a:rPr>
              <a:t> </a:t>
            </a:r>
            <a:r>
              <a:rPr sz="2800" spc="-25" dirty="0">
                <a:solidFill>
                  <a:srgbClr val="292959"/>
                </a:solidFill>
                <a:latin typeface="Trebuchet MS"/>
                <a:cs typeface="Trebuchet MS"/>
              </a:rPr>
              <a:t>may </a:t>
            </a:r>
            <a:r>
              <a:rPr sz="2800" dirty="0">
                <a:solidFill>
                  <a:srgbClr val="292959"/>
                </a:solidFill>
                <a:latin typeface="Trebuchet MS"/>
                <a:cs typeface="Trebuchet MS"/>
              </a:rPr>
              <a:t>need</a:t>
            </a:r>
            <a:r>
              <a:rPr sz="2800" spc="-210" dirty="0">
                <a:solidFill>
                  <a:srgbClr val="292959"/>
                </a:solidFill>
                <a:latin typeface="Trebuchet MS"/>
                <a:cs typeface="Trebuchet MS"/>
              </a:rPr>
              <a:t> </a:t>
            </a:r>
            <a:r>
              <a:rPr sz="2800" spc="-55" dirty="0">
                <a:solidFill>
                  <a:srgbClr val="292959"/>
                </a:solidFill>
                <a:latin typeface="Trebuchet MS"/>
                <a:cs typeface="Trebuchet MS"/>
              </a:rPr>
              <a:t>to</a:t>
            </a:r>
            <a:r>
              <a:rPr sz="2800" spc="-120" dirty="0">
                <a:solidFill>
                  <a:srgbClr val="292959"/>
                </a:solidFill>
                <a:latin typeface="Trebuchet MS"/>
                <a:cs typeface="Trebuchet MS"/>
              </a:rPr>
              <a:t> </a:t>
            </a:r>
            <a:r>
              <a:rPr sz="2800" spc="-165" dirty="0">
                <a:solidFill>
                  <a:srgbClr val="292959"/>
                </a:solidFill>
                <a:latin typeface="Trebuchet MS"/>
                <a:cs typeface="Trebuchet MS"/>
              </a:rPr>
              <a:t>turn</a:t>
            </a:r>
            <a:r>
              <a:rPr sz="2800" spc="-90" dirty="0">
                <a:solidFill>
                  <a:srgbClr val="292959"/>
                </a:solidFill>
                <a:latin typeface="Trebuchet MS"/>
                <a:cs typeface="Trebuchet MS"/>
              </a:rPr>
              <a:t> </a:t>
            </a:r>
            <a:r>
              <a:rPr sz="2800" spc="-55" dirty="0">
                <a:solidFill>
                  <a:srgbClr val="292959"/>
                </a:solidFill>
                <a:latin typeface="Trebuchet MS"/>
                <a:cs typeface="Trebuchet MS"/>
              </a:rPr>
              <a:t>to</a:t>
            </a:r>
            <a:r>
              <a:rPr sz="2800" spc="-125" dirty="0">
                <a:solidFill>
                  <a:srgbClr val="292959"/>
                </a:solidFill>
                <a:latin typeface="Trebuchet MS"/>
                <a:cs typeface="Trebuchet MS"/>
              </a:rPr>
              <a:t> </a:t>
            </a:r>
            <a:r>
              <a:rPr sz="2800" spc="-100" dirty="0">
                <a:solidFill>
                  <a:srgbClr val="292959"/>
                </a:solidFill>
                <a:latin typeface="Trebuchet MS"/>
                <a:cs typeface="Trebuchet MS"/>
              </a:rPr>
              <a:t>other</a:t>
            </a:r>
            <a:r>
              <a:rPr sz="2800" spc="-105" dirty="0">
                <a:solidFill>
                  <a:srgbClr val="292959"/>
                </a:solidFill>
                <a:latin typeface="Trebuchet MS"/>
                <a:cs typeface="Trebuchet MS"/>
              </a:rPr>
              <a:t> </a:t>
            </a:r>
            <a:r>
              <a:rPr sz="2800" spc="-95" dirty="0">
                <a:solidFill>
                  <a:srgbClr val="292959"/>
                </a:solidFill>
                <a:latin typeface="Trebuchet MS"/>
                <a:cs typeface="Trebuchet MS"/>
              </a:rPr>
              <a:t>property</a:t>
            </a:r>
            <a:r>
              <a:rPr sz="2800" spc="-114" dirty="0">
                <a:solidFill>
                  <a:srgbClr val="292959"/>
                </a:solidFill>
                <a:latin typeface="Trebuchet MS"/>
                <a:cs typeface="Trebuchet MS"/>
              </a:rPr>
              <a:t> </a:t>
            </a:r>
            <a:r>
              <a:rPr sz="2800" spc="-30" dirty="0">
                <a:solidFill>
                  <a:srgbClr val="292959"/>
                </a:solidFill>
                <a:latin typeface="Trebuchet MS"/>
                <a:cs typeface="Trebuchet MS"/>
              </a:rPr>
              <a:t>law</a:t>
            </a:r>
            <a:r>
              <a:rPr sz="2800" spc="-125" dirty="0">
                <a:solidFill>
                  <a:srgbClr val="292959"/>
                </a:solidFill>
                <a:latin typeface="Trebuchet MS"/>
                <a:cs typeface="Trebuchet MS"/>
              </a:rPr>
              <a:t> </a:t>
            </a:r>
            <a:r>
              <a:rPr sz="2800" spc="-145" dirty="0">
                <a:solidFill>
                  <a:srgbClr val="292959"/>
                </a:solidFill>
                <a:latin typeface="Trebuchet MS"/>
                <a:cs typeface="Trebuchet MS"/>
              </a:rPr>
              <a:t>(trusts)</a:t>
            </a:r>
            <a:r>
              <a:rPr sz="2800" spc="-90" dirty="0">
                <a:solidFill>
                  <a:srgbClr val="292959"/>
                </a:solidFill>
                <a:latin typeface="Trebuchet MS"/>
                <a:cs typeface="Trebuchet MS"/>
              </a:rPr>
              <a:t> </a:t>
            </a:r>
            <a:r>
              <a:rPr sz="2800" spc="-65" dirty="0">
                <a:solidFill>
                  <a:srgbClr val="292959"/>
                </a:solidFill>
                <a:latin typeface="Trebuchet MS"/>
                <a:cs typeface="Trebuchet MS"/>
              </a:rPr>
              <a:t>mechanisms</a:t>
            </a:r>
            <a:r>
              <a:rPr sz="2800" spc="-120" dirty="0">
                <a:solidFill>
                  <a:srgbClr val="292959"/>
                </a:solidFill>
                <a:latin typeface="Trebuchet MS"/>
                <a:cs typeface="Trebuchet MS"/>
              </a:rPr>
              <a:t> </a:t>
            </a:r>
            <a:r>
              <a:rPr sz="2800" spc="-55" dirty="0">
                <a:solidFill>
                  <a:srgbClr val="292959"/>
                </a:solidFill>
                <a:latin typeface="Trebuchet MS"/>
                <a:cs typeface="Trebuchet MS"/>
              </a:rPr>
              <a:t>to</a:t>
            </a:r>
            <a:r>
              <a:rPr sz="2800" spc="-120" dirty="0">
                <a:solidFill>
                  <a:srgbClr val="292959"/>
                </a:solidFill>
                <a:latin typeface="Trebuchet MS"/>
                <a:cs typeface="Trebuchet MS"/>
              </a:rPr>
              <a:t> </a:t>
            </a:r>
            <a:r>
              <a:rPr sz="2800" spc="-10" dirty="0">
                <a:solidFill>
                  <a:srgbClr val="292959"/>
                </a:solidFill>
                <a:latin typeface="Trebuchet MS"/>
                <a:cs typeface="Trebuchet MS"/>
              </a:rPr>
              <a:t>resolve </a:t>
            </a:r>
            <a:r>
              <a:rPr sz="2800" spc="-100" dirty="0">
                <a:solidFill>
                  <a:srgbClr val="292959"/>
                </a:solidFill>
                <a:latin typeface="Trebuchet MS"/>
                <a:cs typeface="Trebuchet MS"/>
              </a:rPr>
              <a:t>the</a:t>
            </a:r>
            <a:r>
              <a:rPr sz="2800" spc="-110" dirty="0">
                <a:solidFill>
                  <a:srgbClr val="292959"/>
                </a:solidFill>
                <a:latin typeface="Trebuchet MS"/>
                <a:cs typeface="Trebuchet MS"/>
              </a:rPr>
              <a:t> </a:t>
            </a:r>
            <a:r>
              <a:rPr sz="2800" spc="-105" dirty="0">
                <a:solidFill>
                  <a:srgbClr val="292959"/>
                </a:solidFill>
                <a:latin typeface="Trebuchet MS"/>
                <a:cs typeface="Trebuchet MS"/>
              </a:rPr>
              <a:t>distribution </a:t>
            </a:r>
            <a:r>
              <a:rPr sz="2800" spc="120" dirty="0">
                <a:solidFill>
                  <a:srgbClr val="292959"/>
                </a:solidFill>
                <a:latin typeface="Trebuchet MS"/>
                <a:cs typeface="Trebuchet MS"/>
              </a:rPr>
              <a:t>-</a:t>
            </a:r>
            <a:r>
              <a:rPr sz="2800" spc="-114" dirty="0">
                <a:solidFill>
                  <a:srgbClr val="292959"/>
                </a:solidFill>
                <a:latin typeface="Trebuchet MS"/>
                <a:cs typeface="Trebuchet MS"/>
              </a:rPr>
              <a:t> </a:t>
            </a:r>
            <a:r>
              <a:rPr sz="2800" spc="-65" dirty="0">
                <a:solidFill>
                  <a:srgbClr val="292959"/>
                </a:solidFill>
                <a:latin typeface="Trebuchet MS"/>
                <a:cs typeface="Trebuchet MS"/>
              </a:rPr>
              <a:t>especially</a:t>
            </a:r>
            <a:r>
              <a:rPr sz="2800" spc="-105" dirty="0">
                <a:solidFill>
                  <a:srgbClr val="292959"/>
                </a:solidFill>
                <a:latin typeface="Trebuchet MS"/>
                <a:cs typeface="Trebuchet MS"/>
              </a:rPr>
              <a:t> </a:t>
            </a:r>
            <a:r>
              <a:rPr sz="2800" spc="-65" dirty="0">
                <a:solidFill>
                  <a:srgbClr val="292959"/>
                </a:solidFill>
                <a:latin typeface="Trebuchet MS"/>
                <a:cs typeface="Trebuchet MS"/>
              </a:rPr>
              <a:t>problematic</a:t>
            </a:r>
            <a:r>
              <a:rPr sz="2800" spc="-110" dirty="0">
                <a:solidFill>
                  <a:srgbClr val="292959"/>
                </a:solidFill>
                <a:latin typeface="Trebuchet MS"/>
                <a:cs typeface="Trebuchet MS"/>
              </a:rPr>
              <a:t> </a:t>
            </a:r>
            <a:r>
              <a:rPr sz="2800" spc="-75" dirty="0">
                <a:solidFill>
                  <a:srgbClr val="292959"/>
                </a:solidFill>
                <a:latin typeface="Trebuchet MS"/>
                <a:cs typeface="Trebuchet MS"/>
              </a:rPr>
              <a:t>where</a:t>
            </a:r>
            <a:r>
              <a:rPr sz="2800" spc="-110" dirty="0">
                <a:solidFill>
                  <a:srgbClr val="292959"/>
                </a:solidFill>
                <a:latin typeface="Trebuchet MS"/>
                <a:cs typeface="Trebuchet MS"/>
              </a:rPr>
              <a:t> </a:t>
            </a:r>
            <a:r>
              <a:rPr sz="2800" dirty="0">
                <a:solidFill>
                  <a:srgbClr val="292959"/>
                </a:solidFill>
                <a:latin typeface="Trebuchet MS"/>
                <a:cs typeface="Trebuchet MS"/>
              </a:rPr>
              <a:t>one</a:t>
            </a:r>
            <a:r>
              <a:rPr sz="2800" spc="-105" dirty="0">
                <a:solidFill>
                  <a:srgbClr val="292959"/>
                </a:solidFill>
                <a:latin typeface="Trebuchet MS"/>
                <a:cs typeface="Trebuchet MS"/>
              </a:rPr>
              <a:t> </a:t>
            </a:r>
            <a:r>
              <a:rPr sz="2800" spc="-90" dirty="0">
                <a:solidFill>
                  <a:srgbClr val="292959"/>
                </a:solidFill>
                <a:latin typeface="Trebuchet MS"/>
                <a:cs typeface="Trebuchet MS"/>
              </a:rPr>
              <a:t>party</a:t>
            </a:r>
            <a:r>
              <a:rPr sz="2800" spc="-110" dirty="0">
                <a:solidFill>
                  <a:srgbClr val="292959"/>
                </a:solidFill>
                <a:latin typeface="Trebuchet MS"/>
                <a:cs typeface="Trebuchet MS"/>
              </a:rPr>
              <a:t> </a:t>
            </a:r>
            <a:r>
              <a:rPr sz="2800" spc="-80" dirty="0">
                <a:solidFill>
                  <a:srgbClr val="292959"/>
                </a:solidFill>
                <a:latin typeface="Trebuchet MS"/>
                <a:cs typeface="Trebuchet MS"/>
              </a:rPr>
              <a:t>moves</a:t>
            </a:r>
            <a:r>
              <a:rPr sz="2800" spc="-110" dirty="0">
                <a:solidFill>
                  <a:srgbClr val="292959"/>
                </a:solidFill>
                <a:latin typeface="Trebuchet MS"/>
                <a:cs typeface="Trebuchet MS"/>
              </a:rPr>
              <a:t> </a:t>
            </a:r>
            <a:r>
              <a:rPr sz="2800" spc="-25" dirty="0">
                <a:solidFill>
                  <a:srgbClr val="292959"/>
                </a:solidFill>
                <a:latin typeface="Trebuchet MS"/>
                <a:cs typeface="Trebuchet MS"/>
              </a:rPr>
              <a:t>in </a:t>
            </a:r>
            <a:r>
              <a:rPr sz="2800" spc="-70" dirty="0">
                <a:solidFill>
                  <a:srgbClr val="292959"/>
                </a:solidFill>
                <a:latin typeface="Trebuchet MS"/>
                <a:cs typeface="Trebuchet MS"/>
              </a:rPr>
              <a:t>after</a:t>
            </a:r>
            <a:r>
              <a:rPr sz="2800" spc="-135" dirty="0">
                <a:solidFill>
                  <a:srgbClr val="292959"/>
                </a:solidFill>
                <a:latin typeface="Trebuchet MS"/>
                <a:cs typeface="Trebuchet MS"/>
              </a:rPr>
              <a:t> </a:t>
            </a:r>
            <a:r>
              <a:rPr sz="2800" spc="-10" dirty="0">
                <a:solidFill>
                  <a:srgbClr val="292959"/>
                </a:solidFill>
                <a:latin typeface="Trebuchet MS"/>
                <a:cs typeface="Trebuchet MS"/>
              </a:rPr>
              <a:t>purchase</a:t>
            </a:r>
            <a:endParaRPr sz="2800">
              <a:latin typeface="Trebuchet MS"/>
              <a:cs typeface="Trebuchet MS"/>
            </a:endParaRPr>
          </a:p>
          <a:p>
            <a:pPr marL="12700">
              <a:lnSpc>
                <a:spcPct val="100000"/>
              </a:lnSpc>
              <a:spcBef>
                <a:spcPts val="830"/>
              </a:spcBef>
            </a:pPr>
            <a:r>
              <a:rPr sz="2800" spc="-160" dirty="0">
                <a:solidFill>
                  <a:srgbClr val="292959"/>
                </a:solidFill>
                <a:latin typeface="Trebuchet MS"/>
                <a:cs typeface="Trebuchet MS"/>
              </a:rPr>
              <a:t>Until</a:t>
            </a:r>
            <a:r>
              <a:rPr sz="2800" spc="-90" dirty="0">
                <a:solidFill>
                  <a:srgbClr val="292959"/>
                </a:solidFill>
                <a:latin typeface="Trebuchet MS"/>
                <a:cs typeface="Trebuchet MS"/>
              </a:rPr>
              <a:t> </a:t>
            </a:r>
            <a:r>
              <a:rPr sz="2800" spc="114" dirty="0">
                <a:solidFill>
                  <a:srgbClr val="292959"/>
                </a:solidFill>
                <a:latin typeface="Trebuchet MS"/>
                <a:cs typeface="Trebuchet MS"/>
              </a:rPr>
              <a:t>a</a:t>
            </a:r>
            <a:r>
              <a:rPr sz="2800" spc="-100" dirty="0">
                <a:solidFill>
                  <a:srgbClr val="292959"/>
                </a:solidFill>
                <a:latin typeface="Trebuchet MS"/>
                <a:cs typeface="Trebuchet MS"/>
              </a:rPr>
              <a:t> </a:t>
            </a:r>
            <a:r>
              <a:rPr sz="2800" spc="-130" dirty="0">
                <a:solidFill>
                  <a:srgbClr val="292959"/>
                </a:solidFill>
                <a:latin typeface="Trebuchet MS"/>
                <a:cs typeface="Trebuchet MS"/>
              </a:rPr>
              <a:t>family</a:t>
            </a:r>
            <a:r>
              <a:rPr sz="2800" spc="-90" dirty="0">
                <a:solidFill>
                  <a:srgbClr val="292959"/>
                </a:solidFill>
                <a:latin typeface="Trebuchet MS"/>
                <a:cs typeface="Trebuchet MS"/>
              </a:rPr>
              <a:t> </a:t>
            </a:r>
            <a:r>
              <a:rPr sz="2800" spc="-85" dirty="0">
                <a:solidFill>
                  <a:srgbClr val="292959"/>
                </a:solidFill>
                <a:latin typeface="Trebuchet MS"/>
                <a:cs typeface="Trebuchet MS"/>
              </a:rPr>
              <a:t>relationship</a:t>
            </a:r>
            <a:r>
              <a:rPr sz="2800" spc="-95" dirty="0">
                <a:solidFill>
                  <a:srgbClr val="292959"/>
                </a:solidFill>
                <a:latin typeface="Trebuchet MS"/>
                <a:cs typeface="Trebuchet MS"/>
              </a:rPr>
              <a:t> </a:t>
            </a:r>
            <a:r>
              <a:rPr sz="2800" spc="-55" dirty="0">
                <a:solidFill>
                  <a:srgbClr val="292959"/>
                </a:solidFill>
                <a:latin typeface="Trebuchet MS"/>
                <a:cs typeface="Trebuchet MS"/>
              </a:rPr>
              <a:t>breaks</a:t>
            </a:r>
            <a:r>
              <a:rPr sz="2800" spc="-90" dirty="0">
                <a:solidFill>
                  <a:srgbClr val="292959"/>
                </a:solidFill>
                <a:latin typeface="Trebuchet MS"/>
                <a:cs typeface="Trebuchet MS"/>
              </a:rPr>
              <a:t> </a:t>
            </a:r>
            <a:r>
              <a:rPr sz="2800" spc="-100" dirty="0">
                <a:solidFill>
                  <a:srgbClr val="292959"/>
                </a:solidFill>
                <a:latin typeface="Trebuchet MS"/>
                <a:cs typeface="Trebuchet MS"/>
              </a:rPr>
              <a:t>down,</a:t>
            </a:r>
            <a:r>
              <a:rPr sz="2800" spc="-95" dirty="0">
                <a:solidFill>
                  <a:srgbClr val="292959"/>
                </a:solidFill>
                <a:latin typeface="Trebuchet MS"/>
                <a:cs typeface="Trebuchet MS"/>
              </a:rPr>
              <a:t> </a:t>
            </a:r>
            <a:r>
              <a:rPr sz="2800" spc="-100" dirty="0">
                <a:solidFill>
                  <a:srgbClr val="292959"/>
                </a:solidFill>
                <a:latin typeface="Trebuchet MS"/>
                <a:cs typeface="Trebuchet MS"/>
              </a:rPr>
              <a:t>the</a:t>
            </a:r>
            <a:r>
              <a:rPr sz="2800" spc="-95" dirty="0">
                <a:solidFill>
                  <a:srgbClr val="292959"/>
                </a:solidFill>
                <a:latin typeface="Trebuchet MS"/>
                <a:cs typeface="Trebuchet MS"/>
              </a:rPr>
              <a:t> </a:t>
            </a:r>
            <a:r>
              <a:rPr sz="2800" spc="-65" dirty="0">
                <a:solidFill>
                  <a:srgbClr val="292959"/>
                </a:solidFill>
                <a:latin typeface="Trebuchet MS"/>
                <a:cs typeface="Trebuchet MS"/>
              </a:rPr>
              <a:t>parties</a:t>
            </a:r>
            <a:r>
              <a:rPr sz="2800" spc="-90" dirty="0">
                <a:solidFill>
                  <a:srgbClr val="292959"/>
                </a:solidFill>
                <a:latin typeface="Trebuchet MS"/>
                <a:cs typeface="Trebuchet MS"/>
              </a:rPr>
              <a:t> </a:t>
            </a:r>
            <a:r>
              <a:rPr sz="2800" spc="-95" dirty="0">
                <a:solidFill>
                  <a:srgbClr val="292959"/>
                </a:solidFill>
                <a:latin typeface="Trebuchet MS"/>
                <a:cs typeface="Trebuchet MS"/>
              </a:rPr>
              <a:t>may </a:t>
            </a:r>
            <a:r>
              <a:rPr sz="2800" spc="-90" dirty="0">
                <a:solidFill>
                  <a:srgbClr val="292959"/>
                </a:solidFill>
                <a:latin typeface="Trebuchet MS"/>
                <a:cs typeface="Trebuchet MS"/>
              </a:rPr>
              <a:t>not </a:t>
            </a:r>
            <a:r>
              <a:rPr sz="2800" spc="-20" dirty="0">
                <a:solidFill>
                  <a:srgbClr val="292959"/>
                </a:solidFill>
                <a:latin typeface="Trebuchet MS"/>
                <a:cs typeface="Trebuchet MS"/>
              </a:rPr>
              <a:t>have</a:t>
            </a:r>
            <a:endParaRPr sz="2800">
              <a:latin typeface="Trebuchet MS"/>
              <a:cs typeface="Trebuchet MS"/>
            </a:endParaRPr>
          </a:p>
          <a:p>
            <a:pPr marL="12700" marR="542290">
              <a:lnSpc>
                <a:spcPts val="4580"/>
              </a:lnSpc>
              <a:spcBef>
                <a:spcPts val="355"/>
              </a:spcBef>
            </a:pPr>
            <a:r>
              <a:rPr sz="2800" spc="-45" dirty="0">
                <a:solidFill>
                  <a:srgbClr val="292959"/>
                </a:solidFill>
                <a:latin typeface="Trebuchet MS"/>
                <a:cs typeface="Trebuchet MS"/>
              </a:rPr>
              <a:t>given</a:t>
            </a:r>
            <a:r>
              <a:rPr sz="2800" spc="-165" dirty="0">
                <a:solidFill>
                  <a:srgbClr val="292959"/>
                </a:solidFill>
                <a:latin typeface="Trebuchet MS"/>
                <a:cs typeface="Trebuchet MS"/>
              </a:rPr>
              <a:t> </a:t>
            </a:r>
            <a:r>
              <a:rPr sz="2800" spc="114" dirty="0">
                <a:solidFill>
                  <a:srgbClr val="292959"/>
                </a:solidFill>
                <a:latin typeface="Trebuchet MS"/>
                <a:cs typeface="Trebuchet MS"/>
              </a:rPr>
              <a:t>a</a:t>
            </a:r>
            <a:r>
              <a:rPr sz="2800" spc="-175" dirty="0">
                <a:solidFill>
                  <a:srgbClr val="292959"/>
                </a:solidFill>
                <a:latin typeface="Trebuchet MS"/>
                <a:cs typeface="Trebuchet MS"/>
              </a:rPr>
              <a:t> </a:t>
            </a:r>
            <a:r>
              <a:rPr sz="2800" dirty="0">
                <a:solidFill>
                  <a:srgbClr val="292959"/>
                </a:solidFill>
                <a:latin typeface="Trebuchet MS"/>
                <a:cs typeface="Trebuchet MS"/>
              </a:rPr>
              <a:t>great</a:t>
            </a:r>
            <a:r>
              <a:rPr sz="2800" spc="-130" dirty="0">
                <a:solidFill>
                  <a:srgbClr val="292959"/>
                </a:solidFill>
                <a:latin typeface="Trebuchet MS"/>
                <a:cs typeface="Trebuchet MS"/>
              </a:rPr>
              <a:t> </a:t>
            </a:r>
            <a:r>
              <a:rPr sz="2800" dirty="0">
                <a:solidFill>
                  <a:srgbClr val="292959"/>
                </a:solidFill>
                <a:latin typeface="Trebuchet MS"/>
                <a:cs typeface="Trebuchet MS"/>
              </a:rPr>
              <a:t>deal</a:t>
            </a:r>
            <a:r>
              <a:rPr sz="2800" spc="-125" dirty="0">
                <a:solidFill>
                  <a:srgbClr val="292959"/>
                </a:solidFill>
                <a:latin typeface="Trebuchet MS"/>
                <a:cs typeface="Trebuchet MS"/>
              </a:rPr>
              <a:t> </a:t>
            </a:r>
            <a:r>
              <a:rPr sz="2800" dirty="0">
                <a:solidFill>
                  <a:srgbClr val="292959"/>
                </a:solidFill>
                <a:latin typeface="Trebuchet MS"/>
                <a:cs typeface="Trebuchet MS"/>
              </a:rPr>
              <a:t>of</a:t>
            </a:r>
            <a:r>
              <a:rPr sz="2800" spc="-125" dirty="0">
                <a:solidFill>
                  <a:srgbClr val="292959"/>
                </a:solidFill>
                <a:latin typeface="Trebuchet MS"/>
                <a:cs typeface="Trebuchet MS"/>
              </a:rPr>
              <a:t> </a:t>
            </a:r>
            <a:r>
              <a:rPr sz="2800" spc="-65" dirty="0">
                <a:solidFill>
                  <a:srgbClr val="292959"/>
                </a:solidFill>
                <a:latin typeface="Trebuchet MS"/>
                <a:cs typeface="Trebuchet MS"/>
              </a:rPr>
              <a:t>thought</a:t>
            </a:r>
            <a:r>
              <a:rPr sz="2800" spc="-130" dirty="0">
                <a:solidFill>
                  <a:srgbClr val="292959"/>
                </a:solidFill>
                <a:latin typeface="Trebuchet MS"/>
                <a:cs typeface="Trebuchet MS"/>
              </a:rPr>
              <a:t> </a:t>
            </a:r>
            <a:r>
              <a:rPr sz="2800" spc="-110" dirty="0">
                <a:solidFill>
                  <a:srgbClr val="292959"/>
                </a:solidFill>
                <a:latin typeface="Trebuchet MS"/>
                <a:cs typeface="Trebuchet MS"/>
              </a:rPr>
              <a:t>into</a:t>
            </a:r>
            <a:r>
              <a:rPr sz="2800" spc="-100" dirty="0">
                <a:solidFill>
                  <a:srgbClr val="292959"/>
                </a:solidFill>
                <a:latin typeface="Trebuchet MS"/>
                <a:cs typeface="Trebuchet MS"/>
              </a:rPr>
              <a:t> </a:t>
            </a:r>
            <a:r>
              <a:rPr sz="2800" spc="-105" dirty="0">
                <a:solidFill>
                  <a:srgbClr val="292959"/>
                </a:solidFill>
                <a:latin typeface="Trebuchet MS"/>
                <a:cs typeface="Trebuchet MS"/>
              </a:rPr>
              <a:t>distribution</a:t>
            </a:r>
            <a:r>
              <a:rPr sz="2800" spc="-100" dirty="0">
                <a:solidFill>
                  <a:srgbClr val="292959"/>
                </a:solidFill>
                <a:latin typeface="Trebuchet MS"/>
                <a:cs typeface="Trebuchet MS"/>
              </a:rPr>
              <a:t> </a:t>
            </a:r>
            <a:r>
              <a:rPr sz="2800" dirty="0">
                <a:solidFill>
                  <a:srgbClr val="292959"/>
                </a:solidFill>
                <a:latin typeface="Trebuchet MS"/>
                <a:cs typeface="Trebuchet MS"/>
              </a:rPr>
              <a:t>of</a:t>
            </a:r>
            <a:r>
              <a:rPr sz="2800" spc="-130" dirty="0">
                <a:solidFill>
                  <a:srgbClr val="292959"/>
                </a:solidFill>
                <a:latin typeface="Trebuchet MS"/>
                <a:cs typeface="Trebuchet MS"/>
              </a:rPr>
              <a:t> </a:t>
            </a:r>
            <a:r>
              <a:rPr sz="2800" spc="-145" dirty="0">
                <a:solidFill>
                  <a:srgbClr val="292959"/>
                </a:solidFill>
                <a:latin typeface="Trebuchet MS"/>
                <a:cs typeface="Trebuchet MS"/>
              </a:rPr>
              <a:t>their</a:t>
            </a:r>
            <a:r>
              <a:rPr sz="2800" spc="-90" dirty="0">
                <a:solidFill>
                  <a:srgbClr val="292959"/>
                </a:solidFill>
                <a:latin typeface="Trebuchet MS"/>
                <a:cs typeface="Trebuchet MS"/>
              </a:rPr>
              <a:t> </a:t>
            </a:r>
            <a:r>
              <a:rPr sz="2800" spc="-10" dirty="0">
                <a:solidFill>
                  <a:srgbClr val="292959"/>
                </a:solidFill>
                <a:latin typeface="Trebuchet MS"/>
                <a:cs typeface="Trebuchet MS"/>
              </a:rPr>
              <a:t>beneficial </a:t>
            </a:r>
            <a:r>
              <a:rPr sz="2800" spc="-140" dirty="0">
                <a:solidFill>
                  <a:srgbClr val="292959"/>
                </a:solidFill>
                <a:latin typeface="Trebuchet MS"/>
                <a:cs typeface="Trebuchet MS"/>
              </a:rPr>
              <a:t>interest.</a:t>
            </a:r>
            <a:r>
              <a:rPr sz="2800" spc="-90" dirty="0">
                <a:solidFill>
                  <a:srgbClr val="292959"/>
                </a:solidFill>
                <a:latin typeface="Trebuchet MS"/>
                <a:cs typeface="Trebuchet MS"/>
              </a:rPr>
              <a:t> </a:t>
            </a:r>
            <a:r>
              <a:rPr sz="2800" spc="140" dirty="0">
                <a:solidFill>
                  <a:srgbClr val="292959"/>
                </a:solidFill>
                <a:latin typeface="Trebuchet MS"/>
                <a:cs typeface="Trebuchet MS"/>
              </a:rPr>
              <a:t>So</a:t>
            </a:r>
            <a:r>
              <a:rPr sz="2800" spc="-120" dirty="0">
                <a:solidFill>
                  <a:srgbClr val="292959"/>
                </a:solidFill>
                <a:latin typeface="Trebuchet MS"/>
                <a:cs typeface="Trebuchet MS"/>
              </a:rPr>
              <a:t> </a:t>
            </a:r>
            <a:r>
              <a:rPr sz="2800" spc="-100" dirty="0">
                <a:solidFill>
                  <a:srgbClr val="292959"/>
                </a:solidFill>
                <a:latin typeface="Trebuchet MS"/>
                <a:cs typeface="Trebuchet MS"/>
              </a:rPr>
              <a:t>the </a:t>
            </a:r>
            <a:r>
              <a:rPr sz="2800" spc="-95" dirty="0">
                <a:solidFill>
                  <a:srgbClr val="292959"/>
                </a:solidFill>
                <a:latin typeface="Trebuchet MS"/>
                <a:cs typeface="Trebuchet MS"/>
              </a:rPr>
              <a:t>may</a:t>
            </a:r>
            <a:r>
              <a:rPr sz="2800" spc="-105" dirty="0">
                <a:solidFill>
                  <a:srgbClr val="292959"/>
                </a:solidFill>
                <a:latin typeface="Trebuchet MS"/>
                <a:cs typeface="Trebuchet MS"/>
              </a:rPr>
              <a:t> never </a:t>
            </a:r>
            <a:r>
              <a:rPr sz="2800" spc="-35" dirty="0">
                <a:solidFill>
                  <a:srgbClr val="292959"/>
                </a:solidFill>
                <a:latin typeface="Trebuchet MS"/>
                <a:cs typeface="Trebuchet MS"/>
              </a:rPr>
              <a:t>have</a:t>
            </a:r>
            <a:r>
              <a:rPr sz="2800" spc="-100" dirty="0">
                <a:solidFill>
                  <a:srgbClr val="292959"/>
                </a:solidFill>
                <a:latin typeface="Trebuchet MS"/>
                <a:cs typeface="Trebuchet MS"/>
              </a:rPr>
              <a:t> </a:t>
            </a:r>
            <a:r>
              <a:rPr sz="2800" spc="-65" dirty="0">
                <a:solidFill>
                  <a:srgbClr val="292959"/>
                </a:solidFill>
                <a:latin typeface="Trebuchet MS"/>
                <a:cs typeface="Trebuchet MS"/>
              </a:rPr>
              <a:t>thought</a:t>
            </a:r>
            <a:r>
              <a:rPr sz="2800" spc="-105" dirty="0">
                <a:solidFill>
                  <a:srgbClr val="292959"/>
                </a:solidFill>
                <a:latin typeface="Trebuchet MS"/>
                <a:cs typeface="Trebuchet MS"/>
              </a:rPr>
              <a:t> </a:t>
            </a:r>
            <a:r>
              <a:rPr sz="2800" spc="-10" dirty="0">
                <a:solidFill>
                  <a:srgbClr val="292959"/>
                </a:solidFill>
                <a:latin typeface="Trebuchet MS"/>
                <a:cs typeface="Trebuchet MS"/>
              </a:rPr>
              <a:t>about:</a:t>
            </a:r>
            <a:endParaRPr sz="2800">
              <a:latin typeface="Trebuchet MS"/>
              <a:cs typeface="Trebuchet MS"/>
            </a:endParaRPr>
          </a:p>
          <a:p>
            <a:pPr marL="617220">
              <a:lnSpc>
                <a:spcPct val="100000"/>
              </a:lnSpc>
              <a:spcBef>
                <a:spcPts val="850"/>
              </a:spcBef>
            </a:pPr>
            <a:r>
              <a:rPr sz="2800" spc="-130" dirty="0">
                <a:solidFill>
                  <a:srgbClr val="292959"/>
                </a:solidFill>
                <a:latin typeface="Trebuchet MS"/>
                <a:cs typeface="Trebuchet MS"/>
              </a:rPr>
              <a:t>Whether</a:t>
            </a:r>
            <a:r>
              <a:rPr sz="2800" spc="-85" dirty="0">
                <a:solidFill>
                  <a:srgbClr val="292959"/>
                </a:solidFill>
                <a:latin typeface="Trebuchet MS"/>
                <a:cs typeface="Trebuchet MS"/>
              </a:rPr>
              <a:t> </a:t>
            </a:r>
            <a:r>
              <a:rPr sz="2800" dirty="0">
                <a:solidFill>
                  <a:srgbClr val="292959"/>
                </a:solidFill>
                <a:latin typeface="Trebuchet MS"/>
                <a:cs typeface="Trebuchet MS"/>
              </a:rPr>
              <a:t>each</a:t>
            </a:r>
            <a:r>
              <a:rPr sz="2800" spc="-80" dirty="0">
                <a:solidFill>
                  <a:srgbClr val="292959"/>
                </a:solidFill>
                <a:latin typeface="Trebuchet MS"/>
                <a:cs typeface="Trebuchet MS"/>
              </a:rPr>
              <a:t> </a:t>
            </a:r>
            <a:r>
              <a:rPr sz="2800" spc="-90" dirty="0">
                <a:solidFill>
                  <a:srgbClr val="292959"/>
                </a:solidFill>
                <a:latin typeface="Trebuchet MS"/>
                <a:cs typeface="Trebuchet MS"/>
              </a:rPr>
              <a:t>party</a:t>
            </a:r>
            <a:r>
              <a:rPr sz="2800" spc="-85" dirty="0">
                <a:solidFill>
                  <a:srgbClr val="292959"/>
                </a:solidFill>
                <a:latin typeface="Trebuchet MS"/>
                <a:cs typeface="Trebuchet MS"/>
              </a:rPr>
              <a:t> </a:t>
            </a:r>
            <a:r>
              <a:rPr sz="2800" dirty="0">
                <a:solidFill>
                  <a:srgbClr val="292959"/>
                </a:solidFill>
                <a:latin typeface="Trebuchet MS"/>
                <a:cs typeface="Trebuchet MS"/>
              </a:rPr>
              <a:t>has</a:t>
            </a:r>
            <a:r>
              <a:rPr sz="2800" spc="-80" dirty="0">
                <a:solidFill>
                  <a:srgbClr val="292959"/>
                </a:solidFill>
                <a:latin typeface="Trebuchet MS"/>
                <a:cs typeface="Trebuchet MS"/>
              </a:rPr>
              <a:t> </a:t>
            </a:r>
            <a:r>
              <a:rPr sz="2800" spc="114" dirty="0">
                <a:solidFill>
                  <a:srgbClr val="292959"/>
                </a:solidFill>
                <a:latin typeface="Trebuchet MS"/>
                <a:cs typeface="Trebuchet MS"/>
              </a:rPr>
              <a:t>a</a:t>
            </a:r>
            <a:r>
              <a:rPr sz="2800" spc="-80" dirty="0">
                <a:solidFill>
                  <a:srgbClr val="292959"/>
                </a:solidFill>
                <a:latin typeface="Trebuchet MS"/>
                <a:cs typeface="Trebuchet MS"/>
              </a:rPr>
              <a:t> </a:t>
            </a:r>
            <a:r>
              <a:rPr sz="2800" spc="-50" dirty="0">
                <a:solidFill>
                  <a:srgbClr val="292959"/>
                </a:solidFill>
                <a:latin typeface="Trebuchet MS"/>
                <a:cs typeface="Trebuchet MS"/>
              </a:rPr>
              <a:t>beneficial</a:t>
            </a:r>
            <a:r>
              <a:rPr sz="2800" spc="-85" dirty="0">
                <a:solidFill>
                  <a:srgbClr val="292959"/>
                </a:solidFill>
                <a:latin typeface="Trebuchet MS"/>
                <a:cs typeface="Trebuchet MS"/>
              </a:rPr>
              <a:t> </a:t>
            </a:r>
            <a:r>
              <a:rPr sz="2800" spc="-120" dirty="0">
                <a:solidFill>
                  <a:srgbClr val="292959"/>
                </a:solidFill>
                <a:latin typeface="Trebuchet MS"/>
                <a:cs typeface="Trebuchet MS"/>
              </a:rPr>
              <a:t>interest</a:t>
            </a:r>
            <a:r>
              <a:rPr sz="2800" spc="-80" dirty="0">
                <a:solidFill>
                  <a:srgbClr val="292959"/>
                </a:solidFill>
                <a:latin typeface="Trebuchet MS"/>
                <a:cs typeface="Trebuchet MS"/>
              </a:rPr>
              <a:t> </a:t>
            </a:r>
            <a:r>
              <a:rPr sz="2800" spc="-135" dirty="0">
                <a:solidFill>
                  <a:srgbClr val="292959"/>
                </a:solidFill>
                <a:latin typeface="Trebuchet MS"/>
                <a:cs typeface="Trebuchet MS"/>
              </a:rPr>
              <a:t>in</a:t>
            </a:r>
            <a:r>
              <a:rPr sz="2800" spc="-80" dirty="0">
                <a:solidFill>
                  <a:srgbClr val="292959"/>
                </a:solidFill>
                <a:latin typeface="Trebuchet MS"/>
                <a:cs typeface="Trebuchet MS"/>
              </a:rPr>
              <a:t> </a:t>
            </a:r>
            <a:r>
              <a:rPr sz="2800" spc="-100" dirty="0">
                <a:solidFill>
                  <a:srgbClr val="292959"/>
                </a:solidFill>
                <a:latin typeface="Trebuchet MS"/>
                <a:cs typeface="Trebuchet MS"/>
              </a:rPr>
              <a:t>the</a:t>
            </a:r>
            <a:r>
              <a:rPr sz="2800" spc="-85" dirty="0">
                <a:solidFill>
                  <a:srgbClr val="292959"/>
                </a:solidFill>
                <a:latin typeface="Trebuchet MS"/>
                <a:cs typeface="Trebuchet MS"/>
              </a:rPr>
              <a:t> </a:t>
            </a:r>
            <a:r>
              <a:rPr sz="2800" spc="-130" dirty="0">
                <a:solidFill>
                  <a:srgbClr val="292959"/>
                </a:solidFill>
                <a:latin typeface="Trebuchet MS"/>
                <a:cs typeface="Trebuchet MS"/>
              </a:rPr>
              <a:t>family</a:t>
            </a:r>
            <a:r>
              <a:rPr sz="2800" spc="-80" dirty="0">
                <a:solidFill>
                  <a:srgbClr val="292959"/>
                </a:solidFill>
                <a:latin typeface="Trebuchet MS"/>
                <a:cs typeface="Trebuchet MS"/>
              </a:rPr>
              <a:t> </a:t>
            </a:r>
            <a:r>
              <a:rPr sz="2800" spc="-20" dirty="0">
                <a:solidFill>
                  <a:srgbClr val="292959"/>
                </a:solidFill>
                <a:latin typeface="Trebuchet MS"/>
                <a:cs typeface="Trebuchet MS"/>
              </a:rPr>
              <a:t>home</a:t>
            </a:r>
            <a:endParaRPr sz="2800">
              <a:latin typeface="Trebuchet MS"/>
              <a:cs typeface="Trebuchet MS"/>
            </a:endParaRPr>
          </a:p>
          <a:p>
            <a:pPr marL="617220">
              <a:lnSpc>
                <a:spcPct val="100000"/>
              </a:lnSpc>
              <a:spcBef>
                <a:spcPts val="1215"/>
              </a:spcBef>
            </a:pPr>
            <a:r>
              <a:rPr sz="2800" spc="-45" dirty="0">
                <a:solidFill>
                  <a:srgbClr val="292959"/>
                </a:solidFill>
                <a:latin typeface="Trebuchet MS"/>
                <a:cs typeface="Trebuchet MS"/>
              </a:rPr>
              <a:t>How</a:t>
            </a:r>
            <a:r>
              <a:rPr sz="2800" spc="-150" dirty="0">
                <a:solidFill>
                  <a:srgbClr val="292959"/>
                </a:solidFill>
                <a:latin typeface="Trebuchet MS"/>
                <a:cs typeface="Trebuchet MS"/>
              </a:rPr>
              <a:t> </a:t>
            </a:r>
            <a:r>
              <a:rPr sz="2800" spc="-95" dirty="0">
                <a:solidFill>
                  <a:srgbClr val="292959"/>
                </a:solidFill>
                <a:latin typeface="Trebuchet MS"/>
                <a:cs typeface="Trebuchet MS"/>
              </a:rPr>
              <a:t>that</a:t>
            </a:r>
            <a:r>
              <a:rPr sz="2800" spc="-114" dirty="0">
                <a:solidFill>
                  <a:srgbClr val="292959"/>
                </a:solidFill>
                <a:latin typeface="Trebuchet MS"/>
                <a:cs typeface="Trebuchet MS"/>
              </a:rPr>
              <a:t> </a:t>
            </a:r>
            <a:r>
              <a:rPr sz="2800" spc="-120" dirty="0">
                <a:solidFill>
                  <a:srgbClr val="292959"/>
                </a:solidFill>
                <a:latin typeface="Trebuchet MS"/>
                <a:cs typeface="Trebuchet MS"/>
              </a:rPr>
              <a:t>interest</a:t>
            </a:r>
            <a:r>
              <a:rPr sz="2800" spc="-90" dirty="0">
                <a:solidFill>
                  <a:srgbClr val="292959"/>
                </a:solidFill>
                <a:latin typeface="Trebuchet MS"/>
                <a:cs typeface="Trebuchet MS"/>
              </a:rPr>
              <a:t> </a:t>
            </a:r>
            <a:r>
              <a:rPr sz="2800" spc="-65" dirty="0">
                <a:solidFill>
                  <a:srgbClr val="292959"/>
                </a:solidFill>
                <a:latin typeface="Trebuchet MS"/>
                <a:cs typeface="Trebuchet MS"/>
              </a:rPr>
              <a:t>is</a:t>
            </a:r>
            <a:r>
              <a:rPr sz="2800" spc="-120" dirty="0">
                <a:solidFill>
                  <a:srgbClr val="292959"/>
                </a:solidFill>
                <a:latin typeface="Trebuchet MS"/>
                <a:cs typeface="Trebuchet MS"/>
              </a:rPr>
              <a:t> </a:t>
            </a:r>
            <a:r>
              <a:rPr sz="2800" spc="-10" dirty="0">
                <a:solidFill>
                  <a:srgbClr val="292959"/>
                </a:solidFill>
                <a:latin typeface="Trebuchet MS"/>
                <a:cs typeface="Trebuchet MS"/>
              </a:rPr>
              <a:t>quantified</a:t>
            </a:r>
            <a:endParaRPr sz="2800">
              <a:latin typeface="Trebuchet MS"/>
              <a:cs typeface="Trebuchet MS"/>
            </a:endParaRPr>
          </a:p>
        </p:txBody>
      </p:sp>
      <p:pic>
        <p:nvPicPr>
          <p:cNvPr id="9" name="object 9"/>
          <p:cNvPicPr/>
          <p:nvPr/>
        </p:nvPicPr>
        <p:blipFill>
          <a:blip r:embed="rId7" cstate="print"/>
          <a:stretch>
            <a:fillRect/>
          </a:stretch>
        </p:blipFill>
        <p:spPr>
          <a:xfrm>
            <a:off x="11589837" y="1985487"/>
            <a:ext cx="6696075" cy="7753349"/>
          </a:xfrm>
          <a:prstGeom prst="rect">
            <a:avLst/>
          </a:prstGeom>
        </p:spPr>
      </p:pic>
      <p:sp>
        <p:nvSpPr>
          <p:cNvPr id="10" name="object 10" descr="$PPTXTitle"/>
          <p:cNvSpPr txBox="1">
            <a:spLocks noGrp="1"/>
          </p:cNvSpPr>
          <p:nvPr>
            <p:ph type="title"/>
          </p:nvPr>
        </p:nvSpPr>
        <p:spPr>
          <a:xfrm>
            <a:off x="597084" y="833692"/>
            <a:ext cx="17485995" cy="1122680"/>
          </a:xfrm>
          <a:prstGeom prst="rect">
            <a:avLst/>
          </a:prstGeom>
        </p:spPr>
        <p:txBody>
          <a:bodyPr vert="horz" wrap="square" lIns="0" tIns="12700" rIns="0" bIns="0" rtlCol="0">
            <a:spAutoFit/>
          </a:bodyPr>
          <a:lstStyle/>
          <a:p>
            <a:pPr marL="12700">
              <a:lnSpc>
                <a:spcPct val="100000"/>
              </a:lnSpc>
              <a:spcBef>
                <a:spcPts val="100"/>
              </a:spcBef>
            </a:pPr>
            <a:r>
              <a:rPr sz="7200" spc="390" dirty="0"/>
              <a:t>CO-</a:t>
            </a:r>
            <a:r>
              <a:rPr sz="7200" dirty="0"/>
              <a:t>OWNERSHIP</a:t>
            </a:r>
            <a:r>
              <a:rPr sz="7200" spc="-430" dirty="0"/>
              <a:t> </a:t>
            </a:r>
            <a:r>
              <a:rPr sz="7200" dirty="0"/>
              <a:t>OF</a:t>
            </a:r>
            <a:r>
              <a:rPr sz="7200" spc="-390" dirty="0"/>
              <a:t> </a:t>
            </a:r>
            <a:r>
              <a:rPr sz="7200" spc="-380" dirty="0">
                <a:solidFill>
                  <a:srgbClr val="292959"/>
                </a:solidFill>
              </a:rPr>
              <a:t>THE</a:t>
            </a:r>
            <a:r>
              <a:rPr sz="7200" spc="-360" dirty="0">
                <a:solidFill>
                  <a:srgbClr val="292959"/>
                </a:solidFill>
              </a:rPr>
              <a:t> </a:t>
            </a:r>
            <a:r>
              <a:rPr sz="7200" spc="130" dirty="0">
                <a:solidFill>
                  <a:srgbClr val="292959"/>
                </a:solidFill>
              </a:rPr>
              <a:t>FAMILY</a:t>
            </a:r>
            <a:r>
              <a:rPr sz="7200" spc="-395" dirty="0">
                <a:solidFill>
                  <a:srgbClr val="292959"/>
                </a:solidFill>
              </a:rPr>
              <a:t> </a:t>
            </a:r>
            <a:r>
              <a:rPr sz="7200" spc="245" dirty="0">
                <a:solidFill>
                  <a:srgbClr val="292959"/>
                </a:solidFill>
              </a:rPr>
              <a:t>HOME</a:t>
            </a:r>
            <a:r>
              <a:rPr sz="7200" spc="-395" dirty="0">
                <a:solidFill>
                  <a:srgbClr val="292959"/>
                </a:solidFill>
              </a:rPr>
              <a:t> </a:t>
            </a:r>
            <a:r>
              <a:rPr sz="7200" spc="-580" dirty="0">
                <a:solidFill>
                  <a:srgbClr val="292959"/>
                </a:solidFill>
              </a:rPr>
              <a:t>(2)</a:t>
            </a:r>
            <a:endParaRPr sz="72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683392" y="2007075"/>
            <a:ext cx="104775" cy="104774"/>
          </a:xfrm>
          <a:prstGeom prst="rect">
            <a:avLst/>
          </a:prstGeom>
        </p:spPr>
      </p:pic>
      <p:pic>
        <p:nvPicPr>
          <p:cNvPr id="3" name="object 3"/>
          <p:cNvPicPr/>
          <p:nvPr/>
        </p:nvPicPr>
        <p:blipFill>
          <a:blip r:embed="rId3" cstate="print"/>
          <a:stretch>
            <a:fillRect/>
          </a:stretch>
        </p:blipFill>
        <p:spPr>
          <a:xfrm>
            <a:off x="683392" y="3169125"/>
            <a:ext cx="104775" cy="104774"/>
          </a:xfrm>
          <a:prstGeom prst="rect">
            <a:avLst/>
          </a:prstGeom>
        </p:spPr>
      </p:pic>
      <p:pic>
        <p:nvPicPr>
          <p:cNvPr id="4" name="object 4"/>
          <p:cNvPicPr/>
          <p:nvPr/>
        </p:nvPicPr>
        <p:blipFill>
          <a:blip r:embed="rId3" cstate="print"/>
          <a:stretch>
            <a:fillRect/>
          </a:stretch>
        </p:blipFill>
        <p:spPr>
          <a:xfrm>
            <a:off x="683392" y="4331175"/>
            <a:ext cx="104775" cy="104774"/>
          </a:xfrm>
          <a:prstGeom prst="rect">
            <a:avLst/>
          </a:prstGeom>
        </p:spPr>
      </p:pic>
      <p:pic>
        <p:nvPicPr>
          <p:cNvPr id="5" name="object 5"/>
          <p:cNvPicPr/>
          <p:nvPr/>
        </p:nvPicPr>
        <p:blipFill>
          <a:blip r:embed="rId3" cstate="print"/>
          <a:stretch>
            <a:fillRect/>
          </a:stretch>
        </p:blipFill>
        <p:spPr>
          <a:xfrm>
            <a:off x="683392" y="5493224"/>
            <a:ext cx="104775" cy="104774"/>
          </a:xfrm>
          <a:prstGeom prst="rect">
            <a:avLst/>
          </a:prstGeom>
        </p:spPr>
      </p:pic>
      <p:pic>
        <p:nvPicPr>
          <p:cNvPr id="6" name="object 6"/>
          <p:cNvPicPr/>
          <p:nvPr/>
        </p:nvPicPr>
        <p:blipFill>
          <a:blip r:embed="rId3" cstate="print"/>
          <a:stretch>
            <a:fillRect/>
          </a:stretch>
        </p:blipFill>
        <p:spPr>
          <a:xfrm>
            <a:off x="683392" y="6655275"/>
            <a:ext cx="104775" cy="104774"/>
          </a:xfrm>
          <a:prstGeom prst="rect">
            <a:avLst/>
          </a:prstGeom>
        </p:spPr>
      </p:pic>
      <p:pic>
        <p:nvPicPr>
          <p:cNvPr id="7" name="object 7"/>
          <p:cNvPicPr/>
          <p:nvPr/>
        </p:nvPicPr>
        <p:blipFill>
          <a:blip r:embed="rId4" cstate="print"/>
          <a:stretch>
            <a:fillRect/>
          </a:stretch>
        </p:blipFill>
        <p:spPr>
          <a:xfrm>
            <a:off x="683392" y="7817325"/>
            <a:ext cx="104775" cy="104774"/>
          </a:xfrm>
          <a:prstGeom prst="rect">
            <a:avLst/>
          </a:prstGeom>
        </p:spPr>
      </p:pic>
      <p:pic>
        <p:nvPicPr>
          <p:cNvPr id="8" name="object 8"/>
          <p:cNvPicPr/>
          <p:nvPr/>
        </p:nvPicPr>
        <p:blipFill>
          <a:blip r:embed="rId4" cstate="print"/>
          <a:stretch>
            <a:fillRect/>
          </a:stretch>
        </p:blipFill>
        <p:spPr>
          <a:xfrm>
            <a:off x="683392" y="8398349"/>
            <a:ext cx="104775" cy="104774"/>
          </a:xfrm>
          <a:prstGeom prst="rect">
            <a:avLst/>
          </a:prstGeom>
        </p:spPr>
      </p:pic>
      <p:pic>
        <p:nvPicPr>
          <p:cNvPr id="9" name="object 9"/>
          <p:cNvPicPr/>
          <p:nvPr/>
        </p:nvPicPr>
        <p:blipFill>
          <a:blip r:embed="rId4" cstate="print"/>
          <a:stretch>
            <a:fillRect/>
          </a:stretch>
        </p:blipFill>
        <p:spPr>
          <a:xfrm>
            <a:off x="683392" y="8979374"/>
            <a:ext cx="104775" cy="104774"/>
          </a:xfrm>
          <a:prstGeom prst="rect">
            <a:avLst/>
          </a:prstGeom>
        </p:spPr>
      </p:pic>
      <p:sp>
        <p:nvSpPr>
          <p:cNvPr id="10" name="object 10"/>
          <p:cNvSpPr txBox="1"/>
          <p:nvPr/>
        </p:nvSpPr>
        <p:spPr>
          <a:xfrm>
            <a:off x="951233" y="1636863"/>
            <a:ext cx="10440035" cy="8159750"/>
          </a:xfrm>
          <a:prstGeom prst="rect">
            <a:avLst/>
          </a:prstGeom>
        </p:spPr>
        <p:txBody>
          <a:bodyPr vert="horz" wrap="square" lIns="0" tIns="12065" rIns="0" bIns="0" rtlCol="0">
            <a:spAutoFit/>
          </a:bodyPr>
          <a:lstStyle/>
          <a:p>
            <a:pPr marL="12700" marR="236854">
              <a:lnSpc>
                <a:spcPct val="136200"/>
              </a:lnSpc>
              <a:spcBef>
                <a:spcPts val="95"/>
              </a:spcBef>
            </a:pPr>
            <a:r>
              <a:rPr sz="2800" spc="-25" dirty="0">
                <a:solidFill>
                  <a:srgbClr val="292959"/>
                </a:solidFill>
                <a:latin typeface="Trebuchet MS"/>
                <a:cs typeface="Trebuchet MS"/>
              </a:rPr>
              <a:t>Various</a:t>
            </a:r>
            <a:r>
              <a:rPr sz="2800" spc="-105" dirty="0">
                <a:solidFill>
                  <a:srgbClr val="292959"/>
                </a:solidFill>
                <a:latin typeface="Trebuchet MS"/>
                <a:cs typeface="Trebuchet MS"/>
              </a:rPr>
              <a:t> </a:t>
            </a:r>
            <a:r>
              <a:rPr sz="2800" spc="-85" dirty="0">
                <a:solidFill>
                  <a:srgbClr val="292959"/>
                </a:solidFill>
                <a:latin typeface="Trebuchet MS"/>
                <a:cs typeface="Trebuchet MS"/>
              </a:rPr>
              <a:t>routes</a:t>
            </a:r>
            <a:r>
              <a:rPr sz="2800" spc="-90" dirty="0">
                <a:solidFill>
                  <a:srgbClr val="292959"/>
                </a:solidFill>
                <a:latin typeface="Trebuchet MS"/>
                <a:cs typeface="Trebuchet MS"/>
              </a:rPr>
              <a:t> </a:t>
            </a:r>
            <a:r>
              <a:rPr sz="2800" spc="-75" dirty="0">
                <a:solidFill>
                  <a:srgbClr val="292959"/>
                </a:solidFill>
                <a:latin typeface="Trebuchet MS"/>
                <a:cs typeface="Trebuchet MS"/>
              </a:rPr>
              <a:t>through</a:t>
            </a:r>
            <a:r>
              <a:rPr sz="2800" spc="-95" dirty="0">
                <a:solidFill>
                  <a:srgbClr val="292959"/>
                </a:solidFill>
                <a:latin typeface="Trebuchet MS"/>
                <a:cs typeface="Trebuchet MS"/>
              </a:rPr>
              <a:t> </a:t>
            </a:r>
            <a:r>
              <a:rPr sz="2800" spc="-70" dirty="0">
                <a:solidFill>
                  <a:srgbClr val="292959"/>
                </a:solidFill>
                <a:latin typeface="Trebuchet MS"/>
                <a:cs typeface="Trebuchet MS"/>
              </a:rPr>
              <a:t>which</a:t>
            </a:r>
            <a:r>
              <a:rPr sz="2800" spc="-90" dirty="0">
                <a:solidFill>
                  <a:srgbClr val="292959"/>
                </a:solidFill>
                <a:latin typeface="Trebuchet MS"/>
                <a:cs typeface="Trebuchet MS"/>
              </a:rPr>
              <a:t> </a:t>
            </a:r>
            <a:r>
              <a:rPr sz="2800" dirty="0">
                <a:solidFill>
                  <a:srgbClr val="292959"/>
                </a:solidFill>
                <a:latin typeface="Trebuchet MS"/>
                <a:cs typeface="Trebuchet MS"/>
              </a:rPr>
              <a:t>an</a:t>
            </a:r>
            <a:r>
              <a:rPr sz="2800" spc="-95" dirty="0">
                <a:solidFill>
                  <a:srgbClr val="292959"/>
                </a:solidFill>
                <a:latin typeface="Trebuchet MS"/>
                <a:cs typeface="Trebuchet MS"/>
              </a:rPr>
              <a:t> </a:t>
            </a:r>
            <a:r>
              <a:rPr sz="2800" spc="-120" dirty="0">
                <a:solidFill>
                  <a:srgbClr val="292959"/>
                </a:solidFill>
                <a:latin typeface="Trebuchet MS"/>
                <a:cs typeface="Trebuchet MS"/>
              </a:rPr>
              <a:t>interest</a:t>
            </a:r>
            <a:r>
              <a:rPr sz="2800" spc="-90" dirty="0">
                <a:solidFill>
                  <a:srgbClr val="292959"/>
                </a:solidFill>
                <a:latin typeface="Trebuchet MS"/>
                <a:cs typeface="Trebuchet MS"/>
              </a:rPr>
              <a:t> </a:t>
            </a:r>
            <a:r>
              <a:rPr sz="2800" spc="-135" dirty="0">
                <a:solidFill>
                  <a:srgbClr val="292959"/>
                </a:solidFill>
                <a:latin typeface="Trebuchet MS"/>
                <a:cs typeface="Trebuchet MS"/>
              </a:rPr>
              <a:t>in</a:t>
            </a:r>
            <a:r>
              <a:rPr sz="2800" spc="-90" dirty="0">
                <a:solidFill>
                  <a:srgbClr val="292959"/>
                </a:solidFill>
                <a:latin typeface="Trebuchet MS"/>
                <a:cs typeface="Trebuchet MS"/>
              </a:rPr>
              <a:t> </a:t>
            </a:r>
            <a:r>
              <a:rPr sz="2800" spc="-100" dirty="0">
                <a:solidFill>
                  <a:srgbClr val="292959"/>
                </a:solidFill>
                <a:latin typeface="Trebuchet MS"/>
                <a:cs typeface="Trebuchet MS"/>
              </a:rPr>
              <a:t>the</a:t>
            </a:r>
            <a:r>
              <a:rPr sz="2800" spc="-95" dirty="0">
                <a:solidFill>
                  <a:srgbClr val="292959"/>
                </a:solidFill>
                <a:latin typeface="Trebuchet MS"/>
                <a:cs typeface="Trebuchet MS"/>
              </a:rPr>
              <a:t> </a:t>
            </a:r>
            <a:r>
              <a:rPr sz="2800" spc="-130" dirty="0">
                <a:solidFill>
                  <a:srgbClr val="292959"/>
                </a:solidFill>
                <a:latin typeface="Trebuchet MS"/>
                <a:cs typeface="Trebuchet MS"/>
              </a:rPr>
              <a:t>family</a:t>
            </a:r>
            <a:r>
              <a:rPr sz="2800" spc="-90" dirty="0">
                <a:solidFill>
                  <a:srgbClr val="292959"/>
                </a:solidFill>
                <a:latin typeface="Trebuchet MS"/>
                <a:cs typeface="Trebuchet MS"/>
              </a:rPr>
              <a:t> </a:t>
            </a:r>
            <a:r>
              <a:rPr sz="2800" spc="-65" dirty="0">
                <a:solidFill>
                  <a:srgbClr val="292959"/>
                </a:solidFill>
                <a:latin typeface="Trebuchet MS"/>
                <a:cs typeface="Trebuchet MS"/>
              </a:rPr>
              <a:t>home</a:t>
            </a:r>
            <a:r>
              <a:rPr sz="2800" spc="-90" dirty="0">
                <a:solidFill>
                  <a:srgbClr val="292959"/>
                </a:solidFill>
                <a:latin typeface="Trebuchet MS"/>
                <a:cs typeface="Trebuchet MS"/>
              </a:rPr>
              <a:t> </a:t>
            </a:r>
            <a:r>
              <a:rPr sz="2800" dirty="0">
                <a:solidFill>
                  <a:srgbClr val="292959"/>
                </a:solidFill>
                <a:latin typeface="Trebuchet MS"/>
                <a:cs typeface="Trebuchet MS"/>
              </a:rPr>
              <a:t>can</a:t>
            </a:r>
            <a:r>
              <a:rPr sz="2800" spc="-95" dirty="0">
                <a:solidFill>
                  <a:srgbClr val="292959"/>
                </a:solidFill>
                <a:latin typeface="Trebuchet MS"/>
                <a:cs typeface="Trebuchet MS"/>
              </a:rPr>
              <a:t> </a:t>
            </a:r>
            <a:r>
              <a:rPr sz="2800" spc="-25" dirty="0">
                <a:solidFill>
                  <a:srgbClr val="292959"/>
                </a:solidFill>
                <a:latin typeface="Trebuchet MS"/>
                <a:cs typeface="Trebuchet MS"/>
              </a:rPr>
              <a:t>be </a:t>
            </a:r>
            <a:r>
              <a:rPr sz="2800" spc="-10" dirty="0">
                <a:solidFill>
                  <a:srgbClr val="292959"/>
                </a:solidFill>
                <a:latin typeface="Trebuchet MS"/>
                <a:cs typeface="Trebuchet MS"/>
              </a:rPr>
              <a:t>acquired.</a:t>
            </a:r>
            <a:endParaRPr sz="2800">
              <a:latin typeface="Trebuchet MS"/>
              <a:cs typeface="Trebuchet MS"/>
            </a:endParaRPr>
          </a:p>
          <a:p>
            <a:pPr marL="12700" marR="421640">
              <a:lnSpc>
                <a:spcPts val="4580"/>
              </a:lnSpc>
              <a:spcBef>
                <a:spcPts val="355"/>
              </a:spcBef>
            </a:pPr>
            <a:r>
              <a:rPr sz="2800" spc="-100" dirty="0">
                <a:solidFill>
                  <a:srgbClr val="292959"/>
                </a:solidFill>
                <a:latin typeface="Trebuchet MS"/>
                <a:cs typeface="Trebuchet MS"/>
              </a:rPr>
              <a:t>Implied</a:t>
            </a:r>
            <a:r>
              <a:rPr sz="2800" spc="-95" dirty="0">
                <a:solidFill>
                  <a:srgbClr val="292959"/>
                </a:solidFill>
                <a:latin typeface="Trebuchet MS"/>
                <a:cs typeface="Trebuchet MS"/>
              </a:rPr>
              <a:t> </a:t>
            </a:r>
            <a:r>
              <a:rPr sz="2800" spc="-135" dirty="0">
                <a:solidFill>
                  <a:srgbClr val="292959"/>
                </a:solidFill>
                <a:latin typeface="Trebuchet MS"/>
                <a:cs typeface="Trebuchet MS"/>
              </a:rPr>
              <a:t>trusts</a:t>
            </a:r>
            <a:r>
              <a:rPr sz="2800" spc="-90" dirty="0">
                <a:solidFill>
                  <a:srgbClr val="292959"/>
                </a:solidFill>
                <a:latin typeface="Trebuchet MS"/>
                <a:cs typeface="Trebuchet MS"/>
              </a:rPr>
              <a:t> </a:t>
            </a:r>
            <a:r>
              <a:rPr sz="2800" spc="-30" dirty="0">
                <a:solidFill>
                  <a:srgbClr val="292959"/>
                </a:solidFill>
                <a:latin typeface="Trebuchet MS"/>
                <a:cs typeface="Trebuchet MS"/>
              </a:rPr>
              <a:t>are</a:t>
            </a:r>
            <a:r>
              <a:rPr sz="2800" spc="-145" dirty="0">
                <a:solidFill>
                  <a:srgbClr val="292959"/>
                </a:solidFill>
                <a:latin typeface="Trebuchet MS"/>
                <a:cs typeface="Trebuchet MS"/>
              </a:rPr>
              <a:t> </a:t>
            </a:r>
            <a:r>
              <a:rPr sz="2800" spc="-90" dirty="0">
                <a:solidFill>
                  <a:srgbClr val="292959"/>
                </a:solidFill>
                <a:latin typeface="Trebuchet MS"/>
                <a:cs typeface="Trebuchet MS"/>
              </a:rPr>
              <a:t>not </a:t>
            </a:r>
            <a:r>
              <a:rPr sz="2800" dirty="0">
                <a:solidFill>
                  <a:srgbClr val="292959"/>
                </a:solidFill>
                <a:latin typeface="Trebuchet MS"/>
                <a:cs typeface="Trebuchet MS"/>
              </a:rPr>
              <a:t>easy</a:t>
            </a:r>
            <a:r>
              <a:rPr sz="2800" spc="-90" dirty="0">
                <a:solidFill>
                  <a:srgbClr val="292959"/>
                </a:solidFill>
                <a:latin typeface="Trebuchet MS"/>
                <a:cs typeface="Trebuchet MS"/>
              </a:rPr>
              <a:t> </a:t>
            </a:r>
            <a:r>
              <a:rPr sz="2800" spc="-55" dirty="0">
                <a:solidFill>
                  <a:srgbClr val="292959"/>
                </a:solidFill>
                <a:latin typeface="Trebuchet MS"/>
                <a:cs typeface="Trebuchet MS"/>
              </a:rPr>
              <a:t>to</a:t>
            </a:r>
            <a:r>
              <a:rPr sz="2800" spc="-90" dirty="0">
                <a:solidFill>
                  <a:srgbClr val="292959"/>
                </a:solidFill>
                <a:latin typeface="Trebuchet MS"/>
                <a:cs typeface="Trebuchet MS"/>
              </a:rPr>
              <a:t> </a:t>
            </a:r>
            <a:r>
              <a:rPr sz="2800" spc="-95" dirty="0">
                <a:solidFill>
                  <a:srgbClr val="292959"/>
                </a:solidFill>
                <a:latin typeface="Trebuchet MS"/>
                <a:cs typeface="Trebuchet MS"/>
              </a:rPr>
              <a:t>establish:</a:t>
            </a:r>
            <a:r>
              <a:rPr sz="2800" spc="-90" dirty="0">
                <a:solidFill>
                  <a:srgbClr val="292959"/>
                </a:solidFill>
                <a:latin typeface="Trebuchet MS"/>
                <a:cs typeface="Trebuchet MS"/>
              </a:rPr>
              <a:t> </a:t>
            </a:r>
            <a:r>
              <a:rPr sz="2800" spc="-114" dirty="0">
                <a:solidFill>
                  <a:srgbClr val="292959"/>
                </a:solidFill>
                <a:latin typeface="Trebuchet MS"/>
                <a:cs typeface="Trebuchet MS"/>
              </a:rPr>
              <a:t>typically</a:t>
            </a:r>
            <a:r>
              <a:rPr sz="2800" spc="-90" dirty="0">
                <a:solidFill>
                  <a:srgbClr val="292959"/>
                </a:solidFill>
                <a:latin typeface="Trebuchet MS"/>
                <a:cs typeface="Trebuchet MS"/>
              </a:rPr>
              <a:t> </a:t>
            </a:r>
            <a:r>
              <a:rPr sz="2800" spc="-130" dirty="0">
                <a:solidFill>
                  <a:srgbClr val="292959"/>
                </a:solidFill>
                <a:latin typeface="Trebuchet MS"/>
                <a:cs typeface="Trebuchet MS"/>
              </a:rPr>
              <a:t>involve</a:t>
            </a:r>
            <a:r>
              <a:rPr sz="2800" spc="-90" dirty="0">
                <a:solidFill>
                  <a:srgbClr val="292959"/>
                </a:solidFill>
                <a:latin typeface="Trebuchet MS"/>
                <a:cs typeface="Trebuchet MS"/>
              </a:rPr>
              <a:t> </a:t>
            </a:r>
            <a:r>
              <a:rPr sz="2800" spc="-20" dirty="0">
                <a:solidFill>
                  <a:srgbClr val="292959"/>
                </a:solidFill>
                <a:latin typeface="Trebuchet MS"/>
                <a:cs typeface="Trebuchet MS"/>
              </a:rPr>
              <a:t>expensive </a:t>
            </a:r>
            <a:r>
              <a:rPr sz="2800" spc="-10" dirty="0">
                <a:solidFill>
                  <a:srgbClr val="292959"/>
                </a:solidFill>
                <a:latin typeface="Trebuchet MS"/>
                <a:cs typeface="Trebuchet MS"/>
              </a:rPr>
              <a:t>litigation</a:t>
            </a:r>
            <a:endParaRPr sz="2800">
              <a:latin typeface="Trebuchet MS"/>
              <a:cs typeface="Trebuchet MS"/>
            </a:endParaRPr>
          </a:p>
          <a:p>
            <a:pPr marL="12700">
              <a:lnSpc>
                <a:spcPct val="100000"/>
              </a:lnSpc>
              <a:spcBef>
                <a:spcPts val="850"/>
              </a:spcBef>
            </a:pPr>
            <a:r>
              <a:rPr sz="2800" spc="-85" dirty="0">
                <a:solidFill>
                  <a:srgbClr val="292959"/>
                </a:solidFill>
                <a:latin typeface="Trebuchet MS"/>
                <a:cs typeface="Trebuchet MS"/>
              </a:rPr>
              <a:t>Parties</a:t>
            </a:r>
            <a:r>
              <a:rPr sz="2800" spc="-125" dirty="0">
                <a:solidFill>
                  <a:srgbClr val="292959"/>
                </a:solidFill>
                <a:latin typeface="Trebuchet MS"/>
                <a:cs typeface="Trebuchet MS"/>
              </a:rPr>
              <a:t> </a:t>
            </a:r>
            <a:r>
              <a:rPr sz="2800" spc="-35" dirty="0">
                <a:solidFill>
                  <a:srgbClr val="292959"/>
                </a:solidFill>
                <a:latin typeface="Trebuchet MS"/>
                <a:cs typeface="Trebuchet MS"/>
              </a:rPr>
              <a:t>always</a:t>
            </a:r>
            <a:r>
              <a:rPr sz="2800" spc="-114" dirty="0">
                <a:solidFill>
                  <a:srgbClr val="292959"/>
                </a:solidFill>
                <a:latin typeface="Trebuchet MS"/>
                <a:cs typeface="Trebuchet MS"/>
              </a:rPr>
              <a:t> </a:t>
            </a:r>
            <a:r>
              <a:rPr sz="2800" spc="-135" dirty="0">
                <a:solidFill>
                  <a:srgbClr val="292959"/>
                </a:solidFill>
                <a:latin typeface="Trebuchet MS"/>
                <a:cs typeface="Trebuchet MS"/>
              </a:rPr>
              <a:t>well</a:t>
            </a:r>
            <a:r>
              <a:rPr sz="2800" spc="-90" dirty="0">
                <a:solidFill>
                  <a:srgbClr val="292959"/>
                </a:solidFill>
                <a:latin typeface="Trebuchet MS"/>
                <a:cs typeface="Trebuchet MS"/>
              </a:rPr>
              <a:t> </a:t>
            </a:r>
            <a:r>
              <a:rPr sz="2800" spc="-20" dirty="0">
                <a:solidFill>
                  <a:srgbClr val="292959"/>
                </a:solidFill>
                <a:latin typeface="Trebuchet MS"/>
                <a:cs typeface="Trebuchet MS"/>
              </a:rPr>
              <a:t>advised</a:t>
            </a:r>
            <a:r>
              <a:rPr sz="2800" spc="-105" dirty="0">
                <a:solidFill>
                  <a:srgbClr val="292959"/>
                </a:solidFill>
                <a:latin typeface="Trebuchet MS"/>
                <a:cs typeface="Trebuchet MS"/>
              </a:rPr>
              <a:t> </a:t>
            </a:r>
            <a:r>
              <a:rPr sz="2800" spc="-55" dirty="0">
                <a:solidFill>
                  <a:srgbClr val="292959"/>
                </a:solidFill>
                <a:latin typeface="Trebuchet MS"/>
                <a:cs typeface="Trebuchet MS"/>
              </a:rPr>
              <a:t>to</a:t>
            </a:r>
            <a:r>
              <a:rPr sz="2800" spc="-110" dirty="0">
                <a:solidFill>
                  <a:srgbClr val="292959"/>
                </a:solidFill>
                <a:latin typeface="Trebuchet MS"/>
                <a:cs typeface="Trebuchet MS"/>
              </a:rPr>
              <a:t> </a:t>
            </a:r>
            <a:r>
              <a:rPr sz="2800" dirty="0">
                <a:solidFill>
                  <a:srgbClr val="292959"/>
                </a:solidFill>
                <a:latin typeface="Trebuchet MS"/>
                <a:cs typeface="Trebuchet MS"/>
              </a:rPr>
              <a:t>agree</a:t>
            </a:r>
            <a:r>
              <a:rPr sz="2800" spc="-105" dirty="0">
                <a:solidFill>
                  <a:srgbClr val="292959"/>
                </a:solidFill>
                <a:latin typeface="Trebuchet MS"/>
                <a:cs typeface="Trebuchet MS"/>
              </a:rPr>
              <a:t> distribution </a:t>
            </a:r>
            <a:r>
              <a:rPr sz="2800" spc="-50" dirty="0">
                <a:solidFill>
                  <a:srgbClr val="292959"/>
                </a:solidFill>
                <a:latin typeface="Trebuchet MS"/>
                <a:cs typeface="Trebuchet MS"/>
              </a:rPr>
              <a:t>during</a:t>
            </a:r>
            <a:r>
              <a:rPr sz="2800" spc="-110" dirty="0">
                <a:solidFill>
                  <a:srgbClr val="292959"/>
                </a:solidFill>
                <a:latin typeface="Trebuchet MS"/>
                <a:cs typeface="Trebuchet MS"/>
              </a:rPr>
              <a:t> </a:t>
            </a:r>
            <a:r>
              <a:rPr sz="2800" spc="-35" dirty="0">
                <a:solidFill>
                  <a:srgbClr val="292959"/>
                </a:solidFill>
                <a:latin typeface="Trebuchet MS"/>
                <a:cs typeface="Trebuchet MS"/>
              </a:rPr>
              <a:t>relationship,</a:t>
            </a:r>
            <a:endParaRPr sz="2800">
              <a:latin typeface="Trebuchet MS"/>
              <a:cs typeface="Trebuchet MS"/>
            </a:endParaRPr>
          </a:p>
          <a:p>
            <a:pPr marL="12700">
              <a:lnSpc>
                <a:spcPct val="100000"/>
              </a:lnSpc>
              <a:spcBef>
                <a:spcPts val="1215"/>
              </a:spcBef>
            </a:pPr>
            <a:r>
              <a:rPr sz="2800" spc="-70" dirty="0">
                <a:solidFill>
                  <a:srgbClr val="292959"/>
                </a:solidFill>
                <a:latin typeface="Trebuchet MS"/>
                <a:cs typeface="Trebuchet MS"/>
              </a:rPr>
              <a:t>via</a:t>
            </a:r>
            <a:r>
              <a:rPr sz="2800" spc="-114" dirty="0">
                <a:solidFill>
                  <a:srgbClr val="292959"/>
                </a:solidFill>
                <a:latin typeface="Trebuchet MS"/>
                <a:cs typeface="Trebuchet MS"/>
              </a:rPr>
              <a:t> </a:t>
            </a:r>
            <a:r>
              <a:rPr sz="2800" dirty="0">
                <a:solidFill>
                  <a:srgbClr val="292959"/>
                </a:solidFill>
                <a:latin typeface="Trebuchet MS"/>
                <a:cs typeface="Trebuchet MS"/>
              </a:rPr>
              <a:t>an</a:t>
            </a:r>
            <a:r>
              <a:rPr sz="2800" spc="-100" dirty="0">
                <a:solidFill>
                  <a:srgbClr val="292959"/>
                </a:solidFill>
                <a:latin typeface="Trebuchet MS"/>
                <a:cs typeface="Trebuchet MS"/>
              </a:rPr>
              <a:t> </a:t>
            </a:r>
            <a:r>
              <a:rPr sz="2800" spc="-50" dirty="0">
                <a:solidFill>
                  <a:srgbClr val="292959"/>
                </a:solidFill>
                <a:latin typeface="Trebuchet MS"/>
                <a:cs typeface="Trebuchet MS"/>
              </a:rPr>
              <a:t>express</a:t>
            </a:r>
            <a:r>
              <a:rPr sz="2800" spc="-100" dirty="0">
                <a:solidFill>
                  <a:srgbClr val="292959"/>
                </a:solidFill>
                <a:latin typeface="Trebuchet MS"/>
                <a:cs typeface="Trebuchet MS"/>
              </a:rPr>
              <a:t> </a:t>
            </a:r>
            <a:r>
              <a:rPr sz="2800" spc="-160" dirty="0">
                <a:solidFill>
                  <a:srgbClr val="292959"/>
                </a:solidFill>
                <a:latin typeface="Trebuchet MS"/>
                <a:cs typeface="Trebuchet MS"/>
              </a:rPr>
              <a:t>trust</a:t>
            </a:r>
            <a:r>
              <a:rPr sz="2800" spc="-90" dirty="0">
                <a:solidFill>
                  <a:srgbClr val="292959"/>
                </a:solidFill>
                <a:latin typeface="Trebuchet MS"/>
                <a:cs typeface="Trebuchet MS"/>
              </a:rPr>
              <a:t> </a:t>
            </a:r>
            <a:r>
              <a:rPr sz="2800" spc="-10" dirty="0">
                <a:solidFill>
                  <a:srgbClr val="292959"/>
                </a:solidFill>
                <a:latin typeface="Trebuchet MS"/>
                <a:cs typeface="Trebuchet MS"/>
              </a:rPr>
              <a:t>(conclusive)</a:t>
            </a:r>
            <a:endParaRPr sz="2800">
              <a:latin typeface="Trebuchet MS"/>
              <a:cs typeface="Trebuchet MS"/>
            </a:endParaRPr>
          </a:p>
          <a:p>
            <a:pPr marL="12700" marR="438784">
              <a:lnSpc>
                <a:spcPts val="4580"/>
              </a:lnSpc>
              <a:spcBef>
                <a:spcPts val="355"/>
              </a:spcBef>
            </a:pPr>
            <a:r>
              <a:rPr sz="2800" spc="-125" dirty="0">
                <a:solidFill>
                  <a:srgbClr val="292959"/>
                </a:solidFill>
                <a:latin typeface="Trebuchet MS"/>
                <a:cs typeface="Trebuchet MS"/>
              </a:rPr>
              <a:t>If</a:t>
            </a:r>
            <a:r>
              <a:rPr sz="2800" spc="-90" dirty="0">
                <a:solidFill>
                  <a:srgbClr val="292959"/>
                </a:solidFill>
                <a:latin typeface="Trebuchet MS"/>
                <a:cs typeface="Trebuchet MS"/>
              </a:rPr>
              <a:t> </a:t>
            </a:r>
            <a:r>
              <a:rPr sz="2800" dirty="0">
                <a:solidFill>
                  <a:srgbClr val="292959"/>
                </a:solidFill>
                <a:latin typeface="Trebuchet MS"/>
                <a:cs typeface="Trebuchet MS"/>
              </a:rPr>
              <a:t>no</a:t>
            </a:r>
            <a:r>
              <a:rPr sz="2800" spc="-130" dirty="0">
                <a:solidFill>
                  <a:srgbClr val="292959"/>
                </a:solidFill>
                <a:latin typeface="Trebuchet MS"/>
                <a:cs typeface="Trebuchet MS"/>
              </a:rPr>
              <a:t> </a:t>
            </a:r>
            <a:r>
              <a:rPr sz="2800" spc="-50" dirty="0">
                <a:solidFill>
                  <a:srgbClr val="292959"/>
                </a:solidFill>
                <a:latin typeface="Trebuchet MS"/>
                <a:cs typeface="Trebuchet MS"/>
              </a:rPr>
              <a:t>express</a:t>
            </a:r>
            <a:r>
              <a:rPr sz="2800" spc="-100" dirty="0">
                <a:solidFill>
                  <a:srgbClr val="292959"/>
                </a:solidFill>
                <a:latin typeface="Trebuchet MS"/>
                <a:cs typeface="Trebuchet MS"/>
              </a:rPr>
              <a:t> </a:t>
            </a:r>
            <a:r>
              <a:rPr sz="2800" spc="-195" dirty="0">
                <a:solidFill>
                  <a:srgbClr val="292959"/>
                </a:solidFill>
                <a:latin typeface="Trebuchet MS"/>
                <a:cs typeface="Trebuchet MS"/>
              </a:rPr>
              <a:t>trust,</a:t>
            </a:r>
            <a:r>
              <a:rPr sz="2800" spc="-90" dirty="0">
                <a:solidFill>
                  <a:srgbClr val="292959"/>
                </a:solidFill>
                <a:latin typeface="Trebuchet MS"/>
                <a:cs typeface="Trebuchet MS"/>
              </a:rPr>
              <a:t> </a:t>
            </a:r>
            <a:r>
              <a:rPr sz="2800" dirty="0">
                <a:solidFill>
                  <a:srgbClr val="292959"/>
                </a:solidFill>
                <a:latin typeface="Trebuchet MS"/>
                <a:cs typeface="Trebuchet MS"/>
              </a:rPr>
              <a:t>can</a:t>
            </a:r>
            <a:r>
              <a:rPr sz="2800" spc="-95" dirty="0">
                <a:solidFill>
                  <a:srgbClr val="292959"/>
                </a:solidFill>
                <a:latin typeface="Trebuchet MS"/>
                <a:cs typeface="Trebuchet MS"/>
              </a:rPr>
              <a:t> </a:t>
            </a:r>
            <a:r>
              <a:rPr sz="2800" spc="-55" dirty="0">
                <a:solidFill>
                  <a:srgbClr val="292959"/>
                </a:solidFill>
                <a:latin typeface="Trebuchet MS"/>
                <a:cs typeface="Trebuchet MS"/>
              </a:rPr>
              <a:t>seek</a:t>
            </a:r>
            <a:r>
              <a:rPr sz="2800" spc="-100" dirty="0">
                <a:solidFill>
                  <a:srgbClr val="292959"/>
                </a:solidFill>
                <a:latin typeface="Trebuchet MS"/>
                <a:cs typeface="Trebuchet MS"/>
              </a:rPr>
              <a:t> </a:t>
            </a:r>
            <a:r>
              <a:rPr sz="2800" spc="-55" dirty="0">
                <a:solidFill>
                  <a:srgbClr val="292959"/>
                </a:solidFill>
                <a:latin typeface="Trebuchet MS"/>
                <a:cs typeface="Trebuchet MS"/>
              </a:rPr>
              <a:t>to</a:t>
            </a:r>
            <a:r>
              <a:rPr sz="2800" spc="-100" dirty="0">
                <a:solidFill>
                  <a:srgbClr val="292959"/>
                </a:solidFill>
                <a:latin typeface="Trebuchet MS"/>
                <a:cs typeface="Trebuchet MS"/>
              </a:rPr>
              <a:t> </a:t>
            </a:r>
            <a:r>
              <a:rPr sz="2800" spc="-70" dirty="0">
                <a:solidFill>
                  <a:srgbClr val="292959"/>
                </a:solidFill>
                <a:latin typeface="Trebuchet MS"/>
                <a:cs typeface="Trebuchet MS"/>
              </a:rPr>
              <a:t>establish</a:t>
            </a:r>
            <a:r>
              <a:rPr sz="2800" spc="-100" dirty="0">
                <a:solidFill>
                  <a:srgbClr val="292959"/>
                </a:solidFill>
                <a:latin typeface="Trebuchet MS"/>
                <a:cs typeface="Trebuchet MS"/>
              </a:rPr>
              <a:t> </a:t>
            </a:r>
            <a:r>
              <a:rPr sz="2800" dirty="0">
                <a:solidFill>
                  <a:srgbClr val="292959"/>
                </a:solidFill>
                <a:latin typeface="Trebuchet MS"/>
                <a:cs typeface="Trebuchet MS"/>
              </a:rPr>
              <a:t>an</a:t>
            </a:r>
            <a:r>
              <a:rPr sz="2800" spc="-100" dirty="0">
                <a:solidFill>
                  <a:srgbClr val="292959"/>
                </a:solidFill>
                <a:latin typeface="Trebuchet MS"/>
                <a:cs typeface="Trebuchet MS"/>
              </a:rPr>
              <a:t> </a:t>
            </a:r>
            <a:r>
              <a:rPr sz="2800" spc="-120" dirty="0">
                <a:solidFill>
                  <a:srgbClr val="292959"/>
                </a:solidFill>
                <a:latin typeface="Trebuchet MS"/>
                <a:cs typeface="Trebuchet MS"/>
              </a:rPr>
              <a:t>interest</a:t>
            </a:r>
            <a:r>
              <a:rPr sz="2800" spc="-90" dirty="0">
                <a:solidFill>
                  <a:srgbClr val="292959"/>
                </a:solidFill>
                <a:latin typeface="Trebuchet MS"/>
                <a:cs typeface="Trebuchet MS"/>
              </a:rPr>
              <a:t> </a:t>
            </a:r>
            <a:r>
              <a:rPr sz="2800" spc="-70" dirty="0">
                <a:solidFill>
                  <a:srgbClr val="292959"/>
                </a:solidFill>
                <a:latin typeface="Trebuchet MS"/>
                <a:cs typeface="Trebuchet MS"/>
              </a:rPr>
              <a:t>via</a:t>
            </a:r>
            <a:r>
              <a:rPr sz="2800" spc="-100" dirty="0">
                <a:solidFill>
                  <a:srgbClr val="292959"/>
                </a:solidFill>
                <a:latin typeface="Trebuchet MS"/>
                <a:cs typeface="Trebuchet MS"/>
              </a:rPr>
              <a:t> </a:t>
            </a:r>
            <a:r>
              <a:rPr sz="2800" dirty="0">
                <a:solidFill>
                  <a:srgbClr val="292959"/>
                </a:solidFill>
                <a:latin typeface="Trebuchet MS"/>
                <a:cs typeface="Trebuchet MS"/>
              </a:rPr>
              <a:t>an</a:t>
            </a:r>
            <a:r>
              <a:rPr sz="2800" spc="-95" dirty="0">
                <a:solidFill>
                  <a:srgbClr val="292959"/>
                </a:solidFill>
                <a:latin typeface="Trebuchet MS"/>
                <a:cs typeface="Trebuchet MS"/>
              </a:rPr>
              <a:t> </a:t>
            </a:r>
            <a:r>
              <a:rPr sz="2800" spc="-35" dirty="0">
                <a:solidFill>
                  <a:srgbClr val="292959"/>
                </a:solidFill>
                <a:latin typeface="Trebuchet MS"/>
                <a:cs typeface="Trebuchet MS"/>
              </a:rPr>
              <a:t>implied </a:t>
            </a:r>
            <a:r>
              <a:rPr sz="2800" spc="-10" dirty="0">
                <a:solidFill>
                  <a:srgbClr val="292959"/>
                </a:solidFill>
                <a:latin typeface="Trebuchet MS"/>
                <a:cs typeface="Trebuchet MS"/>
              </a:rPr>
              <a:t>trust</a:t>
            </a:r>
            <a:endParaRPr sz="2800">
              <a:latin typeface="Trebuchet MS"/>
              <a:cs typeface="Trebuchet MS"/>
            </a:endParaRPr>
          </a:p>
          <a:p>
            <a:pPr marL="12700">
              <a:lnSpc>
                <a:spcPct val="100000"/>
              </a:lnSpc>
              <a:spcBef>
                <a:spcPts val="850"/>
              </a:spcBef>
            </a:pPr>
            <a:r>
              <a:rPr sz="2800" spc="-80" dirty="0">
                <a:solidFill>
                  <a:srgbClr val="292959"/>
                </a:solidFill>
                <a:latin typeface="Trebuchet MS"/>
                <a:cs typeface="Trebuchet MS"/>
              </a:rPr>
              <a:t>Burden</a:t>
            </a:r>
            <a:r>
              <a:rPr sz="2800" spc="-130" dirty="0">
                <a:solidFill>
                  <a:srgbClr val="292959"/>
                </a:solidFill>
                <a:latin typeface="Trebuchet MS"/>
                <a:cs typeface="Trebuchet MS"/>
              </a:rPr>
              <a:t> </a:t>
            </a:r>
            <a:r>
              <a:rPr sz="2800" dirty="0">
                <a:solidFill>
                  <a:srgbClr val="292959"/>
                </a:solidFill>
                <a:latin typeface="Trebuchet MS"/>
                <a:cs typeface="Trebuchet MS"/>
              </a:rPr>
              <a:t>on</a:t>
            </a:r>
            <a:r>
              <a:rPr sz="2800" spc="-114" dirty="0">
                <a:solidFill>
                  <a:srgbClr val="292959"/>
                </a:solidFill>
                <a:latin typeface="Trebuchet MS"/>
                <a:cs typeface="Trebuchet MS"/>
              </a:rPr>
              <a:t> </a:t>
            </a:r>
            <a:r>
              <a:rPr sz="2800" spc="-80" dirty="0">
                <a:solidFill>
                  <a:srgbClr val="292959"/>
                </a:solidFill>
                <a:latin typeface="Trebuchet MS"/>
                <a:cs typeface="Trebuchet MS"/>
              </a:rPr>
              <a:t>claimant</a:t>
            </a:r>
            <a:r>
              <a:rPr sz="2800" spc="-105" dirty="0">
                <a:solidFill>
                  <a:srgbClr val="292959"/>
                </a:solidFill>
                <a:latin typeface="Trebuchet MS"/>
                <a:cs typeface="Trebuchet MS"/>
              </a:rPr>
              <a:t> </a:t>
            </a:r>
            <a:r>
              <a:rPr sz="2800" spc="-60" dirty="0">
                <a:solidFill>
                  <a:srgbClr val="292959"/>
                </a:solidFill>
                <a:latin typeface="Trebuchet MS"/>
                <a:cs typeface="Trebuchet MS"/>
              </a:rPr>
              <a:t>(person</a:t>
            </a:r>
            <a:r>
              <a:rPr sz="2800" spc="-105" dirty="0">
                <a:solidFill>
                  <a:srgbClr val="292959"/>
                </a:solidFill>
                <a:latin typeface="Trebuchet MS"/>
                <a:cs typeface="Trebuchet MS"/>
              </a:rPr>
              <a:t> </a:t>
            </a:r>
            <a:r>
              <a:rPr sz="2800" spc="-114" dirty="0">
                <a:solidFill>
                  <a:srgbClr val="292959"/>
                </a:solidFill>
                <a:latin typeface="Trebuchet MS"/>
                <a:cs typeface="Trebuchet MS"/>
              </a:rPr>
              <a:t>trying</a:t>
            </a:r>
            <a:r>
              <a:rPr sz="2800" spc="-95" dirty="0">
                <a:solidFill>
                  <a:srgbClr val="292959"/>
                </a:solidFill>
                <a:latin typeface="Trebuchet MS"/>
                <a:cs typeface="Trebuchet MS"/>
              </a:rPr>
              <a:t> </a:t>
            </a:r>
            <a:r>
              <a:rPr sz="2800" spc="-55" dirty="0">
                <a:solidFill>
                  <a:srgbClr val="292959"/>
                </a:solidFill>
                <a:latin typeface="Trebuchet MS"/>
                <a:cs typeface="Trebuchet MS"/>
              </a:rPr>
              <a:t>to</a:t>
            </a:r>
            <a:r>
              <a:rPr sz="2800" spc="-105" dirty="0">
                <a:solidFill>
                  <a:srgbClr val="292959"/>
                </a:solidFill>
                <a:latin typeface="Trebuchet MS"/>
                <a:cs typeface="Trebuchet MS"/>
              </a:rPr>
              <a:t> </a:t>
            </a:r>
            <a:r>
              <a:rPr sz="2800" spc="-70" dirty="0">
                <a:solidFill>
                  <a:srgbClr val="292959"/>
                </a:solidFill>
                <a:latin typeface="Trebuchet MS"/>
                <a:cs typeface="Trebuchet MS"/>
              </a:rPr>
              <a:t>establish</a:t>
            </a:r>
            <a:r>
              <a:rPr sz="2800" spc="-105" dirty="0">
                <a:solidFill>
                  <a:srgbClr val="292959"/>
                </a:solidFill>
                <a:latin typeface="Trebuchet MS"/>
                <a:cs typeface="Trebuchet MS"/>
              </a:rPr>
              <a:t> </a:t>
            </a:r>
            <a:r>
              <a:rPr sz="2800" dirty="0">
                <a:solidFill>
                  <a:srgbClr val="292959"/>
                </a:solidFill>
                <a:latin typeface="Trebuchet MS"/>
                <a:cs typeface="Trebuchet MS"/>
              </a:rPr>
              <a:t>an</a:t>
            </a:r>
            <a:r>
              <a:rPr sz="2800" spc="-110" dirty="0">
                <a:solidFill>
                  <a:srgbClr val="292959"/>
                </a:solidFill>
                <a:latin typeface="Trebuchet MS"/>
                <a:cs typeface="Trebuchet MS"/>
              </a:rPr>
              <a:t> </a:t>
            </a:r>
            <a:r>
              <a:rPr sz="2800" spc="-125" dirty="0">
                <a:solidFill>
                  <a:srgbClr val="292959"/>
                </a:solidFill>
                <a:latin typeface="Trebuchet MS"/>
                <a:cs typeface="Trebuchet MS"/>
              </a:rPr>
              <a:t>interest)</a:t>
            </a:r>
            <a:r>
              <a:rPr sz="2800" spc="-90" dirty="0">
                <a:solidFill>
                  <a:srgbClr val="292959"/>
                </a:solidFill>
                <a:latin typeface="Trebuchet MS"/>
                <a:cs typeface="Trebuchet MS"/>
              </a:rPr>
              <a:t> </a:t>
            </a:r>
            <a:r>
              <a:rPr sz="2800" spc="-55" dirty="0">
                <a:solidFill>
                  <a:srgbClr val="292959"/>
                </a:solidFill>
                <a:latin typeface="Trebuchet MS"/>
                <a:cs typeface="Trebuchet MS"/>
              </a:rPr>
              <a:t>to</a:t>
            </a:r>
            <a:r>
              <a:rPr sz="2800" spc="-105" dirty="0">
                <a:solidFill>
                  <a:srgbClr val="292959"/>
                </a:solidFill>
                <a:latin typeface="Trebuchet MS"/>
                <a:cs typeface="Trebuchet MS"/>
              </a:rPr>
              <a:t> </a:t>
            </a:r>
            <a:r>
              <a:rPr sz="2800" spc="-10" dirty="0">
                <a:solidFill>
                  <a:srgbClr val="292959"/>
                </a:solidFill>
                <a:latin typeface="Trebuchet MS"/>
                <a:cs typeface="Trebuchet MS"/>
              </a:rPr>
              <a:t>prove</a:t>
            </a:r>
            <a:endParaRPr sz="2800">
              <a:latin typeface="Trebuchet MS"/>
              <a:cs typeface="Trebuchet MS"/>
            </a:endParaRPr>
          </a:p>
          <a:p>
            <a:pPr marL="12700">
              <a:lnSpc>
                <a:spcPct val="100000"/>
              </a:lnSpc>
              <a:spcBef>
                <a:spcPts val="1215"/>
              </a:spcBef>
            </a:pPr>
            <a:r>
              <a:rPr sz="2800" spc="-145" dirty="0">
                <a:solidFill>
                  <a:srgbClr val="292959"/>
                </a:solidFill>
                <a:latin typeface="Trebuchet MS"/>
                <a:cs typeface="Trebuchet MS"/>
              </a:rPr>
              <a:t>their</a:t>
            </a:r>
            <a:r>
              <a:rPr sz="2800" spc="-85" dirty="0">
                <a:solidFill>
                  <a:srgbClr val="292959"/>
                </a:solidFill>
                <a:latin typeface="Trebuchet MS"/>
                <a:cs typeface="Trebuchet MS"/>
              </a:rPr>
              <a:t> </a:t>
            </a:r>
            <a:r>
              <a:rPr sz="2800" dirty="0">
                <a:solidFill>
                  <a:srgbClr val="292959"/>
                </a:solidFill>
                <a:latin typeface="Trebuchet MS"/>
                <a:cs typeface="Trebuchet MS"/>
              </a:rPr>
              <a:t>case</a:t>
            </a:r>
            <a:r>
              <a:rPr sz="2800" spc="-85" dirty="0">
                <a:solidFill>
                  <a:srgbClr val="292959"/>
                </a:solidFill>
                <a:latin typeface="Trebuchet MS"/>
                <a:cs typeface="Trebuchet MS"/>
              </a:rPr>
              <a:t> </a:t>
            </a:r>
            <a:r>
              <a:rPr sz="2800" dirty="0">
                <a:solidFill>
                  <a:srgbClr val="292959"/>
                </a:solidFill>
                <a:latin typeface="Trebuchet MS"/>
                <a:cs typeface="Trebuchet MS"/>
              </a:rPr>
              <a:t>on</a:t>
            </a:r>
            <a:r>
              <a:rPr sz="2800" spc="-85" dirty="0">
                <a:solidFill>
                  <a:srgbClr val="292959"/>
                </a:solidFill>
                <a:latin typeface="Trebuchet MS"/>
                <a:cs typeface="Trebuchet MS"/>
              </a:rPr>
              <a:t> </a:t>
            </a:r>
            <a:r>
              <a:rPr sz="2800" dirty="0">
                <a:solidFill>
                  <a:srgbClr val="292959"/>
                </a:solidFill>
                <a:latin typeface="Trebuchet MS"/>
                <a:cs typeface="Trebuchet MS"/>
              </a:rPr>
              <a:t>balance</a:t>
            </a:r>
            <a:r>
              <a:rPr sz="2800" spc="-85" dirty="0">
                <a:solidFill>
                  <a:srgbClr val="292959"/>
                </a:solidFill>
                <a:latin typeface="Trebuchet MS"/>
                <a:cs typeface="Trebuchet MS"/>
              </a:rPr>
              <a:t> </a:t>
            </a:r>
            <a:r>
              <a:rPr sz="2800" dirty="0">
                <a:solidFill>
                  <a:srgbClr val="292959"/>
                </a:solidFill>
                <a:latin typeface="Trebuchet MS"/>
                <a:cs typeface="Trebuchet MS"/>
              </a:rPr>
              <a:t>of</a:t>
            </a:r>
            <a:r>
              <a:rPr sz="2800" spc="-80" dirty="0">
                <a:solidFill>
                  <a:srgbClr val="292959"/>
                </a:solidFill>
                <a:latin typeface="Trebuchet MS"/>
                <a:cs typeface="Trebuchet MS"/>
              </a:rPr>
              <a:t> </a:t>
            </a:r>
            <a:r>
              <a:rPr sz="2800" spc="-10" dirty="0">
                <a:solidFill>
                  <a:srgbClr val="292959"/>
                </a:solidFill>
                <a:latin typeface="Trebuchet MS"/>
                <a:cs typeface="Trebuchet MS"/>
              </a:rPr>
              <a:t>probabilities</a:t>
            </a:r>
            <a:endParaRPr sz="2800">
              <a:latin typeface="Trebuchet MS"/>
              <a:cs typeface="Trebuchet MS"/>
            </a:endParaRPr>
          </a:p>
          <a:p>
            <a:pPr marL="12700" marR="3074670">
              <a:lnSpc>
                <a:spcPts val="4580"/>
              </a:lnSpc>
              <a:spcBef>
                <a:spcPts val="355"/>
              </a:spcBef>
            </a:pPr>
            <a:r>
              <a:rPr sz="2800" spc="-30" dirty="0">
                <a:solidFill>
                  <a:srgbClr val="292959"/>
                </a:solidFill>
                <a:latin typeface="Trebuchet MS"/>
                <a:cs typeface="Trebuchet MS"/>
              </a:rPr>
              <a:t>Starting</a:t>
            </a:r>
            <a:r>
              <a:rPr sz="2800" spc="-180" dirty="0">
                <a:solidFill>
                  <a:srgbClr val="292959"/>
                </a:solidFill>
                <a:latin typeface="Trebuchet MS"/>
                <a:cs typeface="Trebuchet MS"/>
              </a:rPr>
              <a:t> </a:t>
            </a:r>
            <a:r>
              <a:rPr sz="2800" spc="-120" dirty="0">
                <a:solidFill>
                  <a:srgbClr val="292959"/>
                </a:solidFill>
                <a:latin typeface="Trebuchet MS"/>
                <a:cs typeface="Trebuchet MS"/>
              </a:rPr>
              <a:t>point:</a:t>
            </a:r>
            <a:r>
              <a:rPr sz="2800" spc="-90" dirty="0">
                <a:solidFill>
                  <a:srgbClr val="292959"/>
                </a:solidFill>
                <a:latin typeface="Trebuchet MS"/>
                <a:cs typeface="Trebuchet MS"/>
              </a:rPr>
              <a:t> </a:t>
            </a:r>
            <a:r>
              <a:rPr sz="2800" spc="-35" dirty="0">
                <a:solidFill>
                  <a:srgbClr val="292959"/>
                </a:solidFill>
                <a:latin typeface="Trebuchet MS"/>
                <a:cs typeface="Trebuchet MS"/>
              </a:rPr>
              <a:t>judges</a:t>
            </a:r>
            <a:r>
              <a:rPr sz="2800" spc="-125" dirty="0">
                <a:solidFill>
                  <a:srgbClr val="292959"/>
                </a:solidFill>
                <a:latin typeface="Trebuchet MS"/>
                <a:cs typeface="Trebuchet MS"/>
              </a:rPr>
              <a:t> </a:t>
            </a:r>
            <a:r>
              <a:rPr sz="2800" spc="-30" dirty="0">
                <a:solidFill>
                  <a:srgbClr val="292959"/>
                </a:solidFill>
                <a:latin typeface="Trebuchet MS"/>
                <a:cs typeface="Trebuchet MS"/>
              </a:rPr>
              <a:t>assume</a:t>
            </a:r>
            <a:r>
              <a:rPr sz="2800" spc="-120" dirty="0">
                <a:solidFill>
                  <a:srgbClr val="292959"/>
                </a:solidFill>
                <a:latin typeface="Trebuchet MS"/>
                <a:cs typeface="Trebuchet MS"/>
              </a:rPr>
              <a:t> </a:t>
            </a:r>
            <a:r>
              <a:rPr sz="2800" spc="-110" dirty="0">
                <a:solidFill>
                  <a:srgbClr val="292959"/>
                </a:solidFill>
                <a:latin typeface="Trebuchet MS"/>
                <a:cs typeface="Trebuchet MS"/>
              </a:rPr>
              <a:t>equity</a:t>
            </a:r>
            <a:r>
              <a:rPr sz="2800" spc="-100" dirty="0">
                <a:solidFill>
                  <a:srgbClr val="292959"/>
                </a:solidFill>
                <a:latin typeface="Trebuchet MS"/>
                <a:cs typeface="Trebuchet MS"/>
              </a:rPr>
              <a:t> </a:t>
            </a:r>
            <a:r>
              <a:rPr sz="2800" spc="-80" dirty="0">
                <a:solidFill>
                  <a:srgbClr val="292959"/>
                </a:solidFill>
                <a:latin typeface="Trebuchet MS"/>
                <a:cs typeface="Trebuchet MS"/>
              </a:rPr>
              <a:t>follows</a:t>
            </a:r>
            <a:r>
              <a:rPr sz="2800" spc="-120" dirty="0">
                <a:solidFill>
                  <a:srgbClr val="292959"/>
                </a:solidFill>
                <a:latin typeface="Trebuchet MS"/>
                <a:cs typeface="Trebuchet MS"/>
              </a:rPr>
              <a:t> </a:t>
            </a:r>
            <a:r>
              <a:rPr sz="2800" spc="-25" dirty="0">
                <a:solidFill>
                  <a:srgbClr val="292959"/>
                </a:solidFill>
                <a:latin typeface="Trebuchet MS"/>
                <a:cs typeface="Trebuchet MS"/>
              </a:rPr>
              <a:t>law </a:t>
            </a:r>
            <a:r>
              <a:rPr sz="2800" spc="-100" dirty="0">
                <a:solidFill>
                  <a:srgbClr val="292959"/>
                </a:solidFill>
                <a:latin typeface="Trebuchet MS"/>
                <a:cs typeface="Trebuchet MS"/>
              </a:rPr>
              <a:t>Difficult</a:t>
            </a:r>
            <a:r>
              <a:rPr sz="2800" spc="-95" dirty="0">
                <a:solidFill>
                  <a:srgbClr val="292959"/>
                </a:solidFill>
                <a:latin typeface="Trebuchet MS"/>
                <a:cs typeface="Trebuchet MS"/>
              </a:rPr>
              <a:t> </a:t>
            </a:r>
            <a:r>
              <a:rPr sz="2800" spc="-60" dirty="0">
                <a:solidFill>
                  <a:srgbClr val="292959"/>
                </a:solidFill>
                <a:latin typeface="Trebuchet MS"/>
                <a:cs typeface="Trebuchet MS"/>
              </a:rPr>
              <a:t>burden</a:t>
            </a:r>
            <a:r>
              <a:rPr sz="2800" spc="-95" dirty="0">
                <a:solidFill>
                  <a:srgbClr val="292959"/>
                </a:solidFill>
                <a:latin typeface="Trebuchet MS"/>
                <a:cs typeface="Trebuchet MS"/>
              </a:rPr>
              <a:t> </a:t>
            </a:r>
            <a:r>
              <a:rPr sz="2800" spc="-55" dirty="0">
                <a:solidFill>
                  <a:srgbClr val="292959"/>
                </a:solidFill>
                <a:latin typeface="Trebuchet MS"/>
                <a:cs typeface="Trebuchet MS"/>
              </a:rPr>
              <a:t>to</a:t>
            </a:r>
            <a:r>
              <a:rPr sz="2800" spc="-95" dirty="0">
                <a:solidFill>
                  <a:srgbClr val="292959"/>
                </a:solidFill>
                <a:latin typeface="Trebuchet MS"/>
                <a:cs typeface="Trebuchet MS"/>
              </a:rPr>
              <a:t> overcome: </a:t>
            </a:r>
            <a:r>
              <a:rPr sz="2800" spc="-70" dirty="0">
                <a:solidFill>
                  <a:srgbClr val="292959"/>
                </a:solidFill>
                <a:latin typeface="Trebuchet MS"/>
                <a:cs typeface="Trebuchet MS"/>
              </a:rPr>
              <a:t>weaker</a:t>
            </a:r>
            <a:r>
              <a:rPr sz="2800" spc="-95" dirty="0">
                <a:solidFill>
                  <a:srgbClr val="292959"/>
                </a:solidFill>
                <a:latin typeface="Trebuchet MS"/>
                <a:cs typeface="Trebuchet MS"/>
              </a:rPr>
              <a:t> </a:t>
            </a:r>
            <a:r>
              <a:rPr sz="2800" spc="-10" dirty="0">
                <a:solidFill>
                  <a:srgbClr val="292959"/>
                </a:solidFill>
                <a:latin typeface="Trebuchet MS"/>
                <a:cs typeface="Trebuchet MS"/>
              </a:rPr>
              <a:t>party</a:t>
            </a:r>
            <a:endParaRPr sz="2800">
              <a:latin typeface="Trebuchet MS"/>
              <a:cs typeface="Trebuchet MS"/>
            </a:endParaRPr>
          </a:p>
          <a:p>
            <a:pPr marL="12700">
              <a:lnSpc>
                <a:spcPct val="100000"/>
              </a:lnSpc>
              <a:spcBef>
                <a:spcPts val="850"/>
              </a:spcBef>
            </a:pPr>
            <a:r>
              <a:rPr sz="2800" spc="-140" dirty="0">
                <a:solidFill>
                  <a:srgbClr val="292959"/>
                </a:solidFill>
                <a:latin typeface="Trebuchet MS"/>
                <a:cs typeface="Trebuchet MS"/>
              </a:rPr>
              <a:t>In</a:t>
            </a:r>
            <a:r>
              <a:rPr sz="2800" spc="-90" dirty="0">
                <a:solidFill>
                  <a:srgbClr val="292959"/>
                </a:solidFill>
                <a:latin typeface="Trebuchet MS"/>
                <a:cs typeface="Trebuchet MS"/>
              </a:rPr>
              <a:t> </a:t>
            </a:r>
            <a:r>
              <a:rPr sz="2800" spc="-70" dirty="0">
                <a:solidFill>
                  <a:srgbClr val="292959"/>
                </a:solidFill>
                <a:latin typeface="Trebuchet MS"/>
                <a:cs typeface="Trebuchet MS"/>
              </a:rPr>
              <a:t>practice:</a:t>
            </a:r>
            <a:r>
              <a:rPr sz="2800" spc="-110" dirty="0">
                <a:solidFill>
                  <a:srgbClr val="292959"/>
                </a:solidFill>
                <a:latin typeface="Trebuchet MS"/>
                <a:cs typeface="Trebuchet MS"/>
              </a:rPr>
              <a:t> </a:t>
            </a:r>
            <a:r>
              <a:rPr sz="2800" spc="-65" dirty="0">
                <a:solidFill>
                  <a:srgbClr val="292959"/>
                </a:solidFill>
                <a:latin typeface="Trebuchet MS"/>
                <a:cs typeface="Trebuchet MS"/>
              </a:rPr>
              <a:t>parties</a:t>
            </a:r>
            <a:r>
              <a:rPr sz="2800" spc="-95" dirty="0">
                <a:solidFill>
                  <a:srgbClr val="292959"/>
                </a:solidFill>
                <a:latin typeface="Trebuchet MS"/>
                <a:cs typeface="Trebuchet MS"/>
              </a:rPr>
              <a:t> </a:t>
            </a:r>
            <a:r>
              <a:rPr sz="2800" spc="-20" dirty="0">
                <a:solidFill>
                  <a:srgbClr val="292959"/>
                </a:solidFill>
                <a:latin typeface="Trebuchet MS"/>
                <a:cs typeface="Trebuchet MS"/>
              </a:rPr>
              <a:t>advised</a:t>
            </a:r>
            <a:r>
              <a:rPr sz="2800" spc="-95" dirty="0">
                <a:solidFill>
                  <a:srgbClr val="292959"/>
                </a:solidFill>
                <a:latin typeface="Trebuchet MS"/>
                <a:cs typeface="Trebuchet MS"/>
              </a:rPr>
              <a:t> </a:t>
            </a:r>
            <a:r>
              <a:rPr sz="2800" spc="-55" dirty="0">
                <a:solidFill>
                  <a:srgbClr val="292959"/>
                </a:solidFill>
                <a:latin typeface="Trebuchet MS"/>
                <a:cs typeface="Trebuchet MS"/>
              </a:rPr>
              <a:t>to</a:t>
            </a:r>
            <a:r>
              <a:rPr sz="2800" spc="-95" dirty="0">
                <a:solidFill>
                  <a:srgbClr val="292959"/>
                </a:solidFill>
                <a:latin typeface="Trebuchet MS"/>
                <a:cs typeface="Trebuchet MS"/>
              </a:rPr>
              <a:t> </a:t>
            </a:r>
            <a:r>
              <a:rPr sz="2800" spc="-75" dirty="0">
                <a:solidFill>
                  <a:srgbClr val="292959"/>
                </a:solidFill>
                <a:latin typeface="Trebuchet MS"/>
                <a:cs typeface="Trebuchet MS"/>
              </a:rPr>
              <a:t>negotiate,</a:t>
            </a:r>
            <a:r>
              <a:rPr sz="2800" spc="-95" dirty="0">
                <a:solidFill>
                  <a:srgbClr val="292959"/>
                </a:solidFill>
                <a:latin typeface="Trebuchet MS"/>
                <a:cs typeface="Trebuchet MS"/>
              </a:rPr>
              <a:t> </a:t>
            </a:r>
            <a:r>
              <a:rPr sz="2800" dirty="0">
                <a:solidFill>
                  <a:srgbClr val="292959"/>
                </a:solidFill>
                <a:latin typeface="Trebuchet MS"/>
                <a:cs typeface="Trebuchet MS"/>
              </a:rPr>
              <a:t>and</a:t>
            </a:r>
            <a:r>
              <a:rPr sz="2800" spc="-95" dirty="0">
                <a:solidFill>
                  <a:srgbClr val="292959"/>
                </a:solidFill>
                <a:latin typeface="Trebuchet MS"/>
                <a:cs typeface="Trebuchet MS"/>
              </a:rPr>
              <a:t> </a:t>
            </a:r>
            <a:r>
              <a:rPr sz="2800" spc="-125" dirty="0">
                <a:solidFill>
                  <a:srgbClr val="292959"/>
                </a:solidFill>
                <a:latin typeface="Trebuchet MS"/>
                <a:cs typeface="Trebuchet MS"/>
              </a:rPr>
              <a:t>only</a:t>
            </a:r>
            <a:r>
              <a:rPr sz="2800" spc="-90" dirty="0">
                <a:solidFill>
                  <a:srgbClr val="292959"/>
                </a:solidFill>
                <a:latin typeface="Trebuchet MS"/>
                <a:cs typeface="Trebuchet MS"/>
              </a:rPr>
              <a:t> </a:t>
            </a:r>
            <a:r>
              <a:rPr sz="2800" spc="-10" dirty="0">
                <a:solidFill>
                  <a:srgbClr val="292959"/>
                </a:solidFill>
                <a:latin typeface="Trebuchet MS"/>
                <a:cs typeface="Trebuchet MS"/>
              </a:rPr>
              <a:t>instigate</a:t>
            </a:r>
            <a:endParaRPr sz="2800">
              <a:latin typeface="Trebuchet MS"/>
              <a:cs typeface="Trebuchet MS"/>
            </a:endParaRPr>
          </a:p>
          <a:p>
            <a:pPr marL="12700">
              <a:lnSpc>
                <a:spcPct val="100000"/>
              </a:lnSpc>
              <a:spcBef>
                <a:spcPts val="1215"/>
              </a:spcBef>
            </a:pPr>
            <a:r>
              <a:rPr sz="2800" spc="-10" dirty="0">
                <a:solidFill>
                  <a:srgbClr val="292959"/>
                </a:solidFill>
                <a:latin typeface="Trebuchet MS"/>
                <a:cs typeface="Trebuchet MS"/>
              </a:rPr>
              <a:t>proceedings</a:t>
            </a:r>
            <a:r>
              <a:rPr sz="2800" spc="-170" dirty="0">
                <a:solidFill>
                  <a:srgbClr val="292959"/>
                </a:solidFill>
                <a:latin typeface="Trebuchet MS"/>
                <a:cs typeface="Trebuchet MS"/>
              </a:rPr>
              <a:t> </a:t>
            </a:r>
            <a:r>
              <a:rPr sz="2800" spc="-75" dirty="0">
                <a:solidFill>
                  <a:srgbClr val="292959"/>
                </a:solidFill>
                <a:latin typeface="Trebuchet MS"/>
                <a:cs typeface="Trebuchet MS"/>
              </a:rPr>
              <a:t>where</a:t>
            </a:r>
            <a:r>
              <a:rPr sz="2800" spc="-125" dirty="0">
                <a:solidFill>
                  <a:srgbClr val="292959"/>
                </a:solidFill>
                <a:latin typeface="Trebuchet MS"/>
                <a:cs typeface="Trebuchet MS"/>
              </a:rPr>
              <a:t> </a:t>
            </a:r>
            <a:r>
              <a:rPr sz="2800" spc="-75" dirty="0">
                <a:solidFill>
                  <a:srgbClr val="292959"/>
                </a:solidFill>
                <a:latin typeface="Trebuchet MS"/>
                <a:cs typeface="Trebuchet MS"/>
              </a:rPr>
              <a:t>benefit</a:t>
            </a:r>
            <a:r>
              <a:rPr sz="2800" spc="-130" dirty="0">
                <a:solidFill>
                  <a:srgbClr val="292959"/>
                </a:solidFill>
                <a:latin typeface="Trebuchet MS"/>
                <a:cs typeface="Trebuchet MS"/>
              </a:rPr>
              <a:t> </a:t>
            </a:r>
            <a:r>
              <a:rPr sz="2800" spc="-30" dirty="0">
                <a:solidFill>
                  <a:srgbClr val="292959"/>
                </a:solidFill>
                <a:latin typeface="Trebuchet MS"/>
                <a:cs typeface="Trebuchet MS"/>
              </a:rPr>
              <a:t>obtained</a:t>
            </a:r>
            <a:r>
              <a:rPr sz="2800" spc="-130" dirty="0">
                <a:solidFill>
                  <a:srgbClr val="292959"/>
                </a:solidFill>
                <a:latin typeface="Trebuchet MS"/>
                <a:cs typeface="Trebuchet MS"/>
              </a:rPr>
              <a:t> </a:t>
            </a:r>
            <a:r>
              <a:rPr sz="2800" spc="-170" dirty="0">
                <a:solidFill>
                  <a:srgbClr val="292959"/>
                </a:solidFill>
                <a:latin typeface="Trebuchet MS"/>
                <a:cs typeface="Trebuchet MS"/>
              </a:rPr>
              <a:t>will</a:t>
            </a:r>
            <a:r>
              <a:rPr sz="2800" spc="-90" dirty="0">
                <a:solidFill>
                  <a:srgbClr val="292959"/>
                </a:solidFill>
                <a:latin typeface="Trebuchet MS"/>
                <a:cs typeface="Trebuchet MS"/>
              </a:rPr>
              <a:t> </a:t>
            </a:r>
            <a:r>
              <a:rPr sz="2800" spc="-45" dirty="0">
                <a:solidFill>
                  <a:srgbClr val="292959"/>
                </a:solidFill>
                <a:latin typeface="Trebuchet MS"/>
                <a:cs typeface="Trebuchet MS"/>
              </a:rPr>
              <a:t>outweigh</a:t>
            </a:r>
            <a:r>
              <a:rPr sz="2800" spc="-125" dirty="0">
                <a:solidFill>
                  <a:srgbClr val="292959"/>
                </a:solidFill>
                <a:latin typeface="Trebuchet MS"/>
                <a:cs typeface="Trebuchet MS"/>
              </a:rPr>
              <a:t> </a:t>
            </a:r>
            <a:r>
              <a:rPr sz="2800" spc="-20" dirty="0">
                <a:solidFill>
                  <a:srgbClr val="292959"/>
                </a:solidFill>
                <a:latin typeface="Trebuchet MS"/>
                <a:cs typeface="Trebuchet MS"/>
              </a:rPr>
              <a:t>costs</a:t>
            </a:r>
            <a:r>
              <a:rPr sz="2800" spc="-130" dirty="0">
                <a:solidFill>
                  <a:srgbClr val="292959"/>
                </a:solidFill>
                <a:latin typeface="Trebuchet MS"/>
                <a:cs typeface="Trebuchet MS"/>
              </a:rPr>
              <a:t> </a:t>
            </a:r>
            <a:r>
              <a:rPr sz="2800" dirty="0">
                <a:solidFill>
                  <a:srgbClr val="292959"/>
                </a:solidFill>
                <a:latin typeface="Trebuchet MS"/>
                <a:cs typeface="Trebuchet MS"/>
              </a:rPr>
              <a:t>of</a:t>
            </a:r>
            <a:r>
              <a:rPr sz="2800" spc="-125" dirty="0">
                <a:solidFill>
                  <a:srgbClr val="292959"/>
                </a:solidFill>
                <a:latin typeface="Trebuchet MS"/>
                <a:cs typeface="Trebuchet MS"/>
              </a:rPr>
              <a:t> </a:t>
            </a:r>
            <a:r>
              <a:rPr sz="2800" spc="-40" dirty="0">
                <a:solidFill>
                  <a:srgbClr val="292959"/>
                </a:solidFill>
                <a:latin typeface="Trebuchet MS"/>
                <a:cs typeface="Trebuchet MS"/>
              </a:rPr>
              <a:t>litigation</a:t>
            </a:r>
            <a:endParaRPr sz="2800">
              <a:latin typeface="Trebuchet MS"/>
              <a:cs typeface="Trebuchet MS"/>
            </a:endParaRPr>
          </a:p>
        </p:txBody>
      </p:sp>
      <p:pic>
        <p:nvPicPr>
          <p:cNvPr id="11" name="object 11"/>
          <p:cNvPicPr/>
          <p:nvPr/>
        </p:nvPicPr>
        <p:blipFill>
          <a:blip r:embed="rId5" cstate="print"/>
          <a:stretch>
            <a:fillRect/>
          </a:stretch>
        </p:blipFill>
        <p:spPr>
          <a:xfrm>
            <a:off x="11778776" y="2172584"/>
            <a:ext cx="6181724" cy="5372099"/>
          </a:xfrm>
          <a:prstGeom prst="rect">
            <a:avLst/>
          </a:prstGeom>
        </p:spPr>
      </p:pic>
      <p:sp>
        <p:nvSpPr>
          <p:cNvPr id="12" name="object 12" descr="$PPTXTitle"/>
          <p:cNvSpPr txBox="1">
            <a:spLocks noGrp="1"/>
          </p:cNvSpPr>
          <p:nvPr>
            <p:ph type="title"/>
          </p:nvPr>
        </p:nvSpPr>
        <p:spPr>
          <a:xfrm>
            <a:off x="597084" y="840009"/>
            <a:ext cx="16525875" cy="970280"/>
          </a:xfrm>
          <a:prstGeom prst="rect">
            <a:avLst/>
          </a:prstGeom>
        </p:spPr>
        <p:txBody>
          <a:bodyPr vert="horz" wrap="square" lIns="0" tIns="12700" rIns="0" bIns="0" rtlCol="0">
            <a:spAutoFit/>
          </a:bodyPr>
          <a:lstStyle/>
          <a:p>
            <a:pPr marL="12700">
              <a:lnSpc>
                <a:spcPct val="100000"/>
              </a:lnSpc>
              <a:spcBef>
                <a:spcPts val="100"/>
              </a:spcBef>
            </a:pPr>
            <a:r>
              <a:rPr sz="6200" dirty="0"/>
              <a:t>TRUSTS</a:t>
            </a:r>
            <a:r>
              <a:rPr sz="6200" spc="-350" dirty="0"/>
              <a:t> </a:t>
            </a:r>
            <a:r>
              <a:rPr sz="6200" spc="50" dirty="0"/>
              <a:t>AND</a:t>
            </a:r>
            <a:r>
              <a:rPr sz="6200" spc="-325" dirty="0"/>
              <a:t> </a:t>
            </a:r>
            <a:r>
              <a:rPr sz="6200" spc="-50" dirty="0"/>
              <a:t>INTERESTS</a:t>
            </a:r>
            <a:r>
              <a:rPr sz="6200" spc="-330" dirty="0"/>
              <a:t> </a:t>
            </a:r>
            <a:r>
              <a:rPr sz="6200" dirty="0"/>
              <a:t>IN</a:t>
            </a:r>
            <a:r>
              <a:rPr sz="6200" spc="-325" dirty="0"/>
              <a:t> </a:t>
            </a:r>
            <a:r>
              <a:rPr sz="6200" spc="-325" dirty="0">
                <a:solidFill>
                  <a:srgbClr val="292959"/>
                </a:solidFill>
              </a:rPr>
              <a:t>THE</a:t>
            </a:r>
            <a:r>
              <a:rPr sz="6200" spc="-310" dirty="0">
                <a:solidFill>
                  <a:srgbClr val="292959"/>
                </a:solidFill>
              </a:rPr>
              <a:t> </a:t>
            </a:r>
            <a:r>
              <a:rPr sz="6200" spc="114" dirty="0">
                <a:solidFill>
                  <a:srgbClr val="292959"/>
                </a:solidFill>
              </a:rPr>
              <a:t>FAMILY</a:t>
            </a:r>
            <a:r>
              <a:rPr sz="6200" spc="-330" dirty="0">
                <a:solidFill>
                  <a:srgbClr val="292959"/>
                </a:solidFill>
              </a:rPr>
              <a:t> </a:t>
            </a:r>
            <a:r>
              <a:rPr sz="6200" spc="195" dirty="0">
                <a:solidFill>
                  <a:srgbClr val="292959"/>
                </a:solidFill>
              </a:rPr>
              <a:t>HOME</a:t>
            </a:r>
            <a:endParaRPr sz="62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914584" y="2335053"/>
            <a:ext cx="104775" cy="104774"/>
          </a:xfrm>
          <a:prstGeom prst="rect">
            <a:avLst/>
          </a:prstGeom>
        </p:spPr>
      </p:pic>
      <p:pic>
        <p:nvPicPr>
          <p:cNvPr id="3" name="object 3"/>
          <p:cNvPicPr/>
          <p:nvPr/>
        </p:nvPicPr>
        <p:blipFill>
          <a:blip r:embed="rId3" cstate="print"/>
          <a:stretch>
            <a:fillRect/>
          </a:stretch>
        </p:blipFill>
        <p:spPr>
          <a:xfrm>
            <a:off x="914584" y="2897028"/>
            <a:ext cx="104775" cy="104774"/>
          </a:xfrm>
          <a:prstGeom prst="rect">
            <a:avLst/>
          </a:prstGeom>
        </p:spPr>
      </p:pic>
      <p:pic>
        <p:nvPicPr>
          <p:cNvPr id="4" name="object 4"/>
          <p:cNvPicPr/>
          <p:nvPr/>
        </p:nvPicPr>
        <p:blipFill>
          <a:blip r:embed="rId3" cstate="print"/>
          <a:stretch>
            <a:fillRect/>
          </a:stretch>
        </p:blipFill>
        <p:spPr>
          <a:xfrm>
            <a:off x="914584" y="3459003"/>
            <a:ext cx="104775" cy="104774"/>
          </a:xfrm>
          <a:prstGeom prst="rect">
            <a:avLst/>
          </a:prstGeom>
        </p:spPr>
      </p:pic>
      <p:pic>
        <p:nvPicPr>
          <p:cNvPr id="5" name="object 5"/>
          <p:cNvPicPr/>
          <p:nvPr/>
        </p:nvPicPr>
        <p:blipFill>
          <a:blip r:embed="rId3" cstate="print"/>
          <a:stretch>
            <a:fillRect/>
          </a:stretch>
        </p:blipFill>
        <p:spPr>
          <a:xfrm>
            <a:off x="914584" y="4582953"/>
            <a:ext cx="104775" cy="104774"/>
          </a:xfrm>
          <a:prstGeom prst="rect">
            <a:avLst/>
          </a:prstGeom>
        </p:spPr>
      </p:pic>
      <p:pic>
        <p:nvPicPr>
          <p:cNvPr id="6" name="object 6"/>
          <p:cNvPicPr/>
          <p:nvPr/>
        </p:nvPicPr>
        <p:blipFill>
          <a:blip r:embed="rId4" cstate="print"/>
          <a:stretch>
            <a:fillRect/>
          </a:stretch>
        </p:blipFill>
        <p:spPr>
          <a:xfrm>
            <a:off x="914584" y="5706903"/>
            <a:ext cx="104775" cy="104774"/>
          </a:xfrm>
          <a:prstGeom prst="rect">
            <a:avLst/>
          </a:prstGeom>
        </p:spPr>
      </p:pic>
      <p:pic>
        <p:nvPicPr>
          <p:cNvPr id="7" name="object 7"/>
          <p:cNvPicPr/>
          <p:nvPr/>
        </p:nvPicPr>
        <p:blipFill>
          <a:blip r:embed="rId4" cstate="print"/>
          <a:stretch>
            <a:fillRect/>
          </a:stretch>
        </p:blipFill>
        <p:spPr>
          <a:xfrm>
            <a:off x="914584" y="6268878"/>
            <a:ext cx="104775" cy="104774"/>
          </a:xfrm>
          <a:prstGeom prst="rect">
            <a:avLst/>
          </a:prstGeom>
        </p:spPr>
      </p:pic>
      <p:pic>
        <p:nvPicPr>
          <p:cNvPr id="8" name="object 8"/>
          <p:cNvPicPr/>
          <p:nvPr/>
        </p:nvPicPr>
        <p:blipFill>
          <a:blip r:embed="rId5" cstate="print"/>
          <a:stretch>
            <a:fillRect/>
          </a:stretch>
        </p:blipFill>
        <p:spPr>
          <a:xfrm>
            <a:off x="1490846" y="6826091"/>
            <a:ext cx="114299" cy="114299"/>
          </a:xfrm>
          <a:prstGeom prst="rect">
            <a:avLst/>
          </a:prstGeom>
        </p:spPr>
      </p:pic>
      <p:pic>
        <p:nvPicPr>
          <p:cNvPr id="9" name="object 9"/>
          <p:cNvPicPr/>
          <p:nvPr/>
        </p:nvPicPr>
        <p:blipFill>
          <a:blip r:embed="rId6" cstate="print"/>
          <a:stretch>
            <a:fillRect/>
          </a:stretch>
        </p:blipFill>
        <p:spPr>
          <a:xfrm>
            <a:off x="1490846" y="7388066"/>
            <a:ext cx="114299" cy="114299"/>
          </a:xfrm>
          <a:prstGeom prst="rect">
            <a:avLst/>
          </a:prstGeom>
        </p:spPr>
      </p:pic>
      <p:pic>
        <p:nvPicPr>
          <p:cNvPr id="10" name="object 10"/>
          <p:cNvPicPr/>
          <p:nvPr/>
        </p:nvPicPr>
        <p:blipFill>
          <a:blip r:embed="rId4" cstate="print"/>
          <a:stretch>
            <a:fillRect/>
          </a:stretch>
        </p:blipFill>
        <p:spPr>
          <a:xfrm>
            <a:off x="914584" y="7954803"/>
            <a:ext cx="104775" cy="104774"/>
          </a:xfrm>
          <a:prstGeom prst="rect">
            <a:avLst/>
          </a:prstGeom>
        </p:spPr>
      </p:pic>
      <p:pic>
        <p:nvPicPr>
          <p:cNvPr id="11" name="object 11"/>
          <p:cNvPicPr/>
          <p:nvPr/>
        </p:nvPicPr>
        <p:blipFill>
          <a:blip r:embed="rId7" cstate="print"/>
          <a:stretch>
            <a:fillRect/>
          </a:stretch>
        </p:blipFill>
        <p:spPr>
          <a:xfrm>
            <a:off x="1490846" y="8512015"/>
            <a:ext cx="114299" cy="114299"/>
          </a:xfrm>
          <a:prstGeom prst="rect">
            <a:avLst/>
          </a:prstGeom>
        </p:spPr>
      </p:pic>
      <p:pic>
        <p:nvPicPr>
          <p:cNvPr id="12" name="object 12"/>
          <p:cNvPicPr/>
          <p:nvPr/>
        </p:nvPicPr>
        <p:blipFill>
          <a:blip r:embed="rId8" cstate="print"/>
          <a:stretch>
            <a:fillRect/>
          </a:stretch>
        </p:blipFill>
        <p:spPr>
          <a:xfrm>
            <a:off x="1490846" y="9073990"/>
            <a:ext cx="114299" cy="114299"/>
          </a:xfrm>
          <a:prstGeom prst="rect">
            <a:avLst/>
          </a:prstGeom>
        </p:spPr>
      </p:pic>
      <p:pic>
        <p:nvPicPr>
          <p:cNvPr id="13" name="object 13"/>
          <p:cNvPicPr/>
          <p:nvPr/>
        </p:nvPicPr>
        <p:blipFill>
          <a:blip r:embed="rId9" cstate="print"/>
          <a:stretch>
            <a:fillRect/>
          </a:stretch>
        </p:blipFill>
        <p:spPr>
          <a:xfrm>
            <a:off x="1490846" y="9635965"/>
            <a:ext cx="114299" cy="114299"/>
          </a:xfrm>
          <a:prstGeom prst="rect">
            <a:avLst/>
          </a:prstGeom>
        </p:spPr>
      </p:pic>
      <p:sp>
        <p:nvSpPr>
          <p:cNvPr id="14" name="object 14"/>
          <p:cNvSpPr txBox="1"/>
          <p:nvPr/>
        </p:nvSpPr>
        <p:spPr>
          <a:xfrm>
            <a:off x="1179895" y="1981358"/>
            <a:ext cx="16446500" cy="7893050"/>
          </a:xfrm>
          <a:prstGeom prst="rect">
            <a:avLst/>
          </a:prstGeom>
        </p:spPr>
        <p:txBody>
          <a:bodyPr vert="horz" wrap="square" lIns="0" tIns="163195" rIns="0" bIns="0" rtlCol="0">
            <a:spAutoFit/>
          </a:bodyPr>
          <a:lstStyle/>
          <a:p>
            <a:pPr marL="12700">
              <a:lnSpc>
                <a:spcPct val="100000"/>
              </a:lnSpc>
              <a:spcBef>
                <a:spcPts val="1285"/>
              </a:spcBef>
            </a:pPr>
            <a:r>
              <a:rPr sz="2700" dirty="0">
                <a:solidFill>
                  <a:srgbClr val="292959"/>
                </a:solidFill>
                <a:latin typeface="Trebuchet MS"/>
                <a:cs typeface="Trebuchet MS"/>
              </a:rPr>
              <a:t>Most</a:t>
            </a:r>
            <a:r>
              <a:rPr sz="2700" spc="-120" dirty="0">
                <a:solidFill>
                  <a:srgbClr val="292959"/>
                </a:solidFill>
                <a:latin typeface="Trebuchet MS"/>
                <a:cs typeface="Trebuchet MS"/>
              </a:rPr>
              <a:t> </a:t>
            </a:r>
            <a:r>
              <a:rPr sz="2700" spc="-80" dirty="0">
                <a:solidFill>
                  <a:srgbClr val="292959"/>
                </a:solidFill>
                <a:latin typeface="Trebuchet MS"/>
                <a:cs typeface="Trebuchet MS"/>
              </a:rPr>
              <a:t>effective</a:t>
            </a:r>
            <a:r>
              <a:rPr sz="2700" spc="-95" dirty="0">
                <a:solidFill>
                  <a:srgbClr val="292959"/>
                </a:solidFill>
                <a:latin typeface="Trebuchet MS"/>
                <a:cs typeface="Trebuchet MS"/>
              </a:rPr>
              <a:t> </a:t>
            </a:r>
            <a:r>
              <a:rPr sz="2700" spc="-20" dirty="0">
                <a:solidFill>
                  <a:srgbClr val="292959"/>
                </a:solidFill>
                <a:latin typeface="Trebuchet MS"/>
                <a:cs typeface="Trebuchet MS"/>
              </a:rPr>
              <a:t>way</a:t>
            </a:r>
            <a:r>
              <a:rPr sz="2700" spc="-100" dirty="0">
                <a:solidFill>
                  <a:srgbClr val="292959"/>
                </a:solidFill>
                <a:latin typeface="Trebuchet MS"/>
                <a:cs typeface="Trebuchet MS"/>
              </a:rPr>
              <a:t> </a:t>
            </a:r>
            <a:r>
              <a:rPr sz="2700" spc="-50" dirty="0">
                <a:solidFill>
                  <a:srgbClr val="292959"/>
                </a:solidFill>
                <a:latin typeface="Trebuchet MS"/>
                <a:cs typeface="Trebuchet MS"/>
              </a:rPr>
              <a:t>to</a:t>
            </a:r>
            <a:r>
              <a:rPr sz="2700" spc="-95" dirty="0">
                <a:solidFill>
                  <a:srgbClr val="292959"/>
                </a:solidFill>
                <a:latin typeface="Trebuchet MS"/>
                <a:cs typeface="Trebuchet MS"/>
              </a:rPr>
              <a:t> </a:t>
            </a:r>
            <a:r>
              <a:rPr sz="2700" dirty="0">
                <a:solidFill>
                  <a:srgbClr val="292959"/>
                </a:solidFill>
                <a:latin typeface="Trebuchet MS"/>
                <a:cs typeface="Trebuchet MS"/>
              </a:rPr>
              <a:t>safeguard</a:t>
            </a:r>
            <a:r>
              <a:rPr sz="2700" spc="-95" dirty="0">
                <a:solidFill>
                  <a:srgbClr val="292959"/>
                </a:solidFill>
                <a:latin typeface="Trebuchet MS"/>
                <a:cs typeface="Trebuchet MS"/>
              </a:rPr>
              <a:t> </a:t>
            </a:r>
            <a:r>
              <a:rPr sz="2700" spc="-150" dirty="0">
                <a:solidFill>
                  <a:srgbClr val="292959"/>
                </a:solidFill>
                <a:latin typeface="Trebuchet MS"/>
                <a:cs typeface="Trebuchet MS"/>
              </a:rPr>
              <a:t>interest,</a:t>
            </a:r>
            <a:r>
              <a:rPr sz="2700" spc="-85" dirty="0">
                <a:solidFill>
                  <a:srgbClr val="292959"/>
                </a:solidFill>
                <a:latin typeface="Trebuchet MS"/>
                <a:cs typeface="Trebuchet MS"/>
              </a:rPr>
              <a:t> </a:t>
            </a:r>
            <a:r>
              <a:rPr sz="2700" spc="-60" dirty="0">
                <a:solidFill>
                  <a:srgbClr val="292959"/>
                </a:solidFill>
                <a:latin typeface="Trebuchet MS"/>
                <a:cs typeface="Trebuchet MS"/>
              </a:rPr>
              <a:t>is</a:t>
            </a:r>
            <a:r>
              <a:rPr sz="2700" spc="-95" dirty="0">
                <a:solidFill>
                  <a:srgbClr val="292959"/>
                </a:solidFill>
                <a:latin typeface="Trebuchet MS"/>
                <a:cs typeface="Trebuchet MS"/>
              </a:rPr>
              <a:t> </a:t>
            </a:r>
            <a:r>
              <a:rPr sz="2700" spc="-85" dirty="0">
                <a:solidFill>
                  <a:srgbClr val="292959"/>
                </a:solidFill>
                <a:latin typeface="Trebuchet MS"/>
                <a:cs typeface="Trebuchet MS"/>
              </a:rPr>
              <a:t>for</a:t>
            </a:r>
            <a:r>
              <a:rPr sz="2700" spc="-100" dirty="0">
                <a:solidFill>
                  <a:srgbClr val="292959"/>
                </a:solidFill>
                <a:latin typeface="Trebuchet MS"/>
                <a:cs typeface="Trebuchet MS"/>
              </a:rPr>
              <a:t> </a:t>
            </a:r>
            <a:r>
              <a:rPr sz="2700" spc="-65" dirty="0">
                <a:solidFill>
                  <a:srgbClr val="292959"/>
                </a:solidFill>
                <a:latin typeface="Trebuchet MS"/>
                <a:cs typeface="Trebuchet MS"/>
              </a:rPr>
              <a:t>parties</a:t>
            </a:r>
            <a:r>
              <a:rPr sz="2700" spc="-95" dirty="0">
                <a:solidFill>
                  <a:srgbClr val="292959"/>
                </a:solidFill>
                <a:latin typeface="Trebuchet MS"/>
                <a:cs typeface="Trebuchet MS"/>
              </a:rPr>
              <a:t> </a:t>
            </a:r>
            <a:r>
              <a:rPr sz="2700" spc="-50" dirty="0">
                <a:solidFill>
                  <a:srgbClr val="292959"/>
                </a:solidFill>
                <a:latin typeface="Trebuchet MS"/>
                <a:cs typeface="Trebuchet MS"/>
              </a:rPr>
              <a:t>to</a:t>
            </a:r>
            <a:r>
              <a:rPr sz="2700" spc="-95" dirty="0">
                <a:solidFill>
                  <a:srgbClr val="292959"/>
                </a:solidFill>
                <a:latin typeface="Trebuchet MS"/>
                <a:cs typeface="Trebuchet MS"/>
              </a:rPr>
              <a:t> </a:t>
            </a:r>
            <a:r>
              <a:rPr sz="2700" spc="-45" dirty="0">
                <a:solidFill>
                  <a:srgbClr val="292959"/>
                </a:solidFill>
                <a:latin typeface="Trebuchet MS"/>
                <a:cs typeface="Trebuchet MS"/>
              </a:rPr>
              <a:t>record</a:t>
            </a:r>
            <a:r>
              <a:rPr sz="2700" spc="-95" dirty="0">
                <a:solidFill>
                  <a:srgbClr val="292959"/>
                </a:solidFill>
                <a:latin typeface="Trebuchet MS"/>
                <a:cs typeface="Trebuchet MS"/>
              </a:rPr>
              <a:t> that</a:t>
            </a:r>
            <a:r>
              <a:rPr sz="2700" spc="-100" dirty="0">
                <a:solidFill>
                  <a:srgbClr val="292959"/>
                </a:solidFill>
                <a:latin typeface="Trebuchet MS"/>
                <a:cs typeface="Trebuchet MS"/>
              </a:rPr>
              <a:t> </a:t>
            </a:r>
            <a:r>
              <a:rPr sz="2700" spc="-120" dirty="0">
                <a:solidFill>
                  <a:srgbClr val="292959"/>
                </a:solidFill>
                <a:latin typeface="Trebuchet MS"/>
                <a:cs typeface="Trebuchet MS"/>
              </a:rPr>
              <a:t>interest</a:t>
            </a:r>
            <a:r>
              <a:rPr sz="2700" spc="-85" dirty="0">
                <a:solidFill>
                  <a:srgbClr val="292959"/>
                </a:solidFill>
                <a:latin typeface="Trebuchet MS"/>
                <a:cs typeface="Trebuchet MS"/>
              </a:rPr>
              <a:t> </a:t>
            </a:r>
            <a:r>
              <a:rPr sz="2700" spc="-10" dirty="0">
                <a:solidFill>
                  <a:srgbClr val="292959"/>
                </a:solidFill>
                <a:latin typeface="Trebuchet MS"/>
                <a:cs typeface="Trebuchet MS"/>
              </a:rPr>
              <a:t>formally</a:t>
            </a:r>
            <a:endParaRPr sz="2700">
              <a:latin typeface="Trebuchet MS"/>
              <a:cs typeface="Trebuchet MS"/>
            </a:endParaRPr>
          </a:p>
          <a:p>
            <a:pPr marL="12700" marR="97790">
              <a:lnSpc>
                <a:spcPct val="136600"/>
              </a:lnSpc>
            </a:pPr>
            <a:r>
              <a:rPr sz="2700" spc="-170" dirty="0">
                <a:solidFill>
                  <a:srgbClr val="292959"/>
                </a:solidFill>
                <a:latin typeface="Trebuchet MS"/>
                <a:cs typeface="Trebuchet MS"/>
              </a:rPr>
              <a:t>The</a:t>
            </a:r>
            <a:r>
              <a:rPr sz="2700" spc="-85" dirty="0">
                <a:solidFill>
                  <a:srgbClr val="292959"/>
                </a:solidFill>
                <a:latin typeface="Trebuchet MS"/>
                <a:cs typeface="Trebuchet MS"/>
              </a:rPr>
              <a:t> </a:t>
            </a:r>
            <a:r>
              <a:rPr sz="2700" spc="-65" dirty="0">
                <a:solidFill>
                  <a:srgbClr val="292959"/>
                </a:solidFill>
                <a:latin typeface="Trebuchet MS"/>
                <a:cs typeface="Trebuchet MS"/>
              </a:rPr>
              <a:t>parties</a:t>
            </a:r>
            <a:r>
              <a:rPr sz="2700" spc="-85" dirty="0">
                <a:solidFill>
                  <a:srgbClr val="292959"/>
                </a:solidFill>
                <a:latin typeface="Trebuchet MS"/>
                <a:cs typeface="Trebuchet MS"/>
              </a:rPr>
              <a:t> </a:t>
            </a:r>
            <a:r>
              <a:rPr sz="2700" dirty="0">
                <a:solidFill>
                  <a:srgbClr val="292959"/>
                </a:solidFill>
                <a:latin typeface="Trebuchet MS"/>
                <a:cs typeface="Trebuchet MS"/>
              </a:rPr>
              <a:t>can</a:t>
            </a:r>
            <a:r>
              <a:rPr sz="2700" spc="-80" dirty="0">
                <a:solidFill>
                  <a:srgbClr val="292959"/>
                </a:solidFill>
                <a:latin typeface="Trebuchet MS"/>
                <a:cs typeface="Trebuchet MS"/>
              </a:rPr>
              <a:t> </a:t>
            </a:r>
            <a:r>
              <a:rPr sz="2700" spc="-95" dirty="0">
                <a:solidFill>
                  <a:srgbClr val="292959"/>
                </a:solidFill>
                <a:latin typeface="Trebuchet MS"/>
                <a:cs typeface="Trebuchet MS"/>
              </a:rPr>
              <a:t>expressly</a:t>
            </a:r>
            <a:r>
              <a:rPr sz="2700" spc="-85" dirty="0">
                <a:solidFill>
                  <a:srgbClr val="292959"/>
                </a:solidFill>
                <a:latin typeface="Trebuchet MS"/>
                <a:cs typeface="Trebuchet MS"/>
              </a:rPr>
              <a:t> </a:t>
            </a:r>
            <a:r>
              <a:rPr sz="2700" spc="-55" dirty="0">
                <a:solidFill>
                  <a:srgbClr val="292959"/>
                </a:solidFill>
                <a:latin typeface="Trebuchet MS"/>
                <a:cs typeface="Trebuchet MS"/>
              </a:rPr>
              <a:t>state</a:t>
            </a:r>
            <a:r>
              <a:rPr sz="2700" spc="-80" dirty="0">
                <a:solidFill>
                  <a:srgbClr val="292959"/>
                </a:solidFill>
                <a:latin typeface="Trebuchet MS"/>
                <a:cs typeface="Trebuchet MS"/>
              </a:rPr>
              <a:t> </a:t>
            </a:r>
            <a:r>
              <a:rPr sz="2700" spc="-145" dirty="0">
                <a:solidFill>
                  <a:srgbClr val="292959"/>
                </a:solidFill>
                <a:latin typeface="Trebuchet MS"/>
                <a:cs typeface="Trebuchet MS"/>
              </a:rPr>
              <a:t>their</a:t>
            </a:r>
            <a:r>
              <a:rPr sz="2700" spc="-85" dirty="0">
                <a:solidFill>
                  <a:srgbClr val="292959"/>
                </a:solidFill>
                <a:latin typeface="Trebuchet MS"/>
                <a:cs typeface="Trebuchet MS"/>
              </a:rPr>
              <a:t> </a:t>
            </a:r>
            <a:r>
              <a:rPr sz="2700" spc="-114" dirty="0">
                <a:solidFill>
                  <a:srgbClr val="292959"/>
                </a:solidFill>
                <a:latin typeface="Trebuchet MS"/>
                <a:cs typeface="Trebuchet MS"/>
              </a:rPr>
              <a:t>intention</a:t>
            </a:r>
            <a:r>
              <a:rPr sz="2700" spc="-80" dirty="0">
                <a:solidFill>
                  <a:srgbClr val="292959"/>
                </a:solidFill>
                <a:latin typeface="Trebuchet MS"/>
                <a:cs typeface="Trebuchet MS"/>
              </a:rPr>
              <a:t> </a:t>
            </a:r>
            <a:r>
              <a:rPr sz="2700" spc="-50" dirty="0">
                <a:solidFill>
                  <a:srgbClr val="292959"/>
                </a:solidFill>
                <a:latin typeface="Trebuchet MS"/>
                <a:cs typeface="Trebuchet MS"/>
              </a:rPr>
              <a:t>to</a:t>
            </a:r>
            <a:r>
              <a:rPr sz="2700" spc="-85" dirty="0">
                <a:solidFill>
                  <a:srgbClr val="292959"/>
                </a:solidFill>
                <a:latin typeface="Trebuchet MS"/>
                <a:cs typeface="Trebuchet MS"/>
              </a:rPr>
              <a:t> </a:t>
            </a:r>
            <a:r>
              <a:rPr sz="2700" spc="-30" dirty="0">
                <a:solidFill>
                  <a:srgbClr val="292959"/>
                </a:solidFill>
                <a:latin typeface="Trebuchet MS"/>
                <a:cs typeface="Trebuchet MS"/>
              </a:rPr>
              <a:t>share</a:t>
            </a:r>
            <a:r>
              <a:rPr sz="2700" spc="-80" dirty="0">
                <a:solidFill>
                  <a:srgbClr val="292959"/>
                </a:solidFill>
                <a:latin typeface="Trebuchet MS"/>
                <a:cs typeface="Trebuchet MS"/>
              </a:rPr>
              <a:t> </a:t>
            </a:r>
            <a:r>
              <a:rPr sz="2700" spc="-100" dirty="0">
                <a:solidFill>
                  <a:srgbClr val="292959"/>
                </a:solidFill>
                <a:latin typeface="Trebuchet MS"/>
                <a:cs typeface="Trebuchet MS"/>
              </a:rPr>
              <a:t>the</a:t>
            </a:r>
            <a:r>
              <a:rPr sz="2700" spc="-85" dirty="0">
                <a:solidFill>
                  <a:srgbClr val="292959"/>
                </a:solidFill>
                <a:latin typeface="Trebuchet MS"/>
                <a:cs typeface="Trebuchet MS"/>
              </a:rPr>
              <a:t> </a:t>
            </a:r>
            <a:r>
              <a:rPr sz="2700" spc="-120" dirty="0">
                <a:solidFill>
                  <a:srgbClr val="292959"/>
                </a:solidFill>
                <a:latin typeface="Trebuchet MS"/>
                <a:cs typeface="Trebuchet MS"/>
              </a:rPr>
              <a:t>interest</a:t>
            </a:r>
            <a:r>
              <a:rPr sz="2700" spc="-80" dirty="0">
                <a:solidFill>
                  <a:srgbClr val="292959"/>
                </a:solidFill>
                <a:latin typeface="Trebuchet MS"/>
                <a:cs typeface="Trebuchet MS"/>
              </a:rPr>
              <a:t> </a:t>
            </a:r>
            <a:r>
              <a:rPr sz="2700" spc="-135" dirty="0">
                <a:solidFill>
                  <a:srgbClr val="292959"/>
                </a:solidFill>
                <a:latin typeface="Trebuchet MS"/>
                <a:cs typeface="Trebuchet MS"/>
              </a:rPr>
              <a:t>in</a:t>
            </a:r>
            <a:r>
              <a:rPr sz="2700" spc="-85" dirty="0">
                <a:solidFill>
                  <a:srgbClr val="292959"/>
                </a:solidFill>
                <a:latin typeface="Trebuchet MS"/>
                <a:cs typeface="Trebuchet MS"/>
              </a:rPr>
              <a:t> </a:t>
            </a:r>
            <a:r>
              <a:rPr sz="2700" spc="-100" dirty="0">
                <a:solidFill>
                  <a:srgbClr val="292959"/>
                </a:solidFill>
                <a:latin typeface="Trebuchet MS"/>
                <a:cs typeface="Trebuchet MS"/>
              </a:rPr>
              <a:t>the</a:t>
            </a:r>
            <a:r>
              <a:rPr sz="2700" spc="-80" dirty="0">
                <a:solidFill>
                  <a:srgbClr val="292959"/>
                </a:solidFill>
                <a:latin typeface="Trebuchet MS"/>
                <a:cs typeface="Trebuchet MS"/>
              </a:rPr>
              <a:t> </a:t>
            </a:r>
            <a:r>
              <a:rPr sz="2700" spc="-130" dirty="0">
                <a:solidFill>
                  <a:srgbClr val="292959"/>
                </a:solidFill>
                <a:latin typeface="Trebuchet MS"/>
                <a:cs typeface="Trebuchet MS"/>
              </a:rPr>
              <a:t>property,</a:t>
            </a:r>
            <a:r>
              <a:rPr sz="2700" spc="-85" dirty="0">
                <a:solidFill>
                  <a:srgbClr val="292959"/>
                </a:solidFill>
                <a:latin typeface="Trebuchet MS"/>
                <a:cs typeface="Trebuchet MS"/>
              </a:rPr>
              <a:t> </a:t>
            </a:r>
            <a:r>
              <a:rPr sz="2700" spc="-30" dirty="0">
                <a:solidFill>
                  <a:srgbClr val="292959"/>
                </a:solidFill>
                <a:latin typeface="Trebuchet MS"/>
                <a:cs typeface="Trebuchet MS"/>
              </a:rPr>
              <a:t>creating</a:t>
            </a:r>
            <a:r>
              <a:rPr sz="2700" spc="-80" dirty="0">
                <a:solidFill>
                  <a:srgbClr val="292959"/>
                </a:solidFill>
                <a:latin typeface="Trebuchet MS"/>
                <a:cs typeface="Trebuchet MS"/>
              </a:rPr>
              <a:t> </a:t>
            </a:r>
            <a:r>
              <a:rPr sz="2700" dirty="0">
                <a:solidFill>
                  <a:srgbClr val="292959"/>
                </a:solidFill>
                <a:latin typeface="Trebuchet MS"/>
                <a:cs typeface="Trebuchet MS"/>
              </a:rPr>
              <a:t>an</a:t>
            </a:r>
            <a:r>
              <a:rPr sz="2700" spc="-85" dirty="0">
                <a:solidFill>
                  <a:srgbClr val="292959"/>
                </a:solidFill>
                <a:latin typeface="Trebuchet MS"/>
                <a:cs typeface="Trebuchet MS"/>
              </a:rPr>
              <a:t> </a:t>
            </a:r>
            <a:r>
              <a:rPr sz="2700" spc="-55" dirty="0">
                <a:solidFill>
                  <a:srgbClr val="292959"/>
                </a:solidFill>
                <a:latin typeface="Trebuchet MS"/>
                <a:cs typeface="Trebuchet MS"/>
              </a:rPr>
              <a:t>express</a:t>
            </a:r>
            <a:r>
              <a:rPr sz="2700" spc="-80" dirty="0">
                <a:solidFill>
                  <a:srgbClr val="292959"/>
                </a:solidFill>
                <a:latin typeface="Trebuchet MS"/>
                <a:cs typeface="Trebuchet MS"/>
              </a:rPr>
              <a:t> </a:t>
            </a:r>
            <a:r>
              <a:rPr sz="2700" spc="-10" dirty="0">
                <a:solidFill>
                  <a:srgbClr val="292959"/>
                </a:solidFill>
                <a:latin typeface="Trebuchet MS"/>
                <a:cs typeface="Trebuchet MS"/>
              </a:rPr>
              <a:t>trust. </a:t>
            </a:r>
            <a:r>
              <a:rPr sz="2700" dirty="0">
                <a:solidFill>
                  <a:srgbClr val="292959"/>
                </a:solidFill>
                <a:latin typeface="Trebuchet MS"/>
                <a:cs typeface="Trebuchet MS"/>
              </a:rPr>
              <a:t>Oral</a:t>
            </a:r>
            <a:r>
              <a:rPr sz="2700" spc="-155" dirty="0">
                <a:solidFill>
                  <a:srgbClr val="292959"/>
                </a:solidFill>
                <a:latin typeface="Trebuchet MS"/>
                <a:cs typeface="Trebuchet MS"/>
              </a:rPr>
              <a:t> </a:t>
            </a:r>
            <a:r>
              <a:rPr sz="2700" spc="-40" dirty="0">
                <a:solidFill>
                  <a:srgbClr val="292959"/>
                </a:solidFill>
                <a:latin typeface="Trebuchet MS"/>
                <a:cs typeface="Trebuchet MS"/>
              </a:rPr>
              <a:t>agreement</a:t>
            </a:r>
            <a:r>
              <a:rPr sz="2700" spc="-105" dirty="0">
                <a:solidFill>
                  <a:srgbClr val="292959"/>
                </a:solidFill>
                <a:latin typeface="Trebuchet MS"/>
                <a:cs typeface="Trebuchet MS"/>
              </a:rPr>
              <a:t> </a:t>
            </a:r>
            <a:r>
              <a:rPr sz="2700" spc="-80" dirty="0">
                <a:solidFill>
                  <a:srgbClr val="292959"/>
                </a:solidFill>
                <a:latin typeface="Trebuchet MS"/>
                <a:cs typeface="Trebuchet MS"/>
              </a:rPr>
              <a:t>or</a:t>
            </a:r>
            <a:r>
              <a:rPr sz="2700" spc="-105" dirty="0">
                <a:solidFill>
                  <a:srgbClr val="292959"/>
                </a:solidFill>
                <a:latin typeface="Trebuchet MS"/>
                <a:cs typeface="Trebuchet MS"/>
              </a:rPr>
              <a:t> </a:t>
            </a:r>
            <a:r>
              <a:rPr sz="2700" spc="-25" dirty="0">
                <a:solidFill>
                  <a:srgbClr val="292959"/>
                </a:solidFill>
                <a:latin typeface="Trebuchet MS"/>
                <a:cs typeface="Trebuchet MS"/>
              </a:rPr>
              <a:t>unsigned</a:t>
            </a:r>
            <a:r>
              <a:rPr sz="2700" spc="-110" dirty="0">
                <a:solidFill>
                  <a:srgbClr val="292959"/>
                </a:solidFill>
                <a:latin typeface="Trebuchet MS"/>
                <a:cs typeface="Trebuchet MS"/>
              </a:rPr>
              <a:t> </a:t>
            </a:r>
            <a:r>
              <a:rPr sz="2700" spc="-145" dirty="0">
                <a:solidFill>
                  <a:srgbClr val="292959"/>
                </a:solidFill>
                <a:latin typeface="Trebuchet MS"/>
                <a:cs typeface="Trebuchet MS"/>
              </a:rPr>
              <a:t>written</a:t>
            </a:r>
            <a:r>
              <a:rPr sz="2700" spc="-85" dirty="0">
                <a:solidFill>
                  <a:srgbClr val="292959"/>
                </a:solidFill>
                <a:latin typeface="Trebuchet MS"/>
                <a:cs typeface="Trebuchet MS"/>
              </a:rPr>
              <a:t> </a:t>
            </a:r>
            <a:r>
              <a:rPr sz="2700" spc="-45" dirty="0">
                <a:solidFill>
                  <a:srgbClr val="292959"/>
                </a:solidFill>
                <a:latin typeface="Trebuchet MS"/>
                <a:cs typeface="Trebuchet MS"/>
              </a:rPr>
              <a:t>record</a:t>
            </a:r>
            <a:r>
              <a:rPr sz="2700" spc="-105" dirty="0">
                <a:solidFill>
                  <a:srgbClr val="292959"/>
                </a:solidFill>
                <a:latin typeface="Trebuchet MS"/>
                <a:cs typeface="Trebuchet MS"/>
              </a:rPr>
              <a:t> </a:t>
            </a:r>
            <a:r>
              <a:rPr sz="2700" spc="-60" dirty="0">
                <a:solidFill>
                  <a:srgbClr val="292959"/>
                </a:solidFill>
                <a:latin typeface="Trebuchet MS"/>
                <a:cs typeface="Trebuchet MS"/>
              </a:rPr>
              <a:t>is</a:t>
            </a:r>
            <a:r>
              <a:rPr sz="2700" spc="-110" dirty="0">
                <a:solidFill>
                  <a:srgbClr val="292959"/>
                </a:solidFill>
                <a:latin typeface="Trebuchet MS"/>
                <a:cs typeface="Trebuchet MS"/>
              </a:rPr>
              <a:t> </a:t>
            </a:r>
            <a:r>
              <a:rPr sz="2700" spc="-80" dirty="0">
                <a:solidFill>
                  <a:srgbClr val="292959"/>
                </a:solidFill>
                <a:latin typeface="Trebuchet MS"/>
                <a:cs typeface="Trebuchet MS"/>
              </a:rPr>
              <a:t>not</a:t>
            </a:r>
            <a:r>
              <a:rPr sz="2700" spc="-105" dirty="0">
                <a:solidFill>
                  <a:srgbClr val="292959"/>
                </a:solidFill>
                <a:latin typeface="Trebuchet MS"/>
                <a:cs typeface="Trebuchet MS"/>
              </a:rPr>
              <a:t> </a:t>
            </a:r>
            <a:r>
              <a:rPr sz="2700" spc="-90" dirty="0">
                <a:solidFill>
                  <a:srgbClr val="292959"/>
                </a:solidFill>
                <a:latin typeface="Trebuchet MS"/>
                <a:cs typeface="Trebuchet MS"/>
              </a:rPr>
              <a:t>sufficient</a:t>
            </a:r>
            <a:r>
              <a:rPr sz="2700" spc="-105" dirty="0">
                <a:solidFill>
                  <a:srgbClr val="292959"/>
                </a:solidFill>
                <a:latin typeface="Trebuchet MS"/>
                <a:cs typeface="Trebuchet MS"/>
              </a:rPr>
              <a:t> </a:t>
            </a:r>
            <a:r>
              <a:rPr sz="2700" spc="-85" dirty="0">
                <a:solidFill>
                  <a:srgbClr val="292959"/>
                </a:solidFill>
                <a:latin typeface="Trebuchet MS"/>
                <a:cs typeface="Trebuchet MS"/>
              </a:rPr>
              <a:t>for</a:t>
            </a:r>
            <a:r>
              <a:rPr sz="2700" spc="-110" dirty="0">
                <a:solidFill>
                  <a:srgbClr val="292959"/>
                </a:solidFill>
                <a:latin typeface="Trebuchet MS"/>
                <a:cs typeface="Trebuchet MS"/>
              </a:rPr>
              <a:t> </a:t>
            </a:r>
            <a:r>
              <a:rPr sz="2700" dirty="0">
                <a:solidFill>
                  <a:srgbClr val="292959"/>
                </a:solidFill>
                <a:latin typeface="Trebuchet MS"/>
                <a:cs typeface="Trebuchet MS"/>
              </a:rPr>
              <a:t>an</a:t>
            </a:r>
            <a:r>
              <a:rPr sz="2700" spc="-105" dirty="0">
                <a:solidFill>
                  <a:srgbClr val="292959"/>
                </a:solidFill>
                <a:latin typeface="Trebuchet MS"/>
                <a:cs typeface="Trebuchet MS"/>
              </a:rPr>
              <a:t> </a:t>
            </a:r>
            <a:r>
              <a:rPr sz="2700" spc="-55" dirty="0">
                <a:solidFill>
                  <a:srgbClr val="292959"/>
                </a:solidFill>
                <a:latin typeface="Trebuchet MS"/>
                <a:cs typeface="Trebuchet MS"/>
              </a:rPr>
              <a:t>express</a:t>
            </a:r>
            <a:r>
              <a:rPr sz="2700" spc="-110" dirty="0">
                <a:solidFill>
                  <a:srgbClr val="292959"/>
                </a:solidFill>
                <a:latin typeface="Trebuchet MS"/>
                <a:cs typeface="Trebuchet MS"/>
              </a:rPr>
              <a:t> </a:t>
            </a:r>
            <a:r>
              <a:rPr sz="2700" spc="-45" dirty="0">
                <a:solidFill>
                  <a:srgbClr val="292959"/>
                </a:solidFill>
                <a:latin typeface="Trebuchet MS"/>
                <a:cs typeface="Trebuchet MS"/>
              </a:rPr>
              <a:t>declaration</a:t>
            </a:r>
            <a:r>
              <a:rPr sz="2700" spc="-105" dirty="0">
                <a:solidFill>
                  <a:srgbClr val="292959"/>
                </a:solidFill>
                <a:latin typeface="Trebuchet MS"/>
                <a:cs typeface="Trebuchet MS"/>
              </a:rPr>
              <a:t> </a:t>
            </a:r>
            <a:r>
              <a:rPr sz="2700" dirty="0">
                <a:solidFill>
                  <a:srgbClr val="292959"/>
                </a:solidFill>
                <a:latin typeface="Trebuchet MS"/>
                <a:cs typeface="Trebuchet MS"/>
              </a:rPr>
              <a:t>of</a:t>
            </a:r>
            <a:r>
              <a:rPr sz="2700" spc="-105" dirty="0">
                <a:solidFill>
                  <a:srgbClr val="292959"/>
                </a:solidFill>
                <a:latin typeface="Trebuchet MS"/>
                <a:cs typeface="Trebuchet MS"/>
              </a:rPr>
              <a:t> </a:t>
            </a:r>
            <a:r>
              <a:rPr sz="2700" spc="-150" dirty="0">
                <a:solidFill>
                  <a:srgbClr val="292959"/>
                </a:solidFill>
                <a:latin typeface="Trebuchet MS"/>
                <a:cs typeface="Trebuchet MS"/>
              </a:rPr>
              <a:t>trust</a:t>
            </a:r>
            <a:r>
              <a:rPr sz="2700" spc="-85" dirty="0">
                <a:solidFill>
                  <a:srgbClr val="292959"/>
                </a:solidFill>
                <a:latin typeface="Trebuchet MS"/>
                <a:cs typeface="Trebuchet MS"/>
              </a:rPr>
              <a:t> </a:t>
            </a:r>
            <a:r>
              <a:rPr sz="2700" spc="-60" dirty="0">
                <a:solidFill>
                  <a:srgbClr val="292959"/>
                </a:solidFill>
                <a:latin typeface="Trebuchet MS"/>
                <a:cs typeface="Trebuchet MS"/>
              </a:rPr>
              <a:t>(though</a:t>
            </a:r>
            <a:r>
              <a:rPr sz="2700" spc="-110" dirty="0">
                <a:solidFill>
                  <a:srgbClr val="292959"/>
                </a:solidFill>
                <a:latin typeface="Trebuchet MS"/>
                <a:cs typeface="Trebuchet MS"/>
              </a:rPr>
              <a:t> </a:t>
            </a:r>
            <a:r>
              <a:rPr sz="2700" spc="-20" dirty="0">
                <a:solidFill>
                  <a:srgbClr val="292959"/>
                </a:solidFill>
                <a:latin typeface="Trebuchet MS"/>
                <a:cs typeface="Trebuchet MS"/>
              </a:rPr>
              <a:t>could</a:t>
            </a:r>
            <a:r>
              <a:rPr sz="2700" spc="-105" dirty="0">
                <a:solidFill>
                  <a:srgbClr val="292959"/>
                </a:solidFill>
                <a:latin typeface="Trebuchet MS"/>
                <a:cs typeface="Trebuchet MS"/>
              </a:rPr>
              <a:t> </a:t>
            </a:r>
            <a:r>
              <a:rPr sz="2700" spc="-25" dirty="0">
                <a:solidFill>
                  <a:srgbClr val="292959"/>
                </a:solidFill>
                <a:latin typeface="Trebuchet MS"/>
                <a:cs typeface="Trebuchet MS"/>
              </a:rPr>
              <a:t>be </a:t>
            </a:r>
            <a:r>
              <a:rPr sz="2700" spc="-85" dirty="0">
                <a:solidFill>
                  <a:srgbClr val="292959"/>
                </a:solidFill>
                <a:latin typeface="Trebuchet MS"/>
                <a:cs typeface="Trebuchet MS"/>
              </a:rPr>
              <a:t>useful</a:t>
            </a:r>
            <a:r>
              <a:rPr sz="2700" spc="-105" dirty="0">
                <a:solidFill>
                  <a:srgbClr val="292959"/>
                </a:solidFill>
                <a:latin typeface="Trebuchet MS"/>
                <a:cs typeface="Trebuchet MS"/>
              </a:rPr>
              <a:t> </a:t>
            </a:r>
            <a:r>
              <a:rPr sz="2700" spc="-45" dirty="0">
                <a:solidFill>
                  <a:srgbClr val="292959"/>
                </a:solidFill>
                <a:latin typeface="Trebuchet MS"/>
                <a:cs typeface="Trebuchet MS"/>
              </a:rPr>
              <a:t>evidence</a:t>
            </a:r>
            <a:r>
              <a:rPr sz="2700" spc="-105" dirty="0">
                <a:solidFill>
                  <a:srgbClr val="292959"/>
                </a:solidFill>
                <a:latin typeface="Trebuchet MS"/>
                <a:cs typeface="Trebuchet MS"/>
              </a:rPr>
              <a:t> </a:t>
            </a:r>
            <a:r>
              <a:rPr sz="2700" dirty="0">
                <a:solidFill>
                  <a:srgbClr val="292959"/>
                </a:solidFill>
                <a:latin typeface="Trebuchet MS"/>
                <a:cs typeface="Trebuchet MS"/>
              </a:rPr>
              <a:t>of</a:t>
            </a:r>
            <a:r>
              <a:rPr sz="2700" spc="-105" dirty="0">
                <a:solidFill>
                  <a:srgbClr val="292959"/>
                </a:solidFill>
                <a:latin typeface="Trebuchet MS"/>
                <a:cs typeface="Trebuchet MS"/>
              </a:rPr>
              <a:t> </a:t>
            </a:r>
            <a:r>
              <a:rPr sz="2700" dirty="0">
                <a:solidFill>
                  <a:srgbClr val="292959"/>
                </a:solidFill>
                <a:latin typeface="Trebuchet MS"/>
                <a:cs typeface="Trebuchet MS"/>
              </a:rPr>
              <a:t>an</a:t>
            </a:r>
            <a:r>
              <a:rPr sz="2700" spc="-100" dirty="0">
                <a:solidFill>
                  <a:srgbClr val="292959"/>
                </a:solidFill>
                <a:latin typeface="Trebuchet MS"/>
                <a:cs typeface="Trebuchet MS"/>
              </a:rPr>
              <a:t> </a:t>
            </a:r>
            <a:r>
              <a:rPr sz="2700" spc="-95" dirty="0">
                <a:solidFill>
                  <a:srgbClr val="292959"/>
                </a:solidFill>
                <a:latin typeface="Trebuchet MS"/>
                <a:cs typeface="Trebuchet MS"/>
              </a:rPr>
              <a:t>implied</a:t>
            </a:r>
            <a:r>
              <a:rPr sz="2700" spc="-105" dirty="0">
                <a:solidFill>
                  <a:srgbClr val="292959"/>
                </a:solidFill>
                <a:latin typeface="Trebuchet MS"/>
                <a:cs typeface="Trebuchet MS"/>
              </a:rPr>
              <a:t> </a:t>
            </a:r>
            <a:r>
              <a:rPr sz="2700" spc="-10" dirty="0">
                <a:solidFill>
                  <a:srgbClr val="292959"/>
                </a:solidFill>
                <a:latin typeface="Trebuchet MS"/>
                <a:cs typeface="Trebuchet MS"/>
              </a:rPr>
              <a:t>trust)</a:t>
            </a:r>
            <a:endParaRPr sz="2700">
              <a:latin typeface="Trebuchet MS"/>
              <a:cs typeface="Trebuchet MS"/>
            </a:endParaRPr>
          </a:p>
          <a:p>
            <a:pPr marL="12700" marR="5080">
              <a:lnSpc>
                <a:spcPct val="136600"/>
              </a:lnSpc>
            </a:pPr>
            <a:r>
              <a:rPr sz="2700" spc="-175" dirty="0">
                <a:solidFill>
                  <a:srgbClr val="292959"/>
                </a:solidFill>
                <a:latin typeface="Trebuchet MS"/>
                <a:cs typeface="Trebuchet MS"/>
              </a:rPr>
              <a:t>To</a:t>
            </a:r>
            <a:r>
              <a:rPr sz="2700" spc="-85" dirty="0">
                <a:solidFill>
                  <a:srgbClr val="292959"/>
                </a:solidFill>
                <a:latin typeface="Trebuchet MS"/>
                <a:cs typeface="Trebuchet MS"/>
              </a:rPr>
              <a:t> </a:t>
            </a:r>
            <a:r>
              <a:rPr sz="2700" dirty="0">
                <a:solidFill>
                  <a:srgbClr val="292959"/>
                </a:solidFill>
                <a:latin typeface="Trebuchet MS"/>
                <a:cs typeface="Trebuchet MS"/>
              </a:rPr>
              <a:t>be</a:t>
            </a:r>
            <a:r>
              <a:rPr sz="2700" spc="-90" dirty="0">
                <a:solidFill>
                  <a:srgbClr val="292959"/>
                </a:solidFill>
                <a:latin typeface="Trebuchet MS"/>
                <a:cs typeface="Trebuchet MS"/>
              </a:rPr>
              <a:t> </a:t>
            </a:r>
            <a:r>
              <a:rPr sz="2700" spc="-135" dirty="0">
                <a:solidFill>
                  <a:srgbClr val="292959"/>
                </a:solidFill>
                <a:latin typeface="Trebuchet MS"/>
                <a:cs typeface="Trebuchet MS"/>
              </a:rPr>
              <a:t>valid,</a:t>
            </a:r>
            <a:r>
              <a:rPr sz="2700" spc="-85" dirty="0">
                <a:solidFill>
                  <a:srgbClr val="292959"/>
                </a:solidFill>
                <a:latin typeface="Trebuchet MS"/>
                <a:cs typeface="Trebuchet MS"/>
              </a:rPr>
              <a:t> </a:t>
            </a:r>
            <a:r>
              <a:rPr sz="2700" spc="-105" dirty="0">
                <a:solidFill>
                  <a:srgbClr val="292959"/>
                </a:solidFill>
                <a:latin typeface="Trebuchet MS"/>
                <a:cs typeface="Trebuchet MS"/>
              </a:rPr>
              <a:t>formalities</a:t>
            </a:r>
            <a:r>
              <a:rPr sz="2700" spc="-90" dirty="0">
                <a:solidFill>
                  <a:srgbClr val="292959"/>
                </a:solidFill>
                <a:latin typeface="Trebuchet MS"/>
                <a:cs typeface="Trebuchet MS"/>
              </a:rPr>
              <a:t> </a:t>
            </a:r>
            <a:r>
              <a:rPr sz="2700" dirty="0">
                <a:solidFill>
                  <a:srgbClr val="292959"/>
                </a:solidFill>
                <a:latin typeface="Trebuchet MS"/>
                <a:cs typeface="Trebuchet MS"/>
              </a:rPr>
              <a:t>of</a:t>
            </a:r>
            <a:r>
              <a:rPr sz="2700" spc="-85" dirty="0">
                <a:solidFill>
                  <a:srgbClr val="292959"/>
                </a:solidFill>
                <a:latin typeface="Trebuchet MS"/>
                <a:cs typeface="Trebuchet MS"/>
              </a:rPr>
              <a:t> </a:t>
            </a:r>
            <a:r>
              <a:rPr sz="2700" b="1" spc="-185" dirty="0">
                <a:solidFill>
                  <a:srgbClr val="292959"/>
                </a:solidFill>
                <a:latin typeface="Trebuchet MS"/>
                <a:cs typeface="Trebuchet MS"/>
              </a:rPr>
              <a:t>s53(1)(b)</a:t>
            </a:r>
            <a:r>
              <a:rPr sz="2700" b="1" spc="-140" dirty="0">
                <a:solidFill>
                  <a:srgbClr val="292959"/>
                </a:solidFill>
                <a:latin typeface="Trebuchet MS"/>
                <a:cs typeface="Trebuchet MS"/>
              </a:rPr>
              <a:t> </a:t>
            </a:r>
            <a:r>
              <a:rPr sz="2700" b="1" spc="-70" dirty="0">
                <a:solidFill>
                  <a:srgbClr val="292959"/>
                </a:solidFill>
                <a:latin typeface="Trebuchet MS"/>
                <a:cs typeface="Trebuchet MS"/>
              </a:rPr>
              <a:t>LPA</a:t>
            </a:r>
            <a:r>
              <a:rPr sz="2700" b="1" spc="-140" dirty="0">
                <a:solidFill>
                  <a:srgbClr val="292959"/>
                </a:solidFill>
                <a:latin typeface="Trebuchet MS"/>
                <a:cs typeface="Trebuchet MS"/>
              </a:rPr>
              <a:t> </a:t>
            </a:r>
            <a:r>
              <a:rPr sz="2700" b="1" spc="-295" dirty="0">
                <a:solidFill>
                  <a:srgbClr val="292959"/>
                </a:solidFill>
                <a:latin typeface="Trebuchet MS"/>
                <a:cs typeface="Trebuchet MS"/>
              </a:rPr>
              <a:t>1925</a:t>
            </a:r>
            <a:r>
              <a:rPr sz="2700" b="1" spc="-140" dirty="0">
                <a:solidFill>
                  <a:srgbClr val="292959"/>
                </a:solidFill>
                <a:latin typeface="Trebuchet MS"/>
                <a:cs typeface="Trebuchet MS"/>
              </a:rPr>
              <a:t> </a:t>
            </a:r>
            <a:r>
              <a:rPr sz="2700" spc="-130" dirty="0">
                <a:solidFill>
                  <a:srgbClr val="292959"/>
                </a:solidFill>
                <a:latin typeface="Trebuchet MS"/>
                <a:cs typeface="Trebuchet MS"/>
              </a:rPr>
              <a:t>must</a:t>
            </a:r>
            <a:r>
              <a:rPr sz="2700" spc="-85" dirty="0">
                <a:solidFill>
                  <a:srgbClr val="292959"/>
                </a:solidFill>
                <a:latin typeface="Trebuchet MS"/>
                <a:cs typeface="Trebuchet MS"/>
              </a:rPr>
              <a:t> </a:t>
            </a:r>
            <a:r>
              <a:rPr sz="2700" dirty="0">
                <a:solidFill>
                  <a:srgbClr val="292959"/>
                </a:solidFill>
                <a:latin typeface="Trebuchet MS"/>
                <a:cs typeface="Trebuchet MS"/>
              </a:rPr>
              <a:t>be</a:t>
            </a:r>
            <a:r>
              <a:rPr sz="2700" spc="-85" dirty="0">
                <a:solidFill>
                  <a:srgbClr val="292959"/>
                </a:solidFill>
                <a:latin typeface="Trebuchet MS"/>
                <a:cs typeface="Trebuchet MS"/>
              </a:rPr>
              <a:t> </a:t>
            </a:r>
            <a:r>
              <a:rPr sz="2700" spc="-80" dirty="0">
                <a:solidFill>
                  <a:srgbClr val="292959"/>
                </a:solidFill>
                <a:latin typeface="Trebuchet MS"/>
                <a:cs typeface="Trebuchet MS"/>
              </a:rPr>
              <a:t>followed:</a:t>
            </a:r>
            <a:r>
              <a:rPr sz="2700" spc="-85" dirty="0">
                <a:solidFill>
                  <a:srgbClr val="292959"/>
                </a:solidFill>
                <a:latin typeface="Trebuchet MS"/>
                <a:cs typeface="Trebuchet MS"/>
              </a:rPr>
              <a:t> </a:t>
            </a:r>
            <a:r>
              <a:rPr sz="2700" spc="-100" dirty="0">
                <a:solidFill>
                  <a:srgbClr val="292959"/>
                </a:solidFill>
                <a:latin typeface="Trebuchet MS"/>
                <a:cs typeface="Trebuchet MS"/>
              </a:rPr>
              <a:t>writing</a:t>
            </a:r>
            <a:r>
              <a:rPr sz="2700" spc="-85" dirty="0">
                <a:solidFill>
                  <a:srgbClr val="292959"/>
                </a:solidFill>
                <a:latin typeface="Trebuchet MS"/>
                <a:cs typeface="Trebuchet MS"/>
              </a:rPr>
              <a:t> </a:t>
            </a:r>
            <a:r>
              <a:rPr sz="2700" dirty="0">
                <a:solidFill>
                  <a:srgbClr val="292959"/>
                </a:solidFill>
                <a:latin typeface="Trebuchet MS"/>
                <a:cs typeface="Trebuchet MS"/>
              </a:rPr>
              <a:t>and</a:t>
            </a:r>
            <a:r>
              <a:rPr sz="2700" spc="-85" dirty="0">
                <a:solidFill>
                  <a:srgbClr val="292959"/>
                </a:solidFill>
                <a:latin typeface="Trebuchet MS"/>
                <a:cs typeface="Trebuchet MS"/>
              </a:rPr>
              <a:t> </a:t>
            </a:r>
            <a:r>
              <a:rPr sz="2700" dirty="0">
                <a:solidFill>
                  <a:srgbClr val="292959"/>
                </a:solidFill>
                <a:latin typeface="Trebuchet MS"/>
                <a:cs typeface="Trebuchet MS"/>
              </a:rPr>
              <a:t>signed</a:t>
            </a:r>
            <a:r>
              <a:rPr sz="2700" spc="-85" dirty="0">
                <a:solidFill>
                  <a:srgbClr val="292959"/>
                </a:solidFill>
                <a:latin typeface="Trebuchet MS"/>
                <a:cs typeface="Trebuchet MS"/>
              </a:rPr>
              <a:t> </a:t>
            </a:r>
            <a:r>
              <a:rPr sz="2700" spc="-55" dirty="0">
                <a:solidFill>
                  <a:srgbClr val="292959"/>
                </a:solidFill>
                <a:latin typeface="Trebuchet MS"/>
                <a:cs typeface="Trebuchet MS"/>
              </a:rPr>
              <a:t>by</a:t>
            </a:r>
            <a:r>
              <a:rPr sz="2700" spc="-90" dirty="0">
                <a:solidFill>
                  <a:srgbClr val="292959"/>
                </a:solidFill>
                <a:latin typeface="Trebuchet MS"/>
                <a:cs typeface="Trebuchet MS"/>
              </a:rPr>
              <a:t> </a:t>
            </a:r>
            <a:r>
              <a:rPr sz="2700" spc="-65" dirty="0">
                <a:solidFill>
                  <a:srgbClr val="292959"/>
                </a:solidFill>
                <a:latin typeface="Trebuchet MS"/>
                <a:cs typeface="Trebuchet MS"/>
              </a:rPr>
              <a:t>person(s)</a:t>
            </a:r>
            <a:r>
              <a:rPr sz="2700" spc="-85" dirty="0">
                <a:solidFill>
                  <a:srgbClr val="292959"/>
                </a:solidFill>
                <a:latin typeface="Trebuchet MS"/>
                <a:cs typeface="Trebuchet MS"/>
              </a:rPr>
              <a:t> </a:t>
            </a:r>
            <a:r>
              <a:rPr sz="2700" spc="-10" dirty="0">
                <a:solidFill>
                  <a:srgbClr val="292959"/>
                </a:solidFill>
                <a:latin typeface="Trebuchet MS"/>
                <a:cs typeface="Trebuchet MS"/>
              </a:rPr>
              <a:t>who</a:t>
            </a:r>
            <a:r>
              <a:rPr sz="2700" spc="-85" dirty="0">
                <a:solidFill>
                  <a:srgbClr val="292959"/>
                </a:solidFill>
                <a:latin typeface="Trebuchet MS"/>
                <a:cs typeface="Trebuchet MS"/>
              </a:rPr>
              <a:t> </a:t>
            </a:r>
            <a:r>
              <a:rPr sz="2700" dirty="0">
                <a:solidFill>
                  <a:srgbClr val="292959"/>
                </a:solidFill>
                <a:latin typeface="Trebuchet MS"/>
                <a:cs typeface="Trebuchet MS"/>
              </a:rPr>
              <a:t>can</a:t>
            </a:r>
            <a:r>
              <a:rPr sz="2700" spc="-85" dirty="0">
                <a:solidFill>
                  <a:srgbClr val="292959"/>
                </a:solidFill>
                <a:latin typeface="Trebuchet MS"/>
                <a:cs typeface="Trebuchet MS"/>
              </a:rPr>
              <a:t> </a:t>
            </a:r>
            <a:r>
              <a:rPr sz="2700" spc="-10" dirty="0">
                <a:solidFill>
                  <a:srgbClr val="292959"/>
                </a:solidFill>
                <a:latin typeface="Trebuchet MS"/>
                <a:cs typeface="Trebuchet MS"/>
              </a:rPr>
              <a:t>declare </a:t>
            </a:r>
            <a:r>
              <a:rPr sz="2700" spc="-190" dirty="0">
                <a:solidFill>
                  <a:srgbClr val="292959"/>
                </a:solidFill>
                <a:latin typeface="Trebuchet MS"/>
                <a:cs typeface="Trebuchet MS"/>
              </a:rPr>
              <a:t>trust,</a:t>
            </a:r>
            <a:r>
              <a:rPr sz="2700" spc="-85" dirty="0">
                <a:solidFill>
                  <a:srgbClr val="292959"/>
                </a:solidFill>
                <a:latin typeface="Trebuchet MS"/>
                <a:cs typeface="Trebuchet MS"/>
              </a:rPr>
              <a:t> </a:t>
            </a:r>
            <a:r>
              <a:rPr sz="2700" spc="-80" dirty="0">
                <a:solidFill>
                  <a:srgbClr val="292959"/>
                </a:solidFill>
                <a:latin typeface="Trebuchet MS"/>
                <a:cs typeface="Trebuchet MS"/>
              </a:rPr>
              <a:t>or</a:t>
            </a:r>
            <a:r>
              <a:rPr sz="2700" spc="-114" dirty="0">
                <a:solidFill>
                  <a:srgbClr val="292959"/>
                </a:solidFill>
                <a:latin typeface="Trebuchet MS"/>
                <a:cs typeface="Trebuchet MS"/>
              </a:rPr>
              <a:t> </a:t>
            </a:r>
            <a:r>
              <a:rPr sz="2700" spc="-55" dirty="0">
                <a:solidFill>
                  <a:srgbClr val="292959"/>
                </a:solidFill>
                <a:latin typeface="Trebuchet MS"/>
                <a:cs typeface="Trebuchet MS"/>
              </a:rPr>
              <a:t>by</a:t>
            </a:r>
            <a:r>
              <a:rPr sz="2700" spc="-90" dirty="0">
                <a:solidFill>
                  <a:srgbClr val="292959"/>
                </a:solidFill>
                <a:latin typeface="Trebuchet MS"/>
                <a:cs typeface="Trebuchet MS"/>
              </a:rPr>
              <a:t> </a:t>
            </a:r>
            <a:r>
              <a:rPr sz="2700" spc="-190" dirty="0">
                <a:solidFill>
                  <a:srgbClr val="292959"/>
                </a:solidFill>
                <a:latin typeface="Trebuchet MS"/>
                <a:cs typeface="Trebuchet MS"/>
              </a:rPr>
              <a:t>will.</a:t>
            </a:r>
            <a:r>
              <a:rPr sz="2700" spc="-85" dirty="0">
                <a:solidFill>
                  <a:srgbClr val="292959"/>
                </a:solidFill>
                <a:latin typeface="Trebuchet MS"/>
                <a:cs typeface="Trebuchet MS"/>
              </a:rPr>
              <a:t> </a:t>
            </a:r>
            <a:r>
              <a:rPr sz="2700" dirty="0">
                <a:solidFill>
                  <a:srgbClr val="292959"/>
                </a:solidFill>
                <a:latin typeface="Trebuchet MS"/>
                <a:cs typeface="Trebuchet MS"/>
              </a:rPr>
              <a:t>s53(2)</a:t>
            </a:r>
            <a:r>
              <a:rPr sz="2700" spc="-90" dirty="0">
                <a:solidFill>
                  <a:srgbClr val="292959"/>
                </a:solidFill>
                <a:latin typeface="Trebuchet MS"/>
                <a:cs typeface="Trebuchet MS"/>
              </a:rPr>
              <a:t> </a:t>
            </a:r>
            <a:r>
              <a:rPr sz="2700" spc="-40" dirty="0">
                <a:solidFill>
                  <a:srgbClr val="292959"/>
                </a:solidFill>
                <a:latin typeface="Trebuchet MS"/>
                <a:cs typeface="Trebuchet MS"/>
              </a:rPr>
              <a:t>states</a:t>
            </a:r>
            <a:r>
              <a:rPr sz="2700" spc="-90" dirty="0">
                <a:solidFill>
                  <a:srgbClr val="292959"/>
                </a:solidFill>
                <a:latin typeface="Trebuchet MS"/>
                <a:cs typeface="Trebuchet MS"/>
              </a:rPr>
              <a:t> </a:t>
            </a:r>
            <a:r>
              <a:rPr sz="2700" spc="-95" dirty="0">
                <a:solidFill>
                  <a:srgbClr val="292959"/>
                </a:solidFill>
                <a:latin typeface="Trebuchet MS"/>
                <a:cs typeface="Trebuchet MS"/>
              </a:rPr>
              <a:t>that</a:t>
            </a:r>
            <a:r>
              <a:rPr sz="2700" spc="-90" dirty="0">
                <a:solidFill>
                  <a:srgbClr val="292959"/>
                </a:solidFill>
                <a:latin typeface="Trebuchet MS"/>
                <a:cs typeface="Trebuchet MS"/>
              </a:rPr>
              <a:t> </a:t>
            </a:r>
            <a:r>
              <a:rPr sz="2700" spc="-125" dirty="0">
                <a:solidFill>
                  <a:srgbClr val="292959"/>
                </a:solidFill>
                <a:latin typeface="Trebuchet MS"/>
                <a:cs typeface="Trebuchet MS"/>
              </a:rPr>
              <a:t>this</a:t>
            </a:r>
            <a:r>
              <a:rPr sz="2700" spc="-85" dirty="0">
                <a:solidFill>
                  <a:srgbClr val="292959"/>
                </a:solidFill>
                <a:latin typeface="Trebuchet MS"/>
                <a:cs typeface="Trebuchet MS"/>
              </a:rPr>
              <a:t> </a:t>
            </a:r>
            <a:r>
              <a:rPr sz="2700" spc="-55" dirty="0">
                <a:solidFill>
                  <a:srgbClr val="292959"/>
                </a:solidFill>
                <a:latin typeface="Trebuchet MS"/>
                <a:cs typeface="Trebuchet MS"/>
              </a:rPr>
              <a:t>section</a:t>
            </a:r>
            <a:r>
              <a:rPr sz="2700" spc="-85" dirty="0">
                <a:solidFill>
                  <a:srgbClr val="292959"/>
                </a:solidFill>
                <a:latin typeface="Trebuchet MS"/>
                <a:cs typeface="Trebuchet MS"/>
              </a:rPr>
              <a:t> </a:t>
            </a:r>
            <a:r>
              <a:rPr sz="2700" dirty="0">
                <a:solidFill>
                  <a:srgbClr val="292959"/>
                </a:solidFill>
                <a:latin typeface="Trebuchet MS"/>
                <a:cs typeface="Trebuchet MS"/>
              </a:rPr>
              <a:t>does</a:t>
            </a:r>
            <a:r>
              <a:rPr sz="2700" spc="-90" dirty="0">
                <a:solidFill>
                  <a:srgbClr val="292959"/>
                </a:solidFill>
                <a:latin typeface="Trebuchet MS"/>
                <a:cs typeface="Trebuchet MS"/>
              </a:rPr>
              <a:t> </a:t>
            </a:r>
            <a:r>
              <a:rPr sz="2700" spc="-80" dirty="0">
                <a:solidFill>
                  <a:srgbClr val="292959"/>
                </a:solidFill>
                <a:latin typeface="Trebuchet MS"/>
                <a:cs typeface="Trebuchet MS"/>
              </a:rPr>
              <a:t>not</a:t>
            </a:r>
            <a:r>
              <a:rPr sz="2700" spc="-90" dirty="0">
                <a:solidFill>
                  <a:srgbClr val="292959"/>
                </a:solidFill>
                <a:latin typeface="Trebuchet MS"/>
                <a:cs typeface="Trebuchet MS"/>
              </a:rPr>
              <a:t> </a:t>
            </a:r>
            <a:r>
              <a:rPr sz="2700" spc="-100" dirty="0">
                <a:solidFill>
                  <a:srgbClr val="292959"/>
                </a:solidFill>
                <a:latin typeface="Trebuchet MS"/>
                <a:cs typeface="Trebuchet MS"/>
              </a:rPr>
              <a:t>prevent</a:t>
            </a:r>
            <a:r>
              <a:rPr sz="2700" spc="-90" dirty="0">
                <a:solidFill>
                  <a:srgbClr val="292959"/>
                </a:solidFill>
                <a:latin typeface="Trebuchet MS"/>
                <a:cs typeface="Trebuchet MS"/>
              </a:rPr>
              <a:t> </a:t>
            </a:r>
            <a:r>
              <a:rPr sz="2700" spc="-95" dirty="0">
                <a:solidFill>
                  <a:srgbClr val="292959"/>
                </a:solidFill>
                <a:latin typeface="Trebuchet MS"/>
                <a:cs typeface="Trebuchet MS"/>
              </a:rPr>
              <a:t>implied</a:t>
            </a:r>
            <a:r>
              <a:rPr sz="2700" spc="-90" dirty="0">
                <a:solidFill>
                  <a:srgbClr val="292959"/>
                </a:solidFill>
                <a:latin typeface="Trebuchet MS"/>
                <a:cs typeface="Trebuchet MS"/>
              </a:rPr>
              <a:t> </a:t>
            </a:r>
            <a:r>
              <a:rPr sz="2700" spc="-125" dirty="0">
                <a:solidFill>
                  <a:srgbClr val="292959"/>
                </a:solidFill>
                <a:latin typeface="Trebuchet MS"/>
                <a:cs typeface="Trebuchet MS"/>
              </a:rPr>
              <a:t>trusts</a:t>
            </a:r>
            <a:r>
              <a:rPr sz="2700" spc="-85" dirty="0">
                <a:solidFill>
                  <a:srgbClr val="292959"/>
                </a:solidFill>
                <a:latin typeface="Trebuchet MS"/>
                <a:cs typeface="Trebuchet MS"/>
              </a:rPr>
              <a:t> </a:t>
            </a:r>
            <a:r>
              <a:rPr sz="2700" spc="-120" dirty="0">
                <a:solidFill>
                  <a:srgbClr val="292959"/>
                </a:solidFill>
                <a:latin typeface="Trebuchet MS"/>
                <a:cs typeface="Trebuchet MS"/>
              </a:rPr>
              <a:t>from</a:t>
            </a:r>
            <a:r>
              <a:rPr sz="2700" spc="-85" dirty="0">
                <a:solidFill>
                  <a:srgbClr val="292959"/>
                </a:solidFill>
                <a:latin typeface="Trebuchet MS"/>
                <a:cs typeface="Trebuchet MS"/>
              </a:rPr>
              <a:t> </a:t>
            </a:r>
            <a:r>
              <a:rPr sz="2700" dirty="0">
                <a:solidFill>
                  <a:srgbClr val="292959"/>
                </a:solidFill>
                <a:latin typeface="Trebuchet MS"/>
                <a:cs typeface="Trebuchet MS"/>
              </a:rPr>
              <a:t>being</a:t>
            </a:r>
            <a:r>
              <a:rPr sz="2700" spc="-90" dirty="0">
                <a:solidFill>
                  <a:srgbClr val="292959"/>
                </a:solidFill>
                <a:latin typeface="Trebuchet MS"/>
                <a:cs typeface="Trebuchet MS"/>
              </a:rPr>
              <a:t> </a:t>
            </a:r>
            <a:r>
              <a:rPr sz="2700" spc="-10" dirty="0">
                <a:solidFill>
                  <a:srgbClr val="292959"/>
                </a:solidFill>
                <a:latin typeface="Trebuchet MS"/>
                <a:cs typeface="Trebuchet MS"/>
              </a:rPr>
              <a:t>formed.</a:t>
            </a:r>
            <a:endParaRPr sz="2700">
              <a:latin typeface="Trebuchet MS"/>
              <a:cs typeface="Trebuchet MS"/>
            </a:endParaRPr>
          </a:p>
          <a:p>
            <a:pPr marL="12700" marR="6792595">
              <a:lnSpc>
                <a:spcPct val="136600"/>
              </a:lnSpc>
            </a:pPr>
            <a:r>
              <a:rPr sz="2700" spc="-35" dirty="0">
                <a:solidFill>
                  <a:srgbClr val="292959"/>
                </a:solidFill>
                <a:latin typeface="Trebuchet MS"/>
                <a:cs typeface="Trebuchet MS"/>
              </a:rPr>
              <a:t>Express</a:t>
            </a:r>
            <a:r>
              <a:rPr sz="2700" spc="-170" dirty="0">
                <a:solidFill>
                  <a:srgbClr val="292959"/>
                </a:solidFill>
                <a:latin typeface="Trebuchet MS"/>
                <a:cs typeface="Trebuchet MS"/>
              </a:rPr>
              <a:t> </a:t>
            </a:r>
            <a:r>
              <a:rPr sz="2700" spc="-155" dirty="0">
                <a:solidFill>
                  <a:srgbClr val="292959"/>
                </a:solidFill>
                <a:latin typeface="Trebuchet MS"/>
                <a:cs typeface="Trebuchet MS"/>
              </a:rPr>
              <a:t>trust</a:t>
            </a:r>
            <a:r>
              <a:rPr sz="2700" spc="-85" dirty="0">
                <a:solidFill>
                  <a:srgbClr val="292959"/>
                </a:solidFill>
                <a:latin typeface="Trebuchet MS"/>
                <a:cs typeface="Trebuchet MS"/>
              </a:rPr>
              <a:t> </a:t>
            </a:r>
            <a:r>
              <a:rPr sz="2700" spc="-80" dirty="0">
                <a:solidFill>
                  <a:srgbClr val="292959"/>
                </a:solidFill>
                <a:latin typeface="Trebuchet MS"/>
                <a:cs typeface="Trebuchet MS"/>
              </a:rPr>
              <a:t>may</a:t>
            </a:r>
            <a:r>
              <a:rPr sz="2700" spc="-110" dirty="0">
                <a:solidFill>
                  <a:srgbClr val="292959"/>
                </a:solidFill>
                <a:latin typeface="Trebuchet MS"/>
                <a:cs typeface="Trebuchet MS"/>
              </a:rPr>
              <a:t> </a:t>
            </a:r>
            <a:r>
              <a:rPr sz="2700" dirty="0">
                <a:solidFill>
                  <a:srgbClr val="292959"/>
                </a:solidFill>
                <a:latin typeface="Trebuchet MS"/>
                <a:cs typeface="Trebuchet MS"/>
              </a:rPr>
              <a:t>be</a:t>
            </a:r>
            <a:r>
              <a:rPr sz="2700" spc="-105" dirty="0">
                <a:solidFill>
                  <a:srgbClr val="292959"/>
                </a:solidFill>
                <a:latin typeface="Trebuchet MS"/>
                <a:cs typeface="Trebuchet MS"/>
              </a:rPr>
              <a:t> </a:t>
            </a:r>
            <a:r>
              <a:rPr sz="2700" spc="-70" dirty="0">
                <a:solidFill>
                  <a:srgbClr val="292959"/>
                </a:solidFill>
                <a:latin typeface="Trebuchet MS"/>
                <a:cs typeface="Trebuchet MS"/>
              </a:rPr>
              <a:t>formed</a:t>
            </a:r>
            <a:r>
              <a:rPr sz="2700" spc="-105" dirty="0">
                <a:solidFill>
                  <a:srgbClr val="292959"/>
                </a:solidFill>
                <a:latin typeface="Trebuchet MS"/>
                <a:cs typeface="Trebuchet MS"/>
              </a:rPr>
              <a:t> </a:t>
            </a:r>
            <a:r>
              <a:rPr sz="2700" dirty="0">
                <a:solidFill>
                  <a:srgbClr val="292959"/>
                </a:solidFill>
                <a:latin typeface="Trebuchet MS"/>
                <a:cs typeface="Trebuchet MS"/>
              </a:rPr>
              <a:t>at</a:t>
            </a:r>
            <a:r>
              <a:rPr sz="2700" spc="-105" dirty="0">
                <a:solidFill>
                  <a:srgbClr val="292959"/>
                </a:solidFill>
                <a:latin typeface="Trebuchet MS"/>
                <a:cs typeface="Trebuchet MS"/>
              </a:rPr>
              <a:t> </a:t>
            </a:r>
            <a:r>
              <a:rPr sz="2700" spc="-140" dirty="0">
                <a:solidFill>
                  <a:srgbClr val="292959"/>
                </a:solidFill>
                <a:latin typeface="Trebuchet MS"/>
                <a:cs typeface="Trebuchet MS"/>
              </a:rPr>
              <a:t>time</a:t>
            </a:r>
            <a:r>
              <a:rPr sz="2700" spc="-85" dirty="0">
                <a:solidFill>
                  <a:srgbClr val="292959"/>
                </a:solidFill>
                <a:latin typeface="Trebuchet MS"/>
                <a:cs typeface="Trebuchet MS"/>
              </a:rPr>
              <a:t> </a:t>
            </a:r>
            <a:r>
              <a:rPr sz="2700" dirty="0">
                <a:solidFill>
                  <a:srgbClr val="292959"/>
                </a:solidFill>
                <a:latin typeface="Trebuchet MS"/>
                <a:cs typeface="Trebuchet MS"/>
              </a:rPr>
              <a:t>of</a:t>
            </a:r>
            <a:r>
              <a:rPr sz="2700" spc="-105" dirty="0">
                <a:solidFill>
                  <a:srgbClr val="292959"/>
                </a:solidFill>
                <a:latin typeface="Trebuchet MS"/>
                <a:cs typeface="Trebuchet MS"/>
              </a:rPr>
              <a:t> </a:t>
            </a:r>
            <a:r>
              <a:rPr sz="2700" spc="-30" dirty="0">
                <a:solidFill>
                  <a:srgbClr val="292959"/>
                </a:solidFill>
                <a:latin typeface="Trebuchet MS"/>
                <a:cs typeface="Trebuchet MS"/>
              </a:rPr>
              <a:t>conveyance</a:t>
            </a:r>
            <a:r>
              <a:rPr sz="2700" spc="-110" dirty="0">
                <a:solidFill>
                  <a:srgbClr val="292959"/>
                </a:solidFill>
                <a:latin typeface="Trebuchet MS"/>
                <a:cs typeface="Trebuchet MS"/>
              </a:rPr>
              <a:t> </a:t>
            </a:r>
            <a:r>
              <a:rPr sz="2700" spc="-295" dirty="0">
                <a:solidFill>
                  <a:srgbClr val="292959"/>
                </a:solidFill>
                <a:latin typeface="Trebuchet MS"/>
                <a:cs typeface="Trebuchet MS"/>
              </a:rPr>
              <a:t>(TR1)</a:t>
            </a:r>
            <a:r>
              <a:rPr sz="2700" spc="-85" dirty="0">
                <a:solidFill>
                  <a:srgbClr val="292959"/>
                </a:solidFill>
                <a:latin typeface="Trebuchet MS"/>
                <a:cs typeface="Trebuchet MS"/>
              </a:rPr>
              <a:t> </a:t>
            </a:r>
            <a:r>
              <a:rPr sz="2700" spc="-80" dirty="0">
                <a:solidFill>
                  <a:srgbClr val="292959"/>
                </a:solidFill>
                <a:latin typeface="Trebuchet MS"/>
                <a:cs typeface="Trebuchet MS"/>
              </a:rPr>
              <a:t>or</a:t>
            </a:r>
            <a:r>
              <a:rPr sz="2700" spc="-105" dirty="0">
                <a:solidFill>
                  <a:srgbClr val="292959"/>
                </a:solidFill>
                <a:latin typeface="Trebuchet MS"/>
                <a:cs typeface="Trebuchet MS"/>
              </a:rPr>
              <a:t> </a:t>
            </a:r>
            <a:r>
              <a:rPr sz="2700" spc="-10" dirty="0">
                <a:solidFill>
                  <a:srgbClr val="292959"/>
                </a:solidFill>
                <a:latin typeface="Trebuchet MS"/>
                <a:cs typeface="Trebuchet MS"/>
              </a:rPr>
              <a:t>later </a:t>
            </a:r>
            <a:r>
              <a:rPr sz="2700" spc="-110" dirty="0">
                <a:solidFill>
                  <a:srgbClr val="292959"/>
                </a:solidFill>
                <a:latin typeface="Trebuchet MS"/>
                <a:cs typeface="Trebuchet MS"/>
              </a:rPr>
              <a:t>Where</a:t>
            </a:r>
            <a:r>
              <a:rPr sz="2700" spc="-95" dirty="0">
                <a:solidFill>
                  <a:srgbClr val="292959"/>
                </a:solidFill>
                <a:latin typeface="Trebuchet MS"/>
                <a:cs typeface="Trebuchet MS"/>
              </a:rPr>
              <a:t> </a:t>
            </a:r>
            <a:r>
              <a:rPr sz="2700" dirty="0">
                <a:solidFill>
                  <a:srgbClr val="292959"/>
                </a:solidFill>
                <a:latin typeface="Trebuchet MS"/>
                <a:cs typeface="Trebuchet MS"/>
              </a:rPr>
              <a:t>an</a:t>
            </a:r>
            <a:r>
              <a:rPr sz="2700" spc="-114" dirty="0">
                <a:solidFill>
                  <a:srgbClr val="292959"/>
                </a:solidFill>
                <a:latin typeface="Trebuchet MS"/>
                <a:cs typeface="Trebuchet MS"/>
              </a:rPr>
              <a:t> </a:t>
            </a:r>
            <a:r>
              <a:rPr sz="2700" spc="-45" dirty="0">
                <a:solidFill>
                  <a:srgbClr val="292959"/>
                </a:solidFill>
                <a:latin typeface="Trebuchet MS"/>
                <a:cs typeface="Trebuchet MS"/>
              </a:rPr>
              <a:t>express</a:t>
            </a:r>
            <a:r>
              <a:rPr sz="2700" spc="-95" dirty="0">
                <a:solidFill>
                  <a:srgbClr val="292959"/>
                </a:solidFill>
                <a:latin typeface="Trebuchet MS"/>
                <a:cs typeface="Trebuchet MS"/>
              </a:rPr>
              <a:t> </a:t>
            </a:r>
            <a:r>
              <a:rPr sz="2700" spc="-150" dirty="0">
                <a:solidFill>
                  <a:srgbClr val="292959"/>
                </a:solidFill>
                <a:latin typeface="Trebuchet MS"/>
                <a:cs typeface="Trebuchet MS"/>
              </a:rPr>
              <a:t>trust</a:t>
            </a:r>
            <a:r>
              <a:rPr sz="2700" spc="-85" dirty="0">
                <a:solidFill>
                  <a:srgbClr val="292959"/>
                </a:solidFill>
                <a:latin typeface="Trebuchet MS"/>
                <a:cs typeface="Trebuchet MS"/>
              </a:rPr>
              <a:t> </a:t>
            </a:r>
            <a:r>
              <a:rPr sz="2700" spc="-105" dirty="0">
                <a:solidFill>
                  <a:srgbClr val="292959"/>
                </a:solidFill>
                <a:latin typeface="Trebuchet MS"/>
                <a:cs typeface="Trebuchet MS"/>
              </a:rPr>
              <a:t>exist</a:t>
            </a:r>
            <a:r>
              <a:rPr sz="2700" spc="-95" dirty="0">
                <a:solidFill>
                  <a:srgbClr val="292959"/>
                </a:solidFill>
                <a:latin typeface="Trebuchet MS"/>
                <a:cs typeface="Trebuchet MS"/>
              </a:rPr>
              <a:t> </a:t>
            </a:r>
            <a:r>
              <a:rPr sz="2700" spc="-185" dirty="0">
                <a:solidFill>
                  <a:srgbClr val="292959"/>
                </a:solidFill>
                <a:latin typeface="Trebuchet MS"/>
                <a:cs typeface="Trebuchet MS"/>
              </a:rPr>
              <a:t>it</a:t>
            </a:r>
            <a:r>
              <a:rPr sz="2700" spc="-85" dirty="0">
                <a:solidFill>
                  <a:srgbClr val="292959"/>
                </a:solidFill>
                <a:latin typeface="Trebuchet MS"/>
                <a:cs typeface="Trebuchet MS"/>
              </a:rPr>
              <a:t> </a:t>
            </a:r>
            <a:r>
              <a:rPr sz="2700" spc="-165" dirty="0">
                <a:solidFill>
                  <a:srgbClr val="292959"/>
                </a:solidFill>
                <a:latin typeface="Trebuchet MS"/>
                <a:cs typeface="Trebuchet MS"/>
              </a:rPr>
              <a:t>will</a:t>
            </a:r>
            <a:r>
              <a:rPr sz="2700" spc="-85" dirty="0">
                <a:solidFill>
                  <a:srgbClr val="292959"/>
                </a:solidFill>
                <a:latin typeface="Trebuchet MS"/>
                <a:cs typeface="Trebuchet MS"/>
              </a:rPr>
              <a:t> </a:t>
            </a:r>
            <a:r>
              <a:rPr sz="2700" b="1" spc="-10" dirty="0">
                <a:solidFill>
                  <a:srgbClr val="292959"/>
                </a:solidFill>
                <a:latin typeface="Trebuchet MS"/>
                <a:cs typeface="Trebuchet MS"/>
              </a:rPr>
              <a:t>provide</a:t>
            </a:r>
            <a:r>
              <a:rPr sz="2700" b="1" spc="-145" dirty="0">
                <a:solidFill>
                  <a:srgbClr val="292959"/>
                </a:solidFill>
                <a:latin typeface="Trebuchet MS"/>
                <a:cs typeface="Trebuchet MS"/>
              </a:rPr>
              <a:t> </a:t>
            </a:r>
            <a:r>
              <a:rPr sz="2700" b="1" dirty="0">
                <a:solidFill>
                  <a:srgbClr val="292959"/>
                </a:solidFill>
                <a:latin typeface="Trebuchet MS"/>
                <a:cs typeface="Trebuchet MS"/>
              </a:rPr>
              <a:t>conclusive</a:t>
            </a:r>
            <a:r>
              <a:rPr sz="2700" b="1" spc="-150" dirty="0">
                <a:solidFill>
                  <a:srgbClr val="292959"/>
                </a:solidFill>
                <a:latin typeface="Trebuchet MS"/>
                <a:cs typeface="Trebuchet MS"/>
              </a:rPr>
              <a:t> </a:t>
            </a:r>
            <a:r>
              <a:rPr sz="2700" b="1" spc="-10" dirty="0">
                <a:solidFill>
                  <a:srgbClr val="292959"/>
                </a:solidFill>
                <a:latin typeface="Trebuchet MS"/>
                <a:cs typeface="Trebuchet MS"/>
              </a:rPr>
              <a:t>evidence</a:t>
            </a:r>
            <a:r>
              <a:rPr sz="2700" spc="-10" dirty="0">
                <a:solidFill>
                  <a:srgbClr val="292959"/>
                </a:solidFill>
                <a:latin typeface="Trebuchet MS"/>
                <a:cs typeface="Trebuchet MS"/>
              </a:rPr>
              <a:t>:</a:t>
            </a:r>
            <a:endParaRPr sz="2700">
              <a:latin typeface="Trebuchet MS"/>
              <a:cs typeface="Trebuchet MS"/>
            </a:endParaRPr>
          </a:p>
          <a:p>
            <a:pPr marL="595630">
              <a:lnSpc>
                <a:spcPct val="100000"/>
              </a:lnSpc>
              <a:spcBef>
                <a:spcPts val="1180"/>
              </a:spcBef>
            </a:pPr>
            <a:r>
              <a:rPr sz="2700" spc="-95" dirty="0">
                <a:solidFill>
                  <a:srgbClr val="292959"/>
                </a:solidFill>
                <a:latin typeface="Trebuchet MS"/>
                <a:cs typeface="Trebuchet MS"/>
              </a:rPr>
              <a:t>that</a:t>
            </a:r>
            <a:r>
              <a:rPr sz="2700" spc="-75" dirty="0">
                <a:solidFill>
                  <a:srgbClr val="292959"/>
                </a:solidFill>
                <a:latin typeface="Trebuchet MS"/>
                <a:cs typeface="Trebuchet MS"/>
              </a:rPr>
              <a:t> </a:t>
            </a:r>
            <a:r>
              <a:rPr sz="2700" spc="-100" dirty="0">
                <a:solidFill>
                  <a:srgbClr val="292959"/>
                </a:solidFill>
                <a:latin typeface="Trebuchet MS"/>
                <a:cs typeface="Trebuchet MS"/>
              </a:rPr>
              <a:t>the</a:t>
            </a:r>
            <a:r>
              <a:rPr sz="2700" spc="-70" dirty="0">
                <a:solidFill>
                  <a:srgbClr val="292959"/>
                </a:solidFill>
                <a:latin typeface="Trebuchet MS"/>
                <a:cs typeface="Trebuchet MS"/>
              </a:rPr>
              <a:t> </a:t>
            </a:r>
            <a:r>
              <a:rPr sz="2700" spc="-155" dirty="0">
                <a:solidFill>
                  <a:srgbClr val="292959"/>
                </a:solidFill>
                <a:latin typeface="Trebuchet MS"/>
                <a:cs typeface="Trebuchet MS"/>
              </a:rPr>
              <a:t>trust</a:t>
            </a:r>
            <a:r>
              <a:rPr sz="2700" spc="-70" dirty="0">
                <a:solidFill>
                  <a:srgbClr val="292959"/>
                </a:solidFill>
                <a:latin typeface="Trebuchet MS"/>
                <a:cs typeface="Trebuchet MS"/>
              </a:rPr>
              <a:t> </a:t>
            </a:r>
            <a:r>
              <a:rPr sz="2700" spc="-10" dirty="0">
                <a:solidFill>
                  <a:srgbClr val="292959"/>
                </a:solidFill>
                <a:latin typeface="Trebuchet MS"/>
                <a:cs typeface="Trebuchet MS"/>
              </a:rPr>
              <a:t>exists</a:t>
            </a:r>
            <a:endParaRPr sz="2700">
              <a:latin typeface="Trebuchet MS"/>
              <a:cs typeface="Trebuchet MS"/>
            </a:endParaRPr>
          </a:p>
          <a:p>
            <a:pPr marL="12700" marR="6362700" indent="582930">
              <a:lnSpc>
                <a:spcPct val="136600"/>
              </a:lnSpc>
            </a:pPr>
            <a:r>
              <a:rPr sz="2700" dirty="0">
                <a:solidFill>
                  <a:srgbClr val="292959"/>
                </a:solidFill>
                <a:latin typeface="Trebuchet MS"/>
                <a:cs typeface="Trebuchet MS"/>
              </a:rPr>
              <a:t>and</a:t>
            </a:r>
            <a:r>
              <a:rPr sz="2700" spc="-125" dirty="0">
                <a:solidFill>
                  <a:srgbClr val="292959"/>
                </a:solidFill>
                <a:latin typeface="Trebuchet MS"/>
                <a:cs typeface="Trebuchet MS"/>
              </a:rPr>
              <a:t> </a:t>
            </a:r>
            <a:r>
              <a:rPr sz="2700" spc="-10" dirty="0">
                <a:solidFill>
                  <a:srgbClr val="292959"/>
                </a:solidFill>
                <a:latin typeface="Trebuchet MS"/>
                <a:cs typeface="Trebuchet MS"/>
              </a:rPr>
              <a:t>how</a:t>
            </a:r>
            <a:r>
              <a:rPr sz="2700" spc="-100" dirty="0">
                <a:solidFill>
                  <a:srgbClr val="292959"/>
                </a:solidFill>
                <a:latin typeface="Trebuchet MS"/>
                <a:cs typeface="Trebuchet MS"/>
              </a:rPr>
              <a:t> the property </a:t>
            </a:r>
            <a:r>
              <a:rPr sz="2700" spc="-60" dirty="0">
                <a:solidFill>
                  <a:srgbClr val="292959"/>
                </a:solidFill>
                <a:latin typeface="Trebuchet MS"/>
                <a:cs typeface="Trebuchet MS"/>
              </a:rPr>
              <a:t>is</a:t>
            </a:r>
            <a:r>
              <a:rPr sz="2700" spc="-100" dirty="0">
                <a:solidFill>
                  <a:srgbClr val="292959"/>
                </a:solidFill>
                <a:latin typeface="Trebuchet MS"/>
                <a:cs typeface="Trebuchet MS"/>
              </a:rPr>
              <a:t> </a:t>
            </a:r>
            <a:r>
              <a:rPr sz="2700" spc="-60" dirty="0">
                <a:solidFill>
                  <a:srgbClr val="292959"/>
                </a:solidFill>
                <a:latin typeface="Trebuchet MS"/>
                <a:cs typeface="Trebuchet MS"/>
              </a:rPr>
              <a:t>held</a:t>
            </a:r>
            <a:r>
              <a:rPr sz="2700" spc="-100" dirty="0">
                <a:solidFill>
                  <a:srgbClr val="292959"/>
                </a:solidFill>
                <a:latin typeface="Trebuchet MS"/>
                <a:cs typeface="Trebuchet MS"/>
              </a:rPr>
              <a:t> </a:t>
            </a:r>
            <a:r>
              <a:rPr sz="2700" spc="-85" dirty="0">
                <a:solidFill>
                  <a:srgbClr val="292959"/>
                </a:solidFill>
                <a:latin typeface="Trebuchet MS"/>
                <a:cs typeface="Trebuchet MS"/>
              </a:rPr>
              <a:t>(which</a:t>
            </a:r>
            <a:r>
              <a:rPr sz="2700" spc="-100" dirty="0">
                <a:solidFill>
                  <a:srgbClr val="292959"/>
                </a:solidFill>
                <a:latin typeface="Trebuchet MS"/>
                <a:cs typeface="Trebuchet MS"/>
              </a:rPr>
              <a:t> </a:t>
            </a:r>
            <a:r>
              <a:rPr sz="2700" spc="-75" dirty="0">
                <a:solidFill>
                  <a:srgbClr val="292959"/>
                </a:solidFill>
                <a:latin typeface="Trebuchet MS"/>
                <a:cs typeface="Trebuchet MS"/>
              </a:rPr>
              <a:t>tenancy)</a:t>
            </a:r>
            <a:r>
              <a:rPr sz="2700" spc="-100" dirty="0">
                <a:solidFill>
                  <a:srgbClr val="292959"/>
                </a:solidFill>
                <a:latin typeface="Trebuchet MS"/>
                <a:cs typeface="Trebuchet MS"/>
              </a:rPr>
              <a:t> </a:t>
            </a:r>
            <a:r>
              <a:rPr sz="2700" dirty="0">
                <a:solidFill>
                  <a:srgbClr val="292959"/>
                </a:solidFill>
                <a:latin typeface="Trebuchet MS"/>
                <a:cs typeface="Trebuchet MS"/>
              </a:rPr>
              <a:t>and</a:t>
            </a:r>
            <a:r>
              <a:rPr sz="2700" spc="-100" dirty="0">
                <a:solidFill>
                  <a:srgbClr val="292959"/>
                </a:solidFill>
                <a:latin typeface="Trebuchet MS"/>
                <a:cs typeface="Trebuchet MS"/>
              </a:rPr>
              <a:t> </a:t>
            </a:r>
            <a:r>
              <a:rPr sz="2700" spc="-135" dirty="0">
                <a:solidFill>
                  <a:srgbClr val="292959"/>
                </a:solidFill>
                <a:latin typeface="Trebuchet MS"/>
                <a:cs typeface="Trebuchet MS"/>
              </a:rPr>
              <a:t>in</a:t>
            </a:r>
            <a:r>
              <a:rPr sz="2700" spc="-85" dirty="0">
                <a:solidFill>
                  <a:srgbClr val="292959"/>
                </a:solidFill>
                <a:latin typeface="Trebuchet MS"/>
                <a:cs typeface="Trebuchet MS"/>
              </a:rPr>
              <a:t> </a:t>
            </a:r>
            <a:r>
              <a:rPr sz="2700" spc="-50" dirty="0">
                <a:solidFill>
                  <a:srgbClr val="292959"/>
                </a:solidFill>
                <a:latin typeface="Trebuchet MS"/>
                <a:cs typeface="Trebuchet MS"/>
              </a:rPr>
              <a:t>what</a:t>
            </a:r>
            <a:r>
              <a:rPr sz="2700" spc="-95" dirty="0">
                <a:solidFill>
                  <a:srgbClr val="292959"/>
                </a:solidFill>
                <a:latin typeface="Trebuchet MS"/>
                <a:cs typeface="Trebuchet MS"/>
              </a:rPr>
              <a:t> </a:t>
            </a:r>
            <a:r>
              <a:rPr sz="2700" spc="-10" dirty="0">
                <a:solidFill>
                  <a:srgbClr val="292959"/>
                </a:solidFill>
                <a:latin typeface="Trebuchet MS"/>
                <a:cs typeface="Trebuchet MS"/>
              </a:rPr>
              <a:t>shares </a:t>
            </a:r>
            <a:r>
              <a:rPr sz="2700" spc="-35" dirty="0">
                <a:solidFill>
                  <a:srgbClr val="292959"/>
                </a:solidFill>
                <a:latin typeface="Trebuchet MS"/>
                <a:cs typeface="Trebuchet MS"/>
              </a:rPr>
              <a:t>Express</a:t>
            </a:r>
            <a:r>
              <a:rPr sz="2700" spc="-80" dirty="0">
                <a:solidFill>
                  <a:srgbClr val="292959"/>
                </a:solidFill>
                <a:latin typeface="Trebuchet MS"/>
                <a:cs typeface="Trebuchet MS"/>
              </a:rPr>
              <a:t> </a:t>
            </a:r>
            <a:r>
              <a:rPr sz="2700" spc="-155" dirty="0">
                <a:solidFill>
                  <a:srgbClr val="292959"/>
                </a:solidFill>
                <a:latin typeface="Trebuchet MS"/>
                <a:cs typeface="Trebuchet MS"/>
              </a:rPr>
              <a:t>trust</a:t>
            </a:r>
            <a:r>
              <a:rPr sz="2700" spc="-75" dirty="0">
                <a:solidFill>
                  <a:srgbClr val="292959"/>
                </a:solidFill>
                <a:latin typeface="Trebuchet MS"/>
                <a:cs typeface="Trebuchet MS"/>
              </a:rPr>
              <a:t> </a:t>
            </a:r>
            <a:r>
              <a:rPr sz="2700" dirty="0">
                <a:solidFill>
                  <a:srgbClr val="292959"/>
                </a:solidFill>
                <a:latin typeface="Trebuchet MS"/>
                <a:cs typeface="Trebuchet MS"/>
              </a:rPr>
              <a:t>can</a:t>
            </a:r>
            <a:r>
              <a:rPr sz="2700" spc="-75" dirty="0">
                <a:solidFill>
                  <a:srgbClr val="292959"/>
                </a:solidFill>
                <a:latin typeface="Trebuchet MS"/>
                <a:cs typeface="Trebuchet MS"/>
              </a:rPr>
              <a:t> </a:t>
            </a:r>
            <a:r>
              <a:rPr sz="2700" spc="-130" dirty="0">
                <a:solidFill>
                  <a:srgbClr val="292959"/>
                </a:solidFill>
                <a:latin typeface="Trebuchet MS"/>
                <a:cs typeface="Trebuchet MS"/>
              </a:rPr>
              <a:t>only</a:t>
            </a:r>
            <a:r>
              <a:rPr sz="2700" spc="-75" dirty="0">
                <a:solidFill>
                  <a:srgbClr val="292959"/>
                </a:solidFill>
                <a:latin typeface="Trebuchet MS"/>
                <a:cs typeface="Trebuchet MS"/>
              </a:rPr>
              <a:t> </a:t>
            </a:r>
            <a:r>
              <a:rPr sz="2700" dirty="0">
                <a:solidFill>
                  <a:srgbClr val="292959"/>
                </a:solidFill>
                <a:latin typeface="Trebuchet MS"/>
                <a:cs typeface="Trebuchet MS"/>
              </a:rPr>
              <a:t>be</a:t>
            </a:r>
            <a:r>
              <a:rPr sz="2700" spc="-75" dirty="0">
                <a:solidFill>
                  <a:srgbClr val="292959"/>
                </a:solidFill>
                <a:latin typeface="Trebuchet MS"/>
                <a:cs typeface="Trebuchet MS"/>
              </a:rPr>
              <a:t> </a:t>
            </a:r>
            <a:r>
              <a:rPr sz="2700" spc="-20" dirty="0">
                <a:solidFill>
                  <a:srgbClr val="292959"/>
                </a:solidFill>
                <a:latin typeface="Trebuchet MS"/>
                <a:cs typeface="Trebuchet MS"/>
              </a:rPr>
              <a:t>challenged</a:t>
            </a:r>
            <a:r>
              <a:rPr sz="2700" spc="-75" dirty="0">
                <a:solidFill>
                  <a:srgbClr val="292959"/>
                </a:solidFill>
                <a:latin typeface="Trebuchet MS"/>
                <a:cs typeface="Trebuchet MS"/>
              </a:rPr>
              <a:t> </a:t>
            </a:r>
            <a:r>
              <a:rPr sz="2700" spc="-25" dirty="0">
                <a:solidFill>
                  <a:srgbClr val="292959"/>
                </a:solidFill>
                <a:latin typeface="Trebuchet MS"/>
                <a:cs typeface="Trebuchet MS"/>
              </a:rPr>
              <a:t>if:</a:t>
            </a:r>
            <a:endParaRPr sz="2700">
              <a:latin typeface="Trebuchet MS"/>
              <a:cs typeface="Trebuchet MS"/>
            </a:endParaRPr>
          </a:p>
          <a:p>
            <a:pPr marL="595630" marR="4476750">
              <a:lnSpc>
                <a:spcPct val="136600"/>
              </a:lnSpc>
            </a:pPr>
            <a:r>
              <a:rPr sz="2700" spc="55" dirty="0">
                <a:solidFill>
                  <a:srgbClr val="292959"/>
                </a:solidFill>
                <a:latin typeface="Trebuchet MS"/>
                <a:cs typeface="Trebuchet MS"/>
              </a:rPr>
              <a:t>One</a:t>
            </a:r>
            <a:r>
              <a:rPr sz="2700" spc="-110" dirty="0">
                <a:solidFill>
                  <a:srgbClr val="292959"/>
                </a:solidFill>
                <a:latin typeface="Trebuchet MS"/>
                <a:cs typeface="Trebuchet MS"/>
              </a:rPr>
              <a:t> </a:t>
            </a:r>
            <a:r>
              <a:rPr sz="2700" spc="-80" dirty="0">
                <a:solidFill>
                  <a:srgbClr val="292959"/>
                </a:solidFill>
                <a:latin typeface="Trebuchet MS"/>
                <a:cs typeface="Trebuchet MS"/>
              </a:rPr>
              <a:t>or</a:t>
            </a:r>
            <a:r>
              <a:rPr sz="2700" spc="-95" dirty="0">
                <a:solidFill>
                  <a:srgbClr val="292959"/>
                </a:solidFill>
                <a:latin typeface="Trebuchet MS"/>
                <a:cs typeface="Trebuchet MS"/>
              </a:rPr>
              <a:t> </a:t>
            </a:r>
            <a:r>
              <a:rPr sz="2700" spc="-100" dirty="0">
                <a:solidFill>
                  <a:srgbClr val="292959"/>
                </a:solidFill>
                <a:latin typeface="Trebuchet MS"/>
                <a:cs typeface="Trebuchet MS"/>
              </a:rPr>
              <a:t>all</a:t>
            </a:r>
            <a:r>
              <a:rPr sz="2700" spc="-90" dirty="0">
                <a:solidFill>
                  <a:srgbClr val="292959"/>
                </a:solidFill>
                <a:latin typeface="Trebuchet MS"/>
                <a:cs typeface="Trebuchet MS"/>
              </a:rPr>
              <a:t> </a:t>
            </a:r>
            <a:r>
              <a:rPr sz="2700" dirty="0">
                <a:solidFill>
                  <a:srgbClr val="292959"/>
                </a:solidFill>
                <a:latin typeface="Trebuchet MS"/>
                <a:cs typeface="Trebuchet MS"/>
              </a:rPr>
              <a:t>of</a:t>
            </a:r>
            <a:r>
              <a:rPr sz="2700" spc="-95" dirty="0">
                <a:solidFill>
                  <a:srgbClr val="292959"/>
                </a:solidFill>
                <a:latin typeface="Trebuchet MS"/>
                <a:cs typeface="Trebuchet MS"/>
              </a:rPr>
              <a:t> </a:t>
            </a:r>
            <a:r>
              <a:rPr sz="2700" spc="-100" dirty="0">
                <a:solidFill>
                  <a:srgbClr val="292959"/>
                </a:solidFill>
                <a:latin typeface="Trebuchet MS"/>
                <a:cs typeface="Trebuchet MS"/>
              </a:rPr>
              <a:t>the</a:t>
            </a:r>
            <a:r>
              <a:rPr sz="2700" spc="-95" dirty="0">
                <a:solidFill>
                  <a:srgbClr val="292959"/>
                </a:solidFill>
                <a:latin typeface="Trebuchet MS"/>
                <a:cs typeface="Trebuchet MS"/>
              </a:rPr>
              <a:t> </a:t>
            </a:r>
            <a:r>
              <a:rPr sz="2700" spc="70" dirty="0">
                <a:solidFill>
                  <a:srgbClr val="292959"/>
                </a:solidFill>
                <a:latin typeface="Trebuchet MS"/>
                <a:cs typeface="Trebuchet MS"/>
              </a:rPr>
              <a:t>co-</a:t>
            </a:r>
            <a:r>
              <a:rPr sz="2700" spc="-60" dirty="0">
                <a:solidFill>
                  <a:srgbClr val="292959"/>
                </a:solidFill>
                <a:latin typeface="Trebuchet MS"/>
                <a:cs typeface="Trebuchet MS"/>
              </a:rPr>
              <a:t>owners</a:t>
            </a:r>
            <a:r>
              <a:rPr sz="2700" spc="-90" dirty="0">
                <a:solidFill>
                  <a:srgbClr val="292959"/>
                </a:solidFill>
                <a:latin typeface="Trebuchet MS"/>
                <a:cs typeface="Trebuchet MS"/>
              </a:rPr>
              <a:t> </a:t>
            </a:r>
            <a:r>
              <a:rPr sz="2700" dirty="0">
                <a:solidFill>
                  <a:srgbClr val="292959"/>
                </a:solidFill>
                <a:latin typeface="Trebuchet MS"/>
                <a:cs typeface="Trebuchet MS"/>
              </a:rPr>
              <a:t>can</a:t>
            </a:r>
            <a:r>
              <a:rPr sz="2700" spc="-95" dirty="0">
                <a:solidFill>
                  <a:srgbClr val="292959"/>
                </a:solidFill>
                <a:latin typeface="Trebuchet MS"/>
                <a:cs typeface="Trebuchet MS"/>
              </a:rPr>
              <a:t> </a:t>
            </a:r>
            <a:r>
              <a:rPr sz="2700" spc="-65" dirty="0">
                <a:solidFill>
                  <a:srgbClr val="292959"/>
                </a:solidFill>
                <a:latin typeface="Trebuchet MS"/>
                <a:cs typeface="Trebuchet MS"/>
              </a:rPr>
              <a:t>prove</a:t>
            </a:r>
            <a:r>
              <a:rPr sz="2700" spc="-90" dirty="0">
                <a:solidFill>
                  <a:srgbClr val="292959"/>
                </a:solidFill>
                <a:latin typeface="Trebuchet MS"/>
                <a:cs typeface="Trebuchet MS"/>
              </a:rPr>
              <a:t> </a:t>
            </a:r>
            <a:r>
              <a:rPr sz="2700" spc="-95" dirty="0">
                <a:solidFill>
                  <a:srgbClr val="292959"/>
                </a:solidFill>
                <a:latin typeface="Trebuchet MS"/>
                <a:cs typeface="Trebuchet MS"/>
              </a:rPr>
              <a:t>that </a:t>
            </a:r>
            <a:r>
              <a:rPr sz="2700" spc="-130" dirty="0">
                <a:solidFill>
                  <a:srgbClr val="292959"/>
                </a:solidFill>
                <a:latin typeface="Trebuchet MS"/>
                <a:cs typeface="Trebuchet MS"/>
              </a:rPr>
              <a:t>they</a:t>
            </a:r>
            <a:r>
              <a:rPr sz="2700" spc="-85" dirty="0">
                <a:solidFill>
                  <a:srgbClr val="292959"/>
                </a:solidFill>
                <a:latin typeface="Trebuchet MS"/>
                <a:cs typeface="Trebuchet MS"/>
              </a:rPr>
              <a:t> </a:t>
            </a:r>
            <a:r>
              <a:rPr sz="2700" spc="-25" dirty="0">
                <a:solidFill>
                  <a:srgbClr val="292959"/>
                </a:solidFill>
                <a:latin typeface="Trebuchet MS"/>
                <a:cs typeface="Trebuchet MS"/>
              </a:rPr>
              <a:t>have</a:t>
            </a:r>
            <a:r>
              <a:rPr sz="2700" spc="-90" dirty="0">
                <a:solidFill>
                  <a:srgbClr val="292959"/>
                </a:solidFill>
                <a:latin typeface="Trebuchet MS"/>
                <a:cs typeface="Trebuchet MS"/>
              </a:rPr>
              <a:t> </a:t>
            </a:r>
            <a:r>
              <a:rPr sz="2700" dirty="0">
                <a:solidFill>
                  <a:srgbClr val="292959"/>
                </a:solidFill>
                <a:latin typeface="Trebuchet MS"/>
                <a:cs typeface="Trebuchet MS"/>
              </a:rPr>
              <a:t>agreed</a:t>
            </a:r>
            <a:r>
              <a:rPr sz="2700" spc="-95" dirty="0">
                <a:solidFill>
                  <a:srgbClr val="292959"/>
                </a:solidFill>
                <a:latin typeface="Trebuchet MS"/>
                <a:cs typeface="Trebuchet MS"/>
              </a:rPr>
              <a:t> </a:t>
            </a:r>
            <a:r>
              <a:rPr sz="2700" spc="-50" dirty="0">
                <a:solidFill>
                  <a:srgbClr val="292959"/>
                </a:solidFill>
                <a:latin typeface="Trebuchet MS"/>
                <a:cs typeface="Trebuchet MS"/>
              </a:rPr>
              <a:t>to</a:t>
            </a:r>
            <a:r>
              <a:rPr sz="2700" spc="-95" dirty="0">
                <a:solidFill>
                  <a:srgbClr val="292959"/>
                </a:solidFill>
                <a:latin typeface="Trebuchet MS"/>
                <a:cs typeface="Trebuchet MS"/>
              </a:rPr>
              <a:t> </a:t>
            </a:r>
            <a:r>
              <a:rPr sz="2700" spc="-125" dirty="0">
                <a:solidFill>
                  <a:srgbClr val="292959"/>
                </a:solidFill>
                <a:latin typeface="Trebuchet MS"/>
                <a:cs typeface="Trebuchet MS"/>
              </a:rPr>
              <a:t>vary</a:t>
            </a:r>
            <a:r>
              <a:rPr sz="2700" spc="-85" dirty="0">
                <a:solidFill>
                  <a:srgbClr val="292959"/>
                </a:solidFill>
                <a:latin typeface="Trebuchet MS"/>
                <a:cs typeface="Trebuchet MS"/>
              </a:rPr>
              <a:t> </a:t>
            </a:r>
            <a:r>
              <a:rPr sz="2700" spc="-100" dirty="0">
                <a:solidFill>
                  <a:srgbClr val="292959"/>
                </a:solidFill>
                <a:latin typeface="Trebuchet MS"/>
                <a:cs typeface="Trebuchet MS"/>
              </a:rPr>
              <a:t>the</a:t>
            </a:r>
            <a:r>
              <a:rPr sz="2700" spc="-90" dirty="0">
                <a:solidFill>
                  <a:srgbClr val="292959"/>
                </a:solidFill>
                <a:latin typeface="Trebuchet MS"/>
                <a:cs typeface="Trebuchet MS"/>
              </a:rPr>
              <a:t> </a:t>
            </a:r>
            <a:r>
              <a:rPr sz="2700" spc="-60" dirty="0">
                <a:solidFill>
                  <a:srgbClr val="292959"/>
                </a:solidFill>
                <a:latin typeface="Trebuchet MS"/>
                <a:cs typeface="Trebuchet MS"/>
              </a:rPr>
              <a:t>trust </a:t>
            </a:r>
            <a:r>
              <a:rPr sz="2700" spc="-170" dirty="0">
                <a:solidFill>
                  <a:srgbClr val="292959"/>
                </a:solidFill>
                <a:latin typeface="Trebuchet MS"/>
                <a:cs typeface="Trebuchet MS"/>
              </a:rPr>
              <a:t>The</a:t>
            </a:r>
            <a:r>
              <a:rPr sz="2700" spc="-85" dirty="0">
                <a:solidFill>
                  <a:srgbClr val="292959"/>
                </a:solidFill>
                <a:latin typeface="Trebuchet MS"/>
                <a:cs typeface="Trebuchet MS"/>
              </a:rPr>
              <a:t> </a:t>
            </a:r>
            <a:r>
              <a:rPr sz="2700" spc="-45" dirty="0">
                <a:solidFill>
                  <a:srgbClr val="292959"/>
                </a:solidFill>
                <a:latin typeface="Trebuchet MS"/>
                <a:cs typeface="Trebuchet MS"/>
              </a:rPr>
              <a:t>express</a:t>
            </a:r>
            <a:r>
              <a:rPr sz="2700" spc="-150" dirty="0">
                <a:solidFill>
                  <a:srgbClr val="292959"/>
                </a:solidFill>
                <a:latin typeface="Trebuchet MS"/>
                <a:cs typeface="Trebuchet MS"/>
              </a:rPr>
              <a:t> </a:t>
            </a:r>
            <a:r>
              <a:rPr sz="2700" spc="-155" dirty="0">
                <a:solidFill>
                  <a:srgbClr val="292959"/>
                </a:solidFill>
                <a:latin typeface="Trebuchet MS"/>
                <a:cs typeface="Trebuchet MS"/>
              </a:rPr>
              <a:t>trust</a:t>
            </a:r>
            <a:r>
              <a:rPr sz="2700" spc="-85" dirty="0">
                <a:solidFill>
                  <a:srgbClr val="292959"/>
                </a:solidFill>
                <a:latin typeface="Trebuchet MS"/>
                <a:cs typeface="Trebuchet MS"/>
              </a:rPr>
              <a:t> </a:t>
            </a:r>
            <a:r>
              <a:rPr sz="2700" spc="-60" dirty="0">
                <a:solidFill>
                  <a:srgbClr val="292959"/>
                </a:solidFill>
                <a:latin typeface="Trebuchet MS"/>
                <a:cs typeface="Trebuchet MS"/>
              </a:rPr>
              <a:t>is</a:t>
            </a:r>
            <a:r>
              <a:rPr sz="2700" spc="-105" dirty="0">
                <a:solidFill>
                  <a:srgbClr val="292959"/>
                </a:solidFill>
                <a:latin typeface="Trebuchet MS"/>
                <a:cs typeface="Trebuchet MS"/>
              </a:rPr>
              <a:t> </a:t>
            </a:r>
            <a:r>
              <a:rPr sz="2700" spc="-10" dirty="0">
                <a:solidFill>
                  <a:srgbClr val="292959"/>
                </a:solidFill>
                <a:latin typeface="Trebuchet MS"/>
                <a:cs typeface="Trebuchet MS"/>
              </a:rPr>
              <a:t>affected</a:t>
            </a:r>
            <a:r>
              <a:rPr sz="2700" spc="-105" dirty="0">
                <a:solidFill>
                  <a:srgbClr val="292959"/>
                </a:solidFill>
                <a:latin typeface="Trebuchet MS"/>
                <a:cs typeface="Trebuchet MS"/>
              </a:rPr>
              <a:t> </a:t>
            </a:r>
            <a:r>
              <a:rPr sz="2700" spc="-55" dirty="0">
                <a:solidFill>
                  <a:srgbClr val="292959"/>
                </a:solidFill>
                <a:latin typeface="Trebuchet MS"/>
                <a:cs typeface="Trebuchet MS"/>
              </a:rPr>
              <a:t>by</a:t>
            </a:r>
            <a:r>
              <a:rPr sz="2700" spc="-105" dirty="0">
                <a:solidFill>
                  <a:srgbClr val="292959"/>
                </a:solidFill>
                <a:latin typeface="Trebuchet MS"/>
                <a:cs typeface="Trebuchet MS"/>
              </a:rPr>
              <a:t> </a:t>
            </a:r>
            <a:r>
              <a:rPr sz="2700" spc="-100" dirty="0">
                <a:solidFill>
                  <a:srgbClr val="292959"/>
                </a:solidFill>
                <a:latin typeface="Trebuchet MS"/>
                <a:cs typeface="Trebuchet MS"/>
              </a:rPr>
              <a:t>proprietary </a:t>
            </a:r>
            <a:r>
              <a:rPr sz="2700" spc="-10" dirty="0">
                <a:solidFill>
                  <a:srgbClr val="292959"/>
                </a:solidFill>
                <a:latin typeface="Trebuchet MS"/>
                <a:cs typeface="Trebuchet MS"/>
              </a:rPr>
              <a:t>estoppel</a:t>
            </a:r>
            <a:endParaRPr sz="2700">
              <a:latin typeface="Trebuchet MS"/>
              <a:cs typeface="Trebuchet MS"/>
            </a:endParaRPr>
          </a:p>
          <a:p>
            <a:pPr marL="595630">
              <a:lnSpc>
                <a:spcPct val="100000"/>
              </a:lnSpc>
              <a:spcBef>
                <a:spcPts val="1185"/>
              </a:spcBef>
            </a:pPr>
            <a:r>
              <a:rPr sz="2700" spc="-150" dirty="0">
                <a:solidFill>
                  <a:srgbClr val="292959"/>
                </a:solidFill>
                <a:latin typeface="Trebuchet MS"/>
                <a:cs typeface="Trebuchet MS"/>
              </a:rPr>
              <a:t>There</a:t>
            </a:r>
            <a:r>
              <a:rPr sz="2700" spc="-85" dirty="0">
                <a:solidFill>
                  <a:srgbClr val="292959"/>
                </a:solidFill>
                <a:latin typeface="Trebuchet MS"/>
                <a:cs typeface="Trebuchet MS"/>
              </a:rPr>
              <a:t> </a:t>
            </a:r>
            <a:r>
              <a:rPr sz="2700" spc="-60" dirty="0">
                <a:solidFill>
                  <a:srgbClr val="292959"/>
                </a:solidFill>
                <a:latin typeface="Trebuchet MS"/>
                <a:cs typeface="Trebuchet MS"/>
              </a:rPr>
              <a:t>is</a:t>
            </a:r>
            <a:r>
              <a:rPr sz="2700" spc="-120" dirty="0">
                <a:solidFill>
                  <a:srgbClr val="292959"/>
                </a:solidFill>
                <a:latin typeface="Trebuchet MS"/>
                <a:cs typeface="Trebuchet MS"/>
              </a:rPr>
              <a:t> </a:t>
            </a:r>
            <a:r>
              <a:rPr sz="2700" spc="-105" dirty="0">
                <a:solidFill>
                  <a:srgbClr val="292959"/>
                </a:solidFill>
                <a:latin typeface="Trebuchet MS"/>
                <a:cs typeface="Trebuchet MS"/>
              </a:rPr>
              <a:t>fraud,</a:t>
            </a:r>
            <a:r>
              <a:rPr sz="2700" spc="-100" dirty="0">
                <a:solidFill>
                  <a:srgbClr val="292959"/>
                </a:solidFill>
                <a:latin typeface="Trebuchet MS"/>
                <a:cs typeface="Trebuchet MS"/>
              </a:rPr>
              <a:t> mistake </a:t>
            </a:r>
            <a:r>
              <a:rPr sz="2700" spc="-80" dirty="0">
                <a:solidFill>
                  <a:srgbClr val="292959"/>
                </a:solidFill>
                <a:latin typeface="Trebuchet MS"/>
                <a:cs typeface="Trebuchet MS"/>
              </a:rPr>
              <a:t>or</a:t>
            </a:r>
            <a:r>
              <a:rPr sz="2700" spc="-100" dirty="0">
                <a:solidFill>
                  <a:srgbClr val="292959"/>
                </a:solidFill>
                <a:latin typeface="Trebuchet MS"/>
                <a:cs typeface="Trebuchet MS"/>
              </a:rPr>
              <a:t> </a:t>
            </a:r>
            <a:r>
              <a:rPr sz="2700" spc="-45" dirty="0">
                <a:solidFill>
                  <a:srgbClr val="292959"/>
                </a:solidFill>
                <a:latin typeface="Trebuchet MS"/>
                <a:cs typeface="Trebuchet MS"/>
              </a:rPr>
              <a:t>undue</a:t>
            </a:r>
            <a:r>
              <a:rPr sz="2700" spc="-100" dirty="0">
                <a:solidFill>
                  <a:srgbClr val="292959"/>
                </a:solidFill>
                <a:latin typeface="Trebuchet MS"/>
                <a:cs typeface="Trebuchet MS"/>
              </a:rPr>
              <a:t> </a:t>
            </a:r>
            <a:r>
              <a:rPr sz="2700" spc="-10" dirty="0">
                <a:solidFill>
                  <a:srgbClr val="292959"/>
                </a:solidFill>
                <a:latin typeface="Trebuchet MS"/>
                <a:cs typeface="Trebuchet MS"/>
              </a:rPr>
              <a:t>influence</a:t>
            </a:r>
            <a:endParaRPr sz="2700">
              <a:latin typeface="Trebuchet MS"/>
              <a:cs typeface="Trebuchet MS"/>
            </a:endParaRPr>
          </a:p>
        </p:txBody>
      </p:sp>
      <p:sp>
        <p:nvSpPr>
          <p:cNvPr id="15" name="object 15" descr="$PPTXTitle"/>
          <p:cNvSpPr txBox="1">
            <a:spLocks noGrp="1"/>
          </p:cNvSpPr>
          <p:nvPr>
            <p:ph type="title"/>
          </p:nvPr>
        </p:nvSpPr>
        <p:spPr>
          <a:xfrm>
            <a:off x="597084" y="837406"/>
            <a:ext cx="10975975" cy="1168400"/>
          </a:xfrm>
          <a:prstGeom prst="rect">
            <a:avLst/>
          </a:prstGeom>
        </p:spPr>
        <p:txBody>
          <a:bodyPr vert="horz" wrap="square" lIns="0" tIns="12700" rIns="0" bIns="0" rtlCol="0">
            <a:spAutoFit/>
          </a:bodyPr>
          <a:lstStyle/>
          <a:p>
            <a:pPr marL="12700">
              <a:lnSpc>
                <a:spcPct val="100000"/>
              </a:lnSpc>
              <a:spcBef>
                <a:spcPts val="100"/>
              </a:spcBef>
            </a:pPr>
            <a:r>
              <a:rPr sz="7500" spc="80" dirty="0"/>
              <a:t>EXPRESS</a:t>
            </a:r>
            <a:r>
              <a:rPr sz="7500" spc="-350" dirty="0"/>
              <a:t> </a:t>
            </a:r>
            <a:r>
              <a:rPr sz="7500" spc="70" dirty="0">
                <a:solidFill>
                  <a:srgbClr val="292959"/>
                </a:solidFill>
              </a:rPr>
              <a:t>DECLARATIONS</a:t>
            </a:r>
            <a:endParaRPr sz="75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895534" y="2312193"/>
            <a:ext cx="95250" cy="95249"/>
          </a:xfrm>
          <a:prstGeom prst="rect">
            <a:avLst/>
          </a:prstGeom>
        </p:spPr>
      </p:pic>
      <p:pic>
        <p:nvPicPr>
          <p:cNvPr id="3" name="object 3"/>
          <p:cNvPicPr/>
          <p:nvPr/>
        </p:nvPicPr>
        <p:blipFill>
          <a:blip r:embed="rId3" cstate="print"/>
          <a:stretch>
            <a:fillRect/>
          </a:stretch>
        </p:blipFill>
        <p:spPr>
          <a:xfrm>
            <a:off x="895534" y="2836068"/>
            <a:ext cx="95250" cy="95249"/>
          </a:xfrm>
          <a:prstGeom prst="rect">
            <a:avLst/>
          </a:prstGeom>
        </p:spPr>
      </p:pic>
      <p:pic>
        <p:nvPicPr>
          <p:cNvPr id="4" name="object 4"/>
          <p:cNvPicPr/>
          <p:nvPr/>
        </p:nvPicPr>
        <p:blipFill>
          <a:blip r:embed="rId3" cstate="print"/>
          <a:stretch>
            <a:fillRect/>
          </a:stretch>
        </p:blipFill>
        <p:spPr>
          <a:xfrm>
            <a:off x="895534" y="3883818"/>
            <a:ext cx="95250" cy="95249"/>
          </a:xfrm>
          <a:prstGeom prst="rect">
            <a:avLst/>
          </a:prstGeom>
        </p:spPr>
      </p:pic>
      <p:pic>
        <p:nvPicPr>
          <p:cNvPr id="5" name="object 5"/>
          <p:cNvPicPr/>
          <p:nvPr/>
        </p:nvPicPr>
        <p:blipFill>
          <a:blip r:embed="rId3" cstate="print"/>
          <a:stretch>
            <a:fillRect/>
          </a:stretch>
        </p:blipFill>
        <p:spPr>
          <a:xfrm>
            <a:off x="895534" y="5455443"/>
            <a:ext cx="95250" cy="95249"/>
          </a:xfrm>
          <a:prstGeom prst="rect">
            <a:avLst/>
          </a:prstGeom>
        </p:spPr>
      </p:pic>
      <p:pic>
        <p:nvPicPr>
          <p:cNvPr id="6" name="object 6"/>
          <p:cNvPicPr/>
          <p:nvPr/>
        </p:nvPicPr>
        <p:blipFill>
          <a:blip r:embed="rId3" cstate="print"/>
          <a:stretch>
            <a:fillRect/>
          </a:stretch>
        </p:blipFill>
        <p:spPr>
          <a:xfrm>
            <a:off x="895534" y="6503192"/>
            <a:ext cx="95250" cy="95249"/>
          </a:xfrm>
          <a:prstGeom prst="rect">
            <a:avLst/>
          </a:prstGeom>
        </p:spPr>
      </p:pic>
      <p:pic>
        <p:nvPicPr>
          <p:cNvPr id="7" name="object 7"/>
          <p:cNvPicPr/>
          <p:nvPr/>
        </p:nvPicPr>
        <p:blipFill>
          <a:blip r:embed="rId3" cstate="print"/>
          <a:stretch>
            <a:fillRect/>
          </a:stretch>
        </p:blipFill>
        <p:spPr>
          <a:xfrm>
            <a:off x="895534" y="8598692"/>
            <a:ext cx="95250" cy="95249"/>
          </a:xfrm>
          <a:prstGeom prst="rect">
            <a:avLst/>
          </a:prstGeom>
        </p:spPr>
      </p:pic>
      <p:pic>
        <p:nvPicPr>
          <p:cNvPr id="8" name="object 8"/>
          <p:cNvPicPr/>
          <p:nvPr/>
        </p:nvPicPr>
        <p:blipFill>
          <a:blip r:embed="rId3" cstate="print"/>
          <a:stretch>
            <a:fillRect/>
          </a:stretch>
        </p:blipFill>
        <p:spPr>
          <a:xfrm>
            <a:off x="895534" y="9646442"/>
            <a:ext cx="95250" cy="95249"/>
          </a:xfrm>
          <a:prstGeom prst="rect">
            <a:avLst/>
          </a:prstGeom>
        </p:spPr>
      </p:pic>
      <p:sp>
        <p:nvSpPr>
          <p:cNvPr id="9" name="object 9"/>
          <p:cNvSpPr txBox="1"/>
          <p:nvPr/>
        </p:nvSpPr>
        <p:spPr>
          <a:xfrm>
            <a:off x="1136735" y="1981987"/>
            <a:ext cx="16505555" cy="7883525"/>
          </a:xfrm>
          <a:prstGeom prst="rect">
            <a:avLst/>
          </a:prstGeom>
        </p:spPr>
        <p:txBody>
          <a:bodyPr vert="horz" wrap="square" lIns="0" tIns="155575" rIns="0" bIns="0" rtlCol="0">
            <a:spAutoFit/>
          </a:bodyPr>
          <a:lstStyle/>
          <a:p>
            <a:pPr marL="12700">
              <a:lnSpc>
                <a:spcPct val="100000"/>
              </a:lnSpc>
              <a:spcBef>
                <a:spcPts val="1225"/>
              </a:spcBef>
            </a:pPr>
            <a:r>
              <a:rPr sz="2500" spc="-75" dirty="0">
                <a:solidFill>
                  <a:srgbClr val="292959"/>
                </a:solidFill>
                <a:latin typeface="Trebuchet MS"/>
                <a:cs typeface="Trebuchet MS"/>
              </a:rPr>
              <a:t>Parties </a:t>
            </a:r>
            <a:r>
              <a:rPr sz="2500" dirty="0">
                <a:solidFill>
                  <a:srgbClr val="292959"/>
                </a:solidFill>
                <a:latin typeface="Trebuchet MS"/>
                <a:cs typeface="Trebuchet MS"/>
              </a:rPr>
              <a:t>are</a:t>
            </a:r>
            <a:r>
              <a:rPr sz="2500" spc="-75" dirty="0">
                <a:solidFill>
                  <a:srgbClr val="292959"/>
                </a:solidFill>
                <a:latin typeface="Trebuchet MS"/>
                <a:cs typeface="Trebuchet MS"/>
              </a:rPr>
              <a:t> </a:t>
            </a:r>
            <a:r>
              <a:rPr sz="2500" spc="-85" dirty="0">
                <a:solidFill>
                  <a:srgbClr val="292959"/>
                </a:solidFill>
                <a:latin typeface="Trebuchet MS"/>
                <a:cs typeface="Trebuchet MS"/>
              </a:rPr>
              <a:t>most</a:t>
            </a:r>
            <a:r>
              <a:rPr sz="2500" spc="-75" dirty="0">
                <a:solidFill>
                  <a:srgbClr val="292959"/>
                </a:solidFill>
                <a:latin typeface="Trebuchet MS"/>
                <a:cs typeface="Trebuchet MS"/>
              </a:rPr>
              <a:t> </a:t>
            </a:r>
            <a:r>
              <a:rPr sz="2500" spc="-165" dirty="0">
                <a:solidFill>
                  <a:srgbClr val="292959"/>
                </a:solidFill>
                <a:latin typeface="Trebuchet MS"/>
                <a:cs typeface="Trebuchet MS"/>
              </a:rPr>
              <a:t>likely</a:t>
            </a:r>
            <a:r>
              <a:rPr sz="2500" spc="-75" dirty="0">
                <a:solidFill>
                  <a:srgbClr val="292959"/>
                </a:solidFill>
                <a:latin typeface="Trebuchet MS"/>
                <a:cs typeface="Trebuchet MS"/>
              </a:rPr>
              <a:t> </a:t>
            </a:r>
            <a:r>
              <a:rPr sz="2500" spc="-35" dirty="0">
                <a:solidFill>
                  <a:srgbClr val="292959"/>
                </a:solidFill>
                <a:latin typeface="Trebuchet MS"/>
                <a:cs typeface="Trebuchet MS"/>
              </a:rPr>
              <a:t>to</a:t>
            </a:r>
            <a:r>
              <a:rPr sz="2500" spc="-70" dirty="0">
                <a:solidFill>
                  <a:srgbClr val="292959"/>
                </a:solidFill>
                <a:latin typeface="Trebuchet MS"/>
                <a:cs typeface="Trebuchet MS"/>
              </a:rPr>
              <a:t> </a:t>
            </a:r>
            <a:r>
              <a:rPr sz="2500" dirty="0">
                <a:solidFill>
                  <a:srgbClr val="292959"/>
                </a:solidFill>
                <a:latin typeface="Trebuchet MS"/>
                <a:cs typeface="Trebuchet MS"/>
              </a:rPr>
              <a:t>agree</a:t>
            </a:r>
            <a:r>
              <a:rPr sz="2500" spc="-75" dirty="0">
                <a:solidFill>
                  <a:srgbClr val="292959"/>
                </a:solidFill>
                <a:latin typeface="Trebuchet MS"/>
                <a:cs typeface="Trebuchet MS"/>
              </a:rPr>
              <a:t> </a:t>
            </a:r>
            <a:r>
              <a:rPr sz="2500" spc="-100" dirty="0">
                <a:solidFill>
                  <a:srgbClr val="292959"/>
                </a:solidFill>
                <a:latin typeface="Trebuchet MS"/>
                <a:cs typeface="Trebuchet MS"/>
              </a:rPr>
              <a:t>distribution</a:t>
            </a:r>
            <a:r>
              <a:rPr sz="2500" spc="-75" dirty="0">
                <a:solidFill>
                  <a:srgbClr val="292959"/>
                </a:solidFill>
                <a:latin typeface="Trebuchet MS"/>
                <a:cs typeface="Trebuchet MS"/>
              </a:rPr>
              <a:t> </a:t>
            </a:r>
            <a:r>
              <a:rPr sz="2500" dirty="0">
                <a:solidFill>
                  <a:srgbClr val="292959"/>
                </a:solidFill>
                <a:latin typeface="Trebuchet MS"/>
                <a:cs typeface="Trebuchet MS"/>
              </a:rPr>
              <a:t>at</a:t>
            </a:r>
            <a:r>
              <a:rPr sz="2500" spc="-75" dirty="0">
                <a:solidFill>
                  <a:srgbClr val="292959"/>
                </a:solidFill>
                <a:latin typeface="Trebuchet MS"/>
                <a:cs typeface="Trebuchet MS"/>
              </a:rPr>
              <a:t> </a:t>
            </a:r>
            <a:r>
              <a:rPr sz="2500" spc="-100" dirty="0">
                <a:solidFill>
                  <a:srgbClr val="292959"/>
                </a:solidFill>
                <a:latin typeface="Trebuchet MS"/>
                <a:cs typeface="Trebuchet MS"/>
              </a:rPr>
              <a:t>early</a:t>
            </a:r>
            <a:r>
              <a:rPr sz="2500" spc="-70" dirty="0">
                <a:solidFill>
                  <a:srgbClr val="292959"/>
                </a:solidFill>
                <a:latin typeface="Trebuchet MS"/>
                <a:cs typeface="Trebuchet MS"/>
              </a:rPr>
              <a:t> </a:t>
            </a:r>
            <a:r>
              <a:rPr sz="2500" dirty="0">
                <a:solidFill>
                  <a:srgbClr val="292959"/>
                </a:solidFill>
                <a:latin typeface="Trebuchet MS"/>
                <a:cs typeface="Trebuchet MS"/>
              </a:rPr>
              <a:t>and</a:t>
            </a:r>
            <a:r>
              <a:rPr sz="2500" spc="-75" dirty="0">
                <a:solidFill>
                  <a:srgbClr val="292959"/>
                </a:solidFill>
                <a:latin typeface="Trebuchet MS"/>
                <a:cs typeface="Trebuchet MS"/>
              </a:rPr>
              <a:t> harmonious </a:t>
            </a:r>
            <a:r>
              <a:rPr sz="2500" dirty="0">
                <a:solidFill>
                  <a:srgbClr val="292959"/>
                </a:solidFill>
                <a:latin typeface="Trebuchet MS"/>
                <a:cs typeface="Trebuchet MS"/>
              </a:rPr>
              <a:t>stages</a:t>
            </a:r>
            <a:r>
              <a:rPr sz="2500" spc="-75" dirty="0">
                <a:solidFill>
                  <a:srgbClr val="292959"/>
                </a:solidFill>
                <a:latin typeface="Trebuchet MS"/>
                <a:cs typeface="Trebuchet MS"/>
              </a:rPr>
              <a:t> </a:t>
            </a:r>
            <a:r>
              <a:rPr sz="2500" dirty="0">
                <a:solidFill>
                  <a:srgbClr val="292959"/>
                </a:solidFill>
                <a:latin typeface="Trebuchet MS"/>
                <a:cs typeface="Trebuchet MS"/>
              </a:rPr>
              <a:t>of</a:t>
            </a:r>
            <a:r>
              <a:rPr sz="2500" spc="-75" dirty="0">
                <a:solidFill>
                  <a:srgbClr val="292959"/>
                </a:solidFill>
                <a:latin typeface="Trebuchet MS"/>
                <a:cs typeface="Trebuchet MS"/>
              </a:rPr>
              <a:t> </a:t>
            </a:r>
            <a:r>
              <a:rPr sz="2500" spc="-10" dirty="0">
                <a:solidFill>
                  <a:srgbClr val="292959"/>
                </a:solidFill>
                <a:latin typeface="Trebuchet MS"/>
                <a:cs typeface="Trebuchet MS"/>
              </a:rPr>
              <a:t>relationship</a:t>
            </a:r>
            <a:endParaRPr sz="2500">
              <a:latin typeface="Trebuchet MS"/>
              <a:cs typeface="Trebuchet MS"/>
            </a:endParaRPr>
          </a:p>
          <a:p>
            <a:pPr marL="12700" marR="771525">
              <a:lnSpc>
                <a:spcPct val="137500"/>
              </a:lnSpc>
            </a:pPr>
            <a:r>
              <a:rPr sz="2500" spc="-80" dirty="0">
                <a:solidFill>
                  <a:srgbClr val="292959"/>
                </a:solidFill>
                <a:latin typeface="Trebuchet MS"/>
                <a:cs typeface="Trebuchet MS"/>
              </a:rPr>
              <a:t>Practitioners</a:t>
            </a:r>
            <a:r>
              <a:rPr sz="2500" spc="-100" dirty="0">
                <a:solidFill>
                  <a:srgbClr val="292959"/>
                </a:solidFill>
                <a:latin typeface="Trebuchet MS"/>
                <a:cs typeface="Trebuchet MS"/>
              </a:rPr>
              <a:t> </a:t>
            </a:r>
            <a:r>
              <a:rPr sz="2500" spc="-60" dirty="0">
                <a:solidFill>
                  <a:srgbClr val="292959"/>
                </a:solidFill>
                <a:latin typeface="Trebuchet MS"/>
                <a:cs typeface="Trebuchet MS"/>
              </a:rPr>
              <a:t>should</a:t>
            </a:r>
            <a:r>
              <a:rPr sz="2500" spc="-85" dirty="0">
                <a:solidFill>
                  <a:srgbClr val="292959"/>
                </a:solidFill>
                <a:latin typeface="Trebuchet MS"/>
                <a:cs typeface="Trebuchet MS"/>
              </a:rPr>
              <a:t> </a:t>
            </a:r>
            <a:r>
              <a:rPr sz="2500" dirty="0">
                <a:solidFill>
                  <a:srgbClr val="292959"/>
                </a:solidFill>
                <a:latin typeface="Trebuchet MS"/>
                <a:cs typeface="Trebuchet MS"/>
              </a:rPr>
              <a:t>encourage</a:t>
            </a:r>
            <a:r>
              <a:rPr sz="2500" spc="-85" dirty="0">
                <a:solidFill>
                  <a:srgbClr val="292959"/>
                </a:solidFill>
                <a:latin typeface="Trebuchet MS"/>
                <a:cs typeface="Trebuchet MS"/>
              </a:rPr>
              <a:t> </a:t>
            </a:r>
            <a:r>
              <a:rPr sz="2500" spc="-80" dirty="0">
                <a:solidFill>
                  <a:srgbClr val="292959"/>
                </a:solidFill>
                <a:latin typeface="Trebuchet MS"/>
                <a:cs typeface="Trebuchet MS"/>
              </a:rPr>
              <a:t>clients</a:t>
            </a:r>
            <a:r>
              <a:rPr sz="2500" spc="-85" dirty="0">
                <a:solidFill>
                  <a:srgbClr val="292959"/>
                </a:solidFill>
                <a:latin typeface="Trebuchet MS"/>
                <a:cs typeface="Trebuchet MS"/>
              </a:rPr>
              <a:t> </a:t>
            </a:r>
            <a:r>
              <a:rPr sz="2500" spc="-35" dirty="0">
                <a:solidFill>
                  <a:srgbClr val="292959"/>
                </a:solidFill>
                <a:latin typeface="Trebuchet MS"/>
                <a:cs typeface="Trebuchet MS"/>
              </a:rPr>
              <a:t>to</a:t>
            </a:r>
            <a:r>
              <a:rPr sz="2500" spc="-85" dirty="0">
                <a:solidFill>
                  <a:srgbClr val="292959"/>
                </a:solidFill>
                <a:latin typeface="Trebuchet MS"/>
                <a:cs typeface="Trebuchet MS"/>
              </a:rPr>
              <a:t> </a:t>
            </a:r>
            <a:r>
              <a:rPr sz="2500" spc="-95" dirty="0">
                <a:solidFill>
                  <a:srgbClr val="292959"/>
                </a:solidFill>
                <a:latin typeface="Trebuchet MS"/>
                <a:cs typeface="Trebuchet MS"/>
              </a:rPr>
              <a:t>determine</a:t>
            </a:r>
            <a:r>
              <a:rPr sz="2500" spc="-85" dirty="0">
                <a:solidFill>
                  <a:srgbClr val="292959"/>
                </a:solidFill>
                <a:latin typeface="Trebuchet MS"/>
                <a:cs typeface="Trebuchet MS"/>
              </a:rPr>
              <a:t> </a:t>
            </a:r>
            <a:r>
              <a:rPr sz="2500" spc="-20" dirty="0">
                <a:solidFill>
                  <a:srgbClr val="292959"/>
                </a:solidFill>
                <a:latin typeface="Trebuchet MS"/>
                <a:cs typeface="Trebuchet MS"/>
              </a:rPr>
              <a:t>how</a:t>
            </a:r>
            <a:r>
              <a:rPr sz="2500" spc="-85" dirty="0">
                <a:solidFill>
                  <a:srgbClr val="292959"/>
                </a:solidFill>
                <a:latin typeface="Trebuchet MS"/>
                <a:cs typeface="Trebuchet MS"/>
              </a:rPr>
              <a:t> </a:t>
            </a:r>
            <a:r>
              <a:rPr sz="2500" spc="-130" dirty="0">
                <a:solidFill>
                  <a:srgbClr val="292959"/>
                </a:solidFill>
                <a:latin typeface="Trebuchet MS"/>
                <a:cs typeface="Trebuchet MS"/>
              </a:rPr>
              <a:t>their</a:t>
            </a:r>
            <a:r>
              <a:rPr sz="2500" spc="-80" dirty="0">
                <a:solidFill>
                  <a:srgbClr val="292959"/>
                </a:solidFill>
                <a:latin typeface="Trebuchet MS"/>
                <a:cs typeface="Trebuchet MS"/>
              </a:rPr>
              <a:t> </a:t>
            </a:r>
            <a:r>
              <a:rPr sz="2500" spc="-45" dirty="0">
                <a:solidFill>
                  <a:srgbClr val="292959"/>
                </a:solidFill>
                <a:latin typeface="Trebuchet MS"/>
                <a:cs typeface="Trebuchet MS"/>
              </a:rPr>
              <a:t>beneficial</a:t>
            </a:r>
            <a:r>
              <a:rPr sz="2500" spc="-85" dirty="0">
                <a:solidFill>
                  <a:srgbClr val="292959"/>
                </a:solidFill>
                <a:latin typeface="Trebuchet MS"/>
                <a:cs typeface="Trebuchet MS"/>
              </a:rPr>
              <a:t> </a:t>
            </a:r>
            <a:r>
              <a:rPr sz="2500" spc="-95" dirty="0">
                <a:solidFill>
                  <a:srgbClr val="292959"/>
                </a:solidFill>
                <a:latin typeface="Trebuchet MS"/>
                <a:cs typeface="Trebuchet MS"/>
              </a:rPr>
              <a:t>interests</a:t>
            </a:r>
            <a:r>
              <a:rPr sz="2500" spc="-85" dirty="0">
                <a:solidFill>
                  <a:srgbClr val="292959"/>
                </a:solidFill>
                <a:latin typeface="Trebuchet MS"/>
                <a:cs typeface="Trebuchet MS"/>
              </a:rPr>
              <a:t> </a:t>
            </a:r>
            <a:r>
              <a:rPr sz="2500" spc="-60" dirty="0">
                <a:solidFill>
                  <a:srgbClr val="292959"/>
                </a:solidFill>
                <a:latin typeface="Trebuchet MS"/>
                <a:cs typeface="Trebuchet MS"/>
              </a:rPr>
              <a:t>should</a:t>
            </a:r>
            <a:r>
              <a:rPr sz="2500" spc="-85" dirty="0">
                <a:solidFill>
                  <a:srgbClr val="292959"/>
                </a:solidFill>
                <a:latin typeface="Trebuchet MS"/>
                <a:cs typeface="Trebuchet MS"/>
              </a:rPr>
              <a:t> </a:t>
            </a:r>
            <a:r>
              <a:rPr sz="2500" dirty="0">
                <a:solidFill>
                  <a:srgbClr val="292959"/>
                </a:solidFill>
                <a:latin typeface="Trebuchet MS"/>
                <a:cs typeface="Trebuchet MS"/>
              </a:rPr>
              <a:t>be</a:t>
            </a:r>
            <a:r>
              <a:rPr sz="2500" spc="-85" dirty="0">
                <a:solidFill>
                  <a:srgbClr val="292959"/>
                </a:solidFill>
                <a:latin typeface="Trebuchet MS"/>
                <a:cs typeface="Trebuchet MS"/>
              </a:rPr>
              <a:t> </a:t>
            </a:r>
            <a:r>
              <a:rPr sz="2500" spc="-60" dirty="0">
                <a:solidFill>
                  <a:srgbClr val="292959"/>
                </a:solidFill>
                <a:latin typeface="Trebuchet MS"/>
                <a:cs typeface="Trebuchet MS"/>
              </a:rPr>
              <a:t>held</a:t>
            </a:r>
            <a:r>
              <a:rPr sz="2500" spc="-85" dirty="0">
                <a:solidFill>
                  <a:srgbClr val="292959"/>
                </a:solidFill>
                <a:latin typeface="Trebuchet MS"/>
                <a:cs typeface="Trebuchet MS"/>
              </a:rPr>
              <a:t> </a:t>
            </a:r>
            <a:r>
              <a:rPr sz="2500" spc="-130" dirty="0">
                <a:solidFill>
                  <a:srgbClr val="292959"/>
                </a:solidFill>
                <a:latin typeface="Trebuchet MS"/>
                <a:cs typeface="Trebuchet MS"/>
              </a:rPr>
              <a:t>early:</a:t>
            </a:r>
            <a:r>
              <a:rPr sz="2500" spc="-80" dirty="0">
                <a:solidFill>
                  <a:srgbClr val="292959"/>
                </a:solidFill>
                <a:latin typeface="Trebuchet MS"/>
                <a:cs typeface="Trebuchet MS"/>
              </a:rPr>
              <a:t> </a:t>
            </a:r>
            <a:r>
              <a:rPr sz="2500" spc="-85" dirty="0">
                <a:solidFill>
                  <a:srgbClr val="292959"/>
                </a:solidFill>
                <a:latin typeface="Trebuchet MS"/>
                <a:cs typeface="Trebuchet MS"/>
              </a:rPr>
              <a:t>ideally </a:t>
            </a:r>
            <a:r>
              <a:rPr sz="2500" spc="-20" dirty="0">
                <a:solidFill>
                  <a:srgbClr val="292959"/>
                </a:solidFill>
                <a:latin typeface="Trebuchet MS"/>
                <a:cs typeface="Trebuchet MS"/>
              </a:rPr>
              <a:t>when </a:t>
            </a:r>
            <a:r>
              <a:rPr sz="2500" spc="-45" dirty="0">
                <a:solidFill>
                  <a:srgbClr val="292959"/>
                </a:solidFill>
                <a:latin typeface="Trebuchet MS"/>
                <a:cs typeface="Trebuchet MS"/>
              </a:rPr>
              <a:t>conveying</a:t>
            </a:r>
            <a:r>
              <a:rPr sz="2500" spc="-105" dirty="0">
                <a:solidFill>
                  <a:srgbClr val="292959"/>
                </a:solidFill>
                <a:latin typeface="Trebuchet MS"/>
                <a:cs typeface="Trebuchet MS"/>
              </a:rPr>
              <a:t> </a:t>
            </a:r>
            <a:r>
              <a:rPr sz="2500" spc="-90" dirty="0">
                <a:solidFill>
                  <a:srgbClr val="292959"/>
                </a:solidFill>
                <a:latin typeface="Trebuchet MS"/>
                <a:cs typeface="Trebuchet MS"/>
              </a:rPr>
              <a:t>the</a:t>
            </a:r>
            <a:r>
              <a:rPr sz="2500" spc="-100" dirty="0">
                <a:solidFill>
                  <a:srgbClr val="292959"/>
                </a:solidFill>
                <a:latin typeface="Trebuchet MS"/>
                <a:cs typeface="Trebuchet MS"/>
              </a:rPr>
              <a:t> </a:t>
            </a:r>
            <a:r>
              <a:rPr sz="2500" spc="-10" dirty="0">
                <a:solidFill>
                  <a:srgbClr val="292959"/>
                </a:solidFill>
                <a:latin typeface="Trebuchet MS"/>
                <a:cs typeface="Trebuchet MS"/>
              </a:rPr>
              <a:t>property</a:t>
            </a:r>
            <a:endParaRPr sz="2500">
              <a:latin typeface="Trebuchet MS"/>
              <a:cs typeface="Trebuchet MS"/>
            </a:endParaRPr>
          </a:p>
          <a:p>
            <a:pPr marL="12700" marR="86995">
              <a:lnSpc>
                <a:spcPct val="137500"/>
              </a:lnSpc>
            </a:pPr>
            <a:r>
              <a:rPr sz="2500" dirty="0">
                <a:solidFill>
                  <a:srgbClr val="292959"/>
                </a:solidFill>
                <a:latin typeface="Trebuchet MS"/>
                <a:cs typeface="Trebuchet MS"/>
              </a:rPr>
              <a:t>Most</a:t>
            </a:r>
            <a:r>
              <a:rPr sz="2500" spc="-185" dirty="0">
                <a:solidFill>
                  <a:srgbClr val="292959"/>
                </a:solidFill>
                <a:latin typeface="Trebuchet MS"/>
                <a:cs typeface="Trebuchet MS"/>
              </a:rPr>
              <a:t> </a:t>
            </a:r>
            <a:r>
              <a:rPr sz="2500" spc="-100" dirty="0">
                <a:solidFill>
                  <a:srgbClr val="292959"/>
                </a:solidFill>
                <a:latin typeface="Trebuchet MS"/>
                <a:cs typeface="Trebuchet MS"/>
              </a:rPr>
              <a:t>commonly</a:t>
            </a:r>
            <a:r>
              <a:rPr sz="2500" spc="-90" dirty="0">
                <a:solidFill>
                  <a:srgbClr val="292959"/>
                </a:solidFill>
                <a:latin typeface="Trebuchet MS"/>
                <a:cs typeface="Trebuchet MS"/>
              </a:rPr>
              <a:t> </a:t>
            </a:r>
            <a:r>
              <a:rPr sz="2500" spc="-120" dirty="0">
                <a:solidFill>
                  <a:srgbClr val="292959"/>
                </a:solidFill>
                <a:latin typeface="Trebuchet MS"/>
                <a:cs typeface="Trebuchet MS"/>
              </a:rPr>
              <a:t>in</a:t>
            </a:r>
            <a:r>
              <a:rPr sz="2500" spc="-80" dirty="0">
                <a:solidFill>
                  <a:srgbClr val="292959"/>
                </a:solidFill>
                <a:latin typeface="Trebuchet MS"/>
                <a:cs typeface="Trebuchet MS"/>
              </a:rPr>
              <a:t> </a:t>
            </a:r>
            <a:r>
              <a:rPr sz="2500" spc="-45" dirty="0">
                <a:solidFill>
                  <a:srgbClr val="292959"/>
                </a:solidFill>
                <a:latin typeface="Trebuchet MS"/>
                <a:cs typeface="Trebuchet MS"/>
              </a:rPr>
              <a:t>express</a:t>
            </a:r>
            <a:r>
              <a:rPr sz="2500" spc="-95" dirty="0">
                <a:solidFill>
                  <a:srgbClr val="292959"/>
                </a:solidFill>
                <a:latin typeface="Trebuchet MS"/>
                <a:cs typeface="Trebuchet MS"/>
              </a:rPr>
              <a:t> </a:t>
            </a:r>
            <a:r>
              <a:rPr sz="2500" spc="-150" dirty="0">
                <a:solidFill>
                  <a:srgbClr val="292959"/>
                </a:solidFill>
                <a:latin typeface="Trebuchet MS"/>
                <a:cs typeface="Trebuchet MS"/>
              </a:rPr>
              <a:t>trusts,</a:t>
            </a:r>
            <a:r>
              <a:rPr sz="2500" spc="-80" dirty="0">
                <a:solidFill>
                  <a:srgbClr val="292959"/>
                </a:solidFill>
                <a:latin typeface="Trebuchet MS"/>
                <a:cs typeface="Trebuchet MS"/>
              </a:rPr>
              <a:t> </a:t>
            </a:r>
            <a:r>
              <a:rPr sz="2500" spc="-30" dirty="0">
                <a:solidFill>
                  <a:srgbClr val="292959"/>
                </a:solidFill>
                <a:latin typeface="Trebuchet MS"/>
                <a:cs typeface="Trebuchet MS"/>
              </a:rPr>
              <a:t>shares</a:t>
            </a:r>
            <a:r>
              <a:rPr sz="2500" spc="-95" dirty="0">
                <a:solidFill>
                  <a:srgbClr val="292959"/>
                </a:solidFill>
                <a:latin typeface="Trebuchet MS"/>
                <a:cs typeface="Trebuchet MS"/>
              </a:rPr>
              <a:t> </a:t>
            </a:r>
            <a:r>
              <a:rPr sz="2500" dirty="0">
                <a:solidFill>
                  <a:srgbClr val="292959"/>
                </a:solidFill>
                <a:latin typeface="Trebuchet MS"/>
                <a:cs typeface="Trebuchet MS"/>
              </a:rPr>
              <a:t>are</a:t>
            </a:r>
            <a:r>
              <a:rPr sz="2500" spc="-95" dirty="0">
                <a:solidFill>
                  <a:srgbClr val="292959"/>
                </a:solidFill>
                <a:latin typeface="Trebuchet MS"/>
                <a:cs typeface="Trebuchet MS"/>
              </a:rPr>
              <a:t> </a:t>
            </a:r>
            <a:r>
              <a:rPr sz="2500" spc="-120" dirty="0">
                <a:solidFill>
                  <a:srgbClr val="292959"/>
                </a:solidFill>
                <a:latin typeface="Trebuchet MS"/>
                <a:cs typeface="Trebuchet MS"/>
              </a:rPr>
              <a:t>fixed,</a:t>
            </a:r>
            <a:r>
              <a:rPr sz="2500" spc="-80" dirty="0">
                <a:solidFill>
                  <a:srgbClr val="292959"/>
                </a:solidFill>
                <a:latin typeface="Trebuchet MS"/>
                <a:cs typeface="Trebuchet MS"/>
              </a:rPr>
              <a:t> </a:t>
            </a:r>
            <a:r>
              <a:rPr sz="2500" spc="-70" dirty="0">
                <a:solidFill>
                  <a:srgbClr val="292959"/>
                </a:solidFill>
                <a:latin typeface="Trebuchet MS"/>
                <a:cs typeface="Trebuchet MS"/>
              </a:rPr>
              <a:t>but</a:t>
            </a:r>
            <a:r>
              <a:rPr sz="2500" spc="-95" dirty="0">
                <a:solidFill>
                  <a:srgbClr val="292959"/>
                </a:solidFill>
                <a:latin typeface="Trebuchet MS"/>
                <a:cs typeface="Trebuchet MS"/>
              </a:rPr>
              <a:t> </a:t>
            </a:r>
            <a:r>
              <a:rPr sz="2500" spc="-160" dirty="0">
                <a:solidFill>
                  <a:srgbClr val="292959"/>
                </a:solidFill>
                <a:latin typeface="Trebuchet MS"/>
                <a:cs typeface="Trebuchet MS"/>
              </a:rPr>
              <a:t>it</a:t>
            </a:r>
            <a:r>
              <a:rPr sz="2500" spc="-80" dirty="0">
                <a:solidFill>
                  <a:srgbClr val="292959"/>
                </a:solidFill>
                <a:latin typeface="Trebuchet MS"/>
                <a:cs typeface="Trebuchet MS"/>
              </a:rPr>
              <a:t> </a:t>
            </a:r>
            <a:r>
              <a:rPr sz="2500" spc="-50" dirty="0">
                <a:solidFill>
                  <a:srgbClr val="292959"/>
                </a:solidFill>
                <a:latin typeface="Trebuchet MS"/>
                <a:cs typeface="Trebuchet MS"/>
              </a:rPr>
              <a:t>is</a:t>
            </a:r>
            <a:r>
              <a:rPr sz="2500" spc="-95" dirty="0">
                <a:solidFill>
                  <a:srgbClr val="292959"/>
                </a:solidFill>
                <a:latin typeface="Trebuchet MS"/>
                <a:cs typeface="Trebuchet MS"/>
              </a:rPr>
              <a:t> </a:t>
            </a:r>
            <a:r>
              <a:rPr sz="2500" spc="-30" dirty="0">
                <a:solidFill>
                  <a:srgbClr val="292959"/>
                </a:solidFill>
                <a:latin typeface="Trebuchet MS"/>
                <a:cs typeface="Trebuchet MS"/>
              </a:rPr>
              <a:t>possible</a:t>
            </a:r>
            <a:r>
              <a:rPr sz="2500" spc="-95" dirty="0">
                <a:solidFill>
                  <a:srgbClr val="292959"/>
                </a:solidFill>
                <a:latin typeface="Trebuchet MS"/>
                <a:cs typeface="Trebuchet MS"/>
              </a:rPr>
              <a:t> </a:t>
            </a:r>
            <a:r>
              <a:rPr sz="2500" spc="-80" dirty="0">
                <a:solidFill>
                  <a:srgbClr val="292959"/>
                </a:solidFill>
                <a:latin typeface="Trebuchet MS"/>
                <a:cs typeface="Trebuchet MS"/>
              </a:rPr>
              <a:t>for</a:t>
            </a:r>
            <a:r>
              <a:rPr sz="2500" spc="-100" dirty="0">
                <a:solidFill>
                  <a:srgbClr val="292959"/>
                </a:solidFill>
                <a:latin typeface="Trebuchet MS"/>
                <a:cs typeface="Trebuchet MS"/>
              </a:rPr>
              <a:t> </a:t>
            </a:r>
            <a:r>
              <a:rPr sz="2500" spc="-90" dirty="0">
                <a:solidFill>
                  <a:srgbClr val="292959"/>
                </a:solidFill>
                <a:latin typeface="Trebuchet MS"/>
                <a:cs typeface="Trebuchet MS"/>
              </a:rPr>
              <a:t>the</a:t>
            </a:r>
            <a:r>
              <a:rPr sz="2500" spc="-95" dirty="0">
                <a:solidFill>
                  <a:srgbClr val="292959"/>
                </a:solidFill>
                <a:latin typeface="Trebuchet MS"/>
                <a:cs typeface="Trebuchet MS"/>
              </a:rPr>
              <a:t> </a:t>
            </a:r>
            <a:r>
              <a:rPr sz="2500" spc="-140" dirty="0">
                <a:solidFill>
                  <a:srgbClr val="292959"/>
                </a:solidFill>
                <a:latin typeface="Trebuchet MS"/>
                <a:cs typeface="Trebuchet MS"/>
              </a:rPr>
              <a:t>trust</a:t>
            </a:r>
            <a:r>
              <a:rPr sz="2500" spc="-80" dirty="0">
                <a:solidFill>
                  <a:srgbClr val="292959"/>
                </a:solidFill>
                <a:latin typeface="Trebuchet MS"/>
                <a:cs typeface="Trebuchet MS"/>
              </a:rPr>
              <a:t> </a:t>
            </a:r>
            <a:r>
              <a:rPr sz="2500" spc="-35" dirty="0">
                <a:solidFill>
                  <a:srgbClr val="292959"/>
                </a:solidFill>
                <a:latin typeface="Trebuchet MS"/>
                <a:cs typeface="Trebuchet MS"/>
              </a:rPr>
              <a:t>to</a:t>
            </a:r>
            <a:r>
              <a:rPr sz="2500" spc="-95" dirty="0">
                <a:solidFill>
                  <a:srgbClr val="292959"/>
                </a:solidFill>
                <a:latin typeface="Trebuchet MS"/>
                <a:cs typeface="Trebuchet MS"/>
              </a:rPr>
              <a:t> </a:t>
            </a:r>
            <a:r>
              <a:rPr sz="2500" spc="-60" dirty="0">
                <a:solidFill>
                  <a:srgbClr val="292959"/>
                </a:solidFill>
                <a:latin typeface="Trebuchet MS"/>
                <a:cs typeface="Trebuchet MS"/>
              </a:rPr>
              <a:t>allow</a:t>
            </a:r>
            <a:r>
              <a:rPr sz="2500" spc="-95" dirty="0">
                <a:solidFill>
                  <a:srgbClr val="292959"/>
                </a:solidFill>
                <a:latin typeface="Trebuchet MS"/>
                <a:cs typeface="Trebuchet MS"/>
              </a:rPr>
              <a:t> </a:t>
            </a:r>
            <a:r>
              <a:rPr sz="2500" spc="-80" dirty="0">
                <a:solidFill>
                  <a:srgbClr val="292959"/>
                </a:solidFill>
                <a:latin typeface="Trebuchet MS"/>
                <a:cs typeface="Trebuchet MS"/>
              </a:rPr>
              <a:t>for</a:t>
            </a:r>
            <a:r>
              <a:rPr sz="2500" spc="-95" dirty="0">
                <a:solidFill>
                  <a:srgbClr val="292959"/>
                </a:solidFill>
                <a:latin typeface="Trebuchet MS"/>
                <a:cs typeface="Trebuchet MS"/>
              </a:rPr>
              <a:t> </a:t>
            </a:r>
            <a:r>
              <a:rPr sz="2500" spc="-70" dirty="0">
                <a:solidFill>
                  <a:srgbClr val="292959"/>
                </a:solidFill>
                <a:latin typeface="Trebuchet MS"/>
                <a:cs typeface="Trebuchet MS"/>
              </a:rPr>
              <a:t>fixing</a:t>
            </a:r>
            <a:r>
              <a:rPr sz="2500" spc="-95" dirty="0">
                <a:solidFill>
                  <a:srgbClr val="292959"/>
                </a:solidFill>
                <a:latin typeface="Trebuchet MS"/>
                <a:cs typeface="Trebuchet MS"/>
              </a:rPr>
              <a:t> </a:t>
            </a:r>
            <a:r>
              <a:rPr sz="2500" dirty="0">
                <a:solidFill>
                  <a:srgbClr val="292959"/>
                </a:solidFill>
                <a:latin typeface="Trebuchet MS"/>
                <a:cs typeface="Trebuchet MS"/>
              </a:rPr>
              <a:t>at</a:t>
            </a:r>
            <a:r>
              <a:rPr sz="2500" spc="-95" dirty="0">
                <a:solidFill>
                  <a:srgbClr val="292959"/>
                </a:solidFill>
                <a:latin typeface="Trebuchet MS"/>
                <a:cs typeface="Trebuchet MS"/>
              </a:rPr>
              <a:t> </a:t>
            </a:r>
            <a:r>
              <a:rPr sz="2500" spc="105" dirty="0">
                <a:solidFill>
                  <a:srgbClr val="292959"/>
                </a:solidFill>
                <a:latin typeface="Trebuchet MS"/>
                <a:cs typeface="Trebuchet MS"/>
              </a:rPr>
              <a:t>a</a:t>
            </a:r>
            <a:r>
              <a:rPr sz="2500" spc="-95" dirty="0">
                <a:solidFill>
                  <a:srgbClr val="292959"/>
                </a:solidFill>
                <a:latin typeface="Trebuchet MS"/>
                <a:cs typeface="Trebuchet MS"/>
              </a:rPr>
              <a:t> later </a:t>
            </a:r>
            <a:r>
              <a:rPr sz="2500" spc="-75" dirty="0">
                <a:solidFill>
                  <a:srgbClr val="292959"/>
                </a:solidFill>
                <a:latin typeface="Trebuchet MS"/>
                <a:cs typeface="Trebuchet MS"/>
              </a:rPr>
              <a:t>date,</a:t>
            </a:r>
            <a:r>
              <a:rPr sz="2500" spc="-95" dirty="0">
                <a:solidFill>
                  <a:srgbClr val="292959"/>
                </a:solidFill>
                <a:latin typeface="Trebuchet MS"/>
                <a:cs typeface="Trebuchet MS"/>
              </a:rPr>
              <a:t> </a:t>
            </a:r>
            <a:r>
              <a:rPr sz="2500" spc="-20" dirty="0">
                <a:solidFill>
                  <a:srgbClr val="292959"/>
                </a:solidFill>
                <a:latin typeface="Trebuchet MS"/>
                <a:cs typeface="Trebuchet MS"/>
              </a:rPr>
              <a:t>e.g. </a:t>
            </a:r>
            <a:r>
              <a:rPr sz="2500" dirty="0">
                <a:solidFill>
                  <a:srgbClr val="292959"/>
                </a:solidFill>
                <a:latin typeface="Trebuchet MS"/>
                <a:cs typeface="Trebuchet MS"/>
              </a:rPr>
              <a:t>based</a:t>
            </a:r>
            <a:r>
              <a:rPr sz="2500" spc="-110" dirty="0">
                <a:solidFill>
                  <a:srgbClr val="292959"/>
                </a:solidFill>
                <a:latin typeface="Trebuchet MS"/>
                <a:cs typeface="Trebuchet MS"/>
              </a:rPr>
              <a:t> </a:t>
            </a:r>
            <a:r>
              <a:rPr sz="2500" dirty="0">
                <a:solidFill>
                  <a:srgbClr val="292959"/>
                </a:solidFill>
                <a:latin typeface="Trebuchet MS"/>
                <a:cs typeface="Trebuchet MS"/>
              </a:rPr>
              <a:t>on</a:t>
            </a:r>
            <a:r>
              <a:rPr sz="2500" spc="-85" dirty="0">
                <a:solidFill>
                  <a:srgbClr val="292959"/>
                </a:solidFill>
                <a:latin typeface="Trebuchet MS"/>
                <a:cs typeface="Trebuchet MS"/>
              </a:rPr>
              <a:t> </a:t>
            </a:r>
            <a:r>
              <a:rPr sz="2500" spc="-25" dirty="0">
                <a:solidFill>
                  <a:srgbClr val="292959"/>
                </a:solidFill>
                <a:latin typeface="Trebuchet MS"/>
                <a:cs typeface="Trebuchet MS"/>
              </a:rPr>
              <a:t>actual</a:t>
            </a:r>
            <a:r>
              <a:rPr sz="2500" spc="-90" dirty="0">
                <a:solidFill>
                  <a:srgbClr val="292959"/>
                </a:solidFill>
                <a:latin typeface="Trebuchet MS"/>
                <a:cs typeface="Trebuchet MS"/>
              </a:rPr>
              <a:t> contributions. </a:t>
            </a:r>
            <a:r>
              <a:rPr sz="2500" spc="-165" dirty="0">
                <a:solidFill>
                  <a:srgbClr val="292959"/>
                </a:solidFill>
                <a:latin typeface="Trebuchet MS"/>
                <a:cs typeface="Trebuchet MS"/>
              </a:rPr>
              <a:t>This</a:t>
            </a:r>
            <a:r>
              <a:rPr sz="2500" spc="-80" dirty="0">
                <a:solidFill>
                  <a:srgbClr val="292959"/>
                </a:solidFill>
                <a:latin typeface="Trebuchet MS"/>
                <a:cs typeface="Trebuchet MS"/>
              </a:rPr>
              <a:t> </a:t>
            </a:r>
            <a:r>
              <a:rPr sz="2500" spc="-85" dirty="0">
                <a:solidFill>
                  <a:srgbClr val="292959"/>
                </a:solidFill>
                <a:latin typeface="Trebuchet MS"/>
                <a:cs typeface="Trebuchet MS"/>
              </a:rPr>
              <a:t>may </a:t>
            </a:r>
            <a:r>
              <a:rPr sz="2500" spc="-35" dirty="0">
                <a:solidFill>
                  <a:srgbClr val="292959"/>
                </a:solidFill>
                <a:latin typeface="Trebuchet MS"/>
                <a:cs typeface="Trebuchet MS"/>
              </a:rPr>
              <a:t>seem</a:t>
            </a:r>
            <a:r>
              <a:rPr sz="2500" spc="-90" dirty="0">
                <a:solidFill>
                  <a:srgbClr val="292959"/>
                </a:solidFill>
                <a:latin typeface="Trebuchet MS"/>
                <a:cs typeface="Trebuchet MS"/>
              </a:rPr>
              <a:t> </a:t>
            </a:r>
            <a:r>
              <a:rPr sz="2500" spc="-110" dirty="0">
                <a:solidFill>
                  <a:srgbClr val="292959"/>
                </a:solidFill>
                <a:latin typeface="Trebuchet MS"/>
                <a:cs typeface="Trebuchet MS"/>
              </a:rPr>
              <a:t>attractive,</a:t>
            </a:r>
            <a:r>
              <a:rPr sz="2500" spc="-80" dirty="0">
                <a:solidFill>
                  <a:srgbClr val="292959"/>
                </a:solidFill>
                <a:latin typeface="Trebuchet MS"/>
                <a:cs typeface="Trebuchet MS"/>
              </a:rPr>
              <a:t> </a:t>
            </a:r>
            <a:r>
              <a:rPr sz="2500" spc="-70" dirty="0">
                <a:solidFill>
                  <a:srgbClr val="292959"/>
                </a:solidFill>
                <a:latin typeface="Trebuchet MS"/>
                <a:cs typeface="Trebuchet MS"/>
              </a:rPr>
              <a:t>but</a:t>
            </a:r>
            <a:r>
              <a:rPr sz="2500" spc="-90" dirty="0">
                <a:solidFill>
                  <a:srgbClr val="292959"/>
                </a:solidFill>
                <a:latin typeface="Trebuchet MS"/>
                <a:cs typeface="Trebuchet MS"/>
              </a:rPr>
              <a:t> </a:t>
            </a:r>
            <a:r>
              <a:rPr sz="2500" dirty="0">
                <a:solidFill>
                  <a:srgbClr val="292959"/>
                </a:solidFill>
                <a:latin typeface="Trebuchet MS"/>
                <a:cs typeface="Trebuchet MS"/>
              </a:rPr>
              <a:t>can</a:t>
            </a:r>
            <a:r>
              <a:rPr sz="2500" spc="-85" dirty="0">
                <a:solidFill>
                  <a:srgbClr val="292959"/>
                </a:solidFill>
                <a:latin typeface="Trebuchet MS"/>
                <a:cs typeface="Trebuchet MS"/>
              </a:rPr>
              <a:t> </a:t>
            </a:r>
            <a:r>
              <a:rPr sz="2500" spc="-10" dirty="0">
                <a:solidFill>
                  <a:srgbClr val="292959"/>
                </a:solidFill>
                <a:latin typeface="Trebuchet MS"/>
                <a:cs typeface="Trebuchet MS"/>
              </a:rPr>
              <a:t>give</a:t>
            </a:r>
            <a:r>
              <a:rPr sz="2500" spc="-90" dirty="0">
                <a:solidFill>
                  <a:srgbClr val="292959"/>
                </a:solidFill>
                <a:latin typeface="Trebuchet MS"/>
                <a:cs typeface="Trebuchet MS"/>
              </a:rPr>
              <a:t> </a:t>
            </a:r>
            <a:r>
              <a:rPr sz="2500" spc="-85" dirty="0">
                <a:solidFill>
                  <a:srgbClr val="292959"/>
                </a:solidFill>
                <a:latin typeface="Trebuchet MS"/>
                <a:cs typeface="Trebuchet MS"/>
              </a:rPr>
              <a:t>rise </a:t>
            </a:r>
            <a:r>
              <a:rPr sz="2500" spc="-35" dirty="0">
                <a:solidFill>
                  <a:srgbClr val="292959"/>
                </a:solidFill>
                <a:latin typeface="Trebuchet MS"/>
                <a:cs typeface="Trebuchet MS"/>
              </a:rPr>
              <a:t>to</a:t>
            </a:r>
            <a:r>
              <a:rPr sz="2500" spc="-90" dirty="0">
                <a:solidFill>
                  <a:srgbClr val="292959"/>
                </a:solidFill>
                <a:latin typeface="Trebuchet MS"/>
                <a:cs typeface="Trebuchet MS"/>
              </a:rPr>
              <a:t> </a:t>
            </a:r>
            <a:r>
              <a:rPr sz="2500" spc="-100" dirty="0">
                <a:solidFill>
                  <a:srgbClr val="292959"/>
                </a:solidFill>
                <a:latin typeface="Trebuchet MS"/>
                <a:cs typeface="Trebuchet MS"/>
              </a:rPr>
              <a:t>uncertainty</a:t>
            </a:r>
            <a:r>
              <a:rPr sz="2500" spc="-90" dirty="0">
                <a:solidFill>
                  <a:srgbClr val="292959"/>
                </a:solidFill>
                <a:latin typeface="Trebuchet MS"/>
                <a:cs typeface="Trebuchet MS"/>
              </a:rPr>
              <a:t> </a:t>
            </a:r>
            <a:r>
              <a:rPr sz="2500" spc="105" dirty="0">
                <a:solidFill>
                  <a:srgbClr val="292959"/>
                </a:solidFill>
                <a:latin typeface="Trebuchet MS"/>
                <a:cs typeface="Trebuchet MS"/>
              </a:rPr>
              <a:t>-</a:t>
            </a:r>
            <a:r>
              <a:rPr sz="2500" spc="-85" dirty="0">
                <a:solidFill>
                  <a:srgbClr val="292959"/>
                </a:solidFill>
                <a:latin typeface="Trebuchet MS"/>
                <a:cs typeface="Trebuchet MS"/>
              </a:rPr>
              <a:t> </a:t>
            </a:r>
            <a:r>
              <a:rPr sz="2500" spc="-55" dirty="0">
                <a:solidFill>
                  <a:srgbClr val="292959"/>
                </a:solidFill>
                <a:latin typeface="Trebuchet MS"/>
                <a:cs typeface="Trebuchet MS"/>
              </a:rPr>
              <a:t>especially</a:t>
            </a:r>
            <a:r>
              <a:rPr sz="2500" spc="-90" dirty="0">
                <a:solidFill>
                  <a:srgbClr val="292959"/>
                </a:solidFill>
                <a:latin typeface="Trebuchet MS"/>
                <a:cs typeface="Trebuchet MS"/>
              </a:rPr>
              <a:t> </a:t>
            </a:r>
            <a:r>
              <a:rPr sz="2500" spc="-30" dirty="0">
                <a:solidFill>
                  <a:srgbClr val="292959"/>
                </a:solidFill>
                <a:latin typeface="Trebuchet MS"/>
                <a:cs typeface="Trebuchet MS"/>
              </a:rPr>
              <a:t>around</a:t>
            </a:r>
            <a:r>
              <a:rPr sz="2500" spc="-90" dirty="0">
                <a:solidFill>
                  <a:srgbClr val="292959"/>
                </a:solidFill>
                <a:latin typeface="Trebuchet MS"/>
                <a:cs typeface="Trebuchet MS"/>
              </a:rPr>
              <a:t> </a:t>
            </a:r>
            <a:r>
              <a:rPr sz="2500" spc="-50" dirty="0">
                <a:solidFill>
                  <a:srgbClr val="292959"/>
                </a:solidFill>
                <a:latin typeface="Trebuchet MS"/>
                <a:cs typeface="Trebuchet MS"/>
              </a:rPr>
              <a:t>what</a:t>
            </a:r>
            <a:r>
              <a:rPr sz="2500" spc="-85" dirty="0">
                <a:solidFill>
                  <a:srgbClr val="292959"/>
                </a:solidFill>
                <a:latin typeface="Trebuchet MS"/>
                <a:cs typeface="Trebuchet MS"/>
              </a:rPr>
              <a:t> </a:t>
            </a:r>
            <a:r>
              <a:rPr sz="2500" spc="-10" dirty="0">
                <a:solidFill>
                  <a:srgbClr val="292959"/>
                </a:solidFill>
                <a:latin typeface="Trebuchet MS"/>
                <a:cs typeface="Trebuchet MS"/>
              </a:rPr>
              <a:t>counts </a:t>
            </a:r>
            <a:r>
              <a:rPr sz="2500" dirty="0">
                <a:solidFill>
                  <a:srgbClr val="292959"/>
                </a:solidFill>
                <a:latin typeface="Trebuchet MS"/>
                <a:cs typeface="Trebuchet MS"/>
              </a:rPr>
              <a:t>as</a:t>
            </a:r>
            <a:r>
              <a:rPr sz="2500" spc="-40" dirty="0">
                <a:solidFill>
                  <a:srgbClr val="292959"/>
                </a:solidFill>
                <a:latin typeface="Trebuchet MS"/>
                <a:cs typeface="Trebuchet MS"/>
              </a:rPr>
              <a:t> </a:t>
            </a:r>
            <a:r>
              <a:rPr sz="2500" spc="105" dirty="0">
                <a:solidFill>
                  <a:srgbClr val="292959"/>
                </a:solidFill>
                <a:latin typeface="Trebuchet MS"/>
                <a:cs typeface="Trebuchet MS"/>
              </a:rPr>
              <a:t>a</a:t>
            </a:r>
            <a:r>
              <a:rPr sz="2500" spc="-35" dirty="0">
                <a:solidFill>
                  <a:srgbClr val="292959"/>
                </a:solidFill>
                <a:latin typeface="Trebuchet MS"/>
                <a:cs typeface="Trebuchet MS"/>
              </a:rPr>
              <a:t> </a:t>
            </a:r>
            <a:r>
              <a:rPr sz="2500" spc="-10" dirty="0">
                <a:solidFill>
                  <a:srgbClr val="292959"/>
                </a:solidFill>
                <a:latin typeface="Trebuchet MS"/>
                <a:cs typeface="Trebuchet MS"/>
              </a:rPr>
              <a:t>contribution</a:t>
            </a:r>
            <a:endParaRPr sz="2500">
              <a:latin typeface="Trebuchet MS"/>
              <a:cs typeface="Trebuchet MS"/>
            </a:endParaRPr>
          </a:p>
          <a:p>
            <a:pPr marL="12700" marR="220345">
              <a:lnSpc>
                <a:spcPct val="137500"/>
              </a:lnSpc>
            </a:pPr>
            <a:r>
              <a:rPr sz="2500" spc="-50" dirty="0">
                <a:solidFill>
                  <a:srgbClr val="292959"/>
                </a:solidFill>
                <a:latin typeface="Trebuchet MS"/>
                <a:cs typeface="Trebuchet MS"/>
              </a:rPr>
              <a:t>Generally</a:t>
            </a:r>
            <a:r>
              <a:rPr sz="2500" spc="-110" dirty="0">
                <a:solidFill>
                  <a:srgbClr val="292959"/>
                </a:solidFill>
                <a:latin typeface="Trebuchet MS"/>
                <a:cs typeface="Trebuchet MS"/>
              </a:rPr>
              <a:t> </a:t>
            </a:r>
            <a:r>
              <a:rPr sz="2500" dirty="0">
                <a:solidFill>
                  <a:srgbClr val="292959"/>
                </a:solidFill>
                <a:latin typeface="Trebuchet MS"/>
                <a:cs typeface="Trebuchet MS"/>
              </a:rPr>
              <a:t>accepted</a:t>
            </a:r>
            <a:r>
              <a:rPr sz="2500" spc="-85" dirty="0">
                <a:solidFill>
                  <a:srgbClr val="292959"/>
                </a:solidFill>
                <a:latin typeface="Trebuchet MS"/>
                <a:cs typeface="Trebuchet MS"/>
              </a:rPr>
              <a:t> </a:t>
            </a:r>
            <a:r>
              <a:rPr sz="2500" dirty="0">
                <a:solidFill>
                  <a:srgbClr val="292959"/>
                </a:solidFill>
                <a:latin typeface="Trebuchet MS"/>
                <a:cs typeface="Trebuchet MS"/>
              </a:rPr>
              <a:t>as</a:t>
            </a:r>
            <a:r>
              <a:rPr sz="2500" spc="-90" dirty="0">
                <a:solidFill>
                  <a:srgbClr val="292959"/>
                </a:solidFill>
                <a:latin typeface="Trebuchet MS"/>
                <a:cs typeface="Trebuchet MS"/>
              </a:rPr>
              <a:t> </a:t>
            </a:r>
            <a:r>
              <a:rPr sz="2500" spc="-85" dirty="0">
                <a:solidFill>
                  <a:srgbClr val="292959"/>
                </a:solidFill>
                <a:latin typeface="Trebuchet MS"/>
                <a:cs typeface="Trebuchet MS"/>
              </a:rPr>
              <a:t>conclusive,</a:t>
            </a:r>
            <a:r>
              <a:rPr sz="2500" spc="-90" dirty="0">
                <a:solidFill>
                  <a:srgbClr val="292959"/>
                </a:solidFill>
                <a:latin typeface="Trebuchet MS"/>
                <a:cs typeface="Trebuchet MS"/>
              </a:rPr>
              <a:t> </a:t>
            </a:r>
            <a:r>
              <a:rPr sz="2500" spc="-70" dirty="0">
                <a:solidFill>
                  <a:srgbClr val="292959"/>
                </a:solidFill>
                <a:latin typeface="Trebuchet MS"/>
                <a:cs typeface="Trebuchet MS"/>
              </a:rPr>
              <a:t>but</a:t>
            </a:r>
            <a:r>
              <a:rPr sz="2500" spc="-85" dirty="0">
                <a:solidFill>
                  <a:srgbClr val="292959"/>
                </a:solidFill>
                <a:latin typeface="Trebuchet MS"/>
                <a:cs typeface="Trebuchet MS"/>
              </a:rPr>
              <a:t> </a:t>
            </a:r>
            <a:r>
              <a:rPr sz="2500" spc="-50" dirty="0">
                <a:solidFill>
                  <a:srgbClr val="292959"/>
                </a:solidFill>
                <a:latin typeface="Trebuchet MS"/>
                <a:cs typeface="Trebuchet MS"/>
              </a:rPr>
              <a:t>parties</a:t>
            </a:r>
            <a:r>
              <a:rPr sz="2500" spc="-90" dirty="0">
                <a:solidFill>
                  <a:srgbClr val="292959"/>
                </a:solidFill>
                <a:latin typeface="Trebuchet MS"/>
                <a:cs typeface="Trebuchet MS"/>
              </a:rPr>
              <a:t> </a:t>
            </a:r>
            <a:r>
              <a:rPr sz="2500" dirty="0">
                <a:solidFill>
                  <a:srgbClr val="292959"/>
                </a:solidFill>
                <a:latin typeface="Trebuchet MS"/>
                <a:cs typeface="Trebuchet MS"/>
              </a:rPr>
              <a:t>can</a:t>
            </a:r>
            <a:r>
              <a:rPr sz="2500" spc="-90" dirty="0">
                <a:solidFill>
                  <a:srgbClr val="292959"/>
                </a:solidFill>
                <a:latin typeface="Trebuchet MS"/>
                <a:cs typeface="Trebuchet MS"/>
              </a:rPr>
              <a:t> </a:t>
            </a:r>
            <a:r>
              <a:rPr sz="2500" spc="-120" dirty="0">
                <a:solidFill>
                  <a:srgbClr val="292959"/>
                </a:solidFill>
                <a:latin typeface="Trebuchet MS"/>
                <a:cs typeface="Trebuchet MS"/>
              </a:rPr>
              <a:t>vary</a:t>
            </a:r>
            <a:r>
              <a:rPr sz="2500" spc="-80" dirty="0">
                <a:solidFill>
                  <a:srgbClr val="292959"/>
                </a:solidFill>
                <a:latin typeface="Trebuchet MS"/>
                <a:cs typeface="Trebuchet MS"/>
              </a:rPr>
              <a:t> </a:t>
            </a:r>
            <a:r>
              <a:rPr sz="2500" dirty="0">
                <a:solidFill>
                  <a:srgbClr val="292959"/>
                </a:solidFill>
                <a:latin typeface="Trebuchet MS"/>
                <a:cs typeface="Trebuchet MS"/>
              </a:rPr>
              <a:t>at</a:t>
            </a:r>
            <a:r>
              <a:rPr sz="2500" spc="-85" dirty="0">
                <a:solidFill>
                  <a:srgbClr val="292959"/>
                </a:solidFill>
                <a:latin typeface="Trebuchet MS"/>
                <a:cs typeface="Trebuchet MS"/>
              </a:rPr>
              <a:t> </a:t>
            </a:r>
            <a:r>
              <a:rPr sz="2500" spc="105" dirty="0">
                <a:solidFill>
                  <a:srgbClr val="292959"/>
                </a:solidFill>
                <a:latin typeface="Trebuchet MS"/>
                <a:cs typeface="Trebuchet MS"/>
              </a:rPr>
              <a:t>a</a:t>
            </a:r>
            <a:r>
              <a:rPr sz="2500" spc="-90" dirty="0">
                <a:solidFill>
                  <a:srgbClr val="292959"/>
                </a:solidFill>
                <a:latin typeface="Trebuchet MS"/>
                <a:cs typeface="Trebuchet MS"/>
              </a:rPr>
              <a:t> </a:t>
            </a:r>
            <a:r>
              <a:rPr sz="2500" spc="-95" dirty="0">
                <a:solidFill>
                  <a:srgbClr val="292959"/>
                </a:solidFill>
                <a:latin typeface="Trebuchet MS"/>
                <a:cs typeface="Trebuchet MS"/>
              </a:rPr>
              <a:t>later</a:t>
            </a:r>
            <a:r>
              <a:rPr sz="2500" spc="-90" dirty="0">
                <a:solidFill>
                  <a:srgbClr val="292959"/>
                </a:solidFill>
                <a:latin typeface="Trebuchet MS"/>
                <a:cs typeface="Trebuchet MS"/>
              </a:rPr>
              <a:t> </a:t>
            </a:r>
            <a:r>
              <a:rPr sz="2500" dirty="0">
                <a:solidFill>
                  <a:srgbClr val="292959"/>
                </a:solidFill>
                <a:latin typeface="Trebuchet MS"/>
                <a:cs typeface="Trebuchet MS"/>
              </a:rPr>
              <a:t>date</a:t>
            </a:r>
            <a:r>
              <a:rPr sz="2500" spc="-85" dirty="0">
                <a:solidFill>
                  <a:srgbClr val="292959"/>
                </a:solidFill>
                <a:latin typeface="Trebuchet MS"/>
                <a:cs typeface="Trebuchet MS"/>
              </a:rPr>
              <a:t> </a:t>
            </a:r>
            <a:r>
              <a:rPr sz="2500" spc="-60" dirty="0">
                <a:solidFill>
                  <a:srgbClr val="292959"/>
                </a:solidFill>
                <a:latin typeface="Trebuchet MS"/>
                <a:cs typeface="Trebuchet MS"/>
              </a:rPr>
              <a:t>by</a:t>
            </a:r>
            <a:r>
              <a:rPr sz="2500" spc="-90" dirty="0">
                <a:solidFill>
                  <a:srgbClr val="292959"/>
                </a:solidFill>
                <a:latin typeface="Trebuchet MS"/>
                <a:cs typeface="Trebuchet MS"/>
              </a:rPr>
              <a:t> </a:t>
            </a:r>
            <a:r>
              <a:rPr sz="2500" spc="-30" dirty="0">
                <a:solidFill>
                  <a:srgbClr val="292959"/>
                </a:solidFill>
                <a:latin typeface="Trebuchet MS"/>
                <a:cs typeface="Trebuchet MS"/>
              </a:rPr>
              <a:t>creating</a:t>
            </a:r>
            <a:r>
              <a:rPr sz="2500" spc="-90" dirty="0">
                <a:solidFill>
                  <a:srgbClr val="292959"/>
                </a:solidFill>
                <a:latin typeface="Trebuchet MS"/>
                <a:cs typeface="Trebuchet MS"/>
              </a:rPr>
              <a:t> </a:t>
            </a:r>
            <a:r>
              <a:rPr sz="2500" spc="105" dirty="0">
                <a:solidFill>
                  <a:srgbClr val="292959"/>
                </a:solidFill>
                <a:latin typeface="Trebuchet MS"/>
                <a:cs typeface="Trebuchet MS"/>
              </a:rPr>
              <a:t>a</a:t>
            </a:r>
            <a:r>
              <a:rPr sz="2500" spc="-85" dirty="0">
                <a:solidFill>
                  <a:srgbClr val="292959"/>
                </a:solidFill>
                <a:latin typeface="Trebuchet MS"/>
                <a:cs typeface="Trebuchet MS"/>
              </a:rPr>
              <a:t> </a:t>
            </a:r>
            <a:r>
              <a:rPr sz="2500" spc="-35" dirty="0">
                <a:solidFill>
                  <a:srgbClr val="292959"/>
                </a:solidFill>
                <a:latin typeface="Trebuchet MS"/>
                <a:cs typeface="Trebuchet MS"/>
              </a:rPr>
              <a:t>new</a:t>
            </a:r>
            <a:r>
              <a:rPr sz="2500" spc="-90" dirty="0">
                <a:solidFill>
                  <a:srgbClr val="292959"/>
                </a:solidFill>
                <a:latin typeface="Trebuchet MS"/>
                <a:cs typeface="Trebuchet MS"/>
              </a:rPr>
              <a:t> </a:t>
            </a:r>
            <a:r>
              <a:rPr sz="2500" spc="-45" dirty="0">
                <a:solidFill>
                  <a:srgbClr val="292959"/>
                </a:solidFill>
                <a:latin typeface="Trebuchet MS"/>
                <a:cs typeface="Trebuchet MS"/>
              </a:rPr>
              <a:t>declaration</a:t>
            </a:r>
            <a:r>
              <a:rPr sz="2500" spc="-90" dirty="0">
                <a:solidFill>
                  <a:srgbClr val="292959"/>
                </a:solidFill>
                <a:latin typeface="Trebuchet MS"/>
                <a:cs typeface="Trebuchet MS"/>
              </a:rPr>
              <a:t> </a:t>
            </a:r>
            <a:r>
              <a:rPr sz="2500" dirty="0">
                <a:solidFill>
                  <a:srgbClr val="292959"/>
                </a:solidFill>
                <a:latin typeface="Trebuchet MS"/>
                <a:cs typeface="Trebuchet MS"/>
              </a:rPr>
              <a:t>of</a:t>
            </a:r>
            <a:r>
              <a:rPr sz="2500" spc="-85" dirty="0">
                <a:solidFill>
                  <a:srgbClr val="292959"/>
                </a:solidFill>
                <a:latin typeface="Trebuchet MS"/>
                <a:cs typeface="Trebuchet MS"/>
              </a:rPr>
              <a:t> </a:t>
            </a:r>
            <a:r>
              <a:rPr sz="2500" spc="-140" dirty="0">
                <a:solidFill>
                  <a:srgbClr val="292959"/>
                </a:solidFill>
                <a:latin typeface="Trebuchet MS"/>
                <a:cs typeface="Trebuchet MS"/>
              </a:rPr>
              <a:t>trust</a:t>
            </a:r>
            <a:r>
              <a:rPr sz="2500" spc="-80" dirty="0">
                <a:solidFill>
                  <a:srgbClr val="292959"/>
                </a:solidFill>
                <a:latin typeface="Trebuchet MS"/>
                <a:cs typeface="Trebuchet MS"/>
              </a:rPr>
              <a:t> </a:t>
            </a:r>
            <a:r>
              <a:rPr sz="2500" b="1" i="1" spc="-10" dirty="0">
                <a:solidFill>
                  <a:srgbClr val="292959"/>
                </a:solidFill>
                <a:latin typeface="Trebuchet MS"/>
                <a:cs typeface="Trebuchet MS"/>
              </a:rPr>
              <a:t>Wallbank </a:t>
            </a:r>
            <a:r>
              <a:rPr sz="2500" b="1" i="1" dirty="0">
                <a:solidFill>
                  <a:srgbClr val="292959"/>
                </a:solidFill>
                <a:latin typeface="Trebuchet MS"/>
                <a:cs typeface="Trebuchet MS"/>
              </a:rPr>
              <a:t>and</a:t>
            </a:r>
            <a:r>
              <a:rPr sz="2500" b="1" i="1" spc="-90" dirty="0">
                <a:solidFill>
                  <a:srgbClr val="292959"/>
                </a:solidFill>
                <a:latin typeface="Trebuchet MS"/>
                <a:cs typeface="Trebuchet MS"/>
              </a:rPr>
              <a:t> </a:t>
            </a:r>
            <a:r>
              <a:rPr sz="2500" b="1" i="1" spc="-30" dirty="0">
                <a:solidFill>
                  <a:srgbClr val="292959"/>
                </a:solidFill>
                <a:latin typeface="Trebuchet MS"/>
                <a:cs typeface="Trebuchet MS"/>
              </a:rPr>
              <a:t>Wallbank</a:t>
            </a:r>
            <a:r>
              <a:rPr sz="2500" b="1" i="1" spc="-90" dirty="0">
                <a:solidFill>
                  <a:srgbClr val="292959"/>
                </a:solidFill>
                <a:latin typeface="Trebuchet MS"/>
                <a:cs typeface="Trebuchet MS"/>
              </a:rPr>
              <a:t> </a:t>
            </a:r>
            <a:r>
              <a:rPr sz="2500" b="1" i="1" spc="-160" dirty="0">
                <a:solidFill>
                  <a:srgbClr val="292959"/>
                </a:solidFill>
                <a:latin typeface="Trebuchet MS"/>
                <a:cs typeface="Trebuchet MS"/>
              </a:rPr>
              <a:t>v</a:t>
            </a:r>
            <a:r>
              <a:rPr sz="2500" b="1" i="1" spc="-90" dirty="0">
                <a:solidFill>
                  <a:srgbClr val="292959"/>
                </a:solidFill>
                <a:latin typeface="Trebuchet MS"/>
                <a:cs typeface="Trebuchet MS"/>
              </a:rPr>
              <a:t> </a:t>
            </a:r>
            <a:r>
              <a:rPr sz="2500" b="1" i="1" spc="-45" dirty="0">
                <a:solidFill>
                  <a:srgbClr val="292959"/>
                </a:solidFill>
                <a:latin typeface="Trebuchet MS"/>
                <a:cs typeface="Trebuchet MS"/>
              </a:rPr>
              <a:t>Price</a:t>
            </a:r>
            <a:r>
              <a:rPr sz="2500" b="1" i="1" spc="-90" dirty="0">
                <a:solidFill>
                  <a:srgbClr val="292959"/>
                </a:solidFill>
                <a:latin typeface="Trebuchet MS"/>
                <a:cs typeface="Trebuchet MS"/>
              </a:rPr>
              <a:t> </a:t>
            </a:r>
            <a:r>
              <a:rPr sz="2500" b="1" spc="-90" dirty="0">
                <a:solidFill>
                  <a:srgbClr val="292959"/>
                </a:solidFill>
                <a:latin typeface="Trebuchet MS"/>
                <a:cs typeface="Trebuchet MS"/>
              </a:rPr>
              <a:t>[2007[ </a:t>
            </a:r>
            <a:r>
              <a:rPr sz="2500" b="1" dirty="0">
                <a:solidFill>
                  <a:srgbClr val="292959"/>
                </a:solidFill>
                <a:latin typeface="Trebuchet MS"/>
                <a:cs typeface="Trebuchet MS"/>
              </a:rPr>
              <a:t>EWHC</a:t>
            </a:r>
            <a:r>
              <a:rPr sz="2500" b="1" spc="-90" dirty="0">
                <a:solidFill>
                  <a:srgbClr val="292959"/>
                </a:solidFill>
                <a:latin typeface="Trebuchet MS"/>
                <a:cs typeface="Trebuchet MS"/>
              </a:rPr>
              <a:t> </a:t>
            </a:r>
            <a:r>
              <a:rPr sz="2500" b="1" spc="-185" dirty="0">
                <a:solidFill>
                  <a:srgbClr val="292959"/>
                </a:solidFill>
                <a:latin typeface="Trebuchet MS"/>
                <a:cs typeface="Trebuchet MS"/>
              </a:rPr>
              <a:t>3001</a:t>
            </a:r>
            <a:r>
              <a:rPr sz="2500" b="1" spc="-90" dirty="0">
                <a:solidFill>
                  <a:srgbClr val="292959"/>
                </a:solidFill>
                <a:latin typeface="Trebuchet MS"/>
                <a:cs typeface="Trebuchet MS"/>
              </a:rPr>
              <a:t> </a:t>
            </a:r>
            <a:r>
              <a:rPr sz="2500" b="1" spc="-20" dirty="0">
                <a:solidFill>
                  <a:srgbClr val="292959"/>
                </a:solidFill>
                <a:latin typeface="Trebuchet MS"/>
                <a:cs typeface="Trebuchet MS"/>
              </a:rPr>
              <a:t>(Ch)</a:t>
            </a:r>
            <a:endParaRPr sz="2500">
              <a:latin typeface="Trebuchet MS"/>
              <a:cs typeface="Trebuchet MS"/>
            </a:endParaRPr>
          </a:p>
          <a:p>
            <a:pPr marL="12700" marR="5080">
              <a:lnSpc>
                <a:spcPct val="137500"/>
              </a:lnSpc>
            </a:pPr>
            <a:r>
              <a:rPr sz="2500" b="1" spc="-20" dirty="0">
                <a:solidFill>
                  <a:srgbClr val="292959"/>
                </a:solidFill>
                <a:latin typeface="Trebuchet MS"/>
                <a:cs typeface="Trebuchet MS"/>
              </a:rPr>
              <a:t>Warren</a:t>
            </a:r>
            <a:r>
              <a:rPr sz="2500" b="1" spc="-125" dirty="0">
                <a:solidFill>
                  <a:srgbClr val="292959"/>
                </a:solidFill>
                <a:latin typeface="Trebuchet MS"/>
                <a:cs typeface="Trebuchet MS"/>
              </a:rPr>
              <a:t> </a:t>
            </a:r>
            <a:r>
              <a:rPr sz="2500" b="1" spc="-285" dirty="0">
                <a:solidFill>
                  <a:srgbClr val="292959"/>
                </a:solidFill>
                <a:latin typeface="Trebuchet MS"/>
                <a:cs typeface="Trebuchet MS"/>
              </a:rPr>
              <a:t>J</a:t>
            </a:r>
            <a:r>
              <a:rPr sz="2500" b="1" spc="-120" dirty="0">
                <a:solidFill>
                  <a:srgbClr val="292959"/>
                </a:solidFill>
                <a:latin typeface="Trebuchet MS"/>
                <a:cs typeface="Trebuchet MS"/>
              </a:rPr>
              <a:t> </a:t>
            </a:r>
            <a:r>
              <a:rPr sz="2500" b="1" spc="-80" dirty="0">
                <a:solidFill>
                  <a:srgbClr val="292959"/>
                </a:solidFill>
                <a:latin typeface="Trebuchet MS"/>
                <a:cs typeface="Trebuchet MS"/>
              </a:rPr>
              <a:t>in</a:t>
            </a:r>
            <a:r>
              <a:rPr sz="2500" b="1" spc="-120" dirty="0">
                <a:solidFill>
                  <a:srgbClr val="292959"/>
                </a:solidFill>
                <a:latin typeface="Trebuchet MS"/>
                <a:cs typeface="Trebuchet MS"/>
              </a:rPr>
              <a:t> </a:t>
            </a:r>
            <a:r>
              <a:rPr sz="2500" b="1" i="1" dirty="0">
                <a:solidFill>
                  <a:srgbClr val="292959"/>
                </a:solidFill>
                <a:latin typeface="Trebuchet MS"/>
                <a:cs typeface="Trebuchet MS"/>
              </a:rPr>
              <a:t>Clarke</a:t>
            </a:r>
            <a:r>
              <a:rPr sz="2500" b="1" i="1" spc="-120" dirty="0">
                <a:solidFill>
                  <a:srgbClr val="292959"/>
                </a:solidFill>
                <a:latin typeface="Trebuchet MS"/>
                <a:cs typeface="Trebuchet MS"/>
              </a:rPr>
              <a:t> </a:t>
            </a:r>
            <a:r>
              <a:rPr sz="2500" b="1" i="1" spc="-160" dirty="0">
                <a:solidFill>
                  <a:srgbClr val="292959"/>
                </a:solidFill>
                <a:latin typeface="Trebuchet MS"/>
                <a:cs typeface="Trebuchet MS"/>
              </a:rPr>
              <a:t>v</a:t>
            </a:r>
            <a:r>
              <a:rPr sz="2500" b="1" i="1" spc="-120" dirty="0">
                <a:solidFill>
                  <a:srgbClr val="292959"/>
                </a:solidFill>
                <a:latin typeface="Trebuchet MS"/>
                <a:cs typeface="Trebuchet MS"/>
              </a:rPr>
              <a:t> </a:t>
            </a:r>
            <a:r>
              <a:rPr sz="2500" b="1" i="1" spc="90" dirty="0">
                <a:solidFill>
                  <a:srgbClr val="292959"/>
                </a:solidFill>
                <a:latin typeface="Trebuchet MS"/>
                <a:cs typeface="Trebuchet MS"/>
              </a:rPr>
              <a:t>Meadus</a:t>
            </a:r>
            <a:r>
              <a:rPr sz="2500" b="1" i="1" spc="-120" dirty="0">
                <a:solidFill>
                  <a:srgbClr val="292959"/>
                </a:solidFill>
                <a:latin typeface="Trebuchet MS"/>
                <a:cs typeface="Trebuchet MS"/>
              </a:rPr>
              <a:t> </a:t>
            </a:r>
            <a:r>
              <a:rPr sz="2500" b="1" spc="-190" dirty="0">
                <a:solidFill>
                  <a:srgbClr val="292959"/>
                </a:solidFill>
                <a:latin typeface="Trebuchet MS"/>
                <a:cs typeface="Trebuchet MS"/>
              </a:rPr>
              <a:t>[2010]</a:t>
            </a:r>
            <a:r>
              <a:rPr sz="2500" b="1" spc="-120" dirty="0">
                <a:solidFill>
                  <a:srgbClr val="292959"/>
                </a:solidFill>
                <a:latin typeface="Trebuchet MS"/>
                <a:cs typeface="Trebuchet MS"/>
              </a:rPr>
              <a:t> </a:t>
            </a:r>
            <a:r>
              <a:rPr sz="2500" b="1" dirty="0">
                <a:solidFill>
                  <a:srgbClr val="292959"/>
                </a:solidFill>
                <a:latin typeface="Trebuchet MS"/>
                <a:cs typeface="Trebuchet MS"/>
              </a:rPr>
              <a:t>EWHC</a:t>
            </a:r>
            <a:r>
              <a:rPr sz="2500" b="1" spc="-120" dirty="0">
                <a:solidFill>
                  <a:srgbClr val="292959"/>
                </a:solidFill>
                <a:latin typeface="Trebuchet MS"/>
                <a:cs typeface="Trebuchet MS"/>
              </a:rPr>
              <a:t> </a:t>
            </a:r>
            <a:r>
              <a:rPr sz="2500" b="1" spc="-415" dirty="0">
                <a:solidFill>
                  <a:srgbClr val="292959"/>
                </a:solidFill>
                <a:latin typeface="Trebuchet MS"/>
                <a:cs typeface="Trebuchet MS"/>
              </a:rPr>
              <a:t>3117</a:t>
            </a:r>
            <a:r>
              <a:rPr sz="2500" b="1" spc="-120" dirty="0">
                <a:solidFill>
                  <a:srgbClr val="292959"/>
                </a:solidFill>
                <a:latin typeface="Trebuchet MS"/>
                <a:cs typeface="Trebuchet MS"/>
              </a:rPr>
              <a:t> </a:t>
            </a:r>
            <a:r>
              <a:rPr sz="2500" b="1" spc="-50" dirty="0">
                <a:solidFill>
                  <a:srgbClr val="292959"/>
                </a:solidFill>
                <a:latin typeface="Trebuchet MS"/>
                <a:cs typeface="Trebuchet MS"/>
              </a:rPr>
              <a:t>(Ch)</a:t>
            </a:r>
            <a:r>
              <a:rPr sz="2500" b="1" spc="-120" dirty="0">
                <a:solidFill>
                  <a:srgbClr val="292959"/>
                </a:solidFill>
                <a:latin typeface="Trebuchet MS"/>
                <a:cs typeface="Trebuchet MS"/>
              </a:rPr>
              <a:t> </a:t>
            </a:r>
            <a:r>
              <a:rPr sz="2500" dirty="0">
                <a:solidFill>
                  <a:srgbClr val="292959"/>
                </a:solidFill>
                <a:latin typeface="Trebuchet MS"/>
                <a:cs typeface="Trebuchet MS"/>
              </a:rPr>
              <a:t>suggested</a:t>
            </a:r>
            <a:r>
              <a:rPr sz="2500" spc="-70" dirty="0">
                <a:solidFill>
                  <a:srgbClr val="292959"/>
                </a:solidFill>
                <a:latin typeface="Trebuchet MS"/>
                <a:cs typeface="Trebuchet MS"/>
              </a:rPr>
              <a:t> </a:t>
            </a:r>
            <a:r>
              <a:rPr sz="2500" spc="-80" dirty="0">
                <a:solidFill>
                  <a:srgbClr val="292959"/>
                </a:solidFill>
                <a:latin typeface="Trebuchet MS"/>
                <a:cs typeface="Trebuchet MS"/>
              </a:rPr>
              <a:t>that</a:t>
            </a:r>
            <a:r>
              <a:rPr sz="2500" spc="-70" dirty="0">
                <a:solidFill>
                  <a:srgbClr val="292959"/>
                </a:solidFill>
                <a:latin typeface="Trebuchet MS"/>
                <a:cs typeface="Trebuchet MS"/>
              </a:rPr>
              <a:t> </a:t>
            </a:r>
            <a:r>
              <a:rPr sz="2500" spc="-120" dirty="0">
                <a:solidFill>
                  <a:srgbClr val="292959"/>
                </a:solidFill>
                <a:latin typeface="Trebuchet MS"/>
                <a:cs typeface="Trebuchet MS"/>
              </a:rPr>
              <a:t>in</a:t>
            </a:r>
            <a:r>
              <a:rPr sz="2500" spc="-65" dirty="0">
                <a:solidFill>
                  <a:srgbClr val="292959"/>
                </a:solidFill>
                <a:latin typeface="Trebuchet MS"/>
                <a:cs typeface="Trebuchet MS"/>
              </a:rPr>
              <a:t> </a:t>
            </a:r>
            <a:r>
              <a:rPr sz="2500" spc="-110" dirty="0">
                <a:solidFill>
                  <a:srgbClr val="292959"/>
                </a:solidFill>
                <a:latin typeface="Trebuchet MS"/>
                <a:cs typeface="Trebuchet MS"/>
              </a:rPr>
              <a:t>theory</a:t>
            </a:r>
            <a:r>
              <a:rPr sz="2500" spc="-70" dirty="0">
                <a:solidFill>
                  <a:srgbClr val="292959"/>
                </a:solidFill>
                <a:latin typeface="Trebuchet MS"/>
                <a:cs typeface="Trebuchet MS"/>
              </a:rPr>
              <a:t> where </a:t>
            </a:r>
            <a:r>
              <a:rPr sz="2500" dirty="0">
                <a:solidFill>
                  <a:srgbClr val="292959"/>
                </a:solidFill>
                <a:latin typeface="Trebuchet MS"/>
                <a:cs typeface="Trebuchet MS"/>
              </a:rPr>
              <a:t>facts</a:t>
            </a:r>
            <a:r>
              <a:rPr sz="2500" spc="-70" dirty="0">
                <a:solidFill>
                  <a:srgbClr val="292959"/>
                </a:solidFill>
                <a:latin typeface="Trebuchet MS"/>
                <a:cs typeface="Trebuchet MS"/>
              </a:rPr>
              <a:t> </a:t>
            </a:r>
            <a:r>
              <a:rPr sz="2500" spc="-114" dirty="0">
                <a:solidFill>
                  <a:srgbClr val="292959"/>
                </a:solidFill>
                <a:latin typeface="Trebuchet MS"/>
                <a:cs typeface="Trebuchet MS"/>
              </a:rPr>
              <a:t>allow,</a:t>
            </a:r>
            <a:r>
              <a:rPr sz="2500" spc="-70" dirty="0">
                <a:solidFill>
                  <a:srgbClr val="292959"/>
                </a:solidFill>
                <a:latin typeface="Trebuchet MS"/>
                <a:cs typeface="Trebuchet MS"/>
              </a:rPr>
              <a:t> </a:t>
            </a:r>
            <a:r>
              <a:rPr sz="2500" spc="105" dirty="0">
                <a:solidFill>
                  <a:srgbClr val="292959"/>
                </a:solidFill>
                <a:latin typeface="Trebuchet MS"/>
                <a:cs typeface="Trebuchet MS"/>
              </a:rPr>
              <a:t>a</a:t>
            </a:r>
            <a:r>
              <a:rPr sz="2500" spc="-70" dirty="0">
                <a:solidFill>
                  <a:srgbClr val="292959"/>
                </a:solidFill>
                <a:latin typeface="Trebuchet MS"/>
                <a:cs typeface="Trebuchet MS"/>
              </a:rPr>
              <a:t> </a:t>
            </a:r>
            <a:r>
              <a:rPr sz="2500" spc="-30" dirty="0">
                <a:solidFill>
                  <a:srgbClr val="292959"/>
                </a:solidFill>
                <a:latin typeface="Trebuchet MS"/>
                <a:cs typeface="Trebuchet MS"/>
              </a:rPr>
              <a:t>judge</a:t>
            </a:r>
            <a:r>
              <a:rPr sz="2500" spc="-70" dirty="0">
                <a:solidFill>
                  <a:srgbClr val="292959"/>
                </a:solidFill>
                <a:latin typeface="Trebuchet MS"/>
                <a:cs typeface="Trebuchet MS"/>
              </a:rPr>
              <a:t> </a:t>
            </a:r>
            <a:r>
              <a:rPr sz="2500" spc="-80" dirty="0">
                <a:solidFill>
                  <a:srgbClr val="292959"/>
                </a:solidFill>
                <a:latin typeface="Trebuchet MS"/>
                <a:cs typeface="Trebuchet MS"/>
              </a:rPr>
              <a:t>might</a:t>
            </a:r>
            <a:r>
              <a:rPr sz="2500" spc="-70" dirty="0">
                <a:solidFill>
                  <a:srgbClr val="292959"/>
                </a:solidFill>
                <a:latin typeface="Trebuchet MS"/>
                <a:cs typeface="Trebuchet MS"/>
              </a:rPr>
              <a:t> </a:t>
            </a:r>
            <a:r>
              <a:rPr sz="2500" spc="-20" dirty="0">
                <a:solidFill>
                  <a:srgbClr val="292959"/>
                </a:solidFill>
                <a:latin typeface="Trebuchet MS"/>
                <a:cs typeface="Trebuchet MS"/>
              </a:rPr>
              <a:t>look </a:t>
            </a:r>
            <a:r>
              <a:rPr sz="2500" spc="-25" dirty="0">
                <a:solidFill>
                  <a:srgbClr val="292959"/>
                </a:solidFill>
                <a:latin typeface="Trebuchet MS"/>
                <a:cs typeface="Trebuchet MS"/>
              </a:rPr>
              <a:t>beyond</a:t>
            </a:r>
            <a:r>
              <a:rPr sz="2500" spc="-110" dirty="0">
                <a:solidFill>
                  <a:srgbClr val="292959"/>
                </a:solidFill>
                <a:latin typeface="Trebuchet MS"/>
                <a:cs typeface="Trebuchet MS"/>
              </a:rPr>
              <a:t> </a:t>
            </a:r>
            <a:r>
              <a:rPr sz="2500" spc="-90" dirty="0">
                <a:solidFill>
                  <a:srgbClr val="292959"/>
                </a:solidFill>
                <a:latin typeface="Trebuchet MS"/>
                <a:cs typeface="Trebuchet MS"/>
              </a:rPr>
              <a:t>the</a:t>
            </a:r>
            <a:r>
              <a:rPr sz="2500" spc="-85" dirty="0">
                <a:solidFill>
                  <a:srgbClr val="292959"/>
                </a:solidFill>
                <a:latin typeface="Trebuchet MS"/>
                <a:cs typeface="Trebuchet MS"/>
              </a:rPr>
              <a:t> </a:t>
            </a:r>
            <a:r>
              <a:rPr sz="2500" spc="-40" dirty="0">
                <a:solidFill>
                  <a:srgbClr val="292959"/>
                </a:solidFill>
                <a:latin typeface="Trebuchet MS"/>
                <a:cs typeface="Trebuchet MS"/>
              </a:rPr>
              <a:t>words</a:t>
            </a:r>
            <a:r>
              <a:rPr sz="2500" spc="-90" dirty="0">
                <a:solidFill>
                  <a:srgbClr val="292959"/>
                </a:solidFill>
                <a:latin typeface="Trebuchet MS"/>
                <a:cs typeface="Trebuchet MS"/>
              </a:rPr>
              <a:t> </a:t>
            </a:r>
            <a:r>
              <a:rPr sz="2500" dirty="0">
                <a:solidFill>
                  <a:srgbClr val="292959"/>
                </a:solidFill>
                <a:latin typeface="Trebuchet MS"/>
                <a:cs typeface="Trebuchet MS"/>
              </a:rPr>
              <a:t>of</a:t>
            </a:r>
            <a:r>
              <a:rPr sz="2500" spc="-85" dirty="0">
                <a:solidFill>
                  <a:srgbClr val="292959"/>
                </a:solidFill>
                <a:latin typeface="Trebuchet MS"/>
                <a:cs typeface="Trebuchet MS"/>
              </a:rPr>
              <a:t> </a:t>
            </a:r>
            <a:r>
              <a:rPr sz="2500" dirty="0">
                <a:solidFill>
                  <a:srgbClr val="292959"/>
                </a:solidFill>
                <a:latin typeface="Trebuchet MS"/>
                <a:cs typeface="Trebuchet MS"/>
              </a:rPr>
              <a:t>an</a:t>
            </a:r>
            <a:r>
              <a:rPr sz="2500" spc="-90" dirty="0">
                <a:solidFill>
                  <a:srgbClr val="292959"/>
                </a:solidFill>
                <a:latin typeface="Trebuchet MS"/>
                <a:cs typeface="Trebuchet MS"/>
              </a:rPr>
              <a:t> </a:t>
            </a:r>
            <a:r>
              <a:rPr sz="2500" spc="-45" dirty="0">
                <a:solidFill>
                  <a:srgbClr val="292959"/>
                </a:solidFill>
                <a:latin typeface="Trebuchet MS"/>
                <a:cs typeface="Trebuchet MS"/>
              </a:rPr>
              <a:t>express</a:t>
            </a:r>
            <a:r>
              <a:rPr sz="2500" spc="-85" dirty="0">
                <a:solidFill>
                  <a:srgbClr val="292959"/>
                </a:solidFill>
                <a:latin typeface="Trebuchet MS"/>
                <a:cs typeface="Trebuchet MS"/>
              </a:rPr>
              <a:t> </a:t>
            </a:r>
            <a:r>
              <a:rPr sz="2500" spc="-70" dirty="0">
                <a:solidFill>
                  <a:srgbClr val="292959"/>
                </a:solidFill>
                <a:latin typeface="Trebuchet MS"/>
                <a:cs typeface="Trebuchet MS"/>
              </a:rPr>
              <a:t>declaration,</a:t>
            </a:r>
            <a:r>
              <a:rPr sz="2500" spc="-85" dirty="0">
                <a:solidFill>
                  <a:srgbClr val="292959"/>
                </a:solidFill>
                <a:latin typeface="Trebuchet MS"/>
                <a:cs typeface="Trebuchet MS"/>
              </a:rPr>
              <a:t> </a:t>
            </a:r>
            <a:r>
              <a:rPr sz="2500" spc="-70" dirty="0">
                <a:solidFill>
                  <a:srgbClr val="292959"/>
                </a:solidFill>
                <a:latin typeface="Trebuchet MS"/>
                <a:cs typeface="Trebuchet MS"/>
              </a:rPr>
              <a:t>e.g.</a:t>
            </a:r>
            <a:r>
              <a:rPr sz="2500" spc="-90" dirty="0">
                <a:solidFill>
                  <a:srgbClr val="292959"/>
                </a:solidFill>
                <a:latin typeface="Trebuchet MS"/>
                <a:cs typeface="Trebuchet MS"/>
              </a:rPr>
              <a:t> </a:t>
            </a:r>
            <a:r>
              <a:rPr sz="2500" dirty="0">
                <a:solidFill>
                  <a:srgbClr val="292959"/>
                </a:solidFill>
                <a:latin typeface="Trebuchet MS"/>
                <a:cs typeface="Trebuchet MS"/>
              </a:rPr>
              <a:t>because</a:t>
            </a:r>
            <a:r>
              <a:rPr sz="2500" spc="-85" dirty="0">
                <a:solidFill>
                  <a:srgbClr val="292959"/>
                </a:solidFill>
                <a:latin typeface="Trebuchet MS"/>
                <a:cs typeface="Trebuchet MS"/>
              </a:rPr>
              <a:t> </a:t>
            </a:r>
            <a:r>
              <a:rPr sz="2500" spc="-50" dirty="0">
                <a:solidFill>
                  <a:srgbClr val="292959"/>
                </a:solidFill>
                <a:latin typeface="Trebuchet MS"/>
                <a:cs typeface="Trebuchet MS"/>
              </a:rPr>
              <a:t>circumstances</a:t>
            </a:r>
            <a:r>
              <a:rPr sz="2500" spc="-90" dirty="0">
                <a:solidFill>
                  <a:srgbClr val="292959"/>
                </a:solidFill>
                <a:latin typeface="Trebuchet MS"/>
                <a:cs typeface="Trebuchet MS"/>
              </a:rPr>
              <a:t> </a:t>
            </a:r>
            <a:r>
              <a:rPr sz="2500" spc="-75" dirty="0">
                <a:solidFill>
                  <a:srgbClr val="292959"/>
                </a:solidFill>
                <a:latin typeface="Trebuchet MS"/>
                <a:cs typeface="Trebuchet MS"/>
              </a:rPr>
              <a:t>evolved</a:t>
            </a:r>
            <a:r>
              <a:rPr sz="2500" spc="-85" dirty="0">
                <a:solidFill>
                  <a:srgbClr val="292959"/>
                </a:solidFill>
                <a:latin typeface="Trebuchet MS"/>
                <a:cs typeface="Trebuchet MS"/>
              </a:rPr>
              <a:t> </a:t>
            </a:r>
            <a:r>
              <a:rPr sz="2500" spc="-95" dirty="0">
                <a:solidFill>
                  <a:srgbClr val="292959"/>
                </a:solidFill>
                <a:latin typeface="Trebuchet MS"/>
                <a:cs typeface="Trebuchet MS"/>
              </a:rPr>
              <a:t>over</a:t>
            </a:r>
            <a:r>
              <a:rPr sz="2500" spc="-85" dirty="0">
                <a:solidFill>
                  <a:srgbClr val="292959"/>
                </a:solidFill>
                <a:latin typeface="Trebuchet MS"/>
                <a:cs typeface="Trebuchet MS"/>
              </a:rPr>
              <a:t> </a:t>
            </a:r>
            <a:r>
              <a:rPr sz="2500" spc="-130" dirty="0">
                <a:solidFill>
                  <a:srgbClr val="292959"/>
                </a:solidFill>
                <a:latin typeface="Trebuchet MS"/>
                <a:cs typeface="Trebuchet MS"/>
              </a:rPr>
              <a:t>time</a:t>
            </a:r>
            <a:r>
              <a:rPr sz="2500" spc="-80" dirty="0">
                <a:solidFill>
                  <a:srgbClr val="292959"/>
                </a:solidFill>
                <a:latin typeface="Trebuchet MS"/>
                <a:cs typeface="Trebuchet MS"/>
              </a:rPr>
              <a:t> </a:t>
            </a:r>
            <a:r>
              <a:rPr sz="2500" dirty="0">
                <a:solidFill>
                  <a:srgbClr val="292959"/>
                </a:solidFill>
                <a:latin typeface="Trebuchet MS"/>
                <a:cs typeface="Trebuchet MS"/>
              </a:rPr>
              <a:t>(as</a:t>
            </a:r>
            <a:r>
              <a:rPr sz="2500" spc="-90" dirty="0">
                <a:solidFill>
                  <a:srgbClr val="292959"/>
                </a:solidFill>
                <a:latin typeface="Trebuchet MS"/>
                <a:cs typeface="Trebuchet MS"/>
              </a:rPr>
              <a:t> </a:t>
            </a:r>
            <a:r>
              <a:rPr sz="2500" spc="-120" dirty="0">
                <a:solidFill>
                  <a:srgbClr val="292959"/>
                </a:solidFill>
                <a:latin typeface="Trebuchet MS"/>
                <a:cs typeface="Trebuchet MS"/>
              </a:rPr>
              <a:t>they</a:t>
            </a:r>
            <a:r>
              <a:rPr sz="2500" spc="-80" dirty="0">
                <a:solidFill>
                  <a:srgbClr val="292959"/>
                </a:solidFill>
                <a:latin typeface="Trebuchet MS"/>
                <a:cs typeface="Trebuchet MS"/>
              </a:rPr>
              <a:t> </a:t>
            </a:r>
            <a:r>
              <a:rPr sz="2500" dirty="0">
                <a:solidFill>
                  <a:srgbClr val="292959"/>
                </a:solidFill>
                <a:latin typeface="Trebuchet MS"/>
                <a:cs typeface="Trebuchet MS"/>
              </a:rPr>
              <a:t>do</a:t>
            </a:r>
            <a:r>
              <a:rPr sz="2500" spc="-85" dirty="0">
                <a:solidFill>
                  <a:srgbClr val="292959"/>
                </a:solidFill>
                <a:latin typeface="Trebuchet MS"/>
                <a:cs typeface="Trebuchet MS"/>
              </a:rPr>
              <a:t> </a:t>
            </a:r>
            <a:r>
              <a:rPr sz="2500" spc="-120" dirty="0">
                <a:solidFill>
                  <a:srgbClr val="292959"/>
                </a:solidFill>
                <a:latin typeface="Trebuchet MS"/>
                <a:cs typeface="Trebuchet MS"/>
              </a:rPr>
              <a:t>in</a:t>
            </a:r>
            <a:r>
              <a:rPr sz="2500" spc="-80" dirty="0">
                <a:solidFill>
                  <a:srgbClr val="292959"/>
                </a:solidFill>
                <a:latin typeface="Trebuchet MS"/>
                <a:cs typeface="Trebuchet MS"/>
              </a:rPr>
              <a:t> </a:t>
            </a:r>
            <a:r>
              <a:rPr sz="2500" spc="-90" dirty="0">
                <a:solidFill>
                  <a:srgbClr val="292959"/>
                </a:solidFill>
                <a:latin typeface="Trebuchet MS"/>
                <a:cs typeface="Trebuchet MS"/>
              </a:rPr>
              <a:t>implied </a:t>
            </a:r>
            <a:r>
              <a:rPr sz="2500" spc="-10" dirty="0">
                <a:solidFill>
                  <a:srgbClr val="292959"/>
                </a:solidFill>
                <a:latin typeface="Trebuchet MS"/>
                <a:cs typeface="Trebuchet MS"/>
              </a:rPr>
              <a:t>trusts </a:t>
            </a:r>
            <a:r>
              <a:rPr sz="2500" dirty="0">
                <a:solidFill>
                  <a:srgbClr val="292959"/>
                </a:solidFill>
                <a:latin typeface="Trebuchet MS"/>
                <a:cs typeface="Trebuchet MS"/>
              </a:rPr>
              <a:t>cases)</a:t>
            </a:r>
            <a:r>
              <a:rPr sz="2500" spc="-170" dirty="0">
                <a:solidFill>
                  <a:srgbClr val="292959"/>
                </a:solidFill>
                <a:latin typeface="Trebuchet MS"/>
                <a:cs typeface="Trebuchet MS"/>
              </a:rPr>
              <a:t> </a:t>
            </a:r>
            <a:r>
              <a:rPr sz="2500" spc="-85" dirty="0">
                <a:solidFill>
                  <a:srgbClr val="292959"/>
                </a:solidFill>
                <a:latin typeface="Trebuchet MS"/>
                <a:cs typeface="Trebuchet MS"/>
              </a:rPr>
              <a:t>or</a:t>
            </a:r>
            <a:r>
              <a:rPr sz="2500" spc="-100" dirty="0">
                <a:solidFill>
                  <a:srgbClr val="292959"/>
                </a:solidFill>
                <a:latin typeface="Trebuchet MS"/>
                <a:cs typeface="Trebuchet MS"/>
              </a:rPr>
              <a:t> </a:t>
            </a:r>
            <a:r>
              <a:rPr sz="2500" spc="-35" dirty="0">
                <a:solidFill>
                  <a:srgbClr val="292959"/>
                </a:solidFill>
                <a:latin typeface="Trebuchet MS"/>
                <a:cs typeface="Trebuchet MS"/>
              </a:rPr>
              <a:t>to</a:t>
            </a:r>
            <a:r>
              <a:rPr sz="2500" spc="-100" dirty="0">
                <a:solidFill>
                  <a:srgbClr val="292959"/>
                </a:solidFill>
                <a:latin typeface="Trebuchet MS"/>
                <a:cs typeface="Trebuchet MS"/>
              </a:rPr>
              <a:t> </a:t>
            </a:r>
            <a:r>
              <a:rPr sz="2500" spc="-65" dirty="0">
                <a:solidFill>
                  <a:srgbClr val="292959"/>
                </a:solidFill>
                <a:latin typeface="Trebuchet MS"/>
                <a:cs typeface="Trebuchet MS"/>
              </a:rPr>
              <a:t>find</a:t>
            </a:r>
            <a:r>
              <a:rPr sz="2500" spc="-100" dirty="0">
                <a:solidFill>
                  <a:srgbClr val="292959"/>
                </a:solidFill>
                <a:latin typeface="Trebuchet MS"/>
                <a:cs typeface="Trebuchet MS"/>
              </a:rPr>
              <a:t> </a:t>
            </a:r>
            <a:r>
              <a:rPr sz="2500" spc="-80" dirty="0">
                <a:solidFill>
                  <a:srgbClr val="292959"/>
                </a:solidFill>
                <a:latin typeface="Trebuchet MS"/>
                <a:cs typeface="Trebuchet MS"/>
              </a:rPr>
              <a:t>that</a:t>
            </a:r>
            <a:r>
              <a:rPr sz="2500" spc="-105" dirty="0">
                <a:solidFill>
                  <a:srgbClr val="292959"/>
                </a:solidFill>
                <a:latin typeface="Trebuchet MS"/>
                <a:cs typeface="Trebuchet MS"/>
              </a:rPr>
              <a:t> </a:t>
            </a:r>
            <a:r>
              <a:rPr sz="2500" dirty="0">
                <a:solidFill>
                  <a:srgbClr val="292959"/>
                </a:solidFill>
                <a:latin typeface="Trebuchet MS"/>
                <a:cs typeface="Trebuchet MS"/>
              </a:rPr>
              <a:t>an</a:t>
            </a:r>
            <a:r>
              <a:rPr sz="2500" spc="-100" dirty="0">
                <a:solidFill>
                  <a:srgbClr val="292959"/>
                </a:solidFill>
                <a:latin typeface="Trebuchet MS"/>
                <a:cs typeface="Trebuchet MS"/>
              </a:rPr>
              <a:t> </a:t>
            </a:r>
            <a:r>
              <a:rPr sz="2500" spc="-90" dirty="0">
                <a:solidFill>
                  <a:srgbClr val="292959"/>
                </a:solidFill>
                <a:latin typeface="Trebuchet MS"/>
                <a:cs typeface="Trebuchet MS"/>
              </a:rPr>
              <a:t>implied</a:t>
            </a:r>
            <a:r>
              <a:rPr sz="2500" spc="-95" dirty="0">
                <a:solidFill>
                  <a:srgbClr val="292959"/>
                </a:solidFill>
                <a:latin typeface="Trebuchet MS"/>
                <a:cs typeface="Trebuchet MS"/>
              </a:rPr>
              <a:t> </a:t>
            </a:r>
            <a:r>
              <a:rPr sz="2500" spc="-140" dirty="0">
                <a:solidFill>
                  <a:srgbClr val="292959"/>
                </a:solidFill>
                <a:latin typeface="Trebuchet MS"/>
                <a:cs typeface="Trebuchet MS"/>
              </a:rPr>
              <a:t>trust</a:t>
            </a:r>
            <a:r>
              <a:rPr sz="2500" spc="-80" dirty="0">
                <a:solidFill>
                  <a:srgbClr val="292959"/>
                </a:solidFill>
                <a:latin typeface="Trebuchet MS"/>
                <a:cs typeface="Trebuchet MS"/>
              </a:rPr>
              <a:t> </a:t>
            </a:r>
            <a:r>
              <a:rPr sz="2500" dirty="0">
                <a:solidFill>
                  <a:srgbClr val="292959"/>
                </a:solidFill>
                <a:latin typeface="Trebuchet MS"/>
                <a:cs typeface="Trebuchet MS"/>
              </a:rPr>
              <a:t>has</a:t>
            </a:r>
            <a:r>
              <a:rPr sz="2500" spc="-100" dirty="0">
                <a:solidFill>
                  <a:srgbClr val="292959"/>
                </a:solidFill>
                <a:latin typeface="Trebuchet MS"/>
                <a:cs typeface="Trebuchet MS"/>
              </a:rPr>
              <a:t> </a:t>
            </a:r>
            <a:r>
              <a:rPr sz="2500" spc="-70" dirty="0">
                <a:solidFill>
                  <a:srgbClr val="292959"/>
                </a:solidFill>
                <a:latin typeface="Trebuchet MS"/>
                <a:cs typeface="Trebuchet MS"/>
              </a:rPr>
              <a:t>subsequently</a:t>
            </a:r>
            <a:r>
              <a:rPr sz="2500" spc="-100" dirty="0">
                <a:solidFill>
                  <a:srgbClr val="292959"/>
                </a:solidFill>
                <a:latin typeface="Trebuchet MS"/>
                <a:cs typeface="Trebuchet MS"/>
              </a:rPr>
              <a:t> </a:t>
            </a:r>
            <a:r>
              <a:rPr sz="2500" dirty="0">
                <a:solidFill>
                  <a:srgbClr val="292959"/>
                </a:solidFill>
                <a:latin typeface="Trebuchet MS"/>
                <a:cs typeface="Trebuchet MS"/>
              </a:rPr>
              <a:t>been</a:t>
            </a:r>
            <a:r>
              <a:rPr sz="2500" spc="-100" dirty="0">
                <a:solidFill>
                  <a:srgbClr val="292959"/>
                </a:solidFill>
                <a:latin typeface="Trebuchet MS"/>
                <a:cs typeface="Trebuchet MS"/>
              </a:rPr>
              <a:t> </a:t>
            </a:r>
            <a:r>
              <a:rPr sz="2500" spc="-50" dirty="0">
                <a:solidFill>
                  <a:srgbClr val="292959"/>
                </a:solidFill>
                <a:latin typeface="Trebuchet MS"/>
                <a:cs typeface="Trebuchet MS"/>
              </a:rPr>
              <a:t>created.</a:t>
            </a:r>
            <a:r>
              <a:rPr sz="2500" spc="-105" dirty="0">
                <a:solidFill>
                  <a:srgbClr val="292959"/>
                </a:solidFill>
                <a:latin typeface="Trebuchet MS"/>
                <a:cs typeface="Trebuchet MS"/>
              </a:rPr>
              <a:t> </a:t>
            </a:r>
            <a:r>
              <a:rPr sz="2500" spc="-120" dirty="0">
                <a:solidFill>
                  <a:srgbClr val="292959"/>
                </a:solidFill>
                <a:latin typeface="Trebuchet MS"/>
                <a:cs typeface="Trebuchet MS"/>
              </a:rPr>
              <a:t>However,</a:t>
            </a:r>
            <a:r>
              <a:rPr sz="2500" spc="-80" dirty="0">
                <a:solidFill>
                  <a:srgbClr val="292959"/>
                </a:solidFill>
                <a:latin typeface="Trebuchet MS"/>
                <a:cs typeface="Trebuchet MS"/>
              </a:rPr>
              <a:t> </a:t>
            </a:r>
            <a:r>
              <a:rPr sz="2500" spc="-90" dirty="0">
                <a:solidFill>
                  <a:srgbClr val="292959"/>
                </a:solidFill>
                <a:latin typeface="Trebuchet MS"/>
                <a:cs typeface="Trebuchet MS"/>
              </a:rPr>
              <a:t>the</a:t>
            </a:r>
            <a:r>
              <a:rPr sz="2500" spc="-95" dirty="0">
                <a:solidFill>
                  <a:srgbClr val="292959"/>
                </a:solidFill>
                <a:latin typeface="Trebuchet MS"/>
                <a:cs typeface="Trebuchet MS"/>
              </a:rPr>
              <a:t> </a:t>
            </a:r>
            <a:r>
              <a:rPr sz="2500" spc="-70" dirty="0">
                <a:solidFill>
                  <a:srgbClr val="292959"/>
                </a:solidFill>
                <a:latin typeface="Trebuchet MS"/>
                <a:cs typeface="Trebuchet MS"/>
              </a:rPr>
              <a:t>courts</a:t>
            </a:r>
            <a:r>
              <a:rPr sz="2500" spc="-100" dirty="0">
                <a:solidFill>
                  <a:srgbClr val="292959"/>
                </a:solidFill>
                <a:latin typeface="Trebuchet MS"/>
                <a:cs typeface="Trebuchet MS"/>
              </a:rPr>
              <a:t> </a:t>
            </a:r>
            <a:r>
              <a:rPr sz="2500" spc="-25" dirty="0">
                <a:solidFill>
                  <a:srgbClr val="292959"/>
                </a:solidFill>
                <a:latin typeface="Trebuchet MS"/>
                <a:cs typeface="Trebuchet MS"/>
              </a:rPr>
              <a:t>have</a:t>
            </a:r>
            <a:r>
              <a:rPr sz="2500" spc="-100" dirty="0">
                <a:solidFill>
                  <a:srgbClr val="292959"/>
                </a:solidFill>
                <a:latin typeface="Trebuchet MS"/>
                <a:cs typeface="Trebuchet MS"/>
              </a:rPr>
              <a:t> </a:t>
            </a:r>
            <a:r>
              <a:rPr sz="2500" spc="-70" dirty="0">
                <a:solidFill>
                  <a:srgbClr val="292959"/>
                </a:solidFill>
                <a:latin typeface="Trebuchet MS"/>
                <a:cs typeface="Trebuchet MS"/>
              </a:rPr>
              <a:t>not</a:t>
            </a:r>
            <a:r>
              <a:rPr sz="2500" spc="-100" dirty="0">
                <a:solidFill>
                  <a:srgbClr val="292959"/>
                </a:solidFill>
                <a:latin typeface="Trebuchet MS"/>
                <a:cs typeface="Trebuchet MS"/>
              </a:rPr>
              <a:t> </a:t>
            </a:r>
            <a:r>
              <a:rPr sz="2500" spc="-130" dirty="0">
                <a:solidFill>
                  <a:srgbClr val="292959"/>
                </a:solidFill>
                <a:latin typeface="Trebuchet MS"/>
                <a:cs typeface="Trebuchet MS"/>
              </a:rPr>
              <a:t>yet</a:t>
            </a:r>
            <a:r>
              <a:rPr sz="2500" spc="-80" dirty="0">
                <a:solidFill>
                  <a:srgbClr val="292959"/>
                </a:solidFill>
                <a:latin typeface="Trebuchet MS"/>
                <a:cs typeface="Trebuchet MS"/>
              </a:rPr>
              <a:t> </a:t>
            </a:r>
            <a:r>
              <a:rPr sz="2500" dirty="0">
                <a:solidFill>
                  <a:srgbClr val="292959"/>
                </a:solidFill>
                <a:latin typeface="Trebuchet MS"/>
                <a:cs typeface="Trebuchet MS"/>
              </a:rPr>
              <a:t>been</a:t>
            </a:r>
            <a:r>
              <a:rPr sz="2500" spc="-105" dirty="0">
                <a:solidFill>
                  <a:srgbClr val="292959"/>
                </a:solidFill>
                <a:latin typeface="Trebuchet MS"/>
                <a:cs typeface="Trebuchet MS"/>
              </a:rPr>
              <a:t> </a:t>
            </a:r>
            <a:r>
              <a:rPr sz="2500" spc="-25" dirty="0">
                <a:solidFill>
                  <a:srgbClr val="292959"/>
                </a:solidFill>
                <a:latin typeface="Trebuchet MS"/>
                <a:cs typeface="Trebuchet MS"/>
              </a:rPr>
              <a:t>prepared</a:t>
            </a:r>
            <a:r>
              <a:rPr sz="2500" spc="-100" dirty="0">
                <a:solidFill>
                  <a:srgbClr val="292959"/>
                </a:solidFill>
                <a:latin typeface="Trebuchet MS"/>
                <a:cs typeface="Trebuchet MS"/>
              </a:rPr>
              <a:t> </a:t>
            </a:r>
            <a:r>
              <a:rPr sz="2500" spc="-25" dirty="0">
                <a:solidFill>
                  <a:srgbClr val="292959"/>
                </a:solidFill>
                <a:latin typeface="Trebuchet MS"/>
                <a:cs typeface="Trebuchet MS"/>
              </a:rPr>
              <a:t>to </a:t>
            </a:r>
            <a:r>
              <a:rPr sz="2500" dirty="0">
                <a:solidFill>
                  <a:srgbClr val="292959"/>
                </a:solidFill>
                <a:latin typeface="Trebuchet MS"/>
                <a:cs typeface="Trebuchet MS"/>
              </a:rPr>
              <a:t>do</a:t>
            </a:r>
            <a:r>
              <a:rPr sz="2500" spc="-35" dirty="0">
                <a:solidFill>
                  <a:srgbClr val="292959"/>
                </a:solidFill>
                <a:latin typeface="Trebuchet MS"/>
                <a:cs typeface="Trebuchet MS"/>
              </a:rPr>
              <a:t> </a:t>
            </a:r>
            <a:r>
              <a:rPr sz="2500" spc="-25" dirty="0">
                <a:solidFill>
                  <a:srgbClr val="292959"/>
                </a:solidFill>
                <a:latin typeface="Trebuchet MS"/>
                <a:cs typeface="Trebuchet MS"/>
              </a:rPr>
              <a:t>so</a:t>
            </a:r>
            <a:endParaRPr sz="2500">
              <a:latin typeface="Trebuchet MS"/>
              <a:cs typeface="Trebuchet MS"/>
            </a:endParaRPr>
          </a:p>
          <a:p>
            <a:pPr marL="12700" marR="106045">
              <a:lnSpc>
                <a:spcPct val="137500"/>
              </a:lnSpc>
            </a:pPr>
            <a:r>
              <a:rPr sz="2500" spc="-105" dirty="0">
                <a:solidFill>
                  <a:srgbClr val="292959"/>
                </a:solidFill>
                <a:latin typeface="Trebuchet MS"/>
                <a:cs typeface="Trebuchet MS"/>
              </a:rPr>
              <a:t>Mummery</a:t>
            </a:r>
            <a:r>
              <a:rPr sz="2500" spc="-85" dirty="0">
                <a:solidFill>
                  <a:srgbClr val="292959"/>
                </a:solidFill>
                <a:latin typeface="Trebuchet MS"/>
                <a:cs typeface="Trebuchet MS"/>
              </a:rPr>
              <a:t> </a:t>
            </a:r>
            <a:r>
              <a:rPr sz="2500" spc="-285" dirty="0">
                <a:solidFill>
                  <a:srgbClr val="292959"/>
                </a:solidFill>
                <a:latin typeface="Trebuchet MS"/>
                <a:cs typeface="Trebuchet MS"/>
              </a:rPr>
              <a:t>J</a:t>
            </a:r>
            <a:r>
              <a:rPr sz="2500" spc="-80" dirty="0">
                <a:solidFill>
                  <a:srgbClr val="292959"/>
                </a:solidFill>
                <a:latin typeface="Trebuchet MS"/>
                <a:cs typeface="Trebuchet MS"/>
              </a:rPr>
              <a:t> </a:t>
            </a:r>
            <a:r>
              <a:rPr sz="2500" dirty="0">
                <a:solidFill>
                  <a:srgbClr val="292959"/>
                </a:solidFill>
                <a:latin typeface="Trebuchet MS"/>
                <a:cs typeface="Trebuchet MS"/>
              </a:rPr>
              <a:t>was</a:t>
            </a:r>
            <a:r>
              <a:rPr sz="2500" spc="-90" dirty="0">
                <a:solidFill>
                  <a:srgbClr val="292959"/>
                </a:solidFill>
                <a:latin typeface="Trebuchet MS"/>
                <a:cs typeface="Trebuchet MS"/>
              </a:rPr>
              <a:t> </a:t>
            </a:r>
            <a:r>
              <a:rPr sz="2500" spc="-150" dirty="0">
                <a:solidFill>
                  <a:srgbClr val="292959"/>
                </a:solidFill>
                <a:latin typeface="Trebuchet MS"/>
                <a:cs typeface="Trebuchet MS"/>
              </a:rPr>
              <a:t>very</a:t>
            </a:r>
            <a:r>
              <a:rPr sz="2500" spc="-80" dirty="0">
                <a:solidFill>
                  <a:srgbClr val="292959"/>
                </a:solidFill>
                <a:latin typeface="Trebuchet MS"/>
                <a:cs typeface="Trebuchet MS"/>
              </a:rPr>
              <a:t> </a:t>
            </a:r>
            <a:r>
              <a:rPr sz="2500" spc="-35" dirty="0">
                <a:solidFill>
                  <a:srgbClr val="292959"/>
                </a:solidFill>
                <a:latin typeface="Trebuchet MS"/>
                <a:cs typeface="Trebuchet MS"/>
              </a:rPr>
              <a:t>clear</a:t>
            </a:r>
            <a:r>
              <a:rPr sz="2500" spc="-85" dirty="0">
                <a:solidFill>
                  <a:srgbClr val="292959"/>
                </a:solidFill>
                <a:latin typeface="Trebuchet MS"/>
                <a:cs typeface="Trebuchet MS"/>
              </a:rPr>
              <a:t> </a:t>
            </a:r>
            <a:r>
              <a:rPr sz="2500" spc="-80" dirty="0">
                <a:solidFill>
                  <a:srgbClr val="292959"/>
                </a:solidFill>
                <a:latin typeface="Trebuchet MS"/>
                <a:cs typeface="Trebuchet MS"/>
              </a:rPr>
              <a:t>that </a:t>
            </a:r>
            <a:r>
              <a:rPr sz="2500" spc="-70" dirty="0">
                <a:solidFill>
                  <a:srgbClr val="292959"/>
                </a:solidFill>
                <a:latin typeface="Trebuchet MS"/>
                <a:cs typeface="Trebuchet MS"/>
              </a:rPr>
              <a:t>recent</a:t>
            </a:r>
            <a:r>
              <a:rPr sz="2500" spc="-80" dirty="0">
                <a:solidFill>
                  <a:srgbClr val="292959"/>
                </a:solidFill>
                <a:latin typeface="Trebuchet MS"/>
                <a:cs typeface="Trebuchet MS"/>
              </a:rPr>
              <a:t> </a:t>
            </a:r>
            <a:r>
              <a:rPr sz="2500" spc="-90" dirty="0">
                <a:solidFill>
                  <a:srgbClr val="292959"/>
                </a:solidFill>
                <a:latin typeface="Trebuchet MS"/>
                <a:cs typeface="Trebuchet MS"/>
              </a:rPr>
              <a:t>implied</a:t>
            </a:r>
            <a:r>
              <a:rPr sz="2500" spc="-85" dirty="0">
                <a:solidFill>
                  <a:srgbClr val="292959"/>
                </a:solidFill>
                <a:latin typeface="Trebuchet MS"/>
                <a:cs typeface="Trebuchet MS"/>
              </a:rPr>
              <a:t> </a:t>
            </a:r>
            <a:r>
              <a:rPr sz="2500" spc="-114" dirty="0">
                <a:solidFill>
                  <a:srgbClr val="292959"/>
                </a:solidFill>
                <a:latin typeface="Trebuchet MS"/>
                <a:cs typeface="Trebuchet MS"/>
              </a:rPr>
              <a:t>trusts</a:t>
            </a:r>
            <a:r>
              <a:rPr sz="2500" spc="-80" dirty="0">
                <a:solidFill>
                  <a:srgbClr val="292959"/>
                </a:solidFill>
                <a:latin typeface="Trebuchet MS"/>
                <a:cs typeface="Trebuchet MS"/>
              </a:rPr>
              <a:t> </a:t>
            </a:r>
            <a:r>
              <a:rPr sz="2500" dirty="0">
                <a:solidFill>
                  <a:srgbClr val="292959"/>
                </a:solidFill>
                <a:latin typeface="Trebuchet MS"/>
                <a:cs typeface="Trebuchet MS"/>
              </a:rPr>
              <a:t>case</a:t>
            </a:r>
            <a:r>
              <a:rPr sz="2500" spc="-80" dirty="0">
                <a:solidFill>
                  <a:srgbClr val="292959"/>
                </a:solidFill>
                <a:latin typeface="Trebuchet MS"/>
                <a:cs typeface="Trebuchet MS"/>
              </a:rPr>
              <a:t> </a:t>
            </a:r>
            <a:r>
              <a:rPr sz="2500" spc="-30" dirty="0">
                <a:solidFill>
                  <a:srgbClr val="292959"/>
                </a:solidFill>
                <a:latin typeface="Trebuchet MS"/>
                <a:cs typeface="Trebuchet MS"/>
              </a:rPr>
              <a:t>law</a:t>
            </a:r>
            <a:r>
              <a:rPr sz="2500" spc="-85" dirty="0">
                <a:solidFill>
                  <a:srgbClr val="292959"/>
                </a:solidFill>
                <a:latin typeface="Trebuchet MS"/>
                <a:cs typeface="Trebuchet MS"/>
              </a:rPr>
              <a:t> </a:t>
            </a:r>
            <a:r>
              <a:rPr sz="2500" dirty="0">
                <a:solidFill>
                  <a:srgbClr val="292959"/>
                </a:solidFill>
                <a:latin typeface="Trebuchet MS"/>
                <a:cs typeface="Trebuchet MS"/>
              </a:rPr>
              <a:t>has</a:t>
            </a:r>
            <a:r>
              <a:rPr sz="2500" spc="-80" dirty="0">
                <a:solidFill>
                  <a:srgbClr val="292959"/>
                </a:solidFill>
                <a:latin typeface="Trebuchet MS"/>
                <a:cs typeface="Trebuchet MS"/>
              </a:rPr>
              <a:t> </a:t>
            </a:r>
            <a:r>
              <a:rPr sz="2500" spc="-70" dirty="0">
                <a:solidFill>
                  <a:srgbClr val="292959"/>
                </a:solidFill>
                <a:latin typeface="Trebuchet MS"/>
                <a:cs typeface="Trebuchet MS"/>
              </a:rPr>
              <a:t>not</a:t>
            </a:r>
            <a:r>
              <a:rPr sz="2500" spc="-85" dirty="0">
                <a:solidFill>
                  <a:srgbClr val="292959"/>
                </a:solidFill>
                <a:latin typeface="Trebuchet MS"/>
                <a:cs typeface="Trebuchet MS"/>
              </a:rPr>
              <a:t> </a:t>
            </a:r>
            <a:r>
              <a:rPr sz="2500" dirty="0">
                <a:solidFill>
                  <a:srgbClr val="292959"/>
                </a:solidFill>
                <a:latin typeface="Trebuchet MS"/>
                <a:cs typeface="Trebuchet MS"/>
              </a:rPr>
              <a:t>opened</a:t>
            </a:r>
            <a:r>
              <a:rPr sz="2500" spc="-80" dirty="0">
                <a:solidFill>
                  <a:srgbClr val="292959"/>
                </a:solidFill>
                <a:latin typeface="Trebuchet MS"/>
                <a:cs typeface="Trebuchet MS"/>
              </a:rPr>
              <a:t> </a:t>
            </a:r>
            <a:r>
              <a:rPr sz="2500" spc="-90" dirty="0">
                <a:solidFill>
                  <a:srgbClr val="292959"/>
                </a:solidFill>
                <a:latin typeface="Trebuchet MS"/>
                <a:cs typeface="Trebuchet MS"/>
              </a:rPr>
              <a:t>the</a:t>
            </a:r>
            <a:r>
              <a:rPr sz="2500" spc="-80" dirty="0">
                <a:solidFill>
                  <a:srgbClr val="292959"/>
                </a:solidFill>
                <a:latin typeface="Trebuchet MS"/>
                <a:cs typeface="Trebuchet MS"/>
              </a:rPr>
              <a:t> </a:t>
            </a:r>
            <a:r>
              <a:rPr sz="2500" spc="-20" dirty="0">
                <a:solidFill>
                  <a:srgbClr val="292959"/>
                </a:solidFill>
                <a:latin typeface="Trebuchet MS"/>
                <a:cs typeface="Trebuchet MS"/>
              </a:rPr>
              <a:t>door</a:t>
            </a:r>
            <a:r>
              <a:rPr sz="2500" spc="-85" dirty="0">
                <a:solidFill>
                  <a:srgbClr val="292959"/>
                </a:solidFill>
                <a:latin typeface="Trebuchet MS"/>
                <a:cs typeface="Trebuchet MS"/>
              </a:rPr>
              <a:t> </a:t>
            </a:r>
            <a:r>
              <a:rPr sz="2500" spc="-80" dirty="0">
                <a:solidFill>
                  <a:srgbClr val="292959"/>
                </a:solidFill>
                <a:latin typeface="Trebuchet MS"/>
                <a:cs typeface="Trebuchet MS"/>
              </a:rPr>
              <a:t>for </a:t>
            </a:r>
            <a:r>
              <a:rPr sz="2500" dirty="0">
                <a:solidFill>
                  <a:srgbClr val="292959"/>
                </a:solidFill>
                <a:latin typeface="Trebuchet MS"/>
                <a:cs typeface="Trebuchet MS"/>
              </a:rPr>
              <a:t>an</a:t>
            </a:r>
            <a:r>
              <a:rPr sz="2500" spc="-85" dirty="0">
                <a:solidFill>
                  <a:srgbClr val="292959"/>
                </a:solidFill>
                <a:latin typeface="Trebuchet MS"/>
                <a:cs typeface="Trebuchet MS"/>
              </a:rPr>
              <a:t> </a:t>
            </a:r>
            <a:r>
              <a:rPr sz="2500" spc="-90" dirty="0">
                <a:solidFill>
                  <a:srgbClr val="292959"/>
                </a:solidFill>
                <a:latin typeface="Trebuchet MS"/>
                <a:cs typeface="Trebuchet MS"/>
              </a:rPr>
              <a:t>implied</a:t>
            </a:r>
            <a:r>
              <a:rPr sz="2500" spc="-80" dirty="0">
                <a:solidFill>
                  <a:srgbClr val="292959"/>
                </a:solidFill>
                <a:latin typeface="Trebuchet MS"/>
                <a:cs typeface="Trebuchet MS"/>
              </a:rPr>
              <a:t> </a:t>
            </a:r>
            <a:r>
              <a:rPr sz="2500" spc="-140" dirty="0">
                <a:solidFill>
                  <a:srgbClr val="292959"/>
                </a:solidFill>
                <a:latin typeface="Trebuchet MS"/>
                <a:cs typeface="Trebuchet MS"/>
              </a:rPr>
              <a:t>trust</a:t>
            </a:r>
            <a:r>
              <a:rPr sz="2500" spc="-80" dirty="0">
                <a:solidFill>
                  <a:srgbClr val="292959"/>
                </a:solidFill>
                <a:latin typeface="Trebuchet MS"/>
                <a:cs typeface="Trebuchet MS"/>
              </a:rPr>
              <a:t> </a:t>
            </a:r>
            <a:r>
              <a:rPr sz="2500" spc="-35" dirty="0">
                <a:solidFill>
                  <a:srgbClr val="292959"/>
                </a:solidFill>
                <a:latin typeface="Trebuchet MS"/>
                <a:cs typeface="Trebuchet MS"/>
              </a:rPr>
              <a:t>to</a:t>
            </a:r>
            <a:r>
              <a:rPr sz="2500" spc="-85" dirty="0">
                <a:solidFill>
                  <a:srgbClr val="292959"/>
                </a:solidFill>
                <a:latin typeface="Trebuchet MS"/>
                <a:cs typeface="Trebuchet MS"/>
              </a:rPr>
              <a:t> </a:t>
            </a:r>
            <a:r>
              <a:rPr sz="2500" dirty="0">
                <a:solidFill>
                  <a:srgbClr val="292959"/>
                </a:solidFill>
                <a:latin typeface="Trebuchet MS"/>
                <a:cs typeface="Trebuchet MS"/>
              </a:rPr>
              <a:t>be</a:t>
            </a:r>
            <a:r>
              <a:rPr sz="2500" spc="-80" dirty="0">
                <a:solidFill>
                  <a:srgbClr val="292959"/>
                </a:solidFill>
                <a:latin typeface="Trebuchet MS"/>
                <a:cs typeface="Trebuchet MS"/>
              </a:rPr>
              <a:t> </a:t>
            </a:r>
            <a:r>
              <a:rPr sz="2500" spc="-10" dirty="0">
                <a:solidFill>
                  <a:srgbClr val="292959"/>
                </a:solidFill>
                <a:latin typeface="Trebuchet MS"/>
                <a:cs typeface="Trebuchet MS"/>
              </a:rPr>
              <a:t>inferred </a:t>
            </a:r>
            <a:r>
              <a:rPr sz="2500" spc="-70" dirty="0">
                <a:solidFill>
                  <a:srgbClr val="292959"/>
                </a:solidFill>
                <a:latin typeface="Trebuchet MS"/>
                <a:cs typeface="Trebuchet MS"/>
              </a:rPr>
              <a:t>where </a:t>
            </a:r>
            <a:r>
              <a:rPr sz="2500" dirty="0">
                <a:solidFill>
                  <a:srgbClr val="292959"/>
                </a:solidFill>
                <a:latin typeface="Trebuchet MS"/>
                <a:cs typeface="Trebuchet MS"/>
              </a:rPr>
              <a:t>an</a:t>
            </a:r>
            <a:r>
              <a:rPr sz="2500" spc="-70" dirty="0">
                <a:solidFill>
                  <a:srgbClr val="292959"/>
                </a:solidFill>
                <a:latin typeface="Trebuchet MS"/>
                <a:cs typeface="Trebuchet MS"/>
              </a:rPr>
              <a:t> </a:t>
            </a:r>
            <a:r>
              <a:rPr sz="2500" spc="-45" dirty="0">
                <a:solidFill>
                  <a:srgbClr val="292959"/>
                </a:solidFill>
                <a:latin typeface="Trebuchet MS"/>
                <a:cs typeface="Trebuchet MS"/>
              </a:rPr>
              <a:t>express</a:t>
            </a:r>
            <a:r>
              <a:rPr sz="2500" spc="-70" dirty="0">
                <a:solidFill>
                  <a:srgbClr val="292959"/>
                </a:solidFill>
                <a:latin typeface="Trebuchet MS"/>
                <a:cs typeface="Trebuchet MS"/>
              </a:rPr>
              <a:t> </a:t>
            </a:r>
            <a:r>
              <a:rPr sz="2500" spc="-140" dirty="0">
                <a:solidFill>
                  <a:srgbClr val="292959"/>
                </a:solidFill>
                <a:latin typeface="Trebuchet MS"/>
                <a:cs typeface="Trebuchet MS"/>
              </a:rPr>
              <a:t>trust</a:t>
            </a:r>
            <a:r>
              <a:rPr sz="2500" spc="-65" dirty="0">
                <a:solidFill>
                  <a:srgbClr val="292959"/>
                </a:solidFill>
                <a:latin typeface="Trebuchet MS"/>
                <a:cs typeface="Trebuchet MS"/>
              </a:rPr>
              <a:t> </a:t>
            </a:r>
            <a:r>
              <a:rPr sz="2500" spc="-110" dirty="0">
                <a:solidFill>
                  <a:srgbClr val="292959"/>
                </a:solidFill>
                <a:latin typeface="Trebuchet MS"/>
                <a:cs typeface="Trebuchet MS"/>
              </a:rPr>
              <a:t>exists:</a:t>
            </a:r>
            <a:r>
              <a:rPr sz="2500" spc="-70" dirty="0">
                <a:solidFill>
                  <a:srgbClr val="292959"/>
                </a:solidFill>
                <a:latin typeface="Trebuchet MS"/>
                <a:cs typeface="Trebuchet MS"/>
              </a:rPr>
              <a:t> </a:t>
            </a:r>
            <a:r>
              <a:rPr sz="2500" b="1" i="1" spc="-25" dirty="0">
                <a:solidFill>
                  <a:srgbClr val="292959"/>
                </a:solidFill>
                <a:latin typeface="Trebuchet MS"/>
                <a:cs typeface="Trebuchet MS"/>
              </a:rPr>
              <a:t>Pankania</a:t>
            </a:r>
            <a:r>
              <a:rPr sz="2500" b="1" i="1" spc="-120" dirty="0">
                <a:solidFill>
                  <a:srgbClr val="292959"/>
                </a:solidFill>
                <a:latin typeface="Trebuchet MS"/>
                <a:cs typeface="Trebuchet MS"/>
              </a:rPr>
              <a:t> </a:t>
            </a:r>
            <a:r>
              <a:rPr sz="2500" b="1" i="1" spc="-160" dirty="0">
                <a:solidFill>
                  <a:srgbClr val="292959"/>
                </a:solidFill>
                <a:latin typeface="Trebuchet MS"/>
                <a:cs typeface="Trebuchet MS"/>
              </a:rPr>
              <a:t>v</a:t>
            </a:r>
            <a:r>
              <a:rPr sz="2500" b="1" i="1" spc="-120" dirty="0">
                <a:solidFill>
                  <a:srgbClr val="292959"/>
                </a:solidFill>
                <a:latin typeface="Trebuchet MS"/>
                <a:cs typeface="Trebuchet MS"/>
              </a:rPr>
              <a:t> </a:t>
            </a:r>
            <a:r>
              <a:rPr sz="2500" b="1" i="1" spc="45" dirty="0">
                <a:solidFill>
                  <a:srgbClr val="292959"/>
                </a:solidFill>
                <a:latin typeface="Trebuchet MS"/>
                <a:cs typeface="Trebuchet MS"/>
              </a:rPr>
              <a:t>Chandegra</a:t>
            </a:r>
            <a:r>
              <a:rPr sz="2500" b="1" i="1" spc="-120" dirty="0">
                <a:solidFill>
                  <a:srgbClr val="292959"/>
                </a:solidFill>
                <a:latin typeface="Trebuchet MS"/>
                <a:cs typeface="Trebuchet MS"/>
              </a:rPr>
              <a:t> </a:t>
            </a:r>
            <a:r>
              <a:rPr sz="2500" b="1" spc="-225" dirty="0">
                <a:solidFill>
                  <a:srgbClr val="292959"/>
                </a:solidFill>
                <a:latin typeface="Trebuchet MS"/>
                <a:cs typeface="Trebuchet MS"/>
              </a:rPr>
              <a:t>[2012]</a:t>
            </a:r>
            <a:r>
              <a:rPr sz="2500" b="1" spc="-120" dirty="0">
                <a:solidFill>
                  <a:srgbClr val="292959"/>
                </a:solidFill>
                <a:latin typeface="Trebuchet MS"/>
                <a:cs typeface="Trebuchet MS"/>
              </a:rPr>
              <a:t> </a:t>
            </a:r>
            <a:r>
              <a:rPr sz="2500" b="1" spc="85" dirty="0">
                <a:solidFill>
                  <a:srgbClr val="292959"/>
                </a:solidFill>
                <a:latin typeface="Trebuchet MS"/>
                <a:cs typeface="Trebuchet MS"/>
              </a:rPr>
              <a:t>EWCA</a:t>
            </a:r>
            <a:r>
              <a:rPr sz="2500" b="1" spc="-120" dirty="0">
                <a:solidFill>
                  <a:srgbClr val="292959"/>
                </a:solidFill>
                <a:latin typeface="Trebuchet MS"/>
                <a:cs typeface="Trebuchet MS"/>
              </a:rPr>
              <a:t> </a:t>
            </a:r>
            <a:r>
              <a:rPr sz="2500" b="1" spc="55" dirty="0">
                <a:solidFill>
                  <a:srgbClr val="292959"/>
                </a:solidFill>
                <a:latin typeface="Trebuchet MS"/>
                <a:cs typeface="Trebuchet MS"/>
              </a:rPr>
              <a:t>Civ</a:t>
            </a:r>
            <a:r>
              <a:rPr sz="2500" b="1" spc="-120" dirty="0">
                <a:solidFill>
                  <a:srgbClr val="292959"/>
                </a:solidFill>
                <a:latin typeface="Trebuchet MS"/>
                <a:cs typeface="Trebuchet MS"/>
              </a:rPr>
              <a:t> </a:t>
            </a:r>
            <a:r>
              <a:rPr sz="2500" b="1" spc="-245" dirty="0">
                <a:solidFill>
                  <a:srgbClr val="292959"/>
                </a:solidFill>
                <a:latin typeface="Trebuchet MS"/>
                <a:cs typeface="Trebuchet MS"/>
              </a:rPr>
              <a:t>1438,</a:t>
            </a:r>
            <a:r>
              <a:rPr sz="2500" b="1" spc="-120" dirty="0">
                <a:solidFill>
                  <a:srgbClr val="292959"/>
                </a:solidFill>
                <a:latin typeface="Trebuchet MS"/>
                <a:cs typeface="Trebuchet MS"/>
              </a:rPr>
              <a:t> </a:t>
            </a:r>
            <a:r>
              <a:rPr sz="2500" b="1" spc="-20" dirty="0">
                <a:solidFill>
                  <a:srgbClr val="292959"/>
                </a:solidFill>
                <a:latin typeface="Trebuchet MS"/>
                <a:cs typeface="Trebuchet MS"/>
              </a:rPr>
              <a:t>[28]</a:t>
            </a:r>
            <a:endParaRPr sz="2500">
              <a:latin typeface="Trebuchet MS"/>
              <a:cs typeface="Trebuchet MS"/>
            </a:endParaRPr>
          </a:p>
          <a:p>
            <a:pPr marL="12700">
              <a:lnSpc>
                <a:spcPct val="100000"/>
              </a:lnSpc>
              <a:spcBef>
                <a:spcPts val="1125"/>
              </a:spcBef>
            </a:pPr>
            <a:r>
              <a:rPr sz="2500" spc="-75" dirty="0">
                <a:solidFill>
                  <a:srgbClr val="292959"/>
                </a:solidFill>
                <a:latin typeface="Trebuchet MS"/>
                <a:cs typeface="Trebuchet MS"/>
              </a:rPr>
              <a:t>Parties</a:t>
            </a:r>
            <a:r>
              <a:rPr sz="2500" spc="-114" dirty="0">
                <a:solidFill>
                  <a:srgbClr val="292959"/>
                </a:solidFill>
                <a:latin typeface="Trebuchet MS"/>
                <a:cs typeface="Trebuchet MS"/>
              </a:rPr>
              <a:t> </a:t>
            </a:r>
            <a:r>
              <a:rPr sz="2500" spc="-85" dirty="0">
                <a:solidFill>
                  <a:srgbClr val="292959"/>
                </a:solidFill>
                <a:latin typeface="Trebuchet MS"/>
                <a:cs typeface="Trebuchet MS"/>
              </a:rPr>
              <a:t>may</a:t>
            </a:r>
            <a:r>
              <a:rPr sz="2500" spc="-100" dirty="0">
                <a:solidFill>
                  <a:srgbClr val="292959"/>
                </a:solidFill>
                <a:latin typeface="Trebuchet MS"/>
                <a:cs typeface="Trebuchet MS"/>
              </a:rPr>
              <a:t> </a:t>
            </a:r>
            <a:r>
              <a:rPr sz="2500" dirty="0">
                <a:solidFill>
                  <a:srgbClr val="292959"/>
                </a:solidFill>
                <a:latin typeface="Trebuchet MS"/>
                <a:cs typeface="Trebuchet MS"/>
              </a:rPr>
              <a:t>also</a:t>
            </a:r>
            <a:r>
              <a:rPr sz="2500" spc="-110" dirty="0">
                <a:solidFill>
                  <a:srgbClr val="292959"/>
                </a:solidFill>
                <a:latin typeface="Trebuchet MS"/>
                <a:cs typeface="Trebuchet MS"/>
              </a:rPr>
              <a:t> </a:t>
            </a:r>
            <a:r>
              <a:rPr sz="2500" spc="-40" dirty="0">
                <a:solidFill>
                  <a:srgbClr val="292959"/>
                </a:solidFill>
                <a:latin typeface="Trebuchet MS"/>
                <a:cs typeface="Trebuchet MS"/>
              </a:rPr>
              <a:t>consider</a:t>
            </a:r>
            <a:r>
              <a:rPr sz="2500" spc="-110" dirty="0">
                <a:solidFill>
                  <a:srgbClr val="292959"/>
                </a:solidFill>
                <a:latin typeface="Trebuchet MS"/>
                <a:cs typeface="Trebuchet MS"/>
              </a:rPr>
              <a:t> </a:t>
            </a:r>
            <a:r>
              <a:rPr sz="2500" spc="105" dirty="0">
                <a:solidFill>
                  <a:srgbClr val="292959"/>
                </a:solidFill>
                <a:latin typeface="Trebuchet MS"/>
                <a:cs typeface="Trebuchet MS"/>
              </a:rPr>
              <a:t>a</a:t>
            </a:r>
            <a:r>
              <a:rPr sz="2500" spc="-105" dirty="0">
                <a:solidFill>
                  <a:srgbClr val="292959"/>
                </a:solidFill>
                <a:latin typeface="Trebuchet MS"/>
                <a:cs typeface="Trebuchet MS"/>
              </a:rPr>
              <a:t> </a:t>
            </a:r>
            <a:r>
              <a:rPr sz="2500" spc="-30" dirty="0">
                <a:solidFill>
                  <a:srgbClr val="292959"/>
                </a:solidFill>
                <a:latin typeface="Trebuchet MS"/>
                <a:cs typeface="Trebuchet MS"/>
              </a:rPr>
              <a:t>broader</a:t>
            </a:r>
            <a:r>
              <a:rPr sz="2500" spc="-110" dirty="0">
                <a:solidFill>
                  <a:srgbClr val="292959"/>
                </a:solidFill>
                <a:latin typeface="Trebuchet MS"/>
                <a:cs typeface="Trebuchet MS"/>
              </a:rPr>
              <a:t> </a:t>
            </a:r>
            <a:r>
              <a:rPr sz="2500" spc="-40" dirty="0">
                <a:solidFill>
                  <a:srgbClr val="292959"/>
                </a:solidFill>
                <a:latin typeface="Trebuchet MS"/>
                <a:cs typeface="Trebuchet MS"/>
              </a:rPr>
              <a:t>cohabitation</a:t>
            </a:r>
            <a:r>
              <a:rPr sz="2500" spc="-105" dirty="0">
                <a:solidFill>
                  <a:srgbClr val="292959"/>
                </a:solidFill>
                <a:latin typeface="Trebuchet MS"/>
                <a:cs typeface="Trebuchet MS"/>
              </a:rPr>
              <a:t> </a:t>
            </a:r>
            <a:r>
              <a:rPr sz="2500" spc="-10" dirty="0">
                <a:solidFill>
                  <a:srgbClr val="292959"/>
                </a:solidFill>
                <a:latin typeface="Trebuchet MS"/>
                <a:cs typeface="Trebuchet MS"/>
              </a:rPr>
              <a:t>agreement</a:t>
            </a:r>
            <a:endParaRPr sz="2500">
              <a:latin typeface="Trebuchet MS"/>
              <a:cs typeface="Trebuchet MS"/>
            </a:endParaRPr>
          </a:p>
        </p:txBody>
      </p:sp>
      <p:sp>
        <p:nvSpPr>
          <p:cNvPr id="10" name="object 10" descr="$PPTXTitle"/>
          <p:cNvSpPr txBox="1">
            <a:spLocks noGrp="1"/>
          </p:cNvSpPr>
          <p:nvPr>
            <p:ph type="title"/>
          </p:nvPr>
        </p:nvSpPr>
        <p:spPr>
          <a:xfrm>
            <a:off x="597084" y="837406"/>
            <a:ext cx="10975975" cy="1168400"/>
          </a:xfrm>
          <a:prstGeom prst="rect">
            <a:avLst/>
          </a:prstGeom>
        </p:spPr>
        <p:txBody>
          <a:bodyPr vert="horz" wrap="square" lIns="0" tIns="12700" rIns="0" bIns="0" rtlCol="0">
            <a:spAutoFit/>
          </a:bodyPr>
          <a:lstStyle/>
          <a:p>
            <a:pPr marL="12700">
              <a:lnSpc>
                <a:spcPct val="100000"/>
              </a:lnSpc>
              <a:spcBef>
                <a:spcPts val="100"/>
              </a:spcBef>
            </a:pPr>
            <a:r>
              <a:rPr sz="7500" spc="80" dirty="0"/>
              <a:t>EXPRESS</a:t>
            </a:r>
            <a:r>
              <a:rPr sz="7500" spc="-350" dirty="0"/>
              <a:t> </a:t>
            </a:r>
            <a:r>
              <a:rPr sz="7500" spc="70" dirty="0">
                <a:solidFill>
                  <a:srgbClr val="292959"/>
                </a:solidFill>
              </a:rPr>
              <a:t>DECLARATIONS</a:t>
            </a:r>
            <a:endParaRPr sz="75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4" name="object 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5" name="object 5" descr="$PPTXTitle"/>
          <p:cNvSpPr txBox="1">
            <a:spLocks noGrp="1"/>
          </p:cNvSpPr>
          <p:nvPr>
            <p:ph type="title"/>
          </p:nvPr>
        </p:nvSpPr>
        <p:spPr>
          <a:xfrm>
            <a:off x="597084" y="838103"/>
            <a:ext cx="17452340" cy="1061720"/>
          </a:xfrm>
          <a:prstGeom prst="rect">
            <a:avLst/>
          </a:prstGeom>
        </p:spPr>
        <p:txBody>
          <a:bodyPr vert="horz" wrap="square" lIns="0" tIns="12700" rIns="0" bIns="0" rtlCol="0">
            <a:spAutoFit/>
          </a:bodyPr>
          <a:lstStyle/>
          <a:p>
            <a:pPr marL="12700">
              <a:lnSpc>
                <a:spcPct val="100000"/>
              </a:lnSpc>
              <a:spcBef>
                <a:spcPts val="100"/>
              </a:spcBef>
            </a:pPr>
            <a:r>
              <a:rPr sz="6800" spc="120" dirty="0"/>
              <a:t>ACTIVITY</a:t>
            </a:r>
            <a:r>
              <a:rPr sz="6800" spc="-330" dirty="0"/>
              <a:t> </a:t>
            </a:r>
            <a:r>
              <a:rPr sz="6800" spc="-1210" dirty="0"/>
              <a:t>1:</a:t>
            </a:r>
            <a:endParaRPr sz="6800" dirty="0"/>
          </a:p>
        </p:txBody>
      </p:sp>
      <p:sp>
        <p:nvSpPr>
          <p:cNvPr id="9" name="object 9"/>
          <p:cNvSpPr txBox="1">
            <a:spLocks noGrp="1"/>
          </p:cNvSpPr>
          <p:nvPr>
            <p:ph type="body" idx="1"/>
          </p:nvPr>
        </p:nvSpPr>
        <p:spPr>
          <a:xfrm>
            <a:off x="1879500" y="2256479"/>
            <a:ext cx="14861540" cy="8157874"/>
          </a:xfrm>
          <a:prstGeom prst="rect">
            <a:avLst/>
          </a:prstGeom>
        </p:spPr>
        <p:txBody>
          <a:bodyPr vert="horz" wrap="square" lIns="0" tIns="12700" rIns="0" bIns="0" rtlCol="0">
            <a:spAutoFit/>
          </a:bodyPr>
          <a:lstStyle/>
          <a:p>
            <a:pPr fontAlgn="t">
              <a:lnSpc>
                <a:spcPct val="100000"/>
              </a:lnSpc>
              <a:buNone/>
            </a:pPr>
            <a:r>
              <a:rPr lang="en-GB" dirty="0"/>
              <a:t>Working in pairs, answer the following questions:</a:t>
            </a:r>
          </a:p>
          <a:p>
            <a:pPr marL="342900" lvl="0" indent="-342900" fontAlgn="t">
              <a:lnSpc>
                <a:spcPct val="100000"/>
              </a:lnSpc>
              <a:buFont typeface="+mj-lt"/>
              <a:buAutoNum type="arabicPeriod"/>
            </a:pPr>
            <a:r>
              <a:rPr lang="en-GB" dirty="0"/>
              <a:t>What is the difference between legal ownership and beneficial ownership?</a:t>
            </a:r>
          </a:p>
          <a:p>
            <a:pPr marL="342900" lvl="0" indent="-342900" fontAlgn="t">
              <a:lnSpc>
                <a:spcPct val="100000"/>
              </a:lnSpc>
              <a:buFont typeface="+mj-lt"/>
              <a:buAutoNum type="arabicPeriod"/>
            </a:pPr>
            <a:endParaRPr lang="en-GB" dirty="0"/>
          </a:p>
          <a:p>
            <a:pPr marL="342900" lvl="0" indent="-342900" fontAlgn="t">
              <a:lnSpc>
                <a:spcPct val="100000"/>
              </a:lnSpc>
              <a:buFont typeface="+mj-lt"/>
              <a:buAutoNum type="arabicPeriod"/>
            </a:pPr>
            <a:r>
              <a:rPr lang="en-GB" dirty="0"/>
              <a:t>What is the main advantage of an express declaration of trust?</a:t>
            </a:r>
          </a:p>
          <a:p>
            <a:pPr marL="342900" lvl="0" indent="-342900" fontAlgn="t">
              <a:lnSpc>
                <a:spcPct val="100000"/>
              </a:lnSpc>
              <a:buFont typeface="+mj-lt"/>
              <a:buAutoNum type="arabicPeriod"/>
            </a:pPr>
            <a:endParaRPr lang="en-GB" dirty="0"/>
          </a:p>
          <a:p>
            <a:pPr marL="342900" lvl="0" indent="-342900" fontAlgn="t">
              <a:lnSpc>
                <a:spcPct val="100000"/>
              </a:lnSpc>
              <a:buFont typeface="+mj-lt"/>
              <a:buAutoNum type="arabicPeriod"/>
            </a:pPr>
            <a:r>
              <a:rPr lang="en-GB" dirty="0"/>
              <a:t>Which type of co-ownership includes the right of survivorship?</a:t>
            </a:r>
          </a:p>
          <a:p>
            <a:pPr marL="342900" lvl="0" indent="-342900" fontAlgn="t">
              <a:lnSpc>
                <a:spcPct val="100000"/>
              </a:lnSpc>
              <a:buFont typeface="+mj-lt"/>
              <a:buAutoNum type="arabicPeriod"/>
            </a:pPr>
            <a:endParaRPr lang="en-GB" dirty="0"/>
          </a:p>
          <a:p>
            <a:pPr marL="342900" lvl="0" indent="-342900" fontAlgn="t">
              <a:lnSpc>
                <a:spcPct val="100000"/>
              </a:lnSpc>
              <a:buFont typeface="+mj-lt"/>
              <a:buAutoNum type="arabicPeriod"/>
            </a:pPr>
            <a:r>
              <a:rPr lang="en-GB" dirty="0"/>
              <a:t>Why are disputes more common amongst cohabiting couples than married couples?</a:t>
            </a:r>
          </a:p>
          <a:p>
            <a:pPr marL="342900" lvl="0" indent="-342900" fontAlgn="t">
              <a:lnSpc>
                <a:spcPct val="100000"/>
              </a:lnSpc>
              <a:buFont typeface="+mj-lt"/>
              <a:buAutoNum type="arabicPeriod"/>
            </a:pPr>
            <a:endParaRPr lang="en-GB" dirty="0"/>
          </a:p>
          <a:p>
            <a:pPr marL="342900" lvl="0" indent="-342900" fontAlgn="t">
              <a:lnSpc>
                <a:spcPct val="100000"/>
              </a:lnSpc>
              <a:buFont typeface="+mj-lt"/>
              <a:buAutoNum type="arabicPeriod"/>
            </a:pPr>
            <a:r>
              <a:rPr lang="en-GB" dirty="0"/>
              <a:t>What formality is required for an express declaration of trust?</a:t>
            </a:r>
          </a:p>
          <a:p>
            <a:pPr marL="12700" marR="5080">
              <a:lnSpc>
                <a:spcPct val="135900"/>
              </a:lnSpc>
              <a:spcBef>
                <a:spcPts val="100"/>
              </a:spcBef>
            </a:pPr>
            <a:endParaRPr spc="45"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895534" y="2185511"/>
            <a:ext cx="104775" cy="104774"/>
          </a:xfrm>
          <a:prstGeom prst="rect">
            <a:avLst/>
          </a:prstGeom>
        </p:spPr>
      </p:pic>
      <p:pic>
        <p:nvPicPr>
          <p:cNvPr id="3" name="object 3"/>
          <p:cNvPicPr/>
          <p:nvPr/>
        </p:nvPicPr>
        <p:blipFill>
          <a:blip r:embed="rId3" cstate="print"/>
          <a:stretch>
            <a:fillRect/>
          </a:stretch>
        </p:blipFill>
        <p:spPr>
          <a:xfrm>
            <a:off x="895534" y="3271361"/>
            <a:ext cx="104775" cy="104774"/>
          </a:xfrm>
          <a:prstGeom prst="rect">
            <a:avLst/>
          </a:prstGeom>
        </p:spPr>
      </p:pic>
      <p:pic>
        <p:nvPicPr>
          <p:cNvPr id="4" name="object 4"/>
          <p:cNvPicPr/>
          <p:nvPr/>
        </p:nvPicPr>
        <p:blipFill>
          <a:blip r:embed="rId4" cstate="print"/>
          <a:stretch>
            <a:fillRect/>
          </a:stretch>
        </p:blipFill>
        <p:spPr>
          <a:xfrm>
            <a:off x="1452746" y="3809523"/>
            <a:ext cx="114299" cy="114299"/>
          </a:xfrm>
          <a:prstGeom prst="rect">
            <a:avLst/>
          </a:prstGeom>
        </p:spPr>
      </p:pic>
      <p:pic>
        <p:nvPicPr>
          <p:cNvPr id="5" name="object 5"/>
          <p:cNvPicPr/>
          <p:nvPr/>
        </p:nvPicPr>
        <p:blipFill>
          <a:blip r:embed="rId4" cstate="print"/>
          <a:stretch>
            <a:fillRect/>
          </a:stretch>
        </p:blipFill>
        <p:spPr>
          <a:xfrm>
            <a:off x="1452746" y="4352448"/>
            <a:ext cx="114299" cy="114299"/>
          </a:xfrm>
          <a:prstGeom prst="rect">
            <a:avLst/>
          </a:prstGeom>
        </p:spPr>
      </p:pic>
      <p:pic>
        <p:nvPicPr>
          <p:cNvPr id="6" name="object 6"/>
          <p:cNvPicPr/>
          <p:nvPr/>
        </p:nvPicPr>
        <p:blipFill>
          <a:blip r:embed="rId3" cstate="print"/>
          <a:stretch>
            <a:fillRect/>
          </a:stretch>
        </p:blipFill>
        <p:spPr>
          <a:xfrm>
            <a:off x="895534" y="4900136"/>
            <a:ext cx="104775" cy="104774"/>
          </a:xfrm>
          <a:prstGeom prst="rect">
            <a:avLst/>
          </a:prstGeom>
        </p:spPr>
      </p:pic>
      <p:pic>
        <p:nvPicPr>
          <p:cNvPr id="7" name="object 7"/>
          <p:cNvPicPr/>
          <p:nvPr/>
        </p:nvPicPr>
        <p:blipFill>
          <a:blip r:embed="rId5" cstate="print"/>
          <a:stretch>
            <a:fillRect/>
          </a:stretch>
        </p:blipFill>
        <p:spPr>
          <a:xfrm>
            <a:off x="1452746" y="5438298"/>
            <a:ext cx="114299" cy="114299"/>
          </a:xfrm>
          <a:prstGeom prst="rect">
            <a:avLst/>
          </a:prstGeom>
        </p:spPr>
      </p:pic>
      <p:pic>
        <p:nvPicPr>
          <p:cNvPr id="8" name="object 8"/>
          <p:cNvPicPr/>
          <p:nvPr/>
        </p:nvPicPr>
        <p:blipFill>
          <a:blip r:embed="rId6" cstate="print"/>
          <a:stretch>
            <a:fillRect/>
          </a:stretch>
        </p:blipFill>
        <p:spPr>
          <a:xfrm>
            <a:off x="1452746" y="5981223"/>
            <a:ext cx="114299" cy="114299"/>
          </a:xfrm>
          <a:prstGeom prst="rect">
            <a:avLst/>
          </a:prstGeom>
        </p:spPr>
      </p:pic>
      <p:pic>
        <p:nvPicPr>
          <p:cNvPr id="9" name="object 9"/>
          <p:cNvPicPr/>
          <p:nvPr/>
        </p:nvPicPr>
        <p:blipFill>
          <a:blip r:embed="rId3" cstate="print"/>
          <a:stretch>
            <a:fillRect/>
          </a:stretch>
        </p:blipFill>
        <p:spPr>
          <a:xfrm>
            <a:off x="895534" y="6528910"/>
            <a:ext cx="104775" cy="104774"/>
          </a:xfrm>
          <a:prstGeom prst="rect">
            <a:avLst/>
          </a:prstGeom>
        </p:spPr>
      </p:pic>
      <p:pic>
        <p:nvPicPr>
          <p:cNvPr id="10" name="object 10"/>
          <p:cNvPicPr/>
          <p:nvPr/>
        </p:nvPicPr>
        <p:blipFill>
          <a:blip r:embed="rId3" cstate="print"/>
          <a:stretch>
            <a:fillRect/>
          </a:stretch>
        </p:blipFill>
        <p:spPr>
          <a:xfrm>
            <a:off x="895534" y="7614760"/>
            <a:ext cx="104775" cy="104774"/>
          </a:xfrm>
          <a:prstGeom prst="rect">
            <a:avLst/>
          </a:prstGeom>
        </p:spPr>
      </p:pic>
      <p:pic>
        <p:nvPicPr>
          <p:cNvPr id="11" name="object 11"/>
          <p:cNvPicPr/>
          <p:nvPr/>
        </p:nvPicPr>
        <p:blipFill>
          <a:blip r:embed="rId7" cstate="print"/>
          <a:stretch>
            <a:fillRect/>
          </a:stretch>
        </p:blipFill>
        <p:spPr>
          <a:xfrm>
            <a:off x="1452746" y="8152923"/>
            <a:ext cx="114299" cy="114299"/>
          </a:xfrm>
          <a:prstGeom prst="rect">
            <a:avLst/>
          </a:prstGeom>
        </p:spPr>
      </p:pic>
      <p:pic>
        <p:nvPicPr>
          <p:cNvPr id="12" name="object 12"/>
          <p:cNvPicPr/>
          <p:nvPr/>
        </p:nvPicPr>
        <p:blipFill>
          <a:blip r:embed="rId8" cstate="print"/>
          <a:stretch>
            <a:fillRect/>
          </a:stretch>
        </p:blipFill>
        <p:spPr>
          <a:xfrm>
            <a:off x="1452746" y="8695848"/>
            <a:ext cx="114299" cy="114299"/>
          </a:xfrm>
          <a:prstGeom prst="rect">
            <a:avLst/>
          </a:prstGeom>
        </p:spPr>
      </p:pic>
      <p:pic>
        <p:nvPicPr>
          <p:cNvPr id="13" name="object 13"/>
          <p:cNvPicPr/>
          <p:nvPr/>
        </p:nvPicPr>
        <p:blipFill>
          <a:blip r:embed="rId5" cstate="print"/>
          <a:stretch>
            <a:fillRect/>
          </a:stretch>
        </p:blipFill>
        <p:spPr>
          <a:xfrm>
            <a:off x="1452746" y="9238773"/>
            <a:ext cx="114299" cy="114299"/>
          </a:xfrm>
          <a:prstGeom prst="rect">
            <a:avLst/>
          </a:prstGeom>
        </p:spPr>
      </p:pic>
      <p:pic>
        <p:nvPicPr>
          <p:cNvPr id="14" name="object 14"/>
          <p:cNvPicPr/>
          <p:nvPr/>
        </p:nvPicPr>
        <p:blipFill>
          <a:blip r:embed="rId9" cstate="print"/>
          <a:stretch>
            <a:fillRect/>
          </a:stretch>
        </p:blipFill>
        <p:spPr>
          <a:xfrm>
            <a:off x="1452746" y="9781698"/>
            <a:ext cx="114299" cy="114299"/>
          </a:xfrm>
          <a:prstGeom prst="rect">
            <a:avLst/>
          </a:prstGeom>
        </p:spPr>
      </p:pic>
      <p:sp>
        <p:nvSpPr>
          <p:cNvPr id="15" name="object 15"/>
          <p:cNvSpPr txBox="1"/>
          <p:nvPr/>
        </p:nvSpPr>
        <p:spPr>
          <a:xfrm>
            <a:off x="1158315" y="1857839"/>
            <a:ext cx="16777335" cy="8169275"/>
          </a:xfrm>
          <a:prstGeom prst="rect">
            <a:avLst/>
          </a:prstGeom>
        </p:spPr>
        <p:txBody>
          <a:bodyPr vert="horz" wrap="square" lIns="0" tIns="12700" rIns="0" bIns="0" rtlCol="0">
            <a:spAutoFit/>
          </a:bodyPr>
          <a:lstStyle/>
          <a:p>
            <a:pPr marL="12700" marR="717550">
              <a:lnSpc>
                <a:spcPct val="137000"/>
              </a:lnSpc>
              <a:spcBef>
                <a:spcPts val="100"/>
              </a:spcBef>
            </a:pPr>
            <a:r>
              <a:rPr sz="2600" dirty="0">
                <a:solidFill>
                  <a:srgbClr val="292959"/>
                </a:solidFill>
                <a:latin typeface="Trebuchet MS"/>
                <a:cs typeface="Trebuchet MS"/>
              </a:rPr>
              <a:t>s53(2)</a:t>
            </a:r>
            <a:r>
              <a:rPr sz="2600" spc="-95" dirty="0">
                <a:solidFill>
                  <a:srgbClr val="292959"/>
                </a:solidFill>
                <a:latin typeface="Trebuchet MS"/>
                <a:cs typeface="Trebuchet MS"/>
              </a:rPr>
              <a:t> </a:t>
            </a:r>
            <a:r>
              <a:rPr sz="2600" spc="-90" dirty="0">
                <a:solidFill>
                  <a:srgbClr val="292959"/>
                </a:solidFill>
                <a:latin typeface="Trebuchet MS"/>
                <a:cs typeface="Trebuchet MS"/>
              </a:rPr>
              <a:t>confirms</a:t>
            </a:r>
            <a:r>
              <a:rPr sz="2600" spc="-85" dirty="0">
                <a:solidFill>
                  <a:srgbClr val="292959"/>
                </a:solidFill>
                <a:latin typeface="Trebuchet MS"/>
                <a:cs typeface="Trebuchet MS"/>
              </a:rPr>
              <a:t> </a:t>
            </a:r>
            <a:r>
              <a:rPr sz="2600" spc="-95" dirty="0">
                <a:solidFill>
                  <a:srgbClr val="292959"/>
                </a:solidFill>
                <a:latin typeface="Trebuchet MS"/>
                <a:cs typeface="Trebuchet MS"/>
              </a:rPr>
              <a:t>that</a:t>
            </a:r>
            <a:r>
              <a:rPr sz="2600" spc="-90" dirty="0">
                <a:solidFill>
                  <a:srgbClr val="292959"/>
                </a:solidFill>
                <a:latin typeface="Trebuchet MS"/>
                <a:cs typeface="Trebuchet MS"/>
              </a:rPr>
              <a:t> </a:t>
            </a:r>
            <a:r>
              <a:rPr sz="2600" spc="-100" dirty="0">
                <a:solidFill>
                  <a:srgbClr val="292959"/>
                </a:solidFill>
                <a:latin typeface="Trebuchet MS"/>
                <a:cs typeface="Trebuchet MS"/>
              </a:rPr>
              <a:t>the</a:t>
            </a:r>
            <a:r>
              <a:rPr sz="2600" spc="-85" dirty="0">
                <a:solidFill>
                  <a:srgbClr val="292959"/>
                </a:solidFill>
                <a:latin typeface="Trebuchet MS"/>
                <a:cs typeface="Trebuchet MS"/>
              </a:rPr>
              <a:t> </a:t>
            </a:r>
            <a:r>
              <a:rPr sz="2600" spc="-130" dirty="0">
                <a:solidFill>
                  <a:srgbClr val="292959"/>
                </a:solidFill>
                <a:latin typeface="Trebuchet MS"/>
                <a:cs typeface="Trebuchet MS"/>
              </a:rPr>
              <a:t>formality</a:t>
            </a:r>
            <a:r>
              <a:rPr sz="2600" spc="-85" dirty="0">
                <a:solidFill>
                  <a:srgbClr val="292959"/>
                </a:solidFill>
                <a:latin typeface="Trebuchet MS"/>
                <a:cs typeface="Trebuchet MS"/>
              </a:rPr>
              <a:t> </a:t>
            </a:r>
            <a:r>
              <a:rPr sz="2600" spc="-100" dirty="0">
                <a:solidFill>
                  <a:srgbClr val="292959"/>
                </a:solidFill>
                <a:latin typeface="Trebuchet MS"/>
                <a:cs typeface="Trebuchet MS"/>
              </a:rPr>
              <a:t>requirements</a:t>
            </a:r>
            <a:r>
              <a:rPr sz="2600" spc="-85" dirty="0">
                <a:solidFill>
                  <a:srgbClr val="292959"/>
                </a:solidFill>
                <a:latin typeface="Trebuchet MS"/>
                <a:cs typeface="Trebuchet MS"/>
              </a:rPr>
              <a:t> for</a:t>
            </a:r>
            <a:r>
              <a:rPr sz="2600" spc="-90" dirty="0">
                <a:solidFill>
                  <a:srgbClr val="292959"/>
                </a:solidFill>
                <a:latin typeface="Trebuchet MS"/>
                <a:cs typeface="Trebuchet MS"/>
              </a:rPr>
              <a:t> </a:t>
            </a:r>
            <a:r>
              <a:rPr sz="2600" spc="-45" dirty="0">
                <a:solidFill>
                  <a:srgbClr val="292959"/>
                </a:solidFill>
                <a:latin typeface="Trebuchet MS"/>
                <a:cs typeface="Trebuchet MS"/>
              </a:rPr>
              <a:t>express</a:t>
            </a:r>
            <a:r>
              <a:rPr sz="2600" spc="-85" dirty="0">
                <a:solidFill>
                  <a:srgbClr val="292959"/>
                </a:solidFill>
                <a:latin typeface="Trebuchet MS"/>
                <a:cs typeface="Trebuchet MS"/>
              </a:rPr>
              <a:t> </a:t>
            </a:r>
            <a:r>
              <a:rPr sz="2600" spc="-160" dirty="0">
                <a:solidFill>
                  <a:srgbClr val="292959"/>
                </a:solidFill>
                <a:latin typeface="Trebuchet MS"/>
                <a:cs typeface="Trebuchet MS"/>
              </a:rPr>
              <a:t>trusts,</a:t>
            </a:r>
            <a:r>
              <a:rPr sz="2600" spc="-85" dirty="0">
                <a:solidFill>
                  <a:srgbClr val="292959"/>
                </a:solidFill>
                <a:latin typeface="Trebuchet MS"/>
                <a:cs typeface="Trebuchet MS"/>
              </a:rPr>
              <a:t> </a:t>
            </a:r>
            <a:r>
              <a:rPr sz="2600" dirty="0">
                <a:solidFill>
                  <a:srgbClr val="292959"/>
                </a:solidFill>
                <a:latin typeface="Trebuchet MS"/>
                <a:cs typeface="Trebuchet MS"/>
              </a:rPr>
              <a:t>do</a:t>
            </a:r>
            <a:r>
              <a:rPr sz="2600" spc="-85" dirty="0">
                <a:solidFill>
                  <a:srgbClr val="292959"/>
                </a:solidFill>
                <a:latin typeface="Trebuchet MS"/>
                <a:cs typeface="Trebuchet MS"/>
              </a:rPr>
              <a:t> not</a:t>
            </a:r>
            <a:r>
              <a:rPr sz="2600" spc="-90" dirty="0">
                <a:solidFill>
                  <a:srgbClr val="292959"/>
                </a:solidFill>
                <a:latin typeface="Trebuchet MS"/>
                <a:cs typeface="Trebuchet MS"/>
              </a:rPr>
              <a:t> </a:t>
            </a:r>
            <a:r>
              <a:rPr sz="2600" spc="-100" dirty="0">
                <a:solidFill>
                  <a:srgbClr val="292959"/>
                </a:solidFill>
                <a:latin typeface="Trebuchet MS"/>
                <a:cs typeface="Trebuchet MS"/>
              </a:rPr>
              <a:t>prevent</a:t>
            </a:r>
            <a:r>
              <a:rPr sz="2600" spc="-85" dirty="0">
                <a:solidFill>
                  <a:srgbClr val="292959"/>
                </a:solidFill>
                <a:latin typeface="Trebuchet MS"/>
                <a:cs typeface="Trebuchet MS"/>
              </a:rPr>
              <a:t> </a:t>
            </a:r>
            <a:r>
              <a:rPr sz="2600" spc="-95" dirty="0">
                <a:solidFill>
                  <a:srgbClr val="292959"/>
                </a:solidFill>
                <a:latin typeface="Trebuchet MS"/>
                <a:cs typeface="Trebuchet MS"/>
              </a:rPr>
              <a:t>implied</a:t>
            </a:r>
            <a:r>
              <a:rPr sz="2600" spc="-85" dirty="0">
                <a:solidFill>
                  <a:srgbClr val="292959"/>
                </a:solidFill>
                <a:latin typeface="Trebuchet MS"/>
                <a:cs typeface="Trebuchet MS"/>
              </a:rPr>
              <a:t> </a:t>
            </a:r>
            <a:r>
              <a:rPr sz="2600" spc="-125" dirty="0">
                <a:solidFill>
                  <a:srgbClr val="292959"/>
                </a:solidFill>
                <a:latin typeface="Trebuchet MS"/>
                <a:cs typeface="Trebuchet MS"/>
              </a:rPr>
              <a:t>trusts</a:t>
            </a:r>
            <a:r>
              <a:rPr sz="2600" spc="-85" dirty="0">
                <a:solidFill>
                  <a:srgbClr val="292959"/>
                </a:solidFill>
                <a:latin typeface="Trebuchet MS"/>
                <a:cs typeface="Trebuchet MS"/>
              </a:rPr>
              <a:t> </a:t>
            </a:r>
            <a:r>
              <a:rPr sz="2600" dirty="0">
                <a:solidFill>
                  <a:srgbClr val="292959"/>
                </a:solidFill>
                <a:latin typeface="Trebuchet MS"/>
                <a:cs typeface="Trebuchet MS"/>
              </a:rPr>
              <a:t>of</a:t>
            </a:r>
            <a:r>
              <a:rPr sz="2600" spc="-90" dirty="0">
                <a:solidFill>
                  <a:srgbClr val="292959"/>
                </a:solidFill>
                <a:latin typeface="Trebuchet MS"/>
                <a:cs typeface="Trebuchet MS"/>
              </a:rPr>
              <a:t> </a:t>
            </a:r>
            <a:r>
              <a:rPr sz="2600" spc="-25" dirty="0">
                <a:solidFill>
                  <a:srgbClr val="292959"/>
                </a:solidFill>
                <a:latin typeface="Trebuchet MS"/>
                <a:cs typeface="Trebuchet MS"/>
              </a:rPr>
              <a:t>land</a:t>
            </a:r>
            <a:r>
              <a:rPr sz="2600" spc="-85" dirty="0">
                <a:solidFill>
                  <a:srgbClr val="292959"/>
                </a:solidFill>
                <a:latin typeface="Trebuchet MS"/>
                <a:cs typeface="Trebuchet MS"/>
              </a:rPr>
              <a:t> </a:t>
            </a:r>
            <a:r>
              <a:rPr sz="2600" spc="-120" dirty="0">
                <a:solidFill>
                  <a:srgbClr val="292959"/>
                </a:solidFill>
                <a:latin typeface="Trebuchet MS"/>
                <a:cs typeface="Trebuchet MS"/>
              </a:rPr>
              <a:t>from</a:t>
            </a:r>
            <a:r>
              <a:rPr sz="2600" spc="-85" dirty="0">
                <a:solidFill>
                  <a:srgbClr val="292959"/>
                </a:solidFill>
                <a:latin typeface="Trebuchet MS"/>
                <a:cs typeface="Trebuchet MS"/>
              </a:rPr>
              <a:t> </a:t>
            </a:r>
            <a:r>
              <a:rPr sz="2600" spc="-20" dirty="0">
                <a:solidFill>
                  <a:srgbClr val="292959"/>
                </a:solidFill>
                <a:latin typeface="Trebuchet MS"/>
                <a:cs typeface="Trebuchet MS"/>
              </a:rPr>
              <a:t>being </a:t>
            </a:r>
            <a:r>
              <a:rPr sz="2600" spc="-80" dirty="0">
                <a:solidFill>
                  <a:srgbClr val="292959"/>
                </a:solidFill>
                <a:latin typeface="Trebuchet MS"/>
                <a:cs typeface="Trebuchet MS"/>
              </a:rPr>
              <a:t>established, </a:t>
            </a:r>
            <a:r>
              <a:rPr sz="2600" spc="-35" dirty="0">
                <a:solidFill>
                  <a:srgbClr val="292959"/>
                </a:solidFill>
                <a:latin typeface="Trebuchet MS"/>
                <a:cs typeface="Trebuchet MS"/>
              </a:rPr>
              <a:t>despite</a:t>
            </a:r>
            <a:r>
              <a:rPr sz="2600" spc="-75" dirty="0">
                <a:solidFill>
                  <a:srgbClr val="292959"/>
                </a:solidFill>
                <a:latin typeface="Trebuchet MS"/>
                <a:cs typeface="Trebuchet MS"/>
              </a:rPr>
              <a:t> </a:t>
            </a:r>
            <a:r>
              <a:rPr sz="2600" spc="-130" dirty="0">
                <a:solidFill>
                  <a:srgbClr val="292959"/>
                </a:solidFill>
                <a:latin typeface="Trebuchet MS"/>
                <a:cs typeface="Trebuchet MS"/>
              </a:rPr>
              <a:t>them</a:t>
            </a:r>
            <a:r>
              <a:rPr sz="2600" spc="-80" dirty="0">
                <a:solidFill>
                  <a:srgbClr val="292959"/>
                </a:solidFill>
                <a:latin typeface="Trebuchet MS"/>
                <a:cs typeface="Trebuchet MS"/>
              </a:rPr>
              <a:t> </a:t>
            </a:r>
            <a:r>
              <a:rPr sz="2600" spc="-85" dirty="0">
                <a:solidFill>
                  <a:srgbClr val="292959"/>
                </a:solidFill>
                <a:latin typeface="Trebuchet MS"/>
                <a:cs typeface="Trebuchet MS"/>
              </a:rPr>
              <a:t>not</a:t>
            </a:r>
            <a:r>
              <a:rPr sz="2600" spc="-75" dirty="0">
                <a:solidFill>
                  <a:srgbClr val="292959"/>
                </a:solidFill>
                <a:latin typeface="Trebuchet MS"/>
                <a:cs typeface="Trebuchet MS"/>
              </a:rPr>
              <a:t> </a:t>
            </a:r>
            <a:r>
              <a:rPr sz="2600" spc="-60" dirty="0">
                <a:solidFill>
                  <a:srgbClr val="292959"/>
                </a:solidFill>
                <a:latin typeface="Trebuchet MS"/>
                <a:cs typeface="Trebuchet MS"/>
              </a:rPr>
              <a:t>meeting</a:t>
            </a:r>
            <a:r>
              <a:rPr sz="2600" spc="-80" dirty="0">
                <a:solidFill>
                  <a:srgbClr val="292959"/>
                </a:solidFill>
                <a:latin typeface="Trebuchet MS"/>
                <a:cs typeface="Trebuchet MS"/>
              </a:rPr>
              <a:t> </a:t>
            </a:r>
            <a:r>
              <a:rPr sz="2600" spc="-100" dirty="0">
                <a:solidFill>
                  <a:srgbClr val="292959"/>
                </a:solidFill>
                <a:latin typeface="Trebuchet MS"/>
                <a:cs typeface="Trebuchet MS"/>
              </a:rPr>
              <a:t>the</a:t>
            </a:r>
            <a:r>
              <a:rPr sz="2600" spc="-75" dirty="0">
                <a:solidFill>
                  <a:srgbClr val="292959"/>
                </a:solidFill>
                <a:latin typeface="Trebuchet MS"/>
                <a:cs typeface="Trebuchet MS"/>
              </a:rPr>
              <a:t> </a:t>
            </a:r>
            <a:r>
              <a:rPr sz="2600" spc="-130" dirty="0">
                <a:solidFill>
                  <a:srgbClr val="292959"/>
                </a:solidFill>
                <a:latin typeface="Trebuchet MS"/>
                <a:cs typeface="Trebuchet MS"/>
              </a:rPr>
              <a:t>formality</a:t>
            </a:r>
            <a:r>
              <a:rPr sz="2600" spc="-80" dirty="0">
                <a:solidFill>
                  <a:srgbClr val="292959"/>
                </a:solidFill>
                <a:latin typeface="Trebuchet MS"/>
                <a:cs typeface="Trebuchet MS"/>
              </a:rPr>
              <a:t> </a:t>
            </a:r>
            <a:r>
              <a:rPr sz="2600" spc="-20" dirty="0">
                <a:solidFill>
                  <a:srgbClr val="292959"/>
                </a:solidFill>
                <a:latin typeface="Trebuchet MS"/>
                <a:cs typeface="Trebuchet MS"/>
              </a:rPr>
              <a:t>requirements.</a:t>
            </a:r>
            <a:endParaRPr sz="2600" dirty="0">
              <a:latin typeface="Trebuchet MS"/>
              <a:cs typeface="Trebuchet MS"/>
            </a:endParaRPr>
          </a:p>
          <a:p>
            <a:pPr marL="574040" marR="8473440" indent="-561975">
              <a:lnSpc>
                <a:spcPct val="137000"/>
              </a:lnSpc>
            </a:pPr>
            <a:r>
              <a:rPr sz="2600" spc="-145" dirty="0">
                <a:solidFill>
                  <a:srgbClr val="292959"/>
                </a:solidFill>
                <a:latin typeface="Trebuchet MS"/>
                <a:cs typeface="Trebuchet MS"/>
              </a:rPr>
              <a:t>Two</a:t>
            </a:r>
            <a:r>
              <a:rPr sz="2600" spc="-85" dirty="0">
                <a:solidFill>
                  <a:srgbClr val="292959"/>
                </a:solidFill>
                <a:latin typeface="Trebuchet MS"/>
                <a:cs typeface="Trebuchet MS"/>
              </a:rPr>
              <a:t> routes</a:t>
            </a:r>
            <a:r>
              <a:rPr sz="2600" spc="-114" dirty="0">
                <a:solidFill>
                  <a:srgbClr val="292959"/>
                </a:solidFill>
                <a:latin typeface="Trebuchet MS"/>
                <a:cs typeface="Trebuchet MS"/>
              </a:rPr>
              <a:t> </a:t>
            </a:r>
            <a:r>
              <a:rPr sz="2600" spc="-45" dirty="0">
                <a:solidFill>
                  <a:srgbClr val="292959"/>
                </a:solidFill>
                <a:latin typeface="Trebuchet MS"/>
                <a:cs typeface="Trebuchet MS"/>
              </a:rPr>
              <a:t>to</a:t>
            </a:r>
            <a:r>
              <a:rPr sz="2600" spc="-105" dirty="0">
                <a:solidFill>
                  <a:srgbClr val="292959"/>
                </a:solidFill>
                <a:latin typeface="Trebuchet MS"/>
                <a:cs typeface="Trebuchet MS"/>
              </a:rPr>
              <a:t> </a:t>
            </a:r>
            <a:r>
              <a:rPr sz="2600" spc="-35" dirty="0">
                <a:solidFill>
                  <a:srgbClr val="292959"/>
                </a:solidFill>
                <a:latin typeface="Trebuchet MS"/>
                <a:cs typeface="Trebuchet MS"/>
              </a:rPr>
              <a:t>acquiring</a:t>
            </a:r>
            <a:r>
              <a:rPr sz="2600" spc="-100" dirty="0">
                <a:solidFill>
                  <a:srgbClr val="292959"/>
                </a:solidFill>
                <a:latin typeface="Trebuchet MS"/>
                <a:cs typeface="Trebuchet MS"/>
              </a:rPr>
              <a:t> </a:t>
            </a:r>
            <a:r>
              <a:rPr sz="2600" dirty="0">
                <a:solidFill>
                  <a:srgbClr val="292959"/>
                </a:solidFill>
                <a:latin typeface="Trebuchet MS"/>
                <a:cs typeface="Trebuchet MS"/>
              </a:rPr>
              <a:t>an</a:t>
            </a:r>
            <a:r>
              <a:rPr sz="2600" spc="-95" dirty="0">
                <a:solidFill>
                  <a:srgbClr val="292959"/>
                </a:solidFill>
                <a:latin typeface="Trebuchet MS"/>
                <a:cs typeface="Trebuchet MS"/>
              </a:rPr>
              <a:t> </a:t>
            </a:r>
            <a:r>
              <a:rPr sz="2600" spc="-114" dirty="0">
                <a:solidFill>
                  <a:srgbClr val="292959"/>
                </a:solidFill>
                <a:latin typeface="Trebuchet MS"/>
                <a:cs typeface="Trebuchet MS"/>
              </a:rPr>
              <a:t>interest</a:t>
            </a:r>
            <a:r>
              <a:rPr sz="2600" spc="-85" dirty="0">
                <a:solidFill>
                  <a:srgbClr val="292959"/>
                </a:solidFill>
                <a:latin typeface="Trebuchet MS"/>
                <a:cs typeface="Trebuchet MS"/>
              </a:rPr>
              <a:t> </a:t>
            </a:r>
            <a:r>
              <a:rPr sz="2600" spc="-60" dirty="0">
                <a:solidFill>
                  <a:srgbClr val="292959"/>
                </a:solidFill>
                <a:latin typeface="Trebuchet MS"/>
                <a:cs typeface="Trebuchet MS"/>
              </a:rPr>
              <a:t>via</a:t>
            </a:r>
            <a:r>
              <a:rPr sz="2600" spc="-95" dirty="0">
                <a:solidFill>
                  <a:srgbClr val="292959"/>
                </a:solidFill>
                <a:latin typeface="Trebuchet MS"/>
                <a:cs typeface="Trebuchet MS"/>
              </a:rPr>
              <a:t> </a:t>
            </a:r>
            <a:r>
              <a:rPr sz="2600" dirty="0">
                <a:solidFill>
                  <a:srgbClr val="292959"/>
                </a:solidFill>
                <a:latin typeface="Trebuchet MS"/>
                <a:cs typeface="Trebuchet MS"/>
              </a:rPr>
              <a:t>an</a:t>
            </a:r>
            <a:r>
              <a:rPr sz="2600" spc="-100" dirty="0">
                <a:solidFill>
                  <a:srgbClr val="292959"/>
                </a:solidFill>
                <a:latin typeface="Trebuchet MS"/>
                <a:cs typeface="Trebuchet MS"/>
              </a:rPr>
              <a:t> </a:t>
            </a:r>
            <a:r>
              <a:rPr sz="2600" spc="-95" dirty="0">
                <a:solidFill>
                  <a:srgbClr val="292959"/>
                </a:solidFill>
                <a:latin typeface="Trebuchet MS"/>
                <a:cs typeface="Trebuchet MS"/>
              </a:rPr>
              <a:t>implied </a:t>
            </a:r>
            <a:r>
              <a:rPr sz="2600" spc="-10" dirty="0">
                <a:solidFill>
                  <a:srgbClr val="292959"/>
                </a:solidFill>
                <a:latin typeface="Trebuchet MS"/>
                <a:cs typeface="Trebuchet MS"/>
              </a:rPr>
              <a:t>trust: </a:t>
            </a:r>
            <a:r>
              <a:rPr sz="2600" spc="-95" dirty="0">
                <a:solidFill>
                  <a:srgbClr val="292959"/>
                </a:solidFill>
                <a:latin typeface="Trebuchet MS"/>
                <a:cs typeface="Trebuchet MS"/>
              </a:rPr>
              <a:t>resulting</a:t>
            </a:r>
            <a:r>
              <a:rPr sz="2600" spc="-65" dirty="0">
                <a:solidFill>
                  <a:srgbClr val="292959"/>
                </a:solidFill>
                <a:latin typeface="Trebuchet MS"/>
                <a:cs typeface="Trebuchet MS"/>
              </a:rPr>
              <a:t> </a:t>
            </a:r>
            <a:r>
              <a:rPr sz="2600" spc="-150" dirty="0">
                <a:solidFill>
                  <a:srgbClr val="292959"/>
                </a:solidFill>
                <a:latin typeface="Trebuchet MS"/>
                <a:cs typeface="Trebuchet MS"/>
              </a:rPr>
              <a:t>trust</a:t>
            </a:r>
            <a:r>
              <a:rPr sz="2600" spc="-60" dirty="0">
                <a:solidFill>
                  <a:srgbClr val="292959"/>
                </a:solidFill>
                <a:latin typeface="Trebuchet MS"/>
                <a:cs typeface="Trebuchet MS"/>
              </a:rPr>
              <a:t> </a:t>
            </a:r>
            <a:r>
              <a:rPr sz="2600" spc="-114" dirty="0">
                <a:solidFill>
                  <a:srgbClr val="292959"/>
                </a:solidFill>
                <a:latin typeface="Trebuchet MS"/>
                <a:cs typeface="Trebuchet MS"/>
              </a:rPr>
              <a:t>(typically</a:t>
            </a:r>
            <a:r>
              <a:rPr sz="2600" spc="-60" dirty="0">
                <a:solidFill>
                  <a:srgbClr val="292959"/>
                </a:solidFill>
                <a:latin typeface="Trebuchet MS"/>
                <a:cs typeface="Trebuchet MS"/>
              </a:rPr>
              <a:t> </a:t>
            </a:r>
            <a:r>
              <a:rPr sz="2600" spc="-100" dirty="0">
                <a:solidFill>
                  <a:srgbClr val="292959"/>
                </a:solidFill>
                <a:latin typeface="Trebuchet MS"/>
                <a:cs typeface="Trebuchet MS"/>
              </a:rPr>
              <a:t>contribution</a:t>
            </a:r>
            <a:r>
              <a:rPr sz="2600" spc="-60" dirty="0">
                <a:solidFill>
                  <a:srgbClr val="292959"/>
                </a:solidFill>
                <a:latin typeface="Trebuchet MS"/>
                <a:cs typeface="Trebuchet MS"/>
              </a:rPr>
              <a:t> </a:t>
            </a:r>
            <a:r>
              <a:rPr sz="2600" spc="-45" dirty="0">
                <a:solidFill>
                  <a:srgbClr val="292959"/>
                </a:solidFill>
                <a:latin typeface="Trebuchet MS"/>
                <a:cs typeface="Trebuchet MS"/>
              </a:rPr>
              <a:t>to</a:t>
            </a:r>
            <a:r>
              <a:rPr sz="2600" spc="-60" dirty="0">
                <a:solidFill>
                  <a:srgbClr val="292959"/>
                </a:solidFill>
                <a:latin typeface="Trebuchet MS"/>
                <a:cs typeface="Trebuchet MS"/>
              </a:rPr>
              <a:t> </a:t>
            </a:r>
            <a:r>
              <a:rPr sz="2600" spc="-30" dirty="0">
                <a:solidFill>
                  <a:srgbClr val="292959"/>
                </a:solidFill>
                <a:latin typeface="Trebuchet MS"/>
                <a:cs typeface="Trebuchet MS"/>
              </a:rPr>
              <a:t>purchase</a:t>
            </a:r>
            <a:r>
              <a:rPr sz="2600" spc="-60" dirty="0">
                <a:solidFill>
                  <a:srgbClr val="292959"/>
                </a:solidFill>
                <a:latin typeface="Trebuchet MS"/>
                <a:cs typeface="Trebuchet MS"/>
              </a:rPr>
              <a:t> </a:t>
            </a:r>
            <a:r>
              <a:rPr sz="2600" spc="-10" dirty="0">
                <a:solidFill>
                  <a:srgbClr val="292959"/>
                </a:solidFill>
                <a:latin typeface="Trebuchet MS"/>
                <a:cs typeface="Trebuchet MS"/>
              </a:rPr>
              <a:t>price) </a:t>
            </a:r>
            <a:r>
              <a:rPr sz="2600" spc="-85" dirty="0">
                <a:solidFill>
                  <a:srgbClr val="292959"/>
                </a:solidFill>
                <a:latin typeface="Trebuchet MS"/>
                <a:cs typeface="Trebuchet MS"/>
              </a:rPr>
              <a:t>constructive</a:t>
            </a:r>
            <a:r>
              <a:rPr sz="2600" spc="-75" dirty="0">
                <a:solidFill>
                  <a:srgbClr val="292959"/>
                </a:solidFill>
                <a:latin typeface="Trebuchet MS"/>
                <a:cs typeface="Trebuchet MS"/>
              </a:rPr>
              <a:t> </a:t>
            </a:r>
            <a:r>
              <a:rPr sz="2600" spc="-150" dirty="0">
                <a:solidFill>
                  <a:srgbClr val="292959"/>
                </a:solidFill>
                <a:latin typeface="Trebuchet MS"/>
                <a:cs typeface="Trebuchet MS"/>
              </a:rPr>
              <a:t>trust</a:t>
            </a:r>
            <a:r>
              <a:rPr sz="2600" spc="-75" dirty="0">
                <a:solidFill>
                  <a:srgbClr val="292959"/>
                </a:solidFill>
                <a:latin typeface="Trebuchet MS"/>
                <a:cs typeface="Trebuchet MS"/>
              </a:rPr>
              <a:t> </a:t>
            </a:r>
            <a:r>
              <a:rPr sz="2600" spc="-80" dirty="0">
                <a:solidFill>
                  <a:srgbClr val="292959"/>
                </a:solidFill>
                <a:latin typeface="Trebuchet MS"/>
                <a:cs typeface="Trebuchet MS"/>
              </a:rPr>
              <a:t>(common</a:t>
            </a:r>
            <a:r>
              <a:rPr sz="2600" spc="-70" dirty="0">
                <a:solidFill>
                  <a:srgbClr val="292959"/>
                </a:solidFill>
                <a:latin typeface="Trebuchet MS"/>
                <a:cs typeface="Trebuchet MS"/>
              </a:rPr>
              <a:t> </a:t>
            </a:r>
            <a:r>
              <a:rPr sz="2600" spc="-10" dirty="0">
                <a:solidFill>
                  <a:srgbClr val="292959"/>
                </a:solidFill>
                <a:latin typeface="Trebuchet MS"/>
                <a:cs typeface="Trebuchet MS"/>
              </a:rPr>
              <a:t>intention)</a:t>
            </a:r>
            <a:endParaRPr sz="2600" dirty="0">
              <a:latin typeface="Trebuchet MS"/>
              <a:cs typeface="Trebuchet MS"/>
            </a:endParaRPr>
          </a:p>
          <a:p>
            <a:pPr marL="12700">
              <a:lnSpc>
                <a:spcPct val="100000"/>
              </a:lnSpc>
              <a:spcBef>
                <a:spcPts val="1155"/>
              </a:spcBef>
            </a:pPr>
            <a:r>
              <a:rPr sz="2600" spc="-145" dirty="0">
                <a:solidFill>
                  <a:srgbClr val="292959"/>
                </a:solidFill>
                <a:latin typeface="Trebuchet MS"/>
                <a:cs typeface="Trebuchet MS"/>
              </a:rPr>
              <a:t>In</a:t>
            </a:r>
            <a:r>
              <a:rPr sz="2600" spc="-85" dirty="0">
                <a:solidFill>
                  <a:srgbClr val="292959"/>
                </a:solidFill>
                <a:latin typeface="Trebuchet MS"/>
                <a:cs typeface="Trebuchet MS"/>
              </a:rPr>
              <a:t> </a:t>
            </a:r>
            <a:r>
              <a:rPr sz="2600" spc="-114" dirty="0">
                <a:solidFill>
                  <a:srgbClr val="292959"/>
                </a:solidFill>
                <a:latin typeface="Trebuchet MS"/>
                <a:cs typeface="Trebuchet MS"/>
              </a:rPr>
              <a:t>either</a:t>
            </a:r>
            <a:r>
              <a:rPr sz="2600" spc="-85" dirty="0">
                <a:solidFill>
                  <a:srgbClr val="292959"/>
                </a:solidFill>
                <a:latin typeface="Trebuchet MS"/>
                <a:cs typeface="Trebuchet MS"/>
              </a:rPr>
              <a:t> type</a:t>
            </a:r>
            <a:r>
              <a:rPr sz="2600" spc="-110" dirty="0">
                <a:solidFill>
                  <a:srgbClr val="292959"/>
                </a:solidFill>
                <a:latin typeface="Trebuchet MS"/>
                <a:cs typeface="Trebuchet MS"/>
              </a:rPr>
              <a:t> </a:t>
            </a:r>
            <a:r>
              <a:rPr sz="2600" dirty="0">
                <a:solidFill>
                  <a:srgbClr val="292959"/>
                </a:solidFill>
                <a:latin typeface="Trebuchet MS"/>
                <a:cs typeface="Trebuchet MS"/>
              </a:rPr>
              <a:t>of</a:t>
            </a:r>
            <a:r>
              <a:rPr sz="2600" spc="-90" dirty="0">
                <a:solidFill>
                  <a:srgbClr val="292959"/>
                </a:solidFill>
                <a:latin typeface="Trebuchet MS"/>
                <a:cs typeface="Trebuchet MS"/>
              </a:rPr>
              <a:t> </a:t>
            </a:r>
            <a:r>
              <a:rPr sz="2600" spc="-95" dirty="0">
                <a:solidFill>
                  <a:srgbClr val="292959"/>
                </a:solidFill>
                <a:latin typeface="Trebuchet MS"/>
                <a:cs typeface="Trebuchet MS"/>
              </a:rPr>
              <a:t>implied</a:t>
            </a:r>
            <a:r>
              <a:rPr sz="2600" spc="-90" dirty="0">
                <a:solidFill>
                  <a:srgbClr val="292959"/>
                </a:solidFill>
                <a:latin typeface="Trebuchet MS"/>
                <a:cs typeface="Trebuchet MS"/>
              </a:rPr>
              <a:t> </a:t>
            </a:r>
            <a:r>
              <a:rPr sz="2600" spc="-185" dirty="0">
                <a:solidFill>
                  <a:srgbClr val="292959"/>
                </a:solidFill>
                <a:latin typeface="Trebuchet MS"/>
                <a:cs typeface="Trebuchet MS"/>
              </a:rPr>
              <a:t>trust,</a:t>
            </a:r>
            <a:r>
              <a:rPr sz="2600" spc="-85" dirty="0">
                <a:solidFill>
                  <a:srgbClr val="292959"/>
                </a:solidFill>
                <a:latin typeface="Trebuchet MS"/>
                <a:cs typeface="Trebuchet MS"/>
              </a:rPr>
              <a:t> </a:t>
            </a:r>
            <a:r>
              <a:rPr sz="2600" spc="-130" dirty="0">
                <a:solidFill>
                  <a:srgbClr val="292959"/>
                </a:solidFill>
                <a:latin typeface="Trebuchet MS"/>
                <a:cs typeface="Trebuchet MS"/>
              </a:rPr>
              <a:t>must</a:t>
            </a:r>
            <a:r>
              <a:rPr sz="2600" spc="-85" dirty="0">
                <a:solidFill>
                  <a:srgbClr val="292959"/>
                </a:solidFill>
                <a:latin typeface="Trebuchet MS"/>
                <a:cs typeface="Trebuchet MS"/>
              </a:rPr>
              <a:t> </a:t>
            </a:r>
            <a:r>
              <a:rPr sz="2600" spc="-80" dirty="0">
                <a:solidFill>
                  <a:srgbClr val="292959"/>
                </a:solidFill>
                <a:latin typeface="Trebuchet MS"/>
                <a:cs typeface="Trebuchet MS"/>
              </a:rPr>
              <a:t>differentiate</a:t>
            </a:r>
            <a:r>
              <a:rPr sz="2600" spc="-90" dirty="0">
                <a:solidFill>
                  <a:srgbClr val="292959"/>
                </a:solidFill>
                <a:latin typeface="Trebuchet MS"/>
                <a:cs typeface="Trebuchet MS"/>
              </a:rPr>
              <a:t> </a:t>
            </a:r>
            <a:r>
              <a:rPr sz="2600" spc="-40" dirty="0">
                <a:solidFill>
                  <a:srgbClr val="292959"/>
                </a:solidFill>
                <a:latin typeface="Trebuchet MS"/>
                <a:cs typeface="Trebuchet MS"/>
              </a:rPr>
              <a:t>between</a:t>
            </a:r>
            <a:r>
              <a:rPr sz="2600" spc="-90" dirty="0">
                <a:solidFill>
                  <a:srgbClr val="292959"/>
                </a:solidFill>
                <a:latin typeface="Trebuchet MS"/>
                <a:cs typeface="Trebuchet MS"/>
              </a:rPr>
              <a:t> </a:t>
            </a:r>
            <a:r>
              <a:rPr sz="2600" spc="-10" dirty="0">
                <a:solidFill>
                  <a:srgbClr val="292959"/>
                </a:solidFill>
                <a:latin typeface="Trebuchet MS"/>
                <a:cs typeface="Trebuchet MS"/>
              </a:rPr>
              <a:t>stages:</a:t>
            </a:r>
            <a:endParaRPr sz="2600" dirty="0">
              <a:latin typeface="Trebuchet MS"/>
              <a:cs typeface="Trebuchet MS"/>
            </a:endParaRPr>
          </a:p>
          <a:p>
            <a:pPr marL="574040" marR="3721100">
              <a:lnSpc>
                <a:spcPct val="137000"/>
              </a:lnSpc>
            </a:pPr>
            <a:r>
              <a:rPr sz="2600" spc="-60" dirty="0">
                <a:solidFill>
                  <a:srgbClr val="292959"/>
                </a:solidFill>
                <a:latin typeface="Trebuchet MS"/>
                <a:cs typeface="Trebuchet MS"/>
              </a:rPr>
              <a:t>acquisition</a:t>
            </a:r>
            <a:r>
              <a:rPr sz="2600" spc="-140" dirty="0">
                <a:solidFill>
                  <a:srgbClr val="292959"/>
                </a:solidFill>
                <a:latin typeface="Trebuchet MS"/>
                <a:cs typeface="Trebuchet MS"/>
              </a:rPr>
              <a:t> </a:t>
            </a:r>
            <a:r>
              <a:rPr sz="2600" spc="-20" dirty="0">
                <a:solidFill>
                  <a:srgbClr val="292959"/>
                </a:solidFill>
                <a:latin typeface="Trebuchet MS"/>
                <a:cs typeface="Trebuchet MS"/>
              </a:rPr>
              <a:t>stage:</a:t>
            </a:r>
            <a:r>
              <a:rPr sz="2600" spc="-120" dirty="0">
                <a:solidFill>
                  <a:srgbClr val="292959"/>
                </a:solidFill>
                <a:latin typeface="Trebuchet MS"/>
                <a:cs typeface="Trebuchet MS"/>
              </a:rPr>
              <a:t> </a:t>
            </a:r>
            <a:r>
              <a:rPr sz="2600" spc="-75" dirty="0">
                <a:solidFill>
                  <a:srgbClr val="292959"/>
                </a:solidFill>
                <a:latin typeface="Trebuchet MS"/>
                <a:cs typeface="Trebuchet MS"/>
              </a:rPr>
              <a:t>where</a:t>
            </a:r>
            <a:r>
              <a:rPr sz="2600" spc="-114" dirty="0">
                <a:solidFill>
                  <a:srgbClr val="292959"/>
                </a:solidFill>
                <a:latin typeface="Trebuchet MS"/>
                <a:cs typeface="Trebuchet MS"/>
              </a:rPr>
              <a:t> </a:t>
            </a:r>
            <a:r>
              <a:rPr sz="2600" spc="-75" dirty="0">
                <a:solidFill>
                  <a:srgbClr val="292959"/>
                </a:solidFill>
                <a:latin typeface="Trebuchet MS"/>
                <a:cs typeface="Trebuchet MS"/>
              </a:rPr>
              <a:t>claimant</a:t>
            </a:r>
            <a:r>
              <a:rPr sz="2600" spc="-110" dirty="0">
                <a:solidFill>
                  <a:srgbClr val="292959"/>
                </a:solidFill>
                <a:latin typeface="Trebuchet MS"/>
                <a:cs typeface="Trebuchet MS"/>
              </a:rPr>
              <a:t> </a:t>
            </a:r>
            <a:r>
              <a:rPr sz="2600" spc="-10" dirty="0">
                <a:solidFill>
                  <a:srgbClr val="292959"/>
                </a:solidFill>
                <a:latin typeface="Trebuchet MS"/>
                <a:cs typeface="Trebuchet MS"/>
              </a:rPr>
              <a:t>needs</a:t>
            </a:r>
            <a:r>
              <a:rPr sz="2600" spc="-110" dirty="0">
                <a:solidFill>
                  <a:srgbClr val="292959"/>
                </a:solidFill>
                <a:latin typeface="Trebuchet MS"/>
                <a:cs typeface="Trebuchet MS"/>
              </a:rPr>
              <a:t> </a:t>
            </a:r>
            <a:r>
              <a:rPr sz="2600" spc="-45" dirty="0">
                <a:solidFill>
                  <a:srgbClr val="292959"/>
                </a:solidFill>
                <a:latin typeface="Trebuchet MS"/>
                <a:cs typeface="Trebuchet MS"/>
              </a:rPr>
              <a:t>to</a:t>
            </a:r>
            <a:r>
              <a:rPr sz="2600" spc="-114" dirty="0">
                <a:solidFill>
                  <a:srgbClr val="292959"/>
                </a:solidFill>
                <a:latin typeface="Trebuchet MS"/>
                <a:cs typeface="Trebuchet MS"/>
              </a:rPr>
              <a:t> </a:t>
            </a:r>
            <a:r>
              <a:rPr sz="2600" spc="-55" dirty="0">
                <a:solidFill>
                  <a:srgbClr val="292959"/>
                </a:solidFill>
                <a:latin typeface="Trebuchet MS"/>
                <a:cs typeface="Trebuchet MS"/>
              </a:rPr>
              <a:t>establish</a:t>
            </a:r>
            <a:r>
              <a:rPr sz="2600" spc="-110" dirty="0">
                <a:solidFill>
                  <a:srgbClr val="292959"/>
                </a:solidFill>
                <a:latin typeface="Trebuchet MS"/>
                <a:cs typeface="Trebuchet MS"/>
              </a:rPr>
              <a:t> </a:t>
            </a:r>
            <a:r>
              <a:rPr sz="2600" spc="-95" dirty="0">
                <a:solidFill>
                  <a:srgbClr val="292959"/>
                </a:solidFill>
                <a:latin typeface="Trebuchet MS"/>
                <a:cs typeface="Trebuchet MS"/>
              </a:rPr>
              <a:t>that</a:t>
            </a:r>
            <a:r>
              <a:rPr sz="2600" spc="-105" dirty="0">
                <a:solidFill>
                  <a:srgbClr val="292959"/>
                </a:solidFill>
                <a:latin typeface="Trebuchet MS"/>
                <a:cs typeface="Trebuchet MS"/>
              </a:rPr>
              <a:t> </a:t>
            </a:r>
            <a:r>
              <a:rPr sz="2600" spc="-125" dirty="0">
                <a:solidFill>
                  <a:srgbClr val="292959"/>
                </a:solidFill>
                <a:latin typeface="Trebuchet MS"/>
                <a:cs typeface="Trebuchet MS"/>
              </a:rPr>
              <a:t>they</a:t>
            </a:r>
            <a:r>
              <a:rPr sz="2600" spc="-85" dirty="0">
                <a:solidFill>
                  <a:srgbClr val="292959"/>
                </a:solidFill>
                <a:latin typeface="Trebuchet MS"/>
                <a:cs typeface="Trebuchet MS"/>
              </a:rPr>
              <a:t> </a:t>
            </a:r>
            <a:r>
              <a:rPr sz="2600" spc="-30" dirty="0">
                <a:solidFill>
                  <a:srgbClr val="292959"/>
                </a:solidFill>
                <a:latin typeface="Trebuchet MS"/>
                <a:cs typeface="Trebuchet MS"/>
              </a:rPr>
              <a:t>have</a:t>
            </a:r>
            <a:r>
              <a:rPr sz="2600" spc="-110" dirty="0">
                <a:solidFill>
                  <a:srgbClr val="292959"/>
                </a:solidFill>
                <a:latin typeface="Trebuchet MS"/>
                <a:cs typeface="Trebuchet MS"/>
              </a:rPr>
              <a:t> </a:t>
            </a:r>
            <a:r>
              <a:rPr sz="2600" spc="105" dirty="0">
                <a:solidFill>
                  <a:srgbClr val="292959"/>
                </a:solidFill>
                <a:latin typeface="Trebuchet MS"/>
                <a:cs typeface="Trebuchet MS"/>
              </a:rPr>
              <a:t>a</a:t>
            </a:r>
            <a:r>
              <a:rPr sz="2600" spc="-110" dirty="0">
                <a:solidFill>
                  <a:srgbClr val="292959"/>
                </a:solidFill>
                <a:latin typeface="Trebuchet MS"/>
                <a:cs typeface="Trebuchet MS"/>
              </a:rPr>
              <a:t> </a:t>
            </a:r>
            <a:r>
              <a:rPr sz="2600" spc="-50" dirty="0">
                <a:solidFill>
                  <a:srgbClr val="292959"/>
                </a:solidFill>
                <a:latin typeface="Trebuchet MS"/>
                <a:cs typeface="Trebuchet MS"/>
              </a:rPr>
              <a:t>beneficial</a:t>
            </a:r>
            <a:r>
              <a:rPr sz="2600" spc="-114" dirty="0">
                <a:solidFill>
                  <a:srgbClr val="292959"/>
                </a:solidFill>
                <a:latin typeface="Trebuchet MS"/>
                <a:cs typeface="Trebuchet MS"/>
              </a:rPr>
              <a:t> </a:t>
            </a:r>
            <a:r>
              <a:rPr sz="2600" spc="-25" dirty="0">
                <a:solidFill>
                  <a:srgbClr val="292959"/>
                </a:solidFill>
                <a:latin typeface="Trebuchet MS"/>
                <a:cs typeface="Trebuchet MS"/>
              </a:rPr>
              <a:t>interest </a:t>
            </a:r>
            <a:r>
              <a:rPr sz="2600" spc="-65" dirty="0">
                <a:solidFill>
                  <a:srgbClr val="292959"/>
                </a:solidFill>
                <a:latin typeface="Trebuchet MS"/>
                <a:cs typeface="Trebuchet MS"/>
              </a:rPr>
              <a:t>quantification</a:t>
            </a:r>
            <a:r>
              <a:rPr sz="2600" spc="-130" dirty="0">
                <a:solidFill>
                  <a:srgbClr val="292959"/>
                </a:solidFill>
                <a:latin typeface="Trebuchet MS"/>
                <a:cs typeface="Trebuchet MS"/>
              </a:rPr>
              <a:t> </a:t>
            </a:r>
            <a:r>
              <a:rPr sz="2600" spc="-20" dirty="0">
                <a:solidFill>
                  <a:srgbClr val="292959"/>
                </a:solidFill>
                <a:latin typeface="Trebuchet MS"/>
                <a:cs typeface="Trebuchet MS"/>
              </a:rPr>
              <a:t>stage:</a:t>
            </a:r>
            <a:r>
              <a:rPr sz="2600" spc="-114" dirty="0">
                <a:solidFill>
                  <a:srgbClr val="292959"/>
                </a:solidFill>
                <a:latin typeface="Trebuchet MS"/>
                <a:cs typeface="Trebuchet MS"/>
              </a:rPr>
              <a:t> </a:t>
            </a:r>
            <a:r>
              <a:rPr sz="2600" spc="-10" dirty="0">
                <a:solidFill>
                  <a:srgbClr val="292959"/>
                </a:solidFill>
                <a:latin typeface="Trebuchet MS"/>
                <a:cs typeface="Trebuchet MS"/>
              </a:rPr>
              <a:t>deciding</a:t>
            </a:r>
            <a:r>
              <a:rPr sz="2600" spc="-110" dirty="0">
                <a:solidFill>
                  <a:srgbClr val="292959"/>
                </a:solidFill>
                <a:latin typeface="Trebuchet MS"/>
                <a:cs typeface="Trebuchet MS"/>
              </a:rPr>
              <a:t> </a:t>
            </a:r>
            <a:r>
              <a:rPr sz="2600" spc="-100" dirty="0">
                <a:solidFill>
                  <a:srgbClr val="292959"/>
                </a:solidFill>
                <a:latin typeface="Trebuchet MS"/>
                <a:cs typeface="Trebuchet MS"/>
              </a:rPr>
              <a:t>the </a:t>
            </a:r>
            <a:r>
              <a:rPr sz="2600" spc="-35" dirty="0">
                <a:solidFill>
                  <a:srgbClr val="292959"/>
                </a:solidFill>
                <a:latin typeface="Trebuchet MS"/>
                <a:cs typeface="Trebuchet MS"/>
              </a:rPr>
              <a:t>share</a:t>
            </a:r>
            <a:r>
              <a:rPr sz="2600" spc="-110" dirty="0">
                <a:solidFill>
                  <a:srgbClr val="292959"/>
                </a:solidFill>
                <a:latin typeface="Trebuchet MS"/>
                <a:cs typeface="Trebuchet MS"/>
              </a:rPr>
              <a:t> </a:t>
            </a:r>
            <a:r>
              <a:rPr sz="2600" dirty="0">
                <a:solidFill>
                  <a:srgbClr val="292959"/>
                </a:solidFill>
                <a:latin typeface="Trebuchet MS"/>
                <a:cs typeface="Trebuchet MS"/>
              </a:rPr>
              <a:t>of</a:t>
            </a:r>
            <a:r>
              <a:rPr sz="2600" spc="-114" dirty="0">
                <a:solidFill>
                  <a:srgbClr val="292959"/>
                </a:solidFill>
                <a:latin typeface="Trebuchet MS"/>
                <a:cs typeface="Trebuchet MS"/>
              </a:rPr>
              <a:t> </a:t>
            </a:r>
            <a:r>
              <a:rPr sz="2600" dirty="0">
                <a:solidFill>
                  <a:srgbClr val="292959"/>
                </a:solidFill>
                <a:latin typeface="Trebuchet MS"/>
                <a:cs typeface="Trebuchet MS"/>
              </a:rPr>
              <a:t>each</a:t>
            </a:r>
            <a:r>
              <a:rPr sz="2600" spc="-114" dirty="0">
                <a:solidFill>
                  <a:srgbClr val="292959"/>
                </a:solidFill>
                <a:latin typeface="Trebuchet MS"/>
                <a:cs typeface="Trebuchet MS"/>
              </a:rPr>
              <a:t> </a:t>
            </a:r>
            <a:r>
              <a:rPr sz="2600" spc="-10" dirty="0">
                <a:solidFill>
                  <a:srgbClr val="292959"/>
                </a:solidFill>
                <a:latin typeface="Trebuchet MS"/>
                <a:cs typeface="Trebuchet MS"/>
              </a:rPr>
              <a:t>beneficiary</a:t>
            </a:r>
            <a:endParaRPr sz="2600" dirty="0">
              <a:latin typeface="Trebuchet MS"/>
              <a:cs typeface="Trebuchet MS"/>
            </a:endParaRPr>
          </a:p>
          <a:p>
            <a:pPr marL="12700" marR="5080">
              <a:lnSpc>
                <a:spcPct val="137000"/>
              </a:lnSpc>
            </a:pPr>
            <a:r>
              <a:rPr sz="2600" spc="55" dirty="0">
                <a:solidFill>
                  <a:srgbClr val="292959"/>
                </a:solidFill>
                <a:latin typeface="Trebuchet MS"/>
                <a:cs typeface="Trebuchet MS"/>
              </a:rPr>
              <a:t>Once</a:t>
            </a:r>
            <a:r>
              <a:rPr sz="2600" spc="-165" dirty="0">
                <a:solidFill>
                  <a:srgbClr val="292959"/>
                </a:solidFill>
                <a:latin typeface="Trebuchet MS"/>
                <a:cs typeface="Trebuchet MS"/>
              </a:rPr>
              <a:t> </a:t>
            </a:r>
            <a:r>
              <a:rPr sz="2600" spc="-90" dirty="0">
                <a:solidFill>
                  <a:srgbClr val="292959"/>
                </a:solidFill>
                <a:latin typeface="Trebuchet MS"/>
                <a:cs typeface="Trebuchet MS"/>
              </a:rPr>
              <a:t>party</a:t>
            </a:r>
            <a:r>
              <a:rPr sz="2600" spc="-100" dirty="0">
                <a:solidFill>
                  <a:srgbClr val="292959"/>
                </a:solidFill>
                <a:latin typeface="Trebuchet MS"/>
                <a:cs typeface="Trebuchet MS"/>
              </a:rPr>
              <a:t> </a:t>
            </a:r>
            <a:r>
              <a:rPr sz="2600" dirty="0">
                <a:solidFill>
                  <a:srgbClr val="292959"/>
                </a:solidFill>
                <a:latin typeface="Trebuchet MS"/>
                <a:cs typeface="Trebuchet MS"/>
              </a:rPr>
              <a:t>has</a:t>
            </a:r>
            <a:r>
              <a:rPr sz="2600" spc="-95" dirty="0">
                <a:solidFill>
                  <a:srgbClr val="292959"/>
                </a:solidFill>
                <a:latin typeface="Trebuchet MS"/>
                <a:cs typeface="Trebuchet MS"/>
              </a:rPr>
              <a:t> </a:t>
            </a:r>
            <a:r>
              <a:rPr sz="2600" spc="-45" dirty="0">
                <a:solidFill>
                  <a:srgbClr val="292959"/>
                </a:solidFill>
                <a:latin typeface="Trebuchet MS"/>
                <a:cs typeface="Trebuchet MS"/>
              </a:rPr>
              <a:t>established</a:t>
            </a:r>
            <a:r>
              <a:rPr sz="2600" spc="-100" dirty="0">
                <a:solidFill>
                  <a:srgbClr val="292959"/>
                </a:solidFill>
                <a:latin typeface="Trebuchet MS"/>
                <a:cs typeface="Trebuchet MS"/>
              </a:rPr>
              <a:t> </a:t>
            </a:r>
            <a:r>
              <a:rPr sz="2600" spc="-95" dirty="0">
                <a:solidFill>
                  <a:srgbClr val="292959"/>
                </a:solidFill>
                <a:latin typeface="Trebuchet MS"/>
                <a:cs typeface="Trebuchet MS"/>
              </a:rPr>
              <a:t>that </a:t>
            </a:r>
            <a:r>
              <a:rPr sz="2600" spc="-125" dirty="0">
                <a:solidFill>
                  <a:srgbClr val="292959"/>
                </a:solidFill>
                <a:latin typeface="Trebuchet MS"/>
                <a:cs typeface="Trebuchet MS"/>
              </a:rPr>
              <a:t>they</a:t>
            </a:r>
            <a:r>
              <a:rPr sz="2600" spc="-85" dirty="0">
                <a:solidFill>
                  <a:srgbClr val="292959"/>
                </a:solidFill>
                <a:latin typeface="Trebuchet MS"/>
                <a:cs typeface="Trebuchet MS"/>
              </a:rPr>
              <a:t> </a:t>
            </a:r>
            <a:r>
              <a:rPr sz="2600" spc="-30" dirty="0">
                <a:solidFill>
                  <a:srgbClr val="292959"/>
                </a:solidFill>
                <a:latin typeface="Trebuchet MS"/>
                <a:cs typeface="Trebuchet MS"/>
              </a:rPr>
              <a:t>have</a:t>
            </a:r>
            <a:r>
              <a:rPr sz="2600" spc="-100" dirty="0">
                <a:solidFill>
                  <a:srgbClr val="292959"/>
                </a:solidFill>
                <a:latin typeface="Trebuchet MS"/>
                <a:cs typeface="Trebuchet MS"/>
              </a:rPr>
              <a:t> </a:t>
            </a:r>
            <a:r>
              <a:rPr sz="2600" spc="-30" dirty="0">
                <a:solidFill>
                  <a:srgbClr val="292959"/>
                </a:solidFill>
                <a:latin typeface="Trebuchet MS"/>
                <a:cs typeface="Trebuchet MS"/>
              </a:rPr>
              <a:t>acquired</a:t>
            </a:r>
            <a:r>
              <a:rPr sz="2600" spc="-95" dirty="0">
                <a:solidFill>
                  <a:srgbClr val="292959"/>
                </a:solidFill>
                <a:latin typeface="Trebuchet MS"/>
                <a:cs typeface="Trebuchet MS"/>
              </a:rPr>
              <a:t> </a:t>
            </a:r>
            <a:r>
              <a:rPr sz="2600" dirty="0">
                <a:solidFill>
                  <a:srgbClr val="292959"/>
                </a:solidFill>
                <a:latin typeface="Trebuchet MS"/>
                <a:cs typeface="Trebuchet MS"/>
              </a:rPr>
              <a:t>an</a:t>
            </a:r>
            <a:r>
              <a:rPr sz="2600" spc="-100" dirty="0">
                <a:solidFill>
                  <a:srgbClr val="292959"/>
                </a:solidFill>
                <a:latin typeface="Trebuchet MS"/>
                <a:cs typeface="Trebuchet MS"/>
              </a:rPr>
              <a:t> </a:t>
            </a:r>
            <a:r>
              <a:rPr sz="2600" spc="-114" dirty="0">
                <a:solidFill>
                  <a:srgbClr val="292959"/>
                </a:solidFill>
                <a:latin typeface="Trebuchet MS"/>
                <a:cs typeface="Trebuchet MS"/>
              </a:rPr>
              <a:t>interest</a:t>
            </a:r>
            <a:r>
              <a:rPr sz="2600" spc="-85" dirty="0">
                <a:solidFill>
                  <a:srgbClr val="292959"/>
                </a:solidFill>
                <a:latin typeface="Trebuchet MS"/>
                <a:cs typeface="Trebuchet MS"/>
              </a:rPr>
              <a:t> </a:t>
            </a:r>
            <a:r>
              <a:rPr sz="2600" spc="-140" dirty="0">
                <a:solidFill>
                  <a:srgbClr val="292959"/>
                </a:solidFill>
                <a:latin typeface="Trebuchet MS"/>
                <a:cs typeface="Trebuchet MS"/>
              </a:rPr>
              <a:t>in</a:t>
            </a:r>
            <a:r>
              <a:rPr sz="2600" spc="-85" dirty="0">
                <a:solidFill>
                  <a:srgbClr val="292959"/>
                </a:solidFill>
                <a:latin typeface="Trebuchet MS"/>
                <a:cs typeface="Trebuchet MS"/>
              </a:rPr>
              <a:t> </a:t>
            </a:r>
            <a:r>
              <a:rPr sz="2600" spc="-130" dirty="0">
                <a:solidFill>
                  <a:srgbClr val="292959"/>
                </a:solidFill>
                <a:latin typeface="Trebuchet MS"/>
                <a:cs typeface="Trebuchet MS"/>
              </a:rPr>
              <a:t>property,</a:t>
            </a:r>
            <a:r>
              <a:rPr sz="2600" spc="-85" dirty="0">
                <a:solidFill>
                  <a:srgbClr val="292959"/>
                </a:solidFill>
                <a:latin typeface="Trebuchet MS"/>
                <a:cs typeface="Trebuchet MS"/>
              </a:rPr>
              <a:t> </a:t>
            </a:r>
            <a:r>
              <a:rPr sz="2600" spc="-125" dirty="0">
                <a:solidFill>
                  <a:srgbClr val="292959"/>
                </a:solidFill>
                <a:latin typeface="Trebuchet MS"/>
                <a:cs typeface="Trebuchet MS"/>
              </a:rPr>
              <a:t>they</a:t>
            </a:r>
            <a:r>
              <a:rPr sz="2600" spc="-85" dirty="0">
                <a:solidFill>
                  <a:srgbClr val="292959"/>
                </a:solidFill>
                <a:latin typeface="Trebuchet MS"/>
                <a:cs typeface="Trebuchet MS"/>
              </a:rPr>
              <a:t> </a:t>
            </a:r>
            <a:r>
              <a:rPr sz="2600" dirty="0">
                <a:solidFill>
                  <a:srgbClr val="292959"/>
                </a:solidFill>
                <a:latin typeface="Trebuchet MS"/>
                <a:cs typeface="Trebuchet MS"/>
              </a:rPr>
              <a:t>can</a:t>
            </a:r>
            <a:r>
              <a:rPr sz="2600" spc="-100" dirty="0">
                <a:solidFill>
                  <a:srgbClr val="292959"/>
                </a:solidFill>
                <a:latin typeface="Trebuchet MS"/>
                <a:cs typeface="Trebuchet MS"/>
              </a:rPr>
              <a:t> </a:t>
            </a:r>
            <a:r>
              <a:rPr sz="2600" spc="-85" dirty="0">
                <a:solidFill>
                  <a:srgbClr val="292959"/>
                </a:solidFill>
                <a:latin typeface="Trebuchet MS"/>
                <a:cs typeface="Trebuchet MS"/>
              </a:rPr>
              <a:t>move</a:t>
            </a:r>
            <a:r>
              <a:rPr sz="2600" spc="-95" dirty="0">
                <a:solidFill>
                  <a:srgbClr val="292959"/>
                </a:solidFill>
                <a:latin typeface="Trebuchet MS"/>
                <a:cs typeface="Trebuchet MS"/>
              </a:rPr>
              <a:t> </a:t>
            </a:r>
            <a:r>
              <a:rPr sz="2600" dirty="0">
                <a:solidFill>
                  <a:srgbClr val="292959"/>
                </a:solidFill>
                <a:latin typeface="Trebuchet MS"/>
                <a:cs typeface="Trebuchet MS"/>
              </a:rPr>
              <a:t>on</a:t>
            </a:r>
            <a:r>
              <a:rPr sz="2600" spc="-100" dirty="0">
                <a:solidFill>
                  <a:srgbClr val="292959"/>
                </a:solidFill>
                <a:latin typeface="Trebuchet MS"/>
                <a:cs typeface="Trebuchet MS"/>
              </a:rPr>
              <a:t> </a:t>
            </a:r>
            <a:r>
              <a:rPr sz="2600" spc="-45" dirty="0">
                <a:solidFill>
                  <a:srgbClr val="292959"/>
                </a:solidFill>
                <a:latin typeface="Trebuchet MS"/>
                <a:cs typeface="Trebuchet MS"/>
              </a:rPr>
              <a:t>to</a:t>
            </a:r>
            <a:r>
              <a:rPr sz="2600" spc="-95" dirty="0">
                <a:solidFill>
                  <a:srgbClr val="292959"/>
                </a:solidFill>
                <a:latin typeface="Trebuchet MS"/>
                <a:cs typeface="Trebuchet MS"/>
              </a:rPr>
              <a:t> </a:t>
            </a:r>
            <a:r>
              <a:rPr sz="2600" spc="-65" dirty="0">
                <a:solidFill>
                  <a:srgbClr val="292959"/>
                </a:solidFill>
                <a:latin typeface="Trebuchet MS"/>
                <a:cs typeface="Trebuchet MS"/>
              </a:rPr>
              <a:t>prove</a:t>
            </a:r>
            <a:r>
              <a:rPr sz="2600" spc="-100" dirty="0">
                <a:solidFill>
                  <a:srgbClr val="292959"/>
                </a:solidFill>
                <a:latin typeface="Trebuchet MS"/>
                <a:cs typeface="Trebuchet MS"/>
              </a:rPr>
              <a:t> the</a:t>
            </a:r>
            <a:r>
              <a:rPr sz="2600" spc="-95" dirty="0">
                <a:solidFill>
                  <a:srgbClr val="292959"/>
                </a:solidFill>
                <a:latin typeface="Trebuchet MS"/>
                <a:cs typeface="Trebuchet MS"/>
              </a:rPr>
              <a:t> </a:t>
            </a:r>
            <a:r>
              <a:rPr sz="2600" spc="-50" dirty="0">
                <a:solidFill>
                  <a:srgbClr val="292959"/>
                </a:solidFill>
                <a:latin typeface="Trebuchet MS"/>
                <a:cs typeface="Trebuchet MS"/>
              </a:rPr>
              <a:t>size</a:t>
            </a:r>
            <a:r>
              <a:rPr sz="2600" spc="-100" dirty="0">
                <a:solidFill>
                  <a:srgbClr val="292959"/>
                </a:solidFill>
                <a:latin typeface="Trebuchet MS"/>
                <a:cs typeface="Trebuchet MS"/>
              </a:rPr>
              <a:t> </a:t>
            </a:r>
            <a:r>
              <a:rPr sz="2600" dirty="0">
                <a:solidFill>
                  <a:srgbClr val="292959"/>
                </a:solidFill>
                <a:latin typeface="Trebuchet MS"/>
                <a:cs typeface="Trebuchet MS"/>
              </a:rPr>
              <a:t>of</a:t>
            </a:r>
            <a:r>
              <a:rPr sz="2600" spc="-95" dirty="0">
                <a:solidFill>
                  <a:srgbClr val="292959"/>
                </a:solidFill>
                <a:latin typeface="Trebuchet MS"/>
                <a:cs typeface="Trebuchet MS"/>
              </a:rPr>
              <a:t> </a:t>
            </a:r>
            <a:r>
              <a:rPr sz="2600" spc="-20" dirty="0">
                <a:solidFill>
                  <a:srgbClr val="292959"/>
                </a:solidFill>
                <a:latin typeface="Trebuchet MS"/>
                <a:cs typeface="Trebuchet MS"/>
              </a:rPr>
              <a:t>their </a:t>
            </a:r>
            <a:r>
              <a:rPr sz="2600" spc="-35" dirty="0">
                <a:solidFill>
                  <a:srgbClr val="292959"/>
                </a:solidFill>
                <a:latin typeface="Trebuchet MS"/>
                <a:cs typeface="Trebuchet MS"/>
              </a:rPr>
              <a:t>share</a:t>
            </a:r>
            <a:r>
              <a:rPr sz="2600" spc="-165" dirty="0">
                <a:solidFill>
                  <a:srgbClr val="292959"/>
                </a:solidFill>
                <a:latin typeface="Trebuchet MS"/>
                <a:cs typeface="Trebuchet MS"/>
              </a:rPr>
              <a:t> </a:t>
            </a:r>
            <a:r>
              <a:rPr sz="2600" spc="-85" dirty="0">
                <a:solidFill>
                  <a:srgbClr val="292959"/>
                </a:solidFill>
                <a:latin typeface="Trebuchet MS"/>
                <a:cs typeface="Trebuchet MS"/>
              </a:rPr>
              <a:t>or</a:t>
            </a:r>
            <a:r>
              <a:rPr sz="2600" spc="-110" dirty="0">
                <a:solidFill>
                  <a:srgbClr val="292959"/>
                </a:solidFill>
                <a:latin typeface="Trebuchet MS"/>
                <a:cs typeface="Trebuchet MS"/>
              </a:rPr>
              <a:t> </a:t>
            </a:r>
            <a:r>
              <a:rPr sz="2600" spc="-20" dirty="0">
                <a:solidFill>
                  <a:srgbClr val="292959"/>
                </a:solidFill>
                <a:latin typeface="Trebuchet MS"/>
                <a:cs typeface="Trebuchet MS"/>
              </a:rPr>
              <a:t>ask</a:t>
            </a:r>
            <a:r>
              <a:rPr sz="2600" spc="-150" dirty="0">
                <a:solidFill>
                  <a:srgbClr val="292959"/>
                </a:solidFill>
                <a:latin typeface="Trebuchet MS"/>
                <a:cs typeface="Trebuchet MS"/>
              </a:rPr>
              <a:t> </a:t>
            </a:r>
            <a:r>
              <a:rPr sz="2600" spc="-100" dirty="0">
                <a:solidFill>
                  <a:srgbClr val="292959"/>
                </a:solidFill>
                <a:latin typeface="Trebuchet MS"/>
                <a:cs typeface="Trebuchet MS"/>
              </a:rPr>
              <a:t>the</a:t>
            </a:r>
            <a:r>
              <a:rPr sz="2600" spc="-95" dirty="0">
                <a:solidFill>
                  <a:srgbClr val="292959"/>
                </a:solidFill>
                <a:latin typeface="Trebuchet MS"/>
                <a:cs typeface="Trebuchet MS"/>
              </a:rPr>
              <a:t> </a:t>
            </a:r>
            <a:r>
              <a:rPr sz="2600" spc="-85" dirty="0">
                <a:solidFill>
                  <a:srgbClr val="292959"/>
                </a:solidFill>
                <a:latin typeface="Trebuchet MS"/>
                <a:cs typeface="Trebuchet MS"/>
              </a:rPr>
              <a:t>court</a:t>
            </a:r>
            <a:r>
              <a:rPr sz="2600" spc="-110" dirty="0">
                <a:solidFill>
                  <a:srgbClr val="292959"/>
                </a:solidFill>
                <a:latin typeface="Trebuchet MS"/>
                <a:cs typeface="Trebuchet MS"/>
              </a:rPr>
              <a:t> </a:t>
            </a:r>
            <a:r>
              <a:rPr sz="2600" spc="-45" dirty="0">
                <a:solidFill>
                  <a:srgbClr val="292959"/>
                </a:solidFill>
                <a:latin typeface="Trebuchet MS"/>
                <a:cs typeface="Trebuchet MS"/>
              </a:rPr>
              <a:t>to</a:t>
            </a:r>
            <a:r>
              <a:rPr sz="2600" spc="-120" dirty="0">
                <a:solidFill>
                  <a:srgbClr val="292959"/>
                </a:solidFill>
                <a:latin typeface="Trebuchet MS"/>
                <a:cs typeface="Trebuchet MS"/>
              </a:rPr>
              <a:t> </a:t>
            </a:r>
            <a:r>
              <a:rPr sz="2600" spc="-55" dirty="0">
                <a:solidFill>
                  <a:srgbClr val="292959"/>
                </a:solidFill>
                <a:latin typeface="Trebuchet MS"/>
                <a:cs typeface="Trebuchet MS"/>
              </a:rPr>
              <a:t>establish</a:t>
            </a:r>
            <a:r>
              <a:rPr sz="2600" spc="-114" dirty="0">
                <a:solidFill>
                  <a:srgbClr val="292959"/>
                </a:solidFill>
                <a:latin typeface="Trebuchet MS"/>
                <a:cs typeface="Trebuchet MS"/>
              </a:rPr>
              <a:t> </a:t>
            </a:r>
            <a:r>
              <a:rPr sz="2600" spc="-100" dirty="0">
                <a:solidFill>
                  <a:srgbClr val="292959"/>
                </a:solidFill>
                <a:latin typeface="Trebuchet MS"/>
                <a:cs typeface="Trebuchet MS"/>
              </a:rPr>
              <a:t>the</a:t>
            </a:r>
            <a:r>
              <a:rPr sz="2600" spc="-95" dirty="0">
                <a:solidFill>
                  <a:srgbClr val="292959"/>
                </a:solidFill>
                <a:latin typeface="Trebuchet MS"/>
                <a:cs typeface="Trebuchet MS"/>
              </a:rPr>
              <a:t> </a:t>
            </a:r>
            <a:r>
              <a:rPr sz="2600" spc="-50" dirty="0">
                <a:solidFill>
                  <a:srgbClr val="292959"/>
                </a:solidFill>
                <a:latin typeface="Trebuchet MS"/>
                <a:cs typeface="Trebuchet MS"/>
              </a:rPr>
              <a:t>size</a:t>
            </a:r>
            <a:r>
              <a:rPr sz="2600" spc="-114" dirty="0">
                <a:solidFill>
                  <a:srgbClr val="292959"/>
                </a:solidFill>
                <a:latin typeface="Trebuchet MS"/>
                <a:cs typeface="Trebuchet MS"/>
              </a:rPr>
              <a:t> </a:t>
            </a:r>
            <a:r>
              <a:rPr sz="2600" dirty="0">
                <a:solidFill>
                  <a:srgbClr val="292959"/>
                </a:solidFill>
                <a:latin typeface="Trebuchet MS"/>
                <a:cs typeface="Trebuchet MS"/>
              </a:rPr>
              <a:t>of</a:t>
            </a:r>
            <a:r>
              <a:rPr sz="2600" spc="-120" dirty="0">
                <a:solidFill>
                  <a:srgbClr val="292959"/>
                </a:solidFill>
                <a:latin typeface="Trebuchet MS"/>
                <a:cs typeface="Trebuchet MS"/>
              </a:rPr>
              <a:t> </a:t>
            </a:r>
            <a:r>
              <a:rPr sz="2600" spc="-140" dirty="0">
                <a:solidFill>
                  <a:srgbClr val="292959"/>
                </a:solidFill>
                <a:latin typeface="Trebuchet MS"/>
                <a:cs typeface="Trebuchet MS"/>
              </a:rPr>
              <a:t>their</a:t>
            </a:r>
            <a:r>
              <a:rPr sz="2600" spc="-85" dirty="0">
                <a:solidFill>
                  <a:srgbClr val="292959"/>
                </a:solidFill>
                <a:latin typeface="Trebuchet MS"/>
                <a:cs typeface="Trebuchet MS"/>
              </a:rPr>
              <a:t> </a:t>
            </a:r>
            <a:r>
              <a:rPr sz="2600" spc="-10" dirty="0">
                <a:solidFill>
                  <a:srgbClr val="292959"/>
                </a:solidFill>
                <a:latin typeface="Trebuchet MS"/>
                <a:cs typeface="Trebuchet MS"/>
              </a:rPr>
              <a:t>share</a:t>
            </a:r>
            <a:endParaRPr sz="2600" dirty="0">
              <a:latin typeface="Trebuchet MS"/>
              <a:cs typeface="Trebuchet MS"/>
            </a:endParaRPr>
          </a:p>
          <a:p>
            <a:pPr marL="574040" marR="1281430" indent="-561975">
              <a:lnSpc>
                <a:spcPct val="137000"/>
              </a:lnSpc>
            </a:pPr>
            <a:r>
              <a:rPr sz="2600" spc="-85" dirty="0">
                <a:solidFill>
                  <a:srgbClr val="292959"/>
                </a:solidFill>
                <a:latin typeface="Trebuchet MS"/>
                <a:cs typeface="Trebuchet MS"/>
              </a:rPr>
              <a:t>Though</a:t>
            </a:r>
            <a:r>
              <a:rPr sz="2600" spc="-114" dirty="0">
                <a:solidFill>
                  <a:srgbClr val="292959"/>
                </a:solidFill>
                <a:latin typeface="Trebuchet MS"/>
                <a:cs typeface="Trebuchet MS"/>
              </a:rPr>
              <a:t> </a:t>
            </a:r>
            <a:r>
              <a:rPr sz="2600" spc="-100" dirty="0">
                <a:solidFill>
                  <a:srgbClr val="292959"/>
                </a:solidFill>
                <a:latin typeface="Trebuchet MS"/>
                <a:cs typeface="Trebuchet MS"/>
              </a:rPr>
              <a:t>the</a:t>
            </a:r>
            <a:r>
              <a:rPr sz="2600" spc="-95" dirty="0">
                <a:solidFill>
                  <a:srgbClr val="292959"/>
                </a:solidFill>
                <a:latin typeface="Trebuchet MS"/>
                <a:cs typeface="Trebuchet MS"/>
              </a:rPr>
              <a:t> </a:t>
            </a:r>
            <a:r>
              <a:rPr sz="2600" spc="-85" dirty="0">
                <a:solidFill>
                  <a:srgbClr val="292959"/>
                </a:solidFill>
                <a:latin typeface="Trebuchet MS"/>
                <a:cs typeface="Trebuchet MS"/>
              </a:rPr>
              <a:t>main</a:t>
            </a:r>
            <a:r>
              <a:rPr sz="2600" spc="-114" dirty="0">
                <a:solidFill>
                  <a:srgbClr val="292959"/>
                </a:solidFill>
                <a:latin typeface="Trebuchet MS"/>
                <a:cs typeface="Trebuchet MS"/>
              </a:rPr>
              <a:t> </a:t>
            </a:r>
            <a:r>
              <a:rPr sz="2600" spc="-10" dirty="0">
                <a:solidFill>
                  <a:srgbClr val="292959"/>
                </a:solidFill>
                <a:latin typeface="Trebuchet MS"/>
                <a:cs typeface="Trebuchet MS"/>
              </a:rPr>
              <a:t>focus</a:t>
            </a:r>
            <a:r>
              <a:rPr sz="2600" spc="-185" dirty="0">
                <a:solidFill>
                  <a:srgbClr val="292959"/>
                </a:solidFill>
                <a:latin typeface="Trebuchet MS"/>
                <a:cs typeface="Trebuchet MS"/>
              </a:rPr>
              <a:t> </a:t>
            </a:r>
            <a:r>
              <a:rPr sz="2600" dirty="0">
                <a:solidFill>
                  <a:srgbClr val="292959"/>
                </a:solidFill>
                <a:latin typeface="Trebuchet MS"/>
                <a:cs typeface="Trebuchet MS"/>
              </a:rPr>
              <a:t>of</a:t>
            </a:r>
            <a:r>
              <a:rPr sz="2600" spc="-195" dirty="0">
                <a:solidFill>
                  <a:srgbClr val="292959"/>
                </a:solidFill>
                <a:latin typeface="Trebuchet MS"/>
                <a:cs typeface="Trebuchet MS"/>
              </a:rPr>
              <a:t> </a:t>
            </a:r>
            <a:r>
              <a:rPr sz="2600" spc="-125" dirty="0">
                <a:solidFill>
                  <a:srgbClr val="292959"/>
                </a:solidFill>
                <a:latin typeface="Trebuchet MS"/>
                <a:cs typeface="Trebuchet MS"/>
              </a:rPr>
              <a:t>this</a:t>
            </a:r>
            <a:r>
              <a:rPr sz="2600" spc="-85" dirty="0">
                <a:solidFill>
                  <a:srgbClr val="292959"/>
                </a:solidFill>
                <a:latin typeface="Trebuchet MS"/>
                <a:cs typeface="Trebuchet MS"/>
              </a:rPr>
              <a:t> </a:t>
            </a:r>
            <a:r>
              <a:rPr sz="2600" spc="-175" dirty="0">
                <a:solidFill>
                  <a:srgbClr val="292959"/>
                </a:solidFill>
                <a:latin typeface="Trebuchet MS"/>
                <a:cs typeface="Trebuchet MS"/>
              </a:rPr>
              <a:t>unit’s</a:t>
            </a:r>
            <a:r>
              <a:rPr sz="2600" spc="-85" dirty="0">
                <a:solidFill>
                  <a:srgbClr val="292959"/>
                </a:solidFill>
                <a:latin typeface="Trebuchet MS"/>
                <a:cs typeface="Trebuchet MS"/>
              </a:rPr>
              <a:t> </a:t>
            </a:r>
            <a:r>
              <a:rPr sz="2600" spc="-45" dirty="0">
                <a:solidFill>
                  <a:srgbClr val="292959"/>
                </a:solidFill>
                <a:latin typeface="Trebuchet MS"/>
                <a:cs typeface="Trebuchet MS"/>
              </a:rPr>
              <a:t>discussion</a:t>
            </a:r>
            <a:r>
              <a:rPr sz="2600" spc="-150" dirty="0">
                <a:solidFill>
                  <a:srgbClr val="292959"/>
                </a:solidFill>
                <a:latin typeface="Trebuchet MS"/>
                <a:cs typeface="Trebuchet MS"/>
              </a:rPr>
              <a:t> </a:t>
            </a:r>
            <a:r>
              <a:rPr sz="2600" spc="-55" dirty="0">
                <a:solidFill>
                  <a:srgbClr val="292959"/>
                </a:solidFill>
                <a:latin typeface="Trebuchet MS"/>
                <a:cs typeface="Trebuchet MS"/>
              </a:rPr>
              <a:t>is</a:t>
            </a:r>
            <a:r>
              <a:rPr sz="2600" spc="-120" dirty="0">
                <a:solidFill>
                  <a:srgbClr val="292959"/>
                </a:solidFill>
                <a:latin typeface="Trebuchet MS"/>
                <a:cs typeface="Trebuchet MS"/>
              </a:rPr>
              <a:t> </a:t>
            </a:r>
            <a:r>
              <a:rPr sz="2600" dirty="0">
                <a:solidFill>
                  <a:srgbClr val="292959"/>
                </a:solidFill>
                <a:latin typeface="Trebuchet MS"/>
                <a:cs typeface="Trebuchet MS"/>
              </a:rPr>
              <a:t>on</a:t>
            </a:r>
            <a:r>
              <a:rPr sz="2600" spc="-120" dirty="0">
                <a:solidFill>
                  <a:srgbClr val="292959"/>
                </a:solidFill>
                <a:latin typeface="Trebuchet MS"/>
                <a:cs typeface="Trebuchet MS"/>
              </a:rPr>
              <a:t> </a:t>
            </a:r>
            <a:r>
              <a:rPr sz="2600" spc="-25" dirty="0">
                <a:solidFill>
                  <a:srgbClr val="292959"/>
                </a:solidFill>
                <a:latin typeface="Trebuchet MS"/>
                <a:cs typeface="Trebuchet MS"/>
              </a:rPr>
              <a:t>separating</a:t>
            </a:r>
            <a:r>
              <a:rPr sz="2600" spc="-120" dirty="0">
                <a:solidFill>
                  <a:srgbClr val="292959"/>
                </a:solidFill>
                <a:latin typeface="Trebuchet MS"/>
                <a:cs typeface="Trebuchet MS"/>
              </a:rPr>
              <a:t> </a:t>
            </a:r>
            <a:r>
              <a:rPr sz="2600" spc="-55" dirty="0">
                <a:solidFill>
                  <a:srgbClr val="292959"/>
                </a:solidFill>
                <a:latin typeface="Trebuchet MS"/>
                <a:cs typeface="Trebuchet MS"/>
              </a:rPr>
              <a:t>couples:</a:t>
            </a:r>
            <a:r>
              <a:rPr sz="2600" spc="-125" dirty="0">
                <a:solidFill>
                  <a:srgbClr val="292959"/>
                </a:solidFill>
                <a:latin typeface="Trebuchet MS"/>
                <a:cs typeface="Trebuchet MS"/>
              </a:rPr>
              <a:t> </a:t>
            </a:r>
            <a:r>
              <a:rPr sz="2600" spc="-95" dirty="0">
                <a:solidFill>
                  <a:srgbClr val="292959"/>
                </a:solidFill>
                <a:latin typeface="Trebuchet MS"/>
                <a:cs typeface="Trebuchet MS"/>
              </a:rPr>
              <a:t>implied</a:t>
            </a:r>
            <a:r>
              <a:rPr sz="2600" spc="-100" dirty="0">
                <a:solidFill>
                  <a:srgbClr val="292959"/>
                </a:solidFill>
                <a:latin typeface="Trebuchet MS"/>
                <a:cs typeface="Trebuchet MS"/>
              </a:rPr>
              <a:t> </a:t>
            </a:r>
            <a:r>
              <a:rPr sz="2600" spc="-125" dirty="0">
                <a:solidFill>
                  <a:srgbClr val="292959"/>
                </a:solidFill>
                <a:latin typeface="Trebuchet MS"/>
                <a:cs typeface="Trebuchet MS"/>
              </a:rPr>
              <a:t>trusts</a:t>
            </a:r>
            <a:r>
              <a:rPr sz="2600" spc="-85" dirty="0">
                <a:solidFill>
                  <a:srgbClr val="292959"/>
                </a:solidFill>
                <a:latin typeface="Trebuchet MS"/>
                <a:cs typeface="Trebuchet MS"/>
              </a:rPr>
              <a:t> </a:t>
            </a:r>
            <a:r>
              <a:rPr sz="2600" spc="-30" dirty="0">
                <a:solidFill>
                  <a:srgbClr val="292959"/>
                </a:solidFill>
                <a:latin typeface="Trebuchet MS"/>
                <a:cs typeface="Trebuchet MS"/>
              </a:rPr>
              <a:t>have</a:t>
            </a:r>
            <a:r>
              <a:rPr sz="2600" spc="-120" dirty="0">
                <a:solidFill>
                  <a:srgbClr val="292959"/>
                </a:solidFill>
                <a:latin typeface="Trebuchet MS"/>
                <a:cs typeface="Trebuchet MS"/>
              </a:rPr>
              <a:t> </a:t>
            </a:r>
            <a:r>
              <a:rPr sz="2600" dirty="0">
                <a:solidFill>
                  <a:srgbClr val="292959"/>
                </a:solidFill>
                <a:latin typeface="Trebuchet MS"/>
                <a:cs typeface="Trebuchet MS"/>
              </a:rPr>
              <a:t>also</a:t>
            </a:r>
            <a:r>
              <a:rPr sz="2600" spc="-120" dirty="0">
                <a:solidFill>
                  <a:srgbClr val="292959"/>
                </a:solidFill>
                <a:latin typeface="Trebuchet MS"/>
                <a:cs typeface="Trebuchet MS"/>
              </a:rPr>
              <a:t> </a:t>
            </a:r>
            <a:r>
              <a:rPr sz="2600" dirty="0">
                <a:solidFill>
                  <a:srgbClr val="292959"/>
                </a:solidFill>
                <a:latin typeface="Trebuchet MS"/>
                <a:cs typeface="Trebuchet MS"/>
              </a:rPr>
              <a:t>been</a:t>
            </a:r>
            <a:r>
              <a:rPr sz="2600" spc="-120" dirty="0">
                <a:solidFill>
                  <a:srgbClr val="292959"/>
                </a:solidFill>
                <a:latin typeface="Trebuchet MS"/>
                <a:cs typeface="Trebuchet MS"/>
              </a:rPr>
              <a:t> </a:t>
            </a:r>
            <a:r>
              <a:rPr sz="2600" dirty="0">
                <a:solidFill>
                  <a:srgbClr val="292959"/>
                </a:solidFill>
                <a:latin typeface="Trebuchet MS"/>
                <a:cs typeface="Trebuchet MS"/>
              </a:rPr>
              <a:t>used</a:t>
            </a:r>
            <a:r>
              <a:rPr sz="2600" spc="-125" dirty="0">
                <a:solidFill>
                  <a:srgbClr val="292959"/>
                </a:solidFill>
                <a:latin typeface="Trebuchet MS"/>
                <a:cs typeface="Trebuchet MS"/>
              </a:rPr>
              <a:t> </a:t>
            </a:r>
            <a:r>
              <a:rPr sz="2600" spc="-25" dirty="0">
                <a:solidFill>
                  <a:srgbClr val="292959"/>
                </a:solidFill>
                <a:latin typeface="Trebuchet MS"/>
                <a:cs typeface="Trebuchet MS"/>
              </a:rPr>
              <a:t>in: </a:t>
            </a:r>
            <a:r>
              <a:rPr sz="2600" spc="-50" dirty="0">
                <a:solidFill>
                  <a:srgbClr val="292959"/>
                </a:solidFill>
                <a:latin typeface="Trebuchet MS"/>
                <a:cs typeface="Trebuchet MS"/>
              </a:rPr>
              <a:t>establishing</a:t>
            </a:r>
            <a:r>
              <a:rPr sz="2600" spc="-70" dirty="0">
                <a:solidFill>
                  <a:srgbClr val="292959"/>
                </a:solidFill>
                <a:latin typeface="Trebuchet MS"/>
                <a:cs typeface="Trebuchet MS"/>
              </a:rPr>
              <a:t> </a:t>
            </a:r>
            <a:r>
              <a:rPr sz="2600" dirty="0">
                <a:solidFill>
                  <a:srgbClr val="292959"/>
                </a:solidFill>
                <a:latin typeface="Trebuchet MS"/>
                <a:cs typeface="Trebuchet MS"/>
              </a:rPr>
              <a:t>an</a:t>
            </a:r>
            <a:r>
              <a:rPr sz="2600" spc="-65" dirty="0">
                <a:solidFill>
                  <a:srgbClr val="292959"/>
                </a:solidFill>
                <a:latin typeface="Trebuchet MS"/>
                <a:cs typeface="Trebuchet MS"/>
              </a:rPr>
              <a:t> </a:t>
            </a:r>
            <a:r>
              <a:rPr sz="2600" spc="-85" dirty="0">
                <a:solidFill>
                  <a:srgbClr val="292959"/>
                </a:solidFill>
                <a:latin typeface="Trebuchet MS"/>
                <a:cs typeface="Trebuchet MS"/>
              </a:rPr>
              <a:t>overriding</a:t>
            </a:r>
            <a:r>
              <a:rPr sz="2600" spc="-65" dirty="0">
                <a:solidFill>
                  <a:srgbClr val="292959"/>
                </a:solidFill>
                <a:latin typeface="Trebuchet MS"/>
                <a:cs typeface="Trebuchet MS"/>
              </a:rPr>
              <a:t> </a:t>
            </a:r>
            <a:r>
              <a:rPr sz="2600" spc="-135" dirty="0">
                <a:solidFill>
                  <a:srgbClr val="292959"/>
                </a:solidFill>
                <a:latin typeface="Trebuchet MS"/>
                <a:cs typeface="Trebuchet MS"/>
              </a:rPr>
              <a:t>interest:</a:t>
            </a:r>
            <a:r>
              <a:rPr sz="2600" spc="-70" dirty="0">
                <a:solidFill>
                  <a:srgbClr val="292959"/>
                </a:solidFill>
                <a:latin typeface="Trebuchet MS"/>
                <a:cs typeface="Trebuchet MS"/>
              </a:rPr>
              <a:t> </a:t>
            </a:r>
            <a:r>
              <a:rPr sz="2600" b="1" spc="-65" dirty="0">
                <a:solidFill>
                  <a:srgbClr val="292959"/>
                </a:solidFill>
                <a:latin typeface="Trebuchet MS"/>
                <a:cs typeface="Trebuchet MS"/>
              </a:rPr>
              <a:t>LPA</a:t>
            </a:r>
            <a:r>
              <a:rPr sz="2600" b="1" spc="-114" dirty="0">
                <a:solidFill>
                  <a:srgbClr val="292959"/>
                </a:solidFill>
                <a:latin typeface="Trebuchet MS"/>
                <a:cs typeface="Trebuchet MS"/>
              </a:rPr>
              <a:t> </a:t>
            </a:r>
            <a:r>
              <a:rPr sz="2600" b="1" spc="-295" dirty="0">
                <a:solidFill>
                  <a:srgbClr val="292959"/>
                </a:solidFill>
                <a:latin typeface="Trebuchet MS"/>
                <a:cs typeface="Trebuchet MS"/>
              </a:rPr>
              <a:t>1925,</a:t>
            </a:r>
            <a:r>
              <a:rPr sz="2600" b="1" spc="-120" dirty="0">
                <a:solidFill>
                  <a:srgbClr val="292959"/>
                </a:solidFill>
                <a:latin typeface="Trebuchet MS"/>
                <a:cs typeface="Trebuchet MS"/>
              </a:rPr>
              <a:t> </a:t>
            </a:r>
            <a:r>
              <a:rPr sz="2600" b="1" spc="-10" dirty="0">
                <a:solidFill>
                  <a:srgbClr val="292959"/>
                </a:solidFill>
                <a:latin typeface="Trebuchet MS"/>
                <a:cs typeface="Trebuchet MS"/>
              </a:rPr>
              <a:t>s7(1)(g)</a:t>
            </a:r>
            <a:endParaRPr sz="2600" dirty="0">
              <a:latin typeface="Trebuchet MS"/>
              <a:cs typeface="Trebuchet MS"/>
            </a:endParaRPr>
          </a:p>
          <a:p>
            <a:pPr marL="574040" marR="5629910">
              <a:lnSpc>
                <a:spcPct val="137000"/>
              </a:lnSpc>
            </a:pPr>
            <a:r>
              <a:rPr sz="2600" spc="-10" dirty="0">
                <a:solidFill>
                  <a:srgbClr val="292959"/>
                </a:solidFill>
                <a:latin typeface="Trebuchet MS"/>
                <a:cs typeface="Trebuchet MS"/>
              </a:rPr>
              <a:t>defence</a:t>
            </a:r>
            <a:r>
              <a:rPr sz="2600" spc="-145" dirty="0">
                <a:solidFill>
                  <a:srgbClr val="292959"/>
                </a:solidFill>
                <a:latin typeface="Trebuchet MS"/>
                <a:cs typeface="Trebuchet MS"/>
              </a:rPr>
              <a:t> </a:t>
            </a:r>
            <a:r>
              <a:rPr sz="2600" dirty="0">
                <a:solidFill>
                  <a:srgbClr val="292959"/>
                </a:solidFill>
                <a:latin typeface="Trebuchet MS"/>
                <a:cs typeface="Trebuchet MS"/>
              </a:rPr>
              <a:t>of</a:t>
            </a:r>
            <a:r>
              <a:rPr sz="2600" spc="-100" dirty="0">
                <a:solidFill>
                  <a:srgbClr val="292959"/>
                </a:solidFill>
                <a:latin typeface="Trebuchet MS"/>
                <a:cs typeface="Trebuchet MS"/>
              </a:rPr>
              <a:t> </a:t>
            </a:r>
            <a:r>
              <a:rPr sz="2600" spc="-45" dirty="0">
                <a:solidFill>
                  <a:srgbClr val="292959"/>
                </a:solidFill>
                <a:latin typeface="Trebuchet MS"/>
                <a:cs typeface="Trebuchet MS"/>
              </a:rPr>
              <a:t>possession:</a:t>
            </a:r>
            <a:r>
              <a:rPr sz="2600" spc="-95" dirty="0">
                <a:solidFill>
                  <a:srgbClr val="292959"/>
                </a:solidFill>
                <a:latin typeface="Trebuchet MS"/>
                <a:cs typeface="Trebuchet MS"/>
              </a:rPr>
              <a:t> </a:t>
            </a:r>
            <a:r>
              <a:rPr sz="2600" b="1" i="1" spc="-60" dirty="0">
                <a:solidFill>
                  <a:srgbClr val="292959"/>
                </a:solidFill>
                <a:latin typeface="Trebuchet MS"/>
                <a:cs typeface="Trebuchet MS"/>
              </a:rPr>
              <a:t>Williams</a:t>
            </a:r>
            <a:r>
              <a:rPr sz="2600" b="1" i="1" spc="-135" dirty="0">
                <a:solidFill>
                  <a:srgbClr val="292959"/>
                </a:solidFill>
                <a:latin typeface="Trebuchet MS"/>
                <a:cs typeface="Trebuchet MS"/>
              </a:rPr>
              <a:t> </a:t>
            </a:r>
            <a:r>
              <a:rPr sz="2600" b="1" i="1" spc="-120" dirty="0">
                <a:solidFill>
                  <a:srgbClr val="292959"/>
                </a:solidFill>
                <a:latin typeface="Trebuchet MS"/>
                <a:cs typeface="Trebuchet MS"/>
              </a:rPr>
              <a:t>&amp;</a:t>
            </a:r>
            <a:r>
              <a:rPr sz="2600" b="1" i="1" spc="-135" dirty="0">
                <a:solidFill>
                  <a:srgbClr val="292959"/>
                </a:solidFill>
                <a:latin typeface="Trebuchet MS"/>
                <a:cs typeface="Trebuchet MS"/>
              </a:rPr>
              <a:t> </a:t>
            </a:r>
            <a:r>
              <a:rPr sz="2600" b="1" i="1" spc="-20" dirty="0">
                <a:solidFill>
                  <a:srgbClr val="292959"/>
                </a:solidFill>
                <a:latin typeface="Trebuchet MS"/>
                <a:cs typeface="Trebuchet MS"/>
              </a:rPr>
              <a:t>Glyn</a:t>
            </a:r>
            <a:r>
              <a:rPr sz="2600" b="1" i="1" spc="-145" dirty="0">
                <a:solidFill>
                  <a:srgbClr val="292959"/>
                </a:solidFill>
                <a:latin typeface="Trebuchet MS"/>
                <a:cs typeface="Trebuchet MS"/>
              </a:rPr>
              <a:t> </a:t>
            </a:r>
            <a:r>
              <a:rPr sz="2600" b="1" i="1" spc="-25" dirty="0">
                <a:solidFill>
                  <a:srgbClr val="292959"/>
                </a:solidFill>
                <a:latin typeface="Trebuchet MS"/>
                <a:cs typeface="Trebuchet MS"/>
              </a:rPr>
              <a:t>Bank</a:t>
            </a:r>
            <a:r>
              <a:rPr sz="2600" b="1" i="1" spc="-145" dirty="0">
                <a:solidFill>
                  <a:srgbClr val="292959"/>
                </a:solidFill>
                <a:latin typeface="Trebuchet MS"/>
                <a:cs typeface="Trebuchet MS"/>
              </a:rPr>
              <a:t> </a:t>
            </a:r>
            <a:r>
              <a:rPr sz="2600" b="1" i="1" spc="-105" dirty="0">
                <a:solidFill>
                  <a:srgbClr val="292959"/>
                </a:solidFill>
                <a:latin typeface="Trebuchet MS"/>
                <a:cs typeface="Trebuchet MS"/>
              </a:rPr>
              <a:t>Ltd</a:t>
            </a:r>
            <a:r>
              <a:rPr sz="2600" b="1" i="1" spc="-135" dirty="0">
                <a:solidFill>
                  <a:srgbClr val="292959"/>
                </a:solidFill>
                <a:latin typeface="Trebuchet MS"/>
                <a:cs typeface="Trebuchet MS"/>
              </a:rPr>
              <a:t> </a:t>
            </a:r>
            <a:r>
              <a:rPr sz="2600" b="1" i="1" spc="-165" dirty="0">
                <a:solidFill>
                  <a:srgbClr val="292959"/>
                </a:solidFill>
                <a:latin typeface="Trebuchet MS"/>
                <a:cs typeface="Trebuchet MS"/>
              </a:rPr>
              <a:t>v</a:t>
            </a:r>
            <a:r>
              <a:rPr sz="2600" b="1" i="1" spc="-135" dirty="0">
                <a:solidFill>
                  <a:srgbClr val="292959"/>
                </a:solidFill>
                <a:latin typeface="Trebuchet MS"/>
                <a:cs typeface="Trebuchet MS"/>
              </a:rPr>
              <a:t> </a:t>
            </a:r>
            <a:r>
              <a:rPr sz="2600" b="1" i="1" spc="-25" dirty="0">
                <a:solidFill>
                  <a:srgbClr val="292959"/>
                </a:solidFill>
                <a:latin typeface="Trebuchet MS"/>
                <a:cs typeface="Trebuchet MS"/>
              </a:rPr>
              <a:t>Boland</a:t>
            </a:r>
            <a:r>
              <a:rPr sz="2600" b="1" i="1" spc="-145" dirty="0">
                <a:solidFill>
                  <a:srgbClr val="292959"/>
                </a:solidFill>
                <a:latin typeface="Trebuchet MS"/>
                <a:cs typeface="Trebuchet MS"/>
              </a:rPr>
              <a:t> </a:t>
            </a:r>
            <a:r>
              <a:rPr sz="2600" b="1" spc="-350" dirty="0">
                <a:solidFill>
                  <a:srgbClr val="292959"/>
                </a:solidFill>
                <a:latin typeface="Trebuchet MS"/>
                <a:cs typeface="Trebuchet MS"/>
              </a:rPr>
              <a:t>[1981]</a:t>
            </a:r>
            <a:r>
              <a:rPr sz="2600" b="1" spc="-135" dirty="0">
                <a:solidFill>
                  <a:srgbClr val="292959"/>
                </a:solidFill>
                <a:latin typeface="Trebuchet MS"/>
                <a:cs typeface="Trebuchet MS"/>
              </a:rPr>
              <a:t> </a:t>
            </a:r>
            <a:r>
              <a:rPr sz="2600" b="1" spc="229" dirty="0">
                <a:solidFill>
                  <a:srgbClr val="292959"/>
                </a:solidFill>
                <a:latin typeface="Trebuchet MS"/>
                <a:cs typeface="Trebuchet MS"/>
              </a:rPr>
              <a:t>AC</a:t>
            </a:r>
            <a:r>
              <a:rPr sz="2600" b="1" spc="-145" dirty="0">
                <a:solidFill>
                  <a:srgbClr val="292959"/>
                </a:solidFill>
                <a:latin typeface="Trebuchet MS"/>
                <a:cs typeface="Trebuchet MS"/>
              </a:rPr>
              <a:t> </a:t>
            </a:r>
            <a:r>
              <a:rPr sz="2600" b="1" spc="-25" dirty="0">
                <a:solidFill>
                  <a:srgbClr val="292959"/>
                </a:solidFill>
                <a:latin typeface="Trebuchet MS"/>
                <a:cs typeface="Trebuchet MS"/>
              </a:rPr>
              <a:t>487 </a:t>
            </a:r>
            <a:r>
              <a:rPr sz="2600" spc="-95" dirty="0">
                <a:solidFill>
                  <a:srgbClr val="292959"/>
                </a:solidFill>
                <a:latin typeface="Trebuchet MS"/>
                <a:cs typeface="Trebuchet MS"/>
              </a:rPr>
              <a:t>recovery</a:t>
            </a:r>
            <a:r>
              <a:rPr sz="2600" spc="-50" dirty="0">
                <a:solidFill>
                  <a:srgbClr val="292959"/>
                </a:solidFill>
                <a:latin typeface="Trebuchet MS"/>
                <a:cs typeface="Trebuchet MS"/>
              </a:rPr>
              <a:t> </a:t>
            </a:r>
            <a:r>
              <a:rPr sz="2600" spc="-35" dirty="0">
                <a:solidFill>
                  <a:srgbClr val="292959"/>
                </a:solidFill>
                <a:latin typeface="Trebuchet MS"/>
                <a:cs typeface="Trebuchet MS"/>
              </a:rPr>
              <a:t>proceedings:</a:t>
            </a:r>
            <a:r>
              <a:rPr sz="2600" spc="-50" dirty="0">
                <a:solidFill>
                  <a:srgbClr val="292959"/>
                </a:solidFill>
                <a:latin typeface="Trebuchet MS"/>
                <a:cs typeface="Trebuchet MS"/>
              </a:rPr>
              <a:t> </a:t>
            </a:r>
            <a:r>
              <a:rPr sz="2600" b="1" i="1" spc="180" dirty="0">
                <a:solidFill>
                  <a:srgbClr val="292959"/>
                </a:solidFill>
                <a:latin typeface="Trebuchet MS"/>
                <a:cs typeface="Trebuchet MS"/>
              </a:rPr>
              <a:t>CPS</a:t>
            </a:r>
            <a:r>
              <a:rPr sz="2600" b="1" i="1" spc="-105" dirty="0">
                <a:solidFill>
                  <a:srgbClr val="292959"/>
                </a:solidFill>
                <a:latin typeface="Trebuchet MS"/>
                <a:cs typeface="Trebuchet MS"/>
              </a:rPr>
              <a:t> </a:t>
            </a:r>
            <a:r>
              <a:rPr sz="2600" b="1" i="1" spc="-165" dirty="0">
                <a:solidFill>
                  <a:srgbClr val="292959"/>
                </a:solidFill>
                <a:latin typeface="Trebuchet MS"/>
                <a:cs typeface="Trebuchet MS"/>
              </a:rPr>
              <a:t>v</a:t>
            </a:r>
            <a:r>
              <a:rPr sz="2600" b="1" i="1" spc="-100" dirty="0">
                <a:solidFill>
                  <a:srgbClr val="292959"/>
                </a:solidFill>
                <a:latin typeface="Trebuchet MS"/>
                <a:cs typeface="Trebuchet MS"/>
              </a:rPr>
              <a:t> </a:t>
            </a:r>
            <a:r>
              <a:rPr sz="2600" b="1" i="1" spc="-80" dirty="0">
                <a:solidFill>
                  <a:srgbClr val="292959"/>
                </a:solidFill>
                <a:latin typeface="Trebuchet MS"/>
                <a:cs typeface="Trebuchet MS"/>
              </a:rPr>
              <a:t>Piper</a:t>
            </a:r>
            <a:r>
              <a:rPr sz="2600" b="1" i="1" spc="-105" dirty="0">
                <a:solidFill>
                  <a:srgbClr val="292959"/>
                </a:solidFill>
                <a:latin typeface="Trebuchet MS"/>
                <a:cs typeface="Trebuchet MS"/>
              </a:rPr>
              <a:t> </a:t>
            </a:r>
            <a:r>
              <a:rPr sz="2600" b="1" i="1" dirty="0">
                <a:solidFill>
                  <a:srgbClr val="292959"/>
                </a:solidFill>
                <a:latin typeface="Trebuchet MS"/>
                <a:cs typeface="Trebuchet MS"/>
              </a:rPr>
              <a:t>and</a:t>
            </a:r>
            <a:r>
              <a:rPr sz="2600" b="1" i="1" spc="-100" dirty="0">
                <a:solidFill>
                  <a:srgbClr val="292959"/>
                </a:solidFill>
                <a:latin typeface="Trebuchet MS"/>
                <a:cs typeface="Trebuchet MS"/>
              </a:rPr>
              <a:t> </a:t>
            </a:r>
            <a:r>
              <a:rPr sz="2600" b="1" i="1" spc="-80" dirty="0">
                <a:solidFill>
                  <a:srgbClr val="292959"/>
                </a:solidFill>
                <a:latin typeface="Trebuchet MS"/>
                <a:cs typeface="Trebuchet MS"/>
              </a:rPr>
              <a:t>Piper</a:t>
            </a:r>
            <a:r>
              <a:rPr sz="2600" b="1" i="1" spc="-105" dirty="0">
                <a:solidFill>
                  <a:srgbClr val="292959"/>
                </a:solidFill>
                <a:latin typeface="Trebuchet MS"/>
                <a:cs typeface="Trebuchet MS"/>
              </a:rPr>
              <a:t> </a:t>
            </a:r>
            <a:r>
              <a:rPr sz="2600" b="1" spc="-340" dirty="0">
                <a:solidFill>
                  <a:srgbClr val="292959"/>
                </a:solidFill>
                <a:latin typeface="Trebuchet MS"/>
                <a:cs typeface="Trebuchet MS"/>
              </a:rPr>
              <a:t>[2011]</a:t>
            </a:r>
            <a:r>
              <a:rPr sz="2600" b="1" spc="-100" dirty="0">
                <a:solidFill>
                  <a:srgbClr val="292959"/>
                </a:solidFill>
                <a:latin typeface="Trebuchet MS"/>
                <a:cs typeface="Trebuchet MS"/>
              </a:rPr>
              <a:t> </a:t>
            </a:r>
            <a:r>
              <a:rPr sz="2600" b="1" dirty="0">
                <a:solidFill>
                  <a:srgbClr val="292959"/>
                </a:solidFill>
                <a:latin typeface="Trebuchet MS"/>
                <a:cs typeface="Trebuchet MS"/>
              </a:rPr>
              <a:t>EWHC</a:t>
            </a:r>
            <a:r>
              <a:rPr sz="2600" b="1" spc="-100" dirty="0">
                <a:solidFill>
                  <a:srgbClr val="292959"/>
                </a:solidFill>
                <a:latin typeface="Trebuchet MS"/>
                <a:cs typeface="Trebuchet MS"/>
              </a:rPr>
              <a:t> </a:t>
            </a:r>
            <a:r>
              <a:rPr sz="2600" b="1" spc="-20" dirty="0">
                <a:solidFill>
                  <a:srgbClr val="292959"/>
                </a:solidFill>
                <a:latin typeface="Trebuchet MS"/>
                <a:cs typeface="Trebuchet MS"/>
              </a:rPr>
              <a:t>3570</a:t>
            </a:r>
            <a:r>
              <a:rPr sz="2600" b="1" spc="650" dirty="0">
                <a:solidFill>
                  <a:srgbClr val="292959"/>
                </a:solidFill>
                <a:latin typeface="Trebuchet MS"/>
                <a:cs typeface="Trebuchet MS"/>
              </a:rPr>
              <a:t> </a:t>
            </a:r>
            <a:r>
              <a:rPr sz="2600" spc="-55" dirty="0">
                <a:solidFill>
                  <a:srgbClr val="292959"/>
                </a:solidFill>
                <a:latin typeface="Trebuchet MS"/>
                <a:cs typeface="Trebuchet MS"/>
              </a:rPr>
              <a:t>divorcing</a:t>
            </a:r>
            <a:r>
              <a:rPr sz="2600" spc="-110" dirty="0">
                <a:solidFill>
                  <a:srgbClr val="292959"/>
                </a:solidFill>
                <a:latin typeface="Trebuchet MS"/>
                <a:cs typeface="Trebuchet MS"/>
              </a:rPr>
              <a:t> </a:t>
            </a:r>
            <a:r>
              <a:rPr sz="2600" spc="-25" dirty="0">
                <a:solidFill>
                  <a:srgbClr val="292959"/>
                </a:solidFill>
                <a:latin typeface="Trebuchet MS"/>
                <a:cs typeface="Trebuchet MS"/>
              </a:rPr>
              <a:t>couples</a:t>
            </a:r>
            <a:r>
              <a:rPr sz="2600" spc="-110" dirty="0">
                <a:solidFill>
                  <a:srgbClr val="292959"/>
                </a:solidFill>
                <a:latin typeface="Trebuchet MS"/>
                <a:cs typeface="Trebuchet MS"/>
              </a:rPr>
              <a:t> </a:t>
            </a:r>
            <a:r>
              <a:rPr sz="2600" spc="-65" dirty="0">
                <a:solidFill>
                  <a:srgbClr val="292959"/>
                </a:solidFill>
                <a:latin typeface="Trebuchet MS"/>
                <a:cs typeface="Trebuchet MS"/>
              </a:rPr>
              <a:t>when</a:t>
            </a:r>
            <a:r>
              <a:rPr sz="2600" spc="-110" dirty="0">
                <a:solidFill>
                  <a:srgbClr val="292959"/>
                </a:solidFill>
                <a:latin typeface="Trebuchet MS"/>
                <a:cs typeface="Trebuchet MS"/>
              </a:rPr>
              <a:t> </a:t>
            </a:r>
            <a:r>
              <a:rPr sz="2600" spc="-35" dirty="0">
                <a:solidFill>
                  <a:srgbClr val="292959"/>
                </a:solidFill>
                <a:latin typeface="Trebuchet MS"/>
                <a:cs typeface="Trebuchet MS"/>
              </a:rPr>
              <a:t>negotiating</a:t>
            </a:r>
            <a:r>
              <a:rPr sz="2600" spc="-110" dirty="0">
                <a:solidFill>
                  <a:srgbClr val="292959"/>
                </a:solidFill>
                <a:latin typeface="Trebuchet MS"/>
                <a:cs typeface="Trebuchet MS"/>
              </a:rPr>
              <a:t> </a:t>
            </a:r>
            <a:r>
              <a:rPr sz="2600" spc="105" dirty="0">
                <a:solidFill>
                  <a:srgbClr val="292959"/>
                </a:solidFill>
                <a:latin typeface="Trebuchet MS"/>
                <a:cs typeface="Trebuchet MS"/>
              </a:rPr>
              <a:t>a</a:t>
            </a:r>
            <a:r>
              <a:rPr sz="2600" spc="-110" dirty="0">
                <a:solidFill>
                  <a:srgbClr val="292959"/>
                </a:solidFill>
                <a:latin typeface="Trebuchet MS"/>
                <a:cs typeface="Trebuchet MS"/>
              </a:rPr>
              <a:t> </a:t>
            </a:r>
            <a:r>
              <a:rPr sz="2600" spc="-80" dirty="0">
                <a:solidFill>
                  <a:srgbClr val="292959"/>
                </a:solidFill>
                <a:latin typeface="Trebuchet MS"/>
                <a:cs typeface="Trebuchet MS"/>
              </a:rPr>
              <a:t>fair</a:t>
            </a:r>
            <a:r>
              <a:rPr sz="2600" spc="-110" dirty="0">
                <a:solidFill>
                  <a:srgbClr val="292959"/>
                </a:solidFill>
                <a:latin typeface="Trebuchet MS"/>
                <a:cs typeface="Trebuchet MS"/>
              </a:rPr>
              <a:t> </a:t>
            </a:r>
            <a:r>
              <a:rPr sz="2600" spc="-10" dirty="0">
                <a:solidFill>
                  <a:srgbClr val="292959"/>
                </a:solidFill>
                <a:latin typeface="Trebuchet MS"/>
                <a:cs typeface="Trebuchet MS"/>
              </a:rPr>
              <a:t>settlement</a:t>
            </a:r>
            <a:endParaRPr sz="2600" dirty="0">
              <a:latin typeface="Trebuchet MS"/>
              <a:cs typeface="Trebuchet MS"/>
            </a:endParaRPr>
          </a:p>
        </p:txBody>
      </p:sp>
      <p:sp>
        <p:nvSpPr>
          <p:cNvPr id="16" name="object 16" descr="$PPTXTitle"/>
          <p:cNvSpPr txBox="1">
            <a:spLocks noGrp="1"/>
          </p:cNvSpPr>
          <p:nvPr>
            <p:ph type="title"/>
          </p:nvPr>
        </p:nvSpPr>
        <p:spPr>
          <a:xfrm>
            <a:off x="597084" y="837406"/>
            <a:ext cx="7122795" cy="1168400"/>
          </a:xfrm>
          <a:prstGeom prst="rect">
            <a:avLst/>
          </a:prstGeom>
        </p:spPr>
        <p:txBody>
          <a:bodyPr vert="horz" wrap="square" lIns="0" tIns="12700" rIns="0" bIns="0" rtlCol="0">
            <a:spAutoFit/>
          </a:bodyPr>
          <a:lstStyle/>
          <a:p>
            <a:pPr marL="12700">
              <a:lnSpc>
                <a:spcPct val="100000"/>
              </a:lnSpc>
              <a:spcBef>
                <a:spcPts val="100"/>
              </a:spcBef>
            </a:pPr>
            <a:r>
              <a:rPr sz="7500" spc="-20" dirty="0"/>
              <a:t>IMPLIED</a:t>
            </a:r>
            <a:r>
              <a:rPr sz="7500" spc="-515" dirty="0"/>
              <a:t> </a:t>
            </a:r>
            <a:r>
              <a:rPr sz="7500" spc="-10" dirty="0">
                <a:solidFill>
                  <a:srgbClr val="292959"/>
                </a:solidFill>
              </a:rPr>
              <a:t>TRUSTS</a:t>
            </a:r>
            <a:endParaRPr sz="75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952684" y="2336006"/>
            <a:ext cx="123825" cy="123824"/>
          </a:xfrm>
          <a:prstGeom prst="rect">
            <a:avLst/>
          </a:prstGeom>
        </p:spPr>
      </p:pic>
      <p:pic>
        <p:nvPicPr>
          <p:cNvPr id="3" name="object 3"/>
          <p:cNvPicPr/>
          <p:nvPr/>
        </p:nvPicPr>
        <p:blipFill>
          <a:blip r:embed="rId3" cstate="print"/>
          <a:stretch>
            <a:fillRect/>
          </a:stretch>
        </p:blipFill>
        <p:spPr>
          <a:xfrm>
            <a:off x="952684" y="2955131"/>
            <a:ext cx="123825" cy="123824"/>
          </a:xfrm>
          <a:prstGeom prst="rect">
            <a:avLst/>
          </a:prstGeom>
        </p:spPr>
      </p:pic>
      <p:pic>
        <p:nvPicPr>
          <p:cNvPr id="4" name="object 4"/>
          <p:cNvPicPr/>
          <p:nvPr/>
        </p:nvPicPr>
        <p:blipFill>
          <a:blip r:embed="rId3" cstate="print"/>
          <a:stretch>
            <a:fillRect/>
          </a:stretch>
        </p:blipFill>
        <p:spPr>
          <a:xfrm>
            <a:off x="952684" y="4193381"/>
            <a:ext cx="123825" cy="123824"/>
          </a:xfrm>
          <a:prstGeom prst="rect">
            <a:avLst/>
          </a:prstGeom>
        </p:spPr>
      </p:pic>
      <p:pic>
        <p:nvPicPr>
          <p:cNvPr id="5" name="object 5"/>
          <p:cNvPicPr/>
          <p:nvPr/>
        </p:nvPicPr>
        <p:blipFill>
          <a:blip r:embed="rId4" cstate="print"/>
          <a:stretch>
            <a:fillRect/>
          </a:stretch>
        </p:blipFill>
        <p:spPr>
          <a:xfrm>
            <a:off x="952684" y="6050756"/>
            <a:ext cx="123825" cy="123824"/>
          </a:xfrm>
          <a:prstGeom prst="rect">
            <a:avLst/>
          </a:prstGeom>
        </p:spPr>
      </p:pic>
      <p:pic>
        <p:nvPicPr>
          <p:cNvPr id="6" name="object 6"/>
          <p:cNvPicPr/>
          <p:nvPr/>
        </p:nvPicPr>
        <p:blipFill>
          <a:blip r:embed="rId4" cstate="print"/>
          <a:stretch>
            <a:fillRect/>
          </a:stretch>
        </p:blipFill>
        <p:spPr>
          <a:xfrm>
            <a:off x="952684" y="6669881"/>
            <a:ext cx="123825" cy="123824"/>
          </a:xfrm>
          <a:prstGeom prst="rect">
            <a:avLst/>
          </a:prstGeom>
        </p:spPr>
      </p:pic>
      <p:pic>
        <p:nvPicPr>
          <p:cNvPr id="7" name="object 7"/>
          <p:cNvPicPr/>
          <p:nvPr/>
        </p:nvPicPr>
        <p:blipFill>
          <a:blip r:embed="rId5" cstate="print"/>
          <a:stretch>
            <a:fillRect/>
          </a:stretch>
        </p:blipFill>
        <p:spPr>
          <a:xfrm>
            <a:off x="952684" y="7908131"/>
            <a:ext cx="123825" cy="123824"/>
          </a:xfrm>
          <a:prstGeom prst="rect">
            <a:avLst/>
          </a:prstGeom>
        </p:spPr>
      </p:pic>
      <p:pic>
        <p:nvPicPr>
          <p:cNvPr id="8" name="object 8"/>
          <p:cNvPicPr/>
          <p:nvPr/>
        </p:nvPicPr>
        <p:blipFill>
          <a:blip r:embed="rId6" cstate="print"/>
          <a:stretch>
            <a:fillRect/>
          </a:stretch>
        </p:blipFill>
        <p:spPr>
          <a:xfrm>
            <a:off x="1595621" y="8522493"/>
            <a:ext cx="133350" cy="133349"/>
          </a:xfrm>
          <a:prstGeom prst="rect">
            <a:avLst/>
          </a:prstGeom>
        </p:spPr>
      </p:pic>
      <p:pic>
        <p:nvPicPr>
          <p:cNvPr id="9" name="object 9"/>
          <p:cNvPicPr/>
          <p:nvPr/>
        </p:nvPicPr>
        <p:blipFill>
          <a:blip r:embed="rId7" cstate="print"/>
          <a:stretch>
            <a:fillRect/>
          </a:stretch>
        </p:blipFill>
        <p:spPr>
          <a:xfrm>
            <a:off x="1595621" y="9141618"/>
            <a:ext cx="133350" cy="133349"/>
          </a:xfrm>
          <a:prstGeom prst="rect">
            <a:avLst/>
          </a:prstGeom>
        </p:spPr>
      </p:pic>
      <p:sp>
        <p:nvSpPr>
          <p:cNvPr id="10" name="object 10"/>
          <p:cNvSpPr txBox="1"/>
          <p:nvPr/>
        </p:nvSpPr>
        <p:spPr>
          <a:xfrm>
            <a:off x="1244635" y="1961337"/>
            <a:ext cx="16595725" cy="7454900"/>
          </a:xfrm>
          <a:prstGeom prst="rect">
            <a:avLst/>
          </a:prstGeom>
        </p:spPr>
        <p:txBody>
          <a:bodyPr vert="horz" wrap="square" lIns="0" tIns="174625" rIns="0" bIns="0" rtlCol="0">
            <a:spAutoFit/>
          </a:bodyPr>
          <a:lstStyle/>
          <a:p>
            <a:pPr marL="12700">
              <a:lnSpc>
                <a:spcPct val="100000"/>
              </a:lnSpc>
              <a:spcBef>
                <a:spcPts val="1375"/>
              </a:spcBef>
            </a:pPr>
            <a:r>
              <a:rPr sz="3000" spc="-160" dirty="0">
                <a:solidFill>
                  <a:srgbClr val="292959"/>
                </a:solidFill>
                <a:latin typeface="Trebuchet MS"/>
                <a:cs typeface="Trebuchet MS"/>
              </a:rPr>
              <a:t>Traditionally,</a:t>
            </a:r>
            <a:r>
              <a:rPr sz="3000" spc="-95" dirty="0">
                <a:solidFill>
                  <a:srgbClr val="292959"/>
                </a:solidFill>
                <a:latin typeface="Trebuchet MS"/>
                <a:cs typeface="Trebuchet MS"/>
              </a:rPr>
              <a:t> </a:t>
            </a:r>
            <a:r>
              <a:rPr sz="3000" spc="-110" dirty="0">
                <a:solidFill>
                  <a:srgbClr val="292959"/>
                </a:solidFill>
                <a:latin typeface="Trebuchet MS"/>
                <a:cs typeface="Trebuchet MS"/>
              </a:rPr>
              <a:t>the</a:t>
            </a:r>
            <a:r>
              <a:rPr sz="3000" spc="-114" dirty="0">
                <a:solidFill>
                  <a:srgbClr val="292959"/>
                </a:solidFill>
                <a:latin typeface="Trebuchet MS"/>
                <a:cs typeface="Trebuchet MS"/>
              </a:rPr>
              <a:t> </a:t>
            </a:r>
            <a:r>
              <a:rPr sz="3000" spc="-85" dirty="0">
                <a:solidFill>
                  <a:srgbClr val="292959"/>
                </a:solidFill>
                <a:latin typeface="Trebuchet MS"/>
                <a:cs typeface="Trebuchet MS"/>
              </a:rPr>
              <a:t>main</a:t>
            </a:r>
            <a:r>
              <a:rPr sz="3000" spc="-120" dirty="0">
                <a:solidFill>
                  <a:srgbClr val="292959"/>
                </a:solidFill>
                <a:latin typeface="Trebuchet MS"/>
                <a:cs typeface="Trebuchet MS"/>
              </a:rPr>
              <a:t> </a:t>
            </a:r>
            <a:r>
              <a:rPr sz="3000" spc="-110" dirty="0">
                <a:solidFill>
                  <a:srgbClr val="292959"/>
                </a:solidFill>
                <a:latin typeface="Trebuchet MS"/>
                <a:cs typeface="Trebuchet MS"/>
              </a:rPr>
              <a:t>implied </a:t>
            </a:r>
            <a:r>
              <a:rPr sz="3000" spc="-165" dirty="0">
                <a:solidFill>
                  <a:srgbClr val="292959"/>
                </a:solidFill>
                <a:latin typeface="Trebuchet MS"/>
                <a:cs typeface="Trebuchet MS"/>
              </a:rPr>
              <a:t>trust</a:t>
            </a:r>
            <a:r>
              <a:rPr sz="3000" spc="-95" dirty="0">
                <a:solidFill>
                  <a:srgbClr val="292959"/>
                </a:solidFill>
                <a:latin typeface="Trebuchet MS"/>
                <a:cs typeface="Trebuchet MS"/>
              </a:rPr>
              <a:t> </a:t>
            </a:r>
            <a:r>
              <a:rPr sz="3000" dirty="0">
                <a:solidFill>
                  <a:srgbClr val="292959"/>
                </a:solidFill>
                <a:latin typeface="Trebuchet MS"/>
                <a:cs typeface="Trebuchet MS"/>
              </a:rPr>
              <a:t>used</a:t>
            </a:r>
            <a:r>
              <a:rPr sz="3000" spc="-105" dirty="0">
                <a:solidFill>
                  <a:srgbClr val="292959"/>
                </a:solidFill>
                <a:latin typeface="Trebuchet MS"/>
                <a:cs typeface="Trebuchet MS"/>
              </a:rPr>
              <a:t> </a:t>
            </a:r>
            <a:r>
              <a:rPr sz="3000" spc="-50" dirty="0">
                <a:solidFill>
                  <a:srgbClr val="292959"/>
                </a:solidFill>
                <a:latin typeface="Trebuchet MS"/>
                <a:cs typeface="Trebuchet MS"/>
              </a:rPr>
              <a:t>to</a:t>
            </a:r>
            <a:r>
              <a:rPr sz="3000" spc="-105" dirty="0">
                <a:solidFill>
                  <a:srgbClr val="292959"/>
                </a:solidFill>
                <a:latin typeface="Trebuchet MS"/>
                <a:cs typeface="Trebuchet MS"/>
              </a:rPr>
              <a:t> </a:t>
            </a:r>
            <a:r>
              <a:rPr sz="3000" spc="-65" dirty="0">
                <a:solidFill>
                  <a:srgbClr val="292959"/>
                </a:solidFill>
                <a:latin typeface="Trebuchet MS"/>
                <a:cs typeface="Trebuchet MS"/>
              </a:rPr>
              <a:t>establish</a:t>
            </a:r>
            <a:r>
              <a:rPr sz="3000" spc="-105" dirty="0">
                <a:solidFill>
                  <a:srgbClr val="292959"/>
                </a:solidFill>
                <a:latin typeface="Trebuchet MS"/>
                <a:cs typeface="Trebuchet MS"/>
              </a:rPr>
              <a:t> </a:t>
            </a:r>
            <a:r>
              <a:rPr sz="3000" spc="125" dirty="0">
                <a:solidFill>
                  <a:srgbClr val="292959"/>
                </a:solidFill>
                <a:latin typeface="Trebuchet MS"/>
                <a:cs typeface="Trebuchet MS"/>
              </a:rPr>
              <a:t>a</a:t>
            </a:r>
            <a:r>
              <a:rPr sz="3000" spc="-105" dirty="0">
                <a:solidFill>
                  <a:srgbClr val="292959"/>
                </a:solidFill>
                <a:latin typeface="Trebuchet MS"/>
                <a:cs typeface="Trebuchet MS"/>
              </a:rPr>
              <a:t> </a:t>
            </a:r>
            <a:r>
              <a:rPr sz="3000" spc="-45" dirty="0" err="1">
                <a:solidFill>
                  <a:srgbClr val="292959"/>
                </a:solidFill>
                <a:latin typeface="Trebuchet MS"/>
                <a:cs typeface="Trebuchet MS"/>
              </a:rPr>
              <a:t>cla</a:t>
            </a:r>
            <a:r>
              <a:rPr lang="en-GB" sz="3000" spc="-45" dirty="0">
                <a:solidFill>
                  <a:srgbClr val="292959"/>
                </a:solidFill>
                <a:latin typeface="Trebuchet MS"/>
                <a:cs typeface="Trebuchet MS"/>
              </a:rPr>
              <a:t>i</a:t>
            </a:r>
            <a:r>
              <a:rPr sz="3000" spc="-45" dirty="0">
                <a:solidFill>
                  <a:srgbClr val="292959"/>
                </a:solidFill>
                <a:latin typeface="Trebuchet MS"/>
                <a:cs typeface="Trebuchet MS"/>
              </a:rPr>
              <a:t>m</a:t>
            </a:r>
            <a:r>
              <a:rPr sz="3000" spc="-110" dirty="0">
                <a:solidFill>
                  <a:srgbClr val="292959"/>
                </a:solidFill>
                <a:latin typeface="Trebuchet MS"/>
                <a:cs typeface="Trebuchet MS"/>
              </a:rPr>
              <a:t> </a:t>
            </a:r>
            <a:r>
              <a:rPr sz="3000" dirty="0">
                <a:solidFill>
                  <a:srgbClr val="292959"/>
                </a:solidFill>
                <a:latin typeface="Trebuchet MS"/>
                <a:cs typeface="Trebuchet MS"/>
              </a:rPr>
              <a:t>was</a:t>
            </a:r>
            <a:r>
              <a:rPr sz="3000" spc="-105" dirty="0">
                <a:solidFill>
                  <a:srgbClr val="292959"/>
                </a:solidFill>
                <a:latin typeface="Trebuchet MS"/>
                <a:cs typeface="Trebuchet MS"/>
              </a:rPr>
              <a:t> </a:t>
            </a:r>
            <a:r>
              <a:rPr sz="3000" spc="-110" dirty="0">
                <a:solidFill>
                  <a:srgbClr val="292959"/>
                </a:solidFill>
                <a:latin typeface="Trebuchet MS"/>
                <a:cs typeface="Trebuchet MS"/>
              </a:rPr>
              <a:t>the</a:t>
            </a:r>
            <a:r>
              <a:rPr sz="3000" spc="-105" dirty="0">
                <a:solidFill>
                  <a:srgbClr val="292959"/>
                </a:solidFill>
                <a:latin typeface="Trebuchet MS"/>
                <a:cs typeface="Trebuchet MS"/>
              </a:rPr>
              <a:t> resulting </a:t>
            </a:r>
            <a:r>
              <a:rPr sz="3000" spc="-10" dirty="0">
                <a:solidFill>
                  <a:srgbClr val="292959"/>
                </a:solidFill>
                <a:latin typeface="Trebuchet MS"/>
                <a:cs typeface="Trebuchet MS"/>
              </a:rPr>
              <a:t>trust</a:t>
            </a:r>
            <a:endParaRPr sz="3000" dirty="0">
              <a:latin typeface="Trebuchet MS"/>
              <a:cs typeface="Trebuchet MS"/>
            </a:endParaRPr>
          </a:p>
          <a:p>
            <a:pPr marL="12700" marR="5080">
              <a:lnSpc>
                <a:spcPct val="135400"/>
              </a:lnSpc>
            </a:pPr>
            <a:r>
              <a:rPr sz="3000" spc="-150" dirty="0">
                <a:solidFill>
                  <a:srgbClr val="292959"/>
                </a:solidFill>
                <a:latin typeface="Trebuchet MS"/>
                <a:cs typeface="Trebuchet MS"/>
              </a:rPr>
              <a:t>Typically</a:t>
            </a:r>
            <a:r>
              <a:rPr sz="3000" spc="-95" dirty="0">
                <a:solidFill>
                  <a:srgbClr val="292959"/>
                </a:solidFill>
                <a:latin typeface="Trebuchet MS"/>
                <a:cs typeface="Trebuchet MS"/>
              </a:rPr>
              <a:t> </a:t>
            </a:r>
            <a:r>
              <a:rPr sz="3000" spc="-45" dirty="0">
                <a:solidFill>
                  <a:srgbClr val="292959"/>
                </a:solidFill>
                <a:latin typeface="Trebuchet MS"/>
                <a:cs typeface="Trebuchet MS"/>
              </a:rPr>
              <a:t>arises</a:t>
            </a:r>
            <a:r>
              <a:rPr sz="3000" spc="-165" dirty="0">
                <a:solidFill>
                  <a:srgbClr val="292959"/>
                </a:solidFill>
                <a:latin typeface="Trebuchet MS"/>
                <a:cs typeface="Trebuchet MS"/>
              </a:rPr>
              <a:t> </a:t>
            </a:r>
            <a:r>
              <a:rPr sz="3000" spc="-90" dirty="0">
                <a:solidFill>
                  <a:srgbClr val="292959"/>
                </a:solidFill>
                <a:latin typeface="Trebuchet MS"/>
                <a:cs typeface="Trebuchet MS"/>
              </a:rPr>
              <a:t>where</a:t>
            </a:r>
            <a:r>
              <a:rPr sz="3000" spc="-120" dirty="0">
                <a:solidFill>
                  <a:srgbClr val="292959"/>
                </a:solidFill>
                <a:latin typeface="Trebuchet MS"/>
                <a:cs typeface="Trebuchet MS"/>
              </a:rPr>
              <a:t> </a:t>
            </a:r>
            <a:r>
              <a:rPr sz="3000" dirty="0">
                <a:solidFill>
                  <a:srgbClr val="292959"/>
                </a:solidFill>
                <a:latin typeface="Trebuchet MS"/>
                <a:cs typeface="Trebuchet MS"/>
              </a:rPr>
              <a:t>one</a:t>
            </a:r>
            <a:r>
              <a:rPr sz="3000" spc="-120" dirty="0">
                <a:solidFill>
                  <a:srgbClr val="292959"/>
                </a:solidFill>
                <a:latin typeface="Trebuchet MS"/>
                <a:cs typeface="Trebuchet MS"/>
              </a:rPr>
              <a:t> </a:t>
            </a:r>
            <a:r>
              <a:rPr sz="3000" spc="-95" dirty="0">
                <a:solidFill>
                  <a:srgbClr val="292959"/>
                </a:solidFill>
                <a:latin typeface="Trebuchet MS"/>
                <a:cs typeface="Trebuchet MS"/>
              </a:rPr>
              <a:t>party</a:t>
            </a:r>
            <a:r>
              <a:rPr sz="3000" spc="-120" dirty="0">
                <a:solidFill>
                  <a:srgbClr val="292959"/>
                </a:solidFill>
                <a:latin typeface="Trebuchet MS"/>
                <a:cs typeface="Trebuchet MS"/>
              </a:rPr>
              <a:t> </a:t>
            </a:r>
            <a:r>
              <a:rPr sz="3000" spc="-65" dirty="0">
                <a:solidFill>
                  <a:srgbClr val="292959"/>
                </a:solidFill>
                <a:latin typeface="Trebuchet MS"/>
                <a:cs typeface="Trebuchet MS"/>
              </a:rPr>
              <a:t>makes</a:t>
            </a:r>
            <a:r>
              <a:rPr sz="3000" spc="-120" dirty="0">
                <a:solidFill>
                  <a:srgbClr val="292959"/>
                </a:solidFill>
                <a:latin typeface="Trebuchet MS"/>
                <a:cs typeface="Trebuchet MS"/>
              </a:rPr>
              <a:t> </a:t>
            </a:r>
            <a:r>
              <a:rPr sz="3000" spc="125" dirty="0">
                <a:solidFill>
                  <a:srgbClr val="292959"/>
                </a:solidFill>
                <a:latin typeface="Trebuchet MS"/>
                <a:cs typeface="Trebuchet MS"/>
              </a:rPr>
              <a:t>a</a:t>
            </a:r>
            <a:r>
              <a:rPr sz="3000" spc="-125" dirty="0">
                <a:solidFill>
                  <a:srgbClr val="292959"/>
                </a:solidFill>
                <a:latin typeface="Trebuchet MS"/>
                <a:cs typeface="Trebuchet MS"/>
              </a:rPr>
              <a:t> </a:t>
            </a:r>
            <a:r>
              <a:rPr sz="3000" spc="-85" dirty="0">
                <a:solidFill>
                  <a:srgbClr val="292959"/>
                </a:solidFill>
                <a:latin typeface="Trebuchet MS"/>
                <a:cs typeface="Trebuchet MS"/>
              </a:rPr>
              <a:t>direct</a:t>
            </a:r>
            <a:r>
              <a:rPr sz="3000" spc="-120" dirty="0">
                <a:solidFill>
                  <a:srgbClr val="292959"/>
                </a:solidFill>
                <a:latin typeface="Trebuchet MS"/>
                <a:cs typeface="Trebuchet MS"/>
              </a:rPr>
              <a:t> </a:t>
            </a:r>
            <a:r>
              <a:rPr sz="3000" spc="-70" dirty="0">
                <a:solidFill>
                  <a:srgbClr val="292959"/>
                </a:solidFill>
                <a:latin typeface="Trebuchet MS"/>
                <a:cs typeface="Trebuchet MS"/>
              </a:rPr>
              <a:t>financial</a:t>
            </a:r>
            <a:r>
              <a:rPr sz="3000" spc="-120" dirty="0">
                <a:solidFill>
                  <a:srgbClr val="292959"/>
                </a:solidFill>
                <a:latin typeface="Trebuchet MS"/>
                <a:cs typeface="Trebuchet MS"/>
              </a:rPr>
              <a:t> </a:t>
            </a:r>
            <a:r>
              <a:rPr sz="3000" spc="-105" dirty="0">
                <a:solidFill>
                  <a:srgbClr val="292959"/>
                </a:solidFill>
                <a:latin typeface="Trebuchet MS"/>
                <a:cs typeface="Trebuchet MS"/>
              </a:rPr>
              <a:t>contribution</a:t>
            </a:r>
            <a:r>
              <a:rPr sz="3000" spc="-120" dirty="0">
                <a:solidFill>
                  <a:srgbClr val="292959"/>
                </a:solidFill>
                <a:latin typeface="Trebuchet MS"/>
                <a:cs typeface="Trebuchet MS"/>
              </a:rPr>
              <a:t> </a:t>
            </a:r>
            <a:r>
              <a:rPr sz="3000" spc="-50" dirty="0">
                <a:solidFill>
                  <a:srgbClr val="292959"/>
                </a:solidFill>
                <a:latin typeface="Trebuchet MS"/>
                <a:cs typeface="Trebuchet MS"/>
              </a:rPr>
              <a:t>to</a:t>
            </a:r>
            <a:r>
              <a:rPr sz="3000" spc="-120" dirty="0">
                <a:solidFill>
                  <a:srgbClr val="292959"/>
                </a:solidFill>
                <a:latin typeface="Trebuchet MS"/>
                <a:cs typeface="Trebuchet MS"/>
              </a:rPr>
              <a:t> </a:t>
            </a:r>
            <a:r>
              <a:rPr sz="3000" spc="-110" dirty="0">
                <a:solidFill>
                  <a:srgbClr val="292959"/>
                </a:solidFill>
                <a:latin typeface="Trebuchet MS"/>
                <a:cs typeface="Trebuchet MS"/>
              </a:rPr>
              <a:t>the</a:t>
            </a:r>
            <a:r>
              <a:rPr sz="3000" spc="-114" dirty="0">
                <a:solidFill>
                  <a:srgbClr val="292959"/>
                </a:solidFill>
                <a:latin typeface="Trebuchet MS"/>
                <a:cs typeface="Trebuchet MS"/>
              </a:rPr>
              <a:t> </a:t>
            </a:r>
            <a:r>
              <a:rPr sz="3000" spc="-30" dirty="0">
                <a:solidFill>
                  <a:srgbClr val="292959"/>
                </a:solidFill>
                <a:latin typeface="Trebuchet MS"/>
                <a:cs typeface="Trebuchet MS"/>
              </a:rPr>
              <a:t>purchase</a:t>
            </a:r>
            <a:r>
              <a:rPr sz="3000" spc="-120" dirty="0">
                <a:solidFill>
                  <a:srgbClr val="292959"/>
                </a:solidFill>
                <a:latin typeface="Trebuchet MS"/>
                <a:cs typeface="Trebuchet MS"/>
              </a:rPr>
              <a:t> </a:t>
            </a:r>
            <a:r>
              <a:rPr sz="3000" dirty="0">
                <a:solidFill>
                  <a:srgbClr val="292959"/>
                </a:solidFill>
                <a:latin typeface="Trebuchet MS"/>
                <a:cs typeface="Trebuchet MS"/>
              </a:rPr>
              <a:t>of</a:t>
            </a:r>
            <a:r>
              <a:rPr sz="3000" spc="-125" dirty="0">
                <a:solidFill>
                  <a:srgbClr val="292959"/>
                </a:solidFill>
                <a:latin typeface="Trebuchet MS"/>
                <a:cs typeface="Trebuchet MS"/>
              </a:rPr>
              <a:t> </a:t>
            </a:r>
            <a:r>
              <a:rPr sz="3000" spc="-110" dirty="0">
                <a:solidFill>
                  <a:srgbClr val="292959"/>
                </a:solidFill>
                <a:latin typeface="Trebuchet MS"/>
                <a:cs typeface="Trebuchet MS"/>
              </a:rPr>
              <a:t>the</a:t>
            </a:r>
            <a:r>
              <a:rPr sz="3000" spc="-114" dirty="0">
                <a:solidFill>
                  <a:srgbClr val="292959"/>
                </a:solidFill>
                <a:latin typeface="Trebuchet MS"/>
                <a:cs typeface="Trebuchet MS"/>
              </a:rPr>
              <a:t> </a:t>
            </a:r>
            <a:r>
              <a:rPr sz="3000" spc="-50" dirty="0">
                <a:solidFill>
                  <a:srgbClr val="292959"/>
                </a:solidFill>
                <a:latin typeface="Trebuchet MS"/>
                <a:cs typeface="Trebuchet MS"/>
              </a:rPr>
              <a:t>property, </a:t>
            </a:r>
            <a:r>
              <a:rPr sz="3000" spc="-90" dirty="0">
                <a:solidFill>
                  <a:srgbClr val="292959"/>
                </a:solidFill>
                <a:latin typeface="Trebuchet MS"/>
                <a:cs typeface="Trebuchet MS"/>
              </a:rPr>
              <a:t>but</a:t>
            </a:r>
            <a:r>
              <a:rPr sz="3000" spc="-130" dirty="0">
                <a:solidFill>
                  <a:srgbClr val="292959"/>
                </a:solidFill>
                <a:latin typeface="Trebuchet MS"/>
                <a:cs typeface="Trebuchet MS"/>
              </a:rPr>
              <a:t> </a:t>
            </a:r>
            <a:r>
              <a:rPr sz="3000" spc="-160" dirty="0">
                <a:solidFill>
                  <a:srgbClr val="292959"/>
                </a:solidFill>
                <a:latin typeface="Trebuchet MS"/>
                <a:cs typeface="Trebuchet MS"/>
              </a:rPr>
              <a:t>their</a:t>
            </a:r>
            <a:r>
              <a:rPr sz="3000" spc="-95" dirty="0">
                <a:solidFill>
                  <a:srgbClr val="292959"/>
                </a:solidFill>
                <a:latin typeface="Trebuchet MS"/>
                <a:cs typeface="Trebuchet MS"/>
              </a:rPr>
              <a:t> </a:t>
            </a:r>
            <a:r>
              <a:rPr sz="3000" spc="-30" dirty="0">
                <a:solidFill>
                  <a:srgbClr val="292959"/>
                </a:solidFill>
                <a:latin typeface="Trebuchet MS"/>
                <a:cs typeface="Trebuchet MS"/>
              </a:rPr>
              <a:t>name</a:t>
            </a:r>
            <a:r>
              <a:rPr sz="3000" spc="-105" dirty="0">
                <a:solidFill>
                  <a:srgbClr val="292959"/>
                </a:solidFill>
                <a:latin typeface="Trebuchet MS"/>
                <a:cs typeface="Trebuchet MS"/>
              </a:rPr>
              <a:t> </a:t>
            </a:r>
            <a:r>
              <a:rPr sz="3000" dirty="0">
                <a:solidFill>
                  <a:srgbClr val="292959"/>
                </a:solidFill>
                <a:latin typeface="Trebuchet MS"/>
                <a:cs typeface="Trebuchet MS"/>
              </a:rPr>
              <a:t>does</a:t>
            </a:r>
            <a:r>
              <a:rPr sz="3000" spc="-105" dirty="0">
                <a:solidFill>
                  <a:srgbClr val="292959"/>
                </a:solidFill>
                <a:latin typeface="Trebuchet MS"/>
                <a:cs typeface="Trebuchet MS"/>
              </a:rPr>
              <a:t> </a:t>
            </a:r>
            <a:r>
              <a:rPr sz="3000" spc="-90" dirty="0">
                <a:solidFill>
                  <a:srgbClr val="292959"/>
                </a:solidFill>
                <a:latin typeface="Trebuchet MS"/>
                <a:cs typeface="Trebuchet MS"/>
              </a:rPr>
              <a:t>not</a:t>
            </a:r>
            <a:r>
              <a:rPr sz="3000" spc="-105" dirty="0">
                <a:solidFill>
                  <a:srgbClr val="292959"/>
                </a:solidFill>
                <a:latin typeface="Trebuchet MS"/>
                <a:cs typeface="Trebuchet MS"/>
              </a:rPr>
              <a:t> </a:t>
            </a:r>
            <a:r>
              <a:rPr sz="3000" dirty="0">
                <a:solidFill>
                  <a:srgbClr val="292959"/>
                </a:solidFill>
                <a:latin typeface="Trebuchet MS"/>
                <a:cs typeface="Trebuchet MS"/>
              </a:rPr>
              <a:t>appear</a:t>
            </a:r>
            <a:r>
              <a:rPr sz="3000" spc="-105" dirty="0">
                <a:solidFill>
                  <a:srgbClr val="292959"/>
                </a:solidFill>
                <a:latin typeface="Trebuchet MS"/>
                <a:cs typeface="Trebuchet MS"/>
              </a:rPr>
              <a:t> </a:t>
            </a:r>
            <a:r>
              <a:rPr sz="3000" dirty="0">
                <a:solidFill>
                  <a:srgbClr val="292959"/>
                </a:solidFill>
                <a:latin typeface="Trebuchet MS"/>
                <a:cs typeface="Trebuchet MS"/>
              </a:rPr>
              <a:t>on</a:t>
            </a:r>
            <a:r>
              <a:rPr sz="3000" spc="-105" dirty="0">
                <a:solidFill>
                  <a:srgbClr val="292959"/>
                </a:solidFill>
                <a:latin typeface="Trebuchet MS"/>
                <a:cs typeface="Trebuchet MS"/>
              </a:rPr>
              <a:t> </a:t>
            </a:r>
            <a:r>
              <a:rPr sz="3000" spc="-110" dirty="0">
                <a:solidFill>
                  <a:srgbClr val="292959"/>
                </a:solidFill>
                <a:latin typeface="Trebuchet MS"/>
                <a:cs typeface="Trebuchet MS"/>
              </a:rPr>
              <a:t>the</a:t>
            </a:r>
            <a:r>
              <a:rPr sz="3000" spc="-105" dirty="0">
                <a:solidFill>
                  <a:srgbClr val="292959"/>
                </a:solidFill>
                <a:latin typeface="Trebuchet MS"/>
                <a:cs typeface="Trebuchet MS"/>
              </a:rPr>
              <a:t> </a:t>
            </a:r>
            <a:r>
              <a:rPr sz="3000" spc="-175" dirty="0">
                <a:solidFill>
                  <a:srgbClr val="292959"/>
                </a:solidFill>
                <a:latin typeface="Trebuchet MS"/>
                <a:cs typeface="Trebuchet MS"/>
              </a:rPr>
              <a:t>title</a:t>
            </a:r>
            <a:r>
              <a:rPr sz="3000" spc="-95" dirty="0">
                <a:solidFill>
                  <a:srgbClr val="292959"/>
                </a:solidFill>
                <a:latin typeface="Trebuchet MS"/>
                <a:cs typeface="Trebuchet MS"/>
              </a:rPr>
              <a:t> </a:t>
            </a:r>
            <a:r>
              <a:rPr sz="3000" dirty="0">
                <a:solidFill>
                  <a:srgbClr val="292959"/>
                </a:solidFill>
                <a:latin typeface="Trebuchet MS"/>
                <a:cs typeface="Trebuchet MS"/>
              </a:rPr>
              <a:t>deeds</a:t>
            </a:r>
            <a:r>
              <a:rPr sz="3000" spc="-105" dirty="0">
                <a:solidFill>
                  <a:srgbClr val="292959"/>
                </a:solidFill>
                <a:latin typeface="Trebuchet MS"/>
                <a:cs typeface="Trebuchet MS"/>
              </a:rPr>
              <a:t> </a:t>
            </a:r>
            <a:r>
              <a:rPr sz="3000" dirty="0">
                <a:solidFill>
                  <a:srgbClr val="292959"/>
                </a:solidFill>
                <a:latin typeface="Trebuchet MS"/>
                <a:cs typeface="Trebuchet MS"/>
              </a:rPr>
              <a:t>of</a:t>
            </a:r>
            <a:r>
              <a:rPr sz="3000" spc="-110" dirty="0">
                <a:solidFill>
                  <a:srgbClr val="292959"/>
                </a:solidFill>
                <a:latin typeface="Trebuchet MS"/>
                <a:cs typeface="Trebuchet MS"/>
              </a:rPr>
              <a:t> the</a:t>
            </a:r>
            <a:r>
              <a:rPr sz="3000" spc="-105" dirty="0">
                <a:solidFill>
                  <a:srgbClr val="292959"/>
                </a:solidFill>
                <a:latin typeface="Trebuchet MS"/>
                <a:cs typeface="Trebuchet MS"/>
              </a:rPr>
              <a:t> property </a:t>
            </a:r>
            <a:r>
              <a:rPr sz="3000" spc="50" dirty="0">
                <a:solidFill>
                  <a:srgbClr val="292959"/>
                </a:solidFill>
                <a:latin typeface="Trebuchet MS"/>
                <a:cs typeface="Trebuchet MS"/>
              </a:rPr>
              <a:t>as</a:t>
            </a:r>
            <a:r>
              <a:rPr sz="3000" spc="-105" dirty="0">
                <a:solidFill>
                  <a:srgbClr val="292959"/>
                </a:solidFill>
                <a:latin typeface="Trebuchet MS"/>
                <a:cs typeface="Trebuchet MS"/>
              </a:rPr>
              <a:t> </a:t>
            </a:r>
            <a:r>
              <a:rPr sz="3000" spc="125" dirty="0">
                <a:solidFill>
                  <a:srgbClr val="292959"/>
                </a:solidFill>
                <a:latin typeface="Trebuchet MS"/>
                <a:cs typeface="Trebuchet MS"/>
              </a:rPr>
              <a:t>a</a:t>
            </a:r>
            <a:r>
              <a:rPr sz="3000" spc="-105" dirty="0">
                <a:solidFill>
                  <a:srgbClr val="292959"/>
                </a:solidFill>
                <a:latin typeface="Trebuchet MS"/>
                <a:cs typeface="Trebuchet MS"/>
              </a:rPr>
              <a:t> </a:t>
            </a:r>
            <a:r>
              <a:rPr sz="3000" spc="70" dirty="0">
                <a:solidFill>
                  <a:srgbClr val="292959"/>
                </a:solidFill>
                <a:latin typeface="Trebuchet MS"/>
                <a:cs typeface="Trebuchet MS"/>
              </a:rPr>
              <a:t>co-</a:t>
            </a:r>
            <a:r>
              <a:rPr sz="3000" spc="-10" dirty="0">
                <a:solidFill>
                  <a:srgbClr val="292959"/>
                </a:solidFill>
                <a:latin typeface="Trebuchet MS"/>
                <a:cs typeface="Trebuchet MS"/>
              </a:rPr>
              <a:t>owner</a:t>
            </a:r>
            <a:endParaRPr sz="3000" dirty="0">
              <a:latin typeface="Trebuchet MS"/>
              <a:cs typeface="Trebuchet MS"/>
            </a:endParaRPr>
          </a:p>
          <a:p>
            <a:pPr marL="12700" marR="380365">
              <a:lnSpc>
                <a:spcPct val="135400"/>
              </a:lnSpc>
            </a:pPr>
            <a:r>
              <a:rPr sz="3000" spc="-90" dirty="0">
                <a:solidFill>
                  <a:srgbClr val="292959"/>
                </a:solidFill>
                <a:latin typeface="Trebuchet MS"/>
                <a:cs typeface="Trebuchet MS"/>
              </a:rPr>
              <a:t>Presumed</a:t>
            </a:r>
            <a:r>
              <a:rPr sz="3000" spc="-135" dirty="0">
                <a:solidFill>
                  <a:srgbClr val="292959"/>
                </a:solidFill>
                <a:latin typeface="Trebuchet MS"/>
                <a:cs typeface="Trebuchet MS"/>
              </a:rPr>
              <a:t> </a:t>
            </a:r>
            <a:r>
              <a:rPr sz="3000" spc="-95" dirty="0">
                <a:solidFill>
                  <a:srgbClr val="292959"/>
                </a:solidFill>
                <a:latin typeface="Trebuchet MS"/>
                <a:cs typeface="Trebuchet MS"/>
              </a:rPr>
              <a:t>that</a:t>
            </a:r>
            <a:r>
              <a:rPr sz="3000" spc="-130" dirty="0">
                <a:solidFill>
                  <a:srgbClr val="292959"/>
                </a:solidFill>
                <a:latin typeface="Trebuchet MS"/>
                <a:cs typeface="Trebuchet MS"/>
              </a:rPr>
              <a:t> </a:t>
            </a:r>
            <a:r>
              <a:rPr sz="3000" spc="-10" dirty="0">
                <a:solidFill>
                  <a:srgbClr val="292959"/>
                </a:solidFill>
                <a:latin typeface="Trebuchet MS"/>
                <a:cs typeface="Trebuchet MS"/>
              </a:rPr>
              <a:t>legal</a:t>
            </a:r>
            <a:r>
              <a:rPr sz="3000" spc="-145" dirty="0">
                <a:solidFill>
                  <a:srgbClr val="292959"/>
                </a:solidFill>
                <a:latin typeface="Trebuchet MS"/>
                <a:cs typeface="Trebuchet MS"/>
              </a:rPr>
              <a:t> </a:t>
            </a:r>
            <a:r>
              <a:rPr sz="3000" spc="-75" dirty="0">
                <a:solidFill>
                  <a:srgbClr val="292959"/>
                </a:solidFill>
                <a:latin typeface="Trebuchet MS"/>
                <a:cs typeface="Trebuchet MS"/>
              </a:rPr>
              <a:t>owner</a:t>
            </a:r>
            <a:r>
              <a:rPr sz="3000" spc="-125" dirty="0">
                <a:solidFill>
                  <a:srgbClr val="292959"/>
                </a:solidFill>
                <a:latin typeface="Trebuchet MS"/>
                <a:cs typeface="Trebuchet MS"/>
              </a:rPr>
              <a:t> </a:t>
            </a:r>
            <a:r>
              <a:rPr sz="3000" spc="-55" dirty="0">
                <a:solidFill>
                  <a:srgbClr val="292959"/>
                </a:solidFill>
                <a:latin typeface="Trebuchet MS"/>
                <a:cs typeface="Trebuchet MS"/>
              </a:rPr>
              <a:t>holds</a:t>
            </a:r>
            <a:r>
              <a:rPr sz="3000" spc="-125" dirty="0">
                <a:solidFill>
                  <a:srgbClr val="292959"/>
                </a:solidFill>
                <a:latin typeface="Trebuchet MS"/>
                <a:cs typeface="Trebuchet MS"/>
              </a:rPr>
              <a:t> </a:t>
            </a:r>
            <a:r>
              <a:rPr sz="3000" spc="-105" dirty="0">
                <a:solidFill>
                  <a:srgbClr val="292959"/>
                </a:solidFill>
                <a:latin typeface="Trebuchet MS"/>
                <a:cs typeface="Trebuchet MS"/>
              </a:rPr>
              <a:t>property</a:t>
            </a:r>
            <a:r>
              <a:rPr sz="3000" spc="-120" dirty="0">
                <a:solidFill>
                  <a:srgbClr val="292959"/>
                </a:solidFill>
                <a:latin typeface="Trebuchet MS"/>
                <a:cs typeface="Trebuchet MS"/>
              </a:rPr>
              <a:t> </a:t>
            </a:r>
            <a:r>
              <a:rPr sz="3000" dirty="0">
                <a:solidFill>
                  <a:srgbClr val="292959"/>
                </a:solidFill>
                <a:latin typeface="Trebuchet MS"/>
                <a:cs typeface="Trebuchet MS"/>
              </a:rPr>
              <a:t>on</a:t>
            </a:r>
            <a:r>
              <a:rPr sz="3000" spc="-120" dirty="0">
                <a:solidFill>
                  <a:srgbClr val="292959"/>
                </a:solidFill>
                <a:latin typeface="Trebuchet MS"/>
                <a:cs typeface="Trebuchet MS"/>
              </a:rPr>
              <a:t> </a:t>
            </a:r>
            <a:r>
              <a:rPr sz="3000" spc="-165" dirty="0">
                <a:solidFill>
                  <a:srgbClr val="292959"/>
                </a:solidFill>
                <a:latin typeface="Trebuchet MS"/>
                <a:cs typeface="Trebuchet MS"/>
              </a:rPr>
              <a:t>trust</a:t>
            </a:r>
            <a:r>
              <a:rPr sz="3000" spc="-95" dirty="0">
                <a:solidFill>
                  <a:srgbClr val="292959"/>
                </a:solidFill>
                <a:latin typeface="Trebuchet MS"/>
                <a:cs typeface="Trebuchet MS"/>
              </a:rPr>
              <a:t> </a:t>
            </a:r>
            <a:r>
              <a:rPr sz="3000" spc="-100" dirty="0">
                <a:solidFill>
                  <a:srgbClr val="292959"/>
                </a:solidFill>
                <a:latin typeface="Trebuchet MS"/>
                <a:cs typeface="Trebuchet MS"/>
              </a:rPr>
              <a:t>for</a:t>
            </a:r>
            <a:r>
              <a:rPr sz="3000" spc="-125" dirty="0">
                <a:solidFill>
                  <a:srgbClr val="292959"/>
                </a:solidFill>
                <a:latin typeface="Trebuchet MS"/>
                <a:cs typeface="Trebuchet MS"/>
              </a:rPr>
              <a:t> </a:t>
            </a:r>
            <a:r>
              <a:rPr sz="3000" spc="-50" dirty="0">
                <a:solidFill>
                  <a:srgbClr val="292959"/>
                </a:solidFill>
                <a:latin typeface="Trebuchet MS"/>
                <a:cs typeface="Trebuchet MS"/>
              </a:rPr>
              <a:t>person</a:t>
            </a:r>
            <a:r>
              <a:rPr sz="3000" spc="-125" dirty="0">
                <a:solidFill>
                  <a:srgbClr val="292959"/>
                </a:solidFill>
                <a:latin typeface="Trebuchet MS"/>
                <a:cs typeface="Trebuchet MS"/>
              </a:rPr>
              <a:t> </a:t>
            </a:r>
            <a:r>
              <a:rPr sz="3000" spc="-20" dirty="0">
                <a:solidFill>
                  <a:srgbClr val="292959"/>
                </a:solidFill>
                <a:latin typeface="Trebuchet MS"/>
                <a:cs typeface="Trebuchet MS"/>
              </a:rPr>
              <a:t>who</a:t>
            </a:r>
            <a:r>
              <a:rPr sz="3000" spc="-120" dirty="0">
                <a:solidFill>
                  <a:srgbClr val="292959"/>
                </a:solidFill>
                <a:latin typeface="Trebuchet MS"/>
                <a:cs typeface="Trebuchet MS"/>
              </a:rPr>
              <a:t> </a:t>
            </a:r>
            <a:r>
              <a:rPr sz="3000" dirty="0">
                <a:solidFill>
                  <a:srgbClr val="292959"/>
                </a:solidFill>
                <a:latin typeface="Trebuchet MS"/>
                <a:cs typeface="Trebuchet MS"/>
              </a:rPr>
              <a:t>advanced</a:t>
            </a:r>
            <a:r>
              <a:rPr sz="3000" spc="-125" dirty="0">
                <a:solidFill>
                  <a:srgbClr val="292959"/>
                </a:solidFill>
                <a:latin typeface="Trebuchet MS"/>
                <a:cs typeface="Trebuchet MS"/>
              </a:rPr>
              <a:t> </a:t>
            </a:r>
            <a:r>
              <a:rPr sz="3000" spc="-110" dirty="0">
                <a:solidFill>
                  <a:srgbClr val="292959"/>
                </a:solidFill>
                <a:latin typeface="Trebuchet MS"/>
                <a:cs typeface="Trebuchet MS"/>
              </a:rPr>
              <a:t>the</a:t>
            </a:r>
            <a:r>
              <a:rPr sz="3000" spc="-114" dirty="0">
                <a:solidFill>
                  <a:srgbClr val="292959"/>
                </a:solidFill>
                <a:latin typeface="Trebuchet MS"/>
                <a:cs typeface="Trebuchet MS"/>
              </a:rPr>
              <a:t> </a:t>
            </a:r>
            <a:r>
              <a:rPr sz="3000" spc="-30" dirty="0">
                <a:solidFill>
                  <a:srgbClr val="292959"/>
                </a:solidFill>
                <a:latin typeface="Trebuchet MS"/>
                <a:cs typeface="Trebuchet MS"/>
              </a:rPr>
              <a:t>purchase</a:t>
            </a:r>
            <a:r>
              <a:rPr sz="3000" spc="-125" dirty="0">
                <a:solidFill>
                  <a:srgbClr val="292959"/>
                </a:solidFill>
                <a:latin typeface="Trebuchet MS"/>
                <a:cs typeface="Trebuchet MS"/>
              </a:rPr>
              <a:t> </a:t>
            </a:r>
            <a:r>
              <a:rPr sz="3000" spc="-10" dirty="0">
                <a:solidFill>
                  <a:srgbClr val="292959"/>
                </a:solidFill>
                <a:latin typeface="Trebuchet MS"/>
                <a:cs typeface="Trebuchet MS"/>
              </a:rPr>
              <a:t>money: </a:t>
            </a:r>
            <a:r>
              <a:rPr sz="3000" b="1" i="1" spc="-100" dirty="0">
                <a:solidFill>
                  <a:srgbClr val="292959"/>
                </a:solidFill>
                <a:latin typeface="Trebuchet MS"/>
                <a:cs typeface="Trebuchet MS"/>
              </a:rPr>
              <a:t>Dyer</a:t>
            </a:r>
            <a:r>
              <a:rPr sz="3000" b="1" i="1" spc="-155" dirty="0">
                <a:solidFill>
                  <a:srgbClr val="292959"/>
                </a:solidFill>
                <a:latin typeface="Trebuchet MS"/>
                <a:cs typeface="Trebuchet MS"/>
              </a:rPr>
              <a:t> </a:t>
            </a:r>
            <a:r>
              <a:rPr sz="3000" b="1" i="1" spc="-204" dirty="0">
                <a:solidFill>
                  <a:srgbClr val="292959"/>
                </a:solidFill>
                <a:latin typeface="Trebuchet MS"/>
                <a:cs typeface="Trebuchet MS"/>
              </a:rPr>
              <a:t>v</a:t>
            </a:r>
            <a:r>
              <a:rPr sz="3000" b="1" i="1" spc="-155" dirty="0">
                <a:solidFill>
                  <a:srgbClr val="292959"/>
                </a:solidFill>
                <a:latin typeface="Trebuchet MS"/>
                <a:cs typeface="Trebuchet MS"/>
              </a:rPr>
              <a:t> </a:t>
            </a:r>
            <a:r>
              <a:rPr sz="3000" b="1" i="1" spc="-100" dirty="0">
                <a:solidFill>
                  <a:srgbClr val="292959"/>
                </a:solidFill>
                <a:latin typeface="Trebuchet MS"/>
                <a:cs typeface="Trebuchet MS"/>
              </a:rPr>
              <a:t>Dyer</a:t>
            </a:r>
            <a:r>
              <a:rPr sz="3000" b="1" i="1" spc="-155" dirty="0">
                <a:solidFill>
                  <a:srgbClr val="292959"/>
                </a:solidFill>
                <a:latin typeface="Trebuchet MS"/>
                <a:cs typeface="Trebuchet MS"/>
              </a:rPr>
              <a:t> </a:t>
            </a:r>
            <a:r>
              <a:rPr sz="3000" b="1" spc="-290" dirty="0">
                <a:solidFill>
                  <a:srgbClr val="292959"/>
                </a:solidFill>
                <a:latin typeface="Trebuchet MS"/>
                <a:cs typeface="Trebuchet MS"/>
              </a:rPr>
              <a:t>(1788)</a:t>
            </a:r>
            <a:r>
              <a:rPr sz="3000" b="1" spc="-155" dirty="0">
                <a:solidFill>
                  <a:srgbClr val="292959"/>
                </a:solidFill>
                <a:latin typeface="Trebuchet MS"/>
                <a:cs typeface="Trebuchet MS"/>
              </a:rPr>
              <a:t> </a:t>
            </a:r>
            <a:r>
              <a:rPr sz="3000" b="1" spc="-220" dirty="0">
                <a:solidFill>
                  <a:srgbClr val="292959"/>
                </a:solidFill>
                <a:latin typeface="Trebuchet MS"/>
                <a:cs typeface="Trebuchet MS"/>
              </a:rPr>
              <a:t>2</a:t>
            </a:r>
            <a:r>
              <a:rPr sz="3000" b="1" spc="-155" dirty="0">
                <a:solidFill>
                  <a:srgbClr val="292959"/>
                </a:solidFill>
                <a:latin typeface="Trebuchet MS"/>
                <a:cs typeface="Trebuchet MS"/>
              </a:rPr>
              <a:t> </a:t>
            </a:r>
            <a:r>
              <a:rPr sz="3000" b="1" spc="85" dirty="0">
                <a:solidFill>
                  <a:srgbClr val="292959"/>
                </a:solidFill>
                <a:latin typeface="Trebuchet MS"/>
                <a:cs typeface="Trebuchet MS"/>
              </a:rPr>
              <a:t>Cox</a:t>
            </a:r>
            <a:r>
              <a:rPr sz="3000" b="1" spc="-215" dirty="0">
                <a:solidFill>
                  <a:srgbClr val="292959"/>
                </a:solidFill>
                <a:latin typeface="Trebuchet MS"/>
                <a:cs typeface="Trebuchet MS"/>
              </a:rPr>
              <a:t> </a:t>
            </a:r>
            <a:r>
              <a:rPr sz="3000" b="1" spc="-165" dirty="0">
                <a:solidFill>
                  <a:srgbClr val="292959"/>
                </a:solidFill>
                <a:latin typeface="Trebuchet MS"/>
                <a:cs typeface="Trebuchet MS"/>
              </a:rPr>
              <a:t>92:</a:t>
            </a:r>
            <a:r>
              <a:rPr sz="3000" b="1" spc="-155" dirty="0">
                <a:solidFill>
                  <a:srgbClr val="292959"/>
                </a:solidFill>
                <a:latin typeface="Trebuchet MS"/>
                <a:cs typeface="Trebuchet MS"/>
              </a:rPr>
              <a:t> </a:t>
            </a:r>
            <a:r>
              <a:rPr sz="3000" spc="-60" dirty="0">
                <a:solidFill>
                  <a:srgbClr val="292959"/>
                </a:solidFill>
                <a:latin typeface="Trebuchet MS"/>
                <a:cs typeface="Trebuchet MS"/>
              </a:rPr>
              <a:t>equitable</a:t>
            </a:r>
            <a:r>
              <a:rPr sz="3000" spc="-105" dirty="0">
                <a:solidFill>
                  <a:srgbClr val="292959"/>
                </a:solidFill>
                <a:latin typeface="Trebuchet MS"/>
                <a:cs typeface="Trebuchet MS"/>
              </a:rPr>
              <a:t> </a:t>
            </a:r>
            <a:r>
              <a:rPr sz="3000" spc="-80" dirty="0">
                <a:solidFill>
                  <a:srgbClr val="292959"/>
                </a:solidFill>
                <a:latin typeface="Trebuchet MS"/>
                <a:cs typeface="Trebuchet MS"/>
              </a:rPr>
              <a:t>ownership</a:t>
            </a:r>
            <a:r>
              <a:rPr sz="3000" spc="-100" dirty="0">
                <a:solidFill>
                  <a:srgbClr val="292959"/>
                </a:solidFill>
                <a:latin typeface="Trebuchet MS"/>
                <a:cs typeface="Trebuchet MS"/>
              </a:rPr>
              <a:t> </a:t>
            </a:r>
            <a:r>
              <a:rPr sz="3000" dirty="0">
                <a:solidFill>
                  <a:srgbClr val="292959"/>
                </a:solidFill>
                <a:latin typeface="Trebuchet MS"/>
                <a:cs typeface="Trebuchet MS"/>
              </a:rPr>
              <a:t>of</a:t>
            </a:r>
            <a:r>
              <a:rPr sz="3000" spc="-105" dirty="0">
                <a:solidFill>
                  <a:srgbClr val="292959"/>
                </a:solidFill>
                <a:latin typeface="Trebuchet MS"/>
                <a:cs typeface="Trebuchet MS"/>
              </a:rPr>
              <a:t> </a:t>
            </a:r>
            <a:r>
              <a:rPr sz="3000" spc="-110" dirty="0">
                <a:solidFill>
                  <a:srgbClr val="292959"/>
                </a:solidFill>
                <a:latin typeface="Trebuchet MS"/>
                <a:cs typeface="Trebuchet MS"/>
              </a:rPr>
              <a:t>the</a:t>
            </a:r>
            <a:r>
              <a:rPr sz="3000" spc="-100" dirty="0">
                <a:solidFill>
                  <a:srgbClr val="292959"/>
                </a:solidFill>
                <a:latin typeface="Trebuchet MS"/>
                <a:cs typeface="Trebuchet MS"/>
              </a:rPr>
              <a:t> </a:t>
            </a:r>
            <a:r>
              <a:rPr sz="3000" spc="-105" dirty="0">
                <a:solidFill>
                  <a:srgbClr val="292959"/>
                </a:solidFill>
                <a:latin typeface="Trebuchet MS"/>
                <a:cs typeface="Trebuchet MS"/>
              </a:rPr>
              <a:t>property </a:t>
            </a:r>
            <a:r>
              <a:rPr sz="3000" spc="-215" dirty="0">
                <a:solidFill>
                  <a:srgbClr val="292959"/>
                </a:solidFill>
                <a:latin typeface="Trebuchet MS"/>
                <a:cs typeface="Trebuchet MS"/>
              </a:rPr>
              <a:t>‘results’</a:t>
            </a:r>
            <a:r>
              <a:rPr sz="3000" spc="-95" dirty="0">
                <a:solidFill>
                  <a:srgbClr val="292959"/>
                </a:solidFill>
                <a:latin typeface="Trebuchet MS"/>
                <a:cs typeface="Trebuchet MS"/>
              </a:rPr>
              <a:t> </a:t>
            </a:r>
            <a:r>
              <a:rPr sz="3000" spc="-50" dirty="0">
                <a:solidFill>
                  <a:srgbClr val="292959"/>
                </a:solidFill>
                <a:latin typeface="Trebuchet MS"/>
                <a:cs typeface="Trebuchet MS"/>
              </a:rPr>
              <a:t>to</a:t>
            </a:r>
            <a:r>
              <a:rPr sz="3000" spc="-100" dirty="0">
                <a:solidFill>
                  <a:srgbClr val="292959"/>
                </a:solidFill>
                <a:latin typeface="Trebuchet MS"/>
                <a:cs typeface="Trebuchet MS"/>
              </a:rPr>
              <a:t> </a:t>
            </a:r>
            <a:r>
              <a:rPr sz="3000" spc="-60" dirty="0">
                <a:solidFill>
                  <a:srgbClr val="292959"/>
                </a:solidFill>
                <a:latin typeface="Trebuchet MS"/>
                <a:cs typeface="Trebuchet MS"/>
              </a:rPr>
              <a:t>those</a:t>
            </a:r>
            <a:r>
              <a:rPr sz="3000" spc="-105" dirty="0">
                <a:solidFill>
                  <a:srgbClr val="292959"/>
                </a:solidFill>
                <a:latin typeface="Trebuchet MS"/>
                <a:cs typeface="Trebuchet MS"/>
              </a:rPr>
              <a:t> </a:t>
            </a:r>
            <a:r>
              <a:rPr sz="3000" spc="-20" dirty="0">
                <a:solidFill>
                  <a:srgbClr val="292959"/>
                </a:solidFill>
                <a:latin typeface="Trebuchet MS"/>
                <a:cs typeface="Trebuchet MS"/>
              </a:rPr>
              <a:t>who</a:t>
            </a:r>
            <a:r>
              <a:rPr sz="3000" spc="-105" dirty="0">
                <a:solidFill>
                  <a:srgbClr val="292959"/>
                </a:solidFill>
                <a:latin typeface="Trebuchet MS"/>
                <a:cs typeface="Trebuchet MS"/>
              </a:rPr>
              <a:t> </a:t>
            </a:r>
            <a:r>
              <a:rPr sz="3000" spc="-20" dirty="0">
                <a:solidFill>
                  <a:srgbClr val="292959"/>
                </a:solidFill>
                <a:latin typeface="Trebuchet MS"/>
                <a:cs typeface="Trebuchet MS"/>
              </a:rPr>
              <a:t>contributed </a:t>
            </a:r>
            <a:r>
              <a:rPr sz="3000" spc="-50" dirty="0">
                <a:solidFill>
                  <a:srgbClr val="292959"/>
                </a:solidFill>
                <a:latin typeface="Trebuchet MS"/>
                <a:cs typeface="Trebuchet MS"/>
              </a:rPr>
              <a:t>to</a:t>
            </a:r>
            <a:r>
              <a:rPr sz="3000" spc="-170" dirty="0">
                <a:solidFill>
                  <a:srgbClr val="292959"/>
                </a:solidFill>
                <a:latin typeface="Trebuchet MS"/>
                <a:cs typeface="Trebuchet MS"/>
              </a:rPr>
              <a:t> </a:t>
            </a:r>
            <a:r>
              <a:rPr sz="3000" spc="-110" dirty="0">
                <a:solidFill>
                  <a:srgbClr val="292959"/>
                </a:solidFill>
                <a:latin typeface="Trebuchet MS"/>
                <a:cs typeface="Trebuchet MS"/>
              </a:rPr>
              <a:t>the</a:t>
            </a:r>
            <a:r>
              <a:rPr sz="3000" spc="-114" dirty="0">
                <a:solidFill>
                  <a:srgbClr val="292959"/>
                </a:solidFill>
                <a:latin typeface="Trebuchet MS"/>
                <a:cs typeface="Trebuchet MS"/>
              </a:rPr>
              <a:t> </a:t>
            </a:r>
            <a:r>
              <a:rPr sz="3000" spc="-30" dirty="0">
                <a:solidFill>
                  <a:srgbClr val="292959"/>
                </a:solidFill>
                <a:latin typeface="Trebuchet MS"/>
                <a:cs typeface="Trebuchet MS"/>
              </a:rPr>
              <a:t>purchase</a:t>
            </a:r>
            <a:r>
              <a:rPr sz="3000" spc="-140" dirty="0">
                <a:solidFill>
                  <a:srgbClr val="292959"/>
                </a:solidFill>
                <a:latin typeface="Trebuchet MS"/>
                <a:cs typeface="Trebuchet MS"/>
              </a:rPr>
              <a:t> </a:t>
            </a:r>
            <a:r>
              <a:rPr sz="3000" spc="-10" dirty="0">
                <a:solidFill>
                  <a:srgbClr val="292959"/>
                </a:solidFill>
                <a:latin typeface="Trebuchet MS"/>
                <a:cs typeface="Trebuchet MS"/>
              </a:rPr>
              <a:t>price.</a:t>
            </a:r>
            <a:endParaRPr sz="3000" dirty="0">
              <a:latin typeface="Trebuchet MS"/>
              <a:cs typeface="Trebuchet MS"/>
            </a:endParaRPr>
          </a:p>
          <a:p>
            <a:pPr marL="12700">
              <a:lnSpc>
                <a:spcPct val="100000"/>
              </a:lnSpc>
              <a:spcBef>
                <a:spcPts val="1275"/>
              </a:spcBef>
            </a:pPr>
            <a:r>
              <a:rPr sz="3000" spc="-145" dirty="0">
                <a:solidFill>
                  <a:srgbClr val="292959"/>
                </a:solidFill>
                <a:latin typeface="Trebuchet MS"/>
                <a:cs typeface="Trebuchet MS"/>
              </a:rPr>
              <a:t>in</a:t>
            </a:r>
            <a:r>
              <a:rPr sz="3000" spc="-95" dirty="0">
                <a:solidFill>
                  <a:srgbClr val="292959"/>
                </a:solidFill>
                <a:latin typeface="Trebuchet MS"/>
                <a:cs typeface="Trebuchet MS"/>
              </a:rPr>
              <a:t> </a:t>
            </a:r>
            <a:r>
              <a:rPr sz="3000" spc="-35" dirty="0">
                <a:solidFill>
                  <a:srgbClr val="292959"/>
                </a:solidFill>
                <a:latin typeface="Trebuchet MS"/>
                <a:cs typeface="Trebuchet MS"/>
              </a:rPr>
              <a:t>shares</a:t>
            </a:r>
            <a:r>
              <a:rPr sz="3000" spc="-110" dirty="0">
                <a:solidFill>
                  <a:srgbClr val="292959"/>
                </a:solidFill>
                <a:latin typeface="Trebuchet MS"/>
                <a:cs typeface="Trebuchet MS"/>
              </a:rPr>
              <a:t> </a:t>
            </a:r>
            <a:r>
              <a:rPr sz="3000" spc="-75" dirty="0">
                <a:solidFill>
                  <a:srgbClr val="292959"/>
                </a:solidFill>
                <a:latin typeface="Trebuchet MS"/>
                <a:cs typeface="Trebuchet MS"/>
              </a:rPr>
              <a:t>proportional</a:t>
            </a:r>
            <a:r>
              <a:rPr sz="3000" spc="-100" dirty="0">
                <a:solidFill>
                  <a:srgbClr val="292959"/>
                </a:solidFill>
                <a:latin typeface="Trebuchet MS"/>
                <a:cs typeface="Trebuchet MS"/>
              </a:rPr>
              <a:t> </a:t>
            </a:r>
            <a:r>
              <a:rPr sz="3000" spc="-50" dirty="0">
                <a:solidFill>
                  <a:srgbClr val="292959"/>
                </a:solidFill>
                <a:latin typeface="Trebuchet MS"/>
                <a:cs typeface="Trebuchet MS"/>
              </a:rPr>
              <a:t>to</a:t>
            </a:r>
            <a:r>
              <a:rPr sz="3000" spc="-95" dirty="0">
                <a:solidFill>
                  <a:srgbClr val="292959"/>
                </a:solidFill>
                <a:latin typeface="Trebuchet MS"/>
                <a:cs typeface="Trebuchet MS"/>
              </a:rPr>
              <a:t> </a:t>
            </a:r>
            <a:r>
              <a:rPr sz="3000" spc="-160" dirty="0">
                <a:solidFill>
                  <a:srgbClr val="292959"/>
                </a:solidFill>
                <a:latin typeface="Trebuchet MS"/>
                <a:cs typeface="Trebuchet MS"/>
              </a:rPr>
              <a:t>their</a:t>
            </a:r>
            <a:r>
              <a:rPr sz="3000" spc="-95" dirty="0">
                <a:solidFill>
                  <a:srgbClr val="292959"/>
                </a:solidFill>
                <a:latin typeface="Trebuchet MS"/>
                <a:cs typeface="Trebuchet MS"/>
              </a:rPr>
              <a:t> </a:t>
            </a:r>
            <a:r>
              <a:rPr sz="3000" spc="-125" dirty="0">
                <a:solidFill>
                  <a:srgbClr val="292959"/>
                </a:solidFill>
                <a:latin typeface="Trebuchet MS"/>
                <a:cs typeface="Trebuchet MS"/>
              </a:rPr>
              <a:t>contribution:</a:t>
            </a:r>
            <a:r>
              <a:rPr sz="3000" spc="-95" dirty="0">
                <a:solidFill>
                  <a:srgbClr val="292959"/>
                </a:solidFill>
                <a:latin typeface="Trebuchet MS"/>
                <a:cs typeface="Trebuchet MS"/>
              </a:rPr>
              <a:t> </a:t>
            </a:r>
            <a:r>
              <a:rPr sz="3000" b="1" i="1" dirty="0">
                <a:solidFill>
                  <a:srgbClr val="292959"/>
                </a:solidFill>
                <a:latin typeface="Trebuchet MS"/>
                <a:cs typeface="Trebuchet MS"/>
              </a:rPr>
              <a:t>Lake</a:t>
            </a:r>
            <a:r>
              <a:rPr sz="3000" b="1" i="1" spc="-160" dirty="0">
                <a:solidFill>
                  <a:srgbClr val="292959"/>
                </a:solidFill>
                <a:latin typeface="Trebuchet MS"/>
                <a:cs typeface="Trebuchet MS"/>
              </a:rPr>
              <a:t> </a:t>
            </a:r>
            <a:r>
              <a:rPr sz="3000" b="1" i="1" spc="-204" dirty="0">
                <a:solidFill>
                  <a:srgbClr val="292959"/>
                </a:solidFill>
                <a:latin typeface="Trebuchet MS"/>
                <a:cs typeface="Trebuchet MS"/>
              </a:rPr>
              <a:t>v</a:t>
            </a:r>
            <a:r>
              <a:rPr sz="3000" b="1" i="1" spc="-155" dirty="0">
                <a:solidFill>
                  <a:srgbClr val="292959"/>
                </a:solidFill>
                <a:latin typeface="Trebuchet MS"/>
                <a:cs typeface="Trebuchet MS"/>
              </a:rPr>
              <a:t> </a:t>
            </a:r>
            <a:r>
              <a:rPr sz="3000" b="1" i="1" spc="50" dirty="0">
                <a:solidFill>
                  <a:srgbClr val="292959"/>
                </a:solidFill>
                <a:latin typeface="Trebuchet MS"/>
                <a:cs typeface="Trebuchet MS"/>
              </a:rPr>
              <a:t>Gibson</a:t>
            </a:r>
            <a:r>
              <a:rPr sz="3000" b="1" i="1" spc="-155" dirty="0">
                <a:solidFill>
                  <a:srgbClr val="292959"/>
                </a:solidFill>
                <a:latin typeface="Trebuchet MS"/>
                <a:cs typeface="Trebuchet MS"/>
              </a:rPr>
              <a:t> </a:t>
            </a:r>
            <a:r>
              <a:rPr sz="3000" b="1" spc="-300" dirty="0">
                <a:solidFill>
                  <a:srgbClr val="292959"/>
                </a:solidFill>
                <a:latin typeface="Trebuchet MS"/>
                <a:cs typeface="Trebuchet MS"/>
              </a:rPr>
              <a:t>(1729)</a:t>
            </a:r>
            <a:r>
              <a:rPr sz="3000" b="1" spc="-155" dirty="0">
                <a:solidFill>
                  <a:srgbClr val="292959"/>
                </a:solidFill>
                <a:latin typeface="Trebuchet MS"/>
                <a:cs typeface="Trebuchet MS"/>
              </a:rPr>
              <a:t> </a:t>
            </a:r>
            <a:r>
              <a:rPr sz="3000" b="1" spc="-885" dirty="0">
                <a:solidFill>
                  <a:srgbClr val="292959"/>
                </a:solidFill>
                <a:latin typeface="Trebuchet MS"/>
                <a:cs typeface="Trebuchet MS"/>
              </a:rPr>
              <a:t>1</a:t>
            </a:r>
            <a:r>
              <a:rPr sz="3000" b="1" spc="-155" dirty="0">
                <a:solidFill>
                  <a:srgbClr val="292959"/>
                </a:solidFill>
                <a:latin typeface="Trebuchet MS"/>
                <a:cs typeface="Trebuchet MS"/>
              </a:rPr>
              <a:t> </a:t>
            </a:r>
            <a:r>
              <a:rPr sz="3000" b="1" spc="-20" dirty="0">
                <a:solidFill>
                  <a:srgbClr val="292959"/>
                </a:solidFill>
                <a:latin typeface="Trebuchet MS"/>
                <a:cs typeface="Trebuchet MS"/>
              </a:rPr>
              <a:t>Eq</a:t>
            </a:r>
            <a:r>
              <a:rPr sz="3000" b="1" spc="-160" dirty="0">
                <a:solidFill>
                  <a:srgbClr val="292959"/>
                </a:solidFill>
                <a:latin typeface="Trebuchet MS"/>
                <a:cs typeface="Trebuchet MS"/>
              </a:rPr>
              <a:t> </a:t>
            </a:r>
            <a:r>
              <a:rPr sz="3000" b="1" spc="275" dirty="0">
                <a:solidFill>
                  <a:srgbClr val="292959"/>
                </a:solidFill>
                <a:latin typeface="Trebuchet MS"/>
                <a:cs typeface="Trebuchet MS"/>
              </a:rPr>
              <a:t>Cas</a:t>
            </a:r>
            <a:r>
              <a:rPr sz="3000" b="1" spc="-155" dirty="0">
                <a:solidFill>
                  <a:srgbClr val="292959"/>
                </a:solidFill>
                <a:latin typeface="Trebuchet MS"/>
                <a:cs typeface="Trebuchet MS"/>
              </a:rPr>
              <a:t> </a:t>
            </a:r>
            <a:r>
              <a:rPr sz="3000" b="1" dirty="0">
                <a:solidFill>
                  <a:srgbClr val="292959"/>
                </a:solidFill>
                <a:latin typeface="Trebuchet MS"/>
                <a:cs typeface="Trebuchet MS"/>
              </a:rPr>
              <a:t>Abr</a:t>
            </a:r>
            <a:r>
              <a:rPr sz="3000" b="1" spc="-160" dirty="0">
                <a:solidFill>
                  <a:srgbClr val="292959"/>
                </a:solidFill>
                <a:latin typeface="Trebuchet MS"/>
                <a:cs typeface="Trebuchet MS"/>
              </a:rPr>
              <a:t> </a:t>
            </a:r>
            <a:r>
              <a:rPr sz="3000" b="1" spc="-25" dirty="0">
                <a:solidFill>
                  <a:srgbClr val="292959"/>
                </a:solidFill>
                <a:latin typeface="Trebuchet MS"/>
                <a:cs typeface="Trebuchet MS"/>
              </a:rPr>
              <a:t>290</a:t>
            </a:r>
            <a:endParaRPr sz="3000" dirty="0">
              <a:latin typeface="Trebuchet MS"/>
              <a:cs typeface="Trebuchet MS"/>
            </a:endParaRPr>
          </a:p>
          <a:p>
            <a:pPr marL="12700" marR="178435">
              <a:lnSpc>
                <a:spcPct val="135400"/>
              </a:lnSpc>
            </a:pPr>
            <a:r>
              <a:rPr sz="3000" spc="-50" dirty="0">
                <a:solidFill>
                  <a:srgbClr val="292959"/>
                </a:solidFill>
                <a:latin typeface="Trebuchet MS"/>
                <a:cs typeface="Trebuchet MS"/>
              </a:rPr>
              <a:t>Nowadays,</a:t>
            </a:r>
            <a:r>
              <a:rPr sz="3000" spc="-175" dirty="0">
                <a:solidFill>
                  <a:srgbClr val="292959"/>
                </a:solidFill>
                <a:latin typeface="Trebuchet MS"/>
                <a:cs typeface="Trebuchet MS"/>
              </a:rPr>
              <a:t> </a:t>
            </a:r>
            <a:r>
              <a:rPr sz="3000" spc="-55" dirty="0">
                <a:solidFill>
                  <a:srgbClr val="292959"/>
                </a:solidFill>
                <a:latin typeface="Trebuchet MS"/>
                <a:cs typeface="Trebuchet MS"/>
              </a:rPr>
              <a:t>less</a:t>
            </a:r>
            <a:r>
              <a:rPr sz="3000" spc="-170" dirty="0">
                <a:solidFill>
                  <a:srgbClr val="292959"/>
                </a:solidFill>
                <a:latin typeface="Trebuchet MS"/>
                <a:cs typeface="Trebuchet MS"/>
              </a:rPr>
              <a:t> </a:t>
            </a:r>
            <a:r>
              <a:rPr sz="3000" spc="-110" dirty="0">
                <a:solidFill>
                  <a:srgbClr val="292959"/>
                </a:solidFill>
                <a:latin typeface="Trebuchet MS"/>
                <a:cs typeface="Trebuchet MS"/>
              </a:rPr>
              <a:t>commonly</a:t>
            </a:r>
            <a:r>
              <a:rPr sz="3000" spc="-114" dirty="0">
                <a:solidFill>
                  <a:srgbClr val="292959"/>
                </a:solidFill>
                <a:latin typeface="Trebuchet MS"/>
                <a:cs typeface="Trebuchet MS"/>
              </a:rPr>
              <a:t> </a:t>
            </a:r>
            <a:r>
              <a:rPr sz="3000" dirty="0">
                <a:solidFill>
                  <a:srgbClr val="292959"/>
                </a:solidFill>
                <a:latin typeface="Trebuchet MS"/>
                <a:cs typeface="Trebuchet MS"/>
              </a:rPr>
              <a:t>used</a:t>
            </a:r>
            <a:r>
              <a:rPr sz="3000" spc="-125" dirty="0">
                <a:solidFill>
                  <a:srgbClr val="292959"/>
                </a:solidFill>
                <a:latin typeface="Trebuchet MS"/>
                <a:cs typeface="Trebuchet MS"/>
              </a:rPr>
              <a:t> </a:t>
            </a:r>
            <a:r>
              <a:rPr sz="3000" spc="-145" dirty="0">
                <a:solidFill>
                  <a:srgbClr val="292959"/>
                </a:solidFill>
                <a:latin typeface="Trebuchet MS"/>
                <a:cs typeface="Trebuchet MS"/>
              </a:rPr>
              <a:t>in</a:t>
            </a:r>
            <a:r>
              <a:rPr sz="3000" spc="-95" dirty="0">
                <a:solidFill>
                  <a:srgbClr val="292959"/>
                </a:solidFill>
                <a:latin typeface="Trebuchet MS"/>
                <a:cs typeface="Trebuchet MS"/>
              </a:rPr>
              <a:t> </a:t>
            </a:r>
            <a:r>
              <a:rPr sz="3000" spc="-140" dirty="0">
                <a:solidFill>
                  <a:srgbClr val="292959"/>
                </a:solidFill>
                <a:latin typeface="Trebuchet MS"/>
                <a:cs typeface="Trebuchet MS"/>
              </a:rPr>
              <a:t>family</a:t>
            </a:r>
            <a:r>
              <a:rPr sz="3000" spc="-95" dirty="0">
                <a:solidFill>
                  <a:srgbClr val="292959"/>
                </a:solidFill>
                <a:latin typeface="Trebuchet MS"/>
                <a:cs typeface="Trebuchet MS"/>
              </a:rPr>
              <a:t> </a:t>
            </a:r>
            <a:r>
              <a:rPr sz="3000" spc="-65" dirty="0">
                <a:solidFill>
                  <a:srgbClr val="292959"/>
                </a:solidFill>
                <a:latin typeface="Trebuchet MS"/>
                <a:cs typeface="Trebuchet MS"/>
              </a:rPr>
              <a:t>home</a:t>
            </a:r>
            <a:r>
              <a:rPr sz="3000" spc="-125" dirty="0">
                <a:solidFill>
                  <a:srgbClr val="292959"/>
                </a:solidFill>
                <a:latin typeface="Trebuchet MS"/>
                <a:cs typeface="Trebuchet MS"/>
              </a:rPr>
              <a:t> </a:t>
            </a:r>
            <a:r>
              <a:rPr sz="3000" spc="-10" dirty="0">
                <a:solidFill>
                  <a:srgbClr val="292959"/>
                </a:solidFill>
                <a:latin typeface="Trebuchet MS"/>
                <a:cs typeface="Trebuchet MS"/>
              </a:rPr>
              <a:t>cases:</a:t>
            </a:r>
            <a:r>
              <a:rPr sz="3000" spc="-120" dirty="0">
                <a:solidFill>
                  <a:srgbClr val="292959"/>
                </a:solidFill>
                <a:latin typeface="Trebuchet MS"/>
                <a:cs typeface="Trebuchet MS"/>
              </a:rPr>
              <a:t> </a:t>
            </a:r>
            <a:r>
              <a:rPr sz="3000" spc="-10" dirty="0">
                <a:solidFill>
                  <a:srgbClr val="292959"/>
                </a:solidFill>
                <a:latin typeface="Trebuchet MS"/>
                <a:cs typeface="Trebuchet MS"/>
              </a:rPr>
              <a:t>displaced</a:t>
            </a:r>
            <a:r>
              <a:rPr sz="3000" spc="-125" dirty="0">
                <a:solidFill>
                  <a:srgbClr val="292959"/>
                </a:solidFill>
                <a:latin typeface="Trebuchet MS"/>
                <a:cs typeface="Trebuchet MS"/>
              </a:rPr>
              <a:t> </a:t>
            </a:r>
            <a:r>
              <a:rPr sz="3000" spc="-50" dirty="0">
                <a:solidFill>
                  <a:srgbClr val="292959"/>
                </a:solidFill>
                <a:latin typeface="Trebuchet MS"/>
                <a:cs typeface="Trebuchet MS"/>
              </a:rPr>
              <a:t>by</a:t>
            </a:r>
            <a:r>
              <a:rPr sz="3000" spc="-120" dirty="0">
                <a:solidFill>
                  <a:srgbClr val="292959"/>
                </a:solidFill>
                <a:latin typeface="Trebuchet MS"/>
                <a:cs typeface="Trebuchet MS"/>
              </a:rPr>
              <a:t> </a:t>
            </a:r>
            <a:r>
              <a:rPr sz="3000" spc="-100" dirty="0">
                <a:solidFill>
                  <a:srgbClr val="292959"/>
                </a:solidFill>
                <a:latin typeface="Trebuchet MS"/>
                <a:cs typeface="Trebuchet MS"/>
              </a:rPr>
              <a:t>constructive</a:t>
            </a:r>
            <a:r>
              <a:rPr sz="3000" spc="-125" dirty="0">
                <a:solidFill>
                  <a:srgbClr val="292959"/>
                </a:solidFill>
                <a:latin typeface="Trebuchet MS"/>
                <a:cs typeface="Trebuchet MS"/>
              </a:rPr>
              <a:t> </a:t>
            </a:r>
            <a:r>
              <a:rPr sz="3000" spc="-165" dirty="0">
                <a:solidFill>
                  <a:srgbClr val="292959"/>
                </a:solidFill>
                <a:latin typeface="Trebuchet MS"/>
                <a:cs typeface="Trebuchet MS"/>
              </a:rPr>
              <a:t>trust</a:t>
            </a:r>
            <a:r>
              <a:rPr sz="3000" spc="-95" dirty="0">
                <a:solidFill>
                  <a:srgbClr val="292959"/>
                </a:solidFill>
                <a:latin typeface="Trebuchet MS"/>
                <a:cs typeface="Trebuchet MS"/>
              </a:rPr>
              <a:t> </a:t>
            </a:r>
            <a:r>
              <a:rPr sz="3000" spc="-110" dirty="0">
                <a:solidFill>
                  <a:srgbClr val="292959"/>
                </a:solidFill>
                <a:latin typeface="Trebuchet MS"/>
                <a:cs typeface="Trebuchet MS"/>
              </a:rPr>
              <a:t>claims:</a:t>
            </a:r>
            <a:r>
              <a:rPr sz="3000" spc="-114" dirty="0">
                <a:solidFill>
                  <a:srgbClr val="292959"/>
                </a:solidFill>
                <a:latin typeface="Trebuchet MS"/>
                <a:cs typeface="Trebuchet MS"/>
              </a:rPr>
              <a:t> </a:t>
            </a:r>
            <a:r>
              <a:rPr sz="3000" b="1" i="1" spc="55" dirty="0">
                <a:solidFill>
                  <a:srgbClr val="292959"/>
                </a:solidFill>
                <a:latin typeface="Trebuchet MS"/>
                <a:cs typeface="Trebuchet MS"/>
              </a:rPr>
              <a:t>Stack</a:t>
            </a:r>
            <a:r>
              <a:rPr sz="3000" b="1" i="1" spc="-180" dirty="0">
                <a:solidFill>
                  <a:srgbClr val="292959"/>
                </a:solidFill>
                <a:latin typeface="Trebuchet MS"/>
                <a:cs typeface="Trebuchet MS"/>
              </a:rPr>
              <a:t> </a:t>
            </a:r>
            <a:r>
              <a:rPr sz="3000" b="1" i="1" spc="-50" dirty="0">
                <a:solidFill>
                  <a:srgbClr val="292959"/>
                </a:solidFill>
                <a:latin typeface="Trebuchet MS"/>
                <a:cs typeface="Trebuchet MS"/>
              </a:rPr>
              <a:t>v </a:t>
            </a:r>
            <a:r>
              <a:rPr sz="3000" b="1" i="1" dirty="0">
                <a:solidFill>
                  <a:srgbClr val="292959"/>
                </a:solidFill>
                <a:latin typeface="Trebuchet MS"/>
                <a:cs typeface="Trebuchet MS"/>
              </a:rPr>
              <a:t>Dowden</a:t>
            </a:r>
            <a:r>
              <a:rPr sz="3000" b="1" i="1" spc="-110" dirty="0">
                <a:solidFill>
                  <a:srgbClr val="292959"/>
                </a:solidFill>
                <a:latin typeface="Trebuchet MS"/>
                <a:cs typeface="Trebuchet MS"/>
              </a:rPr>
              <a:t> </a:t>
            </a:r>
            <a:r>
              <a:rPr sz="3000" b="1" spc="-110" dirty="0">
                <a:solidFill>
                  <a:srgbClr val="292959"/>
                </a:solidFill>
                <a:latin typeface="Trebuchet MS"/>
                <a:cs typeface="Trebuchet MS"/>
              </a:rPr>
              <a:t>[2007] </a:t>
            </a:r>
            <a:r>
              <a:rPr sz="3000" b="1" spc="-105" dirty="0">
                <a:solidFill>
                  <a:srgbClr val="292959"/>
                </a:solidFill>
                <a:latin typeface="Trebuchet MS"/>
                <a:cs typeface="Trebuchet MS"/>
              </a:rPr>
              <a:t>UKHL</a:t>
            </a:r>
            <a:r>
              <a:rPr sz="3000" b="1" spc="-110" dirty="0">
                <a:solidFill>
                  <a:srgbClr val="292959"/>
                </a:solidFill>
                <a:latin typeface="Trebuchet MS"/>
                <a:cs typeface="Trebuchet MS"/>
              </a:rPr>
              <a:t> </a:t>
            </a:r>
            <a:r>
              <a:rPr sz="3000" b="1" spc="-530" dirty="0">
                <a:solidFill>
                  <a:srgbClr val="292959"/>
                </a:solidFill>
                <a:latin typeface="Trebuchet MS"/>
                <a:cs typeface="Trebuchet MS"/>
              </a:rPr>
              <a:t>17</a:t>
            </a:r>
            <a:endParaRPr sz="3000" dirty="0">
              <a:latin typeface="Trebuchet MS"/>
              <a:cs typeface="Trebuchet MS"/>
            </a:endParaRPr>
          </a:p>
          <a:p>
            <a:pPr marL="12700">
              <a:lnSpc>
                <a:spcPct val="100000"/>
              </a:lnSpc>
              <a:spcBef>
                <a:spcPts val="1275"/>
              </a:spcBef>
            </a:pPr>
            <a:r>
              <a:rPr sz="3000" spc="-114" dirty="0">
                <a:solidFill>
                  <a:srgbClr val="292959"/>
                </a:solidFill>
                <a:latin typeface="Trebuchet MS"/>
                <a:cs typeface="Trebuchet MS"/>
              </a:rPr>
              <a:t>Still</a:t>
            </a:r>
            <a:r>
              <a:rPr sz="3000" spc="-85" dirty="0">
                <a:solidFill>
                  <a:srgbClr val="292959"/>
                </a:solidFill>
                <a:latin typeface="Trebuchet MS"/>
                <a:cs typeface="Trebuchet MS"/>
              </a:rPr>
              <a:t> </a:t>
            </a:r>
            <a:r>
              <a:rPr sz="3000" spc="-120" dirty="0">
                <a:solidFill>
                  <a:srgbClr val="292959"/>
                </a:solidFill>
                <a:latin typeface="Trebuchet MS"/>
                <a:cs typeface="Trebuchet MS"/>
              </a:rPr>
              <a:t>relevant</a:t>
            </a:r>
            <a:r>
              <a:rPr sz="3000" spc="-80" dirty="0">
                <a:solidFill>
                  <a:srgbClr val="292959"/>
                </a:solidFill>
                <a:latin typeface="Trebuchet MS"/>
                <a:cs typeface="Trebuchet MS"/>
              </a:rPr>
              <a:t> </a:t>
            </a:r>
            <a:r>
              <a:rPr sz="3000" spc="-25" dirty="0">
                <a:solidFill>
                  <a:srgbClr val="292959"/>
                </a:solidFill>
                <a:latin typeface="Trebuchet MS"/>
                <a:cs typeface="Trebuchet MS"/>
              </a:rPr>
              <a:t>in:</a:t>
            </a:r>
            <a:endParaRPr sz="3000" dirty="0">
              <a:latin typeface="Trebuchet MS"/>
              <a:cs typeface="Trebuchet MS"/>
            </a:endParaRPr>
          </a:p>
          <a:p>
            <a:pPr marL="659765">
              <a:lnSpc>
                <a:spcPct val="100000"/>
              </a:lnSpc>
              <a:spcBef>
                <a:spcPts val="1275"/>
              </a:spcBef>
            </a:pPr>
            <a:r>
              <a:rPr sz="3000" spc="-100" dirty="0">
                <a:solidFill>
                  <a:srgbClr val="292959"/>
                </a:solidFill>
                <a:latin typeface="Trebuchet MS"/>
                <a:cs typeface="Trebuchet MS"/>
              </a:rPr>
              <a:t>investment/commercial</a:t>
            </a:r>
            <a:r>
              <a:rPr sz="3000" spc="-15" dirty="0">
                <a:solidFill>
                  <a:srgbClr val="292959"/>
                </a:solidFill>
                <a:latin typeface="Trebuchet MS"/>
                <a:cs typeface="Trebuchet MS"/>
              </a:rPr>
              <a:t> </a:t>
            </a:r>
            <a:r>
              <a:rPr sz="3000" spc="-25" dirty="0">
                <a:solidFill>
                  <a:srgbClr val="292959"/>
                </a:solidFill>
                <a:latin typeface="Trebuchet MS"/>
                <a:cs typeface="Trebuchet MS"/>
              </a:rPr>
              <a:t>cases:</a:t>
            </a:r>
            <a:r>
              <a:rPr sz="3000" spc="-80" dirty="0">
                <a:solidFill>
                  <a:srgbClr val="292959"/>
                </a:solidFill>
                <a:latin typeface="Trebuchet MS"/>
                <a:cs typeface="Trebuchet MS"/>
              </a:rPr>
              <a:t> </a:t>
            </a:r>
            <a:r>
              <a:rPr sz="3000" b="1" i="1" dirty="0">
                <a:solidFill>
                  <a:srgbClr val="292959"/>
                </a:solidFill>
                <a:latin typeface="Trebuchet MS"/>
                <a:cs typeface="Trebuchet MS"/>
              </a:rPr>
              <a:t>Muschinski</a:t>
            </a:r>
            <a:r>
              <a:rPr sz="3000" b="1" i="1" spc="-75" dirty="0">
                <a:solidFill>
                  <a:srgbClr val="292959"/>
                </a:solidFill>
                <a:latin typeface="Trebuchet MS"/>
                <a:cs typeface="Trebuchet MS"/>
              </a:rPr>
              <a:t> </a:t>
            </a:r>
            <a:r>
              <a:rPr sz="3000" b="1" i="1" spc="-204" dirty="0">
                <a:solidFill>
                  <a:srgbClr val="292959"/>
                </a:solidFill>
                <a:latin typeface="Trebuchet MS"/>
                <a:cs typeface="Trebuchet MS"/>
              </a:rPr>
              <a:t>v</a:t>
            </a:r>
            <a:r>
              <a:rPr sz="3000" b="1" i="1" spc="-80" dirty="0">
                <a:solidFill>
                  <a:srgbClr val="292959"/>
                </a:solidFill>
                <a:latin typeface="Trebuchet MS"/>
                <a:cs typeface="Trebuchet MS"/>
              </a:rPr>
              <a:t> </a:t>
            </a:r>
            <a:r>
              <a:rPr sz="3000" b="1" i="1" dirty="0">
                <a:solidFill>
                  <a:srgbClr val="292959"/>
                </a:solidFill>
                <a:latin typeface="Trebuchet MS"/>
                <a:cs typeface="Trebuchet MS"/>
              </a:rPr>
              <a:t>Dodds</a:t>
            </a:r>
            <a:r>
              <a:rPr sz="3000" b="1" i="1" spc="-80" dirty="0">
                <a:solidFill>
                  <a:srgbClr val="292959"/>
                </a:solidFill>
                <a:latin typeface="Trebuchet MS"/>
                <a:cs typeface="Trebuchet MS"/>
              </a:rPr>
              <a:t> </a:t>
            </a:r>
            <a:r>
              <a:rPr sz="3000" b="1" spc="-285" dirty="0">
                <a:solidFill>
                  <a:srgbClr val="292959"/>
                </a:solidFill>
                <a:latin typeface="Trebuchet MS"/>
                <a:cs typeface="Trebuchet MS"/>
              </a:rPr>
              <a:t>(1985)</a:t>
            </a:r>
            <a:r>
              <a:rPr sz="3000" b="1" spc="-80" dirty="0">
                <a:solidFill>
                  <a:srgbClr val="292959"/>
                </a:solidFill>
                <a:latin typeface="Trebuchet MS"/>
                <a:cs typeface="Trebuchet MS"/>
              </a:rPr>
              <a:t> </a:t>
            </a:r>
            <a:r>
              <a:rPr sz="3000" b="1" spc="-300" dirty="0">
                <a:solidFill>
                  <a:srgbClr val="292959"/>
                </a:solidFill>
                <a:latin typeface="Trebuchet MS"/>
                <a:cs typeface="Trebuchet MS"/>
              </a:rPr>
              <a:t>160</a:t>
            </a:r>
            <a:r>
              <a:rPr sz="3000" b="1" spc="-75" dirty="0">
                <a:solidFill>
                  <a:srgbClr val="292959"/>
                </a:solidFill>
                <a:latin typeface="Trebuchet MS"/>
                <a:cs typeface="Trebuchet MS"/>
              </a:rPr>
              <a:t> </a:t>
            </a:r>
            <a:r>
              <a:rPr sz="3000" b="1" dirty="0">
                <a:solidFill>
                  <a:srgbClr val="292959"/>
                </a:solidFill>
                <a:latin typeface="Trebuchet MS"/>
                <a:cs typeface="Trebuchet MS"/>
              </a:rPr>
              <a:t>CLR</a:t>
            </a:r>
            <a:r>
              <a:rPr sz="3000" b="1" spc="-80" dirty="0">
                <a:solidFill>
                  <a:srgbClr val="292959"/>
                </a:solidFill>
                <a:latin typeface="Trebuchet MS"/>
                <a:cs typeface="Trebuchet MS"/>
              </a:rPr>
              <a:t> </a:t>
            </a:r>
            <a:r>
              <a:rPr sz="3000" b="1" spc="-25" dirty="0">
                <a:solidFill>
                  <a:srgbClr val="292959"/>
                </a:solidFill>
                <a:latin typeface="Trebuchet MS"/>
                <a:cs typeface="Trebuchet MS"/>
              </a:rPr>
              <a:t>583</a:t>
            </a:r>
            <a:endParaRPr sz="3000" dirty="0">
              <a:latin typeface="Trebuchet MS"/>
              <a:cs typeface="Trebuchet MS"/>
            </a:endParaRPr>
          </a:p>
          <a:p>
            <a:pPr marL="659765">
              <a:lnSpc>
                <a:spcPct val="100000"/>
              </a:lnSpc>
              <a:spcBef>
                <a:spcPts val="1275"/>
              </a:spcBef>
            </a:pPr>
            <a:r>
              <a:rPr sz="3000" spc="-100" dirty="0">
                <a:solidFill>
                  <a:srgbClr val="292959"/>
                </a:solidFill>
                <a:latin typeface="Trebuchet MS"/>
                <a:cs typeface="Trebuchet MS"/>
              </a:rPr>
              <a:t>contributions</a:t>
            </a:r>
            <a:r>
              <a:rPr sz="3000" spc="-85" dirty="0">
                <a:solidFill>
                  <a:srgbClr val="292959"/>
                </a:solidFill>
                <a:latin typeface="Trebuchet MS"/>
                <a:cs typeface="Trebuchet MS"/>
              </a:rPr>
              <a:t> </a:t>
            </a:r>
            <a:r>
              <a:rPr sz="3000" spc="-135" dirty="0">
                <a:solidFill>
                  <a:srgbClr val="292959"/>
                </a:solidFill>
                <a:latin typeface="Trebuchet MS"/>
                <a:cs typeface="Trebuchet MS"/>
              </a:rPr>
              <a:t>from</a:t>
            </a:r>
            <a:r>
              <a:rPr sz="3000" spc="-80" dirty="0">
                <a:solidFill>
                  <a:srgbClr val="292959"/>
                </a:solidFill>
                <a:latin typeface="Trebuchet MS"/>
                <a:cs typeface="Trebuchet MS"/>
              </a:rPr>
              <a:t> </a:t>
            </a:r>
            <a:r>
              <a:rPr sz="3000" spc="-90" dirty="0">
                <a:solidFill>
                  <a:srgbClr val="292959"/>
                </a:solidFill>
                <a:latin typeface="Trebuchet MS"/>
                <a:cs typeface="Trebuchet MS"/>
              </a:rPr>
              <a:t>wider</a:t>
            </a:r>
            <a:r>
              <a:rPr sz="3000" spc="-80" dirty="0">
                <a:solidFill>
                  <a:srgbClr val="292959"/>
                </a:solidFill>
                <a:latin typeface="Trebuchet MS"/>
                <a:cs typeface="Trebuchet MS"/>
              </a:rPr>
              <a:t> </a:t>
            </a:r>
            <a:r>
              <a:rPr sz="3000" spc="-140" dirty="0">
                <a:solidFill>
                  <a:srgbClr val="292959"/>
                </a:solidFill>
                <a:latin typeface="Trebuchet MS"/>
                <a:cs typeface="Trebuchet MS"/>
              </a:rPr>
              <a:t>family</a:t>
            </a:r>
            <a:r>
              <a:rPr sz="3000" spc="-80" dirty="0">
                <a:solidFill>
                  <a:srgbClr val="292959"/>
                </a:solidFill>
                <a:latin typeface="Trebuchet MS"/>
                <a:cs typeface="Trebuchet MS"/>
              </a:rPr>
              <a:t> </a:t>
            </a:r>
            <a:r>
              <a:rPr sz="3000" spc="-95" dirty="0">
                <a:solidFill>
                  <a:srgbClr val="292959"/>
                </a:solidFill>
                <a:latin typeface="Trebuchet MS"/>
                <a:cs typeface="Trebuchet MS"/>
              </a:rPr>
              <a:t>members</a:t>
            </a:r>
            <a:r>
              <a:rPr sz="3000" spc="-80" dirty="0">
                <a:solidFill>
                  <a:srgbClr val="292959"/>
                </a:solidFill>
                <a:latin typeface="Trebuchet MS"/>
                <a:cs typeface="Trebuchet MS"/>
              </a:rPr>
              <a:t> </a:t>
            </a:r>
            <a:r>
              <a:rPr sz="3000" spc="-114" dirty="0">
                <a:solidFill>
                  <a:srgbClr val="292959"/>
                </a:solidFill>
                <a:latin typeface="Trebuchet MS"/>
                <a:cs typeface="Trebuchet MS"/>
              </a:rPr>
              <a:t>(parents):</a:t>
            </a:r>
            <a:r>
              <a:rPr sz="3000" spc="-80" dirty="0">
                <a:solidFill>
                  <a:srgbClr val="292959"/>
                </a:solidFill>
                <a:latin typeface="Trebuchet MS"/>
                <a:cs typeface="Trebuchet MS"/>
              </a:rPr>
              <a:t> </a:t>
            </a:r>
            <a:r>
              <a:rPr sz="3000" b="1" i="1" spc="-20" dirty="0">
                <a:solidFill>
                  <a:srgbClr val="292959"/>
                </a:solidFill>
                <a:latin typeface="Trebuchet MS"/>
                <a:cs typeface="Trebuchet MS"/>
              </a:rPr>
              <a:t>Laskar</a:t>
            </a:r>
            <a:r>
              <a:rPr sz="3000" b="1" i="1" spc="-140" dirty="0">
                <a:solidFill>
                  <a:srgbClr val="292959"/>
                </a:solidFill>
                <a:latin typeface="Trebuchet MS"/>
                <a:cs typeface="Trebuchet MS"/>
              </a:rPr>
              <a:t> </a:t>
            </a:r>
            <a:r>
              <a:rPr sz="3000" b="1" i="1" spc="-204" dirty="0">
                <a:solidFill>
                  <a:srgbClr val="292959"/>
                </a:solidFill>
                <a:latin typeface="Trebuchet MS"/>
                <a:cs typeface="Trebuchet MS"/>
              </a:rPr>
              <a:t>v</a:t>
            </a:r>
            <a:r>
              <a:rPr sz="3000" b="1" i="1" spc="-140" dirty="0">
                <a:solidFill>
                  <a:srgbClr val="292959"/>
                </a:solidFill>
                <a:latin typeface="Trebuchet MS"/>
                <a:cs typeface="Trebuchet MS"/>
              </a:rPr>
              <a:t> </a:t>
            </a:r>
            <a:r>
              <a:rPr sz="3000" b="1" i="1" spc="-20" dirty="0">
                <a:solidFill>
                  <a:srgbClr val="292959"/>
                </a:solidFill>
                <a:latin typeface="Trebuchet MS"/>
                <a:cs typeface="Trebuchet MS"/>
              </a:rPr>
              <a:t>Laskar</a:t>
            </a:r>
            <a:r>
              <a:rPr sz="3000" b="1" i="1" spc="-145" dirty="0">
                <a:solidFill>
                  <a:srgbClr val="292959"/>
                </a:solidFill>
                <a:latin typeface="Trebuchet MS"/>
                <a:cs typeface="Trebuchet MS"/>
              </a:rPr>
              <a:t> </a:t>
            </a:r>
            <a:r>
              <a:rPr sz="3000" b="1" spc="-110" dirty="0">
                <a:solidFill>
                  <a:srgbClr val="292959"/>
                </a:solidFill>
                <a:latin typeface="Trebuchet MS"/>
                <a:cs typeface="Trebuchet MS"/>
              </a:rPr>
              <a:t>[2008]</a:t>
            </a:r>
            <a:r>
              <a:rPr sz="3000" b="1" spc="-140" dirty="0">
                <a:solidFill>
                  <a:srgbClr val="292959"/>
                </a:solidFill>
                <a:latin typeface="Trebuchet MS"/>
                <a:cs typeface="Trebuchet MS"/>
              </a:rPr>
              <a:t> </a:t>
            </a:r>
            <a:r>
              <a:rPr sz="3000" b="1" spc="105" dirty="0">
                <a:solidFill>
                  <a:srgbClr val="292959"/>
                </a:solidFill>
                <a:latin typeface="Trebuchet MS"/>
                <a:cs typeface="Trebuchet MS"/>
              </a:rPr>
              <a:t>EWCA</a:t>
            </a:r>
            <a:r>
              <a:rPr sz="3000" b="1" spc="-140" dirty="0">
                <a:solidFill>
                  <a:srgbClr val="292959"/>
                </a:solidFill>
                <a:latin typeface="Trebuchet MS"/>
                <a:cs typeface="Trebuchet MS"/>
              </a:rPr>
              <a:t> </a:t>
            </a:r>
            <a:r>
              <a:rPr sz="3000" b="1" spc="65" dirty="0">
                <a:solidFill>
                  <a:srgbClr val="292959"/>
                </a:solidFill>
                <a:latin typeface="Trebuchet MS"/>
                <a:cs typeface="Trebuchet MS"/>
              </a:rPr>
              <a:t>Civ</a:t>
            </a:r>
            <a:r>
              <a:rPr sz="3000" b="1" spc="-140" dirty="0">
                <a:solidFill>
                  <a:srgbClr val="292959"/>
                </a:solidFill>
                <a:latin typeface="Trebuchet MS"/>
                <a:cs typeface="Trebuchet MS"/>
              </a:rPr>
              <a:t> </a:t>
            </a:r>
            <a:r>
              <a:rPr sz="3000" b="1" spc="-25" dirty="0">
                <a:solidFill>
                  <a:srgbClr val="292959"/>
                </a:solidFill>
                <a:latin typeface="Trebuchet MS"/>
                <a:cs typeface="Trebuchet MS"/>
              </a:rPr>
              <a:t>347</a:t>
            </a:r>
            <a:endParaRPr sz="3000" dirty="0">
              <a:latin typeface="Trebuchet MS"/>
              <a:cs typeface="Trebuchet MS"/>
            </a:endParaRPr>
          </a:p>
        </p:txBody>
      </p:sp>
      <p:sp>
        <p:nvSpPr>
          <p:cNvPr id="11" name="object 11" descr="$PPTXTitle"/>
          <p:cNvSpPr txBox="1">
            <a:spLocks noGrp="1"/>
          </p:cNvSpPr>
          <p:nvPr>
            <p:ph type="title"/>
          </p:nvPr>
        </p:nvSpPr>
        <p:spPr>
          <a:xfrm>
            <a:off x="597084" y="837406"/>
            <a:ext cx="8518525" cy="1168400"/>
          </a:xfrm>
          <a:prstGeom prst="rect">
            <a:avLst/>
          </a:prstGeom>
        </p:spPr>
        <p:txBody>
          <a:bodyPr vert="horz" wrap="square" lIns="0" tIns="12700" rIns="0" bIns="0" rtlCol="0">
            <a:spAutoFit/>
          </a:bodyPr>
          <a:lstStyle/>
          <a:p>
            <a:pPr marL="12700">
              <a:lnSpc>
                <a:spcPct val="100000"/>
              </a:lnSpc>
              <a:spcBef>
                <a:spcPts val="100"/>
              </a:spcBef>
            </a:pPr>
            <a:r>
              <a:rPr sz="7500" spc="-45" dirty="0"/>
              <a:t>RESULTING</a:t>
            </a:r>
            <a:r>
              <a:rPr sz="7500" spc="-495" dirty="0"/>
              <a:t> </a:t>
            </a:r>
            <a:r>
              <a:rPr sz="7500" spc="-10" dirty="0">
                <a:solidFill>
                  <a:srgbClr val="292959"/>
                </a:solidFill>
              </a:rPr>
              <a:t>TRUSTS</a:t>
            </a:r>
            <a:endParaRPr sz="75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952684" y="2336006"/>
            <a:ext cx="123825" cy="123824"/>
          </a:xfrm>
          <a:prstGeom prst="rect">
            <a:avLst/>
          </a:prstGeom>
        </p:spPr>
      </p:pic>
      <p:pic>
        <p:nvPicPr>
          <p:cNvPr id="3" name="object 3"/>
          <p:cNvPicPr/>
          <p:nvPr/>
        </p:nvPicPr>
        <p:blipFill>
          <a:blip r:embed="rId4" cstate="print"/>
          <a:stretch>
            <a:fillRect/>
          </a:stretch>
        </p:blipFill>
        <p:spPr>
          <a:xfrm>
            <a:off x="1595621" y="3569494"/>
            <a:ext cx="133350" cy="133349"/>
          </a:xfrm>
          <a:prstGeom prst="rect">
            <a:avLst/>
          </a:prstGeom>
        </p:spPr>
      </p:pic>
      <p:pic>
        <p:nvPicPr>
          <p:cNvPr id="4" name="object 4"/>
          <p:cNvPicPr/>
          <p:nvPr/>
        </p:nvPicPr>
        <p:blipFill>
          <a:blip r:embed="rId5" cstate="print"/>
          <a:stretch>
            <a:fillRect/>
          </a:stretch>
        </p:blipFill>
        <p:spPr>
          <a:xfrm>
            <a:off x="1595621" y="4188618"/>
            <a:ext cx="133350" cy="133349"/>
          </a:xfrm>
          <a:prstGeom prst="rect">
            <a:avLst/>
          </a:prstGeom>
        </p:spPr>
      </p:pic>
      <p:pic>
        <p:nvPicPr>
          <p:cNvPr id="5" name="object 5"/>
          <p:cNvPicPr/>
          <p:nvPr/>
        </p:nvPicPr>
        <p:blipFill>
          <a:blip r:embed="rId4" cstate="print"/>
          <a:stretch>
            <a:fillRect/>
          </a:stretch>
        </p:blipFill>
        <p:spPr>
          <a:xfrm>
            <a:off x="1595621" y="4807743"/>
            <a:ext cx="133350" cy="133349"/>
          </a:xfrm>
          <a:prstGeom prst="rect">
            <a:avLst/>
          </a:prstGeom>
        </p:spPr>
      </p:pic>
      <p:pic>
        <p:nvPicPr>
          <p:cNvPr id="6" name="object 6"/>
          <p:cNvPicPr/>
          <p:nvPr/>
        </p:nvPicPr>
        <p:blipFill>
          <a:blip r:embed="rId6" cstate="print"/>
          <a:stretch>
            <a:fillRect/>
          </a:stretch>
        </p:blipFill>
        <p:spPr>
          <a:xfrm>
            <a:off x="952684" y="6050756"/>
            <a:ext cx="123825" cy="123824"/>
          </a:xfrm>
          <a:prstGeom prst="rect">
            <a:avLst/>
          </a:prstGeom>
        </p:spPr>
      </p:pic>
      <p:pic>
        <p:nvPicPr>
          <p:cNvPr id="7" name="object 7"/>
          <p:cNvPicPr/>
          <p:nvPr/>
        </p:nvPicPr>
        <p:blipFill>
          <a:blip r:embed="rId7" cstate="print"/>
          <a:stretch>
            <a:fillRect/>
          </a:stretch>
        </p:blipFill>
        <p:spPr>
          <a:xfrm>
            <a:off x="1595621" y="6665118"/>
            <a:ext cx="133350" cy="133349"/>
          </a:xfrm>
          <a:prstGeom prst="rect">
            <a:avLst/>
          </a:prstGeom>
        </p:spPr>
      </p:pic>
      <p:sp>
        <p:nvSpPr>
          <p:cNvPr id="8" name="object 8"/>
          <p:cNvSpPr/>
          <p:nvPr/>
        </p:nvSpPr>
        <p:spPr>
          <a:xfrm>
            <a:off x="2248084" y="7289006"/>
            <a:ext cx="123825" cy="123825"/>
          </a:xfrm>
          <a:custGeom>
            <a:avLst/>
            <a:gdLst/>
            <a:ahLst/>
            <a:cxnLst/>
            <a:rect l="l" t="t" r="r" b="b"/>
            <a:pathLst>
              <a:path w="123825" h="123825">
                <a:moveTo>
                  <a:pt x="123824" y="123824"/>
                </a:moveTo>
                <a:lnTo>
                  <a:pt x="0" y="123824"/>
                </a:lnTo>
                <a:lnTo>
                  <a:pt x="0" y="0"/>
                </a:lnTo>
                <a:lnTo>
                  <a:pt x="123824" y="0"/>
                </a:lnTo>
                <a:lnTo>
                  <a:pt x="123824" y="123824"/>
                </a:lnTo>
                <a:close/>
              </a:path>
            </a:pathLst>
          </a:custGeom>
          <a:solidFill>
            <a:srgbClr val="292959"/>
          </a:solidFill>
        </p:spPr>
        <p:txBody>
          <a:bodyPr wrap="square" lIns="0" tIns="0" rIns="0" bIns="0" rtlCol="0"/>
          <a:lstStyle/>
          <a:p>
            <a:endParaRPr/>
          </a:p>
        </p:txBody>
      </p:sp>
      <p:sp>
        <p:nvSpPr>
          <p:cNvPr id="9" name="object 9"/>
          <p:cNvSpPr/>
          <p:nvPr/>
        </p:nvSpPr>
        <p:spPr>
          <a:xfrm>
            <a:off x="2248084" y="7908131"/>
            <a:ext cx="123825" cy="123825"/>
          </a:xfrm>
          <a:custGeom>
            <a:avLst/>
            <a:gdLst/>
            <a:ahLst/>
            <a:cxnLst/>
            <a:rect l="l" t="t" r="r" b="b"/>
            <a:pathLst>
              <a:path w="123825" h="123825">
                <a:moveTo>
                  <a:pt x="123824" y="123824"/>
                </a:moveTo>
                <a:lnTo>
                  <a:pt x="0" y="123824"/>
                </a:lnTo>
                <a:lnTo>
                  <a:pt x="0" y="0"/>
                </a:lnTo>
                <a:lnTo>
                  <a:pt x="123824" y="0"/>
                </a:lnTo>
                <a:lnTo>
                  <a:pt x="123824" y="123824"/>
                </a:lnTo>
                <a:close/>
              </a:path>
            </a:pathLst>
          </a:custGeom>
          <a:solidFill>
            <a:srgbClr val="292959"/>
          </a:solidFill>
        </p:spPr>
        <p:txBody>
          <a:bodyPr wrap="square" lIns="0" tIns="0" rIns="0" bIns="0" rtlCol="0"/>
          <a:lstStyle/>
          <a:p>
            <a:endParaRPr/>
          </a:p>
        </p:txBody>
      </p:sp>
      <p:sp>
        <p:nvSpPr>
          <p:cNvPr id="10" name="object 10"/>
          <p:cNvSpPr/>
          <p:nvPr/>
        </p:nvSpPr>
        <p:spPr>
          <a:xfrm>
            <a:off x="2248084" y="8527256"/>
            <a:ext cx="123825" cy="123825"/>
          </a:xfrm>
          <a:custGeom>
            <a:avLst/>
            <a:gdLst/>
            <a:ahLst/>
            <a:cxnLst/>
            <a:rect l="l" t="t" r="r" b="b"/>
            <a:pathLst>
              <a:path w="123825" h="123825">
                <a:moveTo>
                  <a:pt x="123824" y="123824"/>
                </a:moveTo>
                <a:lnTo>
                  <a:pt x="0" y="123824"/>
                </a:lnTo>
                <a:lnTo>
                  <a:pt x="0" y="0"/>
                </a:lnTo>
                <a:lnTo>
                  <a:pt x="123824" y="0"/>
                </a:lnTo>
                <a:lnTo>
                  <a:pt x="123824" y="123824"/>
                </a:lnTo>
                <a:close/>
              </a:path>
            </a:pathLst>
          </a:custGeom>
          <a:solidFill>
            <a:srgbClr val="292959"/>
          </a:solidFill>
        </p:spPr>
        <p:txBody>
          <a:bodyPr wrap="square" lIns="0" tIns="0" rIns="0" bIns="0" rtlCol="0"/>
          <a:lstStyle/>
          <a:p>
            <a:endParaRPr/>
          </a:p>
        </p:txBody>
      </p:sp>
      <p:pic>
        <p:nvPicPr>
          <p:cNvPr id="11" name="object 11"/>
          <p:cNvPicPr/>
          <p:nvPr/>
        </p:nvPicPr>
        <p:blipFill>
          <a:blip r:embed="rId8" cstate="print"/>
          <a:stretch>
            <a:fillRect/>
          </a:stretch>
        </p:blipFill>
        <p:spPr>
          <a:xfrm>
            <a:off x="1595621" y="9141618"/>
            <a:ext cx="133350" cy="133349"/>
          </a:xfrm>
          <a:prstGeom prst="rect">
            <a:avLst/>
          </a:prstGeom>
        </p:spPr>
      </p:pic>
      <p:sp>
        <p:nvSpPr>
          <p:cNvPr id="12" name="object 12"/>
          <p:cNvSpPr txBox="1"/>
          <p:nvPr/>
        </p:nvSpPr>
        <p:spPr>
          <a:xfrm>
            <a:off x="1244635" y="1961337"/>
            <a:ext cx="16600169" cy="7454900"/>
          </a:xfrm>
          <a:prstGeom prst="rect">
            <a:avLst/>
          </a:prstGeom>
        </p:spPr>
        <p:txBody>
          <a:bodyPr vert="horz" wrap="square" lIns="0" tIns="12700" rIns="0" bIns="0" rtlCol="0">
            <a:spAutoFit/>
          </a:bodyPr>
          <a:lstStyle/>
          <a:p>
            <a:pPr marL="12700" marR="675640">
              <a:lnSpc>
                <a:spcPct val="135400"/>
              </a:lnSpc>
              <a:spcBef>
                <a:spcPts val="100"/>
              </a:spcBef>
            </a:pPr>
            <a:r>
              <a:rPr sz="3000" spc="-135" dirty="0">
                <a:solidFill>
                  <a:srgbClr val="292959"/>
                </a:solidFill>
                <a:latin typeface="Trebuchet MS"/>
                <a:cs typeface="Trebuchet MS"/>
              </a:rPr>
              <a:t>Types</a:t>
            </a:r>
            <a:r>
              <a:rPr sz="3000" spc="-95" dirty="0">
                <a:solidFill>
                  <a:srgbClr val="292959"/>
                </a:solidFill>
                <a:latin typeface="Trebuchet MS"/>
                <a:cs typeface="Trebuchet MS"/>
              </a:rPr>
              <a:t> </a:t>
            </a:r>
            <a:r>
              <a:rPr sz="3000" dirty="0">
                <a:solidFill>
                  <a:srgbClr val="292959"/>
                </a:solidFill>
                <a:latin typeface="Trebuchet MS"/>
                <a:cs typeface="Trebuchet MS"/>
              </a:rPr>
              <a:t>of</a:t>
            </a:r>
            <a:r>
              <a:rPr sz="3000" spc="-220" dirty="0">
                <a:solidFill>
                  <a:srgbClr val="292959"/>
                </a:solidFill>
                <a:latin typeface="Trebuchet MS"/>
                <a:cs typeface="Trebuchet MS"/>
              </a:rPr>
              <a:t> </a:t>
            </a:r>
            <a:r>
              <a:rPr sz="3000" spc="-105" dirty="0">
                <a:solidFill>
                  <a:srgbClr val="292959"/>
                </a:solidFill>
                <a:latin typeface="Trebuchet MS"/>
                <a:cs typeface="Trebuchet MS"/>
              </a:rPr>
              <a:t>contribution</a:t>
            </a:r>
            <a:r>
              <a:rPr sz="3000" spc="-120" dirty="0">
                <a:solidFill>
                  <a:srgbClr val="292959"/>
                </a:solidFill>
                <a:latin typeface="Trebuchet MS"/>
                <a:cs typeface="Trebuchet MS"/>
              </a:rPr>
              <a:t> </a:t>
            </a:r>
            <a:r>
              <a:rPr sz="3000" spc="-95" dirty="0">
                <a:solidFill>
                  <a:srgbClr val="292959"/>
                </a:solidFill>
                <a:latin typeface="Trebuchet MS"/>
                <a:cs typeface="Trebuchet MS"/>
              </a:rPr>
              <a:t>that</a:t>
            </a:r>
            <a:r>
              <a:rPr sz="3000" spc="-125" dirty="0">
                <a:solidFill>
                  <a:srgbClr val="292959"/>
                </a:solidFill>
                <a:latin typeface="Trebuchet MS"/>
                <a:cs typeface="Trebuchet MS"/>
              </a:rPr>
              <a:t> </a:t>
            </a:r>
            <a:r>
              <a:rPr sz="3000" spc="-145" dirty="0">
                <a:solidFill>
                  <a:srgbClr val="292959"/>
                </a:solidFill>
                <a:latin typeface="Trebuchet MS"/>
                <a:cs typeface="Trebuchet MS"/>
              </a:rPr>
              <a:t>entitle</a:t>
            </a:r>
            <a:r>
              <a:rPr sz="3000" spc="-95" dirty="0">
                <a:solidFill>
                  <a:srgbClr val="292959"/>
                </a:solidFill>
                <a:latin typeface="Trebuchet MS"/>
                <a:cs typeface="Trebuchet MS"/>
              </a:rPr>
              <a:t> </a:t>
            </a:r>
            <a:r>
              <a:rPr sz="3000" spc="125" dirty="0">
                <a:solidFill>
                  <a:srgbClr val="292959"/>
                </a:solidFill>
                <a:latin typeface="Trebuchet MS"/>
                <a:cs typeface="Trebuchet MS"/>
              </a:rPr>
              <a:t>a</a:t>
            </a:r>
            <a:r>
              <a:rPr sz="3000" spc="-120" dirty="0">
                <a:solidFill>
                  <a:srgbClr val="292959"/>
                </a:solidFill>
                <a:latin typeface="Trebuchet MS"/>
                <a:cs typeface="Trebuchet MS"/>
              </a:rPr>
              <a:t> </a:t>
            </a:r>
            <a:r>
              <a:rPr sz="3000" spc="-95" dirty="0">
                <a:solidFill>
                  <a:srgbClr val="292959"/>
                </a:solidFill>
                <a:latin typeface="Trebuchet MS"/>
                <a:cs typeface="Trebuchet MS"/>
              </a:rPr>
              <a:t>party</a:t>
            </a:r>
            <a:r>
              <a:rPr sz="3000" spc="-125" dirty="0">
                <a:solidFill>
                  <a:srgbClr val="292959"/>
                </a:solidFill>
                <a:latin typeface="Trebuchet MS"/>
                <a:cs typeface="Trebuchet MS"/>
              </a:rPr>
              <a:t> </a:t>
            </a:r>
            <a:r>
              <a:rPr sz="3000" spc="-20" dirty="0">
                <a:solidFill>
                  <a:srgbClr val="292959"/>
                </a:solidFill>
                <a:latin typeface="Trebuchet MS"/>
                <a:cs typeface="Trebuchet MS"/>
              </a:rPr>
              <a:t>who</a:t>
            </a:r>
            <a:r>
              <a:rPr sz="3000" spc="-120" dirty="0">
                <a:solidFill>
                  <a:srgbClr val="292959"/>
                </a:solidFill>
                <a:latin typeface="Trebuchet MS"/>
                <a:cs typeface="Trebuchet MS"/>
              </a:rPr>
              <a:t> </a:t>
            </a:r>
            <a:r>
              <a:rPr sz="3000" spc="-60" dirty="0">
                <a:solidFill>
                  <a:srgbClr val="292959"/>
                </a:solidFill>
                <a:latin typeface="Trebuchet MS"/>
                <a:cs typeface="Trebuchet MS"/>
              </a:rPr>
              <a:t>is</a:t>
            </a:r>
            <a:r>
              <a:rPr sz="3000" spc="-125" dirty="0">
                <a:solidFill>
                  <a:srgbClr val="292959"/>
                </a:solidFill>
                <a:latin typeface="Trebuchet MS"/>
                <a:cs typeface="Trebuchet MS"/>
              </a:rPr>
              <a:t> </a:t>
            </a:r>
            <a:r>
              <a:rPr sz="3000" spc="-90" dirty="0">
                <a:solidFill>
                  <a:srgbClr val="292959"/>
                </a:solidFill>
                <a:latin typeface="Trebuchet MS"/>
                <a:cs typeface="Trebuchet MS"/>
              </a:rPr>
              <a:t>not</a:t>
            </a:r>
            <a:r>
              <a:rPr sz="3000" spc="-120" dirty="0">
                <a:solidFill>
                  <a:srgbClr val="292959"/>
                </a:solidFill>
                <a:latin typeface="Trebuchet MS"/>
                <a:cs typeface="Trebuchet MS"/>
              </a:rPr>
              <a:t> </a:t>
            </a:r>
            <a:r>
              <a:rPr sz="3000" spc="-20" dirty="0">
                <a:solidFill>
                  <a:srgbClr val="292959"/>
                </a:solidFill>
                <a:latin typeface="Trebuchet MS"/>
                <a:cs typeface="Trebuchet MS"/>
              </a:rPr>
              <a:t>named</a:t>
            </a:r>
            <a:r>
              <a:rPr sz="3000" spc="-125" dirty="0">
                <a:solidFill>
                  <a:srgbClr val="292959"/>
                </a:solidFill>
                <a:latin typeface="Trebuchet MS"/>
                <a:cs typeface="Trebuchet MS"/>
              </a:rPr>
              <a:t> </a:t>
            </a:r>
            <a:r>
              <a:rPr sz="3000" dirty="0">
                <a:solidFill>
                  <a:srgbClr val="292959"/>
                </a:solidFill>
                <a:latin typeface="Trebuchet MS"/>
                <a:cs typeface="Trebuchet MS"/>
              </a:rPr>
              <a:t>on</a:t>
            </a:r>
            <a:r>
              <a:rPr sz="3000" spc="-125" dirty="0">
                <a:solidFill>
                  <a:srgbClr val="292959"/>
                </a:solidFill>
                <a:latin typeface="Trebuchet MS"/>
                <a:cs typeface="Trebuchet MS"/>
              </a:rPr>
              <a:t> </a:t>
            </a:r>
            <a:r>
              <a:rPr sz="3000" spc="-110" dirty="0">
                <a:solidFill>
                  <a:srgbClr val="292959"/>
                </a:solidFill>
                <a:latin typeface="Trebuchet MS"/>
                <a:cs typeface="Trebuchet MS"/>
              </a:rPr>
              <a:t>the</a:t>
            </a:r>
            <a:r>
              <a:rPr sz="3000" spc="-114" dirty="0">
                <a:solidFill>
                  <a:srgbClr val="292959"/>
                </a:solidFill>
                <a:latin typeface="Trebuchet MS"/>
                <a:cs typeface="Trebuchet MS"/>
              </a:rPr>
              <a:t> </a:t>
            </a:r>
            <a:r>
              <a:rPr sz="3000" spc="-175" dirty="0">
                <a:solidFill>
                  <a:srgbClr val="292959"/>
                </a:solidFill>
                <a:latin typeface="Trebuchet MS"/>
                <a:cs typeface="Trebuchet MS"/>
              </a:rPr>
              <a:t>title</a:t>
            </a:r>
            <a:r>
              <a:rPr sz="3000" spc="-95" dirty="0">
                <a:solidFill>
                  <a:srgbClr val="292959"/>
                </a:solidFill>
                <a:latin typeface="Trebuchet MS"/>
                <a:cs typeface="Trebuchet MS"/>
              </a:rPr>
              <a:t> </a:t>
            </a:r>
            <a:r>
              <a:rPr sz="3000" dirty="0">
                <a:solidFill>
                  <a:srgbClr val="292959"/>
                </a:solidFill>
                <a:latin typeface="Trebuchet MS"/>
                <a:cs typeface="Trebuchet MS"/>
              </a:rPr>
              <a:t>deeds</a:t>
            </a:r>
            <a:r>
              <a:rPr sz="3000" spc="-120" dirty="0">
                <a:solidFill>
                  <a:srgbClr val="292959"/>
                </a:solidFill>
                <a:latin typeface="Trebuchet MS"/>
                <a:cs typeface="Trebuchet MS"/>
              </a:rPr>
              <a:t> </a:t>
            </a:r>
            <a:r>
              <a:rPr sz="3000" spc="-50" dirty="0">
                <a:solidFill>
                  <a:srgbClr val="292959"/>
                </a:solidFill>
                <a:latin typeface="Trebuchet MS"/>
                <a:cs typeface="Trebuchet MS"/>
              </a:rPr>
              <a:t>to</a:t>
            </a:r>
            <a:r>
              <a:rPr sz="3000" spc="-125" dirty="0">
                <a:solidFill>
                  <a:srgbClr val="292959"/>
                </a:solidFill>
                <a:latin typeface="Trebuchet MS"/>
                <a:cs typeface="Trebuchet MS"/>
              </a:rPr>
              <a:t> </a:t>
            </a:r>
            <a:r>
              <a:rPr sz="3000" spc="-40" dirty="0">
                <a:solidFill>
                  <a:srgbClr val="292959"/>
                </a:solidFill>
                <a:latin typeface="Trebuchet MS"/>
                <a:cs typeface="Trebuchet MS"/>
              </a:rPr>
              <a:t>have</a:t>
            </a:r>
            <a:r>
              <a:rPr sz="3000" spc="-120" dirty="0">
                <a:solidFill>
                  <a:srgbClr val="292959"/>
                </a:solidFill>
                <a:latin typeface="Trebuchet MS"/>
                <a:cs typeface="Trebuchet MS"/>
              </a:rPr>
              <a:t> </a:t>
            </a:r>
            <a:r>
              <a:rPr sz="3000" spc="125" dirty="0">
                <a:solidFill>
                  <a:srgbClr val="292959"/>
                </a:solidFill>
                <a:latin typeface="Trebuchet MS"/>
                <a:cs typeface="Trebuchet MS"/>
              </a:rPr>
              <a:t>a</a:t>
            </a:r>
            <a:r>
              <a:rPr sz="3000" spc="-125" dirty="0">
                <a:solidFill>
                  <a:srgbClr val="292959"/>
                </a:solidFill>
                <a:latin typeface="Trebuchet MS"/>
                <a:cs typeface="Trebuchet MS"/>
              </a:rPr>
              <a:t> </a:t>
            </a:r>
            <a:r>
              <a:rPr sz="3000" spc="-10" dirty="0">
                <a:solidFill>
                  <a:srgbClr val="292959"/>
                </a:solidFill>
                <a:latin typeface="Trebuchet MS"/>
                <a:cs typeface="Trebuchet MS"/>
              </a:rPr>
              <a:t>beneficial </a:t>
            </a:r>
            <a:r>
              <a:rPr sz="3000" spc="-130" dirty="0">
                <a:solidFill>
                  <a:srgbClr val="292959"/>
                </a:solidFill>
                <a:latin typeface="Trebuchet MS"/>
                <a:cs typeface="Trebuchet MS"/>
              </a:rPr>
              <a:t>interest</a:t>
            </a:r>
            <a:r>
              <a:rPr sz="3000" spc="-60" dirty="0">
                <a:solidFill>
                  <a:srgbClr val="292959"/>
                </a:solidFill>
                <a:latin typeface="Trebuchet MS"/>
                <a:cs typeface="Trebuchet MS"/>
              </a:rPr>
              <a:t> </a:t>
            </a:r>
            <a:r>
              <a:rPr sz="3000" spc="-20" dirty="0">
                <a:solidFill>
                  <a:srgbClr val="292959"/>
                </a:solidFill>
                <a:latin typeface="Trebuchet MS"/>
                <a:cs typeface="Trebuchet MS"/>
              </a:rPr>
              <a:t>are:</a:t>
            </a:r>
            <a:endParaRPr sz="3000">
              <a:latin typeface="Trebuchet MS"/>
              <a:cs typeface="Trebuchet MS"/>
            </a:endParaRPr>
          </a:p>
          <a:p>
            <a:pPr marL="659765" marR="5080">
              <a:lnSpc>
                <a:spcPct val="135400"/>
              </a:lnSpc>
            </a:pPr>
            <a:r>
              <a:rPr sz="3000" dirty="0">
                <a:solidFill>
                  <a:srgbClr val="292959"/>
                </a:solidFill>
                <a:latin typeface="Trebuchet MS"/>
                <a:cs typeface="Trebuchet MS"/>
              </a:rPr>
              <a:t>cash</a:t>
            </a:r>
            <a:r>
              <a:rPr sz="3000" spc="-145" dirty="0">
                <a:solidFill>
                  <a:srgbClr val="292959"/>
                </a:solidFill>
                <a:latin typeface="Trebuchet MS"/>
                <a:cs typeface="Trebuchet MS"/>
              </a:rPr>
              <a:t> </a:t>
            </a:r>
            <a:r>
              <a:rPr sz="3000" spc="-100" dirty="0">
                <a:solidFill>
                  <a:srgbClr val="292959"/>
                </a:solidFill>
                <a:latin typeface="Trebuchet MS"/>
                <a:cs typeface="Trebuchet MS"/>
              </a:rPr>
              <a:t>contributions</a:t>
            </a:r>
            <a:r>
              <a:rPr sz="3000" spc="-110" dirty="0">
                <a:solidFill>
                  <a:srgbClr val="292959"/>
                </a:solidFill>
                <a:latin typeface="Trebuchet MS"/>
                <a:cs typeface="Trebuchet MS"/>
              </a:rPr>
              <a:t> </a:t>
            </a:r>
            <a:r>
              <a:rPr sz="3000" spc="-50" dirty="0">
                <a:solidFill>
                  <a:srgbClr val="292959"/>
                </a:solidFill>
                <a:latin typeface="Trebuchet MS"/>
                <a:cs typeface="Trebuchet MS"/>
              </a:rPr>
              <a:t>to</a:t>
            </a:r>
            <a:r>
              <a:rPr sz="3000" spc="-114" dirty="0">
                <a:solidFill>
                  <a:srgbClr val="292959"/>
                </a:solidFill>
                <a:latin typeface="Trebuchet MS"/>
                <a:cs typeface="Trebuchet MS"/>
              </a:rPr>
              <a:t> </a:t>
            </a:r>
            <a:r>
              <a:rPr sz="3000" spc="-30" dirty="0">
                <a:solidFill>
                  <a:srgbClr val="292959"/>
                </a:solidFill>
                <a:latin typeface="Trebuchet MS"/>
                <a:cs typeface="Trebuchet MS"/>
              </a:rPr>
              <a:t>purchase</a:t>
            </a:r>
            <a:r>
              <a:rPr sz="3000" spc="-110" dirty="0">
                <a:solidFill>
                  <a:srgbClr val="292959"/>
                </a:solidFill>
                <a:latin typeface="Trebuchet MS"/>
                <a:cs typeface="Trebuchet MS"/>
              </a:rPr>
              <a:t> </a:t>
            </a:r>
            <a:r>
              <a:rPr sz="3000" spc="-60" dirty="0">
                <a:solidFill>
                  <a:srgbClr val="292959"/>
                </a:solidFill>
                <a:latin typeface="Trebuchet MS"/>
                <a:cs typeface="Trebuchet MS"/>
              </a:rPr>
              <a:t>price</a:t>
            </a:r>
            <a:r>
              <a:rPr sz="3000" spc="-110" dirty="0">
                <a:solidFill>
                  <a:srgbClr val="292959"/>
                </a:solidFill>
                <a:latin typeface="Trebuchet MS"/>
                <a:cs typeface="Trebuchet MS"/>
              </a:rPr>
              <a:t> </a:t>
            </a:r>
            <a:r>
              <a:rPr sz="3000" spc="-85" dirty="0">
                <a:solidFill>
                  <a:srgbClr val="292959"/>
                </a:solidFill>
                <a:latin typeface="Trebuchet MS"/>
                <a:cs typeface="Trebuchet MS"/>
              </a:rPr>
              <a:t>or</a:t>
            </a:r>
            <a:r>
              <a:rPr sz="3000" spc="-110" dirty="0">
                <a:solidFill>
                  <a:srgbClr val="292959"/>
                </a:solidFill>
                <a:latin typeface="Trebuchet MS"/>
                <a:cs typeface="Trebuchet MS"/>
              </a:rPr>
              <a:t> </a:t>
            </a:r>
            <a:r>
              <a:rPr sz="3000" spc="-100" dirty="0">
                <a:solidFill>
                  <a:srgbClr val="292959"/>
                </a:solidFill>
                <a:latin typeface="Trebuchet MS"/>
                <a:cs typeface="Trebuchet MS"/>
              </a:rPr>
              <a:t>money</a:t>
            </a:r>
            <a:r>
              <a:rPr sz="3000" spc="-114" dirty="0">
                <a:solidFill>
                  <a:srgbClr val="292959"/>
                </a:solidFill>
                <a:latin typeface="Trebuchet MS"/>
                <a:cs typeface="Trebuchet MS"/>
              </a:rPr>
              <a:t> </a:t>
            </a:r>
            <a:r>
              <a:rPr sz="3000" spc="-35" dirty="0">
                <a:solidFill>
                  <a:srgbClr val="292959"/>
                </a:solidFill>
                <a:latin typeface="Trebuchet MS"/>
                <a:cs typeface="Trebuchet MS"/>
              </a:rPr>
              <a:t>raised</a:t>
            </a:r>
            <a:r>
              <a:rPr sz="3000" spc="-110" dirty="0">
                <a:solidFill>
                  <a:srgbClr val="292959"/>
                </a:solidFill>
                <a:latin typeface="Trebuchet MS"/>
                <a:cs typeface="Trebuchet MS"/>
              </a:rPr>
              <a:t> </a:t>
            </a:r>
            <a:r>
              <a:rPr sz="3000" spc="-50" dirty="0">
                <a:solidFill>
                  <a:srgbClr val="292959"/>
                </a:solidFill>
                <a:latin typeface="Trebuchet MS"/>
                <a:cs typeface="Trebuchet MS"/>
              </a:rPr>
              <a:t>by</a:t>
            </a:r>
            <a:r>
              <a:rPr sz="3000" spc="-110" dirty="0">
                <a:solidFill>
                  <a:srgbClr val="292959"/>
                </a:solidFill>
                <a:latin typeface="Trebuchet MS"/>
                <a:cs typeface="Trebuchet MS"/>
              </a:rPr>
              <a:t> </a:t>
            </a:r>
            <a:r>
              <a:rPr sz="3000" spc="-35" dirty="0">
                <a:solidFill>
                  <a:srgbClr val="292959"/>
                </a:solidFill>
                <a:latin typeface="Trebuchet MS"/>
                <a:cs typeface="Trebuchet MS"/>
              </a:rPr>
              <a:t>mortgage:</a:t>
            </a:r>
            <a:r>
              <a:rPr sz="3000" spc="-114" dirty="0">
                <a:solidFill>
                  <a:srgbClr val="292959"/>
                </a:solidFill>
                <a:latin typeface="Trebuchet MS"/>
                <a:cs typeface="Trebuchet MS"/>
              </a:rPr>
              <a:t> </a:t>
            </a:r>
            <a:r>
              <a:rPr sz="3000" b="1" i="1" spc="-50" dirty="0">
                <a:solidFill>
                  <a:srgbClr val="292959"/>
                </a:solidFill>
                <a:latin typeface="Trebuchet MS"/>
                <a:cs typeface="Trebuchet MS"/>
              </a:rPr>
              <a:t>Burns</a:t>
            </a:r>
            <a:r>
              <a:rPr sz="3000" b="1" i="1" spc="-170" dirty="0">
                <a:solidFill>
                  <a:srgbClr val="292959"/>
                </a:solidFill>
                <a:latin typeface="Trebuchet MS"/>
                <a:cs typeface="Trebuchet MS"/>
              </a:rPr>
              <a:t> </a:t>
            </a:r>
            <a:r>
              <a:rPr sz="3000" b="1" i="1" spc="-204" dirty="0">
                <a:solidFill>
                  <a:srgbClr val="292959"/>
                </a:solidFill>
                <a:latin typeface="Trebuchet MS"/>
                <a:cs typeface="Trebuchet MS"/>
              </a:rPr>
              <a:t>v</a:t>
            </a:r>
            <a:r>
              <a:rPr sz="3000" b="1" i="1" spc="-155" dirty="0">
                <a:solidFill>
                  <a:srgbClr val="292959"/>
                </a:solidFill>
                <a:latin typeface="Trebuchet MS"/>
                <a:cs typeface="Trebuchet MS"/>
              </a:rPr>
              <a:t> </a:t>
            </a:r>
            <a:r>
              <a:rPr sz="3000" b="1" i="1" spc="-50" dirty="0">
                <a:solidFill>
                  <a:srgbClr val="292959"/>
                </a:solidFill>
                <a:latin typeface="Trebuchet MS"/>
                <a:cs typeface="Trebuchet MS"/>
              </a:rPr>
              <a:t>Burns</a:t>
            </a:r>
            <a:r>
              <a:rPr sz="3000" b="1" i="1" spc="-170" dirty="0">
                <a:solidFill>
                  <a:srgbClr val="292959"/>
                </a:solidFill>
                <a:latin typeface="Trebuchet MS"/>
                <a:cs typeface="Trebuchet MS"/>
              </a:rPr>
              <a:t> </a:t>
            </a:r>
            <a:r>
              <a:rPr sz="3000" b="1" spc="-250" dirty="0">
                <a:solidFill>
                  <a:srgbClr val="292959"/>
                </a:solidFill>
                <a:latin typeface="Trebuchet MS"/>
                <a:cs typeface="Trebuchet MS"/>
              </a:rPr>
              <a:t>[1984]</a:t>
            </a:r>
            <a:r>
              <a:rPr sz="3000" b="1" spc="-155" dirty="0">
                <a:solidFill>
                  <a:srgbClr val="292959"/>
                </a:solidFill>
                <a:latin typeface="Trebuchet MS"/>
                <a:cs typeface="Trebuchet MS"/>
              </a:rPr>
              <a:t> </a:t>
            </a:r>
            <a:r>
              <a:rPr sz="3000" b="1" spc="125" dirty="0">
                <a:solidFill>
                  <a:srgbClr val="292959"/>
                </a:solidFill>
                <a:latin typeface="Trebuchet MS"/>
                <a:cs typeface="Trebuchet MS"/>
              </a:rPr>
              <a:t>Ch</a:t>
            </a:r>
            <a:r>
              <a:rPr sz="3000" b="1" spc="-170" dirty="0">
                <a:solidFill>
                  <a:srgbClr val="292959"/>
                </a:solidFill>
                <a:latin typeface="Trebuchet MS"/>
                <a:cs typeface="Trebuchet MS"/>
              </a:rPr>
              <a:t> </a:t>
            </a:r>
            <a:r>
              <a:rPr sz="3000" b="1" spc="-345" dirty="0">
                <a:solidFill>
                  <a:srgbClr val="292959"/>
                </a:solidFill>
                <a:latin typeface="Trebuchet MS"/>
                <a:cs typeface="Trebuchet MS"/>
              </a:rPr>
              <a:t>317.</a:t>
            </a:r>
            <a:r>
              <a:rPr sz="3000" spc="-345" dirty="0">
                <a:solidFill>
                  <a:srgbClr val="292959"/>
                </a:solidFill>
                <a:latin typeface="Trebuchet MS"/>
                <a:cs typeface="Trebuchet MS"/>
              </a:rPr>
              <a:t>) </a:t>
            </a:r>
            <a:r>
              <a:rPr sz="3000" spc="-105" dirty="0">
                <a:solidFill>
                  <a:srgbClr val="292959"/>
                </a:solidFill>
                <a:latin typeface="Trebuchet MS"/>
                <a:cs typeface="Trebuchet MS"/>
              </a:rPr>
              <a:t>contribution</a:t>
            </a:r>
            <a:r>
              <a:rPr sz="3000" spc="-114" dirty="0">
                <a:solidFill>
                  <a:srgbClr val="292959"/>
                </a:solidFill>
                <a:latin typeface="Trebuchet MS"/>
                <a:cs typeface="Trebuchet MS"/>
              </a:rPr>
              <a:t> </a:t>
            </a:r>
            <a:r>
              <a:rPr sz="3000" spc="-50" dirty="0">
                <a:solidFill>
                  <a:srgbClr val="292959"/>
                </a:solidFill>
                <a:latin typeface="Trebuchet MS"/>
                <a:cs typeface="Trebuchet MS"/>
              </a:rPr>
              <a:t>to</a:t>
            </a:r>
            <a:r>
              <a:rPr sz="3000" spc="-100" dirty="0">
                <a:solidFill>
                  <a:srgbClr val="292959"/>
                </a:solidFill>
                <a:latin typeface="Trebuchet MS"/>
                <a:cs typeface="Trebuchet MS"/>
              </a:rPr>
              <a:t> </a:t>
            </a:r>
            <a:r>
              <a:rPr sz="3000" spc="-110" dirty="0">
                <a:solidFill>
                  <a:srgbClr val="292959"/>
                </a:solidFill>
                <a:latin typeface="Trebuchet MS"/>
                <a:cs typeface="Trebuchet MS"/>
              </a:rPr>
              <a:t>the</a:t>
            </a:r>
            <a:r>
              <a:rPr sz="3000" spc="-100" dirty="0">
                <a:solidFill>
                  <a:srgbClr val="292959"/>
                </a:solidFill>
                <a:latin typeface="Trebuchet MS"/>
                <a:cs typeface="Trebuchet MS"/>
              </a:rPr>
              <a:t> </a:t>
            </a:r>
            <a:r>
              <a:rPr sz="3000" spc="-35" dirty="0">
                <a:solidFill>
                  <a:srgbClr val="292959"/>
                </a:solidFill>
                <a:latin typeface="Trebuchet MS"/>
                <a:cs typeface="Trebuchet MS"/>
              </a:rPr>
              <a:t>deposit</a:t>
            </a:r>
            <a:r>
              <a:rPr sz="3000" spc="-100" dirty="0">
                <a:solidFill>
                  <a:srgbClr val="292959"/>
                </a:solidFill>
                <a:latin typeface="Trebuchet MS"/>
                <a:cs typeface="Trebuchet MS"/>
              </a:rPr>
              <a:t> </a:t>
            </a:r>
            <a:r>
              <a:rPr sz="3000" spc="-85" dirty="0">
                <a:solidFill>
                  <a:srgbClr val="292959"/>
                </a:solidFill>
                <a:latin typeface="Trebuchet MS"/>
                <a:cs typeface="Trebuchet MS"/>
              </a:rPr>
              <a:t>or</a:t>
            </a:r>
            <a:r>
              <a:rPr sz="3000" spc="-100" dirty="0">
                <a:solidFill>
                  <a:srgbClr val="292959"/>
                </a:solidFill>
                <a:latin typeface="Trebuchet MS"/>
                <a:cs typeface="Trebuchet MS"/>
              </a:rPr>
              <a:t> </a:t>
            </a:r>
            <a:r>
              <a:rPr sz="3000" spc="-110" dirty="0">
                <a:solidFill>
                  <a:srgbClr val="292959"/>
                </a:solidFill>
                <a:latin typeface="Trebuchet MS"/>
                <a:cs typeface="Trebuchet MS"/>
              </a:rPr>
              <a:t>the</a:t>
            </a:r>
            <a:r>
              <a:rPr sz="3000" spc="-100" dirty="0">
                <a:solidFill>
                  <a:srgbClr val="292959"/>
                </a:solidFill>
                <a:latin typeface="Trebuchet MS"/>
                <a:cs typeface="Trebuchet MS"/>
              </a:rPr>
              <a:t> </a:t>
            </a:r>
            <a:r>
              <a:rPr sz="3000" spc="-10" dirty="0">
                <a:solidFill>
                  <a:srgbClr val="292959"/>
                </a:solidFill>
                <a:latin typeface="Trebuchet MS"/>
                <a:cs typeface="Trebuchet MS"/>
              </a:rPr>
              <a:t>legal</a:t>
            </a:r>
            <a:r>
              <a:rPr sz="3000" spc="-100" dirty="0">
                <a:solidFill>
                  <a:srgbClr val="292959"/>
                </a:solidFill>
                <a:latin typeface="Trebuchet MS"/>
                <a:cs typeface="Trebuchet MS"/>
              </a:rPr>
              <a:t> </a:t>
            </a:r>
            <a:r>
              <a:rPr sz="3000" spc="-90" dirty="0">
                <a:solidFill>
                  <a:srgbClr val="292959"/>
                </a:solidFill>
                <a:latin typeface="Trebuchet MS"/>
                <a:cs typeface="Trebuchet MS"/>
              </a:rPr>
              <a:t>fees:</a:t>
            </a:r>
            <a:r>
              <a:rPr sz="3000" spc="-95" dirty="0">
                <a:solidFill>
                  <a:srgbClr val="292959"/>
                </a:solidFill>
                <a:latin typeface="Trebuchet MS"/>
                <a:cs typeface="Trebuchet MS"/>
              </a:rPr>
              <a:t> </a:t>
            </a:r>
            <a:r>
              <a:rPr sz="3000" b="1" i="1" dirty="0">
                <a:solidFill>
                  <a:srgbClr val="292959"/>
                </a:solidFill>
                <a:latin typeface="Trebuchet MS"/>
                <a:cs typeface="Trebuchet MS"/>
              </a:rPr>
              <a:t>Midland</a:t>
            </a:r>
            <a:r>
              <a:rPr sz="3000" b="1" i="1" spc="-160" dirty="0">
                <a:solidFill>
                  <a:srgbClr val="292959"/>
                </a:solidFill>
                <a:latin typeface="Trebuchet MS"/>
                <a:cs typeface="Trebuchet MS"/>
              </a:rPr>
              <a:t> </a:t>
            </a:r>
            <a:r>
              <a:rPr sz="3000" b="1" i="1" spc="-30" dirty="0">
                <a:solidFill>
                  <a:srgbClr val="292959"/>
                </a:solidFill>
                <a:latin typeface="Trebuchet MS"/>
                <a:cs typeface="Trebuchet MS"/>
              </a:rPr>
              <a:t>Bank</a:t>
            </a:r>
            <a:r>
              <a:rPr sz="3000" b="1" i="1" spc="-160" dirty="0">
                <a:solidFill>
                  <a:srgbClr val="292959"/>
                </a:solidFill>
                <a:latin typeface="Trebuchet MS"/>
                <a:cs typeface="Trebuchet MS"/>
              </a:rPr>
              <a:t> </a:t>
            </a:r>
            <a:r>
              <a:rPr sz="3000" b="1" i="1" spc="-204" dirty="0">
                <a:solidFill>
                  <a:srgbClr val="292959"/>
                </a:solidFill>
                <a:latin typeface="Trebuchet MS"/>
                <a:cs typeface="Trebuchet MS"/>
              </a:rPr>
              <a:t>v</a:t>
            </a:r>
            <a:r>
              <a:rPr sz="3000" b="1" i="1" spc="-155" dirty="0">
                <a:solidFill>
                  <a:srgbClr val="292959"/>
                </a:solidFill>
                <a:latin typeface="Trebuchet MS"/>
                <a:cs typeface="Trebuchet MS"/>
              </a:rPr>
              <a:t> </a:t>
            </a:r>
            <a:r>
              <a:rPr sz="3000" b="1" i="1" spc="75" dirty="0">
                <a:solidFill>
                  <a:srgbClr val="292959"/>
                </a:solidFill>
                <a:latin typeface="Trebuchet MS"/>
                <a:cs typeface="Trebuchet MS"/>
              </a:rPr>
              <a:t>Cooke</a:t>
            </a:r>
            <a:r>
              <a:rPr sz="3000" b="1" i="1" spc="-160" dirty="0">
                <a:solidFill>
                  <a:srgbClr val="292959"/>
                </a:solidFill>
                <a:latin typeface="Trebuchet MS"/>
                <a:cs typeface="Trebuchet MS"/>
              </a:rPr>
              <a:t> </a:t>
            </a:r>
            <a:r>
              <a:rPr sz="3000" b="1" spc="-270" dirty="0">
                <a:solidFill>
                  <a:srgbClr val="292959"/>
                </a:solidFill>
                <a:latin typeface="Trebuchet MS"/>
                <a:cs typeface="Trebuchet MS"/>
              </a:rPr>
              <a:t>[1995]</a:t>
            </a:r>
            <a:r>
              <a:rPr sz="3000" b="1" spc="-155" dirty="0">
                <a:solidFill>
                  <a:srgbClr val="292959"/>
                </a:solidFill>
                <a:latin typeface="Trebuchet MS"/>
                <a:cs typeface="Trebuchet MS"/>
              </a:rPr>
              <a:t> </a:t>
            </a:r>
            <a:r>
              <a:rPr sz="3000" b="1" dirty="0">
                <a:solidFill>
                  <a:srgbClr val="292959"/>
                </a:solidFill>
                <a:latin typeface="Trebuchet MS"/>
                <a:cs typeface="Trebuchet MS"/>
              </a:rPr>
              <a:t>4</a:t>
            </a:r>
            <a:r>
              <a:rPr sz="3000" b="1" spc="-160" dirty="0">
                <a:solidFill>
                  <a:srgbClr val="292959"/>
                </a:solidFill>
                <a:latin typeface="Trebuchet MS"/>
                <a:cs typeface="Trebuchet MS"/>
              </a:rPr>
              <a:t> </a:t>
            </a:r>
            <a:r>
              <a:rPr sz="3000" b="1" dirty="0">
                <a:solidFill>
                  <a:srgbClr val="292959"/>
                </a:solidFill>
                <a:latin typeface="Trebuchet MS"/>
                <a:cs typeface="Trebuchet MS"/>
              </a:rPr>
              <a:t>All</a:t>
            </a:r>
            <a:r>
              <a:rPr sz="3000" b="1" spc="-160" dirty="0">
                <a:solidFill>
                  <a:srgbClr val="292959"/>
                </a:solidFill>
                <a:latin typeface="Trebuchet MS"/>
                <a:cs typeface="Trebuchet MS"/>
              </a:rPr>
              <a:t> </a:t>
            </a:r>
            <a:r>
              <a:rPr sz="3000" b="1" spc="-114" dirty="0">
                <a:solidFill>
                  <a:srgbClr val="292959"/>
                </a:solidFill>
                <a:latin typeface="Trebuchet MS"/>
                <a:cs typeface="Trebuchet MS"/>
              </a:rPr>
              <a:t>EN</a:t>
            </a:r>
            <a:r>
              <a:rPr sz="3000" b="1" spc="-155" dirty="0">
                <a:solidFill>
                  <a:srgbClr val="292959"/>
                </a:solidFill>
                <a:latin typeface="Trebuchet MS"/>
                <a:cs typeface="Trebuchet MS"/>
              </a:rPr>
              <a:t> </a:t>
            </a:r>
            <a:r>
              <a:rPr sz="3000" b="1" spc="-20" dirty="0">
                <a:solidFill>
                  <a:srgbClr val="292959"/>
                </a:solidFill>
                <a:latin typeface="Trebuchet MS"/>
                <a:cs typeface="Trebuchet MS"/>
              </a:rPr>
              <a:t>562</a:t>
            </a:r>
            <a:r>
              <a:rPr sz="3000" spc="-20" dirty="0">
                <a:solidFill>
                  <a:srgbClr val="292959"/>
                </a:solidFill>
                <a:latin typeface="Trebuchet MS"/>
                <a:cs typeface="Trebuchet MS"/>
              </a:rPr>
              <a:t>) </a:t>
            </a:r>
            <a:r>
              <a:rPr sz="3000" spc="-55" dirty="0">
                <a:solidFill>
                  <a:srgbClr val="292959"/>
                </a:solidFill>
                <a:latin typeface="Trebuchet MS"/>
                <a:cs typeface="Trebuchet MS"/>
              </a:rPr>
              <a:t>discount</a:t>
            </a:r>
            <a:r>
              <a:rPr sz="3000" spc="-160" dirty="0">
                <a:solidFill>
                  <a:srgbClr val="292959"/>
                </a:solidFill>
                <a:latin typeface="Trebuchet MS"/>
                <a:cs typeface="Trebuchet MS"/>
              </a:rPr>
              <a:t> </a:t>
            </a:r>
            <a:r>
              <a:rPr sz="3000" spc="-85" dirty="0">
                <a:solidFill>
                  <a:srgbClr val="292959"/>
                </a:solidFill>
                <a:latin typeface="Trebuchet MS"/>
                <a:cs typeface="Trebuchet MS"/>
              </a:rPr>
              <a:t>or</a:t>
            </a:r>
            <a:r>
              <a:rPr sz="3000" spc="-114" dirty="0">
                <a:solidFill>
                  <a:srgbClr val="292959"/>
                </a:solidFill>
                <a:latin typeface="Trebuchet MS"/>
                <a:cs typeface="Trebuchet MS"/>
              </a:rPr>
              <a:t> </a:t>
            </a:r>
            <a:r>
              <a:rPr sz="3000" spc="-85" dirty="0">
                <a:solidFill>
                  <a:srgbClr val="292959"/>
                </a:solidFill>
                <a:latin typeface="Trebuchet MS"/>
                <a:cs typeface="Trebuchet MS"/>
              </a:rPr>
              <a:t>reduction</a:t>
            </a:r>
            <a:r>
              <a:rPr sz="3000" spc="-110" dirty="0">
                <a:solidFill>
                  <a:srgbClr val="292959"/>
                </a:solidFill>
                <a:latin typeface="Trebuchet MS"/>
                <a:cs typeface="Trebuchet MS"/>
              </a:rPr>
              <a:t> </a:t>
            </a:r>
            <a:r>
              <a:rPr sz="3000" spc="-145" dirty="0">
                <a:solidFill>
                  <a:srgbClr val="292959"/>
                </a:solidFill>
                <a:latin typeface="Trebuchet MS"/>
                <a:cs typeface="Trebuchet MS"/>
              </a:rPr>
              <a:t>in</a:t>
            </a:r>
            <a:r>
              <a:rPr sz="3000" spc="-95" dirty="0">
                <a:solidFill>
                  <a:srgbClr val="292959"/>
                </a:solidFill>
                <a:latin typeface="Trebuchet MS"/>
                <a:cs typeface="Trebuchet MS"/>
              </a:rPr>
              <a:t> </a:t>
            </a:r>
            <a:r>
              <a:rPr sz="3000" spc="-30" dirty="0">
                <a:solidFill>
                  <a:srgbClr val="292959"/>
                </a:solidFill>
                <a:latin typeface="Trebuchet MS"/>
                <a:cs typeface="Trebuchet MS"/>
              </a:rPr>
              <a:t>purchase</a:t>
            </a:r>
            <a:r>
              <a:rPr sz="3000" spc="-110" dirty="0">
                <a:solidFill>
                  <a:srgbClr val="292959"/>
                </a:solidFill>
                <a:latin typeface="Trebuchet MS"/>
                <a:cs typeface="Trebuchet MS"/>
              </a:rPr>
              <a:t> </a:t>
            </a:r>
            <a:r>
              <a:rPr sz="3000" spc="-60" dirty="0">
                <a:solidFill>
                  <a:srgbClr val="292959"/>
                </a:solidFill>
                <a:latin typeface="Trebuchet MS"/>
                <a:cs typeface="Trebuchet MS"/>
              </a:rPr>
              <a:t>price</a:t>
            </a:r>
            <a:r>
              <a:rPr sz="3000" spc="-110" dirty="0">
                <a:solidFill>
                  <a:srgbClr val="292959"/>
                </a:solidFill>
                <a:latin typeface="Trebuchet MS"/>
                <a:cs typeface="Trebuchet MS"/>
              </a:rPr>
              <a:t> </a:t>
            </a:r>
            <a:r>
              <a:rPr sz="3000" spc="-120" dirty="0">
                <a:solidFill>
                  <a:srgbClr val="292959"/>
                </a:solidFill>
                <a:latin typeface="Trebuchet MS"/>
                <a:cs typeface="Trebuchet MS"/>
              </a:rPr>
              <a:t>(e.g.</a:t>
            </a:r>
            <a:r>
              <a:rPr sz="3000" spc="-105" dirty="0">
                <a:solidFill>
                  <a:srgbClr val="292959"/>
                </a:solidFill>
                <a:latin typeface="Trebuchet MS"/>
                <a:cs typeface="Trebuchet MS"/>
              </a:rPr>
              <a:t> </a:t>
            </a:r>
            <a:r>
              <a:rPr sz="3000" spc="-100" dirty="0">
                <a:solidFill>
                  <a:srgbClr val="292959"/>
                </a:solidFill>
                <a:latin typeface="Trebuchet MS"/>
                <a:cs typeface="Trebuchet MS"/>
              </a:rPr>
              <a:t>right</a:t>
            </a:r>
            <a:r>
              <a:rPr sz="3000" spc="-110" dirty="0">
                <a:solidFill>
                  <a:srgbClr val="292959"/>
                </a:solidFill>
                <a:latin typeface="Trebuchet MS"/>
                <a:cs typeface="Trebuchet MS"/>
              </a:rPr>
              <a:t> </a:t>
            </a:r>
            <a:r>
              <a:rPr sz="3000" spc="-50" dirty="0">
                <a:solidFill>
                  <a:srgbClr val="292959"/>
                </a:solidFill>
                <a:latin typeface="Trebuchet MS"/>
                <a:cs typeface="Trebuchet MS"/>
              </a:rPr>
              <a:t>to</a:t>
            </a:r>
            <a:r>
              <a:rPr sz="3000" spc="-110" dirty="0">
                <a:solidFill>
                  <a:srgbClr val="292959"/>
                </a:solidFill>
                <a:latin typeface="Trebuchet MS"/>
                <a:cs typeface="Trebuchet MS"/>
              </a:rPr>
              <a:t> </a:t>
            </a:r>
            <a:r>
              <a:rPr sz="3000" spc="-90" dirty="0">
                <a:solidFill>
                  <a:srgbClr val="292959"/>
                </a:solidFill>
                <a:latin typeface="Trebuchet MS"/>
                <a:cs typeface="Trebuchet MS"/>
              </a:rPr>
              <a:t>buy</a:t>
            </a:r>
            <a:r>
              <a:rPr sz="3000" spc="-110" dirty="0">
                <a:solidFill>
                  <a:srgbClr val="292959"/>
                </a:solidFill>
                <a:latin typeface="Trebuchet MS"/>
                <a:cs typeface="Trebuchet MS"/>
              </a:rPr>
              <a:t> </a:t>
            </a:r>
            <a:r>
              <a:rPr sz="3000" spc="-105" dirty="0">
                <a:solidFill>
                  <a:srgbClr val="292959"/>
                </a:solidFill>
                <a:latin typeface="Trebuchet MS"/>
                <a:cs typeface="Trebuchet MS"/>
              </a:rPr>
              <a:t>discount):</a:t>
            </a:r>
            <a:r>
              <a:rPr sz="3000" spc="-110" dirty="0">
                <a:solidFill>
                  <a:srgbClr val="292959"/>
                </a:solidFill>
                <a:latin typeface="Trebuchet MS"/>
                <a:cs typeface="Trebuchet MS"/>
              </a:rPr>
              <a:t> </a:t>
            </a:r>
            <a:r>
              <a:rPr sz="3000" b="1" i="1" spc="-20" dirty="0">
                <a:solidFill>
                  <a:srgbClr val="292959"/>
                </a:solidFill>
                <a:latin typeface="Trebuchet MS"/>
                <a:cs typeface="Trebuchet MS"/>
              </a:rPr>
              <a:t>Springette</a:t>
            </a:r>
            <a:r>
              <a:rPr sz="3000" b="1" i="1" spc="-170" dirty="0">
                <a:solidFill>
                  <a:srgbClr val="292959"/>
                </a:solidFill>
                <a:latin typeface="Trebuchet MS"/>
                <a:cs typeface="Trebuchet MS"/>
              </a:rPr>
              <a:t> </a:t>
            </a:r>
            <a:r>
              <a:rPr sz="3000" b="1" i="1" spc="-204" dirty="0">
                <a:solidFill>
                  <a:srgbClr val="292959"/>
                </a:solidFill>
                <a:latin typeface="Trebuchet MS"/>
                <a:cs typeface="Trebuchet MS"/>
              </a:rPr>
              <a:t>v</a:t>
            </a:r>
            <a:r>
              <a:rPr sz="3000" b="1" i="1" spc="-155" dirty="0">
                <a:solidFill>
                  <a:srgbClr val="292959"/>
                </a:solidFill>
                <a:latin typeface="Trebuchet MS"/>
                <a:cs typeface="Trebuchet MS"/>
              </a:rPr>
              <a:t> </a:t>
            </a:r>
            <a:r>
              <a:rPr sz="3000" b="1" i="1" dirty="0">
                <a:solidFill>
                  <a:srgbClr val="292959"/>
                </a:solidFill>
                <a:latin typeface="Trebuchet MS"/>
                <a:cs typeface="Trebuchet MS"/>
              </a:rPr>
              <a:t>Defoe</a:t>
            </a:r>
            <a:r>
              <a:rPr sz="3000" b="1" i="1" spc="-170" dirty="0">
                <a:solidFill>
                  <a:srgbClr val="292959"/>
                </a:solidFill>
                <a:latin typeface="Trebuchet MS"/>
                <a:cs typeface="Trebuchet MS"/>
              </a:rPr>
              <a:t> </a:t>
            </a:r>
            <a:r>
              <a:rPr sz="3000" b="1" spc="-280" dirty="0">
                <a:solidFill>
                  <a:srgbClr val="292959"/>
                </a:solidFill>
                <a:latin typeface="Trebuchet MS"/>
                <a:cs typeface="Trebuchet MS"/>
              </a:rPr>
              <a:t>[1992]</a:t>
            </a:r>
            <a:r>
              <a:rPr sz="3000" b="1" spc="-155" dirty="0">
                <a:solidFill>
                  <a:srgbClr val="292959"/>
                </a:solidFill>
                <a:latin typeface="Trebuchet MS"/>
                <a:cs typeface="Trebuchet MS"/>
              </a:rPr>
              <a:t> </a:t>
            </a:r>
            <a:r>
              <a:rPr sz="3000" b="1" spc="-50" dirty="0">
                <a:solidFill>
                  <a:srgbClr val="292959"/>
                </a:solidFill>
                <a:latin typeface="Trebuchet MS"/>
                <a:cs typeface="Trebuchet MS"/>
              </a:rPr>
              <a:t>2 </a:t>
            </a:r>
            <a:r>
              <a:rPr sz="3000" b="1" spc="-225" dirty="0">
                <a:solidFill>
                  <a:srgbClr val="292959"/>
                </a:solidFill>
                <a:latin typeface="Trebuchet MS"/>
                <a:cs typeface="Trebuchet MS"/>
              </a:rPr>
              <a:t>FLR</a:t>
            </a:r>
            <a:r>
              <a:rPr sz="3000" b="1" spc="-150" dirty="0">
                <a:solidFill>
                  <a:srgbClr val="292959"/>
                </a:solidFill>
                <a:latin typeface="Trebuchet MS"/>
                <a:cs typeface="Trebuchet MS"/>
              </a:rPr>
              <a:t> 388;</a:t>
            </a:r>
            <a:r>
              <a:rPr sz="3000" b="1" spc="-145" dirty="0">
                <a:solidFill>
                  <a:srgbClr val="292959"/>
                </a:solidFill>
                <a:latin typeface="Trebuchet MS"/>
                <a:cs typeface="Trebuchet MS"/>
              </a:rPr>
              <a:t> </a:t>
            </a:r>
            <a:r>
              <a:rPr sz="3000" b="1" i="1" spc="-20" dirty="0">
                <a:solidFill>
                  <a:srgbClr val="292959"/>
                </a:solidFill>
                <a:latin typeface="Trebuchet MS"/>
                <a:cs typeface="Trebuchet MS"/>
              </a:rPr>
              <a:t>Laskar</a:t>
            </a:r>
            <a:r>
              <a:rPr sz="3000" b="1" i="1" spc="-145" dirty="0">
                <a:solidFill>
                  <a:srgbClr val="292959"/>
                </a:solidFill>
                <a:latin typeface="Trebuchet MS"/>
                <a:cs typeface="Trebuchet MS"/>
              </a:rPr>
              <a:t> </a:t>
            </a:r>
            <a:r>
              <a:rPr sz="3000" b="1" i="1" spc="-204" dirty="0">
                <a:solidFill>
                  <a:srgbClr val="292959"/>
                </a:solidFill>
                <a:latin typeface="Trebuchet MS"/>
                <a:cs typeface="Trebuchet MS"/>
              </a:rPr>
              <a:t>v</a:t>
            </a:r>
            <a:r>
              <a:rPr sz="3000" b="1" i="1" spc="-145" dirty="0">
                <a:solidFill>
                  <a:srgbClr val="292959"/>
                </a:solidFill>
                <a:latin typeface="Trebuchet MS"/>
                <a:cs typeface="Trebuchet MS"/>
              </a:rPr>
              <a:t> </a:t>
            </a:r>
            <a:r>
              <a:rPr sz="3000" b="1" i="1" spc="-20" dirty="0">
                <a:solidFill>
                  <a:srgbClr val="292959"/>
                </a:solidFill>
                <a:latin typeface="Trebuchet MS"/>
                <a:cs typeface="Trebuchet MS"/>
              </a:rPr>
              <a:t>Laskar</a:t>
            </a:r>
            <a:r>
              <a:rPr sz="3000" b="1" i="1" spc="-145" dirty="0">
                <a:solidFill>
                  <a:srgbClr val="292959"/>
                </a:solidFill>
                <a:latin typeface="Trebuchet MS"/>
                <a:cs typeface="Trebuchet MS"/>
              </a:rPr>
              <a:t> </a:t>
            </a:r>
            <a:r>
              <a:rPr sz="3000" b="1" spc="-110" dirty="0">
                <a:solidFill>
                  <a:srgbClr val="292959"/>
                </a:solidFill>
                <a:latin typeface="Trebuchet MS"/>
                <a:cs typeface="Trebuchet MS"/>
              </a:rPr>
              <a:t>[2008]</a:t>
            </a:r>
            <a:r>
              <a:rPr sz="3000" b="1" spc="-145" dirty="0">
                <a:solidFill>
                  <a:srgbClr val="292959"/>
                </a:solidFill>
                <a:latin typeface="Trebuchet MS"/>
                <a:cs typeface="Trebuchet MS"/>
              </a:rPr>
              <a:t> </a:t>
            </a:r>
            <a:r>
              <a:rPr sz="3000" b="1" spc="105" dirty="0">
                <a:solidFill>
                  <a:srgbClr val="292959"/>
                </a:solidFill>
                <a:latin typeface="Trebuchet MS"/>
                <a:cs typeface="Trebuchet MS"/>
              </a:rPr>
              <a:t>EWCA</a:t>
            </a:r>
            <a:r>
              <a:rPr sz="3000" b="1" spc="-145" dirty="0">
                <a:solidFill>
                  <a:srgbClr val="292959"/>
                </a:solidFill>
                <a:latin typeface="Trebuchet MS"/>
                <a:cs typeface="Trebuchet MS"/>
              </a:rPr>
              <a:t> </a:t>
            </a:r>
            <a:r>
              <a:rPr sz="3000" b="1" spc="65" dirty="0">
                <a:solidFill>
                  <a:srgbClr val="292959"/>
                </a:solidFill>
                <a:latin typeface="Trebuchet MS"/>
                <a:cs typeface="Trebuchet MS"/>
              </a:rPr>
              <a:t>Civ</a:t>
            </a:r>
            <a:r>
              <a:rPr sz="3000" b="1" spc="-145" dirty="0">
                <a:solidFill>
                  <a:srgbClr val="292959"/>
                </a:solidFill>
                <a:latin typeface="Trebuchet MS"/>
                <a:cs typeface="Trebuchet MS"/>
              </a:rPr>
              <a:t> </a:t>
            </a:r>
            <a:r>
              <a:rPr sz="3000" b="1" spc="-25" dirty="0">
                <a:solidFill>
                  <a:srgbClr val="292959"/>
                </a:solidFill>
                <a:latin typeface="Trebuchet MS"/>
                <a:cs typeface="Trebuchet MS"/>
              </a:rPr>
              <a:t>347</a:t>
            </a:r>
            <a:endParaRPr sz="3000">
              <a:latin typeface="Trebuchet MS"/>
              <a:cs typeface="Trebuchet MS"/>
            </a:endParaRPr>
          </a:p>
          <a:p>
            <a:pPr marL="659765" marR="7677784" indent="-647700">
              <a:lnSpc>
                <a:spcPct val="135400"/>
              </a:lnSpc>
            </a:pPr>
            <a:r>
              <a:rPr sz="3000" spc="-70" dirty="0">
                <a:solidFill>
                  <a:srgbClr val="292959"/>
                </a:solidFill>
                <a:latin typeface="Trebuchet MS"/>
                <a:cs typeface="Trebuchet MS"/>
              </a:rPr>
              <a:t>Rebuttable</a:t>
            </a:r>
            <a:r>
              <a:rPr sz="3000" spc="-95" dirty="0">
                <a:solidFill>
                  <a:srgbClr val="292959"/>
                </a:solidFill>
                <a:latin typeface="Trebuchet MS"/>
                <a:cs typeface="Trebuchet MS"/>
              </a:rPr>
              <a:t> </a:t>
            </a:r>
            <a:r>
              <a:rPr sz="3000" spc="-114" dirty="0">
                <a:solidFill>
                  <a:srgbClr val="292959"/>
                </a:solidFill>
                <a:latin typeface="Trebuchet MS"/>
                <a:cs typeface="Trebuchet MS"/>
              </a:rPr>
              <a:t>presumption:</a:t>
            </a:r>
            <a:r>
              <a:rPr sz="3000" spc="-90" dirty="0">
                <a:solidFill>
                  <a:srgbClr val="292959"/>
                </a:solidFill>
                <a:latin typeface="Trebuchet MS"/>
                <a:cs typeface="Trebuchet MS"/>
              </a:rPr>
              <a:t> </a:t>
            </a:r>
            <a:r>
              <a:rPr sz="3000" spc="-100" dirty="0">
                <a:solidFill>
                  <a:srgbClr val="292959"/>
                </a:solidFill>
                <a:latin typeface="Trebuchet MS"/>
                <a:cs typeface="Trebuchet MS"/>
              </a:rPr>
              <a:t>e.g.</a:t>
            </a:r>
            <a:r>
              <a:rPr sz="3000" spc="-90" dirty="0">
                <a:solidFill>
                  <a:srgbClr val="292959"/>
                </a:solidFill>
                <a:latin typeface="Trebuchet MS"/>
                <a:cs typeface="Trebuchet MS"/>
              </a:rPr>
              <a:t> </a:t>
            </a:r>
            <a:r>
              <a:rPr sz="3000" spc="-145" dirty="0">
                <a:solidFill>
                  <a:srgbClr val="292959"/>
                </a:solidFill>
                <a:latin typeface="Trebuchet MS"/>
                <a:cs typeface="Trebuchet MS"/>
              </a:rPr>
              <a:t>if</a:t>
            </a:r>
            <a:r>
              <a:rPr sz="3000" spc="-90" dirty="0">
                <a:solidFill>
                  <a:srgbClr val="292959"/>
                </a:solidFill>
                <a:latin typeface="Trebuchet MS"/>
                <a:cs typeface="Trebuchet MS"/>
              </a:rPr>
              <a:t> </a:t>
            </a:r>
            <a:r>
              <a:rPr sz="3000" spc="-190" dirty="0">
                <a:solidFill>
                  <a:srgbClr val="292959"/>
                </a:solidFill>
                <a:latin typeface="Trebuchet MS"/>
                <a:cs typeface="Trebuchet MS"/>
              </a:rPr>
              <a:t>it</a:t>
            </a:r>
            <a:r>
              <a:rPr sz="3000" spc="-90" dirty="0">
                <a:solidFill>
                  <a:srgbClr val="292959"/>
                </a:solidFill>
                <a:latin typeface="Trebuchet MS"/>
                <a:cs typeface="Trebuchet MS"/>
              </a:rPr>
              <a:t> </a:t>
            </a:r>
            <a:r>
              <a:rPr sz="3000" dirty="0">
                <a:solidFill>
                  <a:srgbClr val="292959"/>
                </a:solidFill>
                <a:latin typeface="Trebuchet MS"/>
                <a:cs typeface="Trebuchet MS"/>
              </a:rPr>
              <a:t>can</a:t>
            </a:r>
            <a:r>
              <a:rPr sz="3000" spc="-90" dirty="0">
                <a:solidFill>
                  <a:srgbClr val="292959"/>
                </a:solidFill>
                <a:latin typeface="Trebuchet MS"/>
                <a:cs typeface="Trebuchet MS"/>
              </a:rPr>
              <a:t> </a:t>
            </a:r>
            <a:r>
              <a:rPr sz="3000" dirty="0">
                <a:solidFill>
                  <a:srgbClr val="292959"/>
                </a:solidFill>
                <a:latin typeface="Trebuchet MS"/>
                <a:cs typeface="Trebuchet MS"/>
              </a:rPr>
              <a:t>be</a:t>
            </a:r>
            <a:r>
              <a:rPr sz="3000" spc="-90" dirty="0">
                <a:solidFill>
                  <a:srgbClr val="292959"/>
                </a:solidFill>
                <a:latin typeface="Trebuchet MS"/>
                <a:cs typeface="Trebuchet MS"/>
              </a:rPr>
              <a:t> </a:t>
            </a:r>
            <a:r>
              <a:rPr sz="3000" spc="-50" dirty="0">
                <a:solidFill>
                  <a:srgbClr val="292959"/>
                </a:solidFill>
                <a:latin typeface="Trebuchet MS"/>
                <a:cs typeface="Trebuchet MS"/>
              </a:rPr>
              <a:t>shown</a:t>
            </a:r>
            <a:r>
              <a:rPr sz="3000" spc="-90" dirty="0">
                <a:solidFill>
                  <a:srgbClr val="292959"/>
                </a:solidFill>
                <a:latin typeface="Trebuchet MS"/>
                <a:cs typeface="Trebuchet MS"/>
              </a:rPr>
              <a:t> </a:t>
            </a:r>
            <a:r>
              <a:rPr sz="3000" spc="-100" dirty="0">
                <a:solidFill>
                  <a:srgbClr val="292959"/>
                </a:solidFill>
                <a:latin typeface="Trebuchet MS"/>
                <a:cs typeface="Trebuchet MS"/>
              </a:rPr>
              <a:t>either: </a:t>
            </a:r>
            <a:r>
              <a:rPr sz="3000" spc="-95" dirty="0">
                <a:solidFill>
                  <a:srgbClr val="292959"/>
                </a:solidFill>
                <a:latin typeface="Trebuchet MS"/>
                <a:cs typeface="Trebuchet MS"/>
              </a:rPr>
              <a:t>that</a:t>
            </a:r>
            <a:r>
              <a:rPr sz="3000" spc="-105" dirty="0">
                <a:solidFill>
                  <a:srgbClr val="292959"/>
                </a:solidFill>
                <a:latin typeface="Trebuchet MS"/>
                <a:cs typeface="Trebuchet MS"/>
              </a:rPr>
              <a:t> </a:t>
            </a:r>
            <a:r>
              <a:rPr sz="3000" spc="-110" dirty="0">
                <a:solidFill>
                  <a:srgbClr val="292959"/>
                </a:solidFill>
                <a:latin typeface="Trebuchet MS"/>
                <a:cs typeface="Trebuchet MS"/>
              </a:rPr>
              <a:t>the</a:t>
            </a:r>
            <a:r>
              <a:rPr sz="3000" spc="-100" dirty="0">
                <a:solidFill>
                  <a:srgbClr val="292959"/>
                </a:solidFill>
                <a:latin typeface="Trebuchet MS"/>
                <a:cs typeface="Trebuchet MS"/>
              </a:rPr>
              <a:t> money </a:t>
            </a:r>
            <a:r>
              <a:rPr sz="3000" dirty="0">
                <a:solidFill>
                  <a:srgbClr val="292959"/>
                </a:solidFill>
                <a:latin typeface="Trebuchet MS"/>
                <a:cs typeface="Trebuchet MS"/>
              </a:rPr>
              <a:t>was</a:t>
            </a:r>
            <a:r>
              <a:rPr sz="3000" spc="-100" dirty="0">
                <a:solidFill>
                  <a:srgbClr val="292959"/>
                </a:solidFill>
                <a:latin typeface="Trebuchet MS"/>
                <a:cs typeface="Trebuchet MS"/>
              </a:rPr>
              <a:t> </a:t>
            </a:r>
            <a:r>
              <a:rPr sz="3000" spc="-65" dirty="0">
                <a:solidFill>
                  <a:srgbClr val="292959"/>
                </a:solidFill>
                <a:latin typeface="Trebuchet MS"/>
                <a:cs typeface="Trebuchet MS"/>
              </a:rPr>
              <a:t>provided</a:t>
            </a:r>
            <a:r>
              <a:rPr sz="3000" spc="-100" dirty="0">
                <a:solidFill>
                  <a:srgbClr val="292959"/>
                </a:solidFill>
                <a:latin typeface="Trebuchet MS"/>
                <a:cs typeface="Trebuchet MS"/>
              </a:rPr>
              <a:t> for </a:t>
            </a:r>
            <a:r>
              <a:rPr sz="3000" spc="-80" dirty="0">
                <a:solidFill>
                  <a:srgbClr val="292959"/>
                </a:solidFill>
                <a:latin typeface="Trebuchet MS"/>
                <a:cs typeface="Trebuchet MS"/>
              </a:rPr>
              <a:t>another</a:t>
            </a:r>
            <a:r>
              <a:rPr sz="3000" spc="-100" dirty="0">
                <a:solidFill>
                  <a:srgbClr val="292959"/>
                </a:solidFill>
                <a:latin typeface="Trebuchet MS"/>
                <a:cs typeface="Trebuchet MS"/>
              </a:rPr>
              <a:t> </a:t>
            </a:r>
            <a:r>
              <a:rPr sz="3000" spc="-10" dirty="0">
                <a:solidFill>
                  <a:srgbClr val="292959"/>
                </a:solidFill>
                <a:latin typeface="Trebuchet MS"/>
                <a:cs typeface="Trebuchet MS"/>
              </a:rPr>
              <a:t>purpose:</a:t>
            </a:r>
            <a:endParaRPr sz="3000">
              <a:latin typeface="Trebuchet MS"/>
              <a:cs typeface="Trebuchet MS"/>
            </a:endParaRPr>
          </a:p>
          <a:p>
            <a:pPr marL="1307465">
              <a:lnSpc>
                <a:spcPct val="100000"/>
              </a:lnSpc>
              <a:spcBef>
                <a:spcPts val="1275"/>
              </a:spcBef>
            </a:pPr>
            <a:r>
              <a:rPr sz="3000" spc="-114" dirty="0">
                <a:solidFill>
                  <a:srgbClr val="292959"/>
                </a:solidFill>
                <a:latin typeface="Trebuchet MS"/>
                <a:cs typeface="Trebuchet MS"/>
              </a:rPr>
              <a:t>gift:</a:t>
            </a:r>
            <a:r>
              <a:rPr sz="3000" spc="-60" dirty="0">
                <a:solidFill>
                  <a:srgbClr val="292959"/>
                </a:solidFill>
                <a:latin typeface="Trebuchet MS"/>
                <a:cs typeface="Trebuchet MS"/>
              </a:rPr>
              <a:t> </a:t>
            </a:r>
            <a:r>
              <a:rPr sz="3000" b="1" i="1" spc="-10" dirty="0">
                <a:solidFill>
                  <a:srgbClr val="292959"/>
                </a:solidFill>
                <a:latin typeface="Trebuchet MS"/>
                <a:cs typeface="Trebuchet MS"/>
              </a:rPr>
              <a:t>Fowkes</a:t>
            </a:r>
            <a:r>
              <a:rPr sz="3000" b="1" i="1" spc="-125" dirty="0">
                <a:solidFill>
                  <a:srgbClr val="292959"/>
                </a:solidFill>
                <a:latin typeface="Trebuchet MS"/>
                <a:cs typeface="Trebuchet MS"/>
              </a:rPr>
              <a:t> </a:t>
            </a:r>
            <a:r>
              <a:rPr sz="3000" b="1" i="1" spc="-204" dirty="0">
                <a:solidFill>
                  <a:srgbClr val="292959"/>
                </a:solidFill>
                <a:latin typeface="Trebuchet MS"/>
                <a:cs typeface="Trebuchet MS"/>
              </a:rPr>
              <a:t>v</a:t>
            </a:r>
            <a:r>
              <a:rPr sz="3000" b="1" i="1" spc="-125" dirty="0">
                <a:solidFill>
                  <a:srgbClr val="292959"/>
                </a:solidFill>
                <a:latin typeface="Trebuchet MS"/>
                <a:cs typeface="Trebuchet MS"/>
              </a:rPr>
              <a:t> </a:t>
            </a:r>
            <a:r>
              <a:rPr sz="3000" b="1" i="1" dirty="0">
                <a:solidFill>
                  <a:srgbClr val="292959"/>
                </a:solidFill>
                <a:latin typeface="Trebuchet MS"/>
                <a:cs typeface="Trebuchet MS"/>
              </a:rPr>
              <a:t>Pascoe</a:t>
            </a:r>
            <a:r>
              <a:rPr sz="3000" b="1" i="1" spc="-120" dirty="0">
                <a:solidFill>
                  <a:srgbClr val="292959"/>
                </a:solidFill>
                <a:latin typeface="Trebuchet MS"/>
                <a:cs typeface="Trebuchet MS"/>
              </a:rPr>
              <a:t> </a:t>
            </a:r>
            <a:r>
              <a:rPr sz="3000" b="1" spc="-295" dirty="0">
                <a:solidFill>
                  <a:srgbClr val="292959"/>
                </a:solidFill>
                <a:latin typeface="Trebuchet MS"/>
                <a:cs typeface="Trebuchet MS"/>
              </a:rPr>
              <a:t>(1875)</a:t>
            </a:r>
            <a:r>
              <a:rPr sz="3000" b="1" spc="-125" dirty="0">
                <a:solidFill>
                  <a:srgbClr val="292959"/>
                </a:solidFill>
                <a:latin typeface="Trebuchet MS"/>
                <a:cs typeface="Trebuchet MS"/>
              </a:rPr>
              <a:t> </a:t>
            </a:r>
            <a:r>
              <a:rPr sz="3000" b="1" spc="-409" dirty="0">
                <a:solidFill>
                  <a:srgbClr val="292959"/>
                </a:solidFill>
                <a:latin typeface="Trebuchet MS"/>
                <a:cs typeface="Trebuchet MS"/>
              </a:rPr>
              <a:t>10</a:t>
            </a:r>
            <a:r>
              <a:rPr sz="3000" b="1" spc="-120" dirty="0">
                <a:solidFill>
                  <a:srgbClr val="292959"/>
                </a:solidFill>
                <a:latin typeface="Trebuchet MS"/>
                <a:cs typeface="Trebuchet MS"/>
              </a:rPr>
              <a:t> </a:t>
            </a:r>
            <a:r>
              <a:rPr sz="3000" b="1" spc="125" dirty="0">
                <a:solidFill>
                  <a:srgbClr val="292959"/>
                </a:solidFill>
                <a:latin typeface="Trebuchet MS"/>
                <a:cs typeface="Trebuchet MS"/>
              </a:rPr>
              <a:t>Ch</a:t>
            </a:r>
            <a:r>
              <a:rPr sz="3000" b="1" spc="-125" dirty="0">
                <a:solidFill>
                  <a:srgbClr val="292959"/>
                </a:solidFill>
                <a:latin typeface="Trebuchet MS"/>
                <a:cs typeface="Trebuchet MS"/>
              </a:rPr>
              <a:t> </a:t>
            </a:r>
            <a:r>
              <a:rPr sz="3000" b="1" spc="105" dirty="0">
                <a:solidFill>
                  <a:srgbClr val="292959"/>
                </a:solidFill>
                <a:latin typeface="Trebuchet MS"/>
                <a:cs typeface="Trebuchet MS"/>
              </a:rPr>
              <a:t>App</a:t>
            </a:r>
            <a:r>
              <a:rPr sz="3000" b="1" spc="-120" dirty="0">
                <a:solidFill>
                  <a:srgbClr val="292959"/>
                </a:solidFill>
                <a:latin typeface="Trebuchet MS"/>
                <a:cs typeface="Trebuchet MS"/>
              </a:rPr>
              <a:t> </a:t>
            </a:r>
            <a:r>
              <a:rPr sz="3000" b="1" spc="-25" dirty="0">
                <a:solidFill>
                  <a:srgbClr val="292959"/>
                </a:solidFill>
                <a:latin typeface="Trebuchet MS"/>
                <a:cs typeface="Trebuchet MS"/>
              </a:rPr>
              <a:t>343</a:t>
            </a:r>
            <a:endParaRPr sz="3000">
              <a:latin typeface="Trebuchet MS"/>
              <a:cs typeface="Trebuchet MS"/>
            </a:endParaRPr>
          </a:p>
          <a:p>
            <a:pPr marL="1307465">
              <a:lnSpc>
                <a:spcPct val="100000"/>
              </a:lnSpc>
              <a:spcBef>
                <a:spcPts val="1275"/>
              </a:spcBef>
            </a:pPr>
            <a:r>
              <a:rPr sz="3000" spc="-100" dirty="0">
                <a:solidFill>
                  <a:srgbClr val="292959"/>
                </a:solidFill>
                <a:latin typeface="Trebuchet MS"/>
                <a:cs typeface="Trebuchet MS"/>
              </a:rPr>
              <a:t>loan:</a:t>
            </a:r>
            <a:r>
              <a:rPr sz="3000" spc="-55" dirty="0">
                <a:solidFill>
                  <a:srgbClr val="292959"/>
                </a:solidFill>
                <a:latin typeface="Trebuchet MS"/>
                <a:cs typeface="Trebuchet MS"/>
              </a:rPr>
              <a:t> </a:t>
            </a:r>
            <a:r>
              <a:rPr sz="3000" b="1" i="1" spc="55" dirty="0">
                <a:solidFill>
                  <a:srgbClr val="292959"/>
                </a:solidFill>
                <a:latin typeface="Trebuchet MS"/>
                <a:cs typeface="Trebuchet MS"/>
              </a:rPr>
              <a:t>Sekhon</a:t>
            </a:r>
            <a:r>
              <a:rPr sz="3000" b="1" i="1" spc="-114" dirty="0">
                <a:solidFill>
                  <a:srgbClr val="292959"/>
                </a:solidFill>
                <a:latin typeface="Trebuchet MS"/>
                <a:cs typeface="Trebuchet MS"/>
              </a:rPr>
              <a:t> </a:t>
            </a:r>
            <a:r>
              <a:rPr sz="3000" b="1" i="1" spc="-204" dirty="0">
                <a:solidFill>
                  <a:srgbClr val="292959"/>
                </a:solidFill>
                <a:latin typeface="Trebuchet MS"/>
                <a:cs typeface="Trebuchet MS"/>
              </a:rPr>
              <a:t>v</a:t>
            </a:r>
            <a:r>
              <a:rPr sz="3000" b="1" i="1" spc="-114" dirty="0">
                <a:solidFill>
                  <a:srgbClr val="292959"/>
                </a:solidFill>
                <a:latin typeface="Trebuchet MS"/>
                <a:cs typeface="Trebuchet MS"/>
              </a:rPr>
              <a:t> </a:t>
            </a:r>
            <a:r>
              <a:rPr sz="3000" b="1" i="1" dirty="0">
                <a:solidFill>
                  <a:srgbClr val="292959"/>
                </a:solidFill>
                <a:latin typeface="Trebuchet MS"/>
                <a:cs typeface="Trebuchet MS"/>
              </a:rPr>
              <a:t>Alissa</a:t>
            </a:r>
            <a:r>
              <a:rPr sz="3000" b="1" i="1" spc="-114" dirty="0">
                <a:solidFill>
                  <a:srgbClr val="292959"/>
                </a:solidFill>
                <a:latin typeface="Trebuchet MS"/>
                <a:cs typeface="Trebuchet MS"/>
              </a:rPr>
              <a:t> </a:t>
            </a:r>
            <a:r>
              <a:rPr sz="3000" b="1" spc="-265" dirty="0">
                <a:solidFill>
                  <a:srgbClr val="292959"/>
                </a:solidFill>
                <a:latin typeface="Trebuchet MS"/>
                <a:cs typeface="Trebuchet MS"/>
              </a:rPr>
              <a:t>[1989]</a:t>
            </a:r>
            <a:r>
              <a:rPr sz="3000" b="1" spc="-114" dirty="0">
                <a:solidFill>
                  <a:srgbClr val="292959"/>
                </a:solidFill>
                <a:latin typeface="Trebuchet MS"/>
                <a:cs typeface="Trebuchet MS"/>
              </a:rPr>
              <a:t> </a:t>
            </a:r>
            <a:r>
              <a:rPr sz="3000" b="1" spc="-220" dirty="0">
                <a:solidFill>
                  <a:srgbClr val="292959"/>
                </a:solidFill>
                <a:latin typeface="Trebuchet MS"/>
                <a:cs typeface="Trebuchet MS"/>
              </a:rPr>
              <a:t>2</a:t>
            </a:r>
            <a:r>
              <a:rPr sz="3000" b="1" spc="-114" dirty="0">
                <a:solidFill>
                  <a:srgbClr val="292959"/>
                </a:solidFill>
                <a:latin typeface="Trebuchet MS"/>
                <a:cs typeface="Trebuchet MS"/>
              </a:rPr>
              <a:t> </a:t>
            </a:r>
            <a:r>
              <a:rPr sz="3000" b="1" spc="-225" dirty="0">
                <a:solidFill>
                  <a:srgbClr val="292959"/>
                </a:solidFill>
                <a:latin typeface="Trebuchet MS"/>
                <a:cs typeface="Trebuchet MS"/>
              </a:rPr>
              <a:t>FLR</a:t>
            </a:r>
            <a:r>
              <a:rPr sz="3000" b="1" spc="-114" dirty="0">
                <a:solidFill>
                  <a:srgbClr val="292959"/>
                </a:solidFill>
                <a:latin typeface="Trebuchet MS"/>
                <a:cs typeface="Trebuchet MS"/>
              </a:rPr>
              <a:t> </a:t>
            </a:r>
            <a:r>
              <a:rPr sz="3000" b="1" spc="-25" dirty="0">
                <a:solidFill>
                  <a:srgbClr val="292959"/>
                </a:solidFill>
                <a:latin typeface="Trebuchet MS"/>
                <a:cs typeface="Trebuchet MS"/>
              </a:rPr>
              <a:t>94</a:t>
            </a:r>
            <a:endParaRPr sz="3000">
              <a:latin typeface="Trebuchet MS"/>
              <a:cs typeface="Trebuchet MS"/>
            </a:endParaRPr>
          </a:p>
          <a:p>
            <a:pPr marL="1307465">
              <a:lnSpc>
                <a:spcPct val="100000"/>
              </a:lnSpc>
              <a:spcBef>
                <a:spcPts val="1275"/>
              </a:spcBef>
            </a:pPr>
            <a:r>
              <a:rPr sz="3000" spc="-75" dirty="0">
                <a:solidFill>
                  <a:srgbClr val="292959"/>
                </a:solidFill>
                <a:latin typeface="Trebuchet MS"/>
                <a:cs typeface="Trebuchet MS"/>
              </a:rPr>
              <a:t>advancement:</a:t>
            </a:r>
            <a:r>
              <a:rPr sz="3000" spc="-140" dirty="0">
                <a:solidFill>
                  <a:srgbClr val="292959"/>
                </a:solidFill>
                <a:latin typeface="Trebuchet MS"/>
                <a:cs typeface="Trebuchet MS"/>
              </a:rPr>
              <a:t> </a:t>
            </a:r>
            <a:r>
              <a:rPr sz="3000" b="1" i="1" spc="-100" dirty="0">
                <a:solidFill>
                  <a:srgbClr val="292959"/>
                </a:solidFill>
                <a:latin typeface="Trebuchet MS"/>
                <a:cs typeface="Trebuchet MS"/>
              </a:rPr>
              <a:t>Dyer</a:t>
            </a:r>
            <a:r>
              <a:rPr sz="3000" b="1" i="1" spc="-135" dirty="0">
                <a:solidFill>
                  <a:srgbClr val="292959"/>
                </a:solidFill>
                <a:latin typeface="Trebuchet MS"/>
                <a:cs typeface="Trebuchet MS"/>
              </a:rPr>
              <a:t> </a:t>
            </a:r>
            <a:r>
              <a:rPr sz="3000" b="1" i="1" spc="-204" dirty="0">
                <a:solidFill>
                  <a:srgbClr val="292959"/>
                </a:solidFill>
                <a:latin typeface="Trebuchet MS"/>
                <a:cs typeface="Trebuchet MS"/>
              </a:rPr>
              <a:t>v</a:t>
            </a:r>
            <a:r>
              <a:rPr sz="3000" b="1" i="1" spc="-140" dirty="0">
                <a:solidFill>
                  <a:srgbClr val="292959"/>
                </a:solidFill>
                <a:latin typeface="Trebuchet MS"/>
                <a:cs typeface="Trebuchet MS"/>
              </a:rPr>
              <a:t> </a:t>
            </a:r>
            <a:r>
              <a:rPr sz="3000" b="1" i="1" spc="-100" dirty="0">
                <a:solidFill>
                  <a:srgbClr val="292959"/>
                </a:solidFill>
                <a:latin typeface="Trebuchet MS"/>
                <a:cs typeface="Trebuchet MS"/>
              </a:rPr>
              <a:t>Dyer</a:t>
            </a:r>
            <a:r>
              <a:rPr sz="3000" b="1" i="1" spc="-135" dirty="0">
                <a:solidFill>
                  <a:srgbClr val="292959"/>
                </a:solidFill>
                <a:latin typeface="Trebuchet MS"/>
                <a:cs typeface="Trebuchet MS"/>
              </a:rPr>
              <a:t> </a:t>
            </a:r>
            <a:r>
              <a:rPr sz="3000" b="1" spc="-290" dirty="0">
                <a:solidFill>
                  <a:srgbClr val="292959"/>
                </a:solidFill>
                <a:latin typeface="Trebuchet MS"/>
                <a:cs typeface="Trebuchet MS"/>
              </a:rPr>
              <a:t>(1788)</a:t>
            </a:r>
            <a:r>
              <a:rPr sz="3000" b="1" spc="-140" dirty="0">
                <a:solidFill>
                  <a:srgbClr val="292959"/>
                </a:solidFill>
                <a:latin typeface="Trebuchet MS"/>
                <a:cs typeface="Trebuchet MS"/>
              </a:rPr>
              <a:t> </a:t>
            </a:r>
            <a:r>
              <a:rPr sz="3000" b="1" spc="-220" dirty="0">
                <a:solidFill>
                  <a:srgbClr val="292959"/>
                </a:solidFill>
                <a:latin typeface="Trebuchet MS"/>
                <a:cs typeface="Trebuchet MS"/>
              </a:rPr>
              <a:t>2</a:t>
            </a:r>
            <a:r>
              <a:rPr sz="3000" b="1" spc="-135" dirty="0">
                <a:solidFill>
                  <a:srgbClr val="292959"/>
                </a:solidFill>
                <a:latin typeface="Trebuchet MS"/>
                <a:cs typeface="Trebuchet MS"/>
              </a:rPr>
              <a:t> </a:t>
            </a:r>
            <a:r>
              <a:rPr sz="3000" b="1" spc="85" dirty="0">
                <a:solidFill>
                  <a:srgbClr val="292959"/>
                </a:solidFill>
                <a:latin typeface="Trebuchet MS"/>
                <a:cs typeface="Trebuchet MS"/>
              </a:rPr>
              <a:t>Cox</a:t>
            </a:r>
            <a:r>
              <a:rPr sz="3000" b="1" spc="-140" dirty="0">
                <a:solidFill>
                  <a:srgbClr val="292959"/>
                </a:solidFill>
                <a:latin typeface="Trebuchet MS"/>
                <a:cs typeface="Trebuchet MS"/>
              </a:rPr>
              <a:t> </a:t>
            </a:r>
            <a:r>
              <a:rPr sz="3000" b="1" spc="-25" dirty="0">
                <a:solidFill>
                  <a:srgbClr val="292959"/>
                </a:solidFill>
                <a:latin typeface="Trebuchet MS"/>
                <a:cs typeface="Trebuchet MS"/>
              </a:rPr>
              <a:t>92</a:t>
            </a:r>
            <a:endParaRPr sz="3000">
              <a:latin typeface="Trebuchet MS"/>
              <a:cs typeface="Trebuchet MS"/>
            </a:endParaRPr>
          </a:p>
          <a:p>
            <a:pPr marL="659765">
              <a:lnSpc>
                <a:spcPct val="100000"/>
              </a:lnSpc>
              <a:spcBef>
                <a:spcPts val="1275"/>
              </a:spcBef>
            </a:pPr>
            <a:r>
              <a:rPr sz="3000" spc="-95" dirty="0">
                <a:solidFill>
                  <a:srgbClr val="292959"/>
                </a:solidFill>
                <a:latin typeface="Trebuchet MS"/>
                <a:cs typeface="Trebuchet MS"/>
              </a:rPr>
              <a:t>that</a:t>
            </a:r>
            <a:r>
              <a:rPr sz="3000" spc="-80" dirty="0">
                <a:solidFill>
                  <a:srgbClr val="292959"/>
                </a:solidFill>
                <a:latin typeface="Trebuchet MS"/>
                <a:cs typeface="Trebuchet MS"/>
              </a:rPr>
              <a:t> </a:t>
            </a:r>
            <a:r>
              <a:rPr sz="3000" dirty="0">
                <a:solidFill>
                  <a:srgbClr val="292959"/>
                </a:solidFill>
                <a:latin typeface="Trebuchet MS"/>
                <a:cs typeface="Trebuchet MS"/>
              </a:rPr>
              <a:t>an</a:t>
            </a:r>
            <a:r>
              <a:rPr sz="3000" spc="-75" dirty="0">
                <a:solidFill>
                  <a:srgbClr val="292959"/>
                </a:solidFill>
                <a:latin typeface="Trebuchet MS"/>
                <a:cs typeface="Trebuchet MS"/>
              </a:rPr>
              <a:t> </a:t>
            </a:r>
            <a:r>
              <a:rPr sz="3000" spc="-130" dirty="0">
                <a:solidFill>
                  <a:srgbClr val="292959"/>
                </a:solidFill>
                <a:latin typeface="Trebuchet MS"/>
                <a:cs typeface="Trebuchet MS"/>
              </a:rPr>
              <a:t>interest</a:t>
            </a:r>
            <a:r>
              <a:rPr sz="3000" spc="-80" dirty="0">
                <a:solidFill>
                  <a:srgbClr val="292959"/>
                </a:solidFill>
                <a:latin typeface="Trebuchet MS"/>
                <a:cs typeface="Trebuchet MS"/>
              </a:rPr>
              <a:t> </a:t>
            </a:r>
            <a:r>
              <a:rPr sz="3000" dirty="0">
                <a:solidFill>
                  <a:srgbClr val="292959"/>
                </a:solidFill>
                <a:latin typeface="Trebuchet MS"/>
                <a:cs typeface="Trebuchet MS"/>
              </a:rPr>
              <a:t>was</a:t>
            </a:r>
            <a:r>
              <a:rPr sz="3000" spc="-75" dirty="0">
                <a:solidFill>
                  <a:srgbClr val="292959"/>
                </a:solidFill>
                <a:latin typeface="Trebuchet MS"/>
                <a:cs typeface="Trebuchet MS"/>
              </a:rPr>
              <a:t> intended</a:t>
            </a:r>
            <a:r>
              <a:rPr sz="3000" spc="-80" dirty="0">
                <a:solidFill>
                  <a:srgbClr val="292959"/>
                </a:solidFill>
                <a:latin typeface="Trebuchet MS"/>
                <a:cs typeface="Trebuchet MS"/>
              </a:rPr>
              <a:t> </a:t>
            </a:r>
            <a:r>
              <a:rPr sz="3000" spc="-145" dirty="0">
                <a:solidFill>
                  <a:srgbClr val="292959"/>
                </a:solidFill>
                <a:latin typeface="Trebuchet MS"/>
                <a:cs typeface="Trebuchet MS"/>
              </a:rPr>
              <a:t>in</a:t>
            </a:r>
            <a:r>
              <a:rPr sz="3000" spc="-75" dirty="0">
                <a:solidFill>
                  <a:srgbClr val="292959"/>
                </a:solidFill>
                <a:latin typeface="Trebuchet MS"/>
                <a:cs typeface="Trebuchet MS"/>
              </a:rPr>
              <a:t> </a:t>
            </a:r>
            <a:r>
              <a:rPr sz="3000" spc="-114" dirty="0">
                <a:solidFill>
                  <a:srgbClr val="292959"/>
                </a:solidFill>
                <a:latin typeface="Trebuchet MS"/>
                <a:cs typeface="Trebuchet MS"/>
              </a:rPr>
              <a:t>alternative</a:t>
            </a:r>
            <a:r>
              <a:rPr sz="3000" spc="-80" dirty="0">
                <a:solidFill>
                  <a:srgbClr val="292959"/>
                </a:solidFill>
                <a:latin typeface="Trebuchet MS"/>
                <a:cs typeface="Trebuchet MS"/>
              </a:rPr>
              <a:t> </a:t>
            </a:r>
            <a:r>
              <a:rPr sz="3000" spc="-95" dirty="0">
                <a:solidFill>
                  <a:srgbClr val="292959"/>
                </a:solidFill>
                <a:latin typeface="Trebuchet MS"/>
                <a:cs typeface="Trebuchet MS"/>
              </a:rPr>
              <a:t>shares:</a:t>
            </a:r>
            <a:r>
              <a:rPr sz="3000" spc="-140" dirty="0">
                <a:solidFill>
                  <a:srgbClr val="292959"/>
                </a:solidFill>
                <a:latin typeface="Trebuchet MS"/>
                <a:cs typeface="Trebuchet MS"/>
              </a:rPr>
              <a:t> </a:t>
            </a:r>
            <a:r>
              <a:rPr sz="3000" b="1" i="1" spc="-20" dirty="0">
                <a:solidFill>
                  <a:srgbClr val="292959"/>
                </a:solidFill>
                <a:latin typeface="Trebuchet MS"/>
                <a:cs typeface="Trebuchet MS"/>
              </a:rPr>
              <a:t>Springette</a:t>
            </a:r>
            <a:r>
              <a:rPr sz="3000" b="1" i="1" spc="-135" dirty="0">
                <a:solidFill>
                  <a:srgbClr val="292959"/>
                </a:solidFill>
                <a:latin typeface="Trebuchet MS"/>
                <a:cs typeface="Trebuchet MS"/>
              </a:rPr>
              <a:t> </a:t>
            </a:r>
            <a:r>
              <a:rPr sz="3000" b="1" i="1" spc="-204" dirty="0">
                <a:solidFill>
                  <a:srgbClr val="292959"/>
                </a:solidFill>
                <a:latin typeface="Trebuchet MS"/>
                <a:cs typeface="Trebuchet MS"/>
              </a:rPr>
              <a:t>v</a:t>
            </a:r>
            <a:r>
              <a:rPr sz="3000" b="1" i="1" spc="-140" dirty="0">
                <a:solidFill>
                  <a:srgbClr val="292959"/>
                </a:solidFill>
                <a:latin typeface="Trebuchet MS"/>
                <a:cs typeface="Trebuchet MS"/>
              </a:rPr>
              <a:t> </a:t>
            </a:r>
            <a:r>
              <a:rPr sz="3000" b="1" i="1" dirty="0">
                <a:solidFill>
                  <a:srgbClr val="292959"/>
                </a:solidFill>
                <a:latin typeface="Trebuchet MS"/>
                <a:cs typeface="Trebuchet MS"/>
              </a:rPr>
              <a:t>Defoe</a:t>
            </a:r>
            <a:r>
              <a:rPr sz="3000" b="1" i="1" spc="-140" dirty="0">
                <a:solidFill>
                  <a:srgbClr val="292959"/>
                </a:solidFill>
                <a:latin typeface="Trebuchet MS"/>
                <a:cs typeface="Trebuchet MS"/>
              </a:rPr>
              <a:t> </a:t>
            </a:r>
            <a:r>
              <a:rPr sz="3000" b="1" spc="-280" dirty="0">
                <a:solidFill>
                  <a:srgbClr val="292959"/>
                </a:solidFill>
                <a:latin typeface="Trebuchet MS"/>
                <a:cs typeface="Trebuchet MS"/>
              </a:rPr>
              <a:t>[1992]</a:t>
            </a:r>
            <a:r>
              <a:rPr sz="3000" b="1" spc="-140" dirty="0">
                <a:solidFill>
                  <a:srgbClr val="292959"/>
                </a:solidFill>
                <a:latin typeface="Trebuchet MS"/>
                <a:cs typeface="Trebuchet MS"/>
              </a:rPr>
              <a:t> </a:t>
            </a:r>
            <a:r>
              <a:rPr sz="3000" b="1" spc="-220" dirty="0">
                <a:solidFill>
                  <a:srgbClr val="292959"/>
                </a:solidFill>
                <a:latin typeface="Trebuchet MS"/>
                <a:cs typeface="Trebuchet MS"/>
              </a:rPr>
              <a:t>2</a:t>
            </a:r>
            <a:r>
              <a:rPr sz="3000" b="1" spc="-135" dirty="0">
                <a:solidFill>
                  <a:srgbClr val="292959"/>
                </a:solidFill>
                <a:latin typeface="Trebuchet MS"/>
                <a:cs typeface="Trebuchet MS"/>
              </a:rPr>
              <a:t> </a:t>
            </a:r>
            <a:r>
              <a:rPr sz="3000" b="1" spc="-225" dirty="0">
                <a:solidFill>
                  <a:srgbClr val="292959"/>
                </a:solidFill>
                <a:latin typeface="Trebuchet MS"/>
                <a:cs typeface="Trebuchet MS"/>
              </a:rPr>
              <a:t>FLR</a:t>
            </a:r>
            <a:r>
              <a:rPr sz="3000" b="1" spc="-140" dirty="0">
                <a:solidFill>
                  <a:srgbClr val="292959"/>
                </a:solidFill>
                <a:latin typeface="Trebuchet MS"/>
                <a:cs typeface="Trebuchet MS"/>
              </a:rPr>
              <a:t> </a:t>
            </a:r>
            <a:r>
              <a:rPr sz="3000" b="1" spc="-25" dirty="0">
                <a:solidFill>
                  <a:srgbClr val="292959"/>
                </a:solidFill>
                <a:latin typeface="Trebuchet MS"/>
                <a:cs typeface="Trebuchet MS"/>
              </a:rPr>
              <a:t>388</a:t>
            </a:r>
            <a:endParaRPr sz="3000">
              <a:latin typeface="Trebuchet MS"/>
              <a:cs typeface="Trebuchet MS"/>
            </a:endParaRPr>
          </a:p>
        </p:txBody>
      </p:sp>
      <p:sp>
        <p:nvSpPr>
          <p:cNvPr id="13" name="object 13" descr="$PPTXTitle"/>
          <p:cNvSpPr txBox="1">
            <a:spLocks noGrp="1"/>
          </p:cNvSpPr>
          <p:nvPr>
            <p:ph type="title"/>
          </p:nvPr>
        </p:nvSpPr>
        <p:spPr>
          <a:xfrm>
            <a:off x="597084" y="837406"/>
            <a:ext cx="11229975" cy="1168400"/>
          </a:xfrm>
          <a:prstGeom prst="rect">
            <a:avLst/>
          </a:prstGeom>
        </p:spPr>
        <p:txBody>
          <a:bodyPr vert="horz" wrap="square" lIns="0" tIns="12700" rIns="0" bIns="0" rtlCol="0">
            <a:spAutoFit/>
          </a:bodyPr>
          <a:lstStyle/>
          <a:p>
            <a:pPr marL="12700">
              <a:lnSpc>
                <a:spcPct val="100000"/>
              </a:lnSpc>
              <a:spcBef>
                <a:spcPts val="100"/>
              </a:spcBef>
            </a:pPr>
            <a:r>
              <a:rPr sz="7500" spc="-190" dirty="0"/>
              <a:t>ELIGIBLE</a:t>
            </a:r>
            <a:r>
              <a:rPr sz="7500" spc="-340" dirty="0"/>
              <a:t> </a:t>
            </a:r>
            <a:r>
              <a:rPr sz="7500" spc="-10" dirty="0">
                <a:solidFill>
                  <a:srgbClr val="292959"/>
                </a:solidFill>
              </a:rPr>
              <a:t>CONTRIBUTIONS</a:t>
            </a:r>
            <a:endParaRPr sz="75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895534" y="2312193"/>
            <a:ext cx="95250" cy="95249"/>
          </a:xfrm>
          <a:prstGeom prst="rect">
            <a:avLst/>
          </a:prstGeom>
        </p:spPr>
      </p:pic>
      <p:pic>
        <p:nvPicPr>
          <p:cNvPr id="3" name="object 3"/>
          <p:cNvPicPr/>
          <p:nvPr/>
        </p:nvPicPr>
        <p:blipFill>
          <a:blip r:embed="rId4" cstate="print"/>
          <a:stretch>
            <a:fillRect/>
          </a:stretch>
        </p:blipFill>
        <p:spPr>
          <a:xfrm>
            <a:off x="1424171" y="2831305"/>
            <a:ext cx="104775" cy="104774"/>
          </a:xfrm>
          <a:prstGeom prst="rect">
            <a:avLst/>
          </a:prstGeom>
        </p:spPr>
      </p:pic>
      <p:sp>
        <p:nvSpPr>
          <p:cNvPr id="4" name="object 4"/>
          <p:cNvSpPr/>
          <p:nvPr/>
        </p:nvSpPr>
        <p:spPr>
          <a:xfrm>
            <a:off x="1971859" y="3359943"/>
            <a:ext cx="95250" cy="95250"/>
          </a:xfrm>
          <a:custGeom>
            <a:avLst/>
            <a:gdLst/>
            <a:ahLst/>
            <a:cxnLst/>
            <a:rect l="l" t="t" r="r" b="b"/>
            <a:pathLst>
              <a:path w="95250" h="95250">
                <a:moveTo>
                  <a:pt x="95249" y="95249"/>
                </a:moveTo>
                <a:lnTo>
                  <a:pt x="0" y="95249"/>
                </a:lnTo>
                <a:lnTo>
                  <a:pt x="0" y="0"/>
                </a:lnTo>
                <a:lnTo>
                  <a:pt x="95249" y="0"/>
                </a:lnTo>
                <a:lnTo>
                  <a:pt x="95249" y="95249"/>
                </a:lnTo>
                <a:close/>
              </a:path>
            </a:pathLst>
          </a:custGeom>
          <a:solidFill>
            <a:srgbClr val="292959"/>
          </a:solidFill>
        </p:spPr>
        <p:txBody>
          <a:bodyPr wrap="square" lIns="0" tIns="0" rIns="0" bIns="0" rtlCol="0"/>
          <a:lstStyle/>
          <a:p>
            <a:endParaRPr/>
          </a:p>
        </p:txBody>
      </p:sp>
      <p:pic>
        <p:nvPicPr>
          <p:cNvPr id="5" name="object 5"/>
          <p:cNvPicPr/>
          <p:nvPr/>
        </p:nvPicPr>
        <p:blipFill>
          <a:blip r:embed="rId5" cstate="print"/>
          <a:stretch>
            <a:fillRect/>
          </a:stretch>
        </p:blipFill>
        <p:spPr>
          <a:xfrm>
            <a:off x="1424171" y="4402930"/>
            <a:ext cx="104775" cy="104774"/>
          </a:xfrm>
          <a:prstGeom prst="rect">
            <a:avLst/>
          </a:prstGeom>
        </p:spPr>
      </p:pic>
      <p:sp>
        <p:nvSpPr>
          <p:cNvPr id="6" name="object 6"/>
          <p:cNvSpPr/>
          <p:nvPr/>
        </p:nvSpPr>
        <p:spPr>
          <a:xfrm>
            <a:off x="1971859" y="4931568"/>
            <a:ext cx="95250" cy="95250"/>
          </a:xfrm>
          <a:custGeom>
            <a:avLst/>
            <a:gdLst/>
            <a:ahLst/>
            <a:cxnLst/>
            <a:rect l="l" t="t" r="r" b="b"/>
            <a:pathLst>
              <a:path w="95250" h="95250">
                <a:moveTo>
                  <a:pt x="95249" y="95249"/>
                </a:moveTo>
                <a:lnTo>
                  <a:pt x="0" y="95249"/>
                </a:lnTo>
                <a:lnTo>
                  <a:pt x="0" y="0"/>
                </a:lnTo>
                <a:lnTo>
                  <a:pt x="95249" y="0"/>
                </a:lnTo>
                <a:lnTo>
                  <a:pt x="95249" y="95249"/>
                </a:lnTo>
                <a:close/>
              </a:path>
            </a:pathLst>
          </a:custGeom>
          <a:solidFill>
            <a:srgbClr val="292959"/>
          </a:solidFill>
        </p:spPr>
        <p:txBody>
          <a:bodyPr wrap="square" lIns="0" tIns="0" rIns="0" bIns="0" rtlCol="0"/>
          <a:lstStyle/>
          <a:p>
            <a:endParaRPr/>
          </a:p>
        </p:txBody>
      </p:sp>
      <p:pic>
        <p:nvPicPr>
          <p:cNvPr id="7" name="object 7"/>
          <p:cNvPicPr/>
          <p:nvPr/>
        </p:nvPicPr>
        <p:blipFill>
          <a:blip r:embed="rId5" cstate="print"/>
          <a:stretch>
            <a:fillRect/>
          </a:stretch>
        </p:blipFill>
        <p:spPr>
          <a:xfrm>
            <a:off x="1424171" y="7022305"/>
            <a:ext cx="104775" cy="104774"/>
          </a:xfrm>
          <a:prstGeom prst="rect">
            <a:avLst/>
          </a:prstGeom>
        </p:spPr>
      </p:pic>
      <p:sp>
        <p:nvSpPr>
          <p:cNvPr id="8" name="object 8"/>
          <p:cNvSpPr/>
          <p:nvPr/>
        </p:nvSpPr>
        <p:spPr>
          <a:xfrm>
            <a:off x="1971859" y="7550942"/>
            <a:ext cx="95250" cy="95250"/>
          </a:xfrm>
          <a:custGeom>
            <a:avLst/>
            <a:gdLst/>
            <a:ahLst/>
            <a:cxnLst/>
            <a:rect l="l" t="t" r="r" b="b"/>
            <a:pathLst>
              <a:path w="95250" h="95250">
                <a:moveTo>
                  <a:pt x="95249" y="95249"/>
                </a:moveTo>
                <a:lnTo>
                  <a:pt x="0" y="95249"/>
                </a:lnTo>
                <a:lnTo>
                  <a:pt x="0" y="0"/>
                </a:lnTo>
                <a:lnTo>
                  <a:pt x="95249" y="0"/>
                </a:lnTo>
                <a:lnTo>
                  <a:pt x="95249" y="95249"/>
                </a:lnTo>
                <a:close/>
              </a:path>
            </a:pathLst>
          </a:custGeom>
          <a:solidFill>
            <a:srgbClr val="292959"/>
          </a:solidFill>
        </p:spPr>
        <p:txBody>
          <a:bodyPr wrap="square" lIns="0" tIns="0" rIns="0" bIns="0" rtlCol="0"/>
          <a:lstStyle/>
          <a:p>
            <a:endParaRPr/>
          </a:p>
        </p:txBody>
      </p:sp>
      <p:sp>
        <p:nvSpPr>
          <p:cNvPr id="9" name="object 9"/>
          <p:cNvSpPr/>
          <p:nvPr/>
        </p:nvSpPr>
        <p:spPr>
          <a:xfrm>
            <a:off x="1971859" y="8074817"/>
            <a:ext cx="95250" cy="95250"/>
          </a:xfrm>
          <a:custGeom>
            <a:avLst/>
            <a:gdLst/>
            <a:ahLst/>
            <a:cxnLst/>
            <a:rect l="l" t="t" r="r" b="b"/>
            <a:pathLst>
              <a:path w="95250" h="95250">
                <a:moveTo>
                  <a:pt x="95249" y="95249"/>
                </a:moveTo>
                <a:lnTo>
                  <a:pt x="0" y="95249"/>
                </a:lnTo>
                <a:lnTo>
                  <a:pt x="0" y="0"/>
                </a:lnTo>
                <a:lnTo>
                  <a:pt x="95249" y="0"/>
                </a:lnTo>
                <a:lnTo>
                  <a:pt x="95249" y="95249"/>
                </a:lnTo>
                <a:close/>
              </a:path>
            </a:pathLst>
          </a:custGeom>
          <a:solidFill>
            <a:srgbClr val="292959"/>
          </a:solidFill>
        </p:spPr>
        <p:txBody>
          <a:bodyPr wrap="square" lIns="0" tIns="0" rIns="0" bIns="0" rtlCol="0"/>
          <a:lstStyle/>
          <a:p>
            <a:endParaRPr/>
          </a:p>
        </p:txBody>
      </p:sp>
      <p:pic>
        <p:nvPicPr>
          <p:cNvPr id="10" name="object 10"/>
          <p:cNvPicPr/>
          <p:nvPr/>
        </p:nvPicPr>
        <p:blipFill>
          <a:blip r:embed="rId6" cstate="print"/>
          <a:stretch>
            <a:fillRect/>
          </a:stretch>
        </p:blipFill>
        <p:spPr>
          <a:xfrm>
            <a:off x="1424171" y="9117805"/>
            <a:ext cx="104775" cy="104774"/>
          </a:xfrm>
          <a:prstGeom prst="rect">
            <a:avLst/>
          </a:prstGeom>
        </p:spPr>
      </p:pic>
      <p:sp>
        <p:nvSpPr>
          <p:cNvPr id="11" name="object 11"/>
          <p:cNvSpPr/>
          <p:nvPr/>
        </p:nvSpPr>
        <p:spPr>
          <a:xfrm>
            <a:off x="1971859" y="9646442"/>
            <a:ext cx="95250" cy="95250"/>
          </a:xfrm>
          <a:custGeom>
            <a:avLst/>
            <a:gdLst/>
            <a:ahLst/>
            <a:cxnLst/>
            <a:rect l="l" t="t" r="r" b="b"/>
            <a:pathLst>
              <a:path w="95250" h="95250">
                <a:moveTo>
                  <a:pt x="95249" y="95249"/>
                </a:moveTo>
                <a:lnTo>
                  <a:pt x="0" y="95249"/>
                </a:lnTo>
                <a:lnTo>
                  <a:pt x="0" y="0"/>
                </a:lnTo>
                <a:lnTo>
                  <a:pt x="95249" y="0"/>
                </a:lnTo>
                <a:lnTo>
                  <a:pt x="95249" y="95249"/>
                </a:lnTo>
                <a:close/>
              </a:path>
            </a:pathLst>
          </a:custGeom>
          <a:solidFill>
            <a:srgbClr val="292959"/>
          </a:solidFill>
        </p:spPr>
        <p:txBody>
          <a:bodyPr wrap="square" lIns="0" tIns="0" rIns="0" bIns="0" rtlCol="0"/>
          <a:lstStyle/>
          <a:p>
            <a:endParaRPr/>
          </a:p>
        </p:txBody>
      </p:sp>
      <p:sp>
        <p:nvSpPr>
          <p:cNvPr id="12" name="object 12"/>
          <p:cNvSpPr txBox="1"/>
          <p:nvPr/>
        </p:nvSpPr>
        <p:spPr>
          <a:xfrm>
            <a:off x="1136735" y="1981987"/>
            <a:ext cx="16732250" cy="7883525"/>
          </a:xfrm>
          <a:prstGeom prst="rect">
            <a:avLst/>
          </a:prstGeom>
        </p:spPr>
        <p:txBody>
          <a:bodyPr vert="horz" wrap="square" lIns="0" tIns="155575" rIns="0" bIns="0" rtlCol="0">
            <a:spAutoFit/>
          </a:bodyPr>
          <a:lstStyle/>
          <a:p>
            <a:pPr marL="12700">
              <a:lnSpc>
                <a:spcPct val="100000"/>
              </a:lnSpc>
              <a:spcBef>
                <a:spcPts val="1225"/>
              </a:spcBef>
            </a:pPr>
            <a:r>
              <a:rPr sz="2500" spc="-30" dirty="0">
                <a:solidFill>
                  <a:srgbClr val="292959"/>
                </a:solidFill>
                <a:latin typeface="Trebuchet MS"/>
                <a:cs typeface="Trebuchet MS"/>
              </a:rPr>
              <a:t>Conflicting</a:t>
            </a:r>
            <a:r>
              <a:rPr sz="2500" spc="-150" dirty="0">
                <a:solidFill>
                  <a:srgbClr val="292959"/>
                </a:solidFill>
                <a:latin typeface="Trebuchet MS"/>
                <a:cs typeface="Trebuchet MS"/>
              </a:rPr>
              <a:t> </a:t>
            </a:r>
            <a:r>
              <a:rPr sz="2500" spc="-105" dirty="0">
                <a:solidFill>
                  <a:srgbClr val="292959"/>
                </a:solidFill>
                <a:latin typeface="Trebuchet MS"/>
                <a:cs typeface="Trebuchet MS"/>
              </a:rPr>
              <a:t>treatment</a:t>
            </a:r>
            <a:r>
              <a:rPr sz="2500" spc="-80" dirty="0">
                <a:solidFill>
                  <a:srgbClr val="292959"/>
                </a:solidFill>
                <a:latin typeface="Trebuchet MS"/>
                <a:cs typeface="Trebuchet MS"/>
              </a:rPr>
              <a:t> </a:t>
            </a:r>
            <a:r>
              <a:rPr sz="2500" dirty="0">
                <a:solidFill>
                  <a:srgbClr val="292959"/>
                </a:solidFill>
                <a:latin typeface="Trebuchet MS"/>
                <a:cs typeface="Trebuchet MS"/>
              </a:rPr>
              <a:t>of</a:t>
            </a:r>
            <a:r>
              <a:rPr sz="2500" spc="-100" dirty="0">
                <a:solidFill>
                  <a:srgbClr val="292959"/>
                </a:solidFill>
                <a:latin typeface="Trebuchet MS"/>
                <a:cs typeface="Trebuchet MS"/>
              </a:rPr>
              <a:t> </a:t>
            </a:r>
            <a:r>
              <a:rPr sz="2500" spc="-85" dirty="0">
                <a:solidFill>
                  <a:srgbClr val="292959"/>
                </a:solidFill>
                <a:latin typeface="Trebuchet MS"/>
                <a:cs typeface="Trebuchet MS"/>
              </a:rPr>
              <a:t>contributions</a:t>
            </a:r>
            <a:r>
              <a:rPr sz="2500" spc="-105" dirty="0">
                <a:solidFill>
                  <a:srgbClr val="292959"/>
                </a:solidFill>
                <a:latin typeface="Trebuchet MS"/>
                <a:cs typeface="Trebuchet MS"/>
              </a:rPr>
              <a:t> </a:t>
            </a:r>
            <a:r>
              <a:rPr sz="2500" spc="-35" dirty="0">
                <a:solidFill>
                  <a:srgbClr val="292959"/>
                </a:solidFill>
                <a:latin typeface="Trebuchet MS"/>
                <a:cs typeface="Trebuchet MS"/>
              </a:rPr>
              <a:t>to</a:t>
            </a:r>
            <a:r>
              <a:rPr sz="2500" spc="-100" dirty="0">
                <a:solidFill>
                  <a:srgbClr val="292959"/>
                </a:solidFill>
                <a:latin typeface="Trebuchet MS"/>
                <a:cs typeface="Trebuchet MS"/>
              </a:rPr>
              <a:t> </a:t>
            </a:r>
            <a:r>
              <a:rPr sz="2500" dirty="0">
                <a:solidFill>
                  <a:srgbClr val="292959"/>
                </a:solidFill>
                <a:latin typeface="Trebuchet MS"/>
                <a:cs typeface="Trebuchet MS"/>
              </a:rPr>
              <a:t>mortgage</a:t>
            </a:r>
            <a:r>
              <a:rPr sz="2500" spc="-100" dirty="0">
                <a:solidFill>
                  <a:srgbClr val="292959"/>
                </a:solidFill>
                <a:latin typeface="Trebuchet MS"/>
                <a:cs typeface="Trebuchet MS"/>
              </a:rPr>
              <a:t> </a:t>
            </a:r>
            <a:r>
              <a:rPr sz="2500" spc="-70" dirty="0">
                <a:solidFill>
                  <a:srgbClr val="292959"/>
                </a:solidFill>
                <a:latin typeface="Trebuchet MS"/>
                <a:cs typeface="Trebuchet MS"/>
              </a:rPr>
              <a:t>payments</a:t>
            </a:r>
            <a:r>
              <a:rPr sz="2500" spc="-100" dirty="0">
                <a:solidFill>
                  <a:srgbClr val="292959"/>
                </a:solidFill>
                <a:latin typeface="Trebuchet MS"/>
                <a:cs typeface="Trebuchet MS"/>
              </a:rPr>
              <a:t> </a:t>
            </a:r>
            <a:r>
              <a:rPr sz="2500" spc="-60" dirty="0">
                <a:solidFill>
                  <a:srgbClr val="292959"/>
                </a:solidFill>
                <a:latin typeface="Trebuchet MS"/>
                <a:cs typeface="Trebuchet MS"/>
              </a:rPr>
              <a:t>by</a:t>
            </a:r>
            <a:r>
              <a:rPr sz="2500" spc="-105" dirty="0">
                <a:solidFill>
                  <a:srgbClr val="292959"/>
                </a:solidFill>
                <a:latin typeface="Trebuchet MS"/>
                <a:cs typeface="Trebuchet MS"/>
              </a:rPr>
              <a:t> </a:t>
            </a:r>
            <a:r>
              <a:rPr sz="2500" spc="-90" dirty="0">
                <a:solidFill>
                  <a:srgbClr val="292959"/>
                </a:solidFill>
                <a:latin typeface="Trebuchet MS"/>
                <a:cs typeface="Trebuchet MS"/>
              </a:rPr>
              <a:t>the</a:t>
            </a:r>
            <a:r>
              <a:rPr sz="2500" spc="-95" dirty="0">
                <a:solidFill>
                  <a:srgbClr val="292959"/>
                </a:solidFill>
                <a:latin typeface="Trebuchet MS"/>
                <a:cs typeface="Trebuchet MS"/>
              </a:rPr>
              <a:t> </a:t>
            </a:r>
            <a:r>
              <a:rPr sz="2500" spc="-110" dirty="0">
                <a:solidFill>
                  <a:srgbClr val="292959"/>
                </a:solidFill>
                <a:latin typeface="Trebuchet MS"/>
                <a:cs typeface="Trebuchet MS"/>
              </a:rPr>
              <a:t>courts,</a:t>
            </a:r>
            <a:r>
              <a:rPr sz="2500" spc="-80" dirty="0">
                <a:solidFill>
                  <a:srgbClr val="292959"/>
                </a:solidFill>
                <a:latin typeface="Trebuchet MS"/>
                <a:cs typeface="Trebuchet MS"/>
              </a:rPr>
              <a:t> </a:t>
            </a:r>
            <a:r>
              <a:rPr sz="2500" spc="-70" dirty="0">
                <a:solidFill>
                  <a:srgbClr val="292959"/>
                </a:solidFill>
                <a:latin typeface="Trebuchet MS"/>
                <a:cs typeface="Trebuchet MS"/>
              </a:rPr>
              <a:t>but</a:t>
            </a:r>
            <a:r>
              <a:rPr sz="2500" spc="-100" dirty="0">
                <a:solidFill>
                  <a:srgbClr val="292959"/>
                </a:solidFill>
                <a:latin typeface="Trebuchet MS"/>
                <a:cs typeface="Trebuchet MS"/>
              </a:rPr>
              <a:t> </a:t>
            </a:r>
            <a:r>
              <a:rPr sz="2500" spc="-20" dirty="0">
                <a:solidFill>
                  <a:srgbClr val="292959"/>
                </a:solidFill>
                <a:latin typeface="Trebuchet MS"/>
                <a:cs typeface="Trebuchet MS"/>
              </a:rPr>
              <a:t>now</a:t>
            </a:r>
            <a:r>
              <a:rPr sz="2500" spc="-105" dirty="0">
                <a:solidFill>
                  <a:srgbClr val="292959"/>
                </a:solidFill>
                <a:latin typeface="Trebuchet MS"/>
                <a:cs typeface="Trebuchet MS"/>
              </a:rPr>
              <a:t> </a:t>
            </a:r>
            <a:r>
              <a:rPr sz="2500" spc="-30" dirty="0">
                <a:solidFill>
                  <a:srgbClr val="292959"/>
                </a:solidFill>
                <a:latin typeface="Trebuchet MS"/>
                <a:cs typeface="Trebuchet MS"/>
              </a:rPr>
              <a:t>seems</a:t>
            </a:r>
            <a:r>
              <a:rPr sz="2500" spc="-100" dirty="0">
                <a:solidFill>
                  <a:srgbClr val="292959"/>
                </a:solidFill>
                <a:latin typeface="Trebuchet MS"/>
                <a:cs typeface="Trebuchet MS"/>
              </a:rPr>
              <a:t> </a:t>
            </a:r>
            <a:r>
              <a:rPr sz="2500" spc="-10" dirty="0">
                <a:solidFill>
                  <a:srgbClr val="292959"/>
                </a:solidFill>
                <a:latin typeface="Trebuchet MS"/>
                <a:cs typeface="Trebuchet MS"/>
              </a:rPr>
              <a:t>resolved:</a:t>
            </a:r>
            <a:endParaRPr sz="2500">
              <a:latin typeface="Trebuchet MS"/>
              <a:cs typeface="Trebuchet MS"/>
            </a:endParaRPr>
          </a:p>
          <a:p>
            <a:pPr marL="552450">
              <a:lnSpc>
                <a:spcPct val="100000"/>
              </a:lnSpc>
              <a:spcBef>
                <a:spcPts val="1125"/>
              </a:spcBef>
            </a:pPr>
            <a:r>
              <a:rPr sz="2500" b="1" i="1" spc="55" dirty="0">
                <a:solidFill>
                  <a:srgbClr val="292959"/>
                </a:solidFill>
                <a:latin typeface="Trebuchet MS"/>
                <a:cs typeface="Trebuchet MS"/>
              </a:rPr>
              <a:t>Gissing</a:t>
            </a:r>
            <a:r>
              <a:rPr sz="2500" b="1" i="1" spc="-120" dirty="0">
                <a:solidFill>
                  <a:srgbClr val="292959"/>
                </a:solidFill>
                <a:latin typeface="Trebuchet MS"/>
                <a:cs typeface="Trebuchet MS"/>
              </a:rPr>
              <a:t> </a:t>
            </a:r>
            <a:r>
              <a:rPr sz="2500" b="1" i="1" spc="-160" dirty="0">
                <a:solidFill>
                  <a:srgbClr val="292959"/>
                </a:solidFill>
                <a:latin typeface="Trebuchet MS"/>
                <a:cs typeface="Trebuchet MS"/>
              </a:rPr>
              <a:t>v</a:t>
            </a:r>
            <a:r>
              <a:rPr sz="2500" b="1" i="1" spc="-120" dirty="0">
                <a:solidFill>
                  <a:srgbClr val="292959"/>
                </a:solidFill>
                <a:latin typeface="Trebuchet MS"/>
                <a:cs typeface="Trebuchet MS"/>
              </a:rPr>
              <a:t> </a:t>
            </a:r>
            <a:r>
              <a:rPr sz="2500" b="1" i="1" spc="55" dirty="0">
                <a:solidFill>
                  <a:srgbClr val="292959"/>
                </a:solidFill>
                <a:latin typeface="Trebuchet MS"/>
                <a:cs typeface="Trebuchet MS"/>
              </a:rPr>
              <a:t>Gissing</a:t>
            </a:r>
            <a:r>
              <a:rPr sz="2500" b="1" i="1" spc="-120" dirty="0">
                <a:solidFill>
                  <a:srgbClr val="292959"/>
                </a:solidFill>
                <a:latin typeface="Trebuchet MS"/>
                <a:cs typeface="Trebuchet MS"/>
              </a:rPr>
              <a:t> </a:t>
            </a:r>
            <a:r>
              <a:rPr sz="2500" b="1" spc="-325" dirty="0">
                <a:solidFill>
                  <a:srgbClr val="292959"/>
                </a:solidFill>
                <a:latin typeface="Trebuchet MS"/>
                <a:cs typeface="Trebuchet MS"/>
              </a:rPr>
              <a:t>[1971]</a:t>
            </a:r>
            <a:r>
              <a:rPr sz="2500" b="1" spc="-120" dirty="0">
                <a:solidFill>
                  <a:srgbClr val="292959"/>
                </a:solidFill>
                <a:latin typeface="Trebuchet MS"/>
                <a:cs typeface="Trebuchet MS"/>
              </a:rPr>
              <a:t> </a:t>
            </a:r>
            <a:r>
              <a:rPr sz="2500" b="1" spc="220" dirty="0">
                <a:solidFill>
                  <a:srgbClr val="292959"/>
                </a:solidFill>
                <a:latin typeface="Trebuchet MS"/>
                <a:cs typeface="Trebuchet MS"/>
              </a:rPr>
              <a:t>AC</a:t>
            </a:r>
            <a:r>
              <a:rPr sz="2500" b="1" spc="-120" dirty="0">
                <a:solidFill>
                  <a:srgbClr val="292959"/>
                </a:solidFill>
                <a:latin typeface="Trebuchet MS"/>
                <a:cs typeface="Trebuchet MS"/>
              </a:rPr>
              <a:t> </a:t>
            </a:r>
            <a:r>
              <a:rPr sz="2500" b="1" spc="-25" dirty="0">
                <a:solidFill>
                  <a:srgbClr val="292959"/>
                </a:solidFill>
                <a:latin typeface="Trebuchet MS"/>
                <a:cs typeface="Trebuchet MS"/>
              </a:rPr>
              <a:t>886</a:t>
            </a:r>
            <a:endParaRPr sz="2500">
              <a:latin typeface="Trebuchet MS"/>
              <a:cs typeface="Trebuchet MS"/>
            </a:endParaRPr>
          </a:p>
          <a:p>
            <a:pPr marL="1092200" marR="5080">
              <a:lnSpc>
                <a:spcPct val="137500"/>
              </a:lnSpc>
            </a:pPr>
            <a:r>
              <a:rPr sz="2500" spc="-70" dirty="0">
                <a:solidFill>
                  <a:srgbClr val="292959"/>
                </a:solidFill>
                <a:latin typeface="Trebuchet MS"/>
                <a:cs typeface="Trebuchet MS"/>
              </a:rPr>
              <a:t>contributing</a:t>
            </a:r>
            <a:r>
              <a:rPr sz="2500" spc="-120" dirty="0">
                <a:solidFill>
                  <a:srgbClr val="292959"/>
                </a:solidFill>
                <a:latin typeface="Trebuchet MS"/>
                <a:cs typeface="Trebuchet MS"/>
              </a:rPr>
              <a:t> </a:t>
            </a:r>
            <a:r>
              <a:rPr sz="2500" spc="-35" dirty="0">
                <a:solidFill>
                  <a:srgbClr val="292959"/>
                </a:solidFill>
                <a:latin typeface="Trebuchet MS"/>
                <a:cs typeface="Trebuchet MS"/>
              </a:rPr>
              <a:t>to</a:t>
            </a:r>
            <a:r>
              <a:rPr sz="2500" spc="-90" dirty="0">
                <a:solidFill>
                  <a:srgbClr val="292959"/>
                </a:solidFill>
                <a:latin typeface="Trebuchet MS"/>
                <a:cs typeface="Trebuchet MS"/>
              </a:rPr>
              <a:t> </a:t>
            </a:r>
            <a:r>
              <a:rPr sz="2500" dirty="0">
                <a:solidFill>
                  <a:srgbClr val="292959"/>
                </a:solidFill>
                <a:latin typeface="Trebuchet MS"/>
                <a:cs typeface="Trebuchet MS"/>
              </a:rPr>
              <a:t>mortgage</a:t>
            </a:r>
            <a:r>
              <a:rPr sz="2500" spc="-85" dirty="0">
                <a:solidFill>
                  <a:srgbClr val="292959"/>
                </a:solidFill>
                <a:latin typeface="Trebuchet MS"/>
                <a:cs typeface="Trebuchet MS"/>
              </a:rPr>
              <a:t> </a:t>
            </a:r>
            <a:r>
              <a:rPr sz="2500" spc="-70" dirty="0">
                <a:solidFill>
                  <a:srgbClr val="292959"/>
                </a:solidFill>
                <a:latin typeface="Trebuchet MS"/>
                <a:cs typeface="Trebuchet MS"/>
              </a:rPr>
              <a:t>payments</a:t>
            </a:r>
            <a:r>
              <a:rPr sz="2500" spc="-85" dirty="0">
                <a:solidFill>
                  <a:srgbClr val="292959"/>
                </a:solidFill>
                <a:latin typeface="Trebuchet MS"/>
                <a:cs typeface="Trebuchet MS"/>
              </a:rPr>
              <a:t> </a:t>
            </a:r>
            <a:r>
              <a:rPr sz="2500" spc="-155" dirty="0">
                <a:solidFill>
                  <a:srgbClr val="292959"/>
                </a:solidFill>
                <a:latin typeface="Trebuchet MS"/>
                <a:cs typeface="Trebuchet MS"/>
              </a:rPr>
              <a:t>will</a:t>
            </a:r>
            <a:r>
              <a:rPr sz="2500" spc="-80" dirty="0">
                <a:solidFill>
                  <a:srgbClr val="292959"/>
                </a:solidFill>
                <a:latin typeface="Trebuchet MS"/>
                <a:cs typeface="Trebuchet MS"/>
              </a:rPr>
              <a:t> </a:t>
            </a:r>
            <a:r>
              <a:rPr sz="2500" spc="-114" dirty="0">
                <a:solidFill>
                  <a:srgbClr val="292959"/>
                </a:solidFill>
                <a:latin typeface="Trebuchet MS"/>
                <a:cs typeface="Trebuchet MS"/>
              </a:rPr>
              <a:t>entitle</a:t>
            </a:r>
            <a:r>
              <a:rPr sz="2500" spc="-80" dirty="0">
                <a:solidFill>
                  <a:srgbClr val="292959"/>
                </a:solidFill>
                <a:latin typeface="Trebuchet MS"/>
                <a:cs typeface="Trebuchet MS"/>
              </a:rPr>
              <a:t> </a:t>
            </a:r>
            <a:r>
              <a:rPr sz="2500" spc="-90" dirty="0">
                <a:solidFill>
                  <a:srgbClr val="292959"/>
                </a:solidFill>
                <a:latin typeface="Trebuchet MS"/>
                <a:cs typeface="Trebuchet MS"/>
              </a:rPr>
              <a:t>the </a:t>
            </a:r>
            <a:r>
              <a:rPr sz="2500" spc="-70" dirty="0">
                <a:solidFill>
                  <a:srgbClr val="292959"/>
                </a:solidFill>
                <a:latin typeface="Trebuchet MS"/>
                <a:cs typeface="Trebuchet MS"/>
              </a:rPr>
              <a:t>contributing</a:t>
            </a:r>
            <a:r>
              <a:rPr sz="2500" spc="-85" dirty="0">
                <a:solidFill>
                  <a:srgbClr val="292959"/>
                </a:solidFill>
                <a:latin typeface="Trebuchet MS"/>
                <a:cs typeface="Trebuchet MS"/>
              </a:rPr>
              <a:t> </a:t>
            </a:r>
            <a:r>
              <a:rPr sz="2500" spc="-50" dirty="0">
                <a:solidFill>
                  <a:srgbClr val="292959"/>
                </a:solidFill>
                <a:latin typeface="Trebuchet MS"/>
                <a:cs typeface="Trebuchet MS"/>
              </a:rPr>
              <a:t>parties</a:t>
            </a:r>
            <a:r>
              <a:rPr sz="2500" spc="-90" dirty="0">
                <a:solidFill>
                  <a:srgbClr val="292959"/>
                </a:solidFill>
                <a:latin typeface="Trebuchet MS"/>
                <a:cs typeface="Trebuchet MS"/>
              </a:rPr>
              <a:t> </a:t>
            </a:r>
            <a:r>
              <a:rPr sz="2500" spc="-35" dirty="0">
                <a:solidFill>
                  <a:srgbClr val="292959"/>
                </a:solidFill>
                <a:latin typeface="Trebuchet MS"/>
                <a:cs typeface="Trebuchet MS"/>
              </a:rPr>
              <a:t>to</a:t>
            </a:r>
            <a:r>
              <a:rPr sz="2500" spc="-85" dirty="0">
                <a:solidFill>
                  <a:srgbClr val="292959"/>
                </a:solidFill>
                <a:latin typeface="Trebuchet MS"/>
                <a:cs typeface="Trebuchet MS"/>
              </a:rPr>
              <a:t> </a:t>
            </a:r>
            <a:r>
              <a:rPr sz="2500" spc="105" dirty="0">
                <a:solidFill>
                  <a:srgbClr val="292959"/>
                </a:solidFill>
                <a:latin typeface="Trebuchet MS"/>
                <a:cs typeface="Trebuchet MS"/>
              </a:rPr>
              <a:t>a</a:t>
            </a:r>
            <a:r>
              <a:rPr sz="2500" spc="-85" dirty="0">
                <a:solidFill>
                  <a:srgbClr val="292959"/>
                </a:solidFill>
                <a:latin typeface="Trebuchet MS"/>
                <a:cs typeface="Trebuchet MS"/>
              </a:rPr>
              <a:t> </a:t>
            </a:r>
            <a:r>
              <a:rPr sz="2500" spc="-45" dirty="0">
                <a:solidFill>
                  <a:srgbClr val="292959"/>
                </a:solidFill>
                <a:latin typeface="Trebuchet MS"/>
                <a:cs typeface="Trebuchet MS"/>
              </a:rPr>
              <a:t>beneficial</a:t>
            </a:r>
            <a:r>
              <a:rPr sz="2500" spc="-90" dirty="0">
                <a:solidFill>
                  <a:srgbClr val="292959"/>
                </a:solidFill>
                <a:latin typeface="Trebuchet MS"/>
                <a:cs typeface="Trebuchet MS"/>
              </a:rPr>
              <a:t> </a:t>
            </a:r>
            <a:r>
              <a:rPr sz="2500" spc="-105" dirty="0">
                <a:solidFill>
                  <a:srgbClr val="292959"/>
                </a:solidFill>
                <a:latin typeface="Trebuchet MS"/>
                <a:cs typeface="Trebuchet MS"/>
              </a:rPr>
              <a:t>interest</a:t>
            </a:r>
            <a:r>
              <a:rPr sz="2500" spc="-80" dirty="0">
                <a:solidFill>
                  <a:srgbClr val="292959"/>
                </a:solidFill>
                <a:latin typeface="Trebuchet MS"/>
                <a:cs typeface="Trebuchet MS"/>
              </a:rPr>
              <a:t> </a:t>
            </a:r>
            <a:r>
              <a:rPr sz="2500" spc="-120" dirty="0">
                <a:solidFill>
                  <a:srgbClr val="292959"/>
                </a:solidFill>
                <a:latin typeface="Trebuchet MS"/>
                <a:cs typeface="Trebuchet MS"/>
              </a:rPr>
              <a:t>in</a:t>
            </a:r>
            <a:r>
              <a:rPr sz="2500" spc="-80" dirty="0">
                <a:solidFill>
                  <a:srgbClr val="292959"/>
                </a:solidFill>
                <a:latin typeface="Trebuchet MS"/>
                <a:cs typeface="Trebuchet MS"/>
              </a:rPr>
              <a:t> </a:t>
            </a:r>
            <a:r>
              <a:rPr sz="2500" spc="-90" dirty="0">
                <a:solidFill>
                  <a:srgbClr val="292959"/>
                </a:solidFill>
                <a:latin typeface="Trebuchet MS"/>
                <a:cs typeface="Trebuchet MS"/>
              </a:rPr>
              <a:t>the </a:t>
            </a:r>
            <a:r>
              <a:rPr sz="2500" spc="-125" dirty="0">
                <a:solidFill>
                  <a:srgbClr val="292959"/>
                </a:solidFill>
                <a:latin typeface="Trebuchet MS"/>
                <a:cs typeface="Trebuchet MS"/>
              </a:rPr>
              <a:t>property,</a:t>
            </a:r>
            <a:r>
              <a:rPr sz="2500" spc="-80" dirty="0">
                <a:solidFill>
                  <a:srgbClr val="292959"/>
                </a:solidFill>
                <a:latin typeface="Trebuchet MS"/>
                <a:cs typeface="Trebuchet MS"/>
              </a:rPr>
              <a:t> </a:t>
            </a:r>
            <a:r>
              <a:rPr sz="2500" spc="-20" dirty="0">
                <a:solidFill>
                  <a:srgbClr val="292959"/>
                </a:solidFill>
                <a:latin typeface="Trebuchet MS"/>
                <a:cs typeface="Trebuchet MS"/>
              </a:rPr>
              <a:t>even </a:t>
            </a:r>
            <a:r>
              <a:rPr sz="2500" spc="-110" dirty="0">
                <a:solidFill>
                  <a:srgbClr val="292959"/>
                </a:solidFill>
                <a:latin typeface="Trebuchet MS"/>
                <a:cs typeface="Trebuchet MS"/>
              </a:rPr>
              <a:t>if</a:t>
            </a:r>
            <a:r>
              <a:rPr sz="2500" spc="-80" dirty="0">
                <a:solidFill>
                  <a:srgbClr val="292959"/>
                </a:solidFill>
                <a:latin typeface="Trebuchet MS"/>
                <a:cs typeface="Trebuchet MS"/>
              </a:rPr>
              <a:t> </a:t>
            </a:r>
            <a:r>
              <a:rPr sz="2500" spc="-130" dirty="0">
                <a:solidFill>
                  <a:srgbClr val="292959"/>
                </a:solidFill>
                <a:latin typeface="Trebuchet MS"/>
                <a:cs typeface="Trebuchet MS"/>
              </a:rPr>
              <a:t>their</a:t>
            </a:r>
            <a:r>
              <a:rPr sz="2500" spc="-80" dirty="0">
                <a:solidFill>
                  <a:srgbClr val="292959"/>
                </a:solidFill>
                <a:latin typeface="Trebuchet MS"/>
                <a:cs typeface="Trebuchet MS"/>
              </a:rPr>
              <a:t> </a:t>
            </a:r>
            <a:r>
              <a:rPr sz="2500" spc="-30" dirty="0">
                <a:solidFill>
                  <a:srgbClr val="292959"/>
                </a:solidFill>
                <a:latin typeface="Trebuchet MS"/>
                <a:cs typeface="Trebuchet MS"/>
              </a:rPr>
              <a:t>name</a:t>
            </a:r>
            <a:r>
              <a:rPr sz="2500" spc="-125" dirty="0">
                <a:solidFill>
                  <a:srgbClr val="292959"/>
                </a:solidFill>
                <a:latin typeface="Trebuchet MS"/>
                <a:cs typeface="Trebuchet MS"/>
              </a:rPr>
              <a:t> </a:t>
            </a:r>
            <a:r>
              <a:rPr sz="2500" dirty="0">
                <a:solidFill>
                  <a:srgbClr val="292959"/>
                </a:solidFill>
                <a:latin typeface="Trebuchet MS"/>
                <a:cs typeface="Trebuchet MS"/>
              </a:rPr>
              <a:t>was</a:t>
            </a:r>
            <a:r>
              <a:rPr sz="2500" spc="-95" dirty="0">
                <a:solidFill>
                  <a:srgbClr val="292959"/>
                </a:solidFill>
                <a:latin typeface="Trebuchet MS"/>
                <a:cs typeface="Trebuchet MS"/>
              </a:rPr>
              <a:t> </a:t>
            </a:r>
            <a:r>
              <a:rPr sz="2500" spc="-70" dirty="0">
                <a:solidFill>
                  <a:srgbClr val="292959"/>
                </a:solidFill>
                <a:latin typeface="Trebuchet MS"/>
                <a:cs typeface="Trebuchet MS"/>
              </a:rPr>
              <a:t>not</a:t>
            </a:r>
            <a:r>
              <a:rPr sz="2500" spc="-90" dirty="0">
                <a:solidFill>
                  <a:srgbClr val="292959"/>
                </a:solidFill>
                <a:latin typeface="Trebuchet MS"/>
                <a:cs typeface="Trebuchet MS"/>
              </a:rPr>
              <a:t> </a:t>
            </a:r>
            <a:r>
              <a:rPr sz="2500" dirty="0">
                <a:solidFill>
                  <a:srgbClr val="292959"/>
                </a:solidFill>
                <a:latin typeface="Trebuchet MS"/>
                <a:cs typeface="Trebuchet MS"/>
              </a:rPr>
              <a:t>on</a:t>
            </a:r>
            <a:r>
              <a:rPr sz="2500" spc="-90" dirty="0">
                <a:solidFill>
                  <a:srgbClr val="292959"/>
                </a:solidFill>
                <a:latin typeface="Trebuchet MS"/>
                <a:cs typeface="Trebuchet MS"/>
              </a:rPr>
              <a:t> the </a:t>
            </a:r>
            <a:r>
              <a:rPr sz="2500" spc="-140" dirty="0">
                <a:solidFill>
                  <a:srgbClr val="292959"/>
                </a:solidFill>
                <a:latin typeface="Trebuchet MS"/>
                <a:cs typeface="Trebuchet MS"/>
              </a:rPr>
              <a:t>title</a:t>
            </a:r>
            <a:r>
              <a:rPr sz="2500" spc="-80" dirty="0">
                <a:solidFill>
                  <a:srgbClr val="292959"/>
                </a:solidFill>
                <a:latin typeface="Trebuchet MS"/>
                <a:cs typeface="Trebuchet MS"/>
              </a:rPr>
              <a:t> </a:t>
            </a:r>
            <a:r>
              <a:rPr sz="2500" spc="-10" dirty="0">
                <a:solidFill>
                  <a:srgbClr val="292959"/>
                </a:solidFill>
                <a:latin typeface="Trebuchet MS"/>
                <a:cs typeface="Trebuchet MS"/>
              </a:rPr>
              <a:t>deeds</a:t>
            </a:r>
            <a:endParaRPr sz="2500">
              <a:latin typeface="Trebuchet MS"/>
              <a:cs typeface="Trebuchet MS"/>
            </a:endParaRPr>
          </a:p>
          <a:p>
            <a:pPr marL="552450">
              <a:lnSpc>
                <a:spcPct val="100000"/>
              </a:lnSpc>
              <a:spcBef>
                <a:spcPts val="1125"/>
              </a:spcBef>
            </a:pPr>
            <a:r>
              <a:rPr sz="2500" b="1" i="1" spc="-20" dirty="0">
                <a:solidFill>
                  <a:srgbClr val="292959"/>
                </a:solidFill>
                <a:latin typeface="Trebuchet MS"/>
                <a:cs typeface="Trebuchet MS"/>
              </a:rPr>
              <a:t>Curley</a:t>
            </a:r>
            <a:r>
              <a:rPr sz="2500" b="1" i="1" spc="-120" dirty="0">
                <a:solidFill>
                  <a:srgbClr val="292959"/>
                </a:solidFill>
                <a:latin typeface="Trebuchet MS"/>
                <a:cs typeface="Trebuchet MS"/>
              </a:rPr>
              <a:t> </a:t>
            </a:r>
            <a:r>
              <a:rPr sz="2500" b="1" i="1" spc="-160" dirty="0">
                <a:solidFill>
                  <a:srgbClr val="292959"/>
                </a:solidFill>
                <a:latin typeface="Trebuchet MS"/>
                <a:cs typeface="Trebuchet MS"/>
              </a:rPr>
              <a:t>v</a:t>
            </a:r>
            <a:r>
              <a:rPr sz="2500" b="1" i="1" spc="-120" dirty="0">
                <a:solidFill>
                  <a:srgbClr val="292959"/>
                </a:solidFill>
                <a:latin typeface="Trebuchet MS"/>
                <a:cs typeface="Trebuchet MS"/>
              </a:rPr>
              <a:t> </a:t>
            </a:r>
            <a:r>
              <a:rPr sz="2500" b="1" i="1" spc="-25" dirty="0">
                <a:solidFill>
                  <a:srgbClr val="292959"/>
                </a:solidFill>
                <a:latin typeface="Trebuchet MS"/>
                <a:cs typeface="Trebuchet MS"/>
              </a:rPr>
              <a:t>Parkes</a:t>
            </a:r>
            <a:r>
              <a:rPr sz="2500" b="1" i="1" spc="-120" dirty="0">
                <a:solidFill>
                  <a:srgbClr val="292959"/>
                </a:solidFill>
                <a:latin typeface="Trebuchet MS"/>
                <a:cs typeface="Trebuchet MS"/>
              </a:rPr>
              <a:t> </a:t>
            </a:r>
            <a:r>
              <a:rPr sz="2500" b="1" spc="-65" dirty="0">
                <a:solidFill>
                  <a:srgbClr val="292959"/>
                </a:solidFill>
                <a:latin typeface="Trebuchet MS"/>
                <a:cs typeface="Trebuchet MS"/>
              </a:rPr>
              <a:t>[2004]</a:t>
            </a:r>
            <a:r>
              <a:rPr sz="2500" b="1" spc="-120" dirty="0">
                <a:solidFill>
                  <a:srgbClr val="292959"/>
                </a:solidFill>
                <a:latin typeface="Trebuchet MS"/>
                <a:cs typeface="Trebuchet MS"/>
              </a:rPr>
              <a:t> </a:t>
            </a:r>
            <a:r>
              <a:rPr sz="2500" b="1" spc="85" dirty="0">
                <a:solidFill>
                  <a:srgbClr val="292959"/>
                </a:solidFill>
                <a:latin typeface="Trebuchet MS"/>
                <a:cs typeface="Trebuchet MS"/>
              </a:rPr>
              <a:t>EWCA</a:t>
            </a:r>
            <a:r>
              <a:rPr sz="2500" b="1" spc="-120" dirty="0">
                <a:solidFill>
                  <a:srgbClr val="292959"/>
                </a:solidFill>
                <a:latin typeface="Trebuchet MS"/>
                <a:cs typeface="Trebuchet MS"/>
              </a:rPr>
              <a:t> </a:t>
            </a:r>
            <a:r>
              <a:rPr sz="2500" b="1" spc="55" dirty="0">
                <a:solidFill>
                  <a:srgbClr val="292959"/>
                </a:solidFill>
                <a:latin typeface="Trebuchet MS"/>
                <a:cs typeface="Trebuchet MS"/>
              </a:rPr>
              <a:t>Civ</a:t>
            </a:r>
            <a:r>
              <a:rPr sz="2500" b="1" spc="-120" dirty="0">
                <a:solidFill>
                  <a:srgbClr val="292959"/>
                </a:solidFill>
                <a:latin typeface="Trebuchet MS"/>
                <a:cs typeface="Trebuchet MS"/>
              </a:rPr>
              <a:t> </a:t>
            </a:r>
            <a:r>
              <a:rPr sz="2500" b="1" spc="-434" dirty="0">
                <a:solidFill>
                  <a:srgbClr val="292959"/>
                </a:solidFill>
                <a:latin typeface="Trebuchet MS"/>
                <a:cs typeface="Trebuchet MS"/>
              </a:rPr>
              <a:t>1515</a:t>
            </a:r>
            <a:endParaRPr sz="2500">
              <a:latin typeface="Trebuchet MS"/>
              <a:cs typeface="Trebuchet MS"/>
            </a:endParaRPr>
          </a:p>
          <a:p>
            <a:pPr marL="1092200" marR="245110">
              <a:lnSpc>
                <a:spcPct val="137500"/>
              </a:lnSpc>
            </a:pPr>
            <a:r>
              <a:rPr sz="2500" spc="105" dirty="0">
                <a:solidFill>
                  <a:srgbClr val="292959"/>
                </a:solidFill>
                <a:latin typeface="Trebuchet MS"/>
                <a:cs typeface="Trebuchet MS"/>
              </a:rPr>
              <a:t>a</a:t>
            </a:r>
            <a:r>
              <a:rPr sz="2500" spc="-80" dirty="0">
                <a:solidFill>
                  <a:srgbClr val="292959"/>
                </a:solidFill>
                <a:latin typeface="Trebuchet MS"/>
                <a:cs typeface="Trebuchet MS"/>
              </a:rPr>
              <a:t> resulting </a:t>
            </a:r>
            <a:r>
              <a:rPr sz="2500" spc="-140" dirty="0">
                <a:solidFill>
                  <a:srgbClr val="292959"/>
                </a:solidFill>
                <a:latin typeface="Trebuchet MS"/>
                <a:cs typeface="Trebuchet MS"/>
              </a:rPr>
              <a:t>trust</a:t>
            </a:r>
            <a:r>
              <a:rPr sz="2500" spc="-80" dirty="0">
                <a:solidFill>
                  <a:srgbClr val="292959"/>
                </a:solidFill>
                <a:latin typeface="Trebuchet MS"/>
                <a:cs typeface="Trebuchet MS"/>
              </a:rPr>
              <a:t> </a:t>
            </a:r>
            <a:r>
              <a:rPr sz="2500" spc="-120" dirty="0">
                <a:solidFill>
                  <a:srgbClr val="292959"/>
                </a:solidFill>
                <a:latin typeface="Trebuchet MS"/>
                <a:cs typeface="Trebuchet MS"/>
              </a:rPr>
              <a:t>in</a:t>
            </a:r>
            <a:r>
              <a:rPr sz="2500" spc="-75" dirty="0">
                <a:solidFill>
                  <a:srgbClr val="292959"/>
                </a:solidFill>
                <a:latin typeface="Trebuchet MS"/>
                <a:cs typeface="Trebuchet MS"/>
              </a:rPr>
              <a:t> </a:t>
            </a:r>
            <a:r>
              <a:rPr sz="2500" spc="105" dirty="0">
                <a:solidFill>
                  <a:srgbClr val="292959"/>
                </a:solidFill>
                <a:latin typeface="Trebuchet MS"/>
                <a:cs typeface="Trebuchet MS"/>
              </a:rPr>
              <a:t>a</a:t>
            </a:r>
            <a:r>
              <a:rPr sz="2500" spc="-80" dirty="0">
                <a:solidFill>
                  <a:srgbClr val="292959"/>
                </a:solidFill>
                <a:latin typeface="Trebuchet MS"/>
                <a:cs typeface="Trebuchet MS"/>
              </a:rPr>
              <a:t> </a:t>
            </a:r>
            <a:r>
              <a:rPr sz="2500" spc="-90" dirty="0">
                <a:solidFill>
                  <a:srgbClr val="292959"/>
                </a:solidFill>
                <a:latin typeface="Trebuchet MS"/>
                <a:cs typeface="Trebuchet MS"/>
              </a:rPr>
              <a:t>property</a:t>
            </a:r>
            <a:r>
              <a:rPr sz="2500" spc="-80" dirty="0">
                <a:solidFill>
                  <a:srgbClr val="292959"/>
                </a:solidFill>
                <a:latin typeface="Trebuchet MS"/>
                <a:cs typeface="Trebuchet MS"/>
              </a:rPr>
              <a:t> </a:t>
            </a:r>
            <a:r>
              <a:rPr sz="2500" spc="-100" dirty="0">
                <a:solidFill>
                  <a:srgbClr val="292959"/>
                </a:solidFill>
                <a:latin typeface="Trebuchet MS"/>
                <a:cs typeface="Trebuchet MS"/>
              </a:rPr>
              <a:t>purchased....</a:t>
            </a:r>
            <a:r>
              <a:rPr sz="2500" spc="-75" dirty="0">
                <a:solidFill>
                  <a:srgbClr val="292959"/>
                </a:solidFill>
                <a:latin typeface="Trebuchet MS"/>
                <a:cs typeface="Trebuchet MS"/>
              </a:rPr>
              <a:t> </a:t>
            </a:r>
            <a:r>
              <a:rPr sz="2500" dirty="0">
                <a:solidFill>
                  <a:srgbClr val="292959"/>
                </a:solidFill>
                <a:latin typeface="Trebuchet MS"/>
                <a:cs typeface="Trebuchet MS"/>
              </a:rPr>
              <a:t>can</a:t>
            </a:r>
            <a:r>
              <a:rPr sz="2500" spc="-80" dirty="0">
                <a:solidFill>
                  <a:srgbClr val="292959"/>
                </a:solidFill>
                <a:latin typeface="Trebuchet MS"/>
                <a:cs typeface="Trebuchet MS"/>
              </a:rPr>
              <a:t> </a:t>
            </a:r>
            <a:r>
              <a:rPr sz="2500" spc="-114" dirty="0">
                <a:solidFill>
                  <a:srgbClr val="292959"/>
                </a:solidFill>
                <a:latin typeface="Trebuchet MS"/>
                <a:cs typeface="Trebuchet MS"/>
              </a:rPr>
              <a:t>only</a:t>
            </a:r>
            <a:r>
              <a:rPr sz="2500" spc="-80" dirty="0">
                <a:solidFill>
                  <a:srgbClr val="292959"/>
                </a:solidFill>
                <a:latin typeface="Trebuchet MS"/>
                <a:cs typeface="Trebuchet MS"/>
              </a:rPr>
              <a:t> </a:t>
            </a:r>
            <a:r>
              <a:rPr sz="2500" spc="-40" dirty="0">
                <a:solidFill>
                  <a:srgbClr val="292959"/>
                </a:solidFill>
                <a:latin typeface="Trebuchet MS"/>
                <a:cs typeface="Trebuchet MS"/>
              </a:rPr>
              <a:t>arise</a:t>
            </a:r>
            <a:r>
              <a:rPr sz="2500" spc="-80" dirty="0">
                <a:solidFill>
                  <a:srgbClr val="292959"/>
                </a:solidFill>
                <a:latin typeface="Trebuchet MS"/>
                <a:cs typeface="Trebuchet MS"/>
              </a:rPr>
              <a:t> </a:t>
            </a:r>
            <a:r>
              <a:rPr sz="2500" dirty="0">
                <a:solidFill>
                  <a:srgbClr val="292959"/>
                </a:solidFill>
                <a:latin typeface="Trebuchet MS"/>
                <a:cs typeface="Trebuchet MS"/>
              </a:rPr>
              <a:t>at</a:t>
            </a:r>
            <a:r>
              <a:rPr sz="2500" spc="-75" dirty="0">
                <a:solidFill>
                  <a:srgbClr val="292959"/>
                </a:solidFill>
                <a:latin typeface="Trebuchet MS"/>
                <a:cs typeface="Trebuchet MS"/>
              </a:rPr>
              <a:t> </a:t>
            </a:r>
            <a:r>
              <a:rPr sz="2500" spc="-90" dirty="0">
                <a:solidFill>
                  <a:srgbClr val="292959"/>
                </a:solidFill>
                <a:latin typeface="Trebuchet MS"/>
                <a:cs typeface="Trebuchet MS"/>
              </a:rPr>
              <a:t>the</a:t>
            </a:r>
            <a:r>
              <a:rPr sz="2500" spc="-80" dirty="0">
                <a:solidFill>
                  <a:srgbClr val="292959"/>
                </a:solidFill>
                <a:latin typeface="Trebuchet MS"/>
                <a:cs typeface="Trebuchet MS"/>
              </a:rPr>
              <a:t> </a:t>
            </a:r>
            <a:r>
              <a:rPr sz="2500" spc="-130" dirty="0">
                <a:solidFill>
                  <a:srgbClr val="292959"/>
                </a:solidFill>
                <a:latin typeface="Trebuchet MS"/>
                <a:cs typeface="Trebuchet MS"/>
              </a:rPr>
              <a:t>time</a:t>
            </a:r>
            <a:r>
              <a:rPr sz="2500" spc="-80" dirty="0">
                <a:solidFill>
                  <a:srgbClr val="292959"/>
                </a:solidFill>
                <a:latin typeface="Trebuchet MS"/>
                <a:cs typeface="Trebuchet MS"/>
              </a:rPr>
              <a:t> </a:t>
            </a:r>
            <a:r>
              <a:rPr sz="2500" dirty="0">
                <a:solidFill>
                  <a:srgbClr val="292959"/>
                </a:solidFill>
                <a:latin typeface="Trebuchet MS"/>
                <a:cs typeface="Trebuchet MS"/>
              </a:rPr>
              <a:t>of</a:t>
            </a:r>
            <a:r>
              <a:rPr sz="2500" spc="-75" dirty="0">
                <a:solidFill>
                  <a:srgbClr val="292959"/>
                </a:solidFill>
                <a:latin typeface="Trebuchet MS"/>
                <a:cs typeface="Trebuchet MS"/>
              </a:rPr>
              <a:t> </a:t>
            </a:r>
            <a:r>
              <a:rPr sz="2500" spc="-60" dirty="0">
                <a:solidFill>
                  <a:srgbClr val="292959"/>
                </a:solidFill>
                <a:latin typeface="Trebuchet MS"/>
                <a:cs typeface="Trebuchet MS"/>
              </a:rPr>
              <a:t>purchase,</a:t>
            </a:r>
            <a:r>
              <a:rPr sz="2500" spc="-80" dirty="0">
                <a:solidFill>
                  <a:srgbClr val="292959"/>
                </a:solidFill>
                <a:latin typeface="Trebuchet MS"/>
                <a:cs typeface="Trebuchet MS"/>
              </a:rPr>
              <a:t> </a:t>
            </a:r>
            <a:r>
              <a:rPr sz="2500" spc="-100" dirty="0">
                <a:solidFill>
                  <a:srgbClr val="292959"/>
                </a:solidFill>
                <a:latin typeface="Trebuchet MS"/>
                <a:cs typeface="Trebuchet MS"/>
              </a:rPr>
              <a:t>implying</a:t>
            </a:r>
            <a:r>
              <a:rPr sz="2500" spc="-80" dirty="0">
                <a:solidFill>
                  <a:srgbClr val="292959"/>
                </a:solidFill>
                <a:latin typeface="Trebuchet MS"/>
                <a:cs typeface="Trebuchet MS"/>
              </a:rPr>
              <a:t> that</a:t>
            </a:r>
            <a:r>
              <a:rPr sz="2500" spc="-75" dirty="0">
                <a:solidFill>
                  <a:srgbClr val="292959"/>
                </a:solidFill>
                <a:latin typeface="Trebuchet MS"/>
                <a:cs typeface="Trebuchet MS"/>
              </a:rPr>
              <a:t> </a:t>
            </a:r>
            <a:r>
              <a:rPr sz="2500" spc="-10" dirty="0">
                <a:solidFill>
                  <a:srgbClr val="292959"/>
                </a:solidFill>
                <a:latin typeface="Trebuchet MS"/>
                <a:cs typeface="Trebuchet MS"/>
              </a:rPr>
              <a:t>financial </a:t>
            </a:r>
            <a:r>
              <a:rPr sz="2500" spc="-85" dirty="0">
                <a:solidFill>
                  <a:srgbClr val="292959"/>
                </a:solidFill>
                <a:latin typeface="Trebuchet MS"/>
                <a:cs typeface="Trebuchet MS"/>
              </a:rPr>
              <a:t>contributions</a:t>
            </a:r>
            <a:r>
              <a:rPr sz="2500" spc="-105" dirty="0">
                <a:solidFill>
                  <a:srgbClr val="292959"/>
                </a:solidFill>
                <a:latin typeface="Trebuchet MS"/>
                <a:cs typeface="Trebuchet MS"/>
              </a:rPr>
              <a:t> </a:t>
            </a:r>
            <a:r>
              <a:rPr sz="2500" dirty="0">
                <a:solidFill>
                  <a:srgbClr val="292959"/>
                </a:solidFill>
                <a:latin typeface="Trebuchet MS"/>
                <a:cs typeface="Trebuchet MS"/>
              </a:rPr>
              <a:t>made</a:t>
            </a:r>
            <a:r>
              <a:rPr sz="2500" spc="-100" dirty="0">
                <a:solidFill>
                  <a:srgbClr val="292959"/>
                </a:solidFill>
                <a:latin typeface="Trebuchet MS"/>
                <a:cs typeface="Trebuchet MS"/>
              </a:rPr>
              <a:t> </a:t>
            </a:r>
            <a:r>
              <a:rPr sz="2500" spc="-65" dirty="0">
                <a:solidFill>
                  <a:srgbClr val="292959"/>
                </a:solidFill>
                <a:latin typeface="Trebuchet MS"/>
                <a:cs typeface="Trebuchet MS"/>
              </a:rPr>
              <a:t>after</a:t>
            </a:r>
            <a:r>
              <a:rPr sz="2500" spc="-95" dirty="0">
                <a:solidFill>
                  <a:srgbClr val="292959"/>
                </a:solidFill>
                <a:latin typeface="Trebuchet MS"/>
                <a:cs typeface="Trebuchet MS"/>
              </a:rPr>
              <a:t> </a:t>
            </a:r>
            <a:r>
              <a:rPr sz="2500" spc="-80" dirty="0">
                <a:solidFill>
                  <a:srgbClr val="292959"/>
                </a:solidFill>
                <a:latin typeface="Trebuchet MS"/>
                <a:cs typeface="Trebuchet MS"/>
              </a:rPr>
              <a:t>that</a:t>
            </a:r>
            <a:r>
              <a:rPr sz="2500" spc="-90" dirty="0">
                <a:solidFill>
                  <a:srgbClr val="292959"/>
                </a:solidFill>
                <a:latin typeface="Trebuchet MS"/>
                <a:cs typeface="Trebuchet MS"/>
              </a:rPr>
              <a:t> </a:t>
            </a:r>
            <a:r>
              <a:rPr sz="2500" dirty="0">
                <a:solidFill>
                  <a:srgbClr val="292959"/>
                </a:solidFill>
                <a:latin typeface="Trebuchet MS"/>
                <a:cs typeface="Trebuchet MS"/>
              </a:rPr>
              <a:t>do</a:t>
            </a:r>
            <a:r>
              <a:rPr sz="2500" spc="-90" dirty="0">
                <a:solidFill>
                  <a:srgbClr val="292959"/>
                </a:solidFill>
                <a:latin typeface="Trebuchet MS"/>
                <a:cs typeface="Trebuchet MS"/>
              </a:rPr>
              <a:t> </a:t>
            </a:r>
            <a:r>
              <a:rPr sz="2500" spc="-70" dirty="0">
                <a:solidFill>
                  <a:srgbClr val="292959"/>
                </a:solidFill>
                <a:latin typeface="Trebuchet MS"/>
                <a:cs typeface="Trebuchet MS"/>
              </a:rPr>
              <a:t>not</a:t>
            </a:r>
            <a:r>
              <a:rPr sz="2500" spc="-95" dirty="0">
                <a:solidFill>
                  <a:srgbClr val="292959"/>
                </a:solidFill>
                <a:latin typeface="Trebuchet MS"/>
                <a:cs typeface="Trebuchet MS"/>
              </a:rPr>
              <a:t> </a:t>
            </a:r>
            <a:r>
              <a:rPr sz="2500" spc="-55" dirty="0">
                <a:solidFill>
                  <a:srgbClr val="292959"/>
                </a:solidFill>
                <a:latin typeface="Trebuchet MS"/>
                <a:cs typeface="Trebuchet MS"/>
              </a:rPr>
              <a:t>count</a:t>
            </a:r>
            <a:r>
              <a:rPr sz="2500" spc="-90" dirty="0">
                <a:solidFill>
                  <a:srgbClr val="292959"/>
                </a:solidFill>
                <a:latin typeface="Trebuchet MS"/>
                <a:cs typeface="Trebuchet MS"/>
              </a:rPr>
              <a:t> </a:t>
            </a:r>
            <a:r>
              <a:rPr sz="2500" spc="-35" dirty="0">
                <a:solidFill>
                  <a:srgbClr val="292959"/>
                </a:solidFill>
                <a:latin typeface="Trebuchet MS"/>
                <a:cs typeface="Trebuchet MS"/>
              </a:rPr>
              <a:t>towards</a:t>
            </a:r>
            <a:r>
              <a:rPr sz="2500" spc="-90" dirty="0">
                <a:solidFill>
                  <a:srgbClr val="292959"/>
                </a:solidFill>
                <a:latin typeface="Trebuchet MS"/>
                <a:cs typeface="Trebuchet MS"/>
              </a:rPr>
              <a:t> the</a:t>
            </a:r>
            <a:r>
              <a:rPr sz="2500" spc="-95" dirty="0">
                <a:solidFill>
                  <a:srgbClr val="292959"/>
                </a:solidFill>
                <a:latin typeface="Trebuchet MS"/>
                <a:cs typeface="Trebuchet MS"/>
              </a:rPr>
              <a:t> </a:t>
            </a:r>
            <a:r>
              <a:rPr sz="2500" spc="-25" dirty="0">
                <a:solidFill>
                  <a:srgbClr val="292959"/>
                </a:solidFill>
                <a:latin typeface="Trebuchet MS"/>
                <a:cs typeface="Trebuchet MS"/>
              </a:rPr>
              <a:t>purchase</a:t>
            </a:r>
            <a:r>
              <a:rPr sz="2500" spc="-90" dirty="0">
                <a:solidFill>
                  <a:srgbClr val="292959"/>
                </a:solidFill>
                <a:latin typeface="Trebuchet MS"/>
                <a:cs typeface="Trebuchet MS"/>
              </a:rPr>
              <a:t> </a:t>
            </a:r>
            <a:r>
              <a:rPr sz="2500" spc="-105" dirty="0">
                <a:solidFill>
                  <a:srgbClr val="292959"/>
                </a:solidFill>
                <a:latin typeface="Trebuchet MS"/>
                <a:cs typeface="Trebuchet MS"/>
              </a:rPr>
              <a:t>price,</a:t>
            </a:r>
            <a:r>
              <a:rPr sz="2500" spc="-85" dirty="0">
                <a:solidFill>
                  <a:srgbClr val="292959"/>
                </a:solidFill>
                <a:latin typeface="Trebuchet MS"/>
                <a:cs typeface="Trebuchet MS"/>
              </a:rPr>
              <a:t> </a:t>
            </a:r>
            <a:r>
              <a:rPr sz="2500" spc="-95" dirty="0">
                <a:solidFill>
                  <a:srgbClr val="292959"/>
                </a:solidFill>
                <a:latin typeface="Trebuchet MS"/>
                <a:cs typeface="Trebuchet MS"/>
              </a:rPr>
              <a:t>thus</a:t>
            </a:r>
            <a:r>
              <a:rPr sz="2500" spc="-90" dirty="0">
                <a:solidFill>
                  <a:srgbClr val="292959"/>
                </a:solidFill>
                <a:latin typeface="Trebuchet MS"/>
                <a:cs typeface="Trebuchet MS"/>
              </a:rPr>
              <a:t> </a:t>
            </a:r>
            <a:r>
              <a:rPr sz="2500" spc="-55" dirty="0">
                <a:solidFill>
                  <a:srgbClr val="292959"/>
                </a:solidFill>
                <a:latin typeface="Trebuchet MS"/>
                <a:cs typeface="Trebuchet MS"/>
              </a:rPr>
              <a:t>would</a:t>
            </a:r>
            <a:r>
              <a:rPr sz="2500" spc="-90" dirty="0">
                <a:solidFill>
                  <a:srgbClr val="292959"/>
                </a:solidFill>
                <a:latin typeface="Trebuchet MS"/>
                <a:cs typeface="Trebuchet MS"/>
              </a:rPr>
              <a:t> </a:t>
            </a:r>
            <a:r>
              <a:rPr sz="2500" spc="-70" dirty="0">
                <a:solidFill>
                  <a:srgbClr val="292959"/>
                </a:solidFill>
                <a:latin typeface="Trebuchet MS"/>
                <a:cs typeface="Trebuchet MS"/>
              </a:rPr>
              <a:t>not</a:t>
            </a:r>
            <a:r>
              <a:rPr sz="2500" spc="-95" dirty="0">
                <a:solidFill>
                  <a:srgbClr val="292959"/>
                </a:solidFill>
                <a:latin typeface="Trebuchet MS"/>
                <a:cs typeface="Trebuchet MS"/>
              </a:rPr>
              <a:t> </a:t>
            </a:r>
            <a:r>
              <a:rPr sz="2500" spc="-114" dirty="0">
                <a:solidFill>
                  <a:srgbClr val="292959"/>
                </a:solidFill>
                <a:latin typeface="Trebuchet MS"/>
                <a:cs typeface="Trebuchet MS"/>
              </a:rPr>
              <a:t>entitle</a:t>
            </a:r>
            <a:r>
              <a:rPr sz="2500" spc="-80" dirty="0">
                <a:solidFill>
                  <a:srgbClr val="292959"/>
                </a:solidFill>
                <a:latin typeface="Trebuchet MS"/>
                <a:cs typeface="Trebuchet MS"/>
              </a:rPr>
              <a:t> </a:t>
            </a:r>
            <a:r>
              <a:rPr sz="2500" spc="-90" dirty="0">
                <a:solidFill>
                  <a:srgbClr val="292959"/>
                </a:solidFill>
                <a:latin typeface="Trebuchet MS"/>
                <a:cs typeface="Trebuchet MS"/>
              </a:rPr>
              <a:t>the </a:t>
            </a:r>
            <a:r>
              <a:rPr sz="2500" spc="-35" dirty="0">
                <a:solidFill>
                  <a:srgbClr val="292959"/>
                </a:solidFill>
                <a:latin typeface="Trebuchet MS"/>
                <a:cs typeface="Trebuchet MS"/>
              </a:rPr>
              <a:t>person</a:t>
            </a:r>
            <a:r>
              <a:rPr sz="2500" spc="-90" dirty="0">
                <a:solidFill>
                  <a:srgbClr val="292959"/>
                </a:solidFill>
                <a:latin typeface="Trebuchet MS"/>
                <a:cs typeface="Trebuchet MS"/>
              </a:rPr>
              <a:t> </a:t>
            </a:r>
            <a:r>
              <a:rPr sz="2500" spc="-25" dirty="0">
                <a:solidFill>
                  <a:srgbClr val="292959"/>
                </a:solidFill>
                <a:latin typeface="Trebuchet MS"/>
                <a:cs typeface="Trebuchet MS"/>
              </a:rPr>
              <a:t>who </a:t>
            </a:r>
            <a:r>
              <a:rPr sz="2500" dirty="0">
                <a:solidFill>
                  <a:srgbClr val="292959"/>
                </a:solidFill>
                <a:latin typeface="Trebuchet MS"/>
                <a:cs typeface="Trebuchet MS"/>
              </a:rPr>
              <a:t>made</a:t>
            </a:r>
            <a:r>
              <a:rPr sz="2500" spc="-140" dirty="0">
                <a:solidFill>
                  <a:srgbClr val="292959"/>
                </a:solidFill>
                <a:latin typeface="Trebuchet MS"/>
                <a:cs typeface="Trebuchet MS"/>
              </a:rPr>
              <a:t> </a:t>
            </a:r>
            <a:r>
              <a:rPr sz="2500" spc="-114" dirty="0">
                <a:solidFill>
                  <a:srgbClr val="292959"/>
                </a:solidFill>
                <a:latin typeface="Trebuchet MS"/>
                <a:cs typeface="Trebuchet MS"/>
              </a:rPr>
              <a:t>them</a:t>
            </a:r>
            <a:r>
              <a:rPr sz="2500" spc="-80" dirty="0">
                <a:solidFill>
                  <a:srgbClr val="292959"/>
                </a:solidFill>
                <a:latin typeface="Trebuchet MS"/>
                <a:cs typeface="Trebuchet MS"/>
              </a:rPr>
              <a:t> </a:t>
            </a:r>
            <a:r>
              <a:rPr sz="2500" spc="-35" dirty="0">
                <a:solidFill>
                  <a:srgbClr val="292959"/>
                </a:solidFill>
                <a:latin typeface="Trebuchet MS"/>
                <a:cs typeface="Trebuchet MS"/>
              </a:rPr>
              <a:t>to</a:t>
            </a:r>
            <a:r>
              <a:rPr sz="2500" spc="-90" dirty="0">
                <a:solidFill>
                  <a:srgbClr val="292959"/>
                </a:solidFill>
                <a:latin typeface="Trebuchet MS"/>
                <a:cs typeface="Trebuchet MS"/>
              </a:rPr>
              <a:t> </a:t>
            </a:r>
            <a:r>
              <a:rPr sz="2500" spc="105" dirty="0">
                <a:solidFill>
                  <a:srgbClr val="292959"/>
                </a:solidFill>
                <a:latin typeface="Trebuchet MS"/>
                <a:cs typeface="Trebuchet MS"/>
              </a:rPr>
              <a:t>a</a:t>
            </a:r>
            <a:r>
              <a:rPr sz="2500" spc="-95" dirty="0">
                <a:solidFill>
                  <a:srgbClr val="292959"/>
                </a:solidFill>
                <a:latin typeface="Trebuchet MS"/>
                <a:cs typeface="Trebuchet MS"/>
              </a:rPr>
              <a:t> </a:t>
            </a:r>
            <a:r>
              <a:rPr sz="2500" spc="-45" dirty="0">
                <a:solidFill>
                  <a:srgbClr val="292959"/>
                </a:solidFill>
                <a:latin typeface="Trebuchet MS"/>
                <a:cs typeface="Trebuchet MS"/>
              </a:rPr>
              <a:t>beneficial</a:t>
            </a:r>
            <a:r>
              <a:rPr sz="2500" spc="-90" dirty="0">
                <a:solidFill>
                  <a:srgbClr val="292959"/>
                </a:solidFill>
                <a:latin typeface="Trebuchet MS"/>
                <a:cs typeface="Trebuchet MS"/>
              </a:rPr>
              <a:t> </a:t>
            </a:r>
            <a:r>
              <a:rPr sz="2500" spc="-105" dirty="0">
                <a:solidFill>
                  <a:srgbClr val="292959"/>
                </a:solidFill>
                <a:latin typeface="Trebuchet MS"/>
                <a:cs typeface="Trebuchet MS"/>
              </a:rPr>
              <a:t>interest</a:t>
            </a:r>
            <a:r>
              <a:rPr sz="2500" spc="-80" dirty="0">
                <a:solidFill>
                  <a:srgbClr val="292959"/>
                </a:solidFill>
                <a:latin typeface="Trebuchet MS"/>
                <a:cs typeface="Trebuchet MS"/>
              </a:rPr>
              <a:t> </a:t>
            </a:r>
            <a:r>
              <a:rPr sz="2500" spc="-120" dirty="0">
                <a:solidFill>
                  <a:srgbClr val="292959"/>
                </a:solidFill>
                <a:latin typeface="Trebuchet MS"/>
                <a:cs typeface="Trebuchet MS"/>
              </a:rPr>
              <a:t>in</a:t>
            </a:r>
            <a:r>
              <a:rPr sz="2500" spc="-80" dirty="0">
                <a:solidFill>
                  <a:srgbClr val="292959"/>
                </a:solidFill>
                <a:latin typeface="Trebuchet MS"/>
                <a:cs typeface="Trebuchet MS"/>
              </a:rPr>
              <a:t> </a:t>
            </a:r>
            <a:r>
              <a:rPr sz="2500" spc="-90" dirty="0">
                <a:solidFill>
                  <a:srgbClr val="292959"/>
                </a:solidFill>
                <a:latin typeface="Trebuchet MS"/>
                <a:cs typeface="Trebuchet MS"/>
              </a:rPr>
              <a:t>the</a:t>
            </a:r>
            <a:r>
              <a:rPr sz="2500" spc="-95" dirty="0">
                <a:solidFill>
                  <a:srgbClr val="292959"/>
                </a:solidFill>
                <a:latin typeface="Trebuchet MS"/>
                <a:cs typeface="Trebuchet MS"/>
              </a:rPr>
              <a:t> </a:t>
            </a:r>
            <a:r>
              <a:rPr sz="2500" spc="-110" dirty="0">
                <a:solidFill>
                  <a:srgbClr val="292959"/>
                </a:solidFill>
                <a:latin typeface="Trebuchet MS"/>
                <a:cs typeface="Trebuchet MS"/>
              </a:rPr>
              <a:t>property.</a:t>
            </a:r>
            <a:r>
              <a:rPr sz="2500" spc="-80" dirty="0">
                <a:solidFill>
                  <a:srgbClr val="292959"/>
                </a:solidFill>
                <a:latin typeface="Trebuchet MS"/>
                <a:cs typeface="Trebuchet MS"/>
              </a:rPr>
              <a:t> </a:t>
            </a:r>
            <a:r>
              <a:rPr sz="2500" spc="-60" dirty="0">
                <a:solidFill>
                  <a:srgbClr val="292959"/>
                </a:solidFill>
                <a:latin typeface="Trebuchet MS"/>
                <a:cs typeface="Trebuchet MS"/>
              </a:rPr>
              <a:t>Contributions</a:t>
            </a:r>
            <a:r>
              <a:rPr sz="2500" spc="-90" dirty="0">
                <a:solidFill>
                  <a:srgbClr val="292959"/>
                </a:solidFill>
                <a:latin typeface="Trebuchet MS"/>
                <a:cs typeface="Trebuchet MS"/>
              </a:rPr>
              <a:t> </a:t>
            </a:r>
            <a:r>
              <a:rPr sz="2500" spc="-35" dirty="0">
                <a:solidFill>
                  <a:srgbClr val="292959"/>
                </a:solidFill>
                <a:latin typeface="Trebuchet MS"/>
                <a:cs typeface="Trebuchet MS"/>
              </a:rPr>
              <a:t>to</a:t>
            </a:r>
            <a:r>
              <a:rPr sz="2500" spc="-90" dirty="0">
                <a:solidFill>
                  <a:srgbClr val="292959"/>
                </a:solidFill>
                <a:latin typeface="Trebuchet MS"/>
                <a:cs typeface="Trebuchet MS"/>
              </a:rPr>
              <a:t> </a:t>
            </a:r>
            <a:r>
              <a:rPr sz="2500" dirty="0">
                <a:solidFill>
                  <a:srgbClr val="292959"/>
                </a:solidFill>
                <a:latin typeface="Trebuchet MS"/>
                <a:cs typeface="Trebuchet MS"/>
              </a:rPr>
              <a:t>mortgage</a:t>
            </a:r>
            <a:r>
              <a:rPr sz="2500" spc="-95" dirty="0">
                <a:solidFill>
                  <a:srgbClr val="292959"/>
                </a:solidFill>
                <a:latin typeface="Trebuchet MS"/>
                <a:cs typeface="Trebuchet MS"/>
              </a:rPr>
              <a:t> </a:t>
            </a:r>
            <a:r>
              <a:rPr sz="2500" spc="-70" dirty="0">
                <a:solidFill>
                  <a:srgbClr val="292959"/>
                </a:solidFill>
                <a:latin typeface="Trebuchet MS"/>
                <a:cs typeface="Trebuchet MS"/>
              </a:rPr>
              <a:t>payments</a:t>
            </a:r>
            <a:r>
              <a:rPr sz="2500" spc="-90" dirty="0">
                <a:solidFill>
                  <a:srgbClr val="292959"/>
                </a:solidFill>
                <a:latin typeface="Trebuchet MS"/>
                <a:cs typeface="Trebuchet MS"/>
              </a:rPr>
              <a:t> </a:t>
            </a:r>
            <a:r>
              <a:rPr sz="2500" spc="-60" dirty="0">
                <a:solidFill>
                  <a:srgbClr val="292959"/>
                </a:solidFill>
                <a:latin typeface="Trebuchet MS"/>
                <a:cs typeface="Trebuchet MS"/>
              </a:rPr>
              <a:t>were</a:t>
            </a:r>
            <a:r>
              <a:rPr sz="2500" spc="-95" dirty="0">
                <a:solidFill>
                  <a:srgbClr val="292959"/>
                </a:solidFill>
                <a:latin typeface="Trebuchet MS"/>
                <a:cs typeface="Trebuchet MS"/>
              </a:rPr>
              <a:t> </a:t>
            </a:r>
            <a:r>
              <a:rPr sz="2500" spc="-55" dirty="0">
                <a:solidFill>
                  <a:srgbClr val="292959"/>
                </a:solidFill>
                <a:latin typeface="Trebuchet MS"/>
                <a:cs typeface="Trebuchet MS"/>
              </a:rPr>
              <a:t>treated</a:t>
            </a:r>
            <a:r>
              <a:rPr sz="2500" spc="-90" dirty="0">
                <a:solidFill>
                  <a:srgbClr val="292959"/>
                </a:solidFill>
                <a:latin typeface="Trebuchet MS"/>
                <a:cs typeface="Trebuchet MS"/>
              </a:rPr>
              <a:t> </a:t>
            </a:r>
            <a:r>
              <a:rPr sz="2500" dirty="0">
                <a:solidFill>
                  <a:srgbClr val="292959"/>
                </a:solidFill>
                <a:latin typeface="Trebuchet MS"/>
                <a:cs typeface="Trebuchet MS"/>
              </a:rPr>
              <a:t>as</a:t>
            </a:r>
            <a:r>
              <a:rPr sz="2500" spc="-90" dirty="0">
                <a:solidFill>
                  <a:srgbClr val="292959"/>
                </a:solidFill>
                <a:latin typeface="Trebuchet MS"/>
                <a:cs typeface="Trebuchet MS"/>
              </a:rPr>
              <a:t> </a:t>
            </a:r>
            <a:r>
              <a:rPr sz="2500" spc="-20" dirty="0">
                <a:solidFill>
                  <a:srgbClr val="292959"/>
                </a:solidFill>
                <a:latin typeface="Trebuchet MS"/>
                <a:cs typeface="Trebuchet MS"/>
              </a:rPr>
              <a:t>sums </a:t>
            </a:r>
            <a:r>
              <a:rPr sz="2500" dirty="0">
                <a:solidFill>
                  <a:srgbClr val="292959"/>
                </a:solidFill>
                <a:latin typeface="Trebuchet MS"/>
                <a:cs typeface="Trebuchet MS"/>
              </a:rPr>
              <a:t>paid</a:t>
            </a:r>
            <a:r>
              <a:rPr sz="2500" spc="-180" dirty="0">
                <a:solidFill>
                  <a:srgbClr val="292959"/>
                </a:solidFill>
                <a:latin typeface="Trebuchet MS"/>
                <a:cs typeface="Trebuchet MS"/>
              </a:rPr>
              <a:t> </a:t>
            </a:r>
            <a:r>
              <a:rPr sz="2500" spc="-80" dirty="0">
                <a:solidFill>
                  <a:srgbClr val="292959"/>
                </a:solidFill>
                <a:latin typeface="Trebuchet MS"/>
                <a:cs typeface="Trebuchet MS"/>
              </a:rPr>
              <a:t>for</a:t>
            </a:r>
            <a:r>
              <a:rPr sz="2500" spc="-110" dirty="0">
                <a:solidFill>
                  <a:srgbClr val="292959"/>
                </a:solidFill>
                <a:latin typeface="Trebuchet MS"/>
                <a:cs typeface="Trebuchet MS"/>
              </a:rPr>
              <a:t> </a:t>
            </a:r>
            <a:r>
              <a:rPr sz="2500" spc="-90" dirty="0">
                <a:solidFill>
                  <a:srgbClr val="292959"/>
                </a:solidFill>
                <a:latin typeface="Trebuchet MS"/>
                <a:cs typeface="Trebuchet MS"/>
              </a:rPr>
              <a:t>the</a:t>
            </a:r>
            <a:r>
              <a:rPr sz="2500" spc="-95" dirty="0">
                <a:solidFill>
                  <a:srgbClr val="292959"/>
                </a:solidFill>
                <a:latin typeface="Trebuchet MS"/>
                <a:cs typeface="Trebuchet MS"/>
              </a:rPr>
              <a:t> </a:t>
            </a:r>
            <a:r>
              <a:rPr sz="2500" dirty="0">
                <a:solidFill>
                  <a:srgbClr val="292959"/>
                </a:solidFill>
                <a:latin typeface="Trebuchet MS"/>
                <a:cs typeface="Trebuchet MS"/>
              </a:rPr>
              <a:t>discharge</a:t>
            </a:r>
            <a:r>
              <a:rPr sz="2500" spc="-114" dirty="0">
                <a:solidFill>
                  <a:srgbClr val="292959"/>
                </a:solidFill>
                <a:latin typeface="Trebuchet MS"/>
                <a:cs typeface="Trebuchet MS"/>
              </a:rPr>
              <a:t> </a:t>
            </a:r>
            <a:r>
              <a:rPr sz="2500" dirty="0">
                <a:solidFill>
                  <a:srgbClr val="292959"/>
                </a:solidFill>
                <a:latin typeface="Trebuchet MS"/>
                <a:cs typeface="Trebuchet MS"/>
              </a:rPr>
              <a:t>of</a:t>
            </a:r>
            <a:r>
              <a:rPr sz="2500" spc="-110" dirty="0">
                <a:solidFill>
                  <a:srgbClr val="292959"/>
                </a:solidFill>
                <a:latin typeface="Trebuchet MS"/>
                <a:cs typeface="Trebuchet MS"/>
              </a:rPr>
              <a:t> </a:t>
            </a:r>
            <a:r>
              <a:rPr sz="2500" spc="-90" dirty="0">
                <a:solidFill>
                  <a:srgbClr val="292959"/>
                </a:solidFill>
                <a:latin typeface="Trebuchet MS"/>
                <a:cs typeface="Trebuchet MS"/>
              </a:rPr>
              <a:t>the</a:t>
            </a:r>
            <a:r>
              <a:rPr sz="2500" spc="-100" dirty="0">
                <a:solidFill>
                  <a:srgbClr val="292959"/>
                </a:solidFill>
                <a:latin typeface="Trebuchet MS"/>
                <a:cs typeface="Trebuchet MS"/>
              </a:rPr>
              <a:t> </a:t>
            </a:r>
            <a:r>
              <a:rPr sz="2500" spc="-60" dirty="0">
                <a:solidFill>
                  <a:srgbClr val="292959"/>
                </a:solidFill>
                <a:latin typeface="Trebuchet MS"/>
                <a:cs typeface="Trebuchet MS"/>
              </a:rPr>
              <a:t>mortgagor’s</a:t>
            </a:r>
            <a:r>
              <a:rPr sz="2500" spc="-110" dirty="0">
                <a:solidFill>
                  <a:srgbClr val="292959"/>
                </a:solidFill>
                <a:latin typeface="Trebuchet MS"/>
                <a:cs typeface="Trebuchet MS"/>
              </a:rPr>
              <a:t> </a:t>
            </a:r>
            <a:r>
              <a:rPr sz="2500" spc="-35" dirty="0">
                <a:solidFill>
                  <a:srgbClr val="292959"/>
                </a:solidFill>
                <a:latin typeface="Trebuchet MS"/>
                <a:cs typeface="Trebuchet MS"/>
              </a:rPr>
              <a:t>obligations</a:t>
            </a:r>
            <a:r>
              <a:rPr sz="2500" spc="-114" dirty="0">
                <a:solidFill>
                  <a:srgbClr val="292959"/>
                </a:solidFill>
                <a:latin typeface="Trebuchet MS"/>
                <a:cs typeface="Trebuchet MS"/>
              </a:rPr>
              <a:t> </a:t>
            </a:r>
            <a:r>
              <a:rPr sz="2500" spc="-75" dirty="0">
                <a:solidFill>
                  <a:srgbClr val="292959"/>
                </a:solidFill>
                <a:latin typeface="Trebuchet MS"/>
                <a:cs typeface="Trebuchet MS"/>
              </a:rPr>
              <a:t>under</a:t>
            </a:r>
            <a:r>
              <a:rPr sz="2500" spc="-110" dirty="0">
                <a:solidFill>
                  <a:srgbClr val="292959"/>
                </a:solidFill>
                <a:latin typeface="Trebuchet MS"/>
                <a:cs typeface="Trebuchet MS"/>
              </a:rPr>
              <a:t> </a:t>
            </a:r>
            <a:r>
              <a:rPr sz="2500" spc="-90" dirty="0">
                <a:solidFill>
                  <a:srgbClr val="292959"/>
                </a:solidFill>
                <a:latin typeface="Trebuchet MS"/>
                <a:cs typeface="Trebuchet MS"/>
              </a:rPr>
              <a:t>the</a:t>
            </a:r>
            <a:r>
              <a:rPr sz="2500" spc="-100" dirty="0">
                <a:solidFill>
                  <a:srgbClr val="292959"/>
                </a:solidFill>
                <a:latin typeface="Trebuchet MS"/>
                <a:cs typeface="Trebuchet MS"/>
              </a:rPr>
              <a:t> </a:t>
            </a:r>
            <a:r>
              <a:rPr sz="2500" dirty="0">
                <a:solidFill>
                  <a:srgbClr val="292959"/>
                </a:solidFill>
                <a:latin typeface="Trebuchet MS"/>
                <a:cs typeface="Trebuchet MS"/>
              </a:rPr>
              <a:t>mortgage</a:t>
            </a:r>
            <a:r>
              <a:rPr sz="2500" spc="-110" dirty="0">
                <a:solidFill>
                  <a:srgbClr val="292959"/>
                </a:solidFill>
                <a:latin typeface="Trebuchet MS"/>
                <a:cs typeface="Trebuchet MS"/>
              </a:rPr>
              <a:t> </a:t>
            </a:r>
            <a:r>
              <a:rPr sz="2500" spc="-70" dirty="0">
                <a:solidFill>
                  <a:srgbClr val="292959"/>
                </a:solidFill>
                <a:latin typeface="Trebuchet MS"/>
                <a:cs typeface="Trebuchet MS"/>
              </a:rPr>
              <a:t>but</a:t>
            </a:r>
            <a:r>
              <a:rPr sz="2500" spc="-114" dirty="0">
                <a:solidFill>
                  <a:srgbClr val="292959"/>
                </a:solidFill>
                <a:latin typeface="Trebuchet MS"/>
                <a:cs typeface="Trebuchet MS"/>
              </a:rPr>
              <a:t> </a:t>
            </a:r>
            <a:r>
              <a:rPr sz="2500" dirty="0">
                <a:solidFill>
                  <a:srgbClr val="292959"/>
                </a:solidFill>
                <a:latin typeface="Trebuchet MS"/>
                <a:cs typeface="Trebuchet MS"/>
              </a:rPr>
              <a:t>are</a:t>
            </a:r>
            <a:r>
              <a:rPr sz="2500" spc="-110" dirty="0">
                <a:solidFill>
                  <a:srgbClr val="292959"/>
                </a:solidFill>
                <a:latin typeface="Trebuchet MS"/>
                <a:cs typeface="Trebuchet MS"/>
              </a:rPr>
              <a:t> </a:t>
            </a:r>
            <a:r>
              <a:rPr sz="2500" spc="-70" dirty="0">
                <a:solidFill>
                  <a:srgbClr val="292959"/>
                </a:solidFill>
                <a:latin typeface="Trebuchet MS"/>
                <a:cs typeface="Trebuchet MS"/>
              </a:rPr>
              <a:t>not</a:t>
            </a:r>
            <a:r>
              <a:rPr sz="2500" spc="-114" dirty="0">
                <a:solidFill>
                  <a:srgbClr val="292959"/>
                </a:solidFill>
                <a:latin typeface="Trebuchet MS"/>
                <a:cs typeface="Trebuchet MS"/>
              </a:rPr>
              <a:t> </a:t>
            </a:r>
            <a:r>
              <a:rPr sz="2500" spc="-55" dirty="0">
                <a:solidFill>
                  <a:srgbClr val="292959"/>
                </a:solidFill>
                <a:latin typeface="Trebuchet MS"/>
                <a:cs typeface="Trebuchet MS"/>
              </a:rPr>
              <a:t>part</a:t>
            </a:r>
            <a:r>
              <a:rPr sz="2500" spc="-114" dirty="0">
                <a:solidFill>
                  <a:srgbClr val="292959"/>
                </a:solidFill>
                <a:latin typeface="Trebuchet MS"/>
                <a:cs typeface="Trebuchet MS"/>
              </a:rPr>
              <a:t> </a:t>
            </a:r>
            <a:r>
              <a:rPr sz="2500" dirty="0">
                <a:solidFill>
                  <a:srgbClr val="292959"/>
                </a:solidFill>
                <a:latin typeface="Trebuchet MS"/>
                <a:cs typeface="Trebuchet MS"/>
              </a:rPr>
              <a:t>of</a:t>
            </a:r>
            <a:r>
              <a:rPr sz="2500" spc="-110" dirty="0">
                <a:solidFill>
                  <a:srgbClr val="292959"/>
                </a:solidFill>
                <a:latin typeface="Trebuchet MS"/>
                <a:cs typeface="Trebuchet MS"/>
              </a:rPr>
              <a:t> </a:t>
            </a:r>
            <a:r>
              <a:rPr sz="2500" spc="-90" dirty="0">
                <a:solidFill>
                  <a:srgbClr val="292959"/>
                </a:solidFill>
                <a:latin typeface="Trebuchet MS"/>
                <a:cs typeface="Trebuchet MS"/>
              </a:rPr>
              <a:t>the</a:t>
            </a:r>
            <a:r>
              <a:rPr sz="2500" spc="-100" dirty="0">
                <a:solidFill>
                  <a:srgbClr val="292959"/>
                </a:solidFill>
                <a:latin typeface="Trebuchet MS"/>
                <a:cs typeface="Trebuchet MS"/>
              </a:rPr>
              <a:t> </a:t>
            </a:r>
            <a:r>
              <a:rPr sz="2500" spc="-25" dirty="0">
                <a:solidFill>
                  <a:srgbClr val="292959"/>
                </a:solidFill>
                <a:latin typeface="Trebuchet MS"/>
                <a:cs typeface="Trebuchet MS"/>
              </a:rPr>
              <a:t>purchase</a:t>
            </a:r>
            <a:r>
              <a:rPr sz="2500" spc="-110" dirty="0">
                <a:solidFill>
                  <a:srgbClr val="292959"/>
                </a:solidFill>
                <a:latin typeface="Trebuchet MS"/>
                <a:cs typeface="Trebuchet MS"/>
              </a:rPr>
              <a:t> </a:t>
            </a:r>
            <a:r>
              <a:rPr sz="2500" spc="-10" dirty="0">
                <a:solidFill>
                  <a:srgbClr val="292959"/>
                </a:solidFill>
                <a:latin typeface="Trebuchet MS"/>
                <a:cs typeface="Trebuchet MS"/>
              </a:rPr>
              <a:t>price.</a:t>
            </a:r>
            <a:endParaRPr sz="2500">
              <a:latin typeface="Trebuchet MS"/>
              <a:cs typeface="Trebuchet MS"/>
            </a:endParaRPr>
          </a:p>
          <a:p>
            <a:pPr marL="552450">
              <a:lnSpc>
                <a:spcPct val="100000"/>
              </a:lnSpc>
              <a:spcBef>
                <a:spcPts val="1125"/>
              </a:spcBef>
            </a:pPr>
            <a:r>
              <a:rPr sz="2500" b="1" i="1" spc="-20" dirty="0">
                <a:solidFill>
                  <a:srgbClr val="292959"/>
                </a:solidFill>
                <a:latin typeface="Trebuchet MS"/>
                <a:cs typeface="Trebuchet MS"/>
              </a:rPr>
              <a:t>Laskar</a:t>
            </a:r>
            <a:r>
              <a:rPr sz="2500" b="1" i="1" spc="-130" dirty="0">
                <a:solidFill>
                  <a:srgbClr val="292959"/>
                </a:solidFill>
                <a:latin typeface="Trebuchet MS"/>
                <a:cs typeface="Trebuchet MS"/>
              </a:rPr>
              <a:t> </a:t>
            </a:r>
            <a:r>
              <a:rPr sz="2500" b="1" i="1" spc="-160" dirty="0">
                <a:solidFill>
                  <a:srgbClr val="292959"/>
                </a:solidFill>
                <a:latin typeface="Trebuchet MS"/>
                <a:cs typeface="Trebuchet MS"/>
              </a:rPr>
              <a:t>v</a:t>
            </a:r>
            <a:r>
              <a:rPr sz="2500" b="1" i="1" spc="-125" dirty="0">
                <a:solidFill>
                  <a:srgbClr val="292959"/>
                </a:solidFill>
                <a:latin typeface="Trebuchet MS"/>
                <a:cs typeface="Trebuchet MS"/>
              </a:rPr>
              <a:t> </a:t>
            </a:r>
            <a:r>
              <a:rPr sz="2500" b="1" i="1" spc="-20" dirty="0">
                <a:solidFill>
                  <a:srgbClr val="292959"/>
                </a:solidFill>
                <a:latin typeface="Trebuchet MS"/>
                <a:cs typeface="Trebuchet MS"/>
              </a:rPr>
              <a:t>Laskar</a:t>
            </a:r>
            <a:r>
              <a:rPr sz="2500" b="1" i="1" spc="-125" dirty="0">
                <a:solidFill>
                  <a:srgbClr val="292959"/>
                </a:solidFill>
                <a:latin typeface="Trebuchet MS"/>
                <a:cs typeface="Trebuchet MS"/>
              </a:rPr>
              <a:t> </a:t>
            </a:r>
            <a:r>
              <a:rPr sz="2500" b="1" spc="-85" dirty="0">
                <a:solidFill>
                  <a:srgbClr val="292959"/>
                </a:solidFill>
                <a:latin typeface="Trebuchet MS"/>
                <a:cs typeface="Trebuchet MS"/>
              </a:rPr>
              <a:t>[2008]</a:t>
            </a:r>
            <a:r>
              <a:rPr sz="2500" b="1" spc="-125" dirty="0">
                <a:solidFill>
                  <a:srgbClr val="292959"/>
                </a:solidFill>
                <a:latin typeface="Trebuchet MS"/>
                <a:cs typeface="Trebuchet MS"/>
              </a:rPr>
              <a:t> </a:t>
            </a:r>
            <a:r>
              <a:rPr sz="2500" b="1" spc="85" dirty="0">
                <a:solidFill>
                  <a:srgbClr val="292959"/>
                </a:solidFill>
                <a:latin typeface="Trebuchet MS"/>
                <a:cs typeface="Trebuchet MS"/>
              </a:rPr>
              <a:t>EWCA</a:t>
            </a:r>
            <a:r>
              <a:rPr sz="2500" b="1" spc="-125" dirty="0">
                <a:solidFill>
                  <a:srgbClr val="292959"/>
                </a:solidFill>
                <a:latin typeface="Trebuchet MS"/>
                <a:cs typeface="Trebuchet MS"/>
              </a:rPr>
              <a:t> </a:t>
            </a:r>
            <a:r>
              <a:rPr sz="2500" b="1" spc="55" dirty="0">
                <a:solidFill>
                  <a:srgbClr val="292959"/>
                </a:solidFill>
                <a:latin typeface="Trebuchet MS"/>
                <a:cs typeface="Trebuchet MS"/>
              </a:rPr>
              <a:t>Civ</a:t>
            </a:r>
            <a:r>
              <a:rPr sz="2500" b="1" spc="-125" dirty="0">
                <a:solidFill>
                  <a:srgbClr val="292959"/>
                </a:solidFill>
                <a:latin typeface="Trebuchet MS"/>
                <a:cs typeface="Trebuchet MS"/>
              </a:rPr>
              <a:t> </a:t>
            </a:r>
            <a:r>
              <a:rPr sz="2500" b="1" spc="-25" dirty="0">
                <a:solidFill>
                  <a:srgbClr val="292959"/>
                </a:solidFill>
                <a:latin typeface="Trebuchet MS"/>
                <a:cs typeface="Trebuchet MS"/>
              </a:rPr>
              <a:t>347</a:t>
            </a:r>
            <a:endParaRPr sz="2500">
              <a:latin typeface="Trebuchet MS"/>
              <a:cs typeface="Trebuchet MS"/>
            </a:endParaRPr>
          </a:p>
          <a:p>
            <a:pPr marL="1092200">
              <a:lnSpc>
                <a:spcPct val="100000"/>
              </a:lnSpc>
              <a:spcBef>
                <a:spcPts val="1125"/>
              </a:spcBef>
            </a:pPr>
            <a:r>
              <a:rPr sz="2500" spc="-114" dirty="0">
                <a:solidFill>
                  <a:srgbClr val="292959"/>
                </a:solidFill>
                <a:latin typeface="Trebuchet MS"/>
                <a:cs typeface="Trebuchet MS"/>
              </a:rPr>
              <a:t>mother</a:t>
            </a:r>
            <a:r>
              <a:rPr sz="2500" spc="-75" dirty="0">
                <a:solidFill>
                  <a:srgbClr val="292959"/>
                </a:solidFill>
                <a:latin typeface="Trebuchet MS"/>
                <a:cs typeface="Trebuchet MS"/>
              </a:rPr>
              <a:t> </a:t>
            </a:r>
            <a:r>
              <a:rPr sz="2500" dirty="0">
                <a:solidFill>
                  <a:srgbClr val="292959"/>
                </a:solidFill>
                <a:latin typeface="Trebuchet MS"/>
                <a:cs typeface="Trebuchet MS"/>
              </a:rPr>
              <a:t>and</a:t>
            </a:r>
            <a:r>
              <a:rPr sz="2500" spc="-75" dirty="0">
                <a:solidFill>
                  <a:srgbClr val="292959"/>
                </a:solidFill>
                <a:latin typeface="Trebuchet MS"/>
                <a:cs typeface="Trebuchet MS"/>
              </a:rPr>
              <a:t> </a:t>
            </a:r>
            <a:r>
              <a:rPr sz="2500" spc="-30" dirty="0">
                <a:solidFill>
                  <a:srgbClr val="292959"/>
                </a:solidFill>
                <a:latin typeface="Trebuchet MS"/>
                <a:cs typeface="Trebuchet MS"/>
              </a:rPr>
              <a:t>daughter</a:t>
            </a:r>
            <a:r>
              <a:rPr sz="2500" spc="-75" dirty="0">
                <a:solidFill>
                  <a:srgbClr val="292959"/>
                </a:solidFill>
                <a:latin typeface="Trebuchet MS"/>
                <a:cs typeface="Trebuchet MS"/>
              </a:rPr>
              <a:t> </a:t>
            </a:r>
            <a:r>
              <a:rPr sz="2500" spc="-25" dirty="0">
                <a:solidFill>
                  <a:srgbClr val="292959"/>
                </a:solidFill>
                <a:latin typeface="Trebuchet MS"/>
                <a:cs typeface="Trebuchet MS"/>
              </a:rPr>
              <a:t>purchasing</a:t>
            </a:r>
            <a:r>
              <a:rPr sz="2500" spc="-70" dirty="0">
                <a:solidFill>
                  <a:srgbClr val="292959"/>
                </a:solidFill>
                <a:latin typeface="Trebuchet MS"/>
                <a:cs typeface="Trebuchet MS"/>
              </a:rPr>
              <a:t> </a:t>
            </a:r>
            <a:r>
              <a:rPr sz="2500" spc="105" dirty="0">
                <a:solidFill>
                  <a:srgbClr val="292959"/>
                </a:solidFill>
                <a:latin typeface="Trebuchet MS"/>
                <a:cs typeface="Trebuchet MS"/>
              </a:rPr>
              <a:t>a</a:t>
            </a:r>
            <a:r>
              <a:rPr sz="2500" spc="-75" dirty="0">
                <a:solidFill>
                  <a:srgbClr val="292959"/>
                </a:solidFill>
                <a:latin typeface="Trebuchet MS"/>
                <a:cs typeface="Trebuchet MS"/>
              </a:rPr>
              <a:t> </a:t>
            </a:r>
            <a:r>
              <a:rPr sz="2500" spc="-90" dirty="0">
                <a:solidFill>
                  <a:srgbClr val="292959"/>
                </a:solidFill>
                <a:latin typeface="Trebuchet MS"/>
                <a:cs typeface="Trebuchet MS"/>
              </a:rPr>
              <a:t>property</a:t>
            </a:r>
            <a:r>
              <a:rPr sz="2500" spc="-75" dirty="0">
                <a:solidFill>
                  <a:srgbClr val="292959"/>
                </a:solidFill>
                <a:latin typeface="Trebuchet MS"/>
                <a:cs typeface="Trebuchet MS"/>
              </a:rPr>
              <a:t> </a:t>
            </a:r>
            <a:r>
              <a:rPr sz="2500" spc="-50" dirty="0">
                <a:solidFill>
                  <a:srgbClr val="292959"/>
                </a:solidFill>
                <a:latin typeface="Trebuchet MS"/>
                <a:cs typeface="Trebuchet MS"/>
              </a:rPr>
              <a:t>together</a:t>
            </a:r>
            <a:r>
              <a:rPr sz="2500" spc="-75" dirty="0">
                <a:solidFill>
                  <a:srgbClr val="292959"/>
                </a:solidFill>
                <a:latin typeface="Trebuchet MS"/>
                <a:cs typeface="Trebuchet MS"/>
              </a:rPr>
              <a:t> </a:t>
            </a:r>
            <a:r>
              <a:rPr sz="2500" dirty="0">
                <a:solidFill>
                  <a:srgbClr val="292959"/>
                </a:solidFill>
                <a:latin typeface="Trebuchet MS"/>
                <a:cs typeface="Trebuchet MS"/>
              </a:rPr>
              <a:t>as</a:t>
            </a:r>
            <a:r>
              <a:rPr sz="2500" spc="-70" dirty="0">
                <a:solidFill>
                  <a:srgbClr val="292959"/>
                </a:solidFill>
                <a:latin typeface="Trebuchet MS"/>
                <a:cs typeface="Trebuchet MS"/>
              </a:rPr>
              <a:t> </a:t>
            </a:r>
            <a:r>
              <a:rPr sz="2500" dirty="0">
                <a:solidFill>
                  <a:srgbClr val="292959"/>
                </a:solidFill>
                <a:latin typeface="Trebuchet MS"/>
                <a:cs typeface="Trebuchet MS"/>
              </a:rPr>
              <a:t>an</a:t>
            </a:r>
            <a:r>
              <a:rPr sz="2500" spc="-75" dirty="0">
                <a:solidFill>
                  <a:srgbClr val="292959"/>
                </a:solidFill>
                <a:latin typeface="Trebuchet MS"/>
                <a:cs typeface="Trebuchet MS"/>
              </a:rPr>
              <a:t> </a:t>
            </a:r>
            <a:r>
              <a:rPr sz="2500" spc="-10" dirty="0">
                <a:solidFill>
                  <a:srgbClr val="292959"/>
                </a:solidFill>
                <a:latin typeface="Trebuchet MS"/>
                <a:cs typeface="Trebuchet MS"/>
              </a:rPr>
              <a:t>investment</a:t>
            </a:r>
            <a:endParaRPr sz="2500">
              <a:latin typeface="Trebuchet MS"/>
              <a:cs typeface="Trebuchet MS"/>
            </a:endParaRPr>
          </a:p>
          <a:p>
            <a:pPr marL="1092200" marR="41275">
              <a:lnSpc>
                <a:spcPct val="137500"/>
              </a:lnSpc>
            </a:pPr>
            <a:r>
              <a:rPr sz="2500" dirty="0">
                <a:solidFill>
                  <a:srgbClr val="292959"/>
                </a:solidFill>
                <a:latin typeface="Trebuchet MS"/>
                <a:cs typeface="Trebuchet MS"/>
              </a:rPr>
              <a:t>mortgage</a:t>
            </a:r>
            <a:r>
              <a:rPr sz="2500" spc="-95" dirty="0">
                <a:solidFill>
                  <a:srgbClr val="292959"/>
                </a:solidFill>
                <a:latin typeface="Trebuchet MS"/>
                <a:cs typeface="Trebuchet MS"/>
              </a:rPr>
              <a:t> </a:t>
            </a:r>
            <a:r>
              <a:rPr sz="2500" spc="-90" dirty="0">
                <a:solidFill>
                  <a:srgbClr val="292959"/>
                </a:solidFill>
                <a:latin typeface="Trebuchet MS"/>
                <a:cs typeface="Trebuchet MS"/>
              </a:rPr>
              <a:t>instalments</a:t>
            </a:r>
            <a:r>
              <a:rPr sz="2500" spc="-85" dirty="0">
                <a:solidFill>
                  <a:srgbClr val="292959"/>
                </a:solidFill>
                <a:latin typeface="Trebuchet MS"/>
                <a:cs typeface="Trebuchet MS"/>
              </a:rPr>
              <a:t> </a:t>
            </a:r>
            <a:r>
              <a:rPr sz="2500" dirty="0">
                <a:solidFill>
                  <a:srgbClr val="292959"/>
                </a:solidFill>
                <a:latin typeface="Trebuchet MS"/>
                <a:cs typeface="Trebuchet MS"/>
              </a:rPr>
              <a:t>did</a:t>
            </a:r>
            <a:r>
              <a:rPr sz="2500" spc="-85" dirty="0">
                <a:solidFill>
                  <a:srgbClr val="292959"/>
                </a:solidFill>
                <a:latin typeface="Trebuchet MS"/>
                <a:cs typeface="Trebuchet MS"/>
              </a:rPr>
              <a:t> constitute </a:t>
            </a:r>
            <a:r>
              <a:rPr sz="2500" spc="105" dirty="0">
                <a:solidFill>
                  <a:srgbClr val="292959"/>
                </a:solidFill>
                <a:latin typeface="Trebuchet MS"/>
                <a:cs typeface="Trebuchet MS"/>
              </a:rPr>
              <a:t>a</a:t>
            </a:r>
            <a:r>
              <a:rPr sz="2500" spc="-85" dirty="0">
                <a:solidFill>
                  <a:srgbClr val="292959"/>
                </a:solidFill>
                <a:latin typeface="Trebuchet MS"/>
                <a:cs typeface="Trebuchet MS"/>
              </a:rPr>
              <a:t> </a:t>
            </a:r>
            <a:r>
              <a:rPr sz="2500" spc="-90" dirty="0">
                <a:solidFill>
                  <a:srgbClr val="292959"/>
                </a:solidFill>
                <a:latin typeface="Trebuchet MS"/>
                <a:cs typeface="Trebuchet MS"/>
              </a:rPr>
              <a:t>contribution</a:t>
            </a:r>
            <a:r>
              <a:rPr sz="2500" spc="-85" dirty="0">
                <a:solidFill>
                  <a:srgbClr val="292959"/>
                </a:solidFill>
                <a:latin typeface="Trebuchet MS"/>
                <a:cs typeface="Trebuchet MS"/>
              </a:rPr>
              <a:t> </a:t>
            </a:r>
            <a:r>
              <a:rPr sz="2500" spc="-35" dirty="0">
                <a:solidFill>
                  <a:srgbClr val="292959"/>
                </a:solidFill>
                <a:latin typeface="Trebuchet MS"/>
                <a:cs typeface="Trebuchet MS"/>
              </a:rPr>
              <a:t>to</a:t>
            </a:r>
            <a:r>
              <a:rPr sz="2500" spc="-85" dirty="0">
                <a:solidFill>
                  <a:srgbClr val="292959"/>
                </a:solidFill>
                <a:latin typeface="Trebuchet MS"/>
                <a:cs typeface="Trebuchet MS"/>
              </a:rPr>
              <a:t> </a:t>
            </a:r>
            <a:r>
              <a:rPr sz="2500" spc="-90" dirty="0">
                <a:solidFill>
                  <a:srgbClr val="292959"/>
                </a:solidFill>
                <a:latin typeface="Trebuchet MS"/>
                <a:cs typeface="Trebuchet MS"/>
              </a:rPr>
              <a:t>the</a:t>
            </a:r>
            <a:r>
              <a:rPr sz="2500" spc="-85" dirty="0">
                <a:solidFill>
                  <a:srgbClr val="292959"/>
                </a:solidFill>
                <a:latin typeface="Trebuchet MS"/>
                <a:cs typeface="Trebuchet MS"/>
              </a:rPr>
              <a:t> </a:t>
            </a:r>
            <a:r>
              <a:rPr sz="2500" spc="-25" dirty="0">
                <a:solidFill>
                  <a:srgbClr val="292959"/>
                </a:solidFill>
                <a:latin typeface="Trebuchet MS"/>
                <a:cs typeface="Trebuchet MS"/>
              </a:rPr>
              <a:t>purchase</a:t>
            </a:r>
            <a:r>
              <a:rPr sz="2500" spc="-90" dirty="0">
                <a:solidFill>
                  <a:srgbClr val="292959"/>
                </a:solidFill>
                <a:latin typeface="Trebuchet MS"/>
                <a:cs typeface="Trebuchet MS"/>
              </a:rPr>
              <a:t> </a:t>
            </a:r>
            <a:r>
              <a:rPr sz="2500" spc="-50" dirty="0">
                <a:solidFill>
                  <a:srgbClr val="292959"/>
                </a:solidFill>
                <a:latin typeface="Trebuchet MS"/>
                <a:cs typeface="Trebuchet MS"/>
              </a:rPr>
              <a:t>price</a:t>
            </a:r>
            <a:r>
              <a:rPr sz="2500" spc="-85" dirty="0">
                <a:solidFill>
                  <a:srgbClr val="292959"/>
                </a:solidFill>
                <a:latin typeface="Trebuchet MS"/>
                <a:cs typeface="Trebuchet MS"/>
              </a:rPr>
              <a:t> </a:t>
            </a:r>
            <a:r>
              <a:rPr sz="2500" dirty="0">
                <a:solidFill>
                  <a:srgbClr val="292959"/>
                </a:solidFill>
                <a:latin typeface="Trebuchet MS"/>
                <a:cs typeface="Trebuchet MS"/>
              </a:rPr>
              <a:t>and</a:t>
            </a:r>
            <a:r>
              <a:rPr sz="2500" spc="-85" dirty="0">
                <a:solidFill>
                  <a:srgbClr val="292959"/>
                </a:solidFill>
                <a:latin typeface="Trebuchet MS"/>
                <a:cs typeface="Trebuchet MS"/>
              </a:rPr>
              <a:t> </a:t>
            </a:r>
            <a:r>
              <a:rPr sz="2500" spc="-80" dirty="0">
                <a:solidFill>
                  <a:srgbClr val="292959"/>
                </a:solidFill>
                <a:latin typeface="Trebuchet MS"/>
                <a:cs typeface="Trebuchet MS"/>
              </a:rPr>
              <a:t>that</a:t>
            </a:r>
            <a:r>
              <a:rPr sz="2500" spc="-85" dirty="0">
                <a:solidFill>
                  <a:srgbClr val="292959"/>
                </a:solidFill>
                <a:latin typeface="Trebuchet MS"/>
                <a:cs typeface="Trebuchet MS"/>
              </a:rPr>
              <a:t> </a:t>
            </a:r>
            <a:r>
              <a:rPr sz="2500" spc="105" dirty="0">
                <a:solidFill>
                  <a:srgbClr val="292959"/>
                </a:solidFill>
                <a:latin typeface="Trebuchet MS"/>
                <a:cs typeface="Trebuchet MS"/>
              </a:rPr>
              <a:t>a</a:t>
            </a:r>
            <a:r>
              <a:rPr sz="2500" spc="-85" dirty="0">
                <a:solidFill>
                  <a:srgbClr val="292959"/>
                </a:solidFill>
                <a:latin typeface="Trebuchet MS"/>
                <a:cs typeface="Trebuchet MS"/>
              </a:rPr>
              <a:t> </a:t>
            </a:r>
            <a:r>
              <a:rPr sz="2500" spc="-80" dirty="0">
                <a:solidFill>
                  <a:srgbClr val="292959"/>
                </a:solidFill>
                <a:latin typeface="Trebuchet MS"/>
                <a:cs typeface="Trebuchet MS"/>
              </a:rPr>
              <a:t>resulting</a:t>
            </a:r>
            <a:r>
              <a:rPr sz="2500" spc="-85" dirty="0">
                <a:solidFill>
                  <a:srgbClr val="292959"/>
                </a:solidFill>
                <a:latin typeface="Trebuchet MS"/>
                <a:cs typeface="Trebuchet MS"/>
              </a:rPr>
              <a:t> </a:t>
            </a:r>
            <a:r>
              <a:rPr sz="2500" spc="-140" dirty="0">
                <a:solidFill>
                  <a:srgbClr val="292959"/>
                </a:solidFill>
                <a:latin typeface="Trebuchet MS"/>
                <a:cs typeface="Trebuchet MS"/>
              </a:rPr>
              <a:t>trust</a:t>
            </a:r>
            <a:r>
              <a:rPr sz="2500" spc="-80" dirty="0">
                <a:solidFill>
                  <a:srgbClr val="292959"/>
                </a:solidFill>
                <a:latin typeface="Trebuchet MS"/>
                <a:cs typeface="Trebuchet MS"/>
              </a:rPr>
              <a:t> </a:t>
            </a:r>
            <a:r>
              <a:rPr sz="2500" dirty="0">
                <a:solidFill>
                  <a:srgbClr val="292959"/>
                </a:solidFill>
                <a:latin typeface="Trebuchet MS"/>
                <a:cs typeface="Trebuchet MS"/>
              </a:rPr>
              <a:t>was</a:t>
            </a:r>
            <a:r>
              <a:rPr sz="2500" spc="-85" dirty="0">
                <a:solidFill>
                  <a:srgbClr val="292959"/>
                </a:solidFill>
                <a:latin typeface="Trebuchet MS"/>
                <a:cs typeface="Trebuchet MS"/>
              </a:rPr>
              <a:t> </a:t>
            </a:r>
            <a:r>
              <a:rPr sz="2500" spc="-10" dirty="0">
                <a:solidFill>
                  <a:srgbClr val="292959"/>
                </a:solidFill>
                <a:latin typeface="Trebuchet MS"/>
                <a:cs typeface="Trebuchet MS"/>
              </a:rPr>
              <a:t>established </a:t>
            </a:r>
            <a:r>
              <a:rPr sz="2500" dirty="0">
                <a:solidFill>
                  <a:srgbClr val="292959"/>
                </a:solidFill>
                <a:latin typeface="Trebuchet MS"/>
                <a:cs typeface="Trebuchet MS"/>
              </a:rPr>
              <a:t>as</a:t>
            </a:r>
            <a:r>
              <a:rPr sz="2500" spc="-40" dirty="0">
                <a:solidFill>
                  <a:srgbClr val="292959"/>
                </a:solidFill>
                <a:latin typeface="Trebuchet MS"/>
                <a:cs typeface="Trebuchet MS"/>
              </a:rPr>
              <a:t> </a:t>
            </a:r>
            <a:r>
              <a:rPr sz="2500" spc="105" dirty="0">
                <a:solidFill>
                  <a:srgbClr val="292959"/>
                </a:solidFill>
                <a:latin typeface="Trebuchet MS"/>
                <a:cs typeface="Trebuchet MS"/>
              </a:rPr>
              <a:t>a</a:t>
            </a:r>
            <a:r>
              <a:rPr sz="2500" spc="-35" dirty="0">
                <a:solidFill>
                  <a:srgbClr val="292959"/>
                </a:solidFill>
                <a:latin typeface="Trebuchet MS"/>
                <a:cs typeface="Trebuchet MS"/>
              </a:rPr>
              <a:t> </a:t>
            </a:r>
            <a:r>
              <a:rPr sz="2500" spc="-10" dirty="0">
                <a:solidFill>
                  <a:srgbClr val="292959"/>
                </a:solidFill>
                <a:latin typeface="Trebuchet MS"/>
                <a:cs typeface="Trebuchet MS"/>
              </a:rPr>
              <a:t>result</a:t>
            </a:r>
            <a:endParaRPr sz="2500">
              <a:latin typeface="Trebuchet MS"/>
              <a:cs typeface="Trebuchet MS"/>
            </a:endParaRPr>
          </a:p>
          <a:p>
            <a:pPr marL="552450">
              <a:lnSpc>
                <a:spcPct val="100000"/>
              </a:lnSpc>
              <a:spcBef>
                <a:spcPts val="1125"/>
              </a:spcBef>
            </a:pPr>
            <a:r>
              <a:rPr sz="2500" b="1" i="1" dirty="0">
                <a:solidFill>
                  <a:srgbClr val="292959"/>
                </a:solidFill>
                <a:latin typeface="Trebuchet MS"/>
                <a:cs typeface="Trebuchet MS"/>
              </a:rPr>
              <a:t>Stack</a:t>
            </a:r>
            <a:r>
              <a:rPr sz="2500" b="1" i="1" spc="-55" dirty="0">
                <a:solidFill>
                  <a:srgbClr val="292959"/>
                </a:solidFill>
                <a:latin typeface="Trebuchet MS"/>
                <a:cs typeface="Trebuchet MS"/>
              </a:rPr>
              <a:t> </a:t>
            </a:r>
            <a:r>
              <a:rPr sz="2500" b="1" i="1" spc="-160" dirty="0">
                <a:solidFill>
                  <a:srgbClr val="292959"/>
                </a:solidFill>
                <a:latin typeface="Trebuchet MS"/>
                <a:cs typeface="Trebuchet MS"/>
              </a:rPr>
              <a:t>v</a:t>
            </a:r>
            <a:r>
              <a:rPr sz="2500" b="1" i="1" spc="-55" dirty="0">
                <a:solidFill>
                  <a:srgbClr val="292959"/>
                </a:solidFill>
                <a:latin typeface="Trebuchet MS"/>
                <a:cs typeface="Trebuchet MS"/>
              </a:rPr>
              <a:t> </a:t>
            </a:r>
            <a:r>
              <a:rPr sz="2500" b="1" i="1" dirty="0">
                <a:solidFill>
                  <a:srgbClr val="292959"/>
                </a:solidFill>
                <a:latin typeface="Trebuchet MS"/>
                <a:cs typeface="Trebuchet MS"/>
              </a:rPr>
              <a:t>Dowden</a:t>
            </a:r>
            <a:r>
              <a:rPr sz="2500" b="1" i="1" spc="-55" dirty="0">
                <a:solidFill>
                  <a:srgbClr val="292959"/>
                </a:solidFill>
                <a:latin typeface="Trebuchet MS"/>
                <a:cs typeface="Trebuchet MS"/>
              </a:rPr>
              <a:t> </a:t>
            </a:r>
            <a:r>
              <a:rPr sz="2500" b="1" spc="-90" dirty="0">
                <a:solidFill>
                  <a:srgbClr val="292959"/>
                </a:solidFill>
                <a:latin typeface="Trebuchet MS"/>
                <a:cs typeface="Trebuchet MS"/>
              </a:rPr>
              <a:t>[2007]</a:t>
            </a:r>
            <a:r>
              <a:rPr sz="2500" b="1" spc="-55" dirty="0">
                <a:solidFill>
                  <a:srgbClr val="292959"/>
                </a:solidFill>
                <a:latin typeface="Trebuchet MS"/>
                <a:cs typeface="Trebuchet MS"/>
              </a:rPr>
              <a:t> </a:t>
            </a:r>
            <a:r>
              <a:rPr sz="2500" b="1" spc="-95" dirty="0">
                <a:solidFill>
                  <a:srgbClr val="292959"/>
                </a:solidFill>
                <a:latin typeface="Trebuchet MS"/>
                <a:cs typeface="Trebuchet MS"/>
              </a:rPr>
              <a:t>UKHL</a:t>
            </a:r>
            <a:r>
              <a:rPr sz="2500" b="1" spc="-55" dirty="0">
                <a:solidFill>
                  <a:srgbClr val="292959"/>
                </a:solidFill>
                <a:latin typeface="Trebuchet MS"/>
                <a:cs typeface="Trebuchet MS"/>
              </a:rPr>
              <a:t> </a:t>
            </a:r>
            <a:r>
              <a:rPr sz="2500" b="1" spc="-434" dirty="0">
                <a:solidFill>
                  <a:srgbClr val="292959"/>
                </a:solidFill>
                <a:latin typeface="Trebuchet MS"/>
                <a:cs typeface="Trebuchet MS"/>
              </a:rPr>
              <a:t>17</a:t>
            </a:r>
            <a:endParaRPr sz="2500">
              <a:latin typeface="Trebuchet MS"/>
              <a:cs typeface="Trebuchet MS"/>
            </a:endParaRPr>
          </a:p>
          <a:p>
            <a:pPr marL="1092200">
              <a:lnSpc>
                <a:spcPct val="100000"/>
              </a:lnSpc>
              <a:spcBef>
                <a:spcPts val="1125"/>
              </a:spcBef>
            </a:pPr>
            <a:r>
              <a:rPr sz="2500" dirty="0">
                <a:solidFill>
                  <a:srgbClr val="292959"/>
                </a:solidFill>
                <a:latin typeface="Trebuchet MS"/>
                <a:cs typeface="Trebuchet MS"/>
              </a:rPr>
              <a:t>mortgage</a:t>
            </a:r>
            <a:r>
              <a:rPr sz="2500" spc="-80" dirty="0">
                <a:solidFill>
                  <a:srgbClr val="292959"/>
                </a:solidFill>
                <a:latin typeface="Trebuchet MS"/>
                <a:cs typeface="Trebuchet MS"/>
              </a:rPr>
              <a:t> </a:t>
            </a:r>
            <a:r>
              <a:rPr sz="2500" spc="-90" dirty="0">
                <a:solidFill>
                  <a:srgbClr val="292959"/>
                </a:solidFill>
                <a:latin typeface="Trebuchet MS"/>
                <a:cs typeface="Trebuchet MS"/>
              </a:rPr>
              <a:t>instalments</a:t>
            </a:r>
            <a:r>
              <a:rPr sz="2500" spc="-75" dirty="0">
                <a:solidFill>
                  <a:srgbClr val="292959"/>
                </a:solidFill>
                <a:latin typeface="Trebuchet MS"/>
                <a:cs typeface="Trebuchet MS"/>
              </a:rPr>
              <a:t> </a:t>
            </a:r>
            <a:r>
              <a:rPr sz="2500" dirty="0">
                <a:solidFill>
                  <a:srgbClr val="292959"/>
                </a:solidFill>
                <a:latin typeface="Trebuchet MS"/>
                <a:cs typeface="Trebuchet MS"/>
              </a:rPr>
              <a:t>do</a:t>
            </a:r>
            <a:r>
              <a:rPr sz="2500" spc="-75" dirty="0">
                <a:solidFill>
                  <a:srgbClr val="292959"/>
                </a:solidFill>
                <a:latin typeface="Trebuchet MS"/>
                <a:cs typeface="Trebuchet MS"/>
              </a:rPr>
              <a:t> </a:t>
            </a:r>
            <a:r>
              <a:rPr sz="2500" spc="-85" dirty="0">
                <a:solidFill>
                  <a:srgbClr val="292959"/>
                </a:solidFill>
                <a:latin typeface="Trebuchet MS"/>
                <a:cs typeface="Trebuchet MS"/>
              </a:rPr>
              <a:t>constitute</a:t>
            </a:r>
            <a:r>
              <a:rPr sz="2500" spc="-75" dirty="0">
                <a:solidFill>
                  <a:srgbClr val="292959"/>
                </a:solidFill>
                <a:latin typeface="Trebuchet MS"/>
                <a:cs typeface="Trebuchet MS"/>
              </a:rPr>
              <a:t> sufficient </a:t>
            </a:r>
            <a:r>
              <a:rPr sz="2500" spc="-10" dirty="0">
                <a:solidFill>
                  <a:srgbClr val="292959"/>
                </a:solidFill>
                <a:latin typeface="Trebuchet MS"/>
                <a:cs typeface="Trebuchet MS"/>
              </a:rPr>
              <a:t>contribution</a:t>
            </a:r>
            <a:endParaRPr sz="2500">
              <a:latin typeface="Trebuchet MS"/>
              <a:cs typeface="Trebuchet MS"/>
            </a:endParaRPr>
          </a:p>
        </p:txBody>
      </p:sp>
      <p:sp>
        <p:nvSpPr>
          <p:cNvPr id="13" name="object 13" descr="$PPTXTitle"/>
          <p:cNvSpPr txBox="1">
            <a:spLocks noGrp="1"/>
          </p:cNvSpPr>
          <p:nvPr>
            <p:ph type="title"/>
          </p:nvPr>
        </p:nvSpPr>
        <p:spPr>
          <a:xfrm>
            <a:off x="597084" y="838103"/>
            <a:ext cx="17657445" cy="1061720"/>
          </a:xfrm>
          <a:prstGeom prst="rect">
            <a:avLst/>
          </a:prstGeom>
        </p:spPr>
        <p:txBody>
          <a:bodyPr vert="horz" wrap="square" lIns="0" tIns="12700" rIns="0" bIns="0" rtlCol="0">
            <a:spAutoFit/>
          </a:bodyPr>
          <a:lstStyle/>
          <a:p>
            <a:pPr marL="12700">
              <a:lnSpc>
                <a:spcPct val="100000"/>
              </a:lnSpc>
              <a:spcBef>
                <a:spcPts val="100"/>
              </a:spcBef>
            </a:pPr>
            <a:r>
              <a:rPr sz="6800" dirty="0"/>
              <a:t>CONTRIBUTIONS</a:t>
            </a:r>
            <a:r>
              <a:rPr sz="6800" spc="-195" dirty="0"/>
              <a:t> </a:t>
            </a:r>
            <a:r>
              <a:rPr sz="6800" dirty="0"/>
              <a:t>TO</a:t>
            </a:r>
            <a:r>
              <a:rPr sz="6800" spc="-185" dirty="0"/>
              <a:t> </a:t>
            </a:r>
            <a:r>
              <a:rPr sz="6800" spc="265" dirty="0">
                <a:solidFill>
                  <a:srgbClr val="292959"/>
                </a:solidFill>
              </a:rPr>
              <a:t>MORTGAGE</a:t>
            </a:r>
            <a:r>
              <a:rPr sz="6800" spc="-195" dirty="0">
                <a:solidFill>
                  <a:srgbClr val="292959"/>
                </a:solidFill>
              </a:rPr>
              <a:t> </a:t>
            </a:r>
            <a:r>
              <a:rPr sz="6800" spc="155" dirty="0">
                <a:solidFill>
                  <a:srgbClr val="292959"/>
                </a:solidFill>
              </a:rPr>
              <a:t>PAYMENTS</a:t>
            </a:r>
            <a:endParaRPr sz="68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895534" y="3745705"/>
            <a:ext cx="95250" cy="95249"/>
          </a:xfrm>
          <a:prstGeom prst="rect">
            <a:avLst/>
          </a:prstGeom>
        </p:spPr>
      </p:pic>
      <p:pic>
        <p:nvPicPr>
          <p:cNvPr id="3" name="object 3"/>
          <p:cNvPicPr/>
          <p:nvPr/>
        </p:nvPicPr>
        <p:blipFill>
          <a:blip r:embed="rId3" cstate="print"/>
          <a:stretch>
            <a:fillRect/>
          </a:stretch>
        </p:blipFill>
        <p:spPr>
          <a:xfrm>
            <a:off x="895534" y="4698205"/>
            <a:ext cx="95250" cy="95249"/>
          </a:xfrm>
          <a:prstGeom prst="rect">
            <a:avLst/>
          </a:prstGeom>
        </p:spPr>
      </p:pic>
      <p:pic>
        <p:nvPicPr>
          <p:cNvPr id="4" name="object 4"/>
          <p:cNvPicPr/>
          <p:nvPr/>
        </p:nvPicPr>
        <p:blipFill>
          <a:blip r:embed="rId3" cstate="print"/>
          <a:stretch>
            <a:fillRect/>
          </a:stretch>
        </p:blipFill>
        <p:spPr>
          <a:xfrm>
            <a:off x="895534" y="6126955"/>
            <a:ext cx="95250" cy="95249"/>
          </a:xfrm>
          <a:prstGeom prst="rect">
            <a:avLst/>
          </a:prstGeom>
        </p:spPr>
      </p:pic>
      <p:pic>
        <p:nvPicPr>
          <p:cNvPr id="5" name="object 5"/>
          <p:cNvPicPr/>
          <p:nvPr/>
        </p:nvPicPr>
        <p:blipFill>
          <a:blip r:embed="rId3" cstate="print"/>
          <a:stretch>
            <a:fillRect/>
          </a:stretch>
        </p:blipFill>
        <p:spPr>
          <a:xfrm>
            <a:off x="895534" y="7555705"/>
            <a:ext cx="95250" cy="95249"/>
          </a:xfrm>
          <a:prstGeom prst="rect">
            <a:avLst/>
          </a:prstGeom>
        </p:spPr>
      </p:pic>
      <p:pic>
        <p:nvPicPr>
          <p:cNvPr id="6" name="object 6"/>
          <p:cNvPicPr/>
          <p:nvPr/>
        </p:nvPicPr>
        <p:blipFill>
          <a:blip r:embed="rId3" cstate="print"/>
          <a:stretch>
            <a:fillRect/>
          </a:stretch>
        </p:blipFill>
        <p:spPr>
          <a:xfrm>
            <a:off x="895534" y="8031955"/>
            <a:ext cx="95250" cy="95249"/>
          </a:xfrm>
          <a:prstGeom prst="rect">
            <a:avLst/>
          </a:prstGeom>
        </p:spPr>
      </p:pic>
      <p:sp>
        <p:nvSpPr>
          <p:cNvPr id="7" name="object 7"/>
          <p:cNvSpPr txBox="1"/>
          <p:nvPr/>
        </p:nvSpPr>
        <p:spPr>
          <a:xfrm>
            <a:off x="1136735" y="2034374"/>
            <a:ext cx="7004050" cy="7169150"/>
          </a:xfrm>
          <a:prstGeom prst="rect">
            <a:avLst/>
          </a:prstGeom>
        </p:spPr>
        <p:txBody>
          <a:bodyPr vert="horz" wrap="square" lIns="0" tIns="12700" rIns="0" bIns="0" rtlCol="0">
            <a:spAutoFit/>
          </a:bodyPr>
          <a:lstStyle/>
          <a:p>
            <a:pPr marL="12700" marR="5080">
              <a:lnSpc>
                <a:spcPct val="125000"/>
              </a:lnSpc>
              <a:spcBef>
                <a:spcPts val="100"/>
              </a:spcBef>
            </a:pPr>
            <a:r>
              <a:rPr sz="2500" spc="-10" dirty="0">
                <a:solidFill>
                  <a:srgbClr val="292959"/>
                </a:solidFill>
                <a:latin typeface="Trebuchet MS"/>
                <a:cs typeface="Trebuchet MS"/>
              </a:rPr>
              <a:t>Courts</a:t>
            </a:r>
            <a:r>
              <a:rPr sz="2500" spc="-135" dirty="0">
                <a:solidFill>
                  <a:srgbClr val="292959"/>
                </a:solidFill>
                <a:latin typeface="Trebuchet MS"/>
                <a:cs typeface="Trebuchet MS"/>
              </a:rPr>
              <a:t> </a:t>
            </a:r>
            <a:r>
              <a:rPr sz="2500" dirty="0">
                <a:solidFill>
                  <a:srgbClr val="292959"/>
                </a:solidFill>
                <a:latin typeface="Trebuchet MS"/>
                <a:cs typeface="Trebuchet MS"/>
              </a:rPr>
              <a:t>decided</a:t>
            </a:r>
            <a:r>
              <a:rPr sz="2500" spc="-110" dirty="0">
                <a:solidFill>
                  <a:srgbClr val="292959"/>
                </a:solidFill>
                <a:latin typeface="Trebuchet MS"/>
                <a:cs typeface="Trebuchet MS"/>
              </a:rPr>
              <a:t> </a:t>
            </a:r>
            <a:r>
              <a:rPr sz="2500" spc="-80" dirty="0">
                <a:solidFill>
                  <a:srgbClr val="292959"/>
                </a:solidFill>
                <a:latin typeface="Trebuchet MS"/>
                <a:cs typeface="Trebuchet MS"/>
              </a:rPr>
              <a:t>that</a:t>
            </a:r>
            <a:r>
              <a:rPr sz="2500" spc="-105" dirty="0">
                <a:solidFill>
                  <a:srgbClr val="292959"/>
                </a:solidFill>
                <a:latin typeface="Trebuchet MS"/>
                <a:cs typeface="Trebuchet MS"/>
              </a:rPr>
              <a:t> </a:t>
            </a:r>
            <a:r>
              <a:rPr sz="2500" spc="-70" dirty="0">
                <a:solidFill>
                  <a:srgbClr val="292959"/>
                </a:solidFill>
                <a:latin typeface="Trebuchet MS"/>
                <a:cs typeface="Trebuchet MS"/>
              </a:rPr>
              <a:t>contributing</a:t>
            </a:r>
            <a:r>
              <a:rPr sz="2500" spc="-110" dirty="0">
                <a:solidFill>
                  <a:srgbClr val="292959"/>
                </a:solidFill>
                <a:latin typeface="Trebuchet MS"/>
                <a:cs typeface="Trebuchet MS"/>
              </a:rPr>
              <a:t> </a:t>
            </a:r>
            <a:r>
              <a:rPr sz="2500" spc="-35" dirty="0">
                <a:solidFill>
                  <a:srgbClr val="292959"/>
                </a:solidFill>
                <a:latin typeface="Trebuchet MS"/>
                <a:cs typeface="Trebuchet MS"/>
              </a:rPr>
              <a:t>to</a:t>
            </a:r>
            <a:r>
              <a:rPr sz="2500" spc="-105" dirty="0">
                <a:solidFill>
                  <a:srgbClr val="292959"/>
                </a:solidFill>
                <a:latin typeface="Trebuchet MS"/>
                <a:cs typeface="Trebuchet MS"/>
              </a:rPr>
              <a:t> </a:t>
            </a:r>
            <a:r>
              <a:rPr sz="2500" spc="-120" dirty="0">
                <a:solidFill>
                  <a:srgbClr val="292959"/>
                </a:solidFill>
                <a:latin typeface="Trebuchet MS"/>
                <a:cs typeface="Trebuchet MS"/>
              </a:rPr>
              <a:t>family</a:t>
            </a:r>
            <a:r>
              <a:rPr sz="2500" spc="-80" dirty="0">
                <a:solidFill>
                  <a:srgbClr val="292959"/>
                </a:solidFill>
                <a:latin typeface="Trebuchet MS"/>
                <a:cs typeface="Trebuchet MS"/>
              </a:rPr>
              <a:t> </a:t>
            </a:r>
            <a:r>
              <a:rPr sz="2500" spc="-20" dirty="0">
                <a:solidFill>
                  <a:srgbClr val="292959"/>
                </a:solidFill>
                <a:latin typeface="Trebuchet MS"/>
                <a:cs typeface="Trebuchet MS"/>
              </a:rPr>
              <a:t>home </a:t>
            </a:r>
            <a:r>
              <a:rPr sz="2500" spc="-95" dirty="0">
                <a:solidFill>
                  <a:srgbClr val="292959"/>
                </a:solidFill>
                <a:latin typeface="Trebuchet MS"/>
                <a:cs typeface="Trebuchet MS"/>
              </a:rPr>
              <a:t>improvements </a:t>
            </a:r>
            <a:r>
              <a:rPr sz="2500" spc="-85" dirty="0">
                <a:solidFill>
                  <a:srgbClr val="292959"/>
                </a:solidFill>
                <a:latin typeface="Trebuchet MS"/>
                <a:cs typeface="Trebuchet MS"/>
              </a:rPr>
              <a:t>or</a:t>
            </a:r>
            <a:r>
              <a:rPr sz="2500" spc="-100" dirty="0">
                <a:solidFill>
                  <a:srgbClr val="292959"/>
                </a:solidFill>
                <a:latin typeface="Trebuchet MS"/>
                <a:cs typeface="Trebuchet MS"/>
              </a:rPr>
              <a:t> </a:t>
            </a:r>
            <a:r>
              <a:rPr sz="2500" spc="-45" dirty="0">
                <a:solidFill>
                  <a:srgbClr val="292959"/>
                </a:solidFill>
                <a:latin typeface="Trebuchet MS"/>
                <a:cs typeface="Trebuchet MS"/>
              </a:rPr>
              <a:t>household</a:t>
            </a:r>
            <a:r>
              <a:rPr sz="2500" spc="-110" dirty="0">
                <a:solidFill>
                  <a:srgbClr val="292959"/>
                </a:solidFill>
                <a:latin typeface="Trebuchet MS"/>
                <a:cs typeface="Trebuchet MS"/>
              </a:rPr>
              <a:t> </a:t>
            </a:r>
            <a:r>
              <a:rPr sz="2500" spc="-25" dirty="0">
                <a:solidFill>
                  <a:srgbClr val="292959"/>
                </a:solidFill>
                <a:latin typeface="Trebuchet MS"/>
                <a:cs typeface="Trebuchet MS"/>
              </a:rPr>
              <a:t>expenses</a:t>
            </a:r>
            <a:r>
              <a:rPr sz="2500" spc="-105" dirty="0">
                <a:solidFill>
                  <a:srgbClr val="292959"/>
                </a:solidFill>
                <a:latin typeface="Trebuchet MS"/>
                <a:cs typeface="Trebuchet MS"/>
              </a:rPr>
              <a:t> </a:t>
            </a:r>
            <a:r>
              <a:rPr sz="2500" dirty="0">
                <a:solidFill>
                  <a:srgbClr val="292959"/>
                </a:solidFill>
                <a:latin typeface="Trebuchet MS"/>
                <a:cs typeface="Trebuchet MS"/>
              </a:rPr>
              <a:t>does</a:t>
            </a:r>
            <a:r>
              <a:rPr sz="2500" spc="-100" dirty="0">
                <a:solidFill>
                  <a:srgbClr val="292959"/>
                </a:solidFill>
                <a:latin typeface="Trebuchet MS"/>
                <a:cs typeface="Trebuchet MS"/>
              </a:rPr>
              <a:t> </a:t>
            </a:r>
            <a:r>
              <a:rPr sz="2500" spc="-70" dirty="0">
                <a:solidFill>
                  <a:srgbClr val="292959"/>
                </a:solidFill>
                <a:latin typeface="Trebuchet MS"/>
                <a:cs typeface="Trebuchet MS"/>
              </a:rPr>
              <a:t>not</a:t>
            </a:r>
            <a:r>
              <a:rPr sz="2500" spc="-100" dirty="0">
                <a:solidFill>
                  <a:srgbClr val="292959"/>
                </a:solidFill>
                <a:latin typeface="Trebuchet MS"/>
                <a:cs typeface="Trebuchet MS"/>
              </a:rPr>
              <a:t> </a:t>
            </a:r>
            <a:r>
              <a:rPr sz="2500" spc="-20" dirty="0">
                <a:solidFill>
                  <a:srgbClr val="292959"/>
                </a:solidFill>
                <a:latin typeface="Trebuchet MS"/>
                <a:cs typeface="Trebuchet MS"/>
              </a:rPr>
              <a:t>give </a:t>
            </a:r>
            <a:r>
              <a:rPr sz="2500" spc="-95" dirty="0">
                <a:solidFill>
                  <a:srgbClr val="292959"/>
                </a:solidFill>
                <a:latin typeface="Trebuchet MS"/>
                <a:cs typeface="Trebuchet MS"/>
              </a:rPr>
              <a:t>contributor</a:t>
            </a:r>
            <a:r>
              <a:rPr sz="2500" spc="-65" dirty="0">
                <a:solidFill>
                  <a:srgbClr val="292959"/>
                </a:solidFill>
                <a:latin typeface="Trebuchet MS"/>
                <a:cs typeface="Trebuchet MS"/>
              </a:rPr>
              <a:t> </a:t>
            </a:r>
            <a:r>
              <a:rPr sz="2500" spc="105" dirty="0">
                <a:solidFill>
                  <a:srgbClr val="292959"/>
                </a:solidFill>
                <a:latin typeface="Trebuchet MS"/>
                <a:cs typeface="Trebuchet MS"/>
              </a:rPr>
              <a:t>a</a:t>
            </a:r>
            <a:r>
              <a:rPr sz="2500" spc="-60" dirty="0">
                <a:solidFill>
                  <a:srgbClr val="292959"/>
                </a:solidFill>
                <a:latin typeface="Trebuchet MS"/>
                <a:cs typeface="Trebuchet MS"/>
              </a:rPr>
              <a:t> </a:t>
            </a:r>
            <a:r>
              <a:rPr sz="2500" spc="-45" dirty="0">
                <a:solidFill>
                  <a:srgbClr val="292959"/>
                </a:solidFill>
                <a:latin typeface="Trebuchet MS"/>
                <a:cs typeface="Trebuchet MS"/>
              </a:rPr>
              <a:t>beneficial</a:t>
            </a:r>
            <a:r>
              <a:rPr sz="2500" spc="-60" dirty="0">
                <a:solidFill>
                  <a:srgbClr val="292959"/>
                </a:solidFill>
                <a:latin typeface="Trebuchet MS"/>
                <a:cs typeface="Trebuchet MS"/>
              </a:rPr>
              <a:t> </a:t>
            </a:r>
            <a:r>
              <a:rPr sz="2500" spc="-105" dirty="0">
                <a:solidFill>
                  <a:srgbClr val="292959"/>
                </a:solidFill>
                <a:latin typeface="Trebuchet MS"/>
                <a:cs typeface="Trebuchet MS"/>
              </a:rPr>
              <a:t>interest</a:t>
            </a:r>
            <a:r>
              <a:rPr sz="2500" spc="-60" dirty="0">
                <a:solidFill>
                  <a:srgbClr val="292959"/>
                </a:solidFill>
                <a:latin typeface="Trebuchet MS"/>
                <a:cs typeface="Trebuchet MS"/>
              </a:rPr>
              <a:t> </a:t>
            </a:r>
            <a:r>
              <a:rPr sz="2500" spc="-120" dirty="0">
                <a:solidFill>
                  <a:srgbClr val="292959"/>
                </a:solidFill>
                <a:latin typeface="Trebuchet MS"/>
                <a:cs typeface="Trebuchet MS"/>
              </a:rPr>
              <a:t>in</a:t>
            </a:r>
            <a:r>
              <a:rPr sz="2500" spc="-60" dirty="0">
                <a:solidFill>
                  <a:srgbClr val="292959"/>
                </a:solidFill>
                <a:latin typeface="Trebuchet MS"/>
                <a:cs typeface="Trebuchet MS"/>
              </a:rPr>
              <a:t> </a:t>
            </a:r>
            <a:r>
              <a:rPr sz="2500" spc="-120" dirty="0">
                <a:solidFill>
                  <a:srgbClr val="292959"/>
                </a:solidFill>
                <a:latin typeface="Trebuchet MS"/>
                <a:cs typeface="Trebuchet MS"/>
              </a:rPr>
              <a:t>family</a:t>
            </a:r>
            <a:r>
              <a:rPr sz="2500" spc="-60" dirty="0">
                <a:solidFill>
                  <a:srgbClr val="292959"/>
                </a:solidFill>
                <a:latin typeface="Trebuchet MS"/>
                <a:cs typeface="Trebuchet MS"/>
              </a:rPr>
              <a:t> </a:t>
            </a:r>
            <a:r>
              <a:rPr sz="2500" spc="-10" dirty="0">
                <a:solidFill>
                  <a:srgbClr val="292959"/>
                </a:solidFill>
                <a:latin typeface="Trebuchet MS"/>
                <a:cs typeface="Trebuchet MS"/>
              </a:rPr>
              <a:t>home.</a:t>
            </a:r>
            <a:endParaRPr sz="2500">
              <a:latin typeface="Trebuchet MS"/>
              <a:cs typeface="Trebuchet MS"/>
            </a:endParaRPr>
          </a:p>
          <a:p>
            <a:pPr marL="12700" marR="543560">
              <a:lnSpc>
                <a:spcPct val="125000"/>
              </a:lnSpc>
            </a:pPr>
            <a:r>
              <a:rPr sz="2500" dirty="0">
                <a:solidFill>
                  <a:srgbClr val="292959"/>
                </a:solidFill>
                <a:latin typeface="Trebuchet MS"/>
                <a:cs typeface="Trebuchet MS"/>
              </a:rPr>
              <a:t>Mr</a:t>
            </a:r>
            <a:r>
              <a:rPr sz="2500" spc="-90" dirty="0">
                <a:solidFill>
                  <a:srgbClr val="292959"/>
                </a:solidFill>
                <a:latin typeface="Trebuchet MS"/>
                <a:cs typeface="Trebuchet MS"/>
              </a:rPr>
              <a:t> </a:t>
            </a:r>
            <a:r>
              <a:rPr sz="2500" dirty="0">
                <a:solidFill>
                  <a:srgbClr val="292959"/>
                </a:solidFill>
                <a:latin typeface="Trebuchet MS"/>
                <a:cs typeface="Trebuchet MS"/>
              </a:rPr>
              <a:t>and</a:t>
            </a:r>
            <a:r>
              <a:rPr sz="2500" spc="-85" dirty="0">
                <a:solidFill>
                  <a:srgbClr val="292959"/>
                </a:solidFill>
                <a:latin typeface="Trebuchet MS"/>
                <a:cs typeface="Trebuchet MS"/>
              </a:rPr>
              <a:t> </a:t>
            </a:r>
            <a:r>
              <a:rPr sz="2500" dirty="0">
                <a:solidFill>
                  <a:srgbClr val="292959"/>
                </a:solidFill>
                <a:latin typeface="Trebuchet MS"/>
                <a:cs typeface="Trebuchet MS"/>
              </a:rPr>
              <a:t>Mrs</a:t>
            </a:r>
            <a:r>
              <a:rPr sz="2500" spc="-85" dirty="0">
                <a:solidFill>
                  <a:srgbClr val="292959"/>
                </a:solidFill>
                <a:latin typeface="Trebuchet MS"/>
                <a:cs typeface="Trebuchet MS"/>
              </a:rPr>
              <a:t> </a:t>
            </a:r>
            <a:r>
              <a:rPr sz="2500" spc="-135" dirty="0">
                <a:solidFill>
                  <a:srgbClr val="292959"/>
                </a:solidFill>
                <a:latin typeface="Trebuchet MS"/>
                <a:cs typeface="Trebuchet MS"/>
              </a:rPr>
              <a:t>Pettitt</a:t>
            </a:r>
            <a:r>
              <a:rPr sz="2500" spc="-80" dirty="0">
                <a:solidFill>
                  <a:srgbClr val="292959"/>
                </a:solidFill>
                <a:latin typeface="Trebuchet MS"/>
                <a:cs typeface="Trebuchet MS"/>
              </a:rPr>
              <a:t> </a:t>
            </a:r>
            <a:r>
              <a:rPr sz="2500" spc="-20" dirty="0">
                <a:solidFill>
                  <a:srgbClr val="292959"/>
                </a:solidFill>
                <a:latin typeface="Trebuchet MS"/>
                <a:cs typeface="Trebuchet MS"/>
              </a:rPr>
              <a:t>purchased</a:t>
            </a:r>
            <a:r>
              <a:rPr sz="2500" spc="-85" dirty="0">
                <a:solidFill>
                  <a:srgbClr val="292959"/>
                </a:solidFill>
                <a:latin typeface="Trebuchet MS"/>
                <a:cs typeface="Trebuchet MS"/>
              </a:rPr>
              <a:t> </a:t>
            </a:r>
            <a:r>
              <a:rPr sz="2500" spc="105" dirty="0">
                <a:solidFill>
                  <a:srgbClr val="292959"/>
                </a:solidFill>
                <a:latin typeface="Trebuchet MS"/>
                <a:cs typeface="Trebuchet MS"/>
              </a:rPr>
              <a:t>a</a:t>
            </a:r>
            <a:r>
              <a:rPr sz="2500" spc="-85" dirty="0">
                <a:solidFill>
                  <a:srgbClr val="292959"/>
                </a:solidFill>
                <a:latin typeface="Trebuchet MS"/>
                <a:cs typeface="Trebuchet MS"/>
              </a:rPr>
              <a:t> </a:t>
            </a:r>
            <a:r>
              <a:rPr sz="2500" spc="-90" dirty="0">
                <a:solidFill>
                  <a:srgbClr val="292959"/>
                </a:solidFill>
                <a:latin typeface="Trebuchet MS"/>
                <a:cs typeface="Trebuchet MS"/>
              </a:rPr>
              <a:t>property</a:t>
            </a:r>
            <a:r>
              <a:rPr sz="2500" spc="-80" dirty="0">
                <a:solidFill>
                  <a:srgbClr val="292959"/>
                </a:solidFill>
                <a:latin typeface="Trebuchet MS"/>
                <a:cs typeface="Trebuchet MS"/>
              </a:rPr>
              <a:t> </a:t>
            </a:r>
            <a:r>
              <a:rPr sz="2500" spc="-10" dirty="0">
                <a:solidFill>
                  <a:srgbClr val="292959"/>
                </a:solidFill>
                <a:latin typeface="Trebuchet MS"/>
                <a:cs typeface="Trebuchet MS"/>
              </a:rPr>
              <a:t>solely </a:t>
            </a:r>
            <a:r>
              <a:rPr sz="2500" spc="-20" dirty="0">
                <a:solidFill>
                  <a:srgbClr val="292959"/>
                </a:solidFill>
                <a:latin typeface="Trebuchet MS"/>
                <a:cs typeface="Trebuchet MS"/>
              </a:rPr>
              <a:t>using</a:t>
            </a:r>
            <a:r>
              <a:rPr sz="2500" spc="-140" dirty="0">
                <a:solidFill>
                  <a:srgbClr val="292959"/>
                </a:solidFill>
                <a:latin typeface="Trebuchet MS"/>
                <a:cs typeface="Trebuchet MS"/>
              </a:rPr>
              <a:t> </a:t>
            </a:r>
            <a:r>
              <a:rPr sz="2500" spc="-35" dirty="0">
                <a:solidFill>
                  <a:srgbClr val="292959"/>
                </a:solidFill>
                <a:latin typeface="Trebuchet MS"/>
                <a:cs typeface="Trebuchet MS"/>
              </a:rPr>
              <a:t>wife's</a:t>
            </a:r>
            <a:r>
              <a:rPr sz="2500" spc="-100" dirty="0">
                <a:solidFill>
                  <a:srgbClr val="292959"/>
                </a:solidFill>
                <a:latin typeface="Trebuchet MS"/>
                <a:cs typeface="Trebuchet MS"/>
              </a:rPr>
              <a:t> </a:t>
            </a:r>
            <a:r>
              <a:rPr sz="2500" spc="-90" dirty="0">
                <a:solidFill>
                  <a:srgbClr val="292959"/>
                </a:solidFill>
                <a:latin typeface="Trebuchet MS"/>
                <a:cs typeface="Trebuchet MS"/>
              </a:rPr>
              <a:t>money</a:t>
            </a:r>
            <a:r>
              <a:rPr sz="2500" spc="-100" dirty="0">
                <a:solidFill>
                  <a:srgbClr val="292959"/>
                </a:solidFill>
                <a:latin typeface="Trebuchet MS"/>
                <a:cs typeface="Trebuchet MS"/>
              </a:rPr>
              <a:t> </a:t>
            </a:r>
            <a:r>
              <a:rPr sz="2500" dirty="0">
                <a:solidFill>
                  <a:srgbClr val="292959"/>
                </a:solidFill>
                <a:latin typeface="Trebuchet MS"/>
                <a:cs typeface="Trebuchet MS"/>
              </a:rPr>
              <a:t>and</a:t>
            </a:r>
            <a:r>
              <a:rPr sz="2500" spc="-100" dirty="0">
                <a:solidFill>
                  <a:srgbClr val="292959"/>
                </a:solidFill>
                <a:latin typeface="Trebuchet MS"/>
                <a:cs typeface="Trebuchet MS"/>
              </a:rPr>
              <a:t> </a:t>
            </a:r>
            <a:r>
              <a:rPr sz="2500" spc="-50" dirty="0">
                <a:solidFill>
                  <a:srgbClr val="292959"/>
                </a:solidFill>
                <a:latin typeface="Trebuchet MS"/>
                <a:cs typeface="Trebuchet MS"/>
              </a:rPr>
              <a:t>registered</a:t>
            </a:r>
            <a:r>
              <a:rPr sz="2500" spc="-100" dirty="0">
                <a:solidFill>
                  <a:srgbClr val="292959"/>
                </a:solidFill>
                <a:latin typeface="Trebuchet MS"/>
                <a:cs typeface="Trebuchet MS"/>
              </a:rPr>
              <a:t> </a:t>
            </a:r>
            <a:r>
              <a:rPr sz="2500" spc="-120" dirty="0">
                <a:solidFill>
                  <a:srgbClr val="292959"/>
                </a:solidFill>
                <a:latin typeface="Trebuchet MS"/>
                <a:cs typeface="Trebuchet MS"/>
              </a:rPr>
              <a:t>in</a:t>
            </a:r>
            <a:r>
              <a:rPr sz="2500" spc="-80" dirty="0">
                <a:solidFill>
                  <a:srgbClr val="292959"/>
                </a:solidFill>
                <a:latin typeface="Trebuchet MS"/>
                <a:cs typeface="Trebuchet MS"/>
              </a:rPr>
              <a:t> </a:t>
            </a:r>
            <a:r>
              <a:rPr sz="2500" spc="-105" dirty="0">
                <a:solidFill>
                  <a:srgbClr val="292959"/>
                </a:solidFill>
                <a:latin typeface="Trebuchet MS"/>
                <a:cs typeface="Trebuchet MS"/>
              </a:rPr>
              <a:t>her</a:t>
            </a:r>
            <a:r>
              <a:rPr sz="2500" spc="-80" dirty="0">
                <a:solidFill>
                  <a:srgbClr val="292959"/>
                </a:solidFill>
                <a:latin typeface="Trebuchet MS"/>
                <a:cs typeface="Trebuchet MS"/>
              </a:rPr>
              <a:t> </a:t>
            </a:r>
            <a:r>
              <a:rPr sz="2500" spc="-10" dirty="0">
                <a:solidFill>
                  <a:srgbClr val="292959"/>
                </a:solidFill>
                <a:latin typeface="Trebuchet MS"/>
                <a:cs typeface="Trebuchet MS"/>
              </a:rPr>
              <a:t>name. </a:t>
            </a:r>
            <a:r>
              <a:rPr sz="2500" spc="-40" dirty="0">
                <a:solidFill>
                  <a:srgbClr val="292959"/>
                </a:solidFill>
                <a:latin typeface="Trebuchet MS"/>
                <a:cs typeface="Trebuchet MS"/>
              </a:rPr>
              <a:t>During</a:t>
            </a:r>
            <a:r>
              <a:rPr sz="2500" spc="-95" dirty="0">
                <a:solidFill>
                  <a:srgbClr val="292959"/>
                </a:solidFill>
                <a:latin typeface="Trebuchet MS"/>
                <a:cs typeface="Trebuchet MS"/>
              </a:rPr>
              <a:t> </a:t>
            </a:r>
            <a:r>
              <a:rPr sz="2500" spc="-80" dirty="0">
                <a:solidFill>
                  <a:srgbClr val="292959"/>
                </a:solidFill>
                <a:latin typeface="Trebuchet MS"/>
                <a:cs typeface="Trebuchet MS"/>
              </a:rPr>
              <a:t>his </a:t>
            </a:r>
            <a:r>
              <a:rPr sz="2500" spc="-60" dirty="0">
                <a:solidFill>
                  <a:srgbClr val="292959"/>
                </a:solidFill>
                <a:latin typeface="Trebuchet MS"/>
                <a:cs typeface="Trebuchet MS"/>
              </a:rPr>
              <a:t>free</a:t>
            </a:r>
            <a:r>
              <a:rPr sz="2500" spc="-80" dirty="0">
                <a:solidFill>
                  <a:srgbClr val="292959"/>
                </a:solidFill>
                <a:latin typeface="Trebuchet MS"/>
                <a:cs typeface="Trebuchet MS"/>
              </a:rPr>
              <a:t> </a:t>
            </a:r>
            <a:r>
              <a:rPr sz="2500" spc="-175" dirty="0">
                <a:solidFill>
                  <a:srgbClr val="292959"/>
                </a:solidFill>
                <a:latin typeface="Trebuchet MS"/>
                <a:cs typeface="Trebuchet MS"/>
              </a:rPr>
              <a:t>time,</a:t>
            </a:r>
            <a:r>
              <a:rPr sz="2500" spc="-80" dirty="0">
                <a:solidFill>
                  <a:srgbClr val="292959"/>
                </a:solidFill>
                <a:latin typeface="Trebuchet MS"/>
                <a:cs typeface="Trebuchet MS"/>
              </a:rPr>
              <a:t> </a:t>
            </a:r>
            <a:r>
              <a:rPr sz="2500" dirty="0">
                <a:solidFill>
                  <a:srgbClr val="292959"/>
                </a:solidFill>
                <a:latin typeface="Trebuchet MS"/>
                <a:cs typeface="Trebuchet MS"/>
              </a:rPr>
              <a:t>Mr</a:t>
            </a:r>
            <a:r>
              <a:rPr sz="2500" spc="-80" dirty="0">
                <a:solidFill>
                  <a:srgbClr val="292959"/>
                </a:solidFill>
                <a:latin typeface="Trebuchet MS"/>
                <a:cs typeface="Trebuchet MS"/>
              </a:rPr>
              <a:t> </a:t>
            </a:r>
            <a:r>
              <a:rPr sz="2500" spc="-135" dirty="0">
                <a:solidFill>
                  <a:srgbClr val="292959"/>
                </a:solidFill>
                <a:latin typeface="Trebuchet MS"/>
                <a:cs typeface="Trebuchet MS"/>
              </a:rPr>
              <a:t>Pettitt</a:t>
            </a:r>
            <a:r>
              <a:rPr sz="2500" spc="-80" dirty="0">
                <a:solidFill>
                  <a:srgbClr val="292959"/>
                </a:solidFill>
                <a:latin typeface="Trebuchet MS"/>
                <a:cs typeface="Trebuchet MS"/>
              </a:rPr>
              <a:t> </a:t>
            </a:r>
            <a:r>
              <a:rPr sz="2500" spc="-75" dirty="0">
                <a:solidFill>
                  <a:srgbClr val="292959"/>
                </a:solidFill>
                <a:latin typeface="Trebuchet MS"/>
                <a:cs typeface="Trebuchet MS"/>
              </a:rPr>
              <a:t>contributed</a:t>
            </a:r>
            <a:r>
              <a:rPr sz="2500" spc="-80" dirty="0">
                <a:solidFill>
                  <a:srgbClr val="292959"/>
                </a:solidFill>
                <a:latin typeface="Trebuchet MS"/>
                <a:cs typeface="Trebuchet MS"/>
              </a:rPr>
              <a:t> </a:t>
            </a:r>
            <a:r>
              <a:rPr sz="2500" spc="-25" dirty="0">
                <a:solidFill>
                  <a:srgbClr val="292959"/>
                </a:solidFill>
                <a:latin typeface="Trebuchet MS"/>
                <a:cs typeface="Trebuchet MS"/>
              </a:rPr>
              <a:t>by </a:t>
            </a:r>
            <a:r>
              <a:rPr sz="2500" spc="-35" dirty="0">
                <a:solidFill>
                  <a:srgbClr val="292959"/>
                </a:solidFill>
                <a:latin typeface="Trebuchet MS"/>
                <a:cs typeface="Trebuchet MS"/>
              </a:rPr>
              <a:t>redecorating</a:t>
            </a:r>
            <a:r>
              <a:rPr sz="2500" spc="-70" dirty="0">
                <a:solidFill>
                  <a:srgbClr val="292959"/>
                </a:solidFill>
                <a:latin typeface="Trebuchet MS"/>
                <a:cs typeface="Trebuchet MS"/>
              </a:rPr>
              <a:t> </a:t>
            </a:r>
            <a:r>
              <a:rPr sz="2500" dirty="0">
                <a:solidFill>
                  <a:srgbClr val="292959"/>
                </a:solidFill>
                <a:latin typeface="Trebuchet MS"/>
                <a:cs typeface="Trebuchet MS"/>
              </a:rPr>
              <a:t>and</a:t>
            </a:r>
            <a:r>
              <a:rPr sz="2500" spc="-65" dirty="0">
                <a:solidFill>
                  <a:srgbClr val="292959"/>
                </a:solidFill>
                <a:latin typeface="Trebuchet MS"/>
                <a:cs typeface="Trebuchet MS"/>
              </a:rPr>
              <a:t> </a:t>
            </a:r>
            <a:r>
              <a:rPr sz="2500" spc="-85" dirty="0">
                <a:solidFill>
                  <a:srgbClr val="292959"/>
                </a:solidFill>
                <a:latin typeface="Trebuchet MS"/>
                <a:cs typeface="Trebuchet MS"/>
              </a:rPr>
              <a:t>improving</a:t>
            </a:r>
            <a:r>
              <a:rPr sz="2500" spc="-70" dirty="0">
                <a:solidFill>
                  <a:srgbClr val="292959"/>
                </a:solidFill>
                <a:latin typeface="Trebuchet MS"/>
                <a:cs typeface="Trebuchet MS"/>
              </a:rPr>
              <a:t> </a:t>
            </a:r>
            <a:r>
              <a:rPr sz="2500" spc="-90" dirty="0">
                <a:solidFill>
                  <a:srgbClr val="292959"/>
                </a:solidFill>
                <a:latin typeface="Trebuchet MS"/>
                <a:cs typeface="Trebuchet MS"/>
              </a:rPr>
              <a:t>the</a:t>
            </a:r>
            <a:r>
              <a:rPr sz="2500" spc="-65" dirty="0">
                <a:solidFill>
                  <a:srgbClr val="292959"/>
                </a:solidFill>
                <a:latin typeface="Trebuchet MS"/>
                <a:cs typeface="Trebuchet MS"/>
              </a:rPr>
              <a:t> </a:t>
            </a:r>
            <a:r>
              <a:rPr sz="2500" spc="-90" dirty="0">
                <a:solidFill>
                  <a:srgbClr val="292959"/>
                </a:solidFill>
                <a:latin typeface="Trebuchet MS"/>
                <a:cs typeface="Trebuchet MS"/>
              </a:rPr>
              <a:t>property</a:t>
            </a:r>
            <a:r>
              <a:rPr sz="2500" spc="-65" dirty="0">
                <a:solidFill>
                  <a:srgbClr val="292959"/>
                </a:solidFill>
                <a:latin typeface="Trebuchet MS"/>
                <a:cs typeface="Trebuchet MS"/>
              </a:rPr>
              <a:t> </a:t>
            </a:r>
            <a:r>
              <a:rPr sz="2500" spc="-75" dirty="0">
                <a:solidFill>
                  <a:srgbClr val="292959"/>
                </a:solidFill>
                <a:latin typeface="Trebuchet MS"/>
                <a:cs typeface="Trebuchet MS"/>
              </a:rPr>
              <a:t>(lawn, </a:t>
            </a:r>
            <a:r>
              <a:rPr sz="2500" spc="-10" dirty="0">
                <a:solidFill>
                  <a:srgbClr val="292959"/>
                </a:solidFill>
                <a:latin typeface="Trebuchet MS"/>
                <a:cs typeface="Trebuchet MS"/>
              </a:rPr>
              <a:t>walls).</a:t>
            </a:r>
            <a:endParaRPr sz="2500">
              <a:latin typeface="Trebuchet MS"/>
              <a:cs typeface="Trebuchet MS"/>
            </a:endParaRPr>
          </a:p>
          <a:p>
            <a:pPr marL="12700" marR="559435">
              <a:lnSpc>
                <a:spcPct val="125000"/>
              </a:lnSpc>
            </a:pPr>
            <a:r>
              <a:rPr sz="2500" dirty="0">
                <a:solidFill>
                  <a:srgbClr val="292959"/>
                </a:solidFill>
                <a:latin typeface="Trebuchet MS"/>
                <a:cs typeface="Trebuchet MS"/>
              </a:rPr>
              <a:t>Mrs</a:t>
            </a:r>
            <a:r>
              <a:rPr sz="2500" spc="-114" dirty="0">
                <a:solidFill>
                  <a:srgbClr val="292959"/>
                </a:solidFill>
                <a:latin typeface="Trebuchet MS"/>
                <a:cs typeface="Trebuchet MS"/>
              </a:rPr>
              <a:t> </a:t>
            </a:r>
            <a:r>
              <a:rPr sz="2500" spc="-135" dirty="0">
                <a:solidFill>
                  <a:srgbClr val="292959"/>
                </a:solidFill>
                <a:latin typeface="Trebuchet MS"/>
                <a:cs typeface="Trebuchet MS"/>
              </a:rPr>
              <a:t>Pettitt</a:t>
            </a:r>
            <a:r>
              <a:rPr sz="2500" spc="-80" dirty="0">
                <a:solidFill>
                  <a:srgbClr val="292959"/>
                </a:solidFill>
                <a:latin typeface="Trebuchet MS"/>
                <a:cs typeface="Trebuchet MS"/>
              </a:rPr>
              <a:t> initiated</a:t>
            </a:r>
            <a:r>
              <a:rPr sz="2500" spc="-100" dirty="0">
                <a:solidFill>
                  <a:srgbClr val="292959"/>
                </a:solidFill>
                <a:latin typeface="Trebuchet MS"/>
                <a:cs typeface="Trebuchet MS"/>
              </a:rPr>
              <a:t> </a:t>
            </a:r>
            <a:r>
              <a:rPr sz="2500" spc="-55" dirty="0">
                <a:solidFill>
                  <a:srgbClr val="292959"/>
                </a:solidFill>
                <a:latin typeface="Trebuchet MS"/>
                <a:cs typeface="Trebuchet MS"/>
              </a:rPr>
              <a:t>divorce</a:t>
            </a:r>
            <a:r>
              <a:rPr sz="2500" spc="-95" dirty="0">
                <a:solidFill>
                  <a:srgbClr val="292959"/>
                </a:solidFill>
                <a:latin typeface="Trebuchet MS"/>
                <a:cs typeface="Trebuchet MS"/>
              </a:rPr>
              <a:t> </a:t>
            </a:r>
            <a:r>
              <a:rPr sz="2500" spc="-40" dirty="0">
                <a:solidFill>
                  <a:srgbClr val="292959"/>
                </a:solidFill>
                <a:latin typeface="Trebuchet MS"/>
                <a:cs typeface="Trebuchet MS"/>
              </a:rPr>
              <a:t>proceedings,</a:t>
            </a:r>
            <a:r>
              <a:rPr sz="2500" spc="-100" dirty="0">
                <a:solidFill>
                  <a:srgbClr val="292959"/>
                </a:solidFill>
                <a:latin typeface="Trebuchet MS"/>
                <a:cs typeface="Trebuchet MS"/>
              </a:rPr>
              <a:t> </a:t>
            </a:r>
            <a:r>
              <a:rPr sz="2500" spc="-25" dirty="0">
                <a:solidFill>
                  <a:srgbClr val="292959"/>
                </a:solidFill>
                <a:latin typeface="Trebuchet MS"/>
                <a:cs typeface="Trebuchet MS"/>
              </a:rPr>
              <a:t>and </a:t>
            </a:r>
            <a:r>
              <a:rPr sz="2500" spc="-10" dirty="0">
                <a:solidFill>
                  <a:srgbClr val="292959"/>
                </a:solidFill>
                <a:latin typeface="Trebuchet MS"/>
                <a:cs typeface="Trebuchet MS"/>
              </a:rPr>
              <a:t>husband</a:t>
            </a:r>
            <a:r>
              <a:rPr sz="2500" spc="-185" dirty="0">
                <a:solidFill>
                  <a:srgbClr val="292959"/>
                </a:solidFill>
                <a:latin typeface="Trebuchet MS"/>
                <a:cs typeface="Trebuchet MS"/>
              </a:rPr>
              <a:t> </a:t>
            </a:r>
            <a:r>
              <a:rPr sz="2500" spc="-40" dirty="0">
                <a:solidFill>
                  <a:srgbClr val="292959"/>
                </a:solidFill>
                <a:latin typeface="Trebuchet MS"/>
                <a:cs typeface="Trebuchet MS"/>
              </a:rPr>
              <a:t>claimed</a:t>
            </a:r>
            <a:r>
              <a:rPr sz="2500" spc="-114" dirty="0">
                <a:solidFill>
                  <a:srgbClr val="292959"/>
                </a:solidFill>
                <a:latin typeface="Trebuchet MS"/>
                <a:cs typeface="Trebuchet MS"/>
              </a:rPr>
              <a:t> </a:t>
            </a:r>
            <a:r>
              <a:rPr sz="2500" spc="-45" dirty="0">
                <a:solidFill>
                  <a:srgbClr val="292959"/>
                </a:solidFill>
                <a:latin typeface="Trebuchet MS"/>
                <a:cs typeface="Trebuchet MS"/>
              </a:rPr>
              <a:t>beneficial</a:t>
            </a:r>
            <a:r>
              <a:rPr sz="2500" spc="-110" dirty="0">
                <a:solidFill>
                  <a:srgbClr val="292959"/>
                </a:solidFill>
                <a:latin typeface="Trebuchet MS"/>
                <a:cs typeface="Trebuchet MS"/>
              </a:rPr>
              <a:t> </a:t>
            </a:r>
            <a:r>
              <a:rPr sz="2500" spc="-105" dirty="0">
                <a:solidFill>
                  <a:srgbClr val="292959"/>
                </a:solidFill>
                <a:latin typeface="Trebuchet MS"/>
                <a:cs typeface="Trebuchet MS"/>
              </a:rPr>
              <a:t>interest</a:t>
            </a:r>
            <a:r>
              <a:rPr sz="2500" spc="-80" dirty="0">
                <a:solidFill>
                  <a:srgbClr val="292959"/>
                </a:solidFill>
                <a:latin typeface="Trebuchet MS"/>
                <a:cs typeface="Trebuchet MS"/>
              </a:rPr>
              <a:t> </a:t>
            </a:r>
            <a:r>
              <a:rPr sz="2500" spc="-120" dirty="0">
                <a:solidFill>
                  <a:srgbClr val="292959"/>
                </a:solidFill>
                <a:latin typeface="Trebuchet MS"/>
                <a:cs typeface="Trebuchet MS"/>
              </a:rPr>
              <a:t>in</a:t>
            </a:r>
            <a:r>
              <a:rPr sz="2500" spc="-80" dirty="0">
                <a:solidFill>
                  <a:srgbClr val="292959"/>
                </a:solidFill>
                <a:latin typeface="Trebuchet MS"/>
                <a:cs typeface="Trebuchet MS"/>
              </a:rPr>
              <a:t> </a:t>
            </a:r>
            <a:r>
              <a:rPr sz="2500" spc="-55" dirty="0">
                <a:solidFill>
                  <a:srgbClr val="292959"/>
                </a:solidFill>
                <a:latin typeface="Trebuchet MS"/>
                <a:cs typeface="Trebuchet MS"/>
              </a:rPr>
              <a:t>property </a:t>
            </a:r>
            <a:r>
              <a:rPr sz="2500" dirty="0">
                <a:solidFill>
                  <a:srgbClr val="292959"/>
                </a:solidFill>
                <a:latin typeface="Trebuchet MS"/>
                <a:cs typeface="Trebuchet MS"/>
              </a:rPr>
              <a:t>due</a:t>
            </a:r>
            <a:r>
              <a:rPr sz="2500" spc="-165" dirty="0">
                <a:solidFill>
                  <a:srgbClr val="292959"/>
                </a:solidFill>
                <a:latin typeface="Trebuchet MS"/>
                <a:cs typeface="Trebuchet MS"/>
              </a:rPr>
              <a:t> </a:t>
            </a:r>
            <a:r>
              <a:rPr sz="2500" spc="-35" dirty="0">
                <a:solidFill>
                  <a:srgbClr val="292959"/>
                </a:solidFill>
                <a:latin typeface="Trebuchet MS"/>
                <a:cs typeface="Trebuchet MS"/>
              </a:rPr>
              <a:t>to</a:t>
            </a:r>
            <a:r>
              <a:rPr sz="2500" spc="-130" dirty="0">
                <a:solidFill>
                  <a:srgbClr val="292959"/>
                </a:solidFill>
                <a:latin typeface="Trebuchet MS"/>
                <a:cs typeface="Trebuchet MS"/>
              </a:rPr>
              <a:t> </a:t>
            </a:r>
            <a:r>
              <a:rPr sz="2500" spc="-80" dirty="0">
                <a:solidFill>
                  <a:srgbClr val="292959"/>
                </a:solidFill>
                <a:latin typeface="Trebuchet MS"/>
                <a:cs typeface="Trebuchet MS"/>
              </a:rPr>
              <a:t>his</a:t>
            </a:r>
            <a:r>
              <a:rPr sz="2500" spc="-110" dirty="0">
                <a:solidFill>
                  <a:srgbClr val="292959"/>
                </a:solidFill>
                <a:latin typeface="Trebuchet MS"/>
                <a:cs typeface="Trebuchet MS"/>
              </a:rPr>
              <a:t> </a:t>
            </a:r>
            <a:r>
              <a:rPr sz="2500" spc="-20" dirty="0">
                <a:solidFill>
                  <a:srgbClr val="292959"/>
                </a:solidFill>
                <a:latin typeface="Trebuchet MS"/>
                <a:cs typeface="Trebuchet MS"/>
              </a:rPr>
              <a:t>contributions.</a:t>
            </a:r>
            <a:endParaRPr sz="2500">
              <a:latin typeface="Trebuchet MS"/>
              <a:cs typeface="Trebuchet MS"/>
            </a:endParaRPr>
          </a:p>
          <a:p>
            <a:pPr marL="12700" marR="320040">
              <a:lnSpc>
                <a:spcPct val="125000"/>
              </a:lnSpc>
            </a:pPr>
            <a:r>
              <a:rPr sz="2500" spc="-165" dirty="0">
                <a:solidFill>
                  <a:srgbClr val="292959"/>
                </a:solidFill>
                <a:latin typeface="Trebuchet MS"/>
                <a:cs typeface="Trebuchet MS"/>
              </a:rPr>
              <a:t>This</a:t>
            </a:r>
            <a:r>
              <a:rPr sz="2500" spc="-25" dirty="0">
                <a:solidFill>
                  <a:srgbClr val="292959"/>
                </a:solidFill>
                <a:latin typeface="Trebuchet MS"/>
                <a:cs typeface="Trebuchet MS"/>
              </a:rPr>
              <a:t> </a:t>
            </a:r>
            <a:r>
              <a:rPr sz="2500" dirty="0">
                <a:solidFill>
                  <a:srgbClr val="292959"/>
                </a:solidFill>
                <a:latin typeface="Trebuchet MS"/>
                <a:cs typeface="Trebuchet MS"/>
              </a:rPr>
              <a:t>case</a:t>
            </a:r>
            <a:r>
              <a:rPr sz="2500" spc="-20" dirty="0">
                <a:solidFill>
                  <a:srgbClr val="292959"/>
                </a:solidFill>
                <a:latin typeface="Trebuchet MS"/>
                <a:cs typeface="Trebuchet MS"/>
              </a:rPr>
              <a:t> </a:t>
            </a:r>
            <a:r>
              <a:rPr sz="2500" spc="-30" dirty="0">
                <a:solidFill>
                  <a:srgbClr val="292959"/>
                </a:solidFill>
                <a:latin typeface="Trebuchet MS"/>
                <a:cs typeface="Trebuchet MS"/>
              </a:rPr>
              <a:t>pre-</a:t>
            </a:r>
            <a:r>
              <a:rPr sz="2500" dirty="0">
                <a:solidFill>
                  <a:srgbClr val="292959"/>
                </a:solidFill>
                <a:latin typeface="Trebuchet MS"/>
                <a:cs typeface="Trebuchet MS"/>
              </a:rPr>
              <a:t>dates</a:t>
            </a:r>
            <a:r>
              <a:rPr sz="2500" spc="-25" dirty="0">
                <a:solidFill>
                  <a:srgbClr val="292959"/>
                </a:solidFill>
                <a:latin typeface="Trebuchet MS"/>
                <a:cs typeface="Trebuchet MS"/>
              </a:rPr>
              <a:t> </a:t>
            </a:r>
            <a:r>
              <a:rPr sz="2500" spc="-65" dirty="0">
                <a:solidFill>
                  <a:srgbClr val="292959"/>
                </a:solidFill>
                <a:latin typeface="Trebuchet MS"/>
                <a:cs typeface="Trebuchet MS"/>
              </a:rPr>
              <a:t>Matrimonial</a:t>
            </a:r>
            <a:r>
              <a:rPr sz="2500" spc="-20" dirty="0">
                <a:solidFill>
                  <a:srgbClr val="292959"/>
                </a:solidFill>
                <a:latin typeface="Trebuchet MS"/>
                <a:cs typeface="Trebuchet MS"/>
              </a:rPr>
              <a:t> </a:t>
            </a:r>
            <a:r>
              <a:rPr sz="2500" dirty="0">
                <a:solidFill>
                  <a:srgbClr val="292959"/>
                </a:solidFill>
                <a:latin typeface="Trebuchet MS"/>
                <a:cs typeface="Trebuchet MS"/>
              </a:rPr>
              <a:t>Causes</a:t>
            </a:r>
            <a:r>
              <a:rPr sz="2500" spc="-20" dirty="0">
                <a:solidFill>
                  <a:srgbClr val="292959"/>
                </a:solidFill>
                <a:latin typeface="Trebuchet MS"/>
                <a:cs typeface="Trebuchet MS"/>
              </a:rPr>
              <a:t> </a:t>
            </a:r>
            <a:r>
              <a:rPr sz="2500" dirty="0">
                <a:solidFill>
                  <a:srgbClr val="292959"/>
                </a:solidFill>
                <a:latin typeface="Trebuchet MS"/>
                <a:cs typeface="Trebuchet MS"/>
              </a:rPr>
              <a:t>Act</a:t>
            </a:r>
            <a:r>
              <a:rPr sz="2500" spc="-25" dirty="0">
                <a:solidFill>
                  <a:srgbClr val="292959"/>
                </a:solidFill>
                <a:latin typeface="Trebuchet MS"/>
                <a:cs typeface="Trebuchet MS"/>
              </a:rPr>
              <a:t> </a:t>
            </a:r>
            <a:r>
              <a:rPr sz="2500" spc="-110" dirty="0">
                <a:solidFill>
                  <a:srgbClr val="292959"/>
                </a:solidFill>
                <a:latin typeface="Trebuchet MS"/>
                <a:cs typeface="Trebuchet MS"/>
              </a:rPr>
              <a:t>1973 </a:t>
            </a:r>
            <a:r>
              <a:rPr sz="2500" b="1" spc="-40" dirty="0">
                <a:solidFill>
                  <a:srgbClr val="292959"/>
                </a:solidFill>
                <a:latin typeface="Trebuchet MS"/>
                <a:cs typeface="Trebuchet MS"/>
              </a:rPr>
              <a:t>Key</a:t>
            </a:r>
            <a:r>
              <a:rPr sz="2500" b="1" spc="-80" dirty="0">
                <a:solidFill>
                  <a:srgbClr val="292959"/>
                </a:solidFill>
                <a:latin typeface="Trebuchet MS"/>
                <a:cs typeface="Trebuchet MS"/>
              </a:rPr>
              <a:t> </a:t>
            </a:r>
            <a:r>
              <a:rPr sz="2500" b="1" dirty="0">
                <a:solidFill>
                  <a:srgbClr val="292959"/>
                </a:solidFill>
                <a:latin typeface="Trebuchet MS"/>
                <a:cs typeface="Trebuchet MS"/>
              </a:rPr>
              <a:t>Legal</a:t>
            </a:r>
            <a:r>
              <a:rPr sz="2500" b="1" spc="-75" dirty="0">
                <a:solidFill>
                  <a:srgbClr val="292959"/>
                </a:solidFill>
                <a:latin typeface="Trebuchet MS"/>
                <a:cs typeface="Trebuchet MS"/>
              </a:rPr>
              <a:t> </a:t>
            </a:r>
            <a:r>
              <a:rPr sz="2500" b="1" spc="-20" dirty="0">
                <a:solidFill>
                  <a:srgbClr val="292959"/>
                </a:solidFill>
                <a:latin typeface="Trebuchet MS"/>
                <a:cs typeface="Trebuchet MS"/>
              </a:rPr>
              <a:t>Question:</a:t>
            </a:r>
            <a:r>
              <a:rPr sz="2500" b="1" spc="-75" dirty="0">
                <a:solidFill>
                  <a:srgbClr val="292959"/>
                </a:solidFill>
                <a:latin typeface="Trebuchet MS"/>
                <a:cs typeface="Trebuchet MS"/>
              </a:rPr>
              <a:t> </a:t>
            </a:r>
            <a:r>
              <a:rPr sz="2500" b="1" spc="-70" dirty="0">
                <a:solidFill>
                  <a:srgbClr val="292959"/>
                </a:solidFill>
                <a:latin typeface="Trebuchet MS"/>
                <a:cs typeface="Trebuchet MS"/>
              </a:rPr>
              <a:t>Whether</a:t>
            </a:r>
            <a:r>
              <a:rPr sz="2500" b="1" spc="-75" dirty="0">
                <a:solidFill>
                  <a:srgbClr val="292959"/>
                </a:solidFill>
                <a:latin typeface="Trebuchet MS"/>
                <a:cs typeface="Trebuchet MS"/>
              </a:rPr>
              <a:t> </a:t>
            </a:r>
            <a:r>
              <a:rPr sz="2500" b="1" spc="-90" dirty="0">
                <a:solidFill>
                  <a:srgbClr val="292959"/>
                </a:solidFill>
                <a:latin typeface="Trebuchet MS"/>
                <a:cs typeface="Trebuchet MS"/>
              </a:rPr>
              <a:t>the</a:t>
            </a:r>
            <a:r>
              <a:rPr sz="2500" b="1" spc="-75" dirty="0">
                <a:solidFill>
                  <a:srgbClr val="292959"/>
                </a:solidFill>
                <a:latin typeface="Trebuchet MS"/>
                <a:cs typeface="Trebuchet MS"/>
              </a:rPr>
              <a:t> </a:t>
            </a:r>
            <a:r>
              <a:rPr sz="2500" b="1" spc="-10" dirty="0">
                <a:solidFill>
                  <a:srgbClr val="292959"/>
                </a:solidFill>
                <a:latin typeface="Trebuchet MS"/>
                <a:cs typeface="Trebuchet MS"/>
              </a:rPr>
              <a:t>husband's </a:t>
            </a:r>
            <a:r>
              <a:rPr sz="2500" b="1" spc="-50" dirty="0">
                <a:solidFill>
                  <a:srgbClr val="292959"/>
                </a:solidFill>
                <a:latin typeface="Trebuchet MS"/>
                <a:cs typeface="Trebuchet MS"/>
              </a:rPr>
              <a:t>improvement</a:t>
            </a:r>
            <a:r>
              <a:rPr sz="2500" b="1" spc="-114" dirty="0">
                <a:solidFill>
                  <a:srgbClr val="292959"/>
                </a:solidFill>
                <a:latin typeface="Trebuchet MS"/>
                <a:cs typeface="Trebuchet MS"/>
              </a:rPr>
              <a:t> </a:t>
            </a:r>
            <a:r>
              <a:rPr sz="2500" b="1" spc="-50" dirty="0">
                <a:solidFill>
                  <a:srgbClr val="292959"/>
                </a:solidFill>
                <a:latin typeface="Trebuchet MS"/>
                <a:cs typeface="Trebuchet MS"/>
              </a:rPr>
              <a:t>work</a:t>
            </a:r>
            <a:r>
              <a:rPr sz="2500" b="1" spc="-114" dirty="0">
                <a:solidFill>
                  <a:srgbClr val="292959"/>
                </a:solidFill>
                <a:latin typeface="Trebuchet MS"/>
                <a:cs typeface="Trebuchet MS"/>
              </a:rPr>
              <a:t> </a:t>
            </a:r>
            <a:r>
              <a:rPr sz="2500" b="1" spc="-80" dirty="0">
                <a:solidFill>
                  <a:srgbClr val="292959"/>
                </a:solidFill>
                <a:latin typeface="Trebuchet MS"/>
                <a:cs typeface="Trebuchet MS"/>
              </a:rPr>
              <a:t>entitle</a:t>
            </a:r>
            <a:r>
              <a:rPr sz="2500" b="1" spc="-114" dirty="0">
                <a:solidFill>
                  <a:srgbClr val="292959"/>
                </a:solidFill>
                <a:latin typeface="Trebuchet MS"/>
                <a:cs typeface="Trebuchet MS"/>
              </a:rPr>
              <a:t> </a:t>
            </a:r>
            <a:r>
              <a:rPr sz="2500" b="1" spc="-70" dirty="0">
                <a:solidFill>
                  <a:srgbClr val="292959"/>
                </a:solidFill>
                <a:latin typeface="Trebuchet MS"/>
                <a:cs typeface="Trebuchet MS"/>
              </a:rPr>
              <a:t>him</a:t>
            </a:r>
            <a:r>
              <a:rPr sz="2500" b="1" spc="-110" dirty="0">
                <a:solidFill>
                  <a:srgbClr val="292959"/>
                </a:solidFill>
                <a:latin typeface="Trebuchet MS"/>
                <a:cs typeface="Trebuchet MS"/>
              </a:rPr>
              <a:t> </a:t>
            </a:r>
            <a:r>
              <a:rPr sz="2500" b="1" spc="-55" dirty="0">
                <a:solidFill>
                  <a:srgbClr val="292959"/>
                </a:solidFill>
                <a:latin typeface="Trebuchet MS"/>
                <a:cs typeface="Trebuchet MS"/>
              </a:rPr>
              <a:t>to</a:t>
            </a:r>
            <a:r>
              <a:rPr sz="2500" b="1" spc="-114" dirty="0">
                <a:solidFill>
                  <a:srgbClr val="292959"/>
                </a:solidFill>
                <a:latin typeface="Trebuchet MS"/>
                <a:cs typeface="Trebuchet MS"/>
              </a:rPr>
              <a:t> </a:t>
            </a:r>
            <a:r>
              <a:rPr sz="2500" b="1" spc="185" dirty="0">
                <a:solidFill>
                  <a:srgbClr val="292959"/>
                </a:solidFill>
                <a:latin typeface="Trebuchet MS"/>
                <a:cs typeface="Trebuchet MS"/>
              </a:rPr>
              <a:t>a</a:t>
            </a:r>
            <a:r>
              <a:rPr sz="2500" b="1" spc="-114" dirty="0">
                <a:solidFill>
                  <a:srgbClr val="292959"/>
                </a:solidFill>
                <a:latin typeface="Trebuchet MS"/>
                <a:cs typeface="Trebuchet MS"/>
              </a:rPr>
              <a:t> </a:t>
            </a:r>
            <a:r>
              <a:rPr sz="2500" b="1" spc="-10" dirty="0">
                <a:solidFill>
                  <a:srgbClr val="292959"/>
                </a:solidFill>
                <a:latin typeface="Trebuchet MS"/>
                <a:cs typeface="Trebuchet MS"/>
              </a:rPr>
              <a:t>beneficial </a:t>
            </a:r>
            <a:r>
              <a:rPr sz="2500" b="1" spc="-45" dirty="0">
                <a:solidFill>
                  <a:srgbClr val="292959"/>
                </a:solidFill>
                <a:latin typeface="Trebuchet MS"/>
                <a:cs typeface="Trebuchet MS"/>
              </a:rPr>
              <a:t>interest</a:t>
            </a:r>
            <a:r>
              <a:rPr sz="2500" b="1" spc="-114" dirty="0">
                <a:solidFill>
                  <a:srgbClr val="292959"/>
                </a:solidFill>
                <a:latin typeface="Trebuchet MS"/>
                <a:cs typeface="Trebuchet MS"/>
              </a:rPr>
              <a:t> </a:t>
            </a:r>
            <a:r>
              <a:rPr sz="2500" b="1" spc="-80" dirty="0">
                <a:solidFill>
                  <a:srgbClr val="292959"/>
                </a:solidFill>
                <a:latin typeface="Trebuchet MS"/>
                <a:cs typeface="Trebuchet MS"/>
              </a:rPr>
              <a:t>in</a:t>
            </a:r>
            <a:r>
              <a:rPr sz="2500" b="1" spc="-114" dirty="0">
                <a:solidFill>
                  <a:srgbClr val="292959"/>
                </a:solidFill>
                <a:latin typeface="Trebuchet MS"/>
                <a:cs typeface="Trebuchet MS"/>
              </a:rPr>
              <a:t> </a:t>
            </a:r>
            <a:r>
              <a:rPr sz="2500" b="1" spc="-90" dirty="0">
                <a:solidFill>
                  <a:srgbClr val="292959"/>
                </a:solidFill>
                <a:latin typeface="Trebuchet MS"/>
                <a:cs typeface="Trebuchet MS"/>
              </a:rPr>
              <a:t>the</a:t>
            </a:r>
            <a:r>
              <a:rPr sz="2500" b="1" spc="-110" dirty="0">
                <a:solidFill>
                  <a:srgbClr val="292959"/>
                </a:solidFill>
                <a:latin typeface="Trebuchet MS"/>
                <a:cs typeface="Trebuchet MS"/>
              </a:rPr>
              <a:t> </a:t>
            </a:r>
            <a:r>
              <a:rPr sz="2500" b="1" spc="-40" dirty="0">
                <a:solidFill>
                  <a:srgbClr val="292959"/>
                </a:solidFill>
                <a:latin typeface="Trebuchet MS"/>
                <a:cs typeface="Trebuchet MS"/>
              </a:rPr>
              <a:t>property's</a:t>
            </a:r>
            <a:r>
              <a:rPr sz="2500" b="1" spc="-114" dirty="0">
                <a:solidFill>
                  <a:srgbClr val="292959"/>
                </a:solidFill>
                <a:latin typeface="Trebuchet MS"/>
                <a:cs typeface="Trebuchet MS"/>
              </a:rPr>
              <a:t> </a:t>
            </a:r>
            <a:r>
              <a:rPr sz="2500" b="1" spc="65" dirty="0">
                <a:solidFill>
                  <a:srgbClr val="292959"/>
                </a:solidFill>
                <a:latin typeface="Trebuchet MS"/>
                <a:cs typeface="Trebuchet MS"/>
              </a:rPr>
              <a:t>sale</a:t>
            </a:r>
            <a:r>
              <a:rPr sz="2500" b="1" spc="-114" dirty="0">
                <a:solidFill>
                  <a:srgbClr val="292959"/>
                </a:solidFill>
                <a:latin typeface="Trebuchet MS"/>
                <a:cs typeface="Trebuchet MS"/>
              </a:rPr>
              <a:t> </a:t>
            </a:r>
            <a:r>
              <a:rPr sz="2500" b="1" spc="-10" dirty="0">
                <a:solidFill>
                  <a:srgbClr val="292959"/>
                </a:solidFill>
                <a:latin typeface="Trebuchet MS"/>
                <a:cs typeface="Trebuchet MS"/>
              </a:rPr>
              <a:t>proceeds?</a:t>
            </a:r>
            <a:endParaRPr sz="2500">
              <a:latin typeface="Trebuchet MS"/>
              <a:cs typeface="Trebuchet MS"/>
            </a:endParaRPr>
          </a:p>
        </p:txBody>
      </p:sp>
      <p:sp>
        <p:nvSpPr>
          <p:cNvPr id="8" name="object 8" descr="$PPTXTitle"/>
          <p:cNvSpPr txBox="1">
            <a:spLocks noGrp="1"/>
          </p:cNvSpPr>
          <p:nvPr>
            <p:ph type="title"/>
          </p:nvPr>
        </p:nvSpPr>
        <p:spPr>
          <a:xfrm>
            <a:off x="597084" y="834293"/>
            <a:ext cx="17583785" cy="1016000"/>
          </a:xfrm>
          <a:prstGeom prst="rect">
            <a:avLst/>
          </a:prstGeom>
        </p:spPr>
        <p:txBody>
          <a:bodyPr vert="horz" wrap="square" lIns="0" tIns="12700" rIns="0" bIns="0" rtlCol="0">
            <a:spAutoFit/>
          </a:bodyPr>
          <a:lstStyle/>
          <a:p>
            <a:pPr marL="12700">
              <a:lnSpc>
                <a:spcPct val="100000"/>
              </a:lnSpc>
              <a:spcBef>
                <a:spcPts val="100"/>
              </a:spcBef>
            </a:pPr>
            <a:r>
              <a:rPr sz="6500" dirty="0"/>
              <a:t>CONTRIBUTIONS</a:t>
            </a:r>
            <a:r>
              <a:rPr sz="6500" spc="-195" dirty="0"/>
              <a:t> </a:t>
            </a:r>
            <a:r>
              <a:rPr sz="6500" dirty="0"/>
              <a:t>TO</a:t>
            </a:r>
            <a:r>
              <a:rPr sz="6500" spc="-195" dirty="0"/>
              <a:t> </a:t>
            </a:r>
            <a:r>
              <a:rPr sz="6500" dirty="0">
                <a:solidFill>
                  <a:srgbClr val="292959"/>
                </a:solidFill>
              </a:rPr>
              <a:t>HOUSEHOLD</a:t>
            </a:r>
            <a:r>
              <a:rPr sz="6500" spc="-195" dirty="0">
                <a:solidFill>
                  <a:srgbClr val="292959"/>
                </a:solidFill>
              </a:rPr>
              <a:t> </a:t>
            </a:r>
            <a:r>
              <a:rPr sz="6500" spc="55" dirty="0">
                <a:solidFill>
                  <a:srgbClr val="292959"/>
                </a:solidFill>
              </a:rPr>
              <a:t>EXPENSES</a:t>
            </a:r>
            <a:r>
              <a:rPr sz="6500" spc="-195" dirty="0">
                <a:solidFill>
                  <a:srgbClr val="292959"/>
                </a:solidFill>
              </a:rPr>
              <a:t> </a:t>
            </a:r>
            <a:r>
              <a:rPr sz="6500" spc="-1010" dirty="0">
                <a:solidFill>
                  <a:srgbClr val="292959"/>
                </a:solidFill>
              </a:rPr>
              <a:t>(1)</a:t>
            </a:r>
            <a:endParaRPr sz="6500"/>
          </a:p>
        </p:txBody>
      </p:sp>
      <p:grpSp>
        <p:nvGrpSpPr>
          <p:cNvPr id="9" name="object 9"/>
          <p:cNvGrpSpPr/>
          <p:nvPr/>
        </p:nvGrpSpPr>
        <p:grpSpPr>
          <a:xfrm>
            <a:off x="11506197" y="7872768"/>
            <a:ext cx="6867525" cy="1949450"/>
            <a:chOff x="11506197" y="7872768"/>
            <a:chExt cx="6867525" cy="1949450"/>
          </a:xfrm>
        </p:grpSpPr>
        <p:sp>
          <p:nvSpPr>
            <p:cNvPr id="10" name="object 10"/>
            <p:cNvSpPr/>
            <p:nvPr/>
          </p:nvSpPr>
          <p:spPr>
            <a:xfrm>
              <a:off x="11589832" y="7958410"/>
              <a:ext cx="6698615" cy="1778000"/>
            </a:xfrm>
            <a:custGeom>
              <a:avLst/>
              <a:gdLst/>
              <a:ahLst/>
              <a:cxnLst/>
              <a:rect l="l" t="t" r="r" b="b"/>
              <a:pathLst>
                <a:path w="6698615" h="1778000">
                  <a:moveTo>
                    <a:pt x="3349080" y="0"/>
                  </a:moveTo>
                  <a:lnTo>
                    <a:pt x="6698162" y="433983"/>
                  </a:lnTo>
                  <a:lnTo>
                    <a:pt x="6698162" y="1777685"/>
                  </a:lnTo>
                  <a:lnTo>
                    <a:pt x="0" y="1777685"/>
                  </a:lnTo>
                  <a:lnTo>
                    <a:pt x="0" y="433983"/>
                  </a:lnTo>
                  <a:lnTo>
                    <a:pt x="3349080" y="0"/>
                  </a:lnTo>
                  <a:close/>
                </a:path>
              </a:pathLst>
            </a:custGeom>
            <a:solidFill>
              <a:srgbClr val="00B3AF"/>
            </a:solidFill>
          </p:spPr>
          <p:txBody>
            <a:bodyPr wrap="square" lIns="0" tIns="0" rIns="0" bIns="0" rtlCol="0"/>
            <a:lstStyle/>
            <a:p>
              <a:endParaRPr/>
            </a:p>
          </p:txBody>
        </p:sp>
        <p:sp>
          <p:nvSpPr>
            <p:cNvPr id="11" name="object 11"/>
            <p:cNvSpPr/>
            <p:nvPr/>
          </p:nvSpPr>
          <p:spPr>
            <a:xfrm>
              <a:off x="11591922" y="7958493"/>
              <a:ext cx="6696075" cy="1778000"/>
            </a:xfrm>
            <a:custGeom>
              <a:avLst/>
              <a:gdLst/>
              <a:ahLst/>
              <a:cxnLst/>
              <a:rect l="l" t="t" r="r" b="b"/>
              <a:pathLst>
                <a:path w="6696075" h="1778000">
                  <a:moveTo>
                    <a:pt x="0" y="433712"/>
                  </a:moveTo>
                  <a:lnTo>
                    <a:pt x="3346995" y="0"/>
                  </a:lnTo>
                  <a:lnTo>
                    <a:pt x="6695921" y="433962"/>
                  </a:lnTo>
                  <a:lnTo>
                    <a:pt x="6695921" y="1777603"/>
                  </a:lnTo>
                  <a:lnTo>
                    <a:pt x="0" y="1777603"/>
                  </a:lnTo>
                </a:path>
              </a:pathLst>
            </a:custGeom>
            <a:ln w="171450">
              <a:solidFill>
                <a:srgbClr val="FED307"/>
              </a:solidFill>
            </a:ln>
          </p:spPr>
          <p:txBody>
            <a:bodyPr wrap="square" lIns="0" tIns="0" rIns="0" bIns="0" rtlCol="0"/>
            <a:lstStyle/>
            <a:p>
              <a:endParaRPr/>
            </a:p>
          </p:txBody>
        </p:sp>
      </p:grpSp>
      <p:sp>
        <p:nvSpPr>
          <p:cNvPr id="12" name="object 12"/>
          <p:cNvSpPr txBox="1"/>
          <p:nvPr/>
        </p:nvSpPr>
        <p:spPr>
          <a:xfrm>
            <a:off x="12365156" y="8389835"/>
            <a:ext cx="5147945" cy="1067435"/>
          </a:xfrm>
          <a:prstGeom prst="rect">
            <a:avLst/>
          </a:prstGeom>
        </p:spPr>
        <p:txBody>
          <a:bodyPr vert="horz" wrap="square" lIns="0" tIns="12700" rIns="0" bIns="0" rtlCol="0">
            <a:spAutoFit/>
          </a:bodyPr>
          <a:lstStyle/>
          <a:p>
            <a:pPr algn="ctr">
              <a:lnSpc>
                <a:spcPct val="100000"/>
              </a:lnSpc>
              <a:spcBef>
                <a:spcPts val="100"/>
              </a:spcBef>
            </a:pPr>
            <a:r>
              <a:rPr sz="3400" b="1" spc="-50" dirty="0">
                <a:solidFill>
                  <a:srgbClr val="FFFFFF"/>
                </a:solidFill>
                <a:latin typeface="Trebuchet MS"/>
                <a:cs typeface="Trebuchet MS"/>
              </a:rPr>
              <a:t>Key</a:t>
            </a:r>
            <a:r>
              <a:rPr sz="3400" b="1" spc="-190" dirty="0">
                <a:solidFill>
                  <a:srgbClr val="FFFFFF"/>
                </a:solidFill>
                <a:latin typeface="Trebuchet MS"/>
                <a:cs typeface="Trebuchet MS"/>
              </a:rPr>
              <a:t> </a:t>
            </a:r>
            <a:r>
              <a:rPr sz="3400" b="1" spc="-10" dirty="0">
                <a:solidFill>
                  <a:srgbClr val="FFFFFF"/>
                </a:solidFill>
                <a:latin typeface="Trebuchet MS"/>
                <a:cs typeface="Trebuchet MS"/>
              </a:rPr>
              <a:t>source:</a:t>
            </a:r>
            <a:r>
              <a:rPr sz="3400" b="1" spc="-185" dirty="0">
                <a:solidFill>
                  <a:srgbClr val="FFFFFF"/>
                </a:solidFill>
                <a:latin typeface="Trebuchet MS"/>
                <a:cs typeface="Trebuchet MS"/>
              </a:rPr>
              <a:t> </a:t>
            </a:r>
            <a:r>
              <a:rPr sz="3400" i="1" spc="200" dirty="0">
                <a:solidFill>
                  <a:srgbClr val="FFFFFF"/>
                </a:solidFill>
                <a:latin typeface="Gill Sans MT"/>
                <a:cs typeface="Gill Sans MT"/>
              </a:rPr>
              <a:t>Pettitt</a:t>
            </a:r>
            <a:r>
              <a:rPr sz="3400" i="1" spc="-35" dirty="0">
                <a:solidFill>
                  <a:srgbClr val="FFFFFF"/>
                </a:solidFill>
                <a:latin typeface="Gill Sans MT"/>
                <a:cs typeface="Gill Sans MT"/>
              </a:rPr>
              <a:t> </a:t>
            </a:r>
            <a:r>
              <a:rPr sz="3400" i="1" spc="165" dirty="0">
                <a:solidFill>
                  <a:srgbClr val="FFFFFF"/>
                </a:solidFill>
                <a:latin typeface="Gill Sans MT"/>
                <a:cs typeface="Gill Sans MT"/>
              </a:rPr>
              <a:t>v</a:t>
            </a:r>
            <a:r>
              <a:rPr sz="3400" i="1" spc="-40" dirty="0">
                <a:solidFill>
                  <a:srgbClr val="FFFFFF"/>
                </a:solidFill>
                <a:latin typeface="Gill Sans MT"/>
                <a:cs typeface="Gill Sans MT"/>
              </a:rPr>
              <a:t> </a:t>
            </a:r>
            <a:r>
              <a:rPr sz="3400" i="1" spc="190" dirty="0">
                <a:solidFill>
                  <a:srgbClr val="FFFFFF"/>
                </a:solidFill>
                <a:latin typeface="Gill Sans MT"/>
                <a:cs typeface="Gill Sans MT"/>
              </a:rPr>
              <a:t>Pettitt</a:t>
            </a:r>
            <a:endParaRPr sz="3400">
              <a:latin typeface="Gill Sans MT"/>
              <a:cs typeface="Gill Sans MT"/>
            </a:endParaRPr>
          </a:p>
          <a:p>
            <a:pPr marR="109220" algn="ctr">
              <a:lnSpc>
                <a:spcPct val="100000"/>
              </a:lnSpc>
              <a:spcBef>
                <a:spcPts val="45"/>
              </a:spcBef>
            </a:pPr>
            <a:r>
              <a:rPr sz="3400" spc="-190" dirty="0">
                <a:solidFill>
                  <a:srgbClr val="FFFFFF"/>
                </a:solidFill>
                <a:latin typeface="Trebuchet MS"/>
                <a:cs typeface="Trebuchet MS"/>
              </a:rPr>
              <a:t>[1969]</a:t>
            </a:r>
            <a:r>
              <a:rPr sz="3400" spc="-100" dirty="0">
                <a:solidFill>
                  <a:srgbClr val="FFFFFF"/>
                </a:solidFill>
                <a:latin typeface="Trebuchet MS"/>
                <a:cs typeface="Trebuchet MS"/>
              </a:rPr>
              <a:t> </a:t>
            </a:r>
            <a:r>
              <a:rPr sz="3400" spc="285" dirty="0">
                <a:solidFill>
                  <a:srgbClr val="FFFFFF"/>
                </a:solidFill>
                <a:latin typeface="Trebuchet MS"/>
                <a:cs typeface="Trebuchet MS"/>
              </a:rPr>
              <a:t>2</a:t>
            </a:r>
            <a:r>
              <a:rPr sz="3400" spc="-125" dirty="0">
                <a:solidFill>
                  <a:srgbClr val="FFFFFF"/>
                </a:solidFill>
                <a:latin typeface="Trebuchet MS"/>
                <a:cs typeface="Trebuchet MS"/>
              </a:rPr>
              <a:t> </a:t>
            </a:r>
            <a:r>
              <a:rPr sz="3400" spc="-150" dirty="0">
                <a:solidFill>
                  <a:srgbClr val="FFFFFF"/>
                </a:solidFill>
                <a:latin typeface="Trebuchet MS"/>
                <a:cs typeface="Trebuchet MS"/>
              </a:rPr>
              <a:t>All</a:t>
            </a:r>
            <a:r>
              <a:rPr sz="3400" spc="-110" dirty="0">
                <a:solidFill>
                  <a:srgbClr val="FFFFFF"/>
                </a:solidFill>
                <a:latin typeface="Trebuchet MS"/>
                <a:cs typeface="Trebuchet MS"/>
              </a:rPr>
              <a:t> </a:t>
            </a:r>
            <a:r>
              <a:rPr sz="3400" dirty="0">
                <a:solidFill>
                  <a:srgbClr val="FFFFFF"/>
                </a:solidFill>
                <a:latin typeface="Trebuchet MS"/>
                <a:cs typeface="Trebuchet MS"/>
              </a:rPr>
              <a:t>ER</a:t>
            </a:r>
            <a:r>
              <a:rPr sz="3400" spc="-110" dirty="0">
                <a:solidFill>
                  <a:srgbClr val="FFFFFF"/>
                </a:solidFill>
                <a:latin typeface="Trebuchet MS"/>
                <a:cs typeface="Trebuchet MS"/>
              </a:rPr>
              <a:t> </a:t>
            </a:r>
            <a:r>
              <a:rPr sz="3400" spc="-25" dirty="0">
                <a:solidFill>
                  <a:srgbClr val="FFFFFF"/>
                </a:solidFill>
                <a:latin typeface="Trebuchet MS"/>
                <a:cs typeface="Trebuchet MS"/>
              </a:rPr>
              <a:t>385</a:t>
            </a:r>
            <a:endParaRPr sz="3400">
              <a:latin typeface="Trebuchet MS"/>
              <a:cs typeface="Trebuchet MS"/>
            </a:endParaRPr>
          </a:p>
        </p:txBody>
      </p:sp>
      <p:pic>
        <p:nvPicPr>
          <p:cNvPr id="13" name="object 13"/>
          <p:cNvPicPr/>
          <p:nvPr/>
        </p:nvPicPr>
        <p:blipFill>
          <a:blip r:embed="rId3" cstate="print"/>
          <a:stretch>
            <a:fillRect/>
          </a:stretch>
        </p:blipFill>
        <p:spPr>
          <a:xfrm>
            <a:off x="8449612" y="2334439"/>
            <a:ext cx="95250" cy="95249"/>
          </a:xfrm>
          <a:prstGeom prst="rect">
            <a:avLst/>
          </a:prstGeom>
        </p:spPr>
      </p:pic>
      <p:pic>
        <p:nvPicPr>
          <p:cNvPr id="14" name="object 14"/>
          <p:cNvPicPr/>
          <p:nvPr/>
        </p:nvPicPr>
        <p:blipFill>
          <a:blip r:embed="rId3" cstate="print"/>
          <a:stretch>
            <a:fillRect/>
          </a:stretch>
        </p:blipFill>
        <p:spPr>
          <a:xfrm>
            <a:off x="8449612" y="2810689"/>
            <a:ext cx="95250" cy="95249"/>
          </a:xfrm>
          <a:prstGeom prst="rect">
            <a:avLst/>
          </a:prstGeom>
        </p:spPr>
      </p:pic>
      <p:pic>
        <p:nvPicPr>
          <p:cNvPr id="15" name="object 15"/>
          <p:cNvPicPr/>
          <p:nvPr/>
        </p:nvPicPr>
        <p:blipFill>
          <a:blip r:embed="rId3" cstate="print"/>
          <a:stretch>
            <a:fillRect/>
          </a:stretch>
        </p:blipFill>
        <p:spPr>
          <a:xfrm>
            <a:off x="8449612" y="3763189"/>
            <a:ext cx="95250" cy="95249"/>
          </a:xfrm>
          <a:prstGeom prst="rect">
            <a:avLst/>
          </a:prstGeom>
        </p:spPr>
      </p:pic>
      <p:pic>
        <p:nvPicPr>
          <p:cNvPr id="16" name="object 16"/>
          <p:cNvPicPr/>
          <p:nvPr/>
        </p:nvPicPr>
        <p:blipFill>
          <a:blip r:embed="rId3" cstate="print"/>
          <a:stretch>
            <a:fillRect/>
          </a:stretch>
        </p:blipFill>
        <p:spPr>
          <a:xfrm>
            <a:off x="8449612" y="5668189"/>
            <a:ext cx="95250" cy="95249"/>
          </a:xfrm>
          <a:prstGeom prst="rect">
            <a:avLst/>
          </a:prstGeom>
        </p:spPr>
      </p:pic>
      <p:pic>
        <p:nvPicPr>
          <p:cNvPr id="17" name="object 17"/>
          <p:cNvPicPr/>
          <p:nvPr/>
        </p:nvPicPr>
        <p:blipFill>
          <a:blip r:embed="rId3" cstate="print"/>
          <a:stretch>
            <a:fillRect/>
          </a:stretch>
        </p:blipFill>
        <p:spPr>
          <a:xfrm>
            <a:off x="8449612" y="6144439"/>
            <a:ext cx="95250" cy="95249"/>
          </a:xfrm>
          <a:prstGeom prst="rect">
            <a:avLst/>
          </a:prstGeom>
        </p:spPr>
      </p:pic>
      <p:pic>
        <p:nvPicPr>
          <p:cNvPr id="18" name="object 18"/>
          <p:cNvPicPr/>
          <p:nvPr/>
        </p:nvPicPr>
        <p:blipFill>
          <a:blip r:embed="rId3" cstate="print"/>
          <a:stretch>
            <a:fillRect/>
          </a:stretch>
        </p:blipFill>
        <p:spPr>
          <a:xfrm>
            <a:off x="8449612" y="7096939"/>
            <a:ext cx="95250" cy="95249"/>
          </a:xfrm>
          <a:prstGeom prst="rect">
            <a:avLst/>
          </a:prstGeom>
        </p:spPr>
      </p:pic>
      <p:sp>
        <p:nvSpPr>
          <p:cNvPr id="19" name="object 19"/>
          <p:cNvSpPr txBox="1"/>
          <p:nvPr/>
        </p:nvSpPr>
        <p:spPr>
          <a:xfrm>
            <a:off x="8690813" y="2051858"/>
            <a:ext cx="9160510" cy="5740400"/>
          </a:xfrm>
          <a:prstGeom prst="rect">
            <a:avLst/>
          </a:prstGeom>
        </p:spPr>
        <p:txBody>
          <a:bodyPr vert="horz" wrap="square" lIns="0" tIns="107950" rIns="0" bIns="0" rtlCol="0">
            <a:spAutoFit/>
          </a:bodyPr>
          <a:lstStyle/>
          <a:p>
            <a:pPr marL="12700">
              <a:lnSpc>
                <a:spcPct val="100000"/>
              </a:lnSpc>
              <a:spcBef>
                <a:spcPts val="850"/>
              </a:spcBef>
            </a:pPr>
            <a:r>
              <a:rPr sz="2500" b="1" dirty="0">
                <a:solidFill>
                  <a:srgbClr val="292959"/>
                </a:solidFill>
                <a:latin typeface="Trebuchet MS"/>
                <a:cs typeface="Trebuchet MS"/>
              </a:rPr>
              <a:t>Court</a:t>
            </a:r>
            <a:r>
              <a:rPr sz="2500" b="1" spc="-125" dirty="0">
                <a:solidFill>
                  <a:srgbClr val="292959"/>
                </a:solidFill>
                <a:latin typeface="Trebuchet MS"/>
                <a:cs typeface="Trebuchet MS"/>
              </a:rPr>
              <a:t> </a:t>
            </a:r>
            <a:r>
              <a:rPr sz="2500" b="1" dirty="0">
                <a:solidFill>
                  <a:srgbClr val="292959"/>
                </a:solidFill>
                <a:latin typeface="Trebuchet MS"/>
                <a:cs typeface="Trebuchet MS"/>
              </a:rPr>
              <a:t>of</a:t>
            </a:r>
            <a:r>
              <a:rPr sz="2500" b="1" spc="-125" dirty="0">
                <a:solidFill>
                  <a:srgbClr val="292959"/>
                </a:solidFill>
                <a:latin typeface="Trebuchet MS"/>
                <a:cs typeface="Trebuchet MS"/>
              </a:rPr>
              <a:t> </a:t>
            </a:r>
            <a:r>
              <a:rPr sz="2500" b="1" spc="55" dirty="0">
                <a:solidFill>
                  <a:srgbClr val="292959"/>
                </a:solidFill>
                <a:latin typeface="Trebuchet MS"/>
                <a:cs typeface="Trebuchet MS"/>
              </a:rPr>
              <a:t>Appeal</a:t>
            </a:r>
            <a:r>
              <a:rPr sz="2500" b="1" spc="-120" dirty="0">
                <a:solidFill>
                  <a:srgbClr val="292959"/>
                </a:solidFill>
                <a:latin typeface="Trebuchet MS"/>
                <a:cs typeface="Trebuchet MS"/>
              </a:rPr>
              <a:t> </a:t>
            </a:r>
            <a:r>
              <a:rPr sz="2500" b="1" spc="-10" dirty="0">
                <a:solidFill>
                  <a:srgbClr val="292959"/>
                </a:solidFill>
                <a:latin typeface="Trebuchet MS"/>
                <a:cs typeface="Trebuchet MS"/>
              </a:rPr>
              <a:t>Decision:</a:t>
            </a:r>
            <a:endParaRPr sz="2500">
              <a:latin typeface="Trebuchet MS"/>
              <a:cs typeface="Trebuchet MS"/>
            </a:endParaRPr>
          </a:p>
          <a:p>
            <a:pPr marL="12700" marR="487680">
              <a:lnSpc>
                <a:spcPct val="125000"/>
              </a:lnSpc>
            </a:pPr>
            <a:r>
              <a:rPr sz="2500" spc="-25" dirty="0">
                <a:solidFill>
                  <a:srgbClr val="292959"/>
                </a:solidFill>
                <a:latin typeface="Trebuchet MS"/>
                <a:cs typeface="Trebuchet MS"/>
              </a:rPr>
              <a:t>Husband</a:t>
            </a:r>
            <a:r>
              <a:rPr sz="2500" spc="-90" dirty="0">
                <a:solidFill>
                  <a:srgbClr val="292959"/>
                </a:solidFill>
                <a:latin typeface="Trebuchet MS"/>
                <a:cs typeface="Trebuchet MS"/>
              </a:rPr>
              <a:t> </a:t>
            </a:r>
            <a:r>
              <a:rPr sz="2500" spc="-70" dirty="0">
                <a:solidFill>
                  <a:srgbClr val="292959"/>
                </a:solidFill>
                <a:latin typeface="Trebuchet MS"/>
                <a:cs typeface="Trebuchet MS"/>
              </a:rPr>
              <a:t>not</a:t>
            </a:r>
            <a:r>
              <a:rPr sz="2500" spc="-85" dirty="0">
                <a:solidFill>
                  <a:srgbClr val="292959"/>
                </a:solidFill>
                <a:latin typeface="Trebuchet MS"/>
                <a:cs typeface="Trebuchet MS"/>
              </a:rPr>
              <a:t> </a:t>
            </a:r>
            <a:r>
              <a:rPr sz="2500" spc="-100" dirty="0">
                <a:solidFill>
                  <a:srgbClr val="292959"/>
                </a:solidFill>
                <a:latin typeface="Trebuchet MS"/>
                <a:cs typeface="Trebuchet MS"/>
              </a:rPr>
              <a:t>entitled</a:t>
            </a:r>
            <a:r>
              <a:rPr sz="2500" spc="-80" dirty="0">
                <a:solidFill>
                  <a:srgbClr val="292959"/>
                </a:solidFill>
                <a:latin typeface="Trebuchet MS"/>
                <a:cs typeface="Trebuchet MS"/>
              </a:rPr>
              <a:t> </a:t>
            </a:r>
            <a:r>
              <a:rPr sz="2500" spc="-35" dirty="0">
                <a:solidFill>
                  <a:srgbClr val="292959"/>
                </a:solidFill>
                <a:latin typeface="Trebuchet MS"/>
                <a:cs typeface="Trebuchet MS"/>
              </a:rPr>
              <a:t>to</a:t>
            </a:r>
            <a:r>
              <a:rPr sz="2500" spc="-85" dirty="0">
                <a:solidFill>
                  <a:srgbClr val="292959"/>
                </a:solidFill>
                <a:latin typeface="Trebuchet MS"/>
                <a:cs typeface="Trebuchet MS"/>
              </a:rPr>
              <a:t> </a:t>
            </a:r>
            <a:r>
              <a:rPr sz="2500" spc="-45" dirty="0">
                <a:solidFill>
                  <a:srgbClr val="292959"/>
                </a:solidFill>
                <a:latin typeface="Trebuchet MS"/>
                <a:cs typeface="Trebuchet MS"/>
              </a:rPr>
              <a:t>beneficial</a:t>
            </a:r>
            <a:r>
              <a:rPr sz="2500" spc="-85" dirty="0">
                <a:solidFill>
                  <a:srgbClr val="292959"/>
                </a:solidFill>
                <a:latin typeface="Trebuchet MS"/>
                <a:cs typeface="Trebuchet MS"/>
              </a:rPr>
              <a:t> </a:t>
            </a:r>
            <a:r>
              <a:rPr sz="2500" spc="-105" dirty="0">
                <a:solidFill>
                  <a:srgbClr val="292959"/>
                </a:solidFill>
                <a:latin typeface="Trebuchet MS"/>
                <a:cs typeface="Trebuchet MS"/>
              </a:rPr>
              <a:t>interest</a:t>
            </a:r>
            <a:r>
              <a:rPr sz="2500" spc="-80" dirty="0">
                <a:solidFill>
                  <a:srgbClr val="292959"/>
                </a:solidFill>
                <a:latin typeface="Trebuchet MS"/>
                <a:cs typeface="Trebuchet MS"/>
              </a:rPr>
              <a:t> </a:t>
            </a:r>
            <a:r>
              <a:rPr sz="2500" spc="-120" dirty="0">
                <a:solidFill>
                  <a:srgbClr val="292959"/>
                </a:solidFill>
                <a:latin typeface="Trebuchet MS"/>
                <a:cs typeface="Trebuchet MS"/>
              </a:rPr>
              <a:t>from</a:t>
            </a:r>
            <a:r>
              <a:rPr sz="2500" spc="-80" dirty="0">
                <a:solidFill>
                  <a:srgbClr val="292959"/>
                </a:solidFill>
                <a:latin typeface="Trebuchet MS"/>
                <a:cs typeface="Trebuchet MS"/>
              </a:rPr>
              <a:t> </a:t>
            </a:r>
            <a:r>
              <a:rPr sz="2500" spc="-95" dirty="0">
                <a:solidFill>
                  <a:srgbClr val="292959"/>
                </a:solidFill>
                <a:latin typeface="Trebuchet MS"/>
                <a:cs typeface="Trebuchet MS"/>
              </a:rPr>
              <a:t>temporary</a:t>
            </a:r>
            <a:r>
              <a:rPr sz="2500" spc="-85" dirty="0">
                <a:solidFill>
                  <a:srgbClr val="292959"/>
                </a:solidFill>
                <a:latin typeface="Trebuchet MS"/>
                <a:cs typeface="Trebuchet MS"/>
              </a:rPr>
              <a:t> </a:t>
            </a:r>
            <a:r>
              <a:rPr sz="2500" spc="-20" dirty="0">
                <a:solidFill>
                  <a:srgbClr val="292959"/>
                </a:solidFill>
                <a:latin typeface="Trebuchet MS"/>
                <a:cs typeface="Trebuchet MS"/>
              </a:rPr>
              <a:t>work </a:t>
            </a:r>
            <a:r>
              <a:rPr sz="2500" dirty="0">
                <a:solidFill>
                  <a:srgbClr val="292959"/>
                </a:solidFill>
                <a:latin typeface="Trebuchet MS"/>
                <a:cs typeface="Trebuchet MS"/>
              </a:rPr>
              <a:t>because</a:t>
            </a:r>
            <a:r>
              <a:rPr sz="2500" spc="-110" dirty="0">
                <a:solidFill>
                  <a:srgbClr val="292959"/>
                </a:solidFill>
                <a:latin typeface="Trebuchet MS"/>
                <a:cs typeface="Trebuchet MS"/>
              </a:rPr>
              <a:t> </a:t>
            </a:r>
            <a:r>
              <a:rPr sz="2500" dirty="0">
                <a:solidFill>
                  <a:srgbClr val="292959"/>
                </a:solidFill>
                <a:latin typeface="Trebuchet MS"/>
                <a:cs typeface="Trebuchet MS"/>
              </a:rPr>
              <a:t>he</a:t>
            </a:r>
            <a:r>
              <a:rPr sz="2500" spc="-95" dirty="0">
                <a:solidFill>
                  <a:srgbClr val="292959"/>
                </a:solidFill>
                <a:latin typeface="Trebuchet MS"/>
                <a:cs typeface="Trebuchet MS"/>
              </a:rPr>
              <a:t> </a:t>
            </a:r>
            <a:r>
              <a:rPr sz="2500" dirty="0">
                <a:solidFill>
                  <a:srgbClr val="292959"/>
                </a:solidFill>
                <a:latin typeface="Trebuchet MS"/>
                <a:cs typeface="Trebuchet MS"/>
              </a:rPr>
              <a:t>had</a:t>
            </a:r>
            <a:r>
              <a:rPr sz="2500" spc="-90" dirty="0">
                <a:solidFill>
                  <a:srgbClr val="292959"/>
                </a:solidFill>
                <a:latin typeface="Trebuchet MS"/>
                <a:cs typeface="Trebuchet MS"/>
              </a:rPr>
              <a:t> </a:t>
            </a:r>
            <a:r>
              <a:rPr sz="2500" spc="-75" dirty="0">
                <a:solidFill>
                  <a:srgbClr val="292959"/>
                </a:solidFill>
                <a:latin typeface="Trebuchet MS"/>
                <a:cs typeface="Trebuchet MS"/>
              </a:rPr>
              <a:t>undertaken</a:t>
            </a:r>
            <a:r>
              <a:rPr sz="2500" spc="-95" dirty="0">
                <a:solidFill>
                  <a:srgbClr val="292959"/>
                </a:solidFill>
                <a:latin typeface="Trebuchet MS"/>
                <a:cs typeface="Trebuchet MS"/>
              </a:rPr>
              <a:t> </a:t>
            </a:r>
            <a:r>
              <a:rPr sz="2500" spc="-120" dirty="0">
                <a:solidFill>
                  <a:srgbClr val="292959"/>
                </a:solidFill>
                <a:latin typeface="Trebuchet MS"/>
                <a:cs typeface="Trebuchet MS"/>
              </a:rPr>
              <a:t>in</a:t>
            </a:r>
            <a:r>
              <a:rPr sz="2500" spc="-80" dirty="0">
                <a:solidFill>
                  <a:srgbClr val="292959"/>
                </a:solidFill>
                <a:latin typeface="Trebuchet MS"/>
                <a:cs typeface="Trebuchet MS"/>
              </a:rPr>
              <a:t> his</a:t>
            </a:r>
            <a:r>
              <a:rPr sz="2500" spc="-95" dirty="0">
                <a:solidFill>
                  <a:srgbClr val="292959"/>
                </a:solidFill>
                <a:latin typeface="Trebuchet MS"/>
                <a:cs typeface="Trebuchet MS"/>
              </a:rPr>
              <a:t> </a:t>
            </a:r>
            <a:r>
              <a:rPr sz="2500" spc="-60" dirty="0">
                <a:solidFill>
                  <a:srgbClr val="292959"/>
                </a:solidFill>
                <a:latin typeface="Trebuchet MS"/>
                <a:cs typeface="Trebuchet MS"/>
              </a:rPr>
              <a:t>free</a:t>
            </a:r>
            <a:r>
              <a:rPr sz="2500" spc="-90" dirty="0">
                <a:solidFill>
                  <a:srgbClr val="292959"/>
                </a:solidFill>
                <a:latin typeface="Trebuchet MS"/>
                <a:cs typeface="Trebuchet MS"/>
              </a:rPr>
              <a:t> </a:t>
            </a:r>
            <a:r>
              <a:rPr sz="2500" spc="-10" dirty="0">
                <a:solidFill>
                  <a:srgbClr val="292959"/>
                </a:solidFill>
                <a:latin typeface="Trebuchet MS"/>
                <a:cs typeface="Trebuchet MS"/>
              </a:rPr>
              <a:t>time.</a:t>
            </a:r>
            <a:endParaRPr sz="2500">
              <a:latin typeface="Trebuchet MS"/>
              <a:cs typeface="Trebuchet MS"/>
            </a:endParaRPr>
          </a:p>
          <a:p>
            <a:pPr marL="12700" marR="56515">
              <a:lnSpc>
                <a:spcPct val="125000"/>
              </a:lnSpc>
            </a:pPr>
            <a:r>
              <a:rPr sz="2500" spc="-105" dirty="0">
                <a:solidFill>
                  <a:srgbClr val="292959"/>
                </a:solidFill>
                <a:latin typeface="Trebuchet MS"/>
                <a:cs typeface="Trebuchet MS"/>
              </a:rPr>
              <a:t>Improvements</a:t>
            </a:r>
            <a:r>
              <a:rPr sz="2500" spc="-65" dirty="0">
                <a:solidFill>
                  <a:srgbClr val="292959"/>
                </a:solidFill>
                <a:latin typeface="Trebuchet MS"/>
                <a:cs typeface="Trebuchet MS"/>
              </a:rPr>
              <a:t> </a:t>
            </a:r>
            <a:r>
              <a:rPr sz="2500" spc="-10" dirty="0">
                <a:solidFill>
                  <a:srgbClr val="292959"/>
                </a:solidFill>
                <a:latin typeface="Trebuchet MS"/>
                <a:cs typeface="Trebuchet MS"/>
              </a:rPr>
              <a:t>deemed</a:t>
            </a:r>
            <a:r>
              <a:rPr sz="2500" spc="-65" dirty="0">
                <a:solidFill>
                  <a:srgbClr val="292959"/>
                </a:solidFill>
                <a:latin typeface="Trebuchet MS"/>
                <a:cs typeface="Trebuchet MS"/>
              </a:rPr>
              <a:t> </a:t>
            </a:r>
            <a:r>
              <a:rPr sz="2500" spc="-95" dirty="0">
                <a:solidFill>
                  <a:srgbClr val="292959"/>
                </a:solidFill>
                <a:latin typeface="Trebuchet MS"/>
                <a:cs typeface="Trebuchet MS"/>
              </a:rPr>
              <a:t>temporary</a:t>
            </a:r>
            <a:r>
              <a:rPr sz="2500" spc="-65" dirty="0">
                <a:solidFill>
                  <a:srgbClr val="292959"/>
                </a:solidFill>
                <a:latin typeface="Trebuchet MS"/>
                <a:cs typeface="Trebuchet MS"/>
              </a:rPr>
              <a:t> </a:t>
            </a:r>
            <a:r>
              <a:rPr sz="2500" spc="-85" dirty="0">
                <a:solidFill>
                  <a:srgbClr val="292959"/>
                </a:solidFill>
                <a:latin typeface="Trebuchet MS"/>
                <a:cs typeface="Trebuchet MS"/>
              </a:rPr>
              <a:t>(ephemeral)</a:t>
            </a:r>
            <a:r>
              <a:rPr sz="2500" spc="-65" dirty="0">
                <a:solidFill>
                  <a:srgbClr val="292959"/>
                </a:solidFill>
                <a:latin typeface="Trebuchet MS"/>
                <a:cs typeface="Trebuchet MS"/>
              </a:rPr>
              <a:t> </a:t>
            </a:r>
            <a:r>
              <a:rPr sz="2500" dirty="0">
                <a:solidFill>
                  <a:srgbClr val="292959"/>
                </a:solidFill>
                <a:latin typeface="Trebuchet MS"/>
                <a:cs typeface="Trebuchet MS"/>
              </a:rPr>
              <a:t>and</a:t>
            </a:r>
            <a:r>
              <a:rPr sz="2500" spc="-65" dirty="0">
                <a:solidFill>
                  <a:srgbClr val="292959"/>
                </a:solidFill>
                <a:latin typeface="Trebuchet MS"/>
                <a:cs typeface="Trebuchet MS"/>
              </a:rPr>
              <a:t> </a:t>
            </a:r>
            <a:r>
              <a:rPr sz="2500" spc="-70" dirty="0">
                <a:solidFill>
                  <a:srgbClr val="292959"/>
                </a:solidFill>
                <a:latin typeface="Trebuchet MS"/>
                <a:cs typeface="Trebuchet MS"/>
              </a:rPr>
              <a:t>not</a:t>
            </a:r>
            <a:r>
              <a:rPr sz="2500" spc="-65" dirty="0">
                <a:solidFill>
                  <a:srgbClr val="292959"/>
                </a:solidFill>
                <a:latin typeface="Trebuchet MS"/>
                <a:cs typeface="Trebuchet MS"/>
              </a:rPr>
              <a:t> </a:t>
            </a:r>
            <a:r>
              <a:rPr sz="2500" spc="-45" dirty="0">
                <a:solidFill>
                  <a:srgbClr val="292959"/>
                </a:solidFill>
                <a:latin typeface="Trebuchet MS"/>
                <a:cs typeface="Trebuchet MS"/>
              </a:rPr>
              <a:t>permanent: </a:t>
            </a:r>
            <a:r>
              <a:rPr sz="2500" spc="-40" dirty="0">
                <a:solidFill>
                  <a:srgbClr val="292959"/>
                </a:solidFill>
                <a:latin typeface="Trebuchet MS"/>
                <a:cs typeface="Trebuchet MS"/>
              </a:rPr>
              <a:t>Redecoration</a:t>
            </a:r>
            <a:r>
              <a:rPr sz="2500" spc="-125" dirty="0">
                <a:solidFill>
                  <a:srgbClr val="292959"/>
                </a:solidFill>
                <a:latin typeface="Trebuchet MS"/>
                <a:cs typeface="Trebuchet MS"/>
              </a:rPr>
              <a:t> </a:t>
            </a:r>
            <a:r>
              <a:rPr sz="2500" spc="-155" dirty="0">
                <a:solidFill>
                  <a:srgbClr val="292959"/>
                </a:solidFill>
                <a:latin typeface="Trebuchet MS"/>
                <a:cs typeface="Trebuchet MS"/>
              </a:rPr>
              <a:t>will</a:t>
            </a:r>
            <a:r>
              <a:rPr sz="2500" spc="-80" dirty="0">
                <a:solidFill>
                  <a:srgbClr val="292959"/>
                </a:solidFill>
                <a:latin typeface="Trebuchet MS"/>
                <a:cs typeface="Trebuchet MS"/>
              </a:rPr>
              <a:t> </a:t>
            </a:r>
            <a:r>
              <a:rPr sz="2500" spc="-114" dirty="0">
                <a:solidFill>
                  <a:srgbClr val="292959"/>
                </a:solidFill>
                <a:latin typeface="Trebuchet MS"/>
                <a:cs typeface="Trebuchet MS"/>
              </a:rPr>
              <a:t>only</a:t>
            </a:r>
            <a:r>
              <a:rPr sz="2500" spc="-80" dirty="0">
                <a:solidFill>
                  <a:srgbClr val="292959"/>
                </a:solidFill>
                <a:latin typeface="Trebuchet MS"/>
                <a:cs typeface="Trebuchet MS"/>
              </a:rPr>
              <a:t> </a:t>
            </a:r>
            <a:r>
              <a:rPr sz="2500" spc="-60" dirty="0">
                <a:solidFill>
                  <a:srgbClr val="292959"/>
                </a:solidFill>
                <a:latin typeface="Trebuchet MS"/>
                <a:cs typeface="Trebuchet MS"/>
              </a:rPr>
              <a:t>last</a:t>
            </a:r>
            <a:r>
              <a:rPr sz="2500" spc="-90" dirty="0">
                <a:solidFill>
                  <a:srgbClr val="292959"/>
                </a:solidFill>
                <a:latin typeface="Trebuchet MS"/>
                <a:cs typeface="Trebuchet MS"/>
              </a:rPr>
              <a:t> </a:t>
            </a:r>
            <a:r>
              <a:rPr sz="2500" spc="-80" dirty="0">
                <a:solidFill>
                  <a:srgbClr val="292959"/>
                </a:solidFill>
                <a:latin typeface="Trebuchet MS"/>
                <a:cs typeface="Trebuchet MS"/>
              </a:rPr>
              <a:t>for</a:t>
            </a:r>
            <a:r>
              <a:rPr sz="2500" spc="-90" dirty="0">
                <a:solidFill>
                  <a:srgbClr val="292959"/>
                </a:solidFill>
                <a:latin typeface="Trebuchet MS"/>
                <a:cs typeface="Trebuchet MS"/>
              </a:rPr>
              <a:t> </a:t>
            </a:r>
            <a:r>
              <a:rPr sz="2500" spc="105" dirty="0">
                <a:solidFill>
                  <a:srgbClr val="292959"/>
                </a:solidFill>
                <a:latin typeface="Trebuchet MS"/>
                <a:cs typeface="Trebuchet MS"/>
              </a:rPr>
              <a:t>a</a:t>
            </a:r>
            <a:r>
              <a:rPr sz="2500" spc="-90" dirty="0">
                <a:solidFill>
                  <a:srgbClr val="292959"/>
                </a:solidFill>
                <a:latin typeface="Trebuchet MS"/>
                <a:cs typeface="Trebuchet MS"/>
              </a:rPr>
              <a:t> </a:t>
            </a:r>
            <a:r>
              <a:rPr sz="2500" spc="-20" dirty="0">
                <a:solidFill>
                  <a:srgbClr val="292959"/>
                </a:solidFill>
                <a:latin typeface="Trebuchet MS"/>
                <a:cs typeface="Trebuchet MS"/>
              </a:rPr>
              <a:t>few</a:t>
            </a:r>
            <a:r>
              <a:rPr sz="2500" spc="-90" dirty="0">
                <a:solidFill>
                  <a:srgbClr val="292959"/>
                </a:solidFill>
                <a:latin typeface="Trebuchet MS"/>
                <a:cs typeface="Trebuchet MS"/>
              </a:rPr>
              <a:t> </a:t>
            </a:r>
            <a:r>
              <a:rPr sz="2500" spc="-60" dirty="0">
                <a:solidFill>
                  <a:srgbClr val="292959"/>
                </a:solidFill>
                <a:latin typeface="Trebuchet MS"/>
                <a:cs typeface="Trebuchet MS"/>
              </a:rPr>
              <a:t>years</a:t>
            </a:r>
            <a:r>
              <a:rPr sz="2500" spc="-90" dirty="0">
                <a:solidFill>
                  <a:srgbClr val="292959"/>
                </a:solidFill>
                <a:latin typeface="Trebuchet MS"/>
                <a:cs typeface="Trebuchet MS"/>
              </a:rPr>
              <a:t> </a:t>
            </a:r>
            <a:r>
              <a:rPr sz="2500" dirty="0">
                <a:solidFill>
                  <a:srgbClr val="292959"/>
                </a:solidFill>
                <a:latin typeface="Trebuchet MS"/>
                <a:cs typeface="Trebuchet MS"/>
              </a:rPr>
              <a:t>and</a:t>
            </a:r>
            <a:r>
              <a:rPr sz="2500" spc="-90" dirty="0">
                <a:solidFill>
                  <a:srgbClr val="292959"/>
                </a:solidFill>
                <a:latin typeface="Trebuchet MS"/>
                <a:cs typeface="Trebuchet MS"/>
              </a:rPr>
              <a:t> </a:t>
            </a:r>
            <a:r>
              <a:rPr sz="2500" spc="-160" dirty="0">
                <a:solidFill>
                  <a:srgbClr val="292959"/>
                </a:solidFill>
                <a:latin typeface="Trebuchet MS"/>
                <a:cs typeface="Trebuchet MS"/>
              </a:rPr>
              <a:t>it</a:t>
            </a:r>
            <a:r>
              <a:rPr sz="2500" spc="-80" dirty="0">
                <a:solidFill>
                  <a:srgbClr val="292959"/>
                </a:solidFill>
                <a:latin typeface="Trebuchet MS"/>
                <a:cs typeface="Trebuchet MS"/>
              </a:rPr>
              <a:t> </a:t>
            </a:r>
            <a:r>
              <a:rPr sz="2500" spc="-55" dirty="0">
                <a:solidFill>
                  <a:srgbClr val="292959"/>
                </a:solidFill>
                <a:latin typeface="Trebuchet MS"/>
                <a:cs typeface="Trebuchet MS"/>
              </a:rPr>
              <a:t>would</a:t>
            </a:r>
            <a:r>
              <a:rPr sz="2500" spc="-95" dirty="0">
                <a:solidFill>
                  <a:srgbClr val="292959"/>
                </a:solidFill>
                <a:latin typeface="Trebuchet MS"/>
                <a:cs typeface="Trebuchet MS"/>
              </a:rPr>
              <a:t> </a:t>
            </a:r>
            <a:r>
              <a:rPr sz="2500" spc="-25" dirty="0">
                <a:solidFill>
                  <a:srgbClr val="292959"/>
                </a:solidFill>
                <a:latin typeface="Trebuchet MS"/>
                <a:cs typeface="Trebuchet MS"/>
              </a:rPr>
              <a:t>be </a:t>
            </a:r>
            <a:r>
              <a:rPr sz="2500" spc="-40" dirty="0">
                <a:solidFill>
                  <a:srgbClr val="292959"/>
                </a:solidFill>
                <a:latin typeface="Trebuchet MS"/>
                <a:cs typeface="Trebuchet MS"/>
              </a:rPr>
              <a:t>unreasonable</a:t>
            </a:r>
            <a:r>
              <a:rPr sz="2500" spc="-110" dirty="0">
                <a:solidFill>
                  <a:srgbClr val="292959"/>
                </a:solidFill>
                <a:latin typeface="Trebuchet MS"/>
                <a:cs typeface="Trebuchet MS"/>
              </a:rPr>
              <a:t> </a:t>
            </a:r>
            <a:r>
              <a:rPr sz="2500" spc="-80" dirty="0">
                <a:solidFill>
                  <a:srgbClr val="292959"/>
                </a:solidFill>
                <a:latin typeface="Trebuchet MS"/>
                <a:cs typeface="Trebuchet MS"/>
              </a:rPr>
              <a:t>that</a:t>
            </a:r>
            <a:r>
              <a:rPr sz="2500" spc="-95" dirty="0">
                <a:solidFill>
                  <a:srgbClr val="292959"/>
                </a:solidFill>
                <a:latin typeface="Trebuchet MS"/>
                <a:cs typeface="Trebuchet MS"/>
              </a:rPr>
              <a:t> </a:t>
            </a:r>
            <a:r>
              <a:rPr sz="2500" spc="105" dirty="0">
                <a:solidFill>
                  <a:srgbClr val="292959"/>
                </a:solidFill>
                <a:latin typeface="Trebuchet MS"/>
                <a:cs typeface="Trebuchet MS"/>
              </a:rPr>
              <a:t>a</a:t>
            </a:r>
            <a:r>
              <a:rPr sz="2500" spc="-95" dirty="0">
                <a:solidFill>
                  <a:srgbClr val="292959"/>
                </a:solidFill>
                <a:latin typeface="Trebuchet MS"/>
                <a:cs typeface="Trebuchet MS"/>
              </a:rPr>
              <a:t> </a:t>
            </a:r>
            <a:r>
              <a:rPr sz="2500" dirty="0">
                <a:solidFill>
                  <a:srgbClr val="292959"/>
                </a:solidFill>
                <a:latin typeface="Trebuchet MS"/>
                <a:cs typeface="Trebuchet MS"/>
              </a:rPr>
              <a:t>spouse</a:t>
            </a:r>
            <a:r>
              <a:rPr sz="2500" spc="-95" dirty="0">
                <a:solidFill>
                  <a:srgbClr val="292959"/>
                </a:solidFill>
                <a:latin typeface="Trebuchet MS"/>
                <a:cs typeface="Trebuchet MS"/>
              </a:rPr>
              <a:t> </a:t>
            </a:r>
            <a:r>
              <a:rPr sz="2500" spc="-60" dirty="0">
                <a:solidFill>
                  <a:srgbClr val="292959"/>
                </a:solidFill>
                <a:latin typeface="Trebuchet MS"/>
                <a:cs typeface="Trebuchet MS"/>
              </a:rPr>
              <a:t>should</a:t>
            </a:r>
            <a:r>
              <a:rPr sz="2500" spc="-95" dirty="0">
                <a:solidFill>
                  <a:srgbClr val="292959"/>
                </a:solidFill>
                <a:latin typeface="Trebuchet MS"/>
                <a:cs typeface="Trebuchet MS"/>
              </a:rPr>
              <a:t> </a:t>
            </a:r>
            <a:r>
              <a:rPr sz="2500" spc="-35" dirty="0">
                <a:solidFill>
                  <a:srgbClr val="292959"/>
                </a:solidFill>
                <a:latin typeface="Trebuchet MS"/>
                <a:cs typeface="Trebuchet MS"/>
              </a:rPr>
              <a:t>obtain</a:t>
            </a:r>
            <a:r>
              <a:rPr sz="2500" spc="-95" dirty="0">
                <a:solidFill>
                  <a:srgbClr val="292959"/>
                </a:solidFill>
                <a:latin typeface="Trebuchet MS"/>
                <a:cs typeface="Trebuchet MS"/>
              </a:rPr>
              <a:t> </a:t>
            </a:r>
            <a:r>
              <a:rPr sz="2500" spc="105" dirty="0">
                <a:solidFill>
                  <a:srgbClr val="292959"/>
                </a:solidFill>
                <a:latin typeface="Trebuchet MS"/>
                <a:cs typeface="Trebuchet MS"/>
              </a:rPr>
              <a:t>a</a:t>
            </a:r>
            <a:r>
              <a:rPr sz="2500" spc="-95" dirty="0">
                <a:solidFill>
                  <a:srgbClr val="292959"/>
                </a:solidFill>
                <a:latin typeface="Trebuchet MS"/>
                <a:cs typeface="Trebuchet MS"/>
              </a:rPr>
              <a:t> </a:t>
            </a:r>
            <a:r>
              <a:rPr sz="2500" spc="-70" dirty="0">
                <a:solidFill>
                  <a:srgbClr val="292959"/>
                </a:solidFill>
                <a:latin typeface="Trebuchet MS"/>
                <a:cs typeface="Trebuchet MS"/>
              </a:rPr>
              <a:t>permanent</a:t>
            </a:r>
            <a:r>
              <a:rPr sz="2500" spc="-95" dirty="0">
                <a:solidFill>
                  <a:srgbClr val="292959"/>
                </a:solidFill>
                <a:latin typeface="Trebuchet MS"/>
                <a:cs typeface="Trebuchet MS"/>
              </a:rPr>
              <a:t> </a:t>
            </a:r>
            <a:r>
              <a:rPr sz="2500" spc="-105" dirty="0">
                <a:solidFill>
                  <a:srgbClr val="292959"/>
                </a:solidFill>
                <a:latin typeface="Trebuchet MS"/>
                <a:cs typeface="Trebuchet MS"/>
              </a:rPr>
              <a:t>interest</a:t>
            </a:r>
            <a:r>
              <a:rPr sz="2500" spc="-85" dirty="0">
                <a:solidFill>
                  <a:srgbClr val="292959"/>
                </a:solidFill>
                <a:latin typeface="Trebuchet MS"/>
                <a:cs typeface="Trebuchet MS"/>
              </a:rPr>
              <a:t> </a:t>
            </a:r>
            <a:r>
              <a:rPr sz="2500" spc="-25" dirty="0">
                <a:solidFill>
                  <a:srgbClr val="292959"/>
                </a:solidFill>
                <a:latin typeface="Trebuchet MS"/>
                <a:cs typeface="Trebuchet MS"/>
              </a:rPr>
              <a:t>in </a:t>
            </a:r>
            <a:r>
              <a:rPr sz="2500" spc="-90" dirty="0">
                <a:solidFill>
                  <a:srgbClr val="292959"/>
                </a:solidFill>
                <a:latin typeface="Trebuchet MS"/>
                <a:cs typeface="Trebuchet MS"/>
              </a:rPr>
              <a:t>the</a:t>
            </a:r>
            <a:r>
              <a:rPr sz="2500" spc="-100" dirty="0">
                <a:solidFill>
                  <a:srgbClr val="292959"/>
                </a:solidFill>
                <a:latin typeface="Trebuchet MS"/>
                <a:cs typeface="Trebuchet MS"/>
              </a:rPr>
              <a:t> </a:t>
            </a:r>
            <a:r>
              <a:rPr sz="2500" spc="-25" dirty="0">
                <a:solidFill>
                  <a:srgbClr val="292959"/>
                </a:solidFill>
                <a:latin typeface="Trebuchet MS"/>
                <a:cs typeface="Trebuchet MS"/>
              </a:rPr>
              <a:t>house</a:t>
            </a:r>
            <a:r>
              <a:rPr sz="2500" spc="-130" dirty="0">
                <a:solidFill>
                  <a:srgbClr val="292959"/>
                </a:solidFill>
                <a:latin typeface="Trebuchet MS"/>
                <a:cs typeface="Trebuchet MS"/>
              </a:rPr>
              <a:t> </a:t>
            </a:r>
            <a:r>
              <a:rPr sz="2500" spc="-120" dirty="0">
                <a:solidFill>
                  <a:srgbClr val="292959"/>
                </a:solidFill>
                <a:latin typeface="Trebuchet MS"/>
                <a:cs typeface="Trebuchet MS"/>
              </a:rPr>
              <a:t>in</a:t>
            </a:r>
            <a:r>
              <a:rPr sz="2500" spc="-80" dirty="0">
                <a:solidFill>
                  <a:srgbClr val="292959"/>
                </a:solidFill>
                <a:latin typeface="Trebuchet MS"/>
                <a:cs typeface="Trebuchet MS"/>
              </a:rPr>
              <a:t> </a:t>
            </a:r>
            <a:r>
              <a:rPr sz="2500" spc="-135" dirty="0">
                <a:solidFill>
                  <a:srgbClr val="292959"/>
                </a:solidFill>
                <a:latin typeface="Trebuchet MS"/>
                <a:cs typeface="Trebuchet MS"/>
              </a:rPr>
              <a:t>return</a:t>
            </a:r>
            <a:r>
              <a:rPr sz="2500" spc="-80" dirty="0">
                <a:solidFill>
                  <a:srgbClr val="292959"/>
                </a:solidFill>
                <a:latin typeface="Trebuchet MS"/>
                <a:cs typeface="Trebuchet MS"/>
              </a:rPr>
              <a:t> for</a:t>
            </a:r>
            <a:r>
              <a:rPr sz="2500" spc="-90" dirty="0">
                <a:solidFill>
                  <a:srgbClr val="292959"/>
                </a:solidFill>
                <a:latin typeface="Trebuchet MS"/>
                <a:cs typeface="Trebuchet MS"/>
              </a:rPr>
              <a:t> </a:t>
            </a:r>
            <a:r>
              <a:rPr sz="2500" spc="-60" dirty="0">
                <a:solidFill>
                  <a:srgbClr val="292959"/>
                </a:solidFill>
                <a:latin typeface="Trebuchet MS"/>
                <a:cs typeface="Trebuchet MS"/>
              </a:rPr>
              <a:t>making</a:t>
            </a:r>
            <a:r>
              <a:rPr sz="2500" spc="-95" dirty="0">
                <a:solidFill>
                  <a:srgbClr val="292959"/>
                </a:solidFill>
                <a:latin typeface="Trebuchet MS"/>
                <a:cs typeface="Trebuchet MS"/>
              </a:rPr>
              <a:t> improvements </a:t>
            </a:r>
            <a:r>
              <a:rPr sz="2500" dirty="0">
                <a:solidFill>
                  <a:srgbClr val="292959"/>
                </a:solidFill>
                <a:latin typeface="Trebuchet MS"/>
                <a:cs typeface="Trebuchet MS"/>
              </a:rPr>
              <a:t>of</a:t>
            </a:r>
            <a:r>
              <a:rPr sz="2500" spc="-90" dirty="0">
                <a:solidFill>
                  <a:srgbClr val="292959"/>
                </a:solidFill>
                <a:latin typeface="Trebuchet MS"/>
                <a:cs typeface="Trebuchet MS"/>
              </a:rPr>
              <a:t> </a:t>
            </a:r>
            <a:r>
              <a:rPr sz="2500" spc="-105" dirty="0">
                <a:solidFill>
                  <a:srgbClr val="292959"/>
                </a:solidFill>
                <a:latin typeface="Trebuchet MS"/>
                <a:cs typeface="Trebuchet MS"/>
              </a:rPr>
              <a:t>this</a:t>
            </a:r>
            <a:r>
              <a:rPr sz="2500" spc="-85" dirty="0">
                <a:solidFill>
                  <a:srgbClr val="292959"/>
                </a:solidFill>
                <a:latin typeface="Trebuchet MS"/>
                <a:cs typeface="Trebuchet MS"/>
              </a:rPr>
              <a:t> </a:t>
            </a:r>
            <a:r>
              <a:rPr sz="2500" spc="-10" dirty="0">
                <a:solidFill>
                  <a:srgbClr val="292959"/>
                </a:solidFill>
                <a:latin typeface="Trebuchet MS"/>
                <a:cs typeface="Trebuchet MS"/>
              </a:rPr>
              <a:t>character.</a:t>
            </a:r>
            <a:endParaRPr sz="2500">
              <a:latin typeface="Trebuchet MS"/>
              <a:cs typeface="Trebuchet MS"/>
            </a:endParaRPr>
          </a:p>
          <a:p>
            <a:pPr marL="12700" marR="5080">
              <a:lnSpc>
                <a:spcPct val="125000"/>
              </a:lnSpc>
            </a:pPr>
            <a:r>
              <a:rPr sz="2500" dirty="0">
                <a:solidFill>
                  <a:srgbClr val="292959"/>
                </a:solidFill>
                <a:latin typeface="Trebuchet MS"/>
                <a:cs typeface="Trebuchet MS"/>
              </a:rPr>
              <a:t>No</a:t>
            </a:r>
            <a:r>
              <a:rPr sz="2500" spc="-180" dirty="0">
                <a:solidFill>
                  <a:srgbClr val="292959"/>
                </a:solidFill>
                <a:latin typeface="Trebuchet MS"/>
                <a:cs typeface="Trebuchet MS"/>
              </a:rPr>
              <a:t> </a:t>
            </a:r>
            <a:r>
              <a:rPr sz="2500" spc="-25" dirty="0">
                <a:solidFill>
                  <a:srgbClr val="292959"/>
                </a:solidFill>
                <a:latin typeface="Trebuchet MS"/>
                <a:cs typeface="Trebuchet MS"/>
              </a:rPr>
              <a:t>shared</a:t>
            </a:r>
            <a:r>
              <a:rPr sz="2500" spc="-130" dirty="0">
                <a:solidFill>
                  <a:srgbClr val="292959"/>
                </a:solidFill>
                <a:latin typeface="Trebuchet MS"/>
                <a:cs typeface="Trebuchet MS"/>
              </a:rPr>
              <a:t> </a:t>
            </a:r>
            <a:r>
              <a:rPr sz="2500" spc="-105" dirty="0">
                <a:solidFill>
                  <a:srgbClr val="292959"/>
                </a:solidFill>
                <a:latin typeface="Trebuchet MS"/>
                <a:cs typeface="Trebuchet MS"/>
              </a:rPr>
              <a:t>intention</a:t>
            </a:r>
            <a:r>
              <a:rPr sz="2500" spc="-85" dirty="0">
                <a:solidFill>
                  <a:srgbClr val="292959"/>
                </a:solidFill>
                <a:latin typeface="Trebuchet MS"/>
                <a:cs typeface="Trebuchet MS"/>
              </a:rPr>
              <a:t> </a:t>
            </a:r>
            <a:r>
              <a:rPr sz="2500" spc="-35" dirty="0">
                <a:solidFill>
                  <a:srgbClr val="292959"/>
                </a:solidFill>
                <a:latin typeface="Trebuchet MS"/>
                <a:cs typeface="Trebuchet MS"/>
              </a:rPr>
              <a:t>between</a:t>
            </a:r>
            <a:r>
              <a:rPr sz="2500" spc="-130" dirty="0">
                <a:solidFill>
                  <a:srgbClr val="292959"/>
                </a:solidFill>
                <a:latin typeface="Trebuchet MS"/>
                <a:cs typeface="Trebuchet MS"/>
              </a:rPr>
              <a:t> </a:t>
            </a:r>
            <a:r>
              <a:rPr sz="2500" dirty="0">
                <a:solidFill>
                  <a:srgbClr val="292959"/>
                </a:solidFill>
                <a:latin typeface="Trebuchet MS"/>
                <a:cs typeface="Trebuchet MS"/>
              </a:rPr>
              <a:t>spouses</a:t>
            </a:r>
            <a:r>
              <a:rPr sz="2500" spc="-130" dirty="0">
                <a:solidFill>
                  <a:srgbClr val="292959"/>
                </a:solidFill>
                <a:latin typeface="Trebuchet MS"/>
                <a:cs typeface="Trebuchet MS"/>
              </a:rPr>
              <a:t> </a:t>
            </a:r>
            <a:r>
              <a:rPr sz="2500" spc="-10" dirty="0">
                <a:solidFill>
                  <a:srgbClr val="292959"/>
                </a:solidFill>
                <a:latin typeface="Trebuchet MS"/>
                <a:cs typeface="Trebuchet MS"/>
              </a:rPr>
              <a:t>regarding</a:t>
            </a:r>
            <a:r>
              <a:rPr sz="2500" spc="-130" dirty="0">
                <a:solidFill>
                  <a:srgbClr val="292959"/>
                </a:solidFill>
                <a:latin typeface="Trebuchet MS"/>
                <a:cs typeface="Trebuchet MS"/>
              </a:rPr>
              <a:t> </a:t>
            </a:r>
            <a:r>
              <a:rPr sz="2500" spc="-45" dirty="0">
                <a:solidFill>
                  <a:srgbClr val="292959"/>
                </a:solidFill>
                <a:latin typeface="Trebuchet MS"/>
                <a:cs typeface="Trebuchet MS"/>
              </a:rPr>
              <a:t>beneficial</a:t>
            </a:r>
            <a:r>
              <a:rPr sz="2500" spc="-135" dirty="0">
                <a:solidFill>
                  <a:srgbClr val="292959"/>
                </a:solidFill>
                <a:latin typeface="Trebuchet MS"/>
                <a:cs typeface="Trebuchet MS"/>
              </a:rPr>
              <a:t> </a:t>
            </a:r>
            <a:r>
              <a:rPr sz="2500" spc="-80" dirty="0">
                <a:solidFill>
                  <a:srgbClr val="292959"/>
                </a:solidFill>
                <a:latin typeface="Trebuchet MS"/>
                <a:cs typeface="Trebuchet MS"/>
              </a:rPr>
              <a:t>interest. </a:t>
            </a:r>
            <a:r>
              <a:rPr sz="2500" spc="-105" dirty="0">
                <a:solidFill>
                  <a:srgbClr val="292959"/>
                </a:solidFill>
                <a:latin typeface="Trebuchet MS"/>
                <a:cs typeface="Trebuchet MS"/>
              </a:rPr>
              <a:t>without</a:t>
            </a:r>
            <a:r>
              <a:rPr sz="2500" spc="-85" dirty="0">
                <a:solidFill>
                  <a:srgbClr val="292959"/>
                </a:solidFill>
                <a:latin typeface="Trebuchet MS"/>
                <a:cs typeface="Trebuchet MS"/>
              </a:rPr>
              <a:t> </a:t>
            </a:r>
            <a:r>
              <a:rPr sz="2500" spc="-40" dirty="0">
                <a:solidFill>
                  <a:srgbClr val="292959"/>
                </a:solidFill>
                <a:latin typeface="Trebuchet MS"/>
                <a:cs typeface="Trebuchet MS"/>
              </a:rPr>
              <a:t>agreement</a:t>
            </a:r>
            <a:r>
              <a:rPr sz="2500" spc="-145" dirty="0">
                <a:solidFill>
                  <a:srgbClr val="292959"/>
                </a:solidFill>
                <a:latin typeface="Trebuchet MS"/>
                <a:cs typeface="Trebuchet MS"/>
              </a:rPr>
              <a:t> </a:t>
            </a:r>
            <a:r>
              <a:rPr sz="2500" spc="-120" dirty="0">
                <a:solidFill>
                  <a:srgbClr val="292959"/>
                </a:solidFill>
                <a:latin typeface="Trebuchet MS"/>
                <a:cs typeface="Trebuchet MS"/>
              </a:rPr>
              <a:t>with</a:t>
            </a:r>
            <a:r>
              <a:rPr sz="2500" spc="-80" dirty="0">
                <a:solidFill>
                  <a:srgbClr val="292959"/>
                </a:solidFill>
                <a:latin typeface="Trebuchet MS"/>
                <a:cs typeface="Trebuchet MS"/>
              </a:rPr>
              <a:t> </a:t>
            </a:r>
            <a:r>
              <a:rPr sz="2500" spc="-60" dirty="0">
                <a:solidFill>
                  <a:srgbClr val="292959"/>
                </a:solidFill>
                <a:latin typeface="Trebuchet MS"/>
                <a:cs typeface="Trebuchet MS"/>
              </a:rPr>
              <a:t>wife</a:t>
            </a:r>
            <a:r>
              <a:rPr sz="2500" spc="-110" dirty="0">
                <a:solidFill>
                  <a:srgbClr val="292959"/>
                </a:solidFill>
                <a:latin typeface="Trebuchet MS"/>
                <a:cs typeface="Trebuchet MS"/>
              </a:rPr>
              <a:t> </a:t>
            </a:r>
            <a:r>
              <a:rPr sz="2500" spc="-85" dirty="0">
                <a:solidFill>
                  <a:srgbClr val="292959"/>
                </a:solidFill>
                <a:latin typeface="Trebuchet MS"/>
                <a:cs typeface="Trebuchet MS"/>
              </a:rPr>
              <a:t>or</a:t>
            </a:r>
            <a:r>
              <a:rPr sz="2500" spc="-100" dirty="0">
                <a:solidFill>
                  <a:srgbClr val="292959"/>
                </a:solidFill>
                <a:latin typeface="Trebuchet MS"/>
                <a:cs typeface="Trebuchet MS"/>
              </a:rPr>
              <a:t> </a:t>
            </a:r>
            <a:r>
              <a:rPr sz="2500" spc="-70" dirty="0">
                <a:solidFill>
                  <a:srgbClr val="292959"/>
                </a:solidFill>
                <a:latin typeface="Trebuchet MS"/>
                <a:cs typeface="Trebuchet MS"/>
              </a:rPr>
              <a:t>estoppel,</a:t>
            </a:r>
            <a:r>
              <a:rPr sz="2500" spc="-105" dirty="0">
                <a:solidFill>
                  <a:srgbClr val="292959"/>
                </a:solidFill>
                <a:latin typeface="Trebuchet MS"/>
                <a:cs typeface="Trebuchet MS"/>
              </a:rPr>
              <a:t> </a:t>
            </a:r>
            <a:r>
              <a:rPr sz="2500" dirty="0">
                <a:solidFill>
                  <a:srgbClr val="292959"/>
                </a:solidFill>
                <a:latin typeface="Trebuchet MS"/>
                <a:cs typeface="Trebuchet MS"/>
              </a:rPr>
              <a:t>no</a:t>
            </a:r>
            <a:r>
              <a:rPr sz="2500" spc="-105" dirty="0">
                <a:solidFill>
                  <a:srgbClr val="292959"/>
                </a:solidFill>
                <a:latin typeface="Trebuchet MS"/>
                <a:cs typeface="Trebuchet MS"/>
              </a:rPr>
              <a:t> </a:t>
            </a:r>
            <a:r>
              <a:rPr sz="2500" spc="-50" dirty="0">
                <a:solidFill>
                  <a:srgbClr val="292959"/>
                </a:solidFill>
                <a:latin typeface="Trebuchet MS"/>
                <a:cs typeface="Trebuchet MS"/>
              </a:rPr>
              <a:t>financial</a:t>
            </a:r>
            <a:r>
              <a:rPr sz="2500" spc="-105" dirty="0">
                <a:solidFill>
                  <a:srgbClr val="292959"/>
                </a:solidFill>
                <a:latin typeface="Trebuchet MS"/>
                <a:cs typeface="Trebuchet MS"/>
              </a:rPr>
              <a:t> </a:t>
            </a:r>
            <a:r>
              <a:rPr sz="2500" spc="-70" dirty="0">
                <a:solidFill>
                  <a:srgbClr val="292959"/>
                </a:solidFill>
                <a:latin typeface="Trebuchet MS"/>
                <a:cs typeface="Trebuchet MS"/>
              </a:rPr>
              <a:t>claim</a:t>
            </a:r>
            <a:r>
              <a:rPr sz="2500" spc="-100" dirty="0">
                <a:solidFill>
                  <a:srgbClr val="292959"/>
                </a:solidFill>
                <a:latin typeface="Trebuchet MS"/>
                <a:cs typeface="Trebuchet MS"/>
              </a:rPr>
              <a:t> </a:t>
            </a:r>
            <a:r>
              <a:rPr sz="2500" spc="-10" dirty="0">
                <a:solidFill>
                  <a:srgbClr val="292959"/>
                </a:solidFill>
                <a:latin typeface="Trebuchet MS"/>
                <a:cs typeface="Trebuchet MS"/>
              </a:rPr>
              <a:t>could </a:t>
            </a:r>
            <a:r>
              <a:rPr sz="2500" dirty="0">
                <a:solidFill>
                  <a:srgbClr val="292959"/>
                </a:solidFill>
                <a:latin typeface="Trebuchet MS"/>
                <a:cs typeface="Trebuchet MS"/>
              </a:rPr>
              <a:t>be</a:t>
            </a:r>
            <a:r>
              <a:rPr sz="2500" spc="-114" dirty="0">
                <a:solidFill>
                  <a:srgbClr val="292959"/>
                </a:solidFill>
                <a:latin typeface="Trebuchet MS"/>
                <a:cs typeface="Trebuchet MS"/>
              </a:rPr>
              <a:t> </a:t>
            </a:r>
            <a:r>
              <a:rPr sz="2500" dirty="0">
                <a:solidFill>
                  <a:srgbClr val="292959"/>
                </a:solidFill>
                <a:latin typeface="Trebuchet MS"/>
                <a:cs typeface="Trebuchet MS"/>
              </a:rPr>
              <a:t>made</a:t>
            </a:r>
            <a:r>
              <a:rPr sz="2500" spc="-110" dirty="0">
                <a:solidFill>
                  <a:srgbClr val="292959"/>
                </a:solidFill>
                <a:latin typeface="Trebuchet MS"/>
                <a:cs typeface="Trebuchet MS"/>
              </a:rPr>
              <a:t> </a:t>
            </a:r>
            <a:r>
              <a:rPr sz="2500" spc="-60" dirty="0">
                <a:solidFill>
                  <a:srgbClr val="292959"/>
                </a:solidFill>
                <a:latin typeface="Trebuchet MS"/>
                <a:cs typeface="Trebuchet MS"/>
              </a:rPr>
              <a:t>by</a:t>
            </a:r>
            <a:r>
              <a:rPr sz="2500" spc="-110" dirty="0">
                <a:solidFill>
                  <a:srgbClr val="292959"/>
                </a:solidFill>
                <a:latin typeface="Trebuchet MS"/>
                <a:cs typeface="Trebuchet MS"/>
              </a:rPr>
              <a:t> </a:t>
            </a:r>
            <a:r>
              <a:rPr sz="2500" dirty="0">
                <a:solidFill>
                  <a:srgbClr val="292959"/>
                </a:solidFill>
                <a:latin typeface="Trebuchet MS"/>
                <a:cs typeface="Trebuchet MS"/>
              </a:rPr>
              <a:t>Mr</a:t>
            </a:r>
            <a:r>
              <a:rPr sz="2500" spc="-110" dirty="0">
                <a:solidFill>
                  <a:srgbClr val="292959"/>
                </a:solidFill>
                <a:latin typeface="Trebuchet MS"/>
                <a:cs typeface="Trebuchet MS"/>
              </a:rPr>
              <a:t> </a:t>
            </a:r>
            <a:r>
              <a:rPr sz="2500" spc="-20" dirty="0">
                <a:solidFill>
                  <a:srgbClr val="292959"/>
                </a:solidFill>
                <a:latin typeface="Trebuchet MS"/>
                <a:cs typeface="Trebuchet MS"/>
              </a:rPr>
              <a:t>Pettitt.</a:t>
            </a:r>
            <a:endParaRPr sz="2500">
              <a:latin typeface="Trebuchet MS"/>
              <a:cs typeface="Trebuchet MS"/>
            </a:endParaRPr>
          </a:p>
          <a:p>
            <a:pPr marL="12700" marR="402590" indent="79375">
              <a:lnSpc>
                <a:spcPct val="125000"/>
              </a:lnSpc>
            </a:pPr>
            <a:r>
              <a:rPr sz="2500" spc="-20" dirty="0">
                <a:solidFill>
                  <a:srgbClr val="292959"/>
                </a:solidFill>
                <a:latin typeface="Trebuchet MS"/>
                <a:cs typeface="Trebuchet MS"/>
              </a:rPr>
              <a:t>Husband's</a:t>
            </a:r>
            <a:r>
              <a:rPr sz="2500" spc="-100" dirty="0">
                <a:solidFill>
                  <a:srgbClr val="292959"/>
                </a:solidFill>
                <a:latin typeface="Trebuchet MS"/>
                <a:cs typeface="Trebuchet MS"/>
              </a:rPr>
              <a:t> </a:t>
            </a:r>
            <a:r>
              <a:rPr sz="2500" spc="-70" dirty="0">
                <a:solidFill>
                  <a:srgbClr val="292959"/>
                </a:solidFill>
                <a:latin typeface="Trebuchet MS"/>
                <a:cs typeface="Trebuchet MS"/>
              </a:rPr>
              <a:t>claim</a:t>
            </a:r>
            <a:r>
              <a:rPr sz="2500" spc="-85" dirty="0">
                <a:solidFill>
                  <a:srgbClr val="292959"/>
                </a:solidFill>
                <a:latin typeface="Trebuchet MS"/>
                <a:cs typeface="Trebuchet MS"/>
              </a:rPr>
              <a:t> </a:t>
            </a:r>
            <a:r>
              <a:rPr sz="2500" spc="-80" dirty="0">
                <a:solidFill>
                  <a:srgbClr val="292959"/>
                </a:solidFill>
                <a:latin typeface="Trebuchet MS"/>
                <a:cs typeface="Trebuchet MS"/>
              </a:rPr>
              <a:t>for</a:t>
            </a:r>
            <a:r>
              <a:rPr sz="2500" spc="-90" dirty="0">
                <a:solidFill>
                  <a:srgbClr val="292959"/>
                </a:solidFill>
                <a:latin typeface="Trebuchet MS"/>
                <a:cs typeface="Trebuchet MS"/>
              </a:rPr>
              <a:t> </a:t>
            </a:r>
            <a:r>
              <a:rPr sz="2500" spc="-45" dirty="0">
                <a:solidFill>
                  <a:srgbClr val="292959"/>
                </a:solidFill>
                <a:latin typeface="Trebuchet MS"/>
                <a:cs typeface="Trebuchet MS"/>
              </a:rPr>
              <a:t>beneficial</a:t>
            </a:r>
            <a:r>
              <a:rPr sz="2500" spc="-90" dirty="0">
                <a:solidFill>
                  <a:srgbClr val="292959"/>
                </a:solidFill>
                <a:latin typeface="Trebuchet MS"/>
                <a:cs typeface="Trebuchet MS"/>
              </a:rPr>
              <a:t> </a:t>
            </a:r>
            <a:r>
              <a:rPr sz="2500" spc="-105" dirty="0">
                <a:solidFill>
                  <a:srgbClr val="292959"/>
                </a:solidFill>
                <a:latin typeface="Trebuchet MS"/>
                <a:cs typeface="Trebuchet MS"/>
              </a:rPr>
              <a:t>interest</a:t>
            </a:r>
            <a:r>
              <a:rPr sz="2500" spc="-80" dirty="0">
                <a:solidFill>
                  <a:srgbClr val="292959"/>
                </a:solidFill>
                <a:latin typeface="Trebuchet MS"/>
                <a:cs typeface="Trebuchet MS"/>
              </a:rPr>
              <a:t> </a:t>
            </a:r>
            <a:r>
              <a:rPr sz="2500" spc="-95" dirty="0">
                <a:solidFill>
                  <a:srgbClr val="292959"/>
                </a:solidFill>
                <a:latin typeface="Trebuchet MS"/>
                <a:cs typeface="Trebuchet MS"/>
              </a:rPr>
              <a:t>fails;</a:t>
            </a:r>
            <a:r>
              <a:rPr sz="2500" spc="-90" dirty="0">
                <a:solidFill>
                  <a:srgbClr val="292959"/>
                </a:solidFill>
                <a:latin typeface="Trebuchet MS"/>
                <a:cs typeface="Trebuchet MS"/>
              </a:rPr>
              <a:t> </a:t>
            </a:r>
            <a:r>
              <a:rPr sz="2500" spc="-95" dirty="0">
                <a:solidFill>
                  <a:srgbClr val="292959"/>
                </a:solidFill>
                <a:latin typeface="Trebuchet MS"/>
                <a:cs typeface="Trebuchet MS"/>
              </a:rPr>
              <a:t>improvements</a:t>
            </a:r>
            <a:r>
              <a:rPr sz="2500" spc="-90" dirty="0">
                <a:solidFill>
                  <a:srgbClr val="292959"/>
                </a:solidFill>
                <a:latin typeface="Trebuchet MS"/>
                <a:cs typeface="Trebuchet MS"/>
              </a:rPr>
              <a:t> </a:t>
            </a:r>
            <a:r>
              <a:rPr sz="2500" spc="-20" dirty="0">
                <a:solidFill>
                  <a:srgbClr val="292959"/>
                </a:solidFill>
                <a:latin typeface="Trebuchet MS"/>
                <a:cs typeface="Trebuchet MS"/>
              </a:rPr>
              <a:t>were </a:t>
            </a:r>
            <a:r>
              <a:rPr sz="2500" spc="-85" dirty="0">
                <a:solidFill>
                  <a:srgbClr val="292959"/>
                </a:solidFill>
                <a:latin typeface="Trebuchet MS"/>
                <a:cs typeface="Trebuchet MS"/>
              </a:rPr>
              <a:t>insufficient</a:t>
            </a:r>
            <a:r>
              <a:rPr sz="2500" spc="-75" dirty="0">
                <a:solidFill>
                  <a:srgbClr val="292959"/>
                </a:solidFill>
                <a:latin typeface="Trebuchet MS"/>
                <a:cs typeface="Trebuchet MS"/>
              </a:rPr>
              <a:t> </a:t>
            </a:r>
            <a:r>
              <a:rPr sz="2500" spc="-35" dirty="0">
                <a:solidFill>
                  <a:srgbClr val="292959"/>
                </a:solidFill>
                <a:latin typeface="Trebuchet MS"/>
                <a:cs typeface="Trebuchet MS"/>
              </a:rPr>
              <a:t>to</a:t>
            </a:r>
            <a:r>
              <a:rPr sz="2500" spc="-75" dirty="0">
                <a:solidFill>
                  <a:srgbClr val="292959"/>
                </a:solidFill>
                <a:latin typeface="Trebuchet MS"/>
                <a:cs typeface="Trebuchet MS"/>
              </a:rPr>
              <a:t> </a:t>
            </a:r>
            <a:r>
              <a:rPr sz="2500" spc="-60" dirty="0">
                <a:solidFill>
                  <a:srgbClr val="292959"/>
                </a:solidFill>
                <a:latin typeface="Trebuchet MS"/>
                <a:cs typeface="Trebuchet MS"/>
              </a:rPr>
              <a:t>establish</a:t>
            </a:r>
            <a:r>
              <a:rPr sz="2500" spc="-75" dirty="0">
                <a:solidFill>
                  <a:srgbClr val="292959"/>
                </a:solidFill>
                <a:latin typeface="Trebuchet MS"/>
                <a:cs typeface="Trebuchet MS"/>
              </a:rPr>
              <a:t> </a:t>
            </a:r>
            <a:r>
              <a:rPr sz="2500" spc="-105" dirty="0">
                <a:solidFill>
                  <a:srgbClr val="292959"/>
                </a:solidFill>
                <a:latin typeface="Trebuchet MS"/>
                <a:cs typeface="Trebuchet MS"/>
              </a:rPr>
              <a:t>interest</a:t>
            </a:r>
            <a:r>
              <a:rPr sz="2500" spc="-70" dirty="0">
                <a:solidFill>
                  <a:srgbClr val="292959"/>
                </a:solidFill>
                <a:latin typeface="Trebuchet MS"/>
                <a:cs typeface="Trebuchet MS"/>
              </a:rPr>
              <a:t> </a:t>
            </a:r>
            <a:r>
              <a:rPr sz="2500" spc="-120" dirty="0">
                <a:solidFill>
                  <a:srgbClr val="292959"/>
                </a:solidFill>
                <a:latin typeface="Trebuchet MS"/>
                <a:cs typeface="Trebuchet MS"/>
              </a:rPr>
              <a:t>in</a:t>
            </a:r>
            <a:r>
              <a:rPr sz="2500" spc="-75" dirty="0">
                <a:solidFill>
                  <a:srgbClr val="292959"/>
                </a:solidFill>
                <a:latin typeface="Trebuchet MS"/>
                <a:cs typeface="Trebuchet MS"/>
              </a:rPr>
              <a:t> </a:t>
            </a:r>
            <a:r>
              <a:rPr sz="2500" spc="-120" dirty="0">
                <a:solidFill>
                  <a:srgbClr val="292959"/>
                </a:solidFill>
                <a:latin typeface="Trebuchet MS"/>
                <a:cs typeface="Trebuchet MS"/>
              </a:rPr>
              <a:t>family</a:t>
            </a:r>
            <a:r>
              <a:rPr sz="2500" spc="-75" dirty="0">
                <a:solidFill>
                  <a:srgbClr val="292959"/>
                </a:solidFill>
                <a:latin typeface="Trebuchet MS"/>
                <a:cs typeface="Trebuchet MS"/>
              </a:rPr>
              <a:t> </a:t>
            </a:r>
            <a:r>
              <a:rPr sz="2500" spc="-10" dirty="0">
                <a:solidFill>
                  <a:srgbClr val="292959"/>
                </a:solidFill>
                <a:latin typeface="Trebuchet MS"/>
                <a:cs typeface="Trebuchet MS"/>
              </a:rPr>
              <a:t>home.</a:t>
            </a:r>
            <a:endParaRPr sz="2500">
              <a:latin typeface="Trebuchet MS"/>
              <a:cs typeface="Trebuchet M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895534" y="3269455"/>
            <a:ext cx="95250" cy="95249"/>
          </a:xfrm>
          <a:prstGeom prst="rect">
            <a:avLst/>
          </a:prstGeom>
        </p:spPr>
      </p:pic>
      <p:pic>
        <p:nvPicPr>
          <p:cNvPr id="3" name="object 3"/>
          <p:cNvPicPr/>
          <p:nvPr/>
        </p:nvPicPr>
        <p:blipFill>
          <a:blip r:embed="rId3" cstate="print"/>
          <a:stretch>
            <a:fillRect/>
          </a:stretch>
        </p:blipFill>
        <p:spPr>
          <a:xfrm>
            <a:off x="895534" y="4221955"/>
            <a:ext cx="95250" cy="95249"/>
          </a:xfrm>
          <a:prstGeom prst="rect">
            <a:avLst/>
          </a:prstGeom>
        </p:spPr>
      </p:pic>
      <p:pic>
        <p:nvPicPr>
          <p:cNvPr id="4" name="object 4"/>
          <p:cNvPicPr/>
          <p:nvPr/>
        </p:nvPicPr>
        <p:blipFill>
          <a:blip r:embed="rId3" cstate="print"/>
          <a:stretch>
            <a:fillRect/>
          </a:stretch>
        </p:blipFill>
        <p:spPr>
          <a:xfrm>
            <a:off x="895534" y="5174455"/>
            <a:ext cx="95250" cy="95249"/>
          </a:xfrm>
          <a:prstGeom prst="rect">
            <a:avLst/>
          </a:prstGeom>
        </p:spPr>
      </p:pic>
      <p:pic>
        <p:nvPicPr>
          <p:cNvPr id="5" name="object 5"/>
          <p:cNvPicPr/>
          <p:nvPr/>
        </p:nvPicPr>
        <p:blipFill>
          <a:blip r:embed="rId3" cstate="print"/>
          <a:stretch>
            <a:fillRect/>
          </a:stretch>
        </p:blipFill>
        <p:spPr>
          <a:xfrm>
            <a:off x="895534" y="6603205"/>
            <a:ext cx="95250" cy="95249"/>
          </a:xfrm>
          <a:prstGeom prst="rect">
            <a:avLst/>
          </a:prstGeom>
        </p:spPr>
      </p:pic>
      <p:pic>
        <p:nvPicPr>
          <p:cNvPr id="6" name="object 6"/>
          <p:cNvPicPr/>
          <p:nvPr/>
        </p:nvPicPr>
        <p:blipFill>
          <a:blip r:embed="rId3" cstate="print"/>
          <a:stretch>
            <a:fillRect/>
          </a:stretch>
        </p:blipFill>
        <p:spPr>
          <a:xfrm>
            <a:off x="895534" y="7079455"/>
            <a:ext cx="95250" cy="95249"/>
          </a:xfrm>
          <a:prstGeom prst="rect">
            <a:avLst/>
          </a:prstGeom>
        </p:spPr>
      </p:pic>
      <p:pic>
        <p:nvPicPr>
          <p:cNvPr id="7" name="object 7"/>
          <p:cNvPicPr/>
          <p:nvPr/>
        </p:nvPicPr>
        <p:blipFill>
          <a:blip r:embed="rId3" cstate="print"/>
          <a:stretch>
            <a:fillRect/>
          </a:stretch>
        </p:blipFill>
        <p:spPr>
          <a:xfrm>
            <a:off x="895534" y="7555705"/>
            <a:ext cx="95250" cy="95249"/>
          </a:xfrm>
          <a:prstGeom prst="rect">
            <a:avLst/>
          </a:prstGeom>
        </p:spPr>
      </p:pic>
      <p:pic>
        <p:nvPicPr>
          <p:cNvPr id="8" name="object 8"/>
          <p:cNvPicPr/>
          <p:nvPr/>
        </p:nvPicPr>
        <p:blipFill>
          <a:blip r:embed="rId3" cstate="print"/>
          <a:stretch>
            <a:fillRect/>
          </a:stretch>
        </p:blipFill>
        <p:spPr>
          <a:xfrm>
            <a:off x="895534" y="8508205"/>
            <a:ext cx="95250" cy="95249"/>
          </a:xfrm>
          <a:prstGeom prst="rect">
            <a:avLst/>
          </a:prstGeom>
        </p:spPr>
      </p:pic>
      <p:sp>
        <p:nvSpPr>
          <p:cNvPr id="9" name="object 9"/>
          <p:cNvSpPr txBox="1"/>
          <p:nvPr/>
        </p:nvSpPr>
        <p:spPr>
          <a:xfrm>
            <a:off x="1136735" y="2034374"/>
            <a:ext cx="7224395" cy="7645400"/>
          </a:xfrm>
          <a:prstGeom prst="rect">
            <a:avLst/>
          </a:prstGeom>
        </p:spPr>
        <p:txBody>
          <a:bodyPr vert="horz" wrap="square" lIns="0" tIns="12700" rIns="0" bIns="0" rtlCol="0">
            <a:spAutoFit/>
          </a:bodyPr>
          <a:lstStyle/>
          <a:p>
            <a:pPr marL="12700" marR="528955">
              <a:lnSpc>
                <a:spcPct val="125000"/>
              </a:lnSpc>
              <a:spcBef>
                <a:spcPts val="100"/>
              </a:spcBef>
            </a:pPr>
            <a:r>
              <a:rPr sz="2500" spc="-310" dirty="0">
                <a:solidFill>
                  <a:srgbClr val="292959"/>
                </a:solidFill>
                <a:latin typeface="Trebuchet MS"/>
                <a:cs typeface="Trebuchet MS"/>
              </a:rPr>
              <a:t>1961:</a:t>
            </a:r>
            <a:r>
              <a:rPr sz="2500" spc="-45" dirty="0">
                <a:solidFill>
                  <a:srgbClr val="292959"/>
                </a:solidFill>
                <a:latin typeface="Trebuchet MS"/>
                <a:cs typeface="Trebuchet MS"/>
              </a:rPr>
              <a:t> </a:t>
            </a:r>
            <a:r>
              <a:rPr sz="2500" spc="-105" dirty="0">
                <a:solidFill>
                  <a:srgbClr val="292959"/>
                </a:solidFill>
                <a:latin typeface="Trebuchet MS"/>
                <a:cs typeface="Trebuchet MS"/>
              </a:rPr>
              <a:t>Plaintiff</a:t>
            </a:r>
            <a:r>
              <a:rPr sz="2500" spc="-40" dirty="0">
                <a:solidFill>
                  <a:srgbClr val="292959"/>
                </a:solidFill>
                <a:latin typeface="Trebuchet MS"/>
                <a:cs typeface="Trebuchet MS"/>
              </a:rPr>
              <a:t> </a:t>
            </a:r>
            <a:r>
              <a:rPr sz="2500" dirty="0">
                <a:solidFill>
                  <a:srgbClr val="292959"/>
                </a:solidFill>
                <a:latin typeface="Trebuchet MS"/>
                <a:cs typeface="Trebuchet MS"/>
              </a:rPr>
              <a:t>began</a:t>
            </a:r>
            <a:r>
              <a:rPr sz="2500" spc="-45" dirty="0">
                <a:solidFill>
                  <a:srgbClr val="292959"/>
                </a:solidFill>
                <a:latin typeface="Trebuchet MS"/>
                <a:cs typeface="Trebuchet MS"/>
              </a:rPr>
              <a:t> </a:t>
            </a:r>
            <a:r>
              <a:rPr sz="2500" spc="105" dirty="0">
                <a:solidFill>
                  <a:srgbClr val="292959"/>
                </a:solidFill>
                <a:latin typeface="Trebuchet MS"/>
                <a:cs typeface="Trebuchet MS"/>
              </a:rPr>
              <a:t>a</a:t>
            </a:r>
            <a:r>
              <a:rPr sz="2500" spc="-40" dirty="0">
                <a:solidFill>
                  <a:srgbClr val="292959"/>
                </a:solidFill>
                <a:latin typeface="Trebuchet MS"/>
                <a:cs typeface="Trebuchet MS"/>
              </a:rPr>
              <a:t> </a:t>
            </a:r>
            <a:r>
              <a:rPr sz="2500" spc="-75" dirty="0">
                <a:solidFill>
                  <a:srgbClr val="292959"/>
                </a:solidFill>
                <a:latin typeface="Trebuchet MS"/>
                <a:cs typeface="Trebuchet MS"/>
              </a:rPr>
              <a:t>relationship</a:t>
            </a:r>
            <a:r>
              <a:rPr sz="2500" spc="-40" dirty="0">
                <a:solidFill>
                  <a:srgbClr val="292959"/>
                </a:solidFill>
                <a:latin typeface="Trebuchet MS"/>
                <a:cs typeface="Trebuchet MS"/>
              </a:rPr>
              <a:t> </a:t>
            </a:r>
            <a:r>
              <a:rPr sz="2500" spc="-120" dirty="0">
                <a:solidFill>
                  <a:srgbClr val="292959"/>
                </a:solidFill>
                <a:latin typeface="Trebuchet MS"/>
                <a:cs typeface="Trebuchet MS"/>
              </a:rPr>
              <a:t>with</a:t>
            </a:r>
            <a:r>
              <a:rPr sz="2500" spc="-45" dirty="0">
                <a:solidFill>
                  <a:srgbClr val="292959"/>
                </a:solidFill>
                <a:latin typeface="Trebuchet MS"/>
                <a:cs typeface="Trebuchet MS"/>
              </a:rPr>
              <a:t> </a:t>
            </a:r>
            <a:r>
              <a:rPr sz="2500" spc="105" dirty="0">
                <a:solidFill>
                  <a:srgbClr val="292959"/>
                </a:solidFill>
                <a:latin typeface="Trebuchet MS"/>
                <a:cs typeface="Trebuchet MS"/>
              </a:rPr>
              <a:t>a</a:t>
            </a:r>
            <a:r>
              <a:rPr sz="2500" spc="-40" dirty="0">
                <a:solidFill>
                  <a:srgbClr val="292959"/>
                </a:solidFill>
                <a:latin typeface="Trebuchet MS"/>
                <a:cs typeface="Trebuchet MS"/>
              </a:rPr>
              <a:t> </a:t>
            </a:r>
            <a:r>
              <a:rPr sz="2500" spc="-50" dirty="0">
                <a:solidFill>
                  <a:srgbClr val="292959"/>
                </a:solidFill>
                <a:latin typeface="Trebuchet MS"/>
                <a:cs typeface="Trebuchet MS"/>
              </a:rPr>
              <a:t>married </a:t>
            </a:r>
            <a:r>
              <a:rPr sz="2500" spc="-45" dirty="0">
                <a:solidFill>
                  <a:srgbClr val="292959"/>
                </a:solidFill>
                <a:latin typeface="Trebuchet MS"/>
                <a:cs typeface="Trebuchet MS"/>
              </a:rPr>
              <a:t>man</a:t>
            </a:r>
            <a:r>
              <a:rPr sz="2500" spc="-105" dirty="0">
                <a:solidFill>
                  <a:srgbClr val="292959"/>
                </a:solidFill>
                <a:latin typeface="Trebuchet MS"/>
                <a:cs typeface="Trebuchet MS"/>
              </a:rPr>
              <a:t> </a:t>
            </a:r>
            <a:r>
              <a:rPr sz="2500" spc="-70" dirty="0">
                <a:solidFill>
                  <a:srgbClr val="292959"/>
                </a:solidFill>
                <a:latin typeface="Trebuchet MS"/>
                <a:cs typeface="Trebuchet MS"/>
              </a:rPr>
              <a:t>(defendant):</a:t>
            </a:r>
            <a:r>
              <a:rPr sz="2500" spc="-105" dirty="0">
                <a:solidFill>
                  <a:srgbClr val="292959"/>
                </a:solidFill>
                <a:latin typeface="Trebuchet MS"/>
                <a:cs typeface="Trebuchet MS"/>
              </a:rPr>
              <a:t> </a:t>
            </a:r>
            <a:r>
              <a:rPr sz="2500" spc="-60" dirty="0">
                <a:solidFill>
                  <a:srgbClr val="292959"/>
                </a:solidFill>
                <a:latin typeface="Trebuchet MS"/>
                <a:cs typeface="Trebuchet MS"/>
              </a:rPr>
              <a:t>knowing</a:t>
            </a:r>
            <a:r>
              <a:rPr sz="2500" spc="-100" dirty="0">
                <a:solidFill>
                  <a:srgbClr val="292959"/>
                </a:solidFill>
                <a:latin typeface="Trebuchet MS"/>
                <a:cs typeface="Trebuchet MS"/>
              </a:rPr>
              <a:t> </a:t>
            </a:r>
            <a:r>
              <a:rPr sz="2500" spc="-40" dirty="0">
                <a:solidFill>
                  <a:srgbClr val="292959"/>
                </a:solidFill>
                <a:latin typeface="Trebuchet MS"/>
                <a:cs typeface="Trebuchet MS"/>
              </a:rPr>
              <a:t>marriage</a:t>
            </a:r>
            <a:r>
              <a:rPr sz="2500" spc="-105" dirty="0">
                <a:solidFill>
                  <a:srgbClr val="292959"/>
                </a:solidFill>
                <a:latin typeface="Trebuchet MS"/>
                <a:cs typeface="Trebuchet MS"/>
              </a:rPr>
              <a:t> </a:t>
            </a:r>
            <a:r>
              <a:rPr sz="2500" spc="-10" dirty="0">
                <a:solidFill>
                  <a:srgbClr val="292959"/>
                </a:solidFill>
                <a:latin typeface="Trebuchet MS"/>
                <a:cs typeface="Trebuchet MS"/>
              </a:rPr>
              <a:t>impossible.</a:t>
            </a:r>
            <a:endParaRPr sz="2500">
              <a:latin typeface="Trebuchet MS"/>
              <a:cs typeface="Trebuchet MS"/>
            </a:endParaRPr>
          </a:p>
          <a:p>
            <a:pPr marL="12700" marR="374650">
              <a:lnSpc>
                <a:spcPct val="125000"/>
              </a:lnSpc>
            </a:pPr>
            <a:r>
              <a:rPr sz="2500" spc="-105" dirty="0">
                <a:solidFill>
                  <a:srgbClr val="292959"/>
                </a:solidFill>
                <a:latin typeface="Trebuchet MS"/>
                <a:cs typeface="Trebuchet MS"/>
              </a:rPr>
              <a:t>Plaintiff</a:t>
            </a:r>
            <a:r>
              <a:rPr sz="2500" spc="-80" dirty="0">
                <a:solidFill>
                  <a:srgbClr val="292959"/>
                </a:solidFill>
                <a:latin typeface="Trebuchet MS"/>
                <a:cs typeface="Trebuchet MS"/>
              </a:rPr>
              <a:t> </a:t>
            </a:r>
            <a:r>
              <a:rPr sz="2500" dirty="0">
                <a:solidFill>
                  <a:srgbClr val="292959"/>
                </a:solidFill>
                <a:latin typeface="Trebuchet MS"/>
                <a:cs typeface="Trebuchet MS"/>
              </a:rPr>
              <a:t>gave</a:t>
            </a:r>
            <a:r>
              <a:rPr sz="2500" spc="-80" dirty="0">
                <a:solidFill>
                  <a:srgbClr val="292959"/>
                </a:solidFill>
                <a:latin typeface="Trebuchet MS"/>
                <a:cs typeface="Trebuchet MS"/>
              </a:rPr>
              <a:t> </a:t>
            </a:r>
            <a:r>
              <a:rPr sz="2500" dirty="0">
                <a:solidFill>
                  <a:srgbClr val="292959"/>
                </a:solidFill>
                <a:latin typeface="Trebuchet MS"/>
                <a:cs typeface="Trebuchet MS"/>
              </a:rPr>
              <a:t>up</a:t>
            </a:r>
            <a:r>
              <a:rPr sz="2500" spc="-80" dirty="0">
                <a:solidFill>
                  <a:srgbClr val="292959"/>
                </a:solidFill>
                <a:latin typeface="Trebuchet MS"/>
                <a:cs typeface="Trebuchet MS"/>
              </a:rPr>
              <a:t> </a:t>
            </a:r>
            <a:r>
              <a:rPr sz="2500" spc="-114" dirty="0">
                <a:solidFill>
                  <a:srgbClr val="292959"/>
                </a:solidFill>
                <a:latin typeface="Trebuchet MS"/>
                <a:cs typeface="Trebuchet MS"/>
              </a:rPr>
              <a:t>work</a:t>
            </a:r>
            <a:r>
              <a:rPr sz="2500" spc="-75" dirty="0">
                <a:solidFill>
                  <a:srgbClr val="292959"/>
                </a:solidFill>
                <a:latin typeface="Trebuchet MS"/>
                <a:cs typeface="Trebuchet MS"/>
              </a:rPr>
              <a:t> </a:t>
            </a:r>
            <a:r>
              <a:rPr sz="2500" spc="-35" dirty="0">
                <a:solidFill>
                  <a:srgbClr val="292959"/>
                </a:solidFill>
                <a:latin typeface="Trebuchet MS"/>
                <a:cs typeface="Trebuchet MS"/>
              </a:rPr>
              <a:t>to</a:t>
            </a:r>
            <a:r>
              <a:rPr sz="2500" spc="-80" dirty="0">
                <a:solidFill>
                  <a:srgbClr val="292959"/>
                </a:solidFill>
                <a:latin typeface="Trebuchet MS"/>
                <a:cs typeface="Trebuchet MS"/>
              </a:rPr>
              <a:t> </a:t>
            </a:r>
            <a:r>
              <a:rPr sz="2500" dirty="0">
                <a:solidFill>
                  <a:srgbClr val="292959"/>
                </a:solidFill>
                <a:latin typeface="Trebuchet MS"/>
                <a:cs typeface="Trebuchet MS"/>
              </a:rPr>
              <a:t>care</a:t>
            </a:r>
            <a:r>
              <a:rPr sz="2500" spc="-80" dirty="0">
                <a:solidFill>
                  <a:srgbClr val="292959"/>
                </a:solidFill>
                <a:latin typeface="Trebuchet MS"/>
                <a:cs typeface="Trebuchet MS"/>
              </a:rPr>
              <a:t> for </a:t>
            </a:r>
            <a:r>
              <a:rPr sz="2500" spc="-130" dirty="0">
                <a:solidFill>
                  <a:srgbClr val="292959"/>
                </a:solidFill>
                <a:latin typeface="Trebuchet MS"/>
                <a:cs typeface="Trebuchet MS"/>
              </a:rPr>
              <a:t>their</a:t>
            </a:r>
            <a:r>
              <a:rPr sz="2500" spc="-75" dirty="0">
                <a:solidFill>
                  <a:srgbClr val="292959"/>
                </a:solidFill>
                <a:latin typeface="Trebuchet MS"/>
                <a:cs typeface="Trebuchet MS"/>
              </a:rPr>
              <a:t> </a:t>
            </a:r>
            <a:r>
              <a:rPr sz="2500" spc="-125" dirty="0">
                <a:solidFill>
                  <a:srgbClr val="292959"/>
                </a:solidFill>
                <a:latin typeface="Trebuchet MS"/>
                <a:cs typeface="Trebuchet MS"/>
              </a:rPr>
              <a:t>first</a:t>
            </a:r>
            <a:r>
              <a:rPr sz="2500" spc="-80" dirty="0">
                <a:solidFill>
                  <a:srgbClr val="292959"/>
                </a:solidFill>
                <a:latin typeface="Trebuchet MS"/>
                <a:cs typeface="Trebuchet MS"/>
              </a:rPr>
              <a:t> </a:t>
            </a:r>
            <a:r>
              <a:rPr sz="2500" spc="-10" dirty="0">
                <a:solidFill>
                  <a:srgbClr val="292959"/>
                </a:solidFill>
                <a:latin typeface="Trebuchet MS"/>
                <a:cs typeface="Trebuchet MS"/>
              </a:rPr>
              <a:t>child, </a:t>
            </a:r>
            <a:r>
              <a:rPr sz="2500" spc="-100" dirty="0">
                <a:solidFill>
                  <a:srgbClr val="292959"/>
                </a:solidFill>
                <a:latin typeface="Trebuchet MS"/>
                <a:cs typeface="Trebuchet MS"/>
              </a:rPr>
              <a:t>while</a:t>
            </a:r>
            <a:r>
              <a:rPr sz="2500" spc="-90" dirty="0">
                <a:solidFill>
                  <a:srgbClr val="292959"/>
                </a:solidFill>
                <a:latin typeface="Trebuchet MS"/>
                <a:cs typeface="Trebuchet MS"/>
              </a:rPr>
              <a:t> the</a:t>
            </a:r>
            <a:r>
              <a:rPr sz="2500" spc="-95" dirty="0">
                <a:solidFill>
                  <a:srgbClr val="292959"/>
                </a:solidFill>
                <a:latin typeface="Trebuchet MS"/>
                <a:cs typeface="Trebuchet MS"/>
              </a:rPr>
              <a:t> </a:t>
            </a:r>
            <a:r>
              <a:rPr sz="2500" spc="-30" dirty="0">
                <a:solidFill>
                  <a:srgbClr val="292959"/>
                </a:solidFill>
                <a:latin typeface="Trebuchet MS"/>
                <a:cs typeface="Trebuchet MS"/>
              </a:rPr>
              <a:t>defendant</a:t>
            </a:r>
            <a:r>
              <a:rPr sz="2500" spc="-120" dirty="0">
                <a:solidFill>
                  <a:srgbClr val="292959"/>
                </a:solidFill>
                <a:latin typeface="Trebuchet MS"/>
                <a:cs typeface="Trebuchet MS"/>
              </a:rPr>
              <a:t> </a:t>
            </a:r>
            <a:r>
              <a:rPr sz="2500" spc="-35" dirty="0">
                <a:solidFill>
                  <a:srgbClr val="292959"/>
                </a:solidFill>
                <a:latin typeface="Trebuchet MS"/>
                <a:cs typeface="Trebuchet MS"/>
              </a:rPr>
              <a:t>covered</a:t>
            </a:r>
            <a:r>
              <a:rPr sz="2500" spc="-105" dirty="0">
                <a:solidFill>
                  <a:srgbClr val="292959"/>
                </a:solidFill>
                <a:latin typeface="Trebuchet MS"/>
                <a:cs typeface="Trebuchet MS"/>
              </a:rPr>
              <a:t> </a:t>
            </a:r>
            <a:r>
              <a:rPr sz="2500" spc="-45" dirty="0">
                <a:solidFill>
                  <a:srgbClr val="292959"/>
                </a:solidFill>
                <a:latin typeface="Trebuchet MS"/>
                <a:cs typeface="Trebuchet MS"/>
              </a:rPr>
              <a:t>household</a:t>
            </a:r>
            <a:r>
              <a:rPr sz="2500" spc="-100" dirty="0">
                <a:solidFill>
                  <a:srgbClr val="292959"/>
                </a:solidFill>
                <a:latin typeface="Trebuchet MS"/>
                <a:cs typeface="Trebuchet MS"/>
              </a:rPr>
              <a:t> </a:t>
            </a:r>
            <a:r>
              <a:rPr sz="2500" spc="-30" dirty="0">
                <a:solidFill>
                  <a:srgbClr val="292959"/>
                </a:solidFill>
                <a:latin typeface="Trebuchet MS"/>
                <a:cs typeface="Trebuchet MS"/>
              </a:rPr>
              <a:t>expenses. </a:t>
            </a:r>
            <a:r>
              <a:rPr sz="2500" spc="-25" dirty="0">
                <a:solidFill>
                  <a:srgbClr val="292959"/>
                </a:solidFill>
                <a:latin typeface="Trebuchet MS"/>
                <a:cs typeface="Trebuchet MS"/>
              </a:rPr>
              <a:t>Defendant</a:t>
            </a:r>
            <a:r>
              <a:rPr sz="2500" spc="-114" dirty="0">
                <a:solidFill>
                  <a:srgbClr val="292959"/>
                </a:solidFill>
                <a:latin typeface="Trebuchet MS"/>
                <a:cs typeface="Trebuchet MS"/>
              </a:rPr>
              <a:t> </a:t>
            </a:r>
            <a:r>
              <a:rPr sz="2500" spc="-10" dirty="0">
                <a:solidFill>
                  <a:srgbClr val="292959"/>
                </a:solidFill>
                <a:latin typeface="Trebuchet MS"/>
                <a:cs typeface="Trebuchet MS"/>
              </a:rPr>
              <a:t>bought</a:t>
            </a:r>
            <a:r>
              <a:rPr sz="2500" spc="-95" dirty="0">
                <a:solidFill>
                  <a:srgbClr val="292959"/>
                </a:solidFill>
                <a:latin typeface="Trebuchet MS"/>
                <a:cs typeface="Trebuchet MS"/>
              </a:rPr>
              <a:t> </a:t>
            </a:r>
            <a:r>
              <a:rPr sz="2500" spc="-120" dirty="0">
                <a:solidFill>
                  <a:srgbClr val="292959"/>
                </a:solidFill>
                <a:latin typeface="Trebuchet MS"/>
                <a:cs typeface="Trebuchet MS"/>
              </a:rPr>
              <a:t>family</a:t>
            </a:r>
            <a:r>
              <a:rPr sz="2500" spc="-80" dirty="0">
                <a:solidFill>
                  <a:srgbClr val="292959"/>
                </a:solidFill>
                <a:latin typeface="Trebuchet MS"/>
                <a:cs typeface="Trebuchet MS"/>
              </a:rPr>
              <a:t> </a:t>
            </a:r>
            <a:r>
              <a:rPr sz="2500" spc="-60" dirty="0">
                <a:solidFill>
                  <a:srgbClr val="292959"/>
                </a:solidFill>
                <a:latin typeface="Trebuchet MS"/>
                <a:cs typeface="Trebuchet MS"/>
              </a:rPr>
              <a:t>home</a:t>
            </a:r>
            <a:r>
              <a:rPr sz="2500" spc="-95" dirty="0">
                <a:solidFill>
                  <a:srgbClr val="292959"/>
                </a:solidFill>
                <a:latin typeface="Trebuchet MS"/>
                <a:cs typeface="Trebuchet MS"/>
              </a:rPr>
              <a:t> </a:t>
            </a:r>
            <a:r>
              <a:rPr sz="2500" spc="-20" dirty="0">
                <a:solidFill>
                  <a:srgbClr val="292959"/>
                </a:solidFill>
                <a:latin typeface="Trebuchet MS"/>
                <a:cs typeface="Trebuchet MS"/>
              </a:rPr>
              <a:t>using</a:t>
            </a:r>
            <a:r>
              <a:rPr sz="2500" spc="-95" dirty="0">
                <a:solidFill>
                  <a:srgbClr val="292959"/>
                </a:solidFill>
                <a:latin typeface="Trebuchet MS"/>
                <a:cs typeface="Trebuchet MS"/>
              </a:rPr>
              <a:t> </a:t>
            </a:r>
            <a:r>
              <a:rPr sz="2500" dirty="0">
                <a:solidFill>
                  <a:srgbClr val="292959"/>
                </a:solidFill>
                <a:latin typeface="Trebuchet MS"/>
                <a:cs typeface="Trebuchet MS"/>
              </a:rPr>
              <a:t>cash</a:t>
            </a:r>
            <a:r>
              <a:rPr sz="2500" spc="-95" dirty="0">
                <a:solidFill>
                  <a:srgbClr val="292959"/>
                </a:solidFill>
                <a:latin typeface="Trebuchet MS"/>
                <a:cs typeface="Trebuchet MS"/>
              </a:rPr>
              <a:t> </a:t>
            </a:r>
            <a:r>
              <a:rPr sz="2500" dirty="0">
                <a:solidFill>
                  <a:srgbClr val="292959"/>
                </a:solidFill>
                <a:latin typeface="Trebuchet MS"/>
                <a:cs typeface="Trebuchet MS"/>
              </a:rPr>
              <a:t>and</a:t>
            </a:r>
            <a:r>
              <a:rPr sz="2500" spc="-95" dirty="0">
                <a:solidFill>
                  <a:srgbClr val="292959"/>
                </a:solidFill>
                <a:latin typeface="Trebuchet MS"/>
                <a:cs typeface="Trebuchet MS"/>
              </a:rPr>
              <a:t> </a:t>
            </a:r>
            <a:r>
              <a:rPr sz="2500" spc="55" dirty="0">
                <a:solidFill>
                  <a:srgbClr val="292959"/>
                </a:solidFill>
                <a:latin typeface="Trebuchet MS"/>
                <a:cs typeface="Trebuchet MS"/>
              </a:rPr>
              <a:t>a </a:t>
            </a:r>
            <a:r>
              <a:rPr sz="2500" dirty="0">
                <a:solidFill>
                  <a:srgbClr val="292959"/>
                </a:solidFill>
                <a:latin typeface="Trebuchet MS"/>
                <a:cs typeface="Trebuchet MS"/>
              </a:rPr>
              <a:t>mortgage</a:t>
            </a:r>
            <a:r>
              <a:rPr sz="2500" spc="-145" dirty="0">
                <a:solidFill>
                  <a:srgbClr val="292959"/>
                </a:solidFill>
                <a:latin typeface="Trebuchet MS"/>
                <a:cs typeface="Trebuchet MS"/>
              </a:rPr>
              <a:t> </a:t>
            </a:r>
            <a:r>
              <a:rPr sz="2500" spc="-55" dirty="0">
                <a:solidFill>
                  <a:srgbClr val="292959"/>
                </a:solidFill>
                <a:latin typeface="Trebuchet MS"/>
                <a:cs typeface="Trebuchet MS"/>
              </a:rPr>
              <a:t>when</a:t>
            </a:r>
            <a:r>
              <a:rPr sz="2500" spc="-105" dirty="0">
                <a:solidFill>
                  <a:srgbClr val="292959"/>
                </a:solidFill>
                <a:latin typeface="Trebuchet MS"/>
                <a:cs typeface="Trebuchet MS"/>
              </a:rPr>
              <a:t> </a:t>
            </a:r>
            <a:r>
              <a:rPr sz="2500" spc="-30" dirty="0">
                <a:solidFill>
                  <a:srgbClr val="292959"/>
                </a:solidFill>
                <a:latin typeface="Trebuchet MS"/>
                <a:cs typeface="Trebuchet MS"/>
              </a:rPr>
              <a:t>expecting</a:t>
            </a:r>
            <a:r>
              <a:rPr sz="2500" spc="-105" dirty="0">
                <a:solidFill>
                  <a:srgbClr val="292959"/>
                </a:solidFill>
                <a:latin typeface="Trebuchet MS"/>
                <a:cs typeface="Trebuchet MS"/>
              </a:rPr>
              <a:t> </a:t>
            </a:r>
            <a:r>
              <a:rPr sz="2500" spc="-130" dirty="0">
                <a:solidFill>
                  <a:srgbClr val="292959"/>
                </a:solidFill>
                <a:latin typeface="Trebuchet MS"/>
                <a:cs typeface="Trebuchet MS"/>
              </a:rPr>
              <a:t>their</a:t>
            </a:r>
            <a:r>
              <a:rPr sz="2500" spc="-80" dirty="0">
                <a:solidFill>
                  <a:srgbClr val="292959"/>
                </a:solidFill>
                <a:latin typeface="Trebuchet MS"/>
                <a:cs typeface="Trebuchet MS"/>
              </a:rPr>
              <a:t> </a:t>
            </a:r>
            <a:r>
              <a:rPr sz="2500" dirty="0">
                <a:solidFill>
                  <a:srgbClr val="292959"/>
                </a:solidFill>
                <a:latin typeface="Trebuchet MS"/>
                <a:cs typeface="Trebuchet MS"/>
              </a:rPr>
              <a:t>second</a:t>
            </a:r>
            <a:r>
              <a:rPr sz="2500" spc="-105" dirty="0">
                <a:solidFill>
                  <a:srgbClr val="292959"/>
                </a:solidFill>
                <a:latin typeface="Trebuchet MS"/>
                <a:cs typeface="Trebuchet MS"/>
              </a:rPr>
              <a:t> </a:t>
            </a:r>
            <a:r>
              <a:rPr sz="2500" spc="-10" dirty="0">
                <a:solidFill>
                  <a:srgbClr val="292959"/>
                </a:solidFill>
                <a:latin typeface="Trebuchet MS"/>
                <a:cs typeface="Trebuchet MS"/>
              </a:rPr>
              <a:t>child.</a:t>
            </a:r>
            <a:endParaRPr sz="2500">
              <a:latin typeface="Trebuchet MS"/>
              <a:cs typeface="Trebuchet MS"/>
            </a:endParaRPr>
          </a:p>
          <a:p>
            <a:pPr marL="12700" marR="849630">
              <a:lnSpc>
                <a:spcPct val="125000"/>
              </a:lnSpc>
            </a:pPr>
            <a:r>
              <a:rPr sz="2500" spc="-105" dirty="0">
                <a:solidFill>
                  <a:srgbClr val="292959"/>
                </a:solidFill>
                <a:latin typeface="Trebuchet MS"/>
                <a:cs typeface="Trebuchet MS"/>
              </a:rPr>
              <a:t>Plaintiff</a:t>
            </a:r>
            <a:r>
              <a:rPr sz="2500" spc="-80" dirty="0">
                <a:solidFill>
                  <a:srgbClr val="292959"/>
                </a:solidFill>
                <a:latin typeface="Trebuchet MS"/>
                <a:cs typeface="Trebuchet MS"/>
              </a:rPr>
              <a:t> </a:t>
            </a:r>
            <a:r>
              <a:rPr sz="2500" spc="-65" dirty="0">
                <a:solidFill>
                  <a:srgbClr val="292959"/>
                </a:solidFill>
                <a:latin typeface="Trebuchet MS"/>
                <a:cs typeface="Trebuchet MS"/>
              </a:rPr>
              <a:t>resumed</a:t>
            </a:r>
            <a:r>
              <a:rPr sz="2500" spc="-75" dirty="0">
                <a:solidFill>
                  <a:srgbClr val="292959"/>
                </a:solidFill>
                <a:latin typeface="Trebuchet MS"/>
                <a:cs typeface="Trebuchet MS"/>
              </a:rPr>
              <a:t> </a:t>
            </a:r>
            <a:r>
              <a:rPr sz="2500" spc="-105" dirty="0">
                <a:solidFill>
                  <a:srgbClr val="292959"/>
                </a:solidFill>
                <a:latin typeface="Trebuchet MS"/>
                <a:cs typeface="Trebuchet MS"/>
              </a:rPr>
              <a:t>employment</a:t>
            </a:r>
            <a:r>
              <a:rPr sz="2500" spc="-80" dirty="0">
                <a:solidFill>
                  <a:srgbClr val="292959"/>
                </a:solidFill>
                <a:latin typeface="Trebuchet MS"/>
                <a:cs typeface="Trebuchet MS"/>
              </a:rPr>
              <a:t> </a:t>
            </a:r>
            <a:r>
              <a:rPr sz="2500" spc="-120" dirty="0">
                <a:solidFill>
                  <a:srgbClr val="292959"/>
                </a:solidFill>
                <a:latin typeface="Trebuchet MS"/>
                <a:cs typeface="Trebuchet MS"/>
              </a:rPr>
              <a:t>in</a:t>
            </a:r>
            <a:r>
              <a:rPr sz="2500" spc="-75" dirty="0">
                <a:solidFill>
                  <a:srgbClr val="292959"/>
                </a:solidFill>
                <a:latin typeface="Trebuchet MS"/>
                <a:cs typeface="Trebuchet MS"/>
              </a:rPr>
              <a:t> </a:t>
            </a:r>
            <a:r>
              <a:rPr sz="2500" spc="-195" dirty="0">
                <a:solidFill>
                  <a:srgbClr val="292959"/>
                </a:solidFill>
                <a:latin typeface="Trebuchet MS"/>
                <a:cs typeface="Trebuchet MS"/>
              </a:rPr>
              <a:t>1975:</a:t>
            </a:r>
            <a:r>
              <a:rPr sz="2500" spc="-80" dirty="0">
                <a:solidFill>
                  <a:srgbClr val="292959"/>
                </a:solidFill>
                <a:latin typeface="Trebuchet MS"/>
                <a:cs typeface="Trebuchet MS"/>
              </a:rPr>
              <a:t> </a:t>
            </a:r>
            <a:r>
              <a:rPr sz="2500" dirty="0">
                <a:solidFill>
                  <a:srgbClr val="292959"/>
                </a:solidFill>
                <a:latin typeface="Trebuchet MS"/>
                <a:cs typeface="Trebuchet MS"/>
              </a:rPr>
              <a:t>did</a:t>
            </a:r>
            <a:r>
              <a:rPr sz="2500" spc="-75" dirty="0">
                <a:solidFill>
                  <a:srgbClr val="292959"/>
                </a:solidFill>
                <a:latin typeface="Trebuchet MS"/>
                <a:cs typeface="Trebuchet MS"/>
              </a:rPr>
              <a:t> </a:t>
            </a:r>
            <a:r>
              <a:rPr sz="2500" spc="-25" dirty="0">
                <a:solidFill>
                  <a:srgbClr val="292959"/>
                </a:solidFill>
                <a:latin typeface="Trebuchet MS"/>
                <a:cs typeface="Trebuchet MS"/>
              </a:rPr>
              <a:t>not </a:t>
            </a:r>
            <a:r>
              <a:rPr sz="2500" spc="-75" dirty="0">
                <a:solidFill>
                  <a:srgbClr val="292959"/>
                </a:solidFill>
                <a:latin typeface="Trebuchet MS"/>
                <a:cs typeface="Trebuchet MS"/>
              </a:rPr>
              <a:t>contribute</a:t>
            </a:r>
            <a:r>
              <a:rPr sz="2500" spc="-114" dirty="0">
                <a:solidFill>
                  <a:srgbClr val="292959"/>
                </a:solidFill>
                <a:latin typeface="Trebuchet MS"/>
                <a:cs typeface="Trebuchet MS"/>
              </a:rPr>
              <a:t> </a:t>
            </a:r>
            <a:r>
              <a:rPr sz="2500" spc="-35" dirty="0">
                <a:solidFill>
                  <a:srgbClr val="292959"/>
                </a:solidFill>
                <a:latin typeface="Trebuchet MS"/>
                <a:cs typeface="Trebuchet MS"/>
              </a:rPr>
              <a:t>to</a:t>
            </a:r>
            <a:r>
              <a:rPr sz="2500" spc="-120" dirty="0">
                <a:solidFill>
                  <a:srgbClr val="292959"/>
                </a:solidFill>
                <a:latin typeface="Trebuchet MS"/>
                <a:cs typeface="Trebuchet MS"/>
              </a:rPr>
              <a:t> </a:t>
            </a:r>
            <a:r>
              <a:rPr sz="2500" dirty="0">
                <a:solidFill>
                  <a:srgbClr val="292959"/>
                </a:solidFill>
                <a:latin typeface="Trebuchet MS"/>
                <a:cs typeface="Trebuchet MS"/>
              </a:rPr>
              <a:t>mortgage</a:t>
            </a:r>
            <a:r>
              <a:rPr sz="2500" spc="-105" dirty="0">
                <a:solidFill>
                  <a:srgbClr val="292959"/>
                </a:solidFill>
                <a:latin typeface="Trebuchet MS"/>
                <a:cs typeface="Trebuchet MS"/>
              </a:rPr>
              <a:t> payments,</a:t>
            </a:r>
            <a:r>
              <a:rPr sz="2500" spc="-80" dirty="0">
                <a:solidFill>
                  <a:srgbClr val="292959"/>
                </a:solidFill>
                <a:latin typeface="Trebuchet MS"/>
                <a:cs typeface="Trebuchet MS"/>
              </a:rPr>
              <a:t> </a:t>
            </a:r>
            <a:r>
              <a:rPr sz="2500" spc="-70" dirty="0">
                <a:solidFill>
                  <a:srgbClr val="292959"/>
                </a:solidFill>
                <a:latin typeface="Trebuchet MS"/>
                <a:cs typeface="Trebuchet MS"/>
              </a:rPr>
              <a:t>but</a:t>
            </a:r>
            <a:r>
              <a:rPr sz="2500" spc="-105" dirty="0">
                <a:solidFill>
                  <a:srgbClr val="292959"/>
                </a:solidFill>
                <a:latin typeface="Trebuchet MS"/>
                <a:cs typeface="Trebuchet MS"/>
              </a:rPr>
              <a:t> </a:t>
            </a:r>
            <a:r>
              <a:rPr sz="2500" dirty="0">
                <a:solidFill>
                  <a:srgbClr val="292959"/>
                </a:solidFill>
                <a:latin typeface="Trebuchet MS"/>
                <a:cs typeface="Trebuchet MS"/>
              </a:rPr>
              <a:t>paid</a:t>
            </a:r>
            <a:r>
              <a:rPr sz="2500" spc="-105" dirty="0">
                <a:solidFill>
                  <a:srgbClr val="292959"/>
                </a:solidFill>
                <a:latin typeface="Trebuchet MS"/>
                <a:cs typeface="Trebuchet MS"/>
              </a:rPr>
              <a:t> </a:t>
            </a:r>
            <a:r>
              <a:rPr sz="2500" spc="-25" dirty="0">
                <a:solidFill>
                  <a:srgbClr val="292959"/>
                </a:solidFill>
                <a:latin typeface="Trebuchet MS"/>
                <a:cs typeface="Trebuchet MS"/>
              </a:rPr>
              <a:t>for </a:t>
            </a:r>
            <a:r>
              <a:rPr sz="2500" spc="-50" dirty="0">
                <a:solidFill>
                  <a:srgbClr val="292959"/>
                </a:solidFill>
                <a:latin typeface="Trebuchet MS"/>
                <a:cs typeface="Trebuchet MS"/>
              </a:rPr>
              <a:t>redecoration</a:t>
            </a:r>
            <a:r>
              <a:rPr sz="2500" spc="-70" dirty="0">
                <a:solidFill>
                  <a:srgbClr val="292959"/>
                </a:solidFill>
                <a:latin typeface="Trebuchet MS"/>
                <a:cs typeface="Trebuchet MS"/>
              </a:rPr>
              <a:t> </a:t>
            </a:r>
            <a:r>
              <a:rPr sz="2500" dirty="0">
                <a:solidFill>
                  <a:srgbClr val="292959"/>
                </a:solidFill>
                <a:latin typeface="Trebuchet MS"/>
                <a:cs typeface="Trebuchet MS"/>
              </a:rPr>
              <a:t>and</a:t>
            </a:r>
            <a:r>
              <a:rPr sz="2500" spc="-65" dirty="0">
                <a:solidFill>
                  <a:srgbClr val="292959"/>
                </a:solidFill>
                <a:latin typeface="Trebuchet MS"/>
                <a:cs typeface="Trebuchet MS"/>
              </a:rPr>
              <a:t> </a:t>
            </a:r>
            <a:r>
              <a:rPr sz="2500" spc="-10" dirty="0">
                <a:solidFill>
                  <a:srgbClr val="292959"/>
                </a:solidFill>
                <a:latin typeface="Trebuchet MS"/>
                <a:cs typeface="Trebuchet MS"/>
              </a:rPr>
              <a:t>housekeeping.</a:t>
            </a:r>
            <a:endParaRPr sz="2500">
              <a:latin typeface="Trebuchet MS"/>
              <a:cs typeface="Trebuchet MS"/>
            </a:endParaRPr>
          </a:p>
          <a:p>
            <a:pPr marL="12700" marR="162560">
              <a:lnSpc>
                <a:spcPct val="125000"/>
              </a:lnSpc>
            </a:pPr>
            <a:r>
              <a:rPr sz="2500" spc="-25" dirty="0">
                <a:solidFill>
                  <a:srgbClr val="292959"/>
                </a:solidFill>
                <a:latin typeface="Trebuchet MS"/>
                <a:cs typeface="Trebuchet MS"/>
              </a:rPr>
              <a:t>Defendant</a:t>
            </a:r>
            <a:r>
              <a:rPr sz="2500" spc="-105" dirty="0">
                <a:solidFill>
                  <a:srgbClr val="292959"/>
                </a:solidFill>
                <a:latin typeface="Trebuchet MS"/>
                <a:cs typeface="Trebuchet MS"/>
              </a:rPr>
              <a:t> </a:t>
            </a:r>
            <a:r>
              <a:rPr sz="2500" spc="-60" dirty="0">
                <a:solidFill>
                  <a:srgbClr val="292959"/>
                </a:solidFill>
                <a:latin typeface="Trebuchet MS"/>
                <a:cs typeface="Trebuchet MS"/>
              </a:rPr>
              <a:t>continued</a:t>
            </a:r>
            <a:r>
              <a:rPr sz="2500" spc="-100" dirty="0">
                <a:solidFill>
                  <a:srgbClr val="292959"/>
                </a:solidFill>
                <a:latin typeface="Trebuchet MS"/>
                <a:cs typeface="Trebuchet MS"/>
              </a:rPr>
              <a:t> </a:t>
            </a:r>
            <a:r>
              <a:rPr sz="2500" spc="-40" dirty="0">
                <a:solidFill>
                  <a:srgbClr val="292959"/>
                </a:solidFill>
                <a:latin typeface="Trebuchet MS"/>
                <a:cs typeface="Trebuchet MS"/>
              </a:rPr>
              <a:t>covering</a:t>
            </a:r>
            <a:r>
              <a:rPr sz="2500" spc="-100" dirty="0">
                <a:solidFill>
                  <a:srgbClr val="292959"/>
                </a:solidFill>
                <a:latin typeface="Trebuchet MS"/>
                <a:cs typeface="Trebuchet MS"/>
              </a:rPr>
              <a:t> </a:t>
            </a:r>
            <a:r>
              <a:rPr sz="2500" spc="-45" dirty="0">
                <a:solidFill>
                  <a:srgbClr val="292959"/>
                </a:solidFill>
                <a:latin typeface="Trebuchet MS"/>
                <a:cs typeface="Trebuchet MS"/>
              </a:rPr>
              <a:t>household</a:t>
            </a:r>
            <a:r>
              <a:rPr sz="2500" spc="-100" dirty="0">
                <a:solidFill>
                  <a:srgbClr val="292959"/>
                </a:solidFill>
                <a:latin typeface="Trebuchet MS"/>
                <a:cs typeface="Trebuchet MS"/>
              </a:rPr>
              <a:t> </a:t>
            </a:r>
            <a:r>
              <a:rPr sz="2500" spc="-25" dirty="0">
                <a:solidFill>
                  <a:srgbClr val="292959"/>
                </a:solidFill>
                <a:latin typeface="Trebuchet MS"/>
                <a:cs typeface="Trebuchet MS"/>
              </a:rPr>
              <a:t>expenses. </a:t>
            </a:r>
            <a:r>
              <a:rPr sz="2500" spc="-175" dirty="0">
                <a:solidFill>
                  <a:srgbClr val="292959"/>
                </a:solidFill>
                <a:latin typeface="Trebuchet MS"/>
                <a:cs typeface="Trebuchet MS"/>
              </a:rPr>
              <a:t>1980:</a:t>
            </a:r>
            <a:r>
              <a:rPr sz="2500" spc="-80" dirty="0">
                <a:solidFill>
                  <a:srgbClr val="292959"/>
                </a:solidFill>
                <a:latin typeface="Trebuchet MS"/>
                <a:cs typeface="Trebuchet MS"/>
              </a:rPr>
              <a:t> </a:t>
            </a:r>
            <a:r>
              <a:rPr sz="2500" spc="-25" dirty="0">
                <a:solidFill>
                  <a:srgbClr val="292959"/>
                </a:solidFill>
                <a:latin typeface="Trebuchet MS"/>
                <a:cs typeface="Trebuchet MS"/>
              </a:rPr>
              <a:t>Defendant</a:t>
            </a:r>
            <a:r>
              <a:rPr sz="2500" spc="-75" dirty="0">
                <a:solidFill>
                  <a:srgbClr val="292959"/>
                </a:solidFill>
                <a:latin typeface="Trebuchet MS"/>
                <a:cs typeface="Trebuchet MS"/>
              </a:rPr>
              <a:t> </a:t>
            </a:r>
            <a:r>
              <a:rPr sz="2500" spc="-110" dirty="0">
                <a:solidFill>
                  <a:srgbClr val="292959"/>
                </a:solidFill>
                <a:latin typeface="Trebuchet MS"/>
                <a:cs typeface="Trebuchet MS"/>
              </a:rPr>
              <a:t>left</a:t>
            </a:r>
            <a:r>
              <a:rPr sz="2500" spc="-75" dirty="0">
                <a:solidFill>
                  <a:srgbClr val="292959"/>
                </a:solidFill>
                <a:latin typeface="Trebuchet MS"/>
                <a:cs typeface="Trebuchet MS"/>
              </a:rPr>
              <a:t> </a:t>
            </a:r>
            <a:r>
              <a:rPr sz="2500" spc="-90" dirty="0">
                <a:solidFill>
                  <a:srgbClr val="292959"/>
                </a:solidFill>
                <a:latin typeface="Trebuchet MS"/>
                <a:cs typeface="Trebuchet MS"/>
              </a:rPr>
              <a:t>the</a:t>
            </a:r>
            <a:r>
              <a:rPr sz="2500" spc="-75" dirty="0">
                <a:solidFill>
                  <a:srgbClr val="292959"/>
                </a:solidFill>
                <a:latin typeface="Trebuchet MS"/>
                <a:cs typeface="Trebuchet MS"/>
              </a:rPr>
              <a:t> </a:t>
            </a:r>
            <a:r>
              <a:rPr sz="2500" spc="-10" dirty="0">
                <a:solidFill>
                  <a:srgbClr val="292959"/>
                </a:solidFill>
                <a:latin typeface="Trebuchet MS"/>
                <a:cs typeface="Trebuchet MS"/>
              </a:rPr>
              <a:t>relationship.</a:t>
            </a:r>
            <a:endParaRPr sz="2500">
              <a:latin typeface="Trebuchet MS"/>
              <a:cs typeface="Trebuchet MS"/>
            </a:endParaRPr>
          </a:p>
          <a:p>
            <a:pPr marL="12700" marR="5080">
              <a:lnSpc>
                <a:spcPct val="125000"/>
              </a:lnSpc>
            </a:pPr>
            <a:r>
              <a:rPr sz="2500" spc="-105" dirty="0">
                <a:solidFill>
                  <a:srgbClr val="292959"/>
                </a:solidFill>
                <a:latin typeface="Trebuchet MS"/>
                <a:cs typeface="Trebuchet MS"/>
              </a:rPr>
              <a:t>Plaintiff</a:t>
            </a:r>
            <a:r>
              <a:rPr sz="2500" spc="-85" dirty="0">
                <a:solidFill>
                  <a:srgbClr val="292959"/>
                </a:solidFill>
                <a:latin typeface="Trebuchet MS"/>
                <a:cs typeface="Trebuchet MS"/>
              </a:rPr>
              <a:t> </a:t>
            </a:r>
            <a:r>
              <a:rPr sz="2500" spc="-20" dirty="0">
                <a:solidFill>
                  <a:srgbClr val="292959"/>
                </a:solidFill>
                <a:latin typeface="Trebuchet MS"/>
                <a:cs typeface="Trebuchet MS"/>
              </a:rPr>
              <a:t>sought</a:t>
            </a:r>
            <a:r>
              <a:rPr sz="2500" spc="-120" dirty="0">
                <a:solidFill>
                  <a:srgbClr val="292959"/>
                </a:solidFill>
                <a:latin typeface="Trebuchet MS"/>
                <a:cs typeface="Trebuchet MS"/>
              </a:rPr>
              <a:t> </a:t>
            </a:r>
            <a:r>
              <a:rPr sz="2500" spc="-45" dirty="0">
                <a:solidFill>
                  <a:srgbClr val="292959"/>
                </a:solidFill>
                <a:latin typeface="Trebuchet MS"/>
                <a:cs typeface="Trebuchet MS"/>
              </a:rPr>
              <a:t>declaration</a:t>
            </a:r>
            <a:r>
              <a:rPr sz="2500" spc="-100" dirty="0">
                <a:solidFill>
                  <a:srgbClr val="292959"/>
                </a:solidFill>
                <a:latin typeface="Trebuchet MS"/>
                <a:cs typeface="Trebuchet MS"/>
              </a:rPr>
              <a:t> </a:t>
            </a:r>
            <a:r>
              <a:rPr sz="2500" spc="-80" dirty="0">
                <a:solidFill>
                  <a:srgbClr val="292959"/>
                </a:solidFill>
                <a:latin typeface="Trebuchet MS"/>
                <a:cs typeface="Trebuchet MS"/>
              </a:rPr>
              <a:t>that</a:t>
            </a:r>
            <a:r>
              <a:rPr sz="2500" spc="-100" dirty="0">
                <a:solidFill>
                  <a:srgbClr val="292959"/>
                </a:solidFill>
                <a:latin typeface="Trebuchet MS"/>
                <a:cs typeface="Trebuchet MS"/>
              </a:rPr>
              <a:t> </a:t>
            </a:r>
            <a:r>
              <a:rPr sz="2500" spc="-25" dirty="0">
                <a:solidFill>
                  <a:srgbClr val="292959"/>
                </a:solidFill>
                <a:latin typeface="Trebuchet MS"/>
                <a:cs typeface="Trebuchet MS"/>
              </a:rPr>
              <a:t>house</a:t>
            </a:r>
            <a:r>
              <a:rPr sz="2500" spc="-100" dirty="0">
                <a:solidFill>
                  <a:srgbClr val="292959"/>
                </a:solidFill>
                <a:latin typeface="Trebuchet MS"/>
                <a:cs typeface="Trebuchet MS"/>
              </a:rPr>
              <a:t> </a:t>
            </a:r>
            <a:r>
              <a:rPr sz="2500" dirty="0">
                <a:solidFill>
                  <a:srgbClr val="292959"/>
                </a:solidFill>
                <a:latin typeface="Trebuchet MS"/>
                <a:cs typeface="Trebuchet MS"/>
              </a:rPr>
              <a:t>was</a:t>
            </a:r>
            <a:r>
              <a:rPr sz="2500" spc="-100" dirty="0">
                <a:solidFill>
                  <a:srgbClr val="292959"/>
                </a:solidFill>
                <a:latin typeface="Trebuchet MS"/>
                <a:cs typeface="Trebuchet MS"/>
              </a:rPr>
              <a:t> </a:t>
            </a:r>
            <a:r>
              <a:rPr sz="2500" spc="-60" dirty="0">
                <a:solidFill>
                  <a:srgbClr val="292959"/>
                </a:solidFill>
                <a:latin typeface="Trebuchet MS"/>
                <a:cs typeface="Trebuchet MS"/>
              </a:rPr>
              <a:t>held</a:t>
            </a:r>
            <a:r>
              <a:rPr sz="2500" spc="-105" dirty="0">
                <a:solidFill>
                  <a:srgbClr val="292959"/>
                </a:solidFill>
                <a:latin typeface="Trebuchet MS"/>
                <a:cs typeface="Trebuchet MS"/>
              </a:rPr>
              <a:t> </a:t>
            </a:r>
            <a:r>
              <a:rPr sz="2500" dirty="0">
                <a:solidFill>
                  <a:srgbClr val="292959"/>
                </a:solidFill>
                <a:latin typeface="Trebuchet MS"/>
                <a:cs typeface="Trebuchet MS"/>
              </a:rPr>
              <a:t>on</a:t>
            </a:r>
            <a:r>
              <a:rPr sz="2500" spc="-100" dirty="0">
                <a:solidFill>
                  <a:srgbClr val="292959"/>
                </a:solidFill>
                <a:latin typeface="Trebuchet MS"/>
                <a:cs typeface="Trebuchet MS"/>
              </a:rPr>
              <a:t> </a:t>
            </a:r>
            <a:r>
              <a:rPr sz="2500" spc="55" dirty="0">
                <a:solidFill>
                  <a:srgbClr val="292959"/>
                </a:solidFill>
                <a:latin typeface="Trebuchet MS"/>
                <a:cs typeface="Trebuchet MS"/>
              </a:rPr>
              <a:t>a </a:t>
            </a:r>
            <a:r>
              <a:rPr sz="2500" spc="-80" dirty="0">
                <a:solidFill>
                  <a:srgbClr val="292959"/>
                </a:solidFill>
                <a:latin typeface="Trebuchet MS"/>
                <a:cs typeface="Trebuchet MS"/>
              </a:rPr>
              <a:t>resulting</a:t>
            </a:r>
            <a:r>
              <a:rPr sz="2500" spc="-110" dirty="0">
                <a:solidFill>
                  <a:srgbClr val="292959"/>
                </a:solidFill>
                <a:latin typeface="Trebuchet MS"/>
                <a:cs typeface="Trebuchet MS"/>
              </a:rPr>
              <a:t> </a:t>
            </a:r>
            <a:r>
              <a:rPr sz="2500" spc="-140" dirty="0">
                <a:solidFill>
                  <a:srgbClr val="292959"/>
                </a:solidFill>
                <a:latin typeface="Trebuchet MS"/>
                <a:cs typeface="Trebuchet MS"/>
              </a:rPr>
              <a:t>trust</a:t>
            </a:r>
            <a:r>
              <a:rPr sz="2500" spc="-80" dirty="0">
                <a:solidFill>
                  <a:srgbClr val="292959"/>
                </a:solidFill>
                <a:latin typeface="Trebuchet MS"/>
                <a:cs typeface="Trebuchet MS"/>
              </a:rPr>
              <a:t> for</a:t>
            </a:r>
            <a:r>
              <a:rPr sz="2500" spc="-105" dirty="0">
                <a:solidFill>
                  <a:srgbClr val="292959"/>
                </a:solidFill>
                <a:latin typeface="Trebuchet MS"/>
                <a:cs typeface="Trebuchet MS"/>
              </a:rPr>
              <a:t> </a:t>
            </a:r>
            <a:r>
              <a:rPr sz="2500" spc="-114" dirty="0">
                <a:solidFill>
                  <a:srgbClr val="292959"/>
                </a:solidFill>
                <a:latin typeface="Trebuchet MS"/>
                <a:cs typeface="Trebuchet MS"/>
              </a:rPr>
              <a:t>both,</a:t>
            </a:r>
            <a:r>
              <a:rPr sz="2500" spc="-80" dirty="0">
                <a:solidFill>
                  <a:srgbClr val="292959"/>
                </a:solidFill>
                <a:latin typeface="Trebuchet MS"/>
                <a:cs typeface="Trebuchet MS"/>
              </a:rPr>
              <a:t> </a:t>
            </a:r>
            <a:r>
              <a:rPr sz="2500" spc="-120" dirty="0">
                <a:solidFill>
                  <a:srgbClr val="292959"/>
                </a:solidFill>
                <a:latin typeface="Trebuchet MS"/>
                <a:cs typeface="Trebuchet MS"/>
              </a:rPr>
              <a:t>in</a:t>
            </a:r>
            <a:r>
              <a:rPr sz="2500" spc="-80" dirty="0">
                <a:solidFill>
                  <a:srgbClr val="292959"/>
                </a:solidFill>
                <a:latin typeface="Trebuchet MS"/>
                <a:cs typeface="Trebuchet MS"/>
              </a:rPr>
              <a:t> </a:t>
            </a:r>
            <a:r>
              <a:rPr sz="2500" spc="-30" dirty="0">
                <a:solidFill>
                  <a:srgbClr val="292959"/>
                </a:solidFill>
                <a:latin typeface="Trebuchet MS"/>
                <a:cs typeface="Trebuchet MS"/>
              </a:rPr>
              <a:t>shares</a:t>
            </a:r>
            <a:r>
              <a:rPr sz="2500" spc="-100" dirty="0">
                <a:solidFill>
                  <a:srgbClr val="292959"/>
                </a:solidFill>
                <a:latin typeface="Trebuchet MS"/>
                <a:cs typeface="Trebuchet MS"/>
              </a:rPr>
              <a:t> </a:t>
            </a:r>
            <a:r>
              <a:rPr sz="2500" dirty="0">
                <a:solidFill>
                  <a:srgbClr val="292959"/>
                </a:solidFill>
                <a:latin typeface="Trebuchet MS"/>
                <a:cs typeface="Trebuchet MS"/>
              </a:rPr>
              <a:t>decided</a:t>
            </a:r>
            <a:r>
              <a:rPr sz="2500" spc="-95" dirty="0">
                <a:solidFill>
                  <a:srgbClr val="292959"/>
                </a:solidFill>
                <a:latin typeface="Trebuchet MS"/>
                <a:cs typeface="Trebuchet MS"/>
              </a:rPr>
              <a:t> </a:t>
            </a:r>
            <a:r>
              <a:rPr sz="2500" spc="-60" dirty="0">
                <a:solidFill>
                  <a:srgbClr val="292959"/>
                </a:solidFill>
                <a:latin typeface="Trebuchet MS"/>
                <a:cs typeface="Trebuchet MS"/>
              </a:rPr>
              <a:t>by</a:t>
            </a:r>
            <a:r>
              <a:rPr sz="2500" spc="-90" dirty="0">
                <a:solidFill>
                  <a:srgbClr val="292959"/>
                </a:solidFill>
                <a:latin typeface="Trebuchet MS"/>
                <a:cs typeface="Trebuchet MS"/>
              </a:rPr>
              <a:t> </a:t>
            </a:r>
            <a:r>
              <a:rPr sz="2500" spc="-10" dirty="0">
                <a:solidFill>
                  <a:srgbClr val="292959"/>
                </a:solidFill>
                <a:latin typeface="Trebuchet MS"/>
                <a:cs typeface="Trebuchet MS"/>
              </a:rPr>
              <a:t>court.</a:t>
            </a:r>
            <a:endParaRPr sz="2500">
              <a:latin typeface="Trebuchet MS"/>
              <a:cs typeface="Trebuchet MS"/>
            </a:endParaRPr>
          </a:p>
          <a:p>
            <a:pPr marL="12700" marR="166370">
              <a:lnSpc>
                <a:spcPct val="125000"/>
              </a:lnSpc>
            </a:pPr>
            <a:r>
              <a:rPr sz="2500" spc="-55" dirty="0">
                <a:solidFill>
                  <a:srgbClr val="292959"/>
                </a:solidFill>
                <a:latin typeface="Trebuchet MS"/>
                <a:cs typeface="Trebuchet MS"/>
              </a:rPr>
              <a:t>Following</a:t>
            </a:r>
            <a:r>
              <a:rPr sz="2500" spc="-105" dirty="0">
                <a:solidFill>
                  <a:srgbClr val="292959"/>
                </a:solidFill>
                <a:latin typeface="Trebuchet MS"/>
                <a:cs typeface="Trebuchet MS"/>
              </a:rPr>
              <a:t> </a:t>
            </a:r>
            <a:r>
              <a:rPr sz="2500" i="1" spc="80" dirty="0">
                <a:solidFill>
                  <a:srgbClr val="292959"/>
                </a:solidFill>
                <a:latin typeface="Gill Sans MT"/>
                <a:cs typeface="Gill Sans MT"/>
              </a:rPr>
              <a:t>Pettitt</a:t>
            </a:r>
            <a:r>
              <a:rPr sz="2500" spc="80" dirty="0">
                <a:solidFill>
                  <a:srgbClr val="292959"/>
                </a:solidFill>
                <a:latin typeface="Trebuchet MS"/>
                <a:cs typeface="Trebuchet MS"/>
              </a:rPr>
              <a:t>,</a:t>
            </a:r>
            <a:r>
              <a:rPr sz="2500" spc="-90" dirty="0">
                <a:solidFill>
                  <a:srgbClr val="292959"/>
                </a:solidFill>
                <a:latin typeface="Trebuchet MS"/>
                <a:cs typeface="Trebuchet MS"/>
              </a:rPr>
              <a:t> </a:t>
            </a:r>
            <a:r>
              <a:rPr sz="2500" dirty="0">
                <a:solidFill>
                  <a:srgbClr val="292959"/>
                </a:solidFill>
                <a:latin typeface="Trebuchet MS"/>
                <a:cs typeface="Trebuchet MS"/>
              </a:rPr>
              <a:t>at</a:t>
            </a:r>
            <a:r>
              <a:rPr sz="2500" spc="-90" dirty="0">
                <a:solidFill>
                  <a:srgbClr val="292959"/>
                </a:solidFill>
                <a:latin typeface="Trebuchet MS"/>
                <a:cs typeface="Trebuchet MS"/>
              </a:rPr>
              <a:t> </a:t>
            </a:r>
            <a:r>
              <a:rPr sz="2500" spc="-125" dirty="0">
                <a:solidFill>
                  <a:srgbClr val="292959"/>
                </a:solidFill>
                <a:latin typeface="Trebuchet MS"/>
                <a:cs typeface="Trebuchet MS"/>
              </a:rPr>
              <a:t>first</a:t>
            </a:r>
            <a:r>
              <a:rPr sz="2500" spc="-80" dirty="0">
                <a:solidFill>
                  <a:srgbClr val="292959"/>
                </a:solidFill>
                <a:latin typeface="Trebuchet MS"/>
                <a:cs typeface="Trebuchet MS"/>
              </a:rPr>
              <a:t> </a:t>
            </a:r>
            <a:r>
              <a:rPr sz="2500" spc="-85" dirty="0">
                <a:solidFill>
                  <a:srgbClr val="292959"/>
                </a:solidFill>
                <a:latin typeface="Trebuchet MS"/>
                <a:cs typeface="Trebuchet MS"/>
              </a:rPr>
              <a:t>instance,</a:t>
            </a:r>
            <a:r>
              <a:rPr sz="2500" spc="-90" dirty="0">
                <a:solidFill>
                  <a:srgbClr val="292959"/>
                </a:solidFill>
                <a:latin typeface="Trebuchet MS"/>
                <a:cs typeface="Trebuchet MS"/>
              </a:rPr>
              <a:t> </a:t>
            </a:r>
            <a:r>
              <a:rPr sz="2500" spc="-30" dirty="0">
                <a:solidFill>
                  <a:srgbClr val="292959"/>
                </a:solidFill>
                <a:latin typeface="Trebuchet MS"/>
                <a:cs typeface="Trebuchet MS"/>
              </a:rPr>
              <a:t>judge</a:t>
            </a:r>
            <a:r>
              <a:rPr sz="2500" spc="-90" dirty="0">
                <a:solidFill>
                  <a:srgbClr val="292959"/>
                </a:solidFill>
                <a:latin typeface="Trebuchet MS"/>
                <a:cs typeface="Trebuchet MS"/>
              </a:rPr>
              <a:t> </a:t>
            </a:r>
            <a:r>
              <a:rPr sz="2500" spc="-95" dirty="0">
                <a:solidFill>
                  <a:srgbClr val="292959"/>
                </a:solidFill>
                <a:latin typeface="Trebuchet MS"/>
                <a:cs typeface="Trebuchet MS"/>
              </a:rPr>
              <a:t>ruled</a:t>
            </a:r>
            <a:r>
              <a:rPr sz="2500" spc="-90" dirty="0">
                <a:solidFill>
                  <a:srgbClr val="292959"/>
                </a:solidFill>
                <a:latin typeface="Trebuchet MS"/>
                <a:cs typeface="Trebuchet MS"/>
              </a:rPr>
              <a:t> </a:t>
            </a:r>
            <a:r>
              <a:rPr sz="2500" spc="-20" dirty="0">
                <a:solidFill>
                  <a:srgbClr val="292959"/>
                </a:solidFill>
                <a:latin typeface="Trebuchet MS"/>
                <a:cs typeface="Trebuchet MS"/>
              </a:rPr>
              <a:t>that </a:t>
            </a:r>
            <a:r>
              <a:rPr sz="2500" spc="-90" dirty="0">
                <a:solidFill>
                  <a:srgbClr val="292959"/>
                </a:solidFill>
                <a:latin typeface="Trebuchet MS"/>
                <a:cs typeface="Trebuchet MS"/>
              </a:rPr>
              <a:t>the</a:t>
            </a:r>
            <a:r>
              <a:rPr sz="2500" spc="-85" dirty="0">
                <a:solidFill>
                  <a:srgbClr val="292959"/>
                </a:solidFill>
                <a:latin typeface="Trebuchet MS"/>
                <a:cs typeface="Trebuchet MS"/>
              </a:rPr>
              <a:t> </a:t>
            </a:r>
            <a:r>
              <a:rPr sz="2500" spc="-90" dirty="0">
                <a:solidFill>
                  <a:srgbClr val="292959"/>
                </a:solidFill>
                <a:latin typeface="Trebuchet MS"/>
                <a:cs typeface="Trebuchet MS"/>
              </a:rPr>
              <a:t>plaintiff</a:t>
            </a:r>
            <a:r>
              <a:rPr sz="2500" spc="-85" dirty="0">
                <a:solidFill>
                  <a:srgbClr val="292959"/>
                </a:solidFill>
                <a:latin typeface="Trebuchet MS"/>
                <a:cs typeface="Trebuchet MS"/>
              </a:rPr>
              <a:t> </a:t>
            </a:r>
            <a:r>
              <a:rPr sz="2500" dirty="0">
                <a:solidFill>
                  <a:srgbClr val="292959"/>
                </a:solidFill>
                <a:latin typeface="Trebuchet MS"/>
                <a:cs typeface="Trebuchet MS"/>
              </a:rPr>
              <a:t>was</a:t>
            </a:r>
            <a:r>
              <a:rPr sz="2500" spc="-80" dirty="0">
                <a:solidFill>
                  <a:srgbClr val="292959"/>
                </a:solidFill>
                <a:latin typeface="Trebuchet MS"/>
                <a:cs typeface="Trebuchet MS"/>
              </a:rPr>
              <a:t> </a:t>
            </a:r>
            <a:r>
              <a:rPr sz="2500" spc="-70" dirty="0">
                <a:solidFill>
                  <a:srgbClr val="292959"/>
                </a:solidFill>
                <a:latin typeface="Trebuchet MS"/>
                <a:cs typeface="Trebuchet MS"/>
              </a:rPr>
              <a:t>not</a:t>
            </a:r>
            <a:r>
              <a:rPr sz="2500" spc="-85" dirty="0">
                <a:solidFill>
                  <a:srgbClr val="292959"/>
                </a:solidFill>
                <a:latin typeface="Trebuchet MS"/>
                <a:cs typeface="Trebuchet MS"/>
              </a:rPr>
              <a:t> </a:t>
            </a:r>
            <a:r>
              <a:rPr sz="2500" spc="-100" dirty="0">
                <a:solidFill>
                  <a:srgbClr val="292959"/>
                </a:solidFill>
                <a:latin typeface="Trebuchet MS"/>
                <a:cs typeface="Trebuchet MS"/>
              </a:rPr>
              <a:t>entitled</a:t>
            </a:r>
            <a:r>
              <a:rPr sz="2500" spc="-80" dirty="0">
                <a:solidFill>
                  <a:srgbClr val="292959"/>
                </a:solidFill>
                <a:latin typeface="Trebuchet MS"/>
                <a:cs typeface="Trebuchet MS"/>
              </a:rPr>
              <a:t> </a:t>
            </a:r>
            <a:r>
              <a:rPr sz="2500" spc="-35" dirty="0">
                <a:solidFill>
                  <a:srgbClr val="292959"/>
                </a:solidFill>
                <a:latin typeface="Trebuchet MS"/>
                <a:cs typeface="Trebuchet MS"/>
              </a:rPr>
              <a:t>to</a:t>
            </a:r>
            <a:r>
              <a:rPr sz="2500" spc="-85" dirty="0">
                <a:solidFill>
                  <a:srgbClr val="292959"/>
                </a:solidFill>
                <a:latin typeface="Trebuchet MS"/>
                <a:cs typeface="Trebuchet MS"/>
              </a:rPr>
              <a:t> </a:t>
            </a:r>
            <a:r>
              <a:rPr sz="2500" spc="105" dirty="0">
                <a:solidFill>
                  <a:srgbClr val="292959"/>
                </a:solidFill>
                <a:latin typeface="Trebuchet MS"/>
                <a:cs typeface="Trebuchet MS"/>
              </a:rPr>
              <a:t>a</a:t>
            </a:r>
            <a:r>
              <a:rPr sz="2500" spc="-80" dirty="0">
                <a:solidFill>
                  <a:srgbClr val="292959"/>
                </a:solidFill>
                <a:latin typeface="Trebuchet MS"/>
                <a:cs typeface="Trebuchet MS"/>
              </a:rPr>
              <a:t> </a:t>
            </a:r>
            <a:r>
              <a:rPr sz="2500" spc="-45" dirty="0">
                <a:solidFill>
                  <a:srgbClr val="292959"/>
                </a:solidFill>
                <a:latin typeface="Trebuchet MS"/>
                <a:cs typeface="Trebuchet MS"/>
              </a:rPr>
              <a:t>beneficial</a:t>
            </a:r>
            <a:r>
              <a:rPr sz="2500" spc="-85" dirty="0">
                <a:solidFill>
                  <a:srgbClr val="292959"/>
                </a:solidFill>
                <a:latin typeface="Trebuchet MS"/>
                <a:cs typeface="Trebuchet MS"/>
              </a:rPr>
              <a:t> </a:t>
            </a:r>
            <a:r>
              <a:rPr sz="2500" spc="-75" dirty="0">
                <a:solidFill>
                  <a:srgbClr val="292959"/>
                </a:solidFill>
                <a:latin typeface="Trebuchet MS"/>
                <a:cs typeface="Trebuchet MS"/>
              </a:rPr>
              <a:t>interest </a:t>
            </a:r>
            <a:r>
              <a:rPr sz="2500" spc="-120" dirty="0">
                <a:solidFill>
                  <a:srgbClr val="292959"/>
                </a:solidFill>
                <a:latin typeface="Trebuchet MS"/>
                <a:cs typeface="Trebuchet MS"/>
              </a:rPr>
              <a:t>in</a:t>
            </a:r>
            <a:r>
              <a:rPr sz="2500" spc="-80" dirty="0">
                <a:solidFill>
                  <a:srgbClr val="292959"/>
                </a:solidFill>
                <a:latin typeface="Trebuchet MS"/>
                <a:cs typeface="Trebuchet MS"/>
              </a:rPr>
              <a:t> </a:t>
            </a:r>
            <a:r>
              <a:rPr sz="2500" spc="-90" dirty="0">
                <a:solidFill>
                  <a:srgbClr val="292959"/>
                </a:solidFill>
                <a:latin typeface="Trebuchet MS"/>
                <a:cs typeface="Trebuchet MS"/>
              </a:rPr>
              <a:t>the</a:t>
            </a:r>
            <a:r>
              <a:rPr sz="2500" spc="-80" dirty="0">
                <a:solidFill>
                  <a:srgbClr val="292959"/>
                </a:solidFill>
                <a:latin typeface="Trebuchet MS"/>
                <a:cs typeface="Trebuchet MS"/>
              </a:rPr>
              <a:t> </a:t>
            </a:r>
            <a:r>
              <a:rPr sz="2500" spc="-10" dirty="0">
                <a:solidFill>
                  <a:srgbClr val="292959"/>
                </a:solidFill>
                <a:latin typeface="Trebuchet MS"/>
                <a:cs typeface="Trebuchet MS"/>
              </a:rPr>
              <a:t>house.</a:t>
            </a:r>
            <a:endParaRPr sz="2500">
              <a:latin typeface="Trebuchet MS"/>
              <a:cs typeface="Trebuchet MS"/>
            </a:endParaRPr>
          </a:p>
        </p:txBody>
      </p:sp>
      <p:sp>
        <p:nvSpPr>
          <p:cNvPr id="10" name="object 10" descr="$PPTXTitle"/>
          <p:cNvSpPr txBox="1">
            <a:spLocks noGrp="1"/>
          </p:cNvSpPr>
          <p:nvPr>
            <p:ph type="title"/>
          </p:nvPr>
        </p:nvSpPr>
        <p:spPr>
          <a:xfrm>
            <a:off x="597084" y="832991"/>
            <a:ext cx="17491710" cy="1000760"/>
          </a:xfrm>
          <a:prstGeom prst="rect">
            <a:avLst/>
          </a:prstGeom>
        </p:spPr>
        <p:txBody>
          <a:bodyPr vert="horz" wrap="square" lIns="0" tIns="12700" rIns="0" bIns="0" rtlCol="0">
            <a:spAutoFit/>
          </a:bodyPr>
          <a:lstStyle/>
          <a:p>
            <a:pPr marL="12700">
              <a:lnSpc>
                <a:spcPct val="100000"/>
              </a:lnSpc>
              <a:spcBef>
                <a:spcPts val="100"/>
              </a:spcBef>
            </a:pPr>
            <a:r>
              <a:rPr sz="6400" dirty="0"/>
              <a:t>CONTRIBUTIONS</a:t>
            </a:r>
            <a:r>
              <a:rPr sz="6400" spc="-215" dirty="0"/>
              <a:t> </a:t>
            </a:r>
            <a:r>
              <a:rPr sz="6400" dirty="0"/>
              <a:t>TO</a:t>
            </a:r>
            <a:r>
              <a:rPr sz="6400" spc="-215" dirty="0"/>
              <a:t> </a:t>
            </a:r>
            <a:r>
              <a:rPr sz="6400" dirty="0">
                <a:solidFill>
                  <a:srgbClr val="292959"/>
                </a:solidFill>
              </a:rPr>
              <a:t>HOUSEHOLD</a:t>
            </a:r>
            <a:r>
              <a:rPr sz="6400" spc="-215" dirty="0">
                <a:solidFill>
                  <a:srgbClr val="292959"/>
                </a:solidFill>
              </a:rPr>
              <a:t> </a:t>
            </a:r>
            <a:r>
              <a:rPr sz="6400" spc="50" dirty="0">
                <a:solidFill>
                  <a:srgbClr val="292959"/>
                </a:solidFill>
              </a:rPr>
              <a:t>EXPENSES</a:t>
            </a:r>
            <a:r>
              <a:rPr sz="6400" spc="-215" dirty="0">
                <a:solidFill>
                  <a:srgbClr val="292959"/>
                </a:solidFill>
              </a:rPr>
              <a:t> </a:t>
            </a:r>
            <a:r>
              <a:rPr sz="6400" spc="-520" dirty="0">
                <a:solidFill>
                  <a:srgbClr val="292959"/>
                </a:solidFill>
              </a:rPr>
              <a:t>(2)</a:t>
            </a:r>
            <a:endParaRPr sz="6400"/>
          </a:p>
        </p:txBody>
      </p:sp>
      <p:grpSp>
        <p:nvGrpSpPr>
          <p:cNvPr id="11" name="object 11"/>
          <p:cNvGrpSpPr/>
          <p:nvPr/>
        </p:nvGrpSpPr>
        <p:grpSpPr>
          <a:xfrm>
            <a:off x="11506197" y="7872768"/>
            <a:ext cx="6867525" cy="1949450"/>
            <a:chOff x="11506197" y="7872768"/>
            <a:chExt cx="6867525" cy="1949450"/>
          </a:xfrm>
        </p:grpSpPr>
        <p:sp>
          <p:nvSpPr>
            <p:cNvPr id="12" name="object 12"/>
            <p:cNvSpPr/>
            <p:nvPr/>
          </p:nvSpPr>
          <p:spPr>
            <a:xfrm>
              <a:off x="11589832" y="7958410"/>
              <a:ext cx="6698615" cy="1778000"/>
            </a:xfrm>
            <a:custGeom>
              <a:avLst/>
              <a:gdLst/>
              <a:ahLst/>
              <a:cxnLst/>
              <a:rect l="l" t="t" r="r" b="b"/>
              <a:pathLst>
                <a:path w="6698615" h="1778000">
                  <a:moveTo>
                    <a:pt x="3349080" y="0"/>
                  </a:moveTo>
                  <a:lnTo>
                    <a:pt x="6698162" y="433983"/>
                  </a:lnTo>
                  <a:lnTo>
                    <a:pt x="6698162" y="1777685"/>
                  </a:lnTo>
                  <a:lnTo>
                    <a:pt x="0" y="1777685"/>
                  </a:lnTo>
                  <a:lnTo>
                    <a:pt x="0" y="433983"/>
                  </a:lnTo>
                  <a:lnTo>
                    <a:pt x="3349080" y="0"/>
                  </a:lnTo>
                  <a:close/>
                </a:path>
              </a:pathLst>
            </a:custGeom>
            <a:solidFill>
              <a:srgbClr val="00B3AF"/>
            </a:solidFill>
          </p:spPr>
          <p:txBody>
            <a:bodyPr wrap="square" lIns="0" tIns="0" rIns="0" bIns="0" rtlCol="0"/>
            <a:lstStyle/>
            <a:p>
              <a:endParaRPr/>
            </a:p>
          </p:txBody>
        </p:sp>
        <p:sp>
          <p:nvSpPr>
            <p:cNvPr id="13" name="object 13"/>
            <p:cNvSpPr/>
            <p:nvPr/>
          </p:nvSpPr>
          <p:spPr>
            <a:xfrm>
              <a:off x="11591922" y="7958493"/>
              <a:ext cx="6696075" cy="1778000"/>
            </a:xfrm>
            <a:custGeom>
              <a:avLst/>
              <a:gdLst/>
              <a:ahLst/>
              <a:cxnLst/>
              <a:rect l="l" t="t" r="r" b="b"/>
              <a:pathLst>
                <a:path w="6696075" h="1778000">
                  <a:moveTo>
                    <a:pt x="0" y="433712"/>
                  </a:moveTo>
                  <a:lnTo>
                    <a:pt x="3346995" y="0"/>
                  </a:lnTo>
                  <a:lnTo>
                    <a:pt x="6695921" y="433962"/>
                  </a:lnTo>
                  <a:lnTo>
                    <a:pt x="6695921" y="1777603"/>
                  </a:lnTo>
                  <a:lnTo>
                    <a:pt x="0" y="1777603"/>
                  </a:lnTo>
                </a:path>
              </a:pathLst>
            </a:custGeom>
            <a:ln w="171450">
              <a:solidFill>
                <a:srgbClr val="FED307"/>
              </a:solidFill>
            </a:ln>
          </p:spPr>
          <p:txBody>
            <a:bodyPr wrap="square" lIns="0" tIns="0" rIns="0" bIns="0" rtlCol="0"/>
            <a:lstStyle/>
            <a:p>
              <a:endParaRPr/>
            </a:p>
          </p:txBody>
        </p:sp>
      </p:grpSp>
      <p:pic>
        <p:nvPicPr>
          <p:cNvPr id="14" name="object 14"/>
          <p:cNvPicPr/>
          <p:nvPr/>
        </p:nvPicPr>
        <p:blipFill>
          <a:blip r:embed="rId4" cstate="print"/>
          <a:stretch>
            <a:fillRect/>
          </a:stretch>
        </p:blipFill>
        <p:spPr>
          <a:xfrm>
            <a:off x="8449612" y="2332534"/>
            <a:ext cx="104775" cy="104774"/>
          </a:xfrm>
          <a:prstGeom prst="rect">
            <a:avLst/>
          </a:prstGeom>
        </p:spPr>
      </p:pic>
      <p:pic>
        <p:nvPicPr>
          <p:cNvPr id="15" name="object 15"/>
          <p:cNvPicPr/>
          <p:nvPr/>
        </p:nvPicPr>
        <p:blipFill>
          <a:blip r:embed="rId4" cstate="print"/>
          <a:stretch>
            <a:fillRect/>
          </a:stretch>
        </p:blipFill>
        <p:spPr>
          <a:xfrm>
            <a:off x="8449612" y="2827834"/>
            <a:ext cx="104775" cy="104774"/>
          </a:xfrm>
          <a:prstGeom prst="rect">
            <a:avLst/>
          </a:prstGeom>
        </p:spPr>
      </p:pic>
      <p:pic>
        <p:nvPicPr>
          <p:cNvPr id="16" name="object 16"/>
          <p:cNvPicPr/>
          <p:nvPr/>
        </p:nvPicPr>
        <p:blipFill>
          <a:blip r:embed="rId4" cstate="print"/>
          <a:stretch>
            <a:fillRect/>
          </a:stretch>
        </p:blipFill>
        <p:spPr>
          <a:xfrm>
            <a:off x="8449612" y="3323134"/>
            <a:ext cx="104775" cy="104774"/>
          </a:xfrm>
          <a:prstGeom prst="rect">
            <a:avLst/>
          </a:prstGeom>
        </p:spPr>
      </p:pic>
      <p:pic>
        <p:nvPicPr>
          <p:cNvPr id="17" name="object 17"/>
          <p:cNvPicPr/>
          <p:nvPr/>
        </p:nvPicPr>
        <p:blipFill>
          <a:blip r:embed="rId4" cstate="print"/>
          <a:stretch>
            <a:fillRect/>
          </a:stretch>
        </p:blipFill>
        <p:spPr>
          <a:xfrm>
            <a:off x="8449612" y="4809034"/>
            <a:ext cx="104775" cy="104774"/>
          </a:xfrm>
          <a:prstGeom prst="rect">
            <a:avLst/>
          </a:prstGeom>
        </p:spPr>
      </p:pic>
      <p:pic>
        <p:nvPicPr>
          <p:cNvPr id="18" name="object 18"/>
          <p:cNvPicPr/>
          <p:nvPr/>
        </p:nvPicPr>
        <p:blipFill>
          <a:blip r:embed="rId4" cstate="print"/>
          <a:stretch>
            <a:fillRect/>
          </a:stretch>
        </p:blipFill>
        <p:spPr>
          <a:xfrm>
            <a:off x="8449612" y="6790234"/>
            <a:ext cx="104775" cy="104774"/>
          </a:xfrm>
          <a:prstGeom prst="rect">
            <a:avLst/>
          </a:prstGeom>
        </p:spPr>
      </p:pic>
      <p:pic>
        <p:nvPicPr>
          <p:cNvPr id="19" name="object 19"/>
          <p:cNvPicPr/>
          <p:nvPr/>
        </p:nvPicPr>
        <p:blipFill>
          <a:blip r:embed="rId5" cstate="print"/>
          <a:stretch>
            <a:fillRect/>
          </a:stretch>
        </p:blipFill>
        <p:spPr>
          <a:xfrm>
            <a:off x="8449612" y="7285534"/>
            <a:ext cx="104775" cy="104774"/>
          </a:xfrm>
          <a:prstGeom prst="rect">
            <a:avLst/>
          </a:prstGeom>
        </p:spPr>
      </p:pic>
      <p:sp>
        <p:nvSpPr>
          <p:cNvPr id="20" name="object 20"/>
          <p:cNvSpPr txBox="1"/>
          <p:nvPr/>
        </p:nvSpPr>
        <p:spPr>
          <a:xfrm>
            <a:off x="8712393" y="2052486"/>
            <a:ext cx="9419590" cy="7405370"/>
          </a:xfrm>
          <a:prstGeom prst="rect">
            <a:avLst/>
          </a:prstGeom>
        </p:spPr>
        <p:txBody>
          <a:bodyPr vert="horz" wrap="square" lIns="0" tIns="111760" rIns="0" bIns="0" rtlCol="0">
            <a:spAutoFit/>
          </a:bodyPr>
          <a:lstStyle/>
          <a:p>
            <a:pPr marL="12700">
              <a:lnSpc>
                <a:spcPct val="100000"/>
              </a:lnSpc>
              <a:spcBef>
                <a:spcPts val="880"/>
              </a:spcBef>
            </a:pPr>
            <a:r>
              <a:rPr sz="2600" b="1" dirty="0">
                <a:solidFill>
                  <a:srgbClr val="292959"/>
                </a:solidFill>
                <a:latin typeface="Trebuchet MS"/>
                <a:cs typeface="Trebuchet MS"/>
              </a:rPr>
              <a:t>Court</a:t>
            </a:r>
            <a:r>
              <a:rPr sz="2600" b="1" spc="-145" dirty="0">
                <a:solidFill>
                  <a:srgbClr val="292959"/>
                </a:solidFill>
                <a:latin typeface="Trebuchet MS"/>
                <a:cs typeface="Trebuchet MS"/>
              </a:rPr>
              <a:t> </a:t>
            </a:r>
            <a:r>
              <a:rPr sz="2600" b="1" dirty="0">
                <a:solidFill>
                  <a:srgbClr val="292959"/>
                </a:solidFill>
                <a:latin typeface="Trebuchet MS"/>
                <a:cs typeface="Trebuchet MS"/>
              </a:rPr>
              <a:t>of</a:t>
            </a:r>
            <a:r>
              <a:rPr sz="2600" b="1" spc="-140" dirty="0">
                <a:solidFill>
                  <a:srgbClr val="292959"/>
                </a:solidFill>
                <a:latin typeface="Trebuchet MS"/>
                <a:cs typeface="Trebuchet MS"/>
              </a:rPr>
              <a:t> </a:t>
            </a:r>
            <a:r>
              <a:rPr sz="2600" b="1" spc="65" dirty="0">
                <a:solidFill>
                  <a:srgbClr val="292959"/>
                </a:solidFill>
                <a:latin typeface="Trebuchet MS"/>
                <a:cs typeface="Trebuchet MS"/>
              </a:rPr>
              <a:t>Appeal</a:t>
            </a:r>
            <a:r>
              <a:rPr sz="2600" b="1" spc="-140" dirty="0">
                <a:solidFill>
                  <a:srgbClr val="292959"/>
                </a:solidFill>
                <a:latin typeface="Trebuchet MS"/>
                <a:cs typeface="Trebuchet MS"/>
              </a:rPr>
              <a:t> </a:t>
            </a:r>
            <a:r>
              <a:rPr sz="2600" b="1" spc="-10" dirty="0">
                <a:solidFill>
                  <a:srgbClr val="292959"/>
                </a:solidFill>
                <a:latin typeface="Trebuchet MS"/>
                <a:cs typeface="Trebuchet MS"/>
              </a:rPr>
              <a:t>Decision:</a:t>
            </a:r>
            <a:endParaRPr sz="2600">
              <a:latin typeface="Trebuchet MS"/>
              <a:cs typeface="Trebuchet MS"/>
            </a:endParaRPr>
          </a:p>
          <a:p>
            <a:pPr marL="12700">
              <a:lnSpc>
                <a:spcPct val="100000"/>
              </a:lnSpc>
              <a:spcBef>
                <a:spcPts val="780"/>
              </a:spcBef>
            </a:pPr>
            <a:r>
              <a:rPr sz="2600" dirty="0">
                <a:solidFill>
                  <a:srgbClr val="292959"/>
                </a:solidFill>
                <a:latin typeface="Trebuchet MS"/>
                <a:cs typeface="Trebuchet MS"/>
              </a:rPr>
              <a:t>Couple</a:t>
            </a:r>
            <a:r>
              <a:rPr sz="2600" spc="-80" dirty="0">
                <a:solidFill>
                  <a:srgbClr val="292959"/>
                </a:solidFill>
                <a:latin typeface="Trebuchet MS"/>
                <a:cs typeface="Trebuchet MS"/>
              </a:rPr>
              <a:t> </a:t>
            </a:r>
            <a:r>
              <a:rPr sz="2600" spc="-85" dirty="0">
                <a:solidFill>
                  <a:srgbClr val="292959"/>
                </a:solidFill>
                <a:latin typeface="Trebuchet MS"/>
                <a:cs typeface="Trebuchet MS"/>
              </a:rPr>
              <a:t>not</a:t>
            </a:r>
            <a:r>
              <a:rPr sz="2600" spc="-80" dirty="0">
                <a:solidFill>
                  <a:srgbClr val="292959"/>
                </a:solidFill>
                <a:latin typeface="Trebuchet MS"/>
                <a:cs typeface="Trebuchet MS"/>
              </a:rPr>
              <a:t> </a:t>
            </a:r>
            <a:r>
              <a:rPr sz="2600" spc="-135" dirty="0">
                <a:solidFill>
                  <a:srgbClr val="292959"/>
                </a:solidFill>
                <a:latin typeface="Trebuchet MS"/>
                <a:cs typeface="Trebuchet MS"/>
              </a:rPr>
              <a:t>married,</a:t>
            </a:r>
            <a:r>
              <a:rPr sz="2600" spc="-80" dirty="0">
                <a:solidFill>
                  <a:srgbClr val="292959"/>
                </a:solidFill>
                <a:latin typeface="Trebuchet MS"/>
                <a:cs typeface="Trebuchet MS"/>
              </a:rPr>
              <a:t> </a:t>
            </a:r>
            <a:r>
              <a:rPr sz="2600" dirty="0">
                <a:solidFill>
                  <a:srgbClr val="292959"/>
                </a:solidFill>
                <a:latin typeface="Trebuchet MS"/>
                <a:cs typeface="Trebuchet MS"/>
              </a:rPr>
              <a:t>so</a:t>
            </a:r>
            <a:r>
              <a:rPr sz="2600" spc="-80" dirty="0">
                <a:solidFill>
                  <a:srgbClr val="292959"/>
                </a:solidFill>
                <a:latin typeface="Trebuchet MS"/>
                <a:cs typeface="Trebuchet MS"/>
              </a:rPr>
              <a:t> </a:t>
            </a:r>
            <a:r>
              <a:rPr sz="2600" spc="190" dirty="0">
                <a:solidFill>
                  <a:srgbClr val="292959"/>
                </a:solidFill>
                <a:latin typeface="Trebuchet MS"/>
                <a:cs typeface="Trebuchet MS"/>
              </a:rPr>
              <a:t>MCA</a:t>
            </a:r>
            <a:r>
              <a:rPr sz="2600" spc="-80" dirty="0">
                <a:solidFill>
                  <a:srgbClr val="292959"/>
                </a:solidFill>
                <a:latin typeface="Trebuchet MS"/>
                <a:cs typeface="Trebuchet MS"/>
              </a:rPr>
              <a:t> </a:t>
            </a:r>
            <a:r>
              <a:rPr sz="2600" spc="-200" dirty="0">
                <a:solidFill>
                  <a:srgbClr val="292959"/>
                </a:solidFill>
                <a:latin typeface="Trebuchet MS"/>
                <a:cs typeface="Trebuchet MS"/>
              </a:rPr>
              <a:t>1973</a:t>
            </a:r>
            <a:r>
              <a:rPr sz="2600" spc="-80" dirty="0">
                <a:solidFill>
                  <a:srgbClr val="292959"/>
                </a:solidFill>
                <a:latin typeface="Trebuchet MS"/>
                <a:cs typeface="Trebuchet MS"/>
              </a:rPr>
              <a:t> </a:t>
            </a:r>
            <a:r>
              <a:rPr sz="2600" dirty="0">
                <a:solidFill>
                  <a:srgbClr val="292959"/>
                </a:solidFill>
                <a:latin typeface="Trebuchet MS"/>
                <a:cs typeface="Trebuchet MS"/>
              </a:rPr>
              <a:t>did</a:t>
            </a:r>
            <a:r>
              <a:rPr sz="2600" spc="-80" dirty="0">
                <a:solidFill>
                  <a:srgbClr val="292959"/>
                </a:solidFill>
                <a:latin typeface="Trebuchet MS"/>
                <a:cs typeface="Trebuchet MS"/>
              </a:rPr>
              <a:t> </a:t>
            </a:r>
            <a:r>
              <a:rPr sz="2600" spc="-85" dirty="0">
                <a:solidFill>
                  <a:srgbClr val="292959"/>
                </a:solidFill>
                <a:latin typeface="Trebuchet MS"/>
                <a:cs typeface="Trebuchet MS"/>
              </a:rPr>
              <a:t>not</a:t>
            </a:r>
            <a:r>
              <a:rPr sz="2600" spc="-80" dirty="0">
                <a:solidFill>
                  <a:srgbClr val="292959"/>
                </a:solidFill>
                <a:latin typeface="Trebuchet MS"/>
                <a:cs typeface="Trebuchet MS"/>
              </a:rPr>
              <a:t> </a:t>
            </a:r>
            <a:r>
              <a:rPr sz="2600" spc="-10" dirty="0">
                <a:solidFill>
                  <a:srgbClr val="292959"/>
                </a:solidFill>
                <a:latin typeface="Trebuchet MS"/>
                <a:cs typeface="Trebuchet MS"/>
              </a:rPr>
              <a:t>apply</a:t>
            </a:r>
            <a:endParaRPr sz="2600">
              <a:latin typeface="Trebuchet MS"/>
              <a:cs typeface="Trebuchet MS"/>
            </a:endParaRPr>
          </a:p>
          <a:p>
            <a:pPr marL="12700" marR="554990">
              <a:lnSpc>
                <a:spcPct val="125000"/>
              </a:lnSpc>
            </a:pPr>
            <a:r>
              <a:rPr sz="2600" spc="-110" dirty="0">
                <a:solidFill>
                  <a:srgbClr val="292959"/>
                </a:solidFill>
                <a:latin typeface="Trebuchet MS"/>
                <a:cs typeface="Trebuchet MS"/>
              </a:rPr>
              <a:t>Plaintiff</a:t>
            </a:r>
            <a:r>
              <a:rPr sz="2600" spc="-90" dirty="0">
                <a:solidFill>
                  <a:srgbClr val="292959"/>
                </a:solidFill>
                <a:latin typeface="Trebuchet MS"/>
                <a:cs typeface="Trebuchet MS"/>
              </a:rPr>
              <a:t> </a:t>
            </a:r>
            <a:r>
              <a:rPr sz="2600" dirty="0">
                <a:solidFill>
                  <a:srgbClr val="292959"/>
                </a:solidFill>
                <a:latin typeface="Trebuchet MS"/>
                <a:cs typeface="Trebuchet MS"/>
              </a:rPr>
              <a:t>did</a:t>
            </a:r>
            <a:r>
              <a:rPr sz="2600" spc="-120" dirty="0">
                <a:solidFill>
                  <a:srgbClr val="292959"/>
                </a:solidFill>
                <a:latin typeface="Trebuchet MS"/>
                <a:cs typeface="Trebuchet MS"/>
              </a:rPr>
              <a:t> </a:t>
            </a:r>
            <a:r>
              <a:rPr sz="2600" spc="-85" dirty="0">
                <a:solidFill>
                  <a:srgbClr val="292959"/>
                </a:solidFill>
                <a:latin typeface="Trebuchet MS"/>
                <a:cs typeface="Trebuchet MS"/>
              </a:rPr>
              <a:t>not</a:t>
            </a:r>
            <a:r>
              <a:rPr sz="2600" spc="-100" dirty="0">
                <a:solidFill>
                  <a:srgbClr val="292959"/>
                </a:solidFill>
                <a:latin typeface="Trebuchet MS"/>
                <a:cs typeface="Trebuchet MS"/>
              </a:rPr>
              <a:t> </a:t>
            </a:r>
            <a:r>
              <a:rPr sz="2600" spc="-90" dirty="0">
                <a:solidFill>
                  <a:srgbClr val="292959"/>
                </a:solidFill>
                <a:latin typeface="Trebuchet MS"/>
                <a:cs typeface="Trebuchet MS"/>
              </a:rPr>
              <a:t>contribute</a:t>
            </a:r>
            <a:r>
              <a:rPr sz="2600" spc="-100" dirty="0">
                <a:solidFill>
                  <a:srgbClr val="292959"/>
                </a:solidFill>
                <a:latin typeface="Trebuchet MS"/>
                <a:cs typeface="Trebuchet MS"/>
              </a:rPr>
              <a:t> </a:t>
            </a:r>
            <a:r>
              <a:rPr sz="2600" spc="-45" dirty="0">
                <a:solidFill>
                  <a:srgbClr val="292959"/>
                </a:solidFill>
                <a:latin typeface="Trebuchet MS"/>
                <a:cs typeface="Trebuchet MS"/>
              </a:rPr>
              <a:t>to</a:t>
            </a:r>
            <a:r>
              <a:rPr sz="2600" spc="-100" dirty="0">
                <a:solidFill>
                  <a:srgbClr val="292959"/>
                </a:solidFill>
                <a:latin typeface="Trebuchet MS"/>
                <a:cs typeface="Trebuchet MS"/>
              </a:rPr>
              <a:t> </a:t>
            </a:r>
            <a:r>
              <a:rPr sz="2600" spc="-30" dirty="0">
                <a:solidFill>
                  <a:srgbClr val="292959"/>
                </a:solidFill>
                <a:latin typeface="Trebuchet MS"/>
                <a:cs typeface="Trebuchet MS"/>
              </a:rPr>
              <a:t>purchase</a:t>
            </a:r>
            <a:r>
              <a:rPr sz="2600" spc="-100" dirty="0">
                <a:solidFill>
                  <a:srgbClr val="292959"/>
                </a:solidFill>
                <a:latin typeface="Trebuchet MS"/>
                <a:cs typeface="Trebuchet MS"/>
              </a:rPr>
              <a:t> </a:t>
            </a:r>
            <a:r>
              <a:rPr sz="2600" spc="-45" dirty="0">
                <a:solidFill>
                  <a:srgbClr val="292959"/>
                </a:solidFill>
                <a:latin typeface="Trebuchet MS"/>
                <a:cs typeface="Trebuchet MS"/>
              </a:rPr>
              <a:t>price</a:t>
            </a:r>
            <a:r>
              <a:rPr sz="2600" spc="-100" dirty="0">
                <a:solidFill>
                  <a:srgbClr val="292959"/>
                </a:solidFill>
                <a:latin typeface="Trebuchet MS"/>
                <a:cs typeface="Trebuchet MS"/>
              </a:rPr>
              <a:t> </a:t>
            </a:r>
            <a:r>
              <a:rPr sz="2600" dirty="0">
                <a:solidFill>
                  <a:srgbClr val="292959"/>
                </a:solidFill>
                <a:latin typeface="Trebuchet MS"/>
                <a:cs typeface="Trebuchet MS"/>
              </a:rPr>
              <a:t>and</a:t>
            </a:r>
            <a:r>
              <a:rPr sz="2600" spc="-100" dirty="0">
                <a:solidFill>
                  <a:srgbClr val="292959"/>
                </a:solidFill>
                <a:latin typeface="Trebuchet MS"/>
                <a:cs typeface="Trebuchet MS"/>
              </a:rPr>
              <a:t> </a:t>
            </a:r>
            <a:r>
              <a:rPr sz="2600" spc="-105" dirty="0">
                <a:solidFill>
                  <a:srgbClr val="292959"/>
                </a:solidFill>
                <a:latin typeface="Trebuchet MS"/>
                <a:cs typeface="Trebuchet MS"/>
              </a:rPr>
              <a:t>there</a:t>
            </a:r>
            <a:r>
              <a:rPr sz="2600" spc="-90" dirty="0">
                <a:solidFill>
                  <a:srgbClr val="292959"/>
                </a:solidFill>
                <a:latin typeface="Trebuchet MS"/>
                <a:cs typeface="Trebuchet MS"/>
              </a:rPr>
              <a:t> </a:t>
            </a:r>
            <a:r>
              <a:rPr sz="2600" dirty="0">
                <a:solidFill>
                  <a:srgbClr val="292959"/>
                </a:solidFill>
                <a:latin typeface="Trebuchet MS"/>
                <a:cs typeface="Trebuchet MS"/>
              </a:rPr>
              <a:t>was</a:t>
            </a:r>
            <a:r>
              <a:rPr sz="2600" spc="-100" dirty="0">
                <a:solidFill>
                  <a:srgbClr val="292959"/>
                </a:solidFill>
                <a:latin typeface="Trebuchet MS"/>
                <a:cs typeface="Trebuchet MS"/>
              </a:rPr>
              <a:t> </a:t>
            </a:r>
            <a:r>
              <a:rPr sz="2600" spc="-25" dirty="0">
                <a:solidFill>
                  <a:srgbClr val="292959"/>
                </a:solidFill>
                <a:latin typeface="Trebuchet MS"/>
                <a:cs typeface="Trebuchet MS"/>
              </a:rPr>
              <a:t>no </a:t>
            </a:r>
            <a:r>
              <a:rPr sz="2600" spc="-45" dirty="0">
                <a:solidFill>
                  <a:srgbClr val="292959"/>
                </a:solidFill>
                <a:latin typeface="Trebuchet MS"/>
                <a:cs typeface="Trebuchet MS"/>
              </a:rPr>
              <a:t>agreement</a:t>
            </a:r>
            <a:r>
              <a:rPr sz="2600" spc="-125" dirty="0">
                <a:solidFill>
                  <a:srgbClr val="292959"/>
                </a:solidFill>
                <a:latin typeface="Trebuchet MS"/>
                <a:cs typeface="Trebuchet MS"/>
              </a:rPr>
              <a:t> </a:t>
            </a:r>
            <a:r>
              <a:rPr sz="2600" spc="-20" dirty="0">
                <a:solidFill>
                  <a:srgbClr val="292959"/>
                </a:solidFill>
                <a:latin typeface="Trebuchet MS"/>
                <a:cs typeface="Trebuchet MS"/>
              </a:rPr>
              <a:t>she</a:t>
            </a:r>
            <a:r>
              <a:rPr sz="2600" spc="-100" dirty="0">
                <a:solidFill>
                  <a:srgbClr val="292959"/>
                </a:solidFill>
                <a:latin typeface="Trebuchet MS"/>
                <a:cs typeface="Trebuchet MS"/>
              </a:rPr>
              <a:t> </a:t>
            </a:r>
            <a:r>
              <a:rPr sz="2600" spc="-60" dirty="0">
                <a:solidFill>
                  <a:srgbClr val="292959"/>
                </a:solidFill>
                <a:latin typeface="Trebuchet MS"/>
                <a:cs typeface="Trebuchet MS"/>
              </a:rPr>
              <a:t>would</a:t>
            </a:r>
            <a:r>
              <a:rPr sz="2600" spc="-105" dirty="0">
                <a:solidFill>
                  <a:srgbClr val="292959"/>
                </a:solidFill>
                <a:latin typeface="Trebuchet MS"/>
                <a:cs typeface="Trebuchet MS"/>
              </a:rPr>
              <a:t> </a:t>
            </a:r>
            <a:r>
              <a:rPr sz="2600" spc="-35" dirty="0">
                <a:solidFill>
                  <a:srgbClr val="292959"/>
                </a:solidFill>
                <a:latin typeface="Trebuchet MS"/>
                <a:cs typeface="Trebuchet MS"/>
              </a:rPr>
              <a:t>share</a:t>
            </a:r>
            <a:r>
              <a:rPr sz="2600" spc="-100" dirty="0">
                <a:solidFill>
                  <a:srgbClr val="292959"/>
                </a:solidFill>
                <a:latin typeface="Trebuchet MS"/>
                <a:cs typeface="Trebuchet MS"/>
              </a:rPr>
              <a:t> </a:t>
            </a:r>
            <a:r>
              <a:rPr sz="2600" spc="-50" dirty="0">
                <a:solidFill>
                  <a:srgbClr val="292959"/>
                </a:solidFill>
                <a:latin typeface="Trebuchet MS"/>
                <a:cs typeface="Trebuchet MS"/>
              </a:rPr>
              <a:t>beneficial</a:t>
            </a:r>
            <a:r>
              <a:rPr sz="2600" spc="-105" dirty="0">
                <a:solidFill>
                  <a:srgbClr val="292959"/>
                </a:solidFill>
                <a:latin typeface="Trebuchet MS"/>
                <a:cs typeface="Trebuchet MS"/>
              </a:rPr>
              <a:t> </a:t>
            </a:r>
            <a:r>
              <a:rPr sz="2600" spc="-135" dirty="0">
                <a:solidFill>
                  <a:srgbClr val="292959"/>
                </a:solidFill>
                <a:latin typeface="Trebuchet MS"/>
                <a:cs typeface="Trebuchet MS"/>
              </a:rPr>
              <a:t>interest:</a:t>
            </a:r>
            <a:r>
              <a:rPr sz="2600" spc="-85" dirty="0">
                <a:solidFill>
                  <a:srgbClr val="292959"/>
                </a:solidFill>
                <a:latin typeface="Trebuchet MS"/>
                <a:cs typeface="Trebuchet MS"/>
              </a:rPr>
              <a:t> </a:t>
            </a:r>
            <a:r>
              <a:rPr sz="2600" i="1" spc="114" dirty="0">
                <a:solidFill>
                  <a:srgbClr val="292959"/>
                </a:solidFill>
                <a:latin typeface="Gill Sans MT"/>
                <a:cs typeface="Gill Sans MT"/>
              </a:rPr>
              <a:t>prima</a:t>
            </a:r>
            <a:r>
              <a:rPr sz="2600" i="1" spc="-40" dirty="0">
                <a:solidFill>
                  <a:srgbClr val="292959"/>
                </a:solidFill>
                <a:latin typeface="Gill Sans MT"/>
                <a:cs typeface="Gill Sans MT"/>
              </a:rPr>
              <a:t> </a:t>
            </a:r>
            <a:r>
              <a:rPr sz="2600" i="1" spc="215" dirty="0">
                <a:solidFill>
                  <a:srgbClr val="292959"/>
                </a:solidFill>
                <a:latin typeface="Gill Sans MT"/>
                <a:cs typeface="Gill Sans MT"/>
              </a:rPr>
              <a:t>facie </a:t>
            </a:r>
            <a:r>
              <a:rPr sz="2600" spc="-75" dirty="0">
                <a:solidFill>
                  <a:srgbClr val="292959"/>
                </a:solidFill>
                <a:latin typeface="Trebuchet MS"/>
                <a:cs typeface="Trebuchet MS"/>
              </a:rPr>
              <a:t>inference</a:t>
            </a:r>
            <a:r>
              <a:rPr sz="2600" spc="-85" dirty="0">
                <a:solidFill>
                  <a:srgbClr val="292959"/>
                </a:solidFill>
                <a:latin typeface="Trebuchet MS"/>
                <a:cs typeface="Trebuchet MS"/>
              </a:rPr>
              <a:t> </a:t>
            </a:r>
            <a:r>
              <a:rPr sz="2600" spc="-95" dirty="0">
                <a:solidFill>
                  <a:srgbClr val="292959"/>
                </a:solidFill>
                <a:latin typeface="Trebuchet MS"/>
                <a:cs typeface="Trebuchet MS"/>
              </a:rPr>
              <a:t>that</a:t>
            </a:r>
            <a:r>
              <a:rPr sz="2600" spc="-85" dirty="0">
                <a:solidFill>
                  <a:srgbClr val="292959"/>
                </a:solidFill>
                <a:latin typeface="Trebuchet MS"/>
                <a:cs typeface="Trebuchet MS"/>
              </a:rPr>
              <a:t> </a:t>
            </a:r>
            <a:r>
              <a:rPr sz="2600" spc="-35" dirty="0">
                <a:solidFill>
                  <a:srgbClr val="292959"/>
                </a:solidFill>
                <a:latin typeface="Trebuchet MS"/>
                <a:cs typeface="Trebuchet MS"/>
              </a:rPr>
              <a:t>defendant</a:t>
            </a:r>
            <a:r>
              <a:rPr sz="2600" spc="-85" dirty="0">
                <a:solidFill>
                  <a:srgbClr val="292959"/>
                </a:solidFill>
                <a:latin typeface="Trebuchet MS"/>
                <a:cs typeface="Trebuchet MS"/>
              </a:rPr>
              <a:t> </a:t>
            </a:r>
            <a:r>
              <a:rPr sz="2600" dirty="0">
                <a:solidFill>
                  <a:srgbClr val="292959"/>
                </a:solidFill>
                <a:latin typeface="Trebuchet MS"/>
                <a:cs typeface="Trebuchet MS"/>
              </a:rPr>
              <a:t>was</a:t>
            </a:r>
            <a:r>
              <a:rPr sz="2600" spc="-85" dirty="0">
                <a:solidFill>
                  <a:srgbClr val="292959"/>
                </a:solidFill>
                <a:latin typeface="Trebuchet MS"/>
                <a:cs typeface="Trebuchet MS"/>
              </a:rPr>
              <a:t> </a:t>
            </a:r>
            <a:r>
              <a:rPr sz="2600" spc="-40" dirty="0">
                <a:solidFill>
                  <a:srgbClr val="292959"/>
                </a:solidFill>
                <a:latin typeface="Trebuchet MS"/>
                <a:cs typeface="Trebuchet MS"/>
              </a:rPr>
              <a:t>absolute</a:t>
            </a:r>
            <a:r>
              <a:rPr sz="2600" spc="-85" dirty="0">
                <a:solidFill>
                  <a:srgbClr val="292959"/>
                </a:solidFill>
                <a:latin typeface="Trebuchet MS"/>
                <a:cs typeface="Trebuchet MS"/>
              </a:rPr>
              <a:t> </a:t>
            </a:r>
            <a:r>
              <a:rPr sz="2600" spc="-10" dirty="0">
                <a:solidFill>
                  <a:srgbClr val="292959"/>
                </a:solidFill>
                <a:latin typeface="Trebuchet MS"/>
                <a:cs typeface="Trebuchet MS"/>
              </a:rPr>
              <a:t>owner</a:t>
            </a:r>
            <a:endParaRPr sz="2600">
              <a:latin typeface="Trebuchet MS"/>
              <a:cs typeface="Trebuchet MS"/>
            </a:endParaRPr>
          </a:p>
          <a:p>
            <a:pPr marL="12700" marR="17145">
              <a:lnSpc>
                <a:spcPct val="125000"/>
              </a:lnSpc>
            </a:pPr>
            <a:r>
              <a:rPr sz="2600" spc="-35" dirty="0">
                <a:solidFill>
                  <a:srgbClr val="292959"/>
                </a:solidFill>
                <a:latin typeface="Trebuchet MS"/>
                <a:cs typeface="Trebuchet MS"/>
              </a:rPr>
              <a:t>Only</a:t>
            </a:r>
            <a:r>
              <a:rPr sz="2600" spc="-135" dirty="0">
                <a:solidFill>
                  <a:srgbClr val="292959"/>
                </a:solidFill>
                <a:latin typeface="Trebuchet MS"/>
                <a:cs typeface="Trebuchet MS"/>
              </a:rPr>
              <a:t> </a:t>
            </a:r>
            <a:r>
              <a:rPr sz="2600" spc="-30" dirty="0">
                <a:solidFill>
                  <a:srgbClr val="292959"/>
                </a:solidFill>
                <a:latin typeface="Trebuchet MS"/>
                <a:cs typeface="Trebuchet MS"/>
              </a:rPr>
              <a:t>way</a:t>
            </a:r>
            <a:r>
              <a:rPr sz="2600" spc="-105" dirty="0">
                <a:solidFill>
                  <a:srgbClr val="292959"/>
                </a:solidFill>
                <a:latin typeface="Trebuchet MS"/>
                <a:cs typeface="Trebuchet MS"/>
              </a:rPr>
              <a:t> </a:t>
            </a:r>
            <a:r>
              <a:rPr sz="2600" spc="-85" dirty="0">
                <a:solidFill>
                  <a:srgbClr val="292959"/>
                </a:solidFill>
                <a:latin typeface="Trebuchet MS"/>
                <a:cs typeface="Trebuchet MS"/>
              </a:rPr>
              <a:t>for</a:t>
            </a:r>
            <a:r>
              <a:rPr sz="2600" spc="-105" dirty="0">
                <a:solidFill>
                  <a:srgbClr val="292959"/>
                </a:solidFill>
                <a:latin typeface="Trebuchet MS"/>
                <a:cs typeface="Trebuchet MS"/>
              </a:rPr>
              <a:t> </a:t>
            </a:r>
            <a:r>
              <a:rPr sz="2600" spc="-95" dirty="0">
                <a:solidFill>
                  <a:srgbClr val="292959"/>
                </a:solidFill>
                <a:latin typeface="Trebuchet MS"/>
                <a:cs typeface="Trebuchet MS"/>
              </a:rPr>
              <a:t>plaintiff</a:t>
            </a:r>
            <a:r>
              <a:rPr sz="2600" spc="-105" dirty="0">
                <a:solidFill>
                  <a:srgbClr val="292959"/>
                </a:solidFill>
                <a:latin typeface="Trebuchet MS"/>
                <a:cs typeface="Trebuchet MS"/>
              </a:rPr>
              <a:t> </a:t>
            </a:r>
            <a:r>
              <a:rPr sz="2600" spc="-45" dirty="0">
                <a:solidFill>
                  <a:srgbClr val="292959"/>
                </a:solidFill>
                <a:latin typeface="Trebuchet MS"/>
                <a:cs typeface="Trebuchet MS"/>
              </a:rPr>
              <a:t>to</a:t>
            </a:r>
            <a:r>
              <a:rPr sz="2600" spc="-105" dirty="0">
                <a:solidFill>
                  <a:srgbClr val="292959"/>
                </a:solidFill>
                <a:latin typeface="Trebuchet MS"/>
                <a:cs typeface="Trebuchet MS"/>
              </a:rPr>
              <a:t> </a:t>
            </a:r>
            <a:r>
              <a:rPr sz="2600" spc="-55" dirty="0">
                <a:solidFill>
                  <a:srgbClr val="292959"/>
                </a:solidFill>
                <a:latin typeface="Trebuchet MS"/>
                <a:cs typeface="Trebuchet MS"/>
              </a:rPr>
              <a:t>establish</a:t>
            </a:r>
            <a:r>
              <a:rPr sz="2600" spc="-105" dirty="0">
                <a:solidFill>
                  <a:srgbClr val="292959"/>
                </a:solidFill>
                <a:latin typeface="Trebuchet MS"/>
                <a:cs typeface="Trebuchet MS"/>
              </a:rPr>
              <a:t> </a:t>
            </a:r>
            <a:r>
              <a:rPr sz="2600" spc="-50" dirty="0">
                <a:solidFill>
                  <a:srgbClr val="292959"/>
                </a:solidFill>
                <a:latin typeface="Trebuchet MS"/>
                <a:cs typeface="Trebuchet MS"/>
              </a:rPr>
              <a:t>beneficial</a:t>
            </a:r>
            <a:r>
              <a:rPr sz="2600" spc="-110" dirty="0">
                <a:solidFill>
                  <a:srgbClr val="292959"/>
                </a:solidFill>
                <a:latin typeface="Trebuchet MS"/>
                <a:cs typeface="Trebuchet MS"/>
              </a:rPr>
              <a:t> </a:t>
            </a:r>
            <a:r>
              <a:rPr sz="2600" spc="-114" dirty="0">
                <a:solidFill>
                  <a:srgbClr val="292959"/>
                </a:solidFill>
                <a:latin typeface="Trebuchet MS"/>
                <a:cs typeface="Trebuchet MS"/>
              </a:rPr>
              <a:t>interest</a:t>
            </a:r>
            <a:r>
              <a:rPr sz="2600" spc="-85" dirty="0">
                <a:solidFill>
                  <a:srgbClr val="292959"/>
                </a:solidFill>
                <a:latin typeface="Trebuchet MS"/>
                <a:cs typeface="Trebuchet MS"/>
              </a:rPr>
              <a:t> </a:t>
            </a:r>
            <a:r>
              <a:rPr sz="2600" spc="-60" dirty="0">
                <a:solidFill>
                  <a:srgbClr val="292959"/>
                </a:solidFill>
                <a:latin typeface="Trebuchet MS"/>
                <a:cs typeface="Trebuchet MS"/>
              </a:rPr>
              <a:t>would</a:t>
            </a:r>
            <a:r>
              <a:rPr sz="2600" spc="-105" dirty="0">
                <a:solidFill>
                  <a:srgbClr val="292959"/>
                </a:solidFill>
                <a:latin typeface="Trebuchet MS"/>
                <a:cs typeface="Trebuchet MS"/>
              </a:rPr>
              <a:t> </a:t>
            </a:r>
            <a:r>
              <a:rPr sz="2600" dirty="0">
                <a:solidFill>
                  <a:srgbClr val="292959"/>
                </a:solidFill>
                <a:latin typeface="Trebuchet MS"/>
                <a:cs typeface="Trebuchet MS"/>
              </a:rPr>
              <a:t>be</a:t>
            </a:r>
            <a:r>
              <a:rPr sz="2600" spc="-105" dirty="0">
                <a:solidFill>
                  <a:srgbClr val="292959"/>
                </a:solidFill>
                <a:latin typeface="Trebuchet MS"/>
                <a:cs typeface="Trebuchet MS"/>
              </a:rPr>
              <a:t> </a:t>
            </a:r>
            <a:r>
              <a:rPr sz="2600" spc="-25" dirty="0">
                <a:solidFill>
                  <a:srgbClr val="292959"/>
                </a:solidFill>
                <a:latin typeface="Trebuchet MS"/>
                <a:cs typeface="Trebuchet MS"/>
              </a:rPr>
              <a:t>for </a:t>
            </a:r>
            <a:r>
              <a:rPr sz="2600" spc="-85" dirty="0">
                <a:solidFill>
                  <a:srgbClr val="292959"/>
                </a:solidFill>
                <a:latin typeface="Trebuchet MS"/>
                <a:cs typeface="Trebuchet MS"/>
              </a:rPr>
              <a:t>court</a:t>
            </a:r>
            <a:r>
              <a:rPr sz="2600" spc="-114" dirty="0">
                <a:solidFill>
                  <a:srgbClr val="292959"/>
                </a:solidFill>
                <a:latin typeface="Trebuchet MS"/>
                <a:cs typeface="Trebuchet MS"/>
              </a:rPr>
              <a:t> </a:t>
            </a:r>
            <a:r>
              <a:rPr sz="2600" spc="-45" dirty="0">
                <a:solidFill>
                  <a:srgbClr val="292959"/>
                </a:solidFill>
                <a:latin typeface="Trebuchet MS"/>
                <a:cs typeface="Trebuchet MS"/>
              </a:rPr>
              <a:t>to</a:t>
            </a:r>
            <a:r>
              <a:rPr sz="2600" spc="-120" dirty="0">
                <a:solidFill>
                  <a:srgbClr val="292959"/>
                </a:solidFill>
                <a:latin typeface="Trebuchet MS"/>
                <a:cs typeface="Trebuchet MS"/>
              </a:rPr>
              <a:t> </a:t>
            </a:r>
            <a:r>
              <a:rPr sz="2600" spc="-114" dirty="0">
                <a:solidFill>
                  <a:srgbClr val="292959"/>
                </a:solidFill>
                <a:latin typeface="Trebuchet MS"/>
                <a:cs typeface="Trebuchet MS"/>
              </a:rPr>
              <a:t>infer</a:t>
            </a:r>
            <a:r>
              <a:rPr sz="2600" spc="-85" dirty="0">
                <a:solidFill>
                  <a:srgbClr val="292959"/>
                </a:solidFill>
                <a:latin typeface="Trebuchet MS"/>
                <a:cs typeface="Trebuchet MS"/>
              </a:rPr>
              <a:t> </a:t>
            </a:r>
            <a:r>
              <a:rPr sz="2600" spc="-120" dirty="0">
                <a:solidFill>
                  <a:srgbClr val="292959"/>
                </a:solidFill>
                <a:latin typeface="Trebuchet MS"/>
                <a:cs typeface="Trebuchet MS"/>
              </a:rPr>
              <a:t>from</a:t>
            </a:r>
            <a:r>
              <a:rPr sz="2600" spc="-85" dirty="0">
                <a:solidFill>
                  <a:srgbClr val="292959"/>
                </a:solidFill>
                <a:latin typeface="Trebuchet MS"/>
                <a:cs typeface="Trebuchet MS"/>
              </a:rPr>
              <a:t> </a:t>
            </a:r>
            <a:r>
              <a:rPr sz="2600" spc="-25" dirty="0">
                <a:solidFill>
                  <a:srgbClr val="292959"/>
                </a:solidFill>
                <a:latin typeface="Trebuchet MS"/>
                <a:cs typeface="Trebuchet MS"/>
              </a:rPr>
              <a:t>conduct</a:t>
            </a:r>
            <a:r>
              <a:rPr sz="2600" spc="-95" dirty="0">
                <a:solidFill>
                  <a:srgbClr val="292959"/>
                </a:solidFill>
                <a:latin typeface="Trebuchet MS"/>
                <a:cs typeface="Trebuchet MS"/>
              </a:rPr>
              <a:t> </a:t>
            </a:r>
            <a:r>
              <a:rPr sz="2600" spc="-65" dirty="0">
                <a:solidFill>
                  <a:srgbClr val="292959"/>
                </a:solidFill>
                <a:latin typeface="Trebuchet MS"/>
                <a:cs typeface="Trebuchet MS"/>
              </a:rPr>
              <a:t>common</a:t>
            </a:r>
            <a:r>
              <a:rPr sz="2600" spc="-95" dirty="0">
                <a:solidFill>
                  <a:srgbClr val="292959"/>
                </a:solidFill>
                <a:latin typeface="Trebuchet MS"/>
                <a:cs typeface="Trebuchet MS"/>
              </a:rPr>
              <a:t> </a:t>
            </a:r>
            <a:r>
              <a:rPr sz="2600" spc="-130" dirty="0">
                <a:solidFill>
                  <a:srgbClr val="292959"/>
                </a:solidFill>
                <a:latin typeface="Trebuchet MS"/>
                <a:cs typeface="Trebuchet MS"/>
              </a:rPr>
              <a:t>intent</a:t>
            </a:r>
            <a:r>
              <a:rPr sz="2600" spc="-85" dirty="0">
                <a:solidFill>
                  <a:srgbClr val="292959"/>
                </a:solidFill>
                <a:latin typeface="Trebuchet MS"/>
                <a:cs typeface="Trebuchet MS"/>
              </a:rPr>
              <a:t> </a:t>
            </a:r>
            <a:r>
              <a:rPr sz="2600" spc="-90" dirty="0">
                <a:solidFill>
                  <a:srgbClr val="292959"/>
                </a:solidFill>
                <a:latin typeface="Trebuchet MS"/>
                <a:cs typeface="Trebuchet MS"/>
              </a:rPr>
              <a:t>(constructive</a:t>
            </a:r>
            <a:r>
              <a:rPr sz="2600" spc="-95" dirty="0">
                <a:solidFill>
                  <a:srgbClr val="292959"/>
                </a:solidFill>
                <a:latin typeface="Trebuchet MS"/>
                <a:cs typeface="Trebuchet MS"/>
              </a:rPr>
              <a:t> </a:t>
            </a:r>
            <a:r>
              <a:rPr sz="2600" spc="-150" dirty="0">
                <a:solidFill>
                  <a:srgbClr val="292959"/>
                </a:solidFill>
                <a:latin typeface="Trebuchet MS"/>
                <a:cs typeface="Trebuchet MS"/>
              </a:rPr>
              <a:t>trust)</a:t>
            </a:r>
            <a:r>
              <a:rPr sz="2600" spc="-85" dirty="0">
                <a:solidFill>
                  <a:srgbClr val="292959"/>
                </a:solidFill>
                <a:latin typeface="Trebuchet MS"/>
                <a:cs typeface="Trebuchet MS"/>
              </a:rPr>
              <a:t> or</a:t>
            </a:r>
            <a:r>
              <a:rPr sz="2600" spc="-95" dirty="0">
                <a:solidFill>
                  <a:srgbClr val="292959"/>
                </a:solidFill>
                <a:latin typeface="Trebuchet MS"/>
                <a:cs typeface="Trebuchet MS"/>
              </a:rPr>
              <a:t> </a:t>
            </a:r>
            <a:r>
              <a:rPr sz="2600" spc="-25" dirty="0">
                <a:solidFill>
                  <a:srgbClr val="292959"/>
                </a:solidFill>
                <a:latin typeface="Trebuchet MS"/>
                <a:cs typeface="Trebuchet MS"/>
              </a:rPr>
              <a:t>if </a:t>
            </a:r>
            <a:r>
              <a:rPr sz="2600" spc="-105" dirty="0">
                <a:solidFill>
                  <a:srgbClr val="292959"/>
                </a:solidFill>
                <a:latin typeface="Trebuchet MS"/>
                <a:cs typeface="Trebuchet MS"/>
              </a:rPr>
              <a:t>there</a:t>
            </a:r>
            <a:r>
              <a:rPr sz="2600" spc="-95" dirty="0">
                <a:solidFill>
                  <a:srgbClr val="292959"/>
                </a:solidFill>
                <a:latin typeface="Trebuchet MS"/>
                <a:cs typeface="Trebuchet MS"/>
              </a:rPr>
              <a:t> </a:t>
            </a:r>
            <a:r>
              <a:rPr sz="2600" dirty="0">
                <a:solidFill>
                  <a:srgbClr val="292959"/>
                </a:solidFill>
                <a:latin typeface="Trebuchet MS"/>
                <a:cs typeface="Trebuchet MS"/>
              </a:rPr>
              <a:t>had</a:t>
            </a:r>
            <a:r>
              <a:rPr sz="2600" spc="-140" dirty="0">
                <a:solidFill>
                  <a:srgbClr val="292959"/>
                </a:solidFill>
                <a:latin typeface="Trebuchet MS"/>
                <a:cs typeface="Trebuchet MS"/>
              </a:rPr>
              <a:t> </a:t>
            </a:r>
            <a:r>
              <a:rPr sz="2600" dirty="0">
                <a:solidFill>
                  <a:srgbClr val="292959"/>
                </a:solidFill>
                <a:latin typeface="Trebuchet MS"/>
                <a:cs typeface="Trebuchet MS"/>
              </a:rPr>
              <a:t>been</a:t>
            </a:r>
            <a:r>
              <a:rPr sz="2600" spc="-114" dirty="0">
                <a:solidFill>
                  <a:srgbClr val="292959"/>
                </a:solidFill>
                <a:latin typeface="Trebuchet MS"/>
                <a:cs typeface="Trebuchet MS"/>
              </a:rPr>
              <a:t> </a:t>
            </a:r>
            <a:r>
              <a:rPr sz="2600" spc="-65" dirty="0">
                <a:solidFill>
                  <a:srgbClr val="292959"/>
                </a:solidFill>
                <a:latin typeface="Trebuchet MS"/>
                <a:cs typeface="Trebuchet MS"/>
              </a:rPr>
              <a:t>substantial</a:t>
            </a:r>
            <a:r>
              <a:rPr sz="2600" spc="-110" dirty="0">
                <a:solidFill>
                  <a:srgbClr val="292959"/>
                </a:solidFill>
                <a:latin typeface="Trebuchet MS"/>
                <a:cs typeface="Trebuchet MS"/>
              </a:rPr>
              <a:t> </a:t>
            </a:r>
            <a:r>
              <a:rPr sz="2600" spc="-85" dirty="0">
                <a:solidFill>
                  <a:srgbClr val="292959"/>
                </a:solidFill>
                <a:latin typeface="Trebuchet MS"/>
                <a:cs typeface="Trebuchet MS"/>
              </a:rPr>
              <a:t>contributions</a:t>
            </a:r>
            <a:r>
              <a:rPr sz="2600" spc="-110" dirty="0">
                <a:solidFill>
                  <a:srgbClr val="292959"/>
                </a:solidFill>
                <a:latin typeface="Trebuchet MS"/>
                <a:cs typeface="Trebuchet MS"/>
              </a:rPr>
              <a:t> </a:t>
            </a:r>
            <a:r>
              <a:rPr sz="2600" spc="-45" dirty="0">
                <a:solidFill>
                  <a:srgbClr val="292959"/>
                </a:solidFill>
                <a:latin typeface="Trebuchet MS"/>
                <a:cs typeface="Trebuchet MS"/>
              </a:rPr>
              <a:t>to</a:t>
            </a:r>
            <a:r>
              <a:rPr sz="2600" spc="-110" dirty="0">
                <a:solidFill>
                  <a:srgbClr val="292959"/>
                </a:solidFill>
                <a:latin typeface="Trebuchet MS"/>
                <a:cs typeface="Trebuchet MS"/>
              </a:rPr>
              <a:t> </a:t>
            </a:r>
            <a:r>
              <a:rPr sz="2600" spc="-100" dirty="0">
                <a:solidFill>
                  <a:srgbClr val="292959"/>
                </a:solidFill>
                <a:latin typeface="Trebuchet MS"/>
                <a:cs typeface="Trebuchet MS"/>
              </a:rPr>
              <a:t>the</a:t>
            </a:r>
            <a:r>
              <a:rPr sz="2600" spc="-95" dirty="0">
                <a:solidFill>
                  <a:srgbClr val="292959"/>
                </a:solidFill>
                <a:latin typeface="Trebuchet MS"/>
                <a:cs typeface="Trebuchet MS"/>
              </a:rPr>
              <a:t> </a:t>
            </a:r>
            <a:r>
              <a:rPr sz="2600" spc="-10" dirty="0">
                <a:solidFill>
                  <a:srgbClr val="292959"/>
                </a:solidFill>
                <a:latin typeface="Trebuchet MS"/>
                <a:cs typeface="Trebuchet MS"/>
              </a:rPr>
              <a:t>household </a:t>
            </a:r>
            <a:r>
              <a:rPr sz="2600" spc="-30" dirty="0">
                <a:solidFill>
                  <a:srgbClr val="292959"/>
                </a:solidFill>
                <a:latin typeface="Trebuchet MS"/>
                <a:cs typeface="Trebuchet MS"/>
              </a:rPr>
              <a:t>expenses</a:t>
            </a:r>
            <a:r>
              <a:rPr sz="2600" spc="-125" dirty="0">
                <a:solidFill>
                  <a:srgbClr val="292959"/>
                </a:solidFill>
                <a:latin typeface="Trebuchet MS"/>
                <a:cs typeface="Trebuchet MS"/>
              </a:rPr>
              <a:t> </a:t>
            </a:r>
            <a:r>
              <a:rPr sz="2600" spc="-95" dirty="0">
                <a:solidFill>
                  <a:srgbClr val="292959"/>
                </a:solidFill>
                <a:latin typeface="Trebuchet MS"/>
                <a:cs typeface="Trebuchet MS"/>
              </a:rPr>
              <a:t>that</a:t>
            </a:r>
            <a:r>
              <a:rPr sz="2600" spc="-105" dirty="0">
                <a:solidFill>
                  <a:srgbClr val="292959"/>
                </a:solidFill>
                <a:latin typeface="Trebuchet MS"/>
                <a:cs typeface="Trebuchet MS"/>
              </a:rPr>
              <a:t> </a:t>
            </a:r>
            <a:r>
              <a:rPr sz="2600" spc="-25" dirty="0">
                <a:solidFill>
                  <a:srgbClr val="292959"/>
                </a:solidFill>
                <a:latin typeface="Trebuchet MS"/>
                <a:cs typeface="Trebuchet MS"/>
              </a:rPr>
              <a:t>could</a:t>
            </a:r>
            <a:r>
              <a:rPr sz="2600" spc="-100" dirty="0">
                <a:solidFill>
                  <a:srgbClr val="292959"/>
                </a:solidFill>
                <a:latin typeface="Trebuchet MS"/>
                <a:cs typeface="Trebuchet MS"/>
              </a:rPr>
              <a:t> </a:t>
            </a:r>
            <a:r>
              <a:rPr sz="2600" dirty="0">
                <a:solidFill>
                  <a:srgbClr val="292959"/>
                </a:solidFill>
                <a:latin typeface="Trebuchet MS"/>
                <a:cs typeface="Trebuchet MS"/>
              </a:rPr>
              <a:t>be</a:t>
            </a:r>
            <a:r>
              <a:rPr sz="2600" spc="-100" dirty="0">
                <a:solidFill>
                  <a:srgbClr val="292959"/>
                </a:solidFill>
                <a:latin typeface="Trebuchet MS"/>
                <a:cs typeface="Trebuchet MS"/>
              </a:rPr>
              <a:t> </a:t>
            </a:r>
            <a:r>
              <a:rPr sz="2600" spc="-60" dirty="0">
                <a:solidFill>
                  <a:srgbClr val="292959"/>
                </a:solidFill>
                <a:latin typeface="Trebuchet MS"/>
                <a:cs typeface="Trebuchet MS"/>
              </a:rPr>
              <a:t>related</a:t>
            </a:r>
            <a:r>
              <a:rPr sz="2600" spc="-105" dirty="0">
                <a:solidFill>
                  <a:srgbClr val="292959"/>
                </a:solidFill>
                <a:latin typeface="Trebuchet MS"/>
                <a:cs typeface="Trebuchet MS"/>
              </a:rPr>
              <a:t> </a:t>
            </a:r>
            <a:r>
              <a:rPr sz="2600" spc="-45" dirty="0">
                <a:solidFill>
                  <a:srgbClr val="292959"/>
                </a:solidFill>
                <a:latin typeface="Trebuchet MS"/>
                <a:cs typeface="Trebuchet MS"/>
              </a:rPr>
              <a:t>to</a:t>
            </a:r>
            <a:r>
              <a:rPr sz="2600" spc="-100" dirty="0">
                <a:solidFill>
                  <a:srgbClr val="292959"/>
                </a:solidFill>
                <a:latin typeface="Trebuchet MS"/>
                <a:cs typeface="Trebuchet MS"/>
              </a:rPr>
              <a:t> the </a:t>
            </a:r>
            <a:r>
              <a:rPr sz="2600" spc="-125" dirty="0">
                <a:solidFill>
                  <a:srgbClr val="292959"/>
                </a:solidFill>
                <a:latin typeface="Trebuchet MS"/>
                <a:cs typeface="Trebuchet MS"/>
              </a:rPr>
              <a:t>property’s</a:t>
            </a:r>
            <a:r>
              <a:rPr sz="2600" spc="-85" dirty="0">
                <a:solidFill>
                  <a:srgbClr val="292959"/>
                </a:solidFill>
                <a:latin typeface="Trebuchet MS"/>
                <a:cs typeface="Trebuchet MS"/>
              </a:rPr>
              <a:t> </a:t>
            </a:r>
            <a:r>
              <a:rPr sz="2600" spc="-10" dirty="0">
                <a:solidFill>
                  <a:srgbClr val="292959"/>
                </a:solidFill>
                <a:latin typeface="Trebuchet MS"/>
                <a:cs typeface="Trebuchet MS"/>
              </a:rPr>
              <a:t>purchase</a:t>
            </a:r>
            <a:endParaRPr sz="2600">
              <a:latin typeface="Trebuchet MS"/>
              <a:cs typeface="Trebuchet MS"/>
            </a:endParaRPr>
          </a:p>
          <a:p>
            <a:pPr marL="12700" marR="5080" algn="just">
              <a:lnSpc>
                <a:spcPct val="125000"/>
              </a:lnSpc>
            </a:pPr>
            <a:r>
              <a:rPr sz="2600" spc="-10" dirty="0">
                <a:solidFill>
                  <a:srgbClr val="292959"/>
                </a:solidFill>
                <a:latin typeface="Trebuchet MS"/>
                <a:cs typeface="Trebuchet MS"/>
              </a:rPr>
              <a:t>Court</a:t>
            </a:r>
            <a:r>
              <a:rPr sz="2600" spc="-190" dirty="0">
                <a:solidFill>
                  <a:srgbClr val="292959"/>
                </a:solidFill>
                <a:latin typeface="Trebuchet MS"/>
                <a:cs typeface="Trebuchet MS"/>
              </a:rPr>
              <a:t> </a:t>
            </a:r>
            <a:r>
              <a:rPr sz="2600" spc="-25" dirty="0">
                <a:solidFill>
                  <a:srgbClr val="292959"/>
                </a:solidFill>
                <a:latin typeface="Trebuchet MS"/>
                <a:cs typeface="Trebuchet MS"/>
              </a:rPr>
              <a:t>cannot</a:t>
            </a:r>
            <a:r>
              <a:rPr sz="2600" spc="-170" dirty="0">
                <a:solidFill>
                  <a:srgbClr val="292959"/>
                </a:solidFill>
                <a:latin typeface="Trebuchet MS"/>
                <a:cs typeface="Trebuchet MS"/>
              </a:rPr>
              <a:t> </a:t>
            </a:r>
            <a:r>
              <a:rPr sz="2600" spc="-105" dirty="0">
                <a:solidFill>
                  <a:srgbClr val="292959"/>
                </a:solidFill>
                <a:latin typeface="Trebuchet MS"/>
                <a:cs typeface="Trebuchet MS"/>
              </a:rPr>
              <a:t>impute</a:t>
            </a:r>
            <a:r>
              <a:rPr sz="2600" spc="-95" dirty="0">
                <a:solidFill>
                  <a:srgbClr val="292959"/>
                </a:solidFill>
                <a:latin typeface="Trebuchet MS"/>
                <a:cs typeface="Trebuchet MS"/>
              </a:rPr>
              <a:t> </a:t>
            </a:r>
            <a:r>
              <a:rPr sz="2600" spc="-65" dirty="0">
                <a:solidFill>
                  <a:srgbClr val="292959"/>
                </a:solidFill>
                <a:latin typeface="Trebuchet MS"/>
                <a:cs typeface="Trebuchet MS"/>
              </a:rPr>
              <a:t>common</a:t>
            </a:r>
            <a:r>
              <a:rPr sz="2600" spc="-130" dirty="0">
                <a:solidFill>
                  <a:srgbClr val="292959"/>
                </a:solidFill>
                <a:latin typeface="Trebuchet MS"/>
                <a:cs typeface="Trebuchet MS"/>
              </a:rPr>
              <a:t> </a:t>
            </a:r>
            <a:r>
              <a:rPr sz="2600" spc="-114" dirty="0">
                <a:solidFill>
                  <a:srgbClr val="292959"/>
                </a:solidFill>
                <a:latin typeface="Trebuchet MS"/>
                <a:cs typeface="Trebuchet MS"/>
              </a:rPr>
              <a:t>intention</a:t>
            </a:r>
            <a:r>
              <a:rPr sz="2600" spc="-80" dirty="0">
                <a:solidFill>
                  <a:srgbClr val="292959"/>
                </a:solidFill>
                <a:latin typeface="Trebuchet MS"/>
                <a:cs typeface="Trebuchet MS"/>
              </a:rPr>
              <a:t> </a:t>
            </a:r>
            <a:r>
              <a:rPr sz="2600" spc="-120" dirty="0">
                <a:solidFill>
                  <a:srgbClr val="292959"/>
                </a:solidFill>
                <a:latin typeface="Trebuchet MS"/>
                <a:cs typeface="Trebuchet MS"/>
              </a:rPr>
              <a:t>from</a:t>
            </a:r>
            <a:r>
              <a:rPr sz="2600" spc="-60" dirty="0">
                <a:solidFill>
                  <a:srgbClr val="292959"/>
                </a:solidFill>
                <a:latin typeface="Trebuchet MS"/>
                <a:cs typeface="Trebuchet MS"/>
              </a:rPr>
              <a:t> </a:t>
            </a:r>
            <a:r>
              <a:rPr sz="2600" spc="-605" dirty="0">
                <a:solidFill>
                  <a:srgbClr val="292959"/>
                </a:solidFill>
                <a:latin typeface="Trebuchet MS"/>
                <a:cs typeface="Trebuchet MS"/>
              </a:rPr>
              <a:t>17</a:t>
            </a:r>
            <a:r>
              <a:rPr sz="2600" spc="409" dirty="0">
                <a:solidFill>
                  <a:srgbClr val="292959"/>
                </a:solidFill>
                <a:latin typeface="Trebuchet MS"/>
                <a:cs typeface="Trebuchet MS"/>
              </a:rPr>
              <a:t> </a:t>
            </a:r>
            <a:r>
              <a:rPr sz="2600" spc="-60" dirty="0">
                <a:solidFill>
                  <a:srgbClr val="292959"/>
                </a:solidFill>
                <a:latin typeface="Trebuchet MS"/>
                <a:cs typeface="Trebuchet MS"/>
              </a:rPr>
              <a:t>years</a:t>
            </a:r>
            <a:r>
              <a:rPr sz="2600" spc="-45" dirty="0">
                <a:solidFill>
                  <a:srgbClr val="292959"/>
                </a:solidFill>
                <a:latin typeface="Trebuchet MS"/>
                <a:cs typeface="Trebuchet MS"/>
              </a:rPr>
              <a:t> </a:t>
            </a:r>
            <a:r>
              <a:rPr sz="2600" spc="-10" dirty="0">
                <a:solidFill>
                  <a:srgbClr val="292959"/>
                </a:solidFill>
                <a:latin typeface="Trebuchet MS"/>
                <a:cs typeface="Trebuchet MS"/>
              </a:rPr>
              <a:t>cohabitation </a:t>
            </a:r>
            <a:r>
              <a:rPr sz="2600" spc="-135" dirty="0">
                <a:solidFill>
                  <a:srgbClr val="292959"/>
                </a:solidFill>
                <a:latin typeface="Trebuchet MS"/>
                <a:cs typeface="Trebuchet MS"/>
              </a:rPr>
              <a:t>Plaintiff’s</a:t>
            </a:r>
            <a:r>
              <a:rPr sz="2600" spc="-65" dirty="0">
                <a:solidFill>
                  <a:srgbClr val="292959"/>
                </a:solidFill>
                <a:latin typeface="Trebuchet MS"/>
                <a:cs typeface="Trebuchet MS"/>
              </a:rPr>
              <a:t> </a:t>
            </a:r>
            <a:r>
              <a:rPr sz="2600" spc="-30" dirty="0">
                <a:solidFill>
                  <a:srgbClr val="292959"/>
                </a:solidFill>
                <a:latin typeface="Trebuchet MS"/>
                <a:cs typeface="Trebuchet MS"/>
              </a:rPr>
              <a:t>actions</a:t>
            </a:r>
            <a:r>
              <a:rPr sz="2600" spc="-110" dirty="0">
                <a:solidFill>
                  <a:srgbClr val="292959"/>
                </a:solidFill>
                <a:latin typeface="Trebuchet MS"/>
                <a:cs typeface="Trebuchet MS"/>
              </a:rPr>
              <a:t> </a:t>
            </a:r>
            <a:r>
              <a:rPr sz="2600" dirty="0">
                <a:solidFill>
                  <a:srgbClr val="292959"/>
                </a:solidFill>
                <a:latin typeface="Trebuchet MS"/>
                <a:cs typeface="Trebuchet MS"/>
              </a:rPr>
              <a:t>did</a:t>
            </a:r>
            <a:r>
              <a:rPr sz="2600" spc="-85" dirty="0">
                <a:solidFill>
                  <a:srgbClr val="292959"/>
                </a:solidFill>
                <a:latin typeface="Trebuchet MS"/>
                <a:cs typeface="Trebuchet MS"/>
              </a:rPr>
              <a:t> not </a:t>
            </a:r>
            <a:r>
              <a:rPr sz="2600" spc="-60" dirty="0">
                <a:solidFill>
                  <a:srgbClr val="292959"/>
                </a:solidFill>
                <a:latin typeface="Trebuchet MS"/>
                <a:cs typeface="Trebuchet MS"/>
              </a:rPr>
              <a:t>count</a:t>
            </a:r>
            <a:r>
              <a:rPr sz="2600" spc="-85" dirty="0">
                <a:solidFill>
                  <a:srgbClr val="292959"/>
                </a:solidFill>
                <a:latin typeface="Trebuchet MS"/>
                <a:cs typeface="Trebuchet MS"/>
              </a:rPr>
              <a:t> </a:t>
            </a:r>
            <a:r>
              <a:rPr sz="2600" dirty="0">
                <a:solidFill>
                  <a:srgbClr val="292959"/>
                </a:solidFill>
                <a:latin typeface="Trebuchet MS"/>
                <a:cs typeface="Trebuchet MS"/>
              </a:rPr>
              <a:t>as</a:t>
            </a:r>
            <a:r>
              <a:rPr sz="2600" spc="-90" dirty="0">
                <a:solidFill>
                  <a:srgbClr val="292959"/>
                </a:solidFill>
                <a:latin typeface="Trebuchet MS"/>
                <a:cs typeface="Trebuchet MS"/>
              </a:rPr>
              <a:t> </a:t>
            </a:r>
            <a:r>
              <a:rPr sz="2600" spc="105" dirty="0">
                <a:solidFill>
                  <a:srgbClr val="292959"/>
                </a:solidFill>
                <a:latin typeface="Trebuchet MS"/>
                <a:cs typeface="Trebuchet MS"/>
              </a:rPr>
              <a:t>a</a:t>
            </a:r>
            <a:r>
              <a:rPr sz="2600" spc="-85" dirty="0">
                <a:solidFill>
                  <a:srgbClr val="292959"/>
                </a:solidFill>
                <a:latin typeface="Trebuchet MS"/>
                <a:cs typeface="Trebuchet MS"/>
              </a:rPr>
              <a:t> </a:t>
            </a:r>
            <a:r>
              <a:rPr sz="2600" spc="-65" dirty="0">
                <a:solidFill>
                  <a:srgbClr val="292959"/>
                </a:solidFill>
                <a:latin typeface="Trebuchet MS"/>
                <a:cs typeface="Trebuchet MS"/>
              </a:rPr>
              <a:t>substantial</a:t>
            </a:r>
            <a:r>
              <a:rPr sz="2600" spc="-85" dirty="0">
                <a:solidFill>
                  <a:srgbClr val="292959"/>
                </a:solidFill>
                <a:latin typeface="Trebuchet MS"/>
                <a:cs typeface="Trebuchet MS"/>
              </a:rPr>
              <a:t> </a:t>
            </a:r>
            <a:r>
              <a:rPr sz="2600" spc="-100" dirty="0">
                <a:solidFill>
                  <a:srgbClr val="292959"/>
                </a:solidFill>
                <a:latin typeface="Trebuchet MS"/>
                <a:cs typeface="Trebuchet MS"/>
              </a:rPr>
              <a:t>contribution</a:t>
            </a:r>
            <a:r>
              <a:rPr sz="2600" spc="-85" dirty="0">
                <a:solidFill>
                  <a:srgbClr val="292959"/>
                </a:solidFill>
                <a:latin typeface="Trebuchet MS"/>
                <a:cs typeface="Trebuchet MS"/>
              </a:rPr>
              <a:t> </a:t>
            </a:r>
            <a:r>
              <a:rPr sz="2600" spc="-45" dirty="0">
                <a:solidFill>
                  <a:srgbClr val="292959"/>
                </a:solidFill>
                <a:latin typeface="Trebuchet MS"/>
                <a:cs typeface="Trebuchet MS"/>
              </a:rPr>
              <a:t>to</a:t>
            </a:r>
            <a:r>
              <a:rPr sz="2600" spc="-85" dirty="0">
                <a:solidFill>
                  <a:srgbClr val="292959"/>
                </a:solidFill>
                <a:latin typeface="Trebuchet MS"/>
                <a:cs typeface="Trebuchet MS"/>
              </a:rPr>
              <a:t> </a:t>
            </a:r>
            <a:r>
              <a:rPr sz="2600" spc="-25" dirty="0">
                <a:solidFill>
                  <a:srgbClr val="292959"/>
                </a:solidFill>
                <a:latin typeface="Trebuchet MS"/>
                <a:cs typeface="Trebuchet MS"/>
              </a:rPr>
              <a:t>rhe </a:t>
            </a:r>
            <a:r>
              <a:rPr sz="2600" spc="-50" dirty="0">
                <a:solidFill>
                  <a:srgbClr val="292959"/>
                </a:solidFill>
                <a:latin typeface="Trebuchet MS"/>
                <a:cs typeface="Trebuchet MS"/>
              </a:rPr>
              <a:t>household</a:t>
            </a:r>
            <a:r>
              <a:rPr sz="2600" spc="-135" dirty="0">
                <a:solidFill>
                  <a:srgbClr val="292959"/>
                </a:solidFill>
                <a:latin typeface="Trebuchet MS"/>
                <a:cs typeface="Trebuchet MS"/>
              </a:rPr>
              <a:t> </a:t>
            </a:r>
            <a:r>
              <a:rPr sz="2600" spc="-10" dirty="0">
                <a:solidFill>
                  <a:srgbClr val="292959"/>
                </a:solidFill>
                <a:latin typeface="Trebuchet MS"/>
                <a:cs typeface="Trebuchet MS"/>
              </a:rPr>
              <a:t>expenses</a:t>
            </a:r>
            <a:endParaRPr sz="2600">
              <a:latin typeface="Trebuchet MS"/>
              <a:cs typeface="Trebuchet MS"/>
            </a:endParaRPr>
          </a:p>
          <a:p>
            <a:pPr>
              <a:lnSpc>
                <a:spcPct val="100000"/>
              </a:lnSpc>
              <a:spcBef>
                <a:spcPts val="80"/>
              </a:spcBef>
            </a:pPr>
            <a:endParaRPr sz="2600">
              <a:latin typeface="Trebuchet MS"/>
              <a:cs typeface="Trebuchet MS"/>
            </a:endParaRPr>
          </a:p>
          <a:p>
            <a:pPr marL="3033395" algn="ctr">
              <a:lnSpc>
                <a:spcPct val="100000"/>
              </a:lnSpc>
            </a:pPr>
            <a:r>
              <a:rPr sz="3400" b="1" spc="-50" dirty="0">
                <a:solidFill>
                  <a:srgbClr val="FFFFFF"/>
                </a:solidFill>
                <a:latin typeface="Trebuchet MS"/>
                <a:cs typeface="Trebuchet MS"/>
              </a:rPr>
              <a:t>Key</a:t>
            </a:r>
            <a:r>
              <a:rPr sz="3400" b="1" spc="-200" dirty="0">
                <a:solidFill>
                  <a:srgbClr val="FFFFFF"/>
                </a:solidFill>
                <a:latin typeface="Trebuchet MS"/>
                <a:cs typeface="Trebuchet MS"/>
              </a:rPr>
              <a:t> </a:t>
            </a:r>
            <a:r>
              <a:rPr sz="3400" b="1" dirty="0">
                <a:solidFill>
                  <a:srgbClr val="FFFFFF"/>
                </a:solidFill>
                <a:latin typeface="Trebuchet MS"/>
                <a:cs typeface="Trebuchet MS"/>
              </a:rPr>
              <a:t>source:</a:t>
            </a:r>
            <a:r>
              <a:rPr sz="3400" b="1" spc="-135" dirty="0">
                <a:solidFill>
                  <a:srgbClr val="FFFFFF"/>
                </a:solidFill>
                <a:latin typeface="Trebuchet MS"/>
                <a:cs typeface="Trebuchet MS"/>
              </a:rPr>
              <a:t> </a:t>
            </a:r>
            <a:r>
              <a:rPr sz="3400" i="1" spc="95" dirty="0">
                <a:solidFill>
                  <a:srgbClr val="FFFFFF"/>
                </a:solidFill>
                <a:latin typeface="Gill Sans MT"/>
                <a:cs typeface="Gill Sans MT"/>
              </a:rPr>
              <a:t>Burns</a:t>
            </a:r>
            <a:r>
              <a:rPr sz="3400" i="1" spc="-50" dirty="0">
                <a:solidFill>
                  <a:srgbClr val="FFFFFF"/>
                </a:solidFill>
                <a:latin typeface="Gill Sans MT"/>
                <a:cs typeface="Gill Sans MT"/>
              </a:rPr>
              <a:t> </a:t>
            </a:r>
            <a:r>
              <a:rPr sz="3400" i="1" spc="165" dirty="0">
                <a:solidFill>
                  <a:srgbClr val="FFFFFF"/>
                </a:solidFill>
                <a:latin typeface="Gill Sans MT"/>
                <a:cs typeface="Gill Sans MT"/>
              </a:rPr>
              <a:t>v</a:t>
            </a:r>
            <a:r>
              <a:rPr sz="3400" i="1" spc="-55" dirty="0">
                <a:solidFill>
                  <a:srgbClr val="FFFFFF"/>
                </a:solidFill>
                <a:latin typeface="Gill Sans MT"/>
                <a:cs typeface="Gill Sans MT"/>
              </a:rPr>
              <a:t> </a:t>
            </a:r>
            <a:r>
              <a:rPr sz="3400" i="1" spc="75" dirty="0">
                <a:solidFill>
                  <a:srgbClr val="FFFFFF"/>
                </a:solidFill>
                <a:latin typeface="Gill Sans MT"/>
                <a:cs typeface="Gill Sans MT"/>
              </a:rPr>
              <a:t>Burns</a:t>
            </a:r>
            <a:endParaRPr sz="3400">
              <a:latin typeface="Gill Sans MT"/>
              <a:cs typeface="Gill Sans MT"/>
            </a:endParaRPr>
          </a:p>
          <a:p>
            <a:pPr marL="2915920" algn="ctr">
              <a:lnSpc>
                <a:spcPct val="100000"/>
              </a:lnSpc>
              <a:spcBef>
                <a:spcPts val="45"/>
              </a:spcBef>
            </a:pPr>
            <a:r>
              <a:rPr sz="3400" spc="-120" dirty="0">
                <a:solidFill>
                  <a:srgbClr val="FFFFFF"/>
                </a:solidFill>
                <a:latin typeface="Trebuchet MS"/>
                <a:cs typeface="Trebuchet MS"/>
              </a:rPr>
              <a:t>[1984]</a:t>
            </a:r>
            <a:r>
              <a:rPr sz="3400" spc="-105" dirty="0">
                <a:solidFill>
                  <a:srgbClr val="FFFFFF"/>
                </a:solidFill>
                <a:latin typeface="Trebuchet MS"/>
                <a:cs typeface="Trebuchet MS"/>
              </a:rPr>
              <a:t> </a:t>
            </a:r>
            <a:r>
              <a:rPr sz="3400" spc="135" dirty="0">
                <a:solidFill>
                  <a:srgbClr val="FFFFFF"/>
                </a:solidFill>
                <a:latin typeface="Trebuchet MS"/>
                <a:cs typeface="Trebuchet MS"/>
              </a:rPr>
              <a:t>Ch</a:t>
            </a:r>
            <a:r>
              <a:rPr sz="3400" spc="-100" dirty="0">
                <a:solidFill>
                  <a:srgbClr val="FFFFFF"/>
                </a:solidFill>
                <a:latin typeface="Trebuchet MS"/>
                <a:cs typeface="Trebuchet MS"/>
              </a:rPr>
              <a:t> </a:t>
            </a:r>
            <a:r>
              <a:rPr sz="3400" spc="-355" dirty="0">
                <a:solidFill>
                  <a:srgbClr val="FFFFFF"/>
                </a:solidFill>
                <a:latin typeface="Trebuchet MS"/>
                <a:cs typeface="Trebuchet MS"/>
              </a:rPr>
              <a:t>317</a:t>
            </a:r>
            <a:endParaRPr sz="3400">
              <a:latin typeface="Trebuchet MS"/>
              <a:cs typeface="Trebuchet M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4" name="object 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5" name="object 5" descr="$PPTXTitle"/>
          <p:cNvSpPr txBox="1">
            <a:spLocks noGrp="1"/>
          </p:cNvSpPr>
          <p:nvPr>
            <p:ph type="title"/>
          </p:nvPr>
        </p:nvSpPr>
        <p:spPr>
          <a:xfrm>
            <a:off x="597084" y="837406"/>
            <a:ext cx="16144875" cy="1168400"/>
          </a:xfrm>
          <a:prstGeom prst="rect">
            <a:avLst/>
          </a:prstGeom>
        </p:spPr>
        <p:txBody>
          <a:bodyPr vert="horz" wrap="square" lIns="0" tIns="12700" rIns="0" bIns="0" rtlCol="0">
            <a:spAutoFit/>
          </a:bodyPr>
          <a:lstStyle/>
          <a:p>
            <a:pPr marL="12700">
              <a:lnSpc>
                <a:spcPct val="100000"/>
              </a:lnSpc>
              <a:spcBef>
                <a:spcPts val="100"/>
              </a:spcBef>
            </a:pPr>
            <a:r>
              <a:rPr sz="7500" spc="130" dirty="0"/>
              <a:t>ACTIVITY</a:t>
            </a:r>
            <a:r>
              <a:rPr sz="7500" spc="-285" dirty="0"/>
              <a:t> </a:t>
            </a:r>
            <a:r>
              <a:rPr sz="7500" spc="-500" dirty="0"/>
              <a:t>2:</a:t>
            </a:r>
            <a:r>
              <a:rPr sz="7500" spc="-285" dirty="0"/>
              <a:t> </a:t>
            </a:r>
            <a:r>
              <a:rPr sz="7500" dirty="0">
                <a:solidFill>
                  <a:srgbClr val="292959"/>
                </a:solidFill>
              </a:rPr>
              <a:t>EVALUATING</a:t>
            </a:r>
            <a:r>
              <a:rPr sz="7500" spc="-285" dirty="0">
                <a:solidFill>
                  <a:srgbClr val="292959"/>
                </a:solidFill>
              </a:rPr>
              <a:t> </a:t>
            </a:r>
            <a:r>
              <a:rPr sz="7500" spc="450" dirty="0">
                <a:solidFill>
                  <a:srgbClr val="292959"/>
                </a:solidFill>
              </a:rPr>
              <a:t>CASE</a:t>
            </a:r>
            <a:r>
              <a:rPr sz="7500" spc="-285" dirty="0">
                <a:solidFill>
                  <a:srgbClr val="292959"/>
                </a:solidFill>
              </a:rPr>
              <a:t> </a:t>
            </a:r>
            <a:r>
              <a:rPr sz="7500" spc="-25" dirty="0">
                <a:solidFill>
                  <a:srgbClr val="292959"/>
                </a:solidFill>
              </a:rPr>
              <a:t>LAW</a:t>
            </a:r>
            <a:endParaRPr sz="7500"/>
          </a:p>
        </p:txBody>
      </p:sp>
      <p:pic>
        <p:nvPicPr>
          <p:cNvPr id="6" name="object 6"/>
          <p:cNvPicPr/>
          <p:nvPr/>
        </p:nvPicPr>
        <p:blipFill>
          <a:blip r:embed="rId3" cstate="print"/>
          <a:stretch>
            <a:fillRect/>
          </a:stretch>
        </p:blipFill>
        <p:spPr>
          <a:xfrm>
            <a:off x="1514474" y="2758135"/>
            <a:ext cx="161924" cy="161924"/>
          </a:xfrm>
          <a:prstGeom prst="rect">
            <a:avLst/>
          </a:prstGeom>
        </p:spPr>
      </p:pic>
      <p:sp>
        <p:nvSpPr>
          <p:cNvPr id="7" name="object 7"/>
          <p:cNvSpPr txBox="1">
            <a:spLocks noGrp="1"/>
          </p:cNvSpPr>
          <p:nvPr>
            <p:ph type="body" idx="1"/>
          </p:nvPr>
        </p:nvSpPr>
        <p:spPr>
          <a:prstGeom prst="rect">
            <a:avLst/>
          </a:prstGeom>
        </p:spPr>
        <p:txBody>
          <a:bodyPr vert="horz" wrap="square" lIns="0" tIns="12700" rIns="0" bIns="0" rtlCol="0">
            <a:spAutoFit/>
          </a:bodyPr>
          <a:lstStyle/>
          <a:p>
            <a:pPr marL="12700" marR="5080">
              <a:lnSpc>
                <a:spcPct val="135900"/>
              </a:lnSpc>
              <a:spcBef>
                <a:spcPts val="100"/>
              </a:spcBef>
            </a:pPr>
            <a:r>
              <a:rPr spc="-80" dirty="0"/>
              <a:t>Evaluate</a:t>
            </a:r>
            <a:r>
              <a:rPr spc="-190" dirty="0"/>
              <a:t> </a:t>
            </a:r>
            <a:r>
              <a:rPr spc="-150" dirty="0"/>
              <a:t>the </a:t>
            </a:r>
            <a:r>
              <a:rPr spc="-50" dirty="0"/>
              <a:t>decisions</a:t>
            </a:r>
            <a:r>
              <a:rPr spc="-160" dirty="0"/>
              <a:t> </a:t>
            </a:r>
            <a:r>
              <a:rPr spc="-10" dirty="0"/>
              <a:t>reached</a:t>
            </a:r>
            <a:r>
              <a:rPr spc="-155" dirty="0"/>
              <a:t> </a:t>
            </a:r>
            <a:r>
              <a:rPr spc="-200" dirty="0"/>
              <a:t>in</a:t>
            </a:r>
            <a:r>
              <a:rPr spc="-130" dirty="0"/>
              <a:t> </a:t>
            </a:r>
            <a:r>
              <a:rPr spc="-65" dirty="0"/>
              <a:t>both</a:t>
            </a:r>
            <a:r>
              <a:rPr spc="-155" dirty="0"/>
              <a:t> </a:t>
            </a:r>
            <a:r>
              <a:rPr i="1" spc="229" dirty="0">
                <a:latin typeface="Gill Sans MT"/>
                <a:cs typeface="Gill Sans MT"/>
              </a:rPr>
              <a:t>Pettitt</a:t>
            </a:r>
            <a:r>
              <a:rPr i="1" spc="-65" dirty="0">
                <a:latin typeface="Gill Sans MT"/>
                <a:cs typeface="Gill Sans MT"/>
              </a:rPr>
              <a:t> </a:t>
            </a:r>
            <a:r>
              <a:rPr i="1" spc="195" dirty="0">
                <a:latin typeface="Gill Sans MT"/>
                <a:cs typeface="Gill Sans MT"/>
              </a:rPr>
              <a:t>v</a:t>
            </a:r>
            <a:r>
              <a:rPr i="1" spc="-60" dirty="0">
                <a:latin typeface="Gill Sans MT"/>
                <a:cs typeface="Gill Sans MT"/>
              </a:rPr>
              <a:t> </a:t>
            </a:r>
            <a:r>
              <a:rPr i="1" spc="229" dirty="0">
                <a:latin typeface="Gill Sans MT"/>
                <a:cs typeface="Gill Sans MT"/>
              </a:rPr>
              <a:t>Pettitt</a:t>
            </a:r>
            <a:r>
              <a:rPr i="1" spc="-60" dirty="0">
                <a:latin typeface="Gill Sans MT"/>
                <a:cs typeface="Gill Sans MT"/>
              </a:rPr>
              <a:t> </a:t>
            </a:r>
            <a:r>
              <a:rPr dirty="0"/>
              <a:t>and</a:t>
            </a:r>
            <a:r>
              <a:rPr spc="-155" dirty="0"/>
              <a:t> </a:t>
            </a:r>
            <a:r>
              <a:rPr i="1" spc="110" dirty="0">
                <a:latin typeface="Gill Sans MT"/>
                <a:cs typeface="Gill Sans MT"/>
              </a:rPr>
              <a:t>Burns</a:t>
            </a:r>
            <a:r>
              <a:rPr i="1" spc="-60" dirty="0">
                <a:latin typeface="Gill Sans MT"/>
                <a:cs typeface="Gill Sans MT"/>
              </a:rPr>
              <a:t> </a:t>
            </a:r>
            <a:r>
              <a:rPr i="1" spc="145" dirty="0">
                <a:latin typeface="Gill Sans MT"/>
                <a:cs typeface="Gill Sans MT"/>
              </a:rPr>
              <a:t>v </a:t>
            </a:r>
            <a:r>
              <a:rPr i="1" spc="135" dirty="0">
                <a:latin typeface="Gill Sans MT"/>
                <a:cs typeface="Gill Sans MT"/>
              </a:rPr>
              <a:t>Burns.</a:t>
            </a:r>
            <a:r>
              <a:rPr i="1" spc="-170" dirty="0">
                <a:latin typeface="Gill Sans MT"/>
                <a:cs typeface="Gill Sans MT"/>
              </a:rPr>
              <a:t> </a:t>
            </a:r>
            <a:r>
              <a:rPr spc="-30" dirty="0"/>
              <a:t>Contrast</a:t>
            </a:r>
            <a:r>
              <a:rPr spc="-180" dirty="0"/>
              <a:t> </a:t>
            </a:r>
            <a:r>
              <a:rPr spc="-150" dirty="0"/>
              <a:t>the </a:t>
            </a:r>
            <a:r>
              <a:rPr spc="-75" dirty="0"/>
              <a:t>differences</a:t>
            </a:r>
            <a:r>
              <a:rPr spc="-175" dirty="0"/>
              <a:t> </a:t>
            </a:r>
            <a:r>
              <a:rPr spc="-75" dirty="0"/>
              <a:t>between</a:t>
            </a:r>
            <a:r>
              <a:rPr spc="-180" dirty="0"/>
              <a:t> </a:t>
            </a:r>
            <a:r>
              <a:rPr spc="-95" dirty="0"/>
              <a:t>these</a:t>
            </a:r>
            <a:r>
              <a:rPr spc="-175" dirty="0"/>
              <a:t> </a:t>
            </a:r>
            <a:r>
              <a:rPr spc="-55" dirty="0"/>
              <a:t>cases,</a:t>
            </a:r>
            <a:r>
              <a:rPr spc="-180" dirty="0"/>
              <a:t> </a:t>
            </a:r>
            <a:r>
              <a:rPr spc="-95" dirty="0"/>
              <a:t>is</a:t>
            </a:r>
            <a:r>
              <a:rPr spc="-175" dirty="0"/>
              <a:t> </a:t>
            </a:r>
            <a:r>
              <a:rPr spc="-260" dirty="0"/>
              <a:t>it</a:t>
            </a:r>
            <a:r>
              <a:rPr spc="-130" dirty="0"/>
              <a:t> </a:t>
            </a:r>
            <a:r>
              <a:rPr spc="-135" dirty="0"/>
              <a:t>right</a:t>
            </a:r>
            <a:r>
              <a:rPr spc="-165" dirty="0"/>
              <a:t> </a:t>
            </a:r>
            <a:r>
              <a:rPr spc="-20" dirty="0"/>
              <a:t>that </a:t>
            </a:r>
            <a:r>
              <a:rPr spc="-150" dirty="0"/>
              <a:t>the </a:t>
            </a:r>
            <a:r>
              <a:rPr spc="-114" dirty="0"/>
              <a:t>court</a:t>
            </a:r>
            <a:r>
              <a:rPr spc="-185" dirty="0"/>
              <a:t> </a:t>
            </a:r>
            <a:r>
              <a:rPr spc="-25" dirty="0"/>
              <a:t>concluded</a:t>
            </a:r>
            <a:r>
              <a:rPr spc="-275" dirty="0"/>
              <a:t> </a:t>
            </a:r>
            <a:r>
              <a:rPr spc="-200" dirty="0"/>
              <a:t>in</a:t>
            </a:r>
            <a:r>
              <a:rPr spc="-130" dirty="0"/>
              <a:t> </a:t>
            </a:r>
            <a:r>
              <a:rPr spc="-65" dirty="0"/>
              <a:t>both</a:t>
            </a:r>
            <a:r>
              <a:rPr spc="-185" dirty="0"/>
              <a:t> </a:t>
            </a:r>
            <a:r>
              <a:rPr spc="-140" dirty="0"/>
              <a:t>that</a:t>
            </a:r>
            <a:r>
              <a:rPr spc="-160" dirty="0"/>
              <a:t> </a:t>
            </a:r>
            <a:r>
              <a:rPr spc="-175" dirty="0"/>
              <a:t>neither</a:t>
            </a:r>
            <a:r>
              <a:rPr spc="-130" dirty="0"/>
              <a:t> </a:t>
            </a:r>
            <a:r>
              <a:rPr spc="-125" dirty="0"/>
              <a:t>party</a:t>
            </a:r>
            <a:r>
              <a:rPr spc="-175" dirty="0"/>
              <a:t> </a:t>
            </a:r>
            <a:r>
              <a:rPr spc="-30" dirty="0"/>
              <a:t>could</a:t>
            </a:r>
            <a:r>
              <a:rPr spc="-170" dirty="0"/>
              <a:t> </a:t>
            </a:r>
            <a:r>
              <a:rPr spc="-95" dirty="0"/>
              <a:t>establish</a:t>
            </a:r>
            <a:r>
              <a:rPr spc="-175" dirty="0"/>
              <a:t> </a:t>
            </a:r>
            <a:r>
              <a:rPr spc="114" dirty="0"/>
              <a:t>a </a:t>
            </a:r>
            <a:r>
              <a:rPr spc="-140" dirty="0"/>
              <a:t>resulting</a:t>
            </a:r>
            <a:r>
              <a:rPr spc="-130" dirty="0"/>
              <a:t> </a:t>
            </a:r>
            <a:r>
              <a:rPr spc="-225" dirty="0"/>
              <a:t>trust</a:t>
            </a:r>
            <a:r>
              <a:rPr spc="-130" dirty="0"/>
              <a:t> </a:t>
            </a:r>
            <a:r>
              <a:rPr spc="-200" dirty="0"/>
              <a:t>in</a:t>
            </a:r>
            <a:r>
              <a:rPr spc="-130" dirty="0"/>
              <a:t> </a:t>
            </a:r>
            <a:r>
              <a:rPr spc="-70" dirty="0"/>
              <a:t>respect</a:t>
            </a:r>
            <a:r>
              <a:rPr spc="-125" dirty="0"/>
              <a:t> </a:t>
            </a:r>
            <a:r>
              <a:rPr dirty="0"/>
              <a:t>of</a:t>
            </a:r>
            <a:r>
              <a:rPr spc="-130" dirty="0"/>
              <a:t> </a:t>
            </a:r>
            <a:r>
              <a:rPr spc="-210" dirty="0"/>
              <a:t>their</a:t>
            </a:r>
            <a:r>
              <a:rPr spc="-130" dirty="0"/>
              <a:t> </a:t>
            </a:r>
            <a:r>
              <a:rPr spc="-180" dirty="0"/>
              <a:t>family</a:t>
            </a:r>
            <a:r>
              <a:rPr spc="-130" dirty="0"/>
              <a:t> </a:t>
            </a:r>
            <a:r>
              <a:rPr spc="-10" dirty="0"/>
              <a:t>homes?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895534" y="2312193"/>
            <a:ext cx="95250" cy="95249"/>
          </a:xfrm>
          <a:prstGeom prst="rect">
            <a:avLst/>
          </a:prstGeom>
        </p:spPr>
      </p:pic>
      <p:pic>
        <p:nvPicPr>
          <p:cNvPr id="3" name="object 3"/>
          <p:cNvPicPr/>
          <p:nvPr/>
        </p:nvPicPr>
        <p:blipFill>
          <a:blip r:embed="rId3" cstate="print"/>
          <a:stretch>
            <a:fillRect/>
          </a:stretch>
        </p:blipFill>
        <p:spPr>
          <a:xfrm>
            <a:off x="895534" y="2836068"/>
            <a:ext cx="95250" cy="95249"/>
          </a:xfrm>
          <a:prstGeom prst="rect">
            <a:avLst/>
          </a:prstGeom>
        </p:spPr>
      </p:pic>
      <p:sp>
        <p:nvSpPr>
          <p:cNvPr id="4" name="object 4" descr="$PPTXTitle"/>
          <p:cNvSpPr txBox="1">
            <a:spLocks noGrp="1"/>
          </p:cNvSpPr>
          <p:nvPr>
            <p:ph type="title"/>
          </p:nvPr>
        </p:nvSpPr>
        <p:spPr>
          <a:xfrm>
            <a:off x="597084" y="838103"/>
            <a:ext cx="17601565" cy="1061720"/>
          </a:xfrm>
          <a:prstGeom prst="rect">
            <a:avLst/>
          </a:prstGeom>
        </p:spPr>
        <p:txBody>
          <a:bodyPr vert="horz" wrap="square" lIns="0" tIns="12700" rIns="0" bIns="0" rtlCol="0">
            <a:spAutoFit/>
          </a:bodyPr>
          <a:lstStyle/>
          <a:p>
            <a:pPr marL="12700">
              <a:lnSpc>
                <a:spcPct val="100000"/>
              </a:lnSpc>
              <a:spcBef>
                <a:spcPts val="100"/>
              </a:spcBef>
            </a:pPr>
            <a:r>
              <a:rPr sz="6800" spc="95" dirty="0"/>
              <a:t>MODERN</a:t>
            </a:r>
            <a:r>
              <a:rPr sz="6800" spc="-425" dirty="0"/>
              <a:t> </a:t>
            </a:r>
            <a:r>
              <a:rPr sz="6800" spc="-35" dirty="0"/>
              <a:t>RELEVANCE</a:t>
            </a:r>
            <a:r>
              <a:rPr sz="6800" spc="-420" dirty="0"/>
              <a:t> </a:t>
            </a:r>
            <a:r>
              <a:rPr sz="6800" dirty="0">
                <a:solidFill>
                  <a:srgbClr val="292959"/>
                </a:solidFill>
              </a:rPr>
              <a:t>OF</a:t>
            </a:r>
            <a:r>
              <a:rPr sz="6800" spc="-420" dirty="0">
                <a:solidFill>
                  <a:srgbClr val="292959"/>
                </a:solidFill>
              </a:rPr>
              <a:t> </a:t>
            </a:r>
            <a:r>
              <a:rPr sz="6800" spc="-40" dirty="0">
                <a:solidFill>
                  <a:srgbClr val="292959"/>
                </a:solidFill>
              </a:rPr>
              <a:t>RESULTING</a:t>
            </a:r>
            <a:r>
              <a:rPr sz="6800" spc="-425" dirty="0">
                <a:solidFill>
                  <a:srgbClr val="292959"/>
                </a:solidFill>
              </a:rPr>
              <a:t> </a:t>
            </a:r>
            <a:r>
              <a:rPr sz="6800" spc="-10" dirty="0">
                <a:solidFill>
                  <a:srgbClr val="292959"/>
                </a:solidFill>
              </a:rPr>
              <a:t>TRUSTS</a:t>
            </a:r>
            <a:endParaRPr sz="6800"/>
          </a:p>
        </p:txBody>
      </p:sp>
      <p:sp>
        <p:nvSpPr>
          <p:cNvPr id="5" name="object 5"/>
          <p:cNvSpPr txBox="1"/>
          <p:nvPr/>
        </p:nvSpPr>
        <p:spPr>
          <a:xfrm>
            <a:off x="843359" y="1981987"/>
            <a:ext cx="16036925" cy="1967846"/>
          </a:xfrm>
          <a:prstGeom prst="rect">
            <a:avLst/>
          </a:prstGeom>
        </p:spPr>
        <p:txBody>
          <a:bodyPr vert="horz" wrap="square" lIns="0" tIns="155575" rIns="0" bIns="0" rtlCol="0">
            <a:spAutoFit/>
          </a:bodyPr>
          <a:lstStyle/>
          <a:p>
            <a:pPr marL="306070">
              <a:lnSpc>
                <a:spcPct val="100000"/>
              </a:lnSpc>
              <a:spcBef>
                <a:spcPts val="1225"/>
              </a:spcBef>
            </a:pPr>
            <a:r>
              <a:rPr sz="2500" spc="-75" dirty="0">
                <a:solidFill>
                  <a:srgbClr val="292959"/>
                </a:solidFill>
                <a:latin typeface="Trebuchet MS"/>
                <a:cs typeface="Trebuchet MS"/>
              </a:rPr>
              <a:t>Resulting</a:t>
            </a:r>
            <a:r>
              <a:rPr sz="2500" spc="-125" dirty="0">
                <a:solidFill>
                  <a:srgbClr val="292959"/>
                </a:solidFill>
                <a:latin typeface="Trebuchet MS"/>
                <a:cs typeface="Trebuchet MS"/>
              </a:rPr>
              <a:t> </a:t>
            </a:r>
            <a:r>
              <a:rPr sz="2500" spc="-114" dirty="0">
                <a:solidFill>
                  <a:srgbClr val="292959"/>
                </a:solidFill>
                <a:latin typeface="Trebuchet MS"/>
                <a:cs typeface="Trebuchet MS"/>
              </a:rPr>
              <a:t>trusts</a:t>
            </a:r>
            <a:r>
              <a:rPr sz="2500" spc="-80" dirty="0">
                <a:solidFill>
                  <a:srgbClr val="292959"/>
                </a:solidFill>
                <a:latin typeface="Trebuchet MS"/>
                <a:cs typeface="Trebuchet MS"/>
              </a:rPr>
              <a:t> </a:t>
            </a:r>
            <a:r>
              <a:rPr sz="2500" spc="-120" dirty="0">
                <a:solidFill>
                  <a:srgbClr val="292959"/>
                </a:solidFill>
                <a:latin typeface="Trebuchet MS"/>
                <a:cs typeface="Trebuchet MS"/>
              </a:rPr>
              <a:t>in</a:t>
            </a:r>
            <a:r>
              <a:rPr sz="2500" spc="-80" dirty="0">
                <a:solidFill>
                  <a:srgbClr val="292959"/>
                </a:solidFill>
                <a:latin typeface="Trebuchet MS"/>
                <a:cs typeface="Trebuchet MS"/>
              </a:rPr>
              <a:t> </a:t>
            </a:r>
            <a:r>
              <a:rPr sz="2500" spc="-75" dirty="0">
                <a:solidFill>
                  <a:srgbClr val="292959"/>
                </a:solidFill>
                <a:latin typeface="Trebuchet MS"/>
                <a:cs typeface="Trebuchet MS"/>
              </a:rPr>
              <a:t>context</a:t>
            </a:r>
            <a:r>
              <a:rPr sz="2500" spc="-110" dirty="0">
                <a:solidFill>
                  <a:srgbClr val="292959"/>
                </a:solidFill>
                <a:latin typeface="Trebuchet MS"/>
                <a:cs typeface="Trebuchet MS"/>
              </a:rPr>
              <a:t> </a:t>
            </a:r>
            <a:r>
              <a:rPr sz="2500" dirty="0">
                <a:solidFill>
                  <a:srgbClr val="292959"/>
                </a:solidFill>
                <a:latin typeface="Trebuchet MS"/>
                <a:cs typeface="Trebuchet MS"/>
              </a:rPr>
              <a:t>of</a:t>
            </a:r>
            <a:r>
              <a:rPr sz="2500" spc="-95" dirty="0">
                <a:solidFill>
                  <a:srgbClr val="292959"/>
                </a:solidFill>
                <a:latin typeface="Trebuchet MS"/>
                <a:cs typeface="Trebuchet MS"/>
              </a:rPr>
              <a:t> </a:t>
            </a:r>
            <a:r>
              <a:rPr sz="2500" spc="-120" dirty="0">
                <a:solidFill>
                  <a:srgbClr val="292959"/>
                </a:solidFill>
                <a:latin typeface="Trebuchet MS"/>
                <a:cs typeface="Trebuchet MS"/>
              </a:rPr>
              <a:t>family</a:t>
            </a:r>
            <a:r>
              <a:rPr sz="2500" spc="-80" dirty="0">
                <a:solidFill>
                  <a:srgbClr val="292959"/>
                </a:solidFill>
                <a:latin typeface="Trebuchet MS"/>
                <a:cs typeface="Trebuchet MS"/>
              </a:rPr>
              <a:t> </a:t>
            </a:r>
            <a:r>
              <a:rPr sz="2500" spc="-60" dirty="0">
                <a:solidFill>
                  <a:srgbClr val="292959"/>
                </a:solidFill>
                <a:latin typeface="Trebuchet MS"/>
                <a:cs typeface="Trebuchet MS"/>
              </a:rPr>
              <a:t>home</a:t>
            </a:r>
            <a:r>
              <a:rPr sz="2500" spc="-95" dirty="0">
                <a:solidFill>
                  <a:srgbClr val="292959"/>
                </a:solidFill>
                <a:latin typeface="Trebuchet MS"/>
                <a:cs typeface="Trebuchet MS"/>
              </a:rPr>
              <a:t> </a:t>
            </a:r>
            <a:r>
              <a:rPr sz="2500" dirty="0">
                <a:solidFill>
                  <a:srgbClr val="292959"/>
                </a:solidFill>
                <a:latin typeface="Trebuchet MS"/>
                <a:cs typeface="Trebuchet MS"/>
              </a:rPr>
              <a:t>no</a:t>
            </a:r>
            <a:r>
              <a:rPr lang="en-GB" sz="2500" dirty="0">
                <a:solidFill>
                  <a:srgbClr val="292959"/>
                </a:solidFill>
                <a:latin typeface="Trebuchet MS"/>
                <a:cs typeface="Trebuchet MS"/>
              </a:rPr>
              <a:t>w</a:t>
            </a:r>
            <a:r>
              <a:rPr sz="2500" spc="-95" dirty="0">
                <a:solidFill>
                  <a:srgbClr val="292959"/>
                </a:solidFill>
                <a:latin typeface="Trebuchet MS"/>
                <a:cs typeface="Trebuchet MS"/>
              </a:rPr>
              <a:t> </a:t>
            </a:r>
            <a:r>
              <a:rPr sz="2500" spc="-55" dirty="0">
                <a:solidFill>
                  <a:srgbClr val="292959"/>
                </a:solidFill>
                <a:latin typeface="Trebuchet MS"/>
                <a:cs typeface="Trebuchet MS"/>
              </a:rPr>
              <a:t>play</a:t>
            </a:r>
            <a:r>
              <a:rPr sz="2500" spc="-90" dirty="0">
                <a:solidFill>
                  <a:srgbClr val="292959"/>
                </a:solidFill>
                <a:latin typeface="Trebuchet MS"/>
                <a:cs typeface="Trebuchet MS"/>
              </a:rPr>
              <a:t> </a:t>
            </a:r>
            <a:r>
              <a:rPr sz="2500" spc="105" dirty="0">
                <a:solidFill>
                  <a:srgbClr val="292959"/>
                </a:solidFill>
                <a:latin typeface="Trebuchet MS"/>
                <a:cs typeface="Trebuchet MS"/>
              </a:rPr>
              <a:t>a</a:t>
            </a:r>
            <a:r>
              <a:rPr sz="2500" spc="-95" dirty="0">
                <a:solidFill>
                  <a:srgbClr val="292959"/>
                </a:solidFill>
                <a:latin typeface="Trebuchet MS"/>
                <a:cs typeface="Trebuchet MS"/>
              </a:rPr>
              <a:t> </a:t>
            </a:r>
            <a:r>
              <a:rPr sz="2500" spc="-90" dirty="0">
                <a:solidFill>
                  <a:srgbClr val="292959"/>
                </a:solidFill>
                <a:latin typeface="Trebuchet MS"/>
                <a:cs typeface="Trebuchet MS"/>
              </a:rPr>
              <a:t>more</a:t>
            </a:r>
            <a:r>
              <a:rPr sz="2500" spc="-95" dirty="0">
                <a:solidFill>
                  <a:srgbClr val="292959"/>
                </a:solidFill>
                <a:latin typeface="Trebuchet MS"/>
                <a:cs typeface="Trebuchet MS"/>
              </a:rPr>
              <a:t> </a:t>
            </a:r>
            <a:r>
              <a:rPr sz="2500" spc="-20" dirty="0">
                <a:solidFill>
                  <a:srgbClr val="292959"/>
                </a:solidFill>
                <a:latin typeface="Trebuchet MS"/>
                <a:cs typeface="Trebuchet MS"/>
              </a:rPr>
              <a:t>reduced</a:t>
            </a:r>
            <a:r>
              <a:rPr sz="2500" spc="-90" dirty="0">
                <a:solidFill>
                  <a:srgbClr val="292959"/>
                </a:solidFill>
                <a:latin typeface="Trebuchet MS"/>
                <a:cs typeface="Trebuchet MS"/>
              </a:rPr>
              <a:t> </a:t>
            </a:r>
            <a:r>
              <a:rPr sz="2500" spc="-20" dirty="0">
                <a:solidFill>
                  <a:srgbClr val="292959"/>
                </a:solidFill>
                <a:latin typeface="Trebuchet MS"/>
                <a:cs typeface="Trebuchet MS"/>
              </a:rPr>
              <a:t>role</a:t>
            </a:r>
            <a:endParaRPr sz="2500" dirty="0">
              <a:latin typeface="Trebuchet MS"/>
              <a:cs typeface="Trebuchet MS"/>
            </a:endParaRPr>
          </a:p>
          <a:p>
            <a:pPr marL="306070">
              <a:lnSpc>
                <a:spcPct val="100000"/>
              </a:lnSpc>
              <a:spcBef>
                <a:spcPts val="1125"/>
              </a:spcBef>
            </a:pPr>
            <a:r>
              <a:rPr sz="2500" spc="-80" dirty="0">
                <a:solidFill>
                  <a:srgbClr val="292959"/>
                </a:solidFill>
                <a:latin typeface="Trebuchet MS"/>
                <a:cs typeface="Trebuchet MS"/>
              </a:rPr>
              <a:t>For</a:t>
            </a:r>
            <a:r>
              <a:rPr sz="2500" spc="-110" dirty="0">
                <a:solidFill>
                  <a:srgbClr val="292959"/>
                </a:solidFill>
                <a:latin typeface="Trebuchet MS"/>
                <a:cs typeface="Trebuchet MS"/>
              </a:rPr>
              <a:t> </a:t>
            </a:r>
            <a:r>
              <a:rPr sz="2500" spc="-120" dirty="0">
                <a:solidFill>
                  <a:srgbClr val="292959"/>
                </a:solidFill>
                <a:latin typeface="Trebuchet MS"/>
                <a:cs typeface="Trebuchet MS"/>
              </a:rPr>
              <a:t>family</a:t>
            </a:r>
            <a:r>
              <a:rPr sz="2500" spc="-80" dirty="0">
                <a:solidFill>
                  <a:srgbClr val="292959"/>
                </a:solidFill>
                <a:latin typeface="Trebuchet MS"/>
                <a:cs typeface="Trebuchet MS"/>
              </a:rPr>
              <a:t> </a:t>
            </a:r>
            <a:r>
              <a:rPr sz="2500" spc="-45" dirty="0">
                <a:solidFill>
                  <a:srgbClr val="292959"/>
                </a:solidFill>
                <a:latin typeface="Trebuchet MS"/>
                <a:cs typeface="Trebuchet MS"/>
              </a:rPr>
              <a:t>homes</a:t>
            </a:r>
            <a:r>
              <a:rPr sz="2500" spc="-125" dirty="0">
                <a:solidFill>
                  <a:srgbClr val="292959"/>
                </a:solidFill>
                <a:latin typeface="Trebuchet MS"/>
                <a:cs typeface="Trebuchet MS"/>
              </a:rPr>
              <a:t> </a:t>
            </a:r>
            <a:r>
              <a:rPr sz="2500" spc="-30" dirty="0">
                <a:solidFill>
                  <a:srgbClr val="292959"/>
                </a:solidFill>
                <a:latin typeface="Trebuchet MS"/>
                <a:cs typeface="Trebuchet MS"/>
              </a:rPr>
              <a:t>seems</a:t>
            </a:r>
            <a:r>
              <a:rPr sz="2500" spc="-95" dirty="0">
                <a:solidFill>
                  <a:srgbClr val="292959"/>
                </a:solidFill>
                <a:latin typeface="Trebuchet MS"/>
                <a:cs typeface="Trebuchet MS"/>
              </a:rPr>
              <a:t> </a:t>
            </a:r>
            <a:r>
              <a:rPr sz="2500" spc="-35" dirty="0">
                <a:solidFill>
                  <a:srgbClr val="292959"/>
                </a:solidFill>
                <a:latin typeface="Trebuchet MS"/>
                <a:cs typeface="Trebuchet MS"/>
              </a:rPr>
              <a:t>to</a:t>
            </a:r>
            <a:r>
              <a:rPr sz="2500" spc="-90" dirty="0">
                <a:solidFill>
                  <a:srgbClr val="292959"/>
                </a:solidFill>
                <a:latin typeface="Trebuchet MS"/>
                <a:cs typeface="Trebuchet MS"/>
              </a:rPr>
              <a:t> </a:t>
            </a:r>
            <a:r>
              <a:rPr sz="2500" spc="-25" dirty="0">
                <a:solidFill>
                  <a:srgbClr val="292959"/>
                </a:solidFill>
                <a:latin typeface="Trebuchet MS"/>
                <a:cs typeface="Trebuchet MS"/>
              </a:rPr>
              <a:t>have</a:t>
            </a:r>
            <a:r>
              <a:rPr sz="2500" spc="-90" dirty="0">
                <a:solidFill>
                  <a:srgbClr val="292959"/>
                </a:solidFill>
                <a:latin typeface="Trebuchet MS"/>
                <a:cs typeface="Trebuchet MS"/>
              </a:rPr>
              <a:t> </a:t>
            </a:r>
            <a:r>
              <a:rPr sz="2500" spc="-35" dirty="0">
                <a:solidFill>
                  <a:srgbClr val="292959"/>
                </a:solidFill>
                <a:latin typeface="Trebuchet MS"/>
                <a:cs typeface="Trebuchet MS"/>
              </a:rPr>
              <a:t>given</a:t>
            </a:r>
            <a:r>
              <a:rPr sz="2500" spc="-95" dirty="0">
                <a:solidFill>
                  <a:srgbClr val="292959"/>
                </a:solidFill>
                <a:latin typeface="Trebuchet MS"/>
                <a:cs typeface="Trebuchet MS"/>
              </a:rPr>
              <a:t> </a:t>
            </a:r>
            <a:r>
              <a:rPr sz="2500" spc="-20" dirty="0">
                <a:solidFill>
                  <a:srgbClr val="292959"/>
                </a:solidFill>
                <a:latin typeface="Trebuchet MS"/>
                <a:cs typeface="Trebuchet MS"/>
              </a:rPr>
              <a:t>way</a:t>
            </a:r>
            <a:r>
              <a:rPr sz="2500" spc="-90" dirty="0">
                <a:solidFill>
                  <a:srgbClr val="292959"/>
                </a:solidFill>
                <a:latin typeface="Trebuchet MS"/>
                <a:cs typeface="Trebuchet MS"/>
              </a:rPr>
              <a:t> </a:t>
            </a:r>
            <a:r>
              <a:rPr sz="2500" spc="-80" dirty="0">
                <a:solidFill>
                  <a:srgbClr val="292959"/>
                </a:solidFill>
                <a:latin typeface="Trebuchet MS"/>
                <a:cs typeface="Trebuchet MS"/>
              </a:rPr>
              <a:t>for</a:t>
            </a:r>
            <a:r>
              <a:rPr sz="2500" spc="-90" dirty="0">
                <a:solidFill>
                  <a:srgbClr val="292959"/>
                </a:solidFill>
                <a:latin typeface="Trebuchet MS"/>
                <a:cs typeface="Trebuchet MS"/>
              </a:rPr>
              <a:t> </a:t>
            </a:r>
            <a:r>
              <a:rPr sz="2500" spc="-85" dirty="0">
                <a:solidFill>
                  <a:srgbClr val="292959"/>
                </a:solidFill>
                <a:latin typeface="Trebuchet MS"/>
                <a:cs typeface="Trebuchet MS"/>
              </a:rPr>
              <a:t>constructive</a:t>
            </a:r>
            <a:r>
              <a:rPr sz="2500" spc="-95" dirty="0">
                <a:solidFill>
                  <a:srgbClr val="292959"/>
                </a:solidFill>
                <a:latin typeface="Trebuchet MS"/>
                <a:cs typeface="Trebuchet MS"/>
              </a:rPr>
              <a:t> </a:t>
            </a:r>
            <a:r>
              <a:rPr sz="2500" spc="-150" dirty="0">
                <a:solidFill>
                  <a:srgbClr val="292959"/>
                </a:solidFill>
                <a:latin typeface="Trebuchet MS"/>
                <a:cs typeface="Trebuchet MS"/>
              </a:rPr>
              <a:t>trusts,</a:t>
            </a:r>
            <a:r>
              <a:rPr sz="2500" spc="-80" dirty="0">
                <a:solidFill>
                  <a:srgbClr val="292959"/>
                </a:solidFill>
                <a:latin typeface="Trebuchet MS"/>
                <a:cs typeface="Trebuchet MS"/>
              </a:rPr>
              <a:t> </a:t>
            </a:r>
            <a:r>
              <a:rPr sz="2500" spc="-70" dirty="0">
                <a:solidFill>
                  <a:srgbClr val="292959"/>
                </a:solidFill>
                <a:latin typeface="Trebuchet MS"/>
                <a:cs typeface="Trebuchet MS"/>
              </a:rPr>
              <a:t>but</a:t>
            </a:r>
            <a:r>
              <a:rPr sz="2500" spc="-90" dirty="0">
                <a:solidFill>
                  <a:srgbClr val="292959"/>
                </a:solidFill>
                <a:latin typeface="Trebuchet MS"/>
                <a:cs typeface="Trebuchet MS"/>
              </a:rPr>
              <a:t> </a:t>
            </a:r>
            <a:r>
              <a:rPr sz="2500" spc="-150" dirty="0">
                <a:solidFill>
                  <a:srgbClr val="292959"/>
                </a:solidFill>
                <a:latin typeface="Trebuchet MS"/>
                <a:cs typeface="Trebuchet MS"/>
              </a:rPr>
              <a:t>still</a:t>
            </a:r>
            <a:r>
              <a:rPr sz="2500" spc="-80" dirty="0">
                <a:solidFill>
                  <a:srgbClr val="292959"/>
                </a:solidFill>
                <a:latin typeface="Trebuchet MS"/>
                <a:cs typeface="Trebuchet MS"/>
              </a:rPr>
              <a:t> </a:t>
            </a:r>
            <a:r>
              <a:rPr sz="2500" spc="-100" dirty="0">
                <a:solidFill>
                  <a:srgbClr val="292959"/>
                </a:solidFill>
                <a:latin typeface="Trebuchet MS"/>
                <a:cs typeface="Trebuchet MS"/>
              </a:rPr>
              <a:t>relevant</a:t>
            </a:r>
            <a:r>
              <a:rPr sz="2500" spc="-90" dirty="0">
                <a:solidFill>
                  <a:srgbClr val="292959"/>
                </a:solidFill>
                <a:latin typeface="Trebuchet MS"/>
                <a:cs typeface="Trebuchet MS"/>
              </a:rPr>
              <a:t> </a:t>
            </a:r>
            <a:r>
              <a:rPr sz="2500" spc="-120" dirty="0">
                <a:solidFill>
                  <a:srgbClr val="292959"/>
                </a:solidFill>
                <a:latin typeface="Trebuchet MS"/>
                <a:cs typeface="Trebuchet MS"/>
              </a:rPr>
              <a:t>in</a:t>
            </a:r>
            <a:r>
              <a:rPr sz="2500" spc="-80" dirty="0">
                <a:solidFill>
                  <a:srgbClr val="292959"/>
                </a:solidFill>
                <a:latin typeface="Trebuchet MS"/>
                <a:cs typeface="Trebuchet MS"/>
              </a:rPr>
              <a:t> </a:t>
            </a:r>
            <a:r>
              <a:rPr sz="2500" spc="-25" dirty="0">
                <a:solidFill>
                  <a:srgbClr val="292959"/>
                </a:solidFill>
                <a:latin typeface="Trebuchet MS"/>
                <a:cs typeface="Trebuchet MS"/>
              </a:rPr>
              <a:t>non-</a:t>
            </a:r>
            <a:r>
              <a:rPr sz="2500" spc="-75" dirty="0">
                <a:solidFill>
                  <a:srgbClr val="292959"/>
                </a:solidFill>
                <a:latin typeface="Trebuchet MS"/>
                <a:cs typeface="Trebuchet MS"/>
              </a:rPr>
              <a:t>domestic/family</a:t>
            </a:r>
            <a:r>
              <a:rPr sz="2500" spc="-90" dirty="0">
                <a:solidFill>
                  <a:srgbClr val="292959"/>
                </a:solidFill>
                <a:latin typeface="Trebuchet MS"/>
                <a:cs typeface="Trebuchet MS"/>
              </a:rPr>
              <a:t> </a:t>
            </a:r>
            <a:r>
              <a:rPr sz="2500" spc="-10" dirty="0">
                <a:solidFill>
                  <a:srgbClr val="292959"/>
                </a:solidFill>
                <a:latin typeface="Trebuchet MS"/>
                <a:cs typeface="Trebuchet MS"/>
              </a:rPr>
              <a:t>situations</a:t>
            </a:r>
            <a:endParaRPr sz="2500" dirty="0">
              <a:latin typeface="Trebuchet MS"/>
              <a:cs typeface="Trebuchet MS"/>
            </a:endParaRPr>
          </a:p>
          <a:p>
            <a:pPr>
              <a:lnSpc>
                <a:spcPct val="100000"/>
              </a:lnSpc>
              <a:spcBef>
                <a:spcPts val="855"/>
              </a:spcBef>
            </a:pPr>
            <a:endParaRPr sz="2500" dirty="0">
              <a:latin typeface="Trebuchet MS"/>
              <a:cs typeface="Trebuchet MS"/>
            </a:endParaRPr>
          </a:p>
          <a:p>
            <a:pPr marL="12700">
              <a:lnSpc>
                <a:spcPct val="100000"/>
              </a:lnSpc>
              <a:spcBef>
                <a:spcPts val="5"/>
              </a:spcBef>
              <a:tabLst>
                <a:tab pos="10754995" algn="l"/>
              </a:tabLst>
            </a:pPr>
            <a:r>
              <a:rPr sz="2600" b="1" spc="80" dirty="0">
                <a:solidFill>
                  <a:srgbClr val="292959"/>
                </a:solidFill>
                <a:latin typeface="Trebuchet MS"/>
                <a:cs typeface="Trebuchet MS"/>
              </a:rPr>
              <a:t>Stack</a:t>
            </a:r>
            <a:r>
              <a:rPr sz="2600" b="1" spc="-120" dirty="0">
                <a:solidFill>
                  <a:srgbClr val="292959"/>
                </a:solidFill>
                <a:latin typeface="Trebuchet MS"/>
                <a:cs typeface="Trebuchet MS"/>
              </a:rPr>
              <a:t> </a:t>
            </a:r>
            <a:r>
              <a:rPr sz="2600" b="1" spc="-100" dirty="0">
                <a:solidFill>
                  <a:srgbClr val="292959"/>
                </a:solidFill>
                <a:latin typeface="Trebuchet MS"/>
                <a:cs typeface="Trebuchet MS"/>
              </a:rPr>
              <a:t>v</a:t>
            </a:r>
            <a:r>
              <a:rPr sz="2600" b="1" spc="-114" dirty="0">
                <a:solidFill>
                  <a:srgbClr val="292959"/>
                </a:solidFill>
                <a:latin typeface="Trebuchet MS"/>
                <a:cs typeface="Trebuchet MS"/>
              </a:rPr>
              <a:t> </a:t>
            </a:r>
            <a:r>
              <a:rPr sz="2600" b="1" spc="-10" dirty="0">
                <a:solidFill>
                  <a:srgbClr val="292959"/>
                </a:solidFill>
                <a:latin typeface="Trebuchet MS"/>
                <a:cs typeface="Trebuchet MS"/>
              </a:rPr>
              <a:t>Dowden</a:t>
            </a:r>
            <a:r>
              <a:rPr sz="2600" b="1" spc="-114" dirty="0">
                <a:solidFill>
                  <a:srgbClr val="292959"/>
                </a:solidFill>
                <a:latin typeface="Trebuchet MS"/>
                <a:cs typeface="Trebuchet MS"/>
              </a:rPr>
              <a:t> </a:t>
            </a:r>
            <a:r>
              <a:rPr sz="2600" b="1" spc="-100" dirty="0">
                <a:solidFill>
                  <a:srgbClr val="292959"/>
                </a:solidFill>
                <a:latin typeface="Trebuchet MS"/>
                <a:cs typeface="Trebuchet MS"/>
              </a:rPr>
              <a:t>[2007]</a:t>
            </a:r>
            <a:r>
              <a:rPr sz="2600" b="1" spc="-114" dirty="0">
                <a:solidFill>
                  <a:srgbClr val="292959"/>
                </a:solidFill>
                <a:latin typeface="Trebuchet MS"/>
                <a:cs typeface="Trebuchet MS"/>
              </a:rPr>
              <a:t> </a:t>
            </a:r>
            <a:r>
              <a:rPr sz="2600" b="1" spc="-95" dirty="0">
                <a:solidFill>
                  <a:srgbClr val="292959"/>
                </a:solidFill>
                <a:latin typeface="Trebuchet MS"/>
                <a:cs typeface="Trebuchet MS"/>
              </a:rPr>
              <a:t>UKHL</a:t>
            </a:r>
            <a:r>
              <a:rPr sz="2600" b="1" spc="-114" dirty="0">
                <a:solidFill>
                  <a:srgbClr val="292959"/>
                </a:solidFill>
                <a:latin typeface="Trebuchet MS"/>
                <a:cs typeface="Trebuchet MS"/>
              </a:rPr>
              <a:t> </a:t>
            </a:r>
            <a:r>
              <a:rPr sz="2600" b="1" spc="-400" dirty="0">
                <a:solidFill>
                  <a:srgbClr val="292959"/>
                </a:solidFill>
                <a:latin typeface="Trebuchet MS"/>
                <a:cs typeface="Trebuchet MS"/>
              </a:rPr>
              <a:t>17,</a:t>
            </a:r>
            <a:r>
              <a:rPr sz="2600" b="1" spc="-114" dirty="0">
                <a:solidFill>
                  <a:srgbClr val="292959"/>
                </a:solidFill>
                <a:latin typeface="Trebuchet MS"/>
                <a:cs typeface="Trebuchet MS"/>
              </a:rPr>
              <a:t> </a:t>
            </a:r>
            <a:r>
              <a:rPr sz="2600" b="1" spc="-100" dirty="0">
                <a:solidFill>
                  <a:srgbClr val="292959"/>
                </a:solidFill>
                <a:latin typeface="Trebuchet MS"/>
                <a:cs typeface="Trebuchet MS"/>
              </a:rPr>
              <a:t>[2007]</a:t>
            </a:r>
            <a:r>
              <a:rPr sz="2600" b="1" spc="-114" dirty="0">
                <a:solidFill>
                  <a:srgbClr val="292959"/>
                </a:solidFill>
                <a:latin typeface="Trebuchet MS"/>
                <a:cs typeface="Trebuchet MS"/>
              </a:rPr>
              <a:t> </a:t>
            </a:r>
            <a:r>
              <a:rPr sz="2600" b="1" spc="-190" dirty="0">
                <a:solidFill>
                  <a:srgbClr val="292959"/>
                </a:solidFill>
                <a:latin typeface="Trebuchet MS"/>
                <a:cs typeface="Trebuchet MS"/>
              </a:rPr>
              <a:t>2</a:t>
            </a:r>
            <a:r>
              <a:rPr sz="2600" b="1" spc="-114" dirty="0">
                <a:solidFill>
                  <a:srgbClr val="292959"/>
                </a:solidFill>
                <a:latin typeface="Trebuchet MS"/>
                <a:cs typeface="Trebuchet MS"/>
              </a:rPr>
              <a:t> </a:t>
            </a:r>
            <a:r>
              <a:rPr sz="2600" b="1" spc="229" dirty="0">
                <a:solidFill>
                  <a:srgbClr val="292959"/>
                </a:solidFill>
                <a:latin typeface="Trebuchet MS"/>
                <a:cs typeface="Trebuchet MS"/>
              </a:rPr>
              <a:t>AC</a:t>
            </a:r>
            <a:r>
              <a:rPr sz="2600" b="1" spc="-120" dirty="0">
                <a:solidFill>
                  <a:srgbClr val="292959"/>
                </a:solidFill>
                <a:latin typeface="Trebuchet MS"/>
                <a:cs typeface="Trebuchet MS"/>
              </a:rPr>
              <a:t> </a:t>
            </a:r>
            <a:r>
              <a:rPr sz="2600" b="1" spc="-25" dirty="0">
                <a:solidFill>
                  <a:srgbClr val="292959"/>
                </a:solidFill>
                <a:latin typeface="Trebuchet MS"/>
                <a:cs typeface="Trebuchet MS"/>
              </a:rPr>
              <a:t>432</a:t>
            </a:r>
            <a:r>
              <a:rPr sz="2600" b="1" dirty="0">
                <a:solidFill>
                  <a:srgbClr val="292959"/>
                </a:solidFill>
                <a:latin typeface="Trebuchet MS"/>
                <a:cs typeface="Trebuchet MS"/>
              </a:rPr>
              <a:t>	</a:t>
            </a:r>
            <a:r>
              <a:rPr sz="2600" b="1" spc="90" dirty="0">
                <a:solidFill>
                  <a:srgbClr val="292959"/>
                </a:solidFill>
                <a:latin typeface="Trebuchet MS"/>
                <a:cs typeface="Trebuchet MS"/>
              </a:rPr>
              <a:t>Marr</a:t>
            </a:r>
            <a:r>
              <a:rPr sz="2600" b="1" spc="-80" dirty="0">
                <a:solidFill>
                  <a:srgbClr val="292959"/>
                </a:solidFill>
                <a:latin typeface="Trebuchet MS"/>
                <a:cs typeface="Trebuchet MS"/>
              </a:rPr>
              <a:t> </a:t>
            </a:r>
            <a:r>
              <a:rPr sz="2600" b="1" spc="-100" dirty="0">
                <a:solidFill>
                  <a:srgbClr val="292959"/>
                </a:solidFill>
                <a:latin typeface="Trebuchet MS"/>
                <a:cs typeface="Trebuchet MS"/>
              </a:rPr>
              <a:t>v</a:t>
            </a:r>
            <a:r>
              <a:rPr sz="2600" b="1" spc="-75" dirty="0">
                <a:solidFill>
                  <a:srgbClr val="292959"/>
                </a:solidFill>
                <a:latin typeface="Trebuchet MS"/>
                <a:cs typeface="Trebuchet MS"/>
              </a:rPr>
              <a:t> </a:t>
            </a:r>
            <a:r>
              <a:rPr sz="2600" b="1" dirty="0">
                <a:solidFill>
                  <a:srgbClr val="292959"/>
                </a:solidFill>
                <a:latin typeface="Trebuchet MS"/>
                <a:cs typeface="Trebuchet MS"/>
              </a:rPr>
              <a:t>Collie</a:t>
            </a:r>
            <a:r>
              <a:rPr sz="2600" b="1" spc="-75" dirty="0">
                <a:solidFill>
                  <a:srgbClr val="292959"/>
                </a:solidFill>
                <a:latin typeface="Trebuchet MS"/>
                <a:cs typeface="Trebuchet MS"/>
              </a:rPr>
              <a:t> </a:t>
            </a:r>
            <a:r>
              <a:rPr sz="2600" b="1" spc="-235" dirty="0">
                <a:solidFill>
                  <a:srgbClr val="292959"/>
                </a:solidFill>
                <a:latin typeface="Trebuchet MS"/>
                <a:cs typeface="Trebuchet MS"/>
              </a:rPr>
              <a:t>[2017]</a:t>
            </a:r>
            <a:r>
              <a:rPr sz="2600" b="1" spc="-80" dirty="0">
                <a:solidFill>
                  <a:srgbClr val="292959"/>
                </a:solidFill>
                <a:latin typeface="Trebuchet MS"/>
                <a:cs typeface="Trebuchet MS"/>
              </a:rPr>
              <a:t> </a:t>
            </a:r>
            <a:r>
              <a:rPr sz="2600" b="1" dirty="0">
                <a:solidFill>
                  <a:srgbClr val="292959"/>
                </a:solidFill>
                <a:latin typeface="Trebuchet MS"/>
                <a:cs typeface="Trebuchet MS"/>
              </a:rPr>
              <a:t>UKPC</a:t>
            </a:r>
            <a:r>
              <a:rPr sz="2600" b="1" spc="-75" dirty="0">
                <a:solidFill>
                  <a:srgbClr val="292959"/>
                </a:solidFill>
                <a:latin typeface="Trebuchet MS"/>
                <a:cs typeface="Trebuchet MS"/>
              </a:rPr>
              <a:t> </a:t>
            </a:r>
            <a:r>
              <a:rPr sz="2600" b="1" spc="-465" dirty="0">
                <a:solidFill>
                  <a:srgbClr val="292959"/>
                </a:solidFill>
                <a:latin typeface="Trebuchet MS"/>
                <a:cs typeface="Trebuchet MS"/>
              </a:rPr>
              <a:t>17</a:t>
            </a:r>
            <a:endParaRPr sz="2600" dirty="0">
              <a:latin typeface="Trebuchet MS"/>
              <a:cs typeface="Trebuchet MS"/>
            </a:endParaRPr>
          </a:p>
        </p:txBody>
      </p:sp>
      <p:sp>
        <p:nvSpPr>
          <p:cNvPr id="6" name="object 6"/>
          <p:cNvSpPr txBox="1"/>
          <p:nvPr/>
        </p:nvSpPr>
        <p:spPr>
          <a:xfrm>
            <a:off x="177799" y="4258785"/>
            <a:ext cx="8742045" cy="5473700"/>
          </a:xfrm>
          <a:prstGeom prst="rect">
            <a:avLst/>
          </a:prstGeom>
        </p:spPr>
        <p:txBody>
          <a:bodyPr vert="horz" wrap="square" lIns="0" tIns="12700" rIns="0" bIns="0" rtlCol="0">
            <a:spAutoFit/>
          </a:bodyPr>
          <a:lstStyle/>
          <a:p>
            <a:pPr marL="12700" marR="5080">
              <a:lnSpc>
                <a:spcPct val="114599"/>
              </a:lnSpc>
              <a:spcBef>
                <a:spcPts val="100"/>
              </a:spcBef>
            </a:pPr>
            <a:r>
              <a:rPr sz="2400" i="1" spc="60" dirty="0">
                <a:solidFill>
                  <a:srgbClr val="292959"/>
                </a:solidFill>
                <a:latin typeface="Gill Sans MT"/>
                <a:cs typeface="Gill Sans MT"/>
              </a:rPr>
              <a:t>“[That...Where</a:t>
            </a:r>
            <a:r>
              <a:rPr sz="2400" i="1" dirty="0">
                <a:solidFill>
                  <a:srgbClr val="292959"/>
                </a:solidFill>
                <a:latin typeface="Gill Sans MT"/>
                <a:cs typeface="Gill Sans MT"/>
              </a:rPr>
              <a:t> </a:t>
            </a:r>
            <a:r>
              <a:rPr sz="2400" i="1" spc="235" dirty="0">
                <a:solidFill>
                  <a:srgbClr val="292959"/>
                </a:solidFill>
                <a:latin typeface="Gill Sans MT"/>
                <a:cs typeface="Gill Sans MT"/>
              </a:rPr>
              <a:t>a</a:t>
            </a:r>
            <a:r>
              <a:rPr sz="2400" i="1" dirty="0">
                <a:solidFill>
                  <a:srgbClr val="292959"/>
                </a:solidFill>
                <a:latin typeface="Gill Sans MT"/>
                <a:cs typeface="Gill Sans MT"/>
              </a:rPr>
              <a:t> </a:t>
            </a:r>
            <a:r>
              <a:rPr sz="2400" i="1" spc="175" dirty="0">
                <a:solidFill>
                  <a:srgbClr val="292959"/>
                </a:solidFill>
                <a:latin typeface="Gill Sans MT"/>
                <a:cs typeface="Gill Sans MT"/>
              </a:rPr>
              <a:t>domestic</a:t>
            </a:r>
            <a:r>
              <a:rPr sz="2400" i="1" dirty="0">
                <a:solidFill>
                  <a:srgbClr val="292959"/>
                </a:solidFill>
                <a:latin typeface="Gill Sans MT"/>
                <a:cs typeface="Gill Sans MT"/>
              </a:rPr>
              <a:t> </a:t>
            </a:r>
            <a:r>
              <a:rPr sz="2400" i="1" spc="130" dirty="0">
                <a:solidFill>
                  <a:srgbClr val="292959"/>
                </a:solidFill>
                <a:latin typeface="Gill Sans MT"/>
                <a:cs typeface="Gill Sans MT"/>
              </a:rPr>
              <a:t>property</a:t>
            </a:r>
            <a:r>
              <a:rPr sz="2400" i="1" dirty="0">
                <a:solidFill>
                  <a:srgbClr val="292959"/>
                </a:solidFill>
                <a:latin typeface="Gill Sans MT"/>
                <a:cs typeface="Gill Sans MT"/>
              </a:rPr>
              <a:t> </a:t>
            </a:r>
            <a:r>
              <a:rPr sz="2400" i="1" spc="195" dirty="0">
                <a:solidFill>
                  <a:srgbClr val="292959"/>
                </a:solidFill>
                <a:latin typeface="Gill Sans MT"/>
                <a:cs typeface="Gill Sans MT"/>
              </a:rPr>
              <a:t>was</a:t>
            </a:r>
            <a:r>
              <a:rPr sz="2400" i="1" dirty="0">
                <a:solidFill>
                  <a:srgbClr val="292959"/>
                </a:solidFill>
                <a:latin typeface="Gill Sans MT"/>
                <a:cs typeface="Gill Sans MT"/>
              </a:rPr>
              <a:t> </a:t>
            </a:r>
            <a:r>
              <a:rPr sz="2400" i="1" spc="200" dirty="0">
                <a:solidFill>
                  <a:srgbClr val="292959"/>
                </a:solidFill>
                <a:latin typeface="Gill Sans MT"/>
                <a:cs typeface="Gill Sans MT"/>
              </a:rPr>
              <a:t>conveyed</a:t>
            </a:r>
            <a:r>
              <a:rPr sz="2400" i="1" dirty="0">
                <a:solidFill>
                  <a:srgbClr val="292959"/>
                </a:solidFill>
                <a:latin typeface="Gill Sans MT"/>
                <a:cs typeface="Gill Sans MT"/>
              </a:rPr>
              <a:t> </a:t>
            </a:r>
            <a:r>
              <a:rPr sz="2400" i="1" spc="130" dirty="0">
                <a:solidFill>
                  <a:srgbClr val="292959"/>
                </a:solidFill>
                <a:latin typeface="Gill Sans MT"/>
                <a:cs typeface="Gill Sans MT"/>
              </a:rPr>
              <a:t>into</a:t>
            </a:r>
            <a:r>
              <a:rPr sz="2400" i="1" spc="5" dirty="0">
                <a:solidFill>
                  <a:srgbClr val="292959"/>
                </a:solidFill>
                <a:latin typeface="Gill Sans MT"/>
                <a:cs typeface="Gill Sans MT"/>
              </a:rPr>
              <a:t> </a:t>
            </a:r>
            <a:r>
              <a:rPr sz="2400" i="1" spc="150" dirty="0">
                <a:solidFill>
                  <a:srgbClr val="292959"/>
                </a:solidFill>
                <a:latin typeface="Gill Sans MT"/>
                <a:cs typeface="Gill Sans MT"/>
              </a:rPr>
              <a:t>the</a:t>
            </a:r>
            <a:r>
              <a:rPr sz="2400" i="1" dirty="0">
                <a:solidFill>
                  <a:srgbClr val="292959"/>
                </a:solidFill>
                <a:latin typeface="Gill Sans MT"/>
                <a:cs typeface="Gill Sans MT"/>
              </a:rPr>
              <a:t> </a:t>
            </a:r>
            <a:r>
              <a:rPr sz="2400" i="1" spc="114" dirty="0">
                <a:solidFill>
                  <a:srgbClr val="292959"/>
                </a:solidFill>
                <a:latin typeface="Gill Sans MT"/>
                <a:cs typeface="Gill Sans MT"/>
              </a:rPr>
              <a:t>joint </a:t>
            </a:r>
            <a:r>
              <a:rPr sz="2400" i="1" spc="145" dirty="0">
                <a:solidFill>
                  <a:srgbClr val="292959"/>
                </a:solidFill>
                <a:latin typeface="Gill Sans MT"/>
                <a:cs typeface="Gill Sans MT"/>
              </a:rPr>
              <a:t>names</a:t>
            </a:r>
            <a:r>
              <a:rPr sz="2400" i="1" spc="-10" dirty="0">
                <a:solidFill>
                  <a:srgbClr val="292959"/>
                </a:solidFill>
                <a:latin typeface="Gill Sans MT"/>
                <a:cs typeface="Gill Sans MT"/>
              </a:rPr>
              <a:t> </a:t>
            </a:r>
            <a:r>
              <a:rPr sz="2400" i="1" spc="195" dirty="0">
                <a:solidFill>
                  <a:srgbClr val="292959"/>
                </a:solidFill>
                <a:latin typeface="Gill Sans MT"/>
                <a:cs typeface="Gill Sans MT"/>
              </a:rPr>
              <a:t>of</a:t>
            </a:r>
            <a:r>
              <a:rPr sz="2400" i="1" spc="-10" dirty="0">
                <a:solidFill>
                  <a:srgbClr val="292959"/>
                </a:solidFill>
                <a:latin typeface="Gill Sans MT"/>
                <a:cs typeface="Gill Sans MT"/>
              </a:rPr>
              <a:t> </a:t>
            </a:r>
            <a:r>
              <a:rPr sz="2400" i="1" spc="170" dirty="0">
                <a:solidFill>
                  <a:srgbClr val="292959"/>
                </a:solidFill>
                <a:latin typeface="Gill Sans MT"/>
                <a:cs typeface="Gill Sans MT"/>
              </a:rPr>
              <a:t>cohabitants</a:t>
            </a:r>
            <a:r>
              <a:rPr sz="2400" i="1" spc="-10" dirty="0">
                <a:solidFill>
                  <a:srgbClr val="292959"/>
                </a:solidFill>
                <a:latin typeface="Gill Sans MT"/>
                <a:cs typeface="Gill Sans MT"/>
              </a:rPr>
              <a:t> </a:t>
            </a:r>
            <a:r>
              <a:rPr sz="2400" i="1" spc="140" dirty="0">
                <a:solidFill>
                  <a:srgbClr val="292959"/>
                </a:solidFill>
                <a:latin typeface="Gill Sans MT"/>
                <a:cs typeface="Gill Sans MT"/>
              </a:rPr>
              <a:t>without</a:t>
            </a:r>
            <a:r>
              <a:rPr sz="2400" i="1" spc="-10" dirty="0">
                <a:solidFill>
                  <a:srgbClr val="292959"/>
                </a:solidFill>
                <a:latin typeface="Gill Sans MT"/>
                <a:cs typeface="Gill Sans MT"/>
              </a:rPr>
              <a:t> </a:t>
            </a:r>
            <a:r>
              <a:rPr sz="2400" i="1" spc="145" dirty="0">
                <a:solidFill>
                  <a:srgbClr val="292959"/>
                </a:solidFill>
                <a:latin typeface="Gill Sans MT"/>
                <a:cs typeface="Gill Sans MT"/>
              </a:rPr>
              <a:t>any</a:t>
            </a:r>
            <a:r>
              <a:rPr sz="2400" i="1" spc="-10" dirty="0">
                <a:solidFill>
                  <a:srgbClr val="292959"/>
                </a:solidFill>
                <a:latin typeface="Gill Sans MT"/>
                <a:cs typeface="Gill Sans MT"/>
              </a:rPr>
              <a:t> </a:t>
            </a:r>
            <a:r>
              <a:rPr sz="2400" i="1" spc="170" dirty="0">
                <a:solidFill>
                  <a:srgbClr val="292959"/>
                </a:solidFill>
                <a:latin typeface="Gill Sans MT"/>
                <a:cs typeface="Gill Sans MT"/>
              </a:rPr>
              <a:t>declaration</a:t>
            </a:r>
            <a:r>
              <a:rPr sz="2400" i="1" spc="-10" dirty="0">
                <a:solidFill>
                  <a:srgbClr val="292959"/>
                </a:solidFill>
                <a:latin typeface="Gill Sans MT"/>
                <a:cs typeface="Gill Sans MT"/>
              </a:rPr>
              <a:t> </a:t>
            </a:r>
            <a:r>
              <a:rPr sz="2400" i="1" spc="195" dirty="0">
                <a:solidFill>
                  <a:srgbClr val="292959"/>
                </a:solidFill>
                <a:latin typeface="Gill Sans MT"/>
                <a:cs typeface="Gill Sans MT"/>
              </a:rPr>
              <a:t>of</a:t>
            </a:r>
            <a:r>
              <a:rPr sz="2400" i="1" spc="-5" dirty="0">
                <a:solidFill>
                  <a:srgbClr val="292959"/>
                </a:solidFill>
                <a:latin typeface="Gill Sans MT"/>
                <a:cs typeface="Gill Sans MT"/>
              </a:rPr>
              <a:t> </a:t>
            </a:r>
            <a:r>
              <a:rPr sz="2400" i="1" spc="80" dirty="0">
                <a:solidFill>
                  <a:srgbClr val="292959"/>
                </a:solidFill>
                <a:latin typeface="Gill Sans MT"/>
                <a:cs typeface="Gill Sans MT"/>
              </a:rPr>
              <a:t>trust</a:t>
            </a:r>
            <a:r>
              <a:rPr sz="2400" i="1" spc="-10" dirty="0">
                <a:solidFill>
                  <a:srgbClr val="292959"/>
                </a:solidFill>
                <a:latin typeface="Gill Sans MT"/>
                <a:cs typeface="Gill Sans MT"/>
              </a:rPr>
              <a:t> </a:t>
            </a:r>
            <a:r>
              <a:rPr sz="2400" i="1" spc="135" dirty="0">
                <a:solidFill>
                  <a:srgbClr val="292959"/>
                </a:solidFill>
                <a:latin typeface="Gill Sans MT"/>
                <a:cs typeface="Gill Sans MT"/>
              </a:rPr>
              <a:t>there</a:t>
            </a:r>
            <a:r>
              <a:rPr sz="2400" i="1" spc="-10" dirty="0">
                <a:solidFill>
                  <a:srgbClr val="292959"/>
                </a:solidFill>
                <a:latin typeface="Gill Sans MT"/>
                <a:cs typeface="Gill Sans MT"/>
              </a:rPr>
              <a:t> </a:t>
            </a:r>
            <a:r>
              <a:rPr sz="2400" i="1" spc="195" dirty="0">
                <a:solidFill>
                  <a:srgbClr val="292959"/>
                </a:solidFill>
                <a:latin typeface="Gill Sans MT"/>
                <a:cs typeface="Gill Sans MT"/>
              </a:rPr>
              <a:t>was</a:t>
            </a:r>
            <a:r>
              <a:rPr sz="2400" i="1" spc="-10" dirty="0">
                <a:solidFill>
                  <a:srgbClr val="292959"/>
                </a:solidFill>
                <a:latin typeface="Gill Sans MT"/>
                <a:cs typeface="Gill Sans MT"/>
              </a:rPr>
              <a:t> </a:t>
            </a:r>
            <a:r>
              <a:rPr sz="2400" i="1" spc="185" dirty="0">
                <a:solidFill>
                  <a:srgbClr val="292959"/>
                </a:solidFill>
                <a:latin typeface="Gill Sans MT"/>
                <a:cs typeface="Gill Sans MT"/>
              </a:rPr>
              <a:t>a </a:t>
            </a:r>
            <a:r>
              <a:rPr sz="2400" i="1" spc="110" dirty="0">
                <a:solidFill>
                  <a:srgbClr val="292959"/>
                </a:solidFill>
                <a:latin typeface="Gill Sans MT"/>
                <a:cs typeface="Gill Sans MT"/>
              </a:rPr>
              <a:t>prima</a:t>
            </a:r>
            <a:r>
              <a:rPr sz="2400" i="1" spc="-10" dirty="0">
                <a:solidFill>
                  <a:srgbClr val="292959"/>
                </a:solidFill>
                <a:latin typeface="Gill Sans MT"/>
                <a:cs typeface="Gill Sans MT"/>
              </a:rPr>
              <a:t> </a:t>
            </a:r>
            <a:r>
              <a:rPr sz="2400" i="1" spc="210" dirty="0">
                <a:solidFill>
                  <a:srgbClr val="292959"/>
                </a:solidFill>
                <a:latin typeface="Gill Sans MT"/>
                <a:cs typeface="Gill Sans MT"/>
              </a:rPr>
              <a:t>facie</a:t>
            </a:r>
            <a:r>
              <a:rPr sz="2400" i="1" spc="-5" dirty="0">
                <a:solidFill>
                  <a:srgbClr val="292959"/>
                </a:solidFill>
                <a:latin typeface="Gill Sans MT"/>
                <a:cs typeface="Gill Sans MT"/>
              </a:rPr>
              <a:t> </a:t>
            </a:r>
            <a:r>
              <a:rPr sz="2400" i="1" spc="229" dirty="0">
                <a:solidFill>
                  <a:srgbClr val="292959"/>
                </a:solidFill>
                <a:latin typeface="Gill Sans MT"/>
                <a:cs typeface="Gill Sans MT"/>
              </a:rPr>
              <a:t>case</a:t>
            </a:r>
            <a:r>
              <a:rPr sz="2400" i="1" spc="-5" dirty="0">
                <a:solidFill>
                  <a:srgbClr val="292959"/>
                </a:solidFill>
                <a:latin typeface="Gill Sans MT"/>
                <a:cs typeface="Gill Sans MT"/>
              </a:rPr>
              <a:t> </a:t>
            </a:r>
            <a:r>
              <a:rPr sz="2400" i="1" spc="135" dirty="0">
                <a:solidFill>
                  <a:srgbClr val="292959"/>
                </a:solidFill>
                <a:latin typeface="Gill Sans MT"/>
                <a:cs typeface="Gill Sans MT"/>
              </a:rPr>
              <a:t>that</a:t>
            </a:r>
            <a:r>
              <a:rPr sz="2400" i="1" spc="-5" dirty="0">
                <a:solidFill>
                  <a:srgbClr val="292959"/>
                </a:solidFill>
                <a:latin typeface="Gill Sans MT"/>
                <a:cs typeface="Gill Sans MT"/>
              </a:rPr>
              <a:t> </a:t>
            </a:r>
            <a:r>
              <a:rPr sz="2400" i="1" spc="165" dirty="0">
                <a:solidFill>
                  <a:srgbClr val="292959"/>
                </a:solidFill>
                <a:latin typeface="Gill Sans MT"/>
                <a:cs typeface="Gill Sans MT"/>
              </a:rPr>
              <a:t>both</a:t>
            </a:r>
            <a:r>
              <a:rPr sz="2400" i="1" spc="-5" dirty="0">
                <a:solidFill>
                  <a:srgbClr val="292959"/>
                </a:solidFill>
                <a:latin typeface="Gill Sans MT"/>
                <a:cs typeface="Gill Sans MT"/>
              </a:rPr>
              <a:t> </a:t>
            </a:r>
            <a:r>
              <a:rPr sz="2400" i="1" spc="150" dirty="0">
                <a:solidFill>
                  <a:srgbClr val="292959"/>
                </a:solidFill>
                <a:latin typeface="Gill Sans MT"/>
                <a:cs typeface="Gill Sans MT"/>
              </a:rPr>
              <a:t>the</a:t>
            </a:r>
            <a:r>
              <a:rPr sz="2400" i="1" spc="-5" dirty="0">
                <a:solidFill>
                  <a:srgbClr val="292959"/>
                </a:solidFill>
                <a:latin typeface="Gill Sans MT"/>
                <a:cs typeface="Gill Sans MT"/>
              </a:rPr>
              <a:t> </a:t>
            </a:r>
            <a:r>
              <a:rPr sz="2400" i="1" spc="195" dirty="0">
                <a:solidFill>
                  <a:srgbClr val="292959"/>
                </a:solidFill>
                <a:latin typeface="Gill Sans MT"/>
                <a:cs typeface="Gill Sans MT"/>
              </a:rPr>
              <a:t>legal</a:t>
            </a:r>
            <a:r>
              <a:rPr sz="2400" i="1" spc="-5" dirty="0">
                <a:solidFill>
                  <a:srgbClr val="292959"/>
                </a:solidFill>
                <a:latin typeface="Gill Sans MT"/>
                <a:cs typeface="Gill Sans MT"/>
              </a:rPr>
              <a:t> </a:t>
            </a:r>
            <a:r>
              <a:rPr sz="2400" i="1" spc="185" dirty="0">
                <a:solidFill>
                  <a:srgbClr val="292959"/>
                </a:solidFill>
                <a:latin typeface="Gill Sans MT"/>
                <a:cs typeface="Gill Sans MT"/>
              </a:rPr>
              <a:t>and</a:t>
            </a:r>
            <a:r>
              <a:rPr sz="2400" i="1" spc="-5" dirty="0">
                <a:solidFill>
                  <a:srgbClr val="292959"/>
                </a:solidFill>
                <a:latin typeface="Gill Sans MT"/>
                <a:cs typeface="Gill Sans MT"/>
              </a:rPr>
              <a:t> </a:t>
            </a:r>
            <a:r>
              <a:rPr sz="2400" i="1" spc="180" dirty="0">
                <a:solidFill>
                  <a:srgbClr val="292959"/>
                </a:solidFill>
                <a:latin typeface="Gill Sans MT"/>
                <a:cs typeface="Gill Sans MT"/>
              </a:rPr>
              <a:t>beneficial</a:t>
            </a:r>
            <a:r>
              <a:rPr sz="2400" i="1" spc="-5" dirty="0">
                <a:solidFill>
                  <a:srgbClr val="292959"/>
                </a:solidFill>
                <a:latin typeface="Gill Sans MT"/>
                <a:cs typeface="Gill Sans MT"/>
              </a:rPr>
              <a:t> </a:t>
            </a:r>
            <a:r>
              <a:rPr sz="2400" i="1" spc="120" dirty="0">
                <a:solidFill>
                  <a:srgbClr val="292959"/>
                </a:solidFill>
                <a:latin typeface="Gill Sans MT"/>
                <a:cs typeface="Gill Sans MT"/>
              </a:rPr>
              <a:t>interests</a:t>
            </a:r>
            <a:r>
              <a:rPr sz="2400" i="1" spc="-10" dirty="0">
                <a:solidFill>
                  <a:srgbClr val="292959"/>
                </a:solidFill>
                <a:latin typeface="Gill Sans MT"/>
                <a:cs typeface="Gill Sans MT"/>
              </a:rPr>
              <a:t> </a:t>
            </a:r>
            <a:r>
              <a:rPr sz="2400" i="1" spc="90" dirty="0">
                <a:solidFill>
                  <a:srgbClr val="292959"/>
                </a:solidFill>
                <a:latin typeface="Gill Sans MT"/>
                <a:cs typeface="Gill Sans MT"/>
              </a:rPr>
              <a:t>in</a:t>
            </a:r>
            <a:r>
              <a:rPr sz="2400" i="1" spc="-5" dirty="0">
                <a:solidFill>
                  <a:srgbClr val="292959"/>
                </a:solidFill>
                <a:latin typeface="Gill Sans MT"/>
                <a:cs typeface="Gill Sans MT"/>
              </a:rPr>
              <a:t> </a:t>
            </a:r>
            <a:r>
              <a:rPr sz="2400" i="1" spc="125" dirty="0">
                <a:solidFill>
                  <a:srgbClr val="292959"/>
                </a:solidFill>
                <a:latin typeface="Gill Sans MT"/>
                <a:cs typeface="Gill Sans MT"/>
              </a:rPr>
              <a:t>the </a:t>
            </a:r>
            <a:r>
              <a:rPr sz="2400" i="1" spc="130" dirty="0">
                <a:solidFill>
                  <a:srgbClr val="292959"/>
                </a:solidFill>
                <a:latin typeface="Gill Sans MT"/>
                <a:cs typeface="Gill Sans MT"/>
              </a:rPr>
              <a:t>property</a:t>
            </a:r>
            <a:r>
              <a:rPr sz="2400" i="1" spc="-10" dirty="0">
                <a:solidFill>
                  <a:srgbClr val="292959"/>
                </a:solidFill>
                <a:latin typeface="Gill Sans MT"/>
                <a:cs typeface="Gill Sans MT"/>
              </a:rPr>
              <a:t> </a:t>
            </a:r>
            <a:r>
              <a:rPr sz="2400" i="1" spc="185" dirty="0">
                <a:solidFill>
                  <a:srgbClr val="292959"/>
                </a:solidFill>
                <a:latin typeface="Gill Sans MT"/>
                <a:cs typeface="Gill Sans MT"/>
              </a:rPr>
              <a:t>were</a:t>
            </a:r>
            <a:r>
              <a:rPr sz="2400" i="1" spc="-10" dirty="0">
                <a:solidFill>
                  <a:srgbClr val="292959"/>
                </a:solidFill>
                <a:latin typeface="Gill Sans MT"/>
                <a:cs typeface="Gill Sans MT"/>
              </a:rPr>
              <a:t> </a:t>
            </a:r>
            <a:r>
              <a:rPr sz="2400" i="1" spc="125" dirty="0">
                <a:solidFill>
                  <a:srgbClr val="292959"/>
                </a:solidFill>
                <a:latin typeface="Gill Sans MT"/>
                <a:cs typeface="Gill Sans MT"/>
              </a:rPr>
              <a:t>joint</a:t>
            </a:r>
            <a:r>
              <a:rPr sz="2400" i="1" spc="-10" dirty="0">
                <a:solidFill>
                  <a:srgbClr val="292959"/>
                </a:solidFill>
                <a:latin typeface="Gill Sans MT"/>
                <a:cs typeface="Gill Sans MT"/>
              </a:rPr>
              <a:t> </a:t>
            </a:r>
            <a:r>
              <a:rPr sz="2400" i="1" spc="185" dirty="0">
                <a:solidFill>
                  <a:srgbClr val="292959"/>
                </a:solidFill>
                <a:latin typeface="Gill Sans MT"/>
                <a:cs typeface="Gill Sans MT"/>
              </a:rPr>
              <a:t>and</a:t>
            </a:r>
            <a:r>
              <a:rPr sz="2400" i="1" spc="-10" dirty="0">
                <a:solidFill>
                  <a:srgbClr val="292959"/>
                </a:solidFill>
                <a:latin typeface="Gill Sans MT"/>
                <a:cs typeface="Gill Sans MT"/>
              </a:rPr>
              <a:t> </a:t>
            </a:r>
            <a:r>
              <a:rPr sz="2400" i="1" spc="175" dirty="0">
                <a:solidFill>
                  <a:srgbClr val="292959"/>
                </a:solidFill>
                <a:latin typeface="Gill Sans MT"/>
                <a:cs typeface="Gill Sans MT"/>
              </a:rPr>
              <a:t>equal;</a:t>
            </a:r>
            <a:r>
              <a:rPr sz="2400" i="1" spc="-10" dirty="0">
                <a:solidFill>
                  <a:srgbClr val="292959"/>
                </a:solidFill>
                <a:latin typeface="Gill Sans MT"/>
                <a:cs typeface="Gill Sans MT"/>
              </a:rPr>
              <a:t> </a:t>
            </a:r>
            <a:r>
              <a:rPr sz="2400" i="1" spc="135" dirty="0">
                <a:solidFill>
                  <a:srgbClr val="292959"/>
                </a:solidFill>
                <a:latin typeface="Gill Sans MT"/>
                <a:cs typeface="Gill Sans MT"/>
              </a:rPr>
              <a:t>that</a:t>
            </a:r>
            <a:r>
              <a:rPr sz="2400" i="1" spc="-10" dirty="0">
                <a:solidFill>
                  <a:srgbClr val="292959"/>
                </a:solidFill>
                <a:latin typeface="Gill Sans MT"/>
                <a:cs typeface="Gill Sans MT"/>
              </a:rPr>
              <a:t> </a:t>
            </a:r>
            <a:r>
              <a:rPr sz="2400" i="1" spc="150" dirty="0">
                <a:solidFill>
                  <a:srgbClr val="292959"/>
                </a:solidFill>
                <a:latin typeface="Gill Sans MT"/>
                <a:cs typeface="Gill Sans MT"/>
              </a:rPr>
              <a:t>the</a:t>
            </a:r>
            <a:r>
              <a:rPr sz="2400" i="1" spc="-10" dirty="0">
                <a:solidFill>
                  <a:srgbClr val="292959"/>
                </a:solidFill>
                <a:latin typeface="Gill Sans MT"/>
                <a:cs typeface="Gill Sans MT"/>
              </a:rPr>
              <a:t> </a:t>
            </a:r>
            <a:r>
              <a:rPr sz="2400" i="1" spc="130" dirty="0">
                <a:solidFill>
                  <a:srgbClr val="292959"/>
                </a:solidFill>
                <a:latin typeface="Gill Sans MT"/>
                <a:cs typeface="Gill Sans MT"/>
              </a:rPr>
              <a:t>onus</a:t>
            </a:r>
            <a:r>
              <a:rPr sz="2400" i="1" spc="-10" dirty="0">
                <a:solidFill>
                  <a:srgbClr val="292959"/>
                </a:solidFill>
                <a:latin typeface="Gill Sans MT"/>
                <a:cs typeface="Gill Sans MT"/>
              </a:rPr>
              <a:t> </a:t>
            </a:r>
            <a:r>
              <a:rPr sz="2400" i="1" spc="195" dirty="0">
                <a:solidFill>
                  <a:srgbClr val="292959"/>
                </a:solidFill>
                <a:latin typeface="Gill Sans MT"/>
                <a:cs typeface="Gill Sans MT"/>
              </a:rPr>
              <a:t>of</a:t>
            </a:r>
            <a:r>
              <a:rPr sz="2400" i="1" spc="-10" dirty="0">
                <a:solidFill>
                  <a:srgbClr val="292959"/>
                </a:solidFill>
                <a:latin typeface="Gill Sans MT"/>
                <a:cs typeface="Gill Sans MT"/>
              </a:rPr>
              <a:t> </a:t>
            </a:r>
            <a:r>
              <a:rPr sz="2400" i="1" spc="160" dirty="0">
                <a:solidFill>
                  <a:srgbClr val="292959"/>
                </a:solidFill>
                <a:latin typeface="Gill Sans MT"/>
                <a:cs typeface="Gill Sans MT"/>
              </a:rPr>
              <a:t>proof</a:t>
            </a:r>
            <a:r>
              <a:rPr sz="2400" i="1" spc="-10" dirty="0">
                <a:solidFill>
                  <a:srgbClr val="292959"/>
                </a:solidFill>
                <a:latin typeface="Gill Sans MT"/>
                <a:cs typeface="Gill Sans MT"/>
              </a:rPr>
              <a:t> </a:t>
            </a:r>
            <a:r>
              <a:rPr sz="2400" i="1" spc="140" dirty="0">
                <a:solidFill>
                  <a:srgbClr val="292959"/>
                </a:solidFill>
                <a:latin typeface="Gill Sans MT"/>
                <a:cs typeface="Gill Sans MT"/>
              </a:rPr>
              <a:t>lay</a:t>
            </a:r>
            <a:r>
              <a:rPr sz="2400" i="1" spc="-10" dirty="0">
                <a:solidFill>
                  <a:srgbClr val="292959"/>
                </a:solidFill>
                <a:latin typeface="Gill Sans MT"/>
                <a:cs typeface="Gill Sans MT"/>
              </a:rPr>
              <a:t> </a:t>
            </a:r>
            <a:r>
              <a:rPr sz="2400" i="1" spc="150" dirty="0">
                <a:solidFill>
                  <a:srgbClr val="292959"/>
                </a:solidFill>
                <a:latin typeface="Gill Sans MT"/>
                <a:cs typeface="Gill Sans MT"/>
              </a:rPr>
              <a:t>upon</a:t>
            </a:r>
            <a:r>
              <a:rPr sz="2400" i="1" spc="-10" dirty="0">
                <a:solidFill>
                  <a:srgbClr val="292959"/>
                </a:solidFill>
                <a:latin typeface="Gill Sans MT"/>
                <a:cs typeface="Gill Sans MT"/>
              </a:rPr>
              <a:t> </a:t>
            </a:r>
            <a:r>
              <a:rPr sz="2400" i="1" spc="120" dirty="0">
                <a:solidFill>
                  <a:srgbClr val="292959"/>
                </a:solidFill>
                <a:latin typeface="Gill Sans MT"/>
                <a:cs typeface="Gill Sans MT"/>
              </a:rPr>
              <a:t>any </a:t>
            </a:r>
            <a:r>
              <a:rPr sz="2400" i="1" spc="125" dirty="0">
                <a:solidFill>
                  <a:srgbClr val="292959"/>
                </a:solidFill>
                <a:latin typeface="Gill Sans MT"/>
                <a:cs typeface="Gill Sans MT"/>
              </a:rPr>
              <a:t>party</a:t>
            </a:r>
            <a:r>
              <a:rPr sz="2400" i="1" spc="-15" dirty="0">
                <a:solidFill>
                  <a:srgbClr val="292959"/>
                </a:solidFill>
                <a:latin typeface="Gill Sans MT"/>
                <a:cs typeface="Gill Sans MT"/>
              </a:rPr>
              <a:t> </a:t>
            </a:r>
            <a:r>
              <a:rPr sz="2400" i="1" spc="150" dirty="0">
                <a:solidFill>
                  <a:srgbClr val="292959"/>
                </a:solidFill>
                <a:latin typeface="Gill Sans MT"/>
                <a:cs typeface="Gill Sans MT"/>
              </a:rPr>
              <a:t>seeking</a:t>
            </a:r>
            <a:r>
              <a:rPr sz="2400" i="1" spc="-15" dirty="0">
                <a:solidFill>
                  <a:srgbClr val="292959"/>
                </a:solidFill>
                <a:latin typeface="Gill Sans MT"/>
                <a:cs typeface="Gill Sans MT"/>
              </a:rPr>
              <a:t> </a:t>
            </a:r>
            <a:r>
              <a:rPr sz="2400" i="1" spc="170" dirty="0">
                <a:solidFill>
                  <a:srgbClr val="292959"/>
                </a:solidFill>
                <a:latin typeface="Gill Sans MT"/>
                <a:cs typeface="Gill Sans MT"/>
              </a:rPr>
              <a:t>to</a:t>
            </a:r>
            <a:r>
              <a:rPr sz="2400" i="1" spc="-10" dirty="0">
                <a:solidFill>
                  <a:srgbClr val="292959"/>
                </a:solidFill>
                <a:latin typeface="Gill Sans MT"/>
                <a:cs typeface="Gill Sans MT"/>
              </a:rPr>
              <a:t> </a:t>
            </a:r>
            <a:r>
              <a:rPr sz="2400" i="1" spc="145" dirty="0">
                <a:solidFill>
                  <a:srgbClr val="292959"/>
                </a:solidFill>
                <a:latin typeface="Gill Sans MT"/>
                <a:cs typeface="Gill Sans MT"/>
              </a:rPr>
              <a:t>establish</a:t>
            </a:r>
            <a:r>
              <a:rPr sz="2400" i="1" spc="-15" dirty="0">
                <a:solidFill>
                  <a:srgbClr val="292959"/>
                </a:solidFill>
                <a:latin typeface="Gill Sans MT"/>
                <a:cs typeface="Gill Sans MT"/>
              </a:rPr>
              <a:t> </a:t>
            </a:r>
            <a:r>
              <a:rPr sz="2400" i="1" spc="135" dirty="0">
                <a:solidFill>
                  <a:srgbClr val="292959"/>
                </a:solidFill>
                <a:latin typeface="Gill Sans MT"/>
                <a:cs typeface="Gill Sans MT"/>
              </a:rPr>
              <a:t>that</a:t>
            </a:r>
            <a:r>
              <a:rPr sz="2400" i="1" spc="-10" dirty="0">
                <a:solidFill>
                  <a:srgbClr val="292959"/>
                </a:solidFill>
                <a:latin typeface="Gill Sans MT"/>
                <a:cs typeface="Gill Sans MT"/>
              </a:rPr>
              <a:t> </a:t>
            </a:r>
            <a:r>
              <a:rPr sz="2400" i="1" spc="150" dirty="0">
                <a:solidFill>
                  <a:srgbClr val="292959"/>
                </a:solidFill>
                <a:latin typeface="Gill Sans MT"/>
                <a:cs typeface="Gill Sans MT"/>
              </a:rPr>
              <a:t>equity</a:t>
            </a:r>
            <a:r>
              <a:rPr sz="2400" i="1" spc="-15" dirty="0">
                <a:solidFill>
                  <a:srgbClr val="292959"/>
                </a:solidFill>
                <a:latin typeface="Gill Sans MT"/>
                <a:cs typeface="Gill Sans MT"/>
              </a:rPr>
              <a:t> </a:t>
            </a:r>
            <a:r>
              <a:rPr sz="2400" i="1" spc="140" dirty="0">
                <a:solidFill>
                  <a:srgbClr val="292959"/>
                </a:solidFill>
                <a:latin typeface="Gill Sans MT"/>
                <a:cs typeface="Gill Sans MT"/>
              </a:rPr>
              <a:t>should</a:t>
            </a:r>
            <a:r>
              <a:rPr sz="2400" i="1" spc="-10" dirty="0">
                <a:solidFill>
                  <a:srgbClr val="292959"/>
                </a:solidFill>
                <a:latin typeface="Gill Sans MT"/>
                <a:cs typeface="Gill Sans MT"/>
              </a:rPr>
              <a:t> </a:t>
            </a:r>
            <a:r>
              <a:rPr sz="2400" i="1" spc="140" dirty="0">
                <a:solidFill>
                  <a:srgbClr val="292959"/>
                </a:solidFill>
                <a:latin typeface="Gill Sans MT"/>
                <a:cs typeface="Gill Sans MT"/>
              </a:rPr>
              <a:t>not</a:t>
            </a:r>
            <a:r>
              <a:rPr sz="2400" i="1" spc="-15" dirty="0">
                <a:solidFill>
                  <a:srgbClr val="292959"/>
                </a:solidFill>
                <a:latin typeface="Gill Sans MT"/>
                <a:cs typeface="Gill Sans MT"/>
              </a:rPr>
              <a:t> </a:t>
            </a:r>
            <a:r>
              <a:rPr sz="2400" i="1" spc="170" dirty="0">
                <a:solidFill>
                  <a:srgbClr val="292959"/>
                </a:solidFill>
                <a:latin typeface="Gill Sans MT"/>
                <a:cs typeface="Gill Sans MT"/>
              </a:rPr>
              <a:t>follow</a:t>
            </a:r>
            <a:r>
              <a:rPr sz="2400" i="1" spc="-10" dirty="0">
                <a:solidFill>
                  <a:srgbClr val="292959"/>
                </a:solidFill>
                <a:latin typeface="Gill Sans MT"/>
                <a:cs typeface="Gill Sans MT"/>
              </a:rPr>
              <a:t> </a:t>
            </a:r>
            <a:r>
              <a:rPr sz="2400" i="1" spc="150" dirty="0">
                <a:solidFill>
                  <a:srgbClr val="292959"/>
                </a:solidFill>
                <a:latin typeface="Gill Sans MT"/>
                <a:cs typeface="Gill Sans MT"/>
              </a:rPr>
              <a:t>the</a:t>
            </a:r>
            <a:r>
              <a:rPr sz="2400" i="1" spc="-15" dirty="0">
                <a:solidFill>
                  <a:srgbClr val="292959"/>
                </a:solidFill>
                <a:latin typeface="Gill Sans MT"/>
                <a:cs typeface="Gill Sans MT"/>
              </a:rPr>
              <a:t> </a:t>
            </a:r>
            <a:r>
              <a:rPr sz="2400" i="1" spc="180" dirty="0">
                <a:solidFill>
                  <a:srgbClr val="292959"/>
                </a:solidFill>
                <a:latin typeface="Gill Sans MT"/>
                <a:cs typeface="Gill Sans MT"/>
              </a:rPr>
              <a:t>law;</a:t>
            </a:r>
            <a:r>
              <a:rPr sz="2400" i="1" spc="-10" dirty="0">
                <a:solidFill>
                  <a:srgbClr val="292959"/>
                </a:solidFill>
                <a:latin typeface="Gill Sans MT"/>
                <a:cs typeface="Gill Sans MT"/>
              </a:rPr>
              <a:t> </a:t>
            </a:r>
            <a:r>
              <a:rPr sz="2400" i="1" spc="-869" dirty="0">
                <a:solidFill>
                  <a:srgbClr val="292959"/>
                </a:solidFill>
                <a:latin typeface="Gill Sans MT"/>
                <a:cs typeface="Gill Sans MT"/>
              </a:rPr>
              <a:t>…</a:t>
            </a:r>
            <a:r>
              <a:rPr sz="2400" i="1" spc="135" dirty="0">
                <a:solidFill>
                  <a:srgbClr val="292959"/>
                </a:solidFill>
                <a:latin typeface="Gill Sans MT"/>
                <a:cs typeface="Gill Sans MT"/>
              </a:rPr>
              <a:t> that</a:t>
            </a:r>
            <a:r>
              <a:rPr sz="2400" i="1" spc="-10" dirty="0">
                <a:solidFill>
                  <a:srgbClr val="292959"/>
                </a:solidFill>
                <a:latin typeface="Gill Sans MT"/>
                <a:cs typeface="Gill Sans MT"/>
              </a:rPr>
              <a:t> </a:t>
            </a:r>
            <a:r>
              <a:rPr sz="2400" i="1" spc="150" dirty="0">
                <a:solidFill>
                  <a:srgbClr val="292959"/>
                </a:solidFill>
                <a:latin typeface="Gill Sans MT"/>
                <a:cs typeface="Gill Sans MT"/>
              </a:rPr>
              <a:t>the</a:t>
            </a:r>
            <a:r>
              <a:rPr sz="2400" i="1" spc="-10" dirty="0">
                <a:solidFill>
                  <a:srgbClr val="292959"/>
                </a:solidFill>
                <a:latin typeface="Gill Sans MT"/>
                <a:cs typeface="Gill Sans MT"/>
              </a:rPr>
              <a:t> </a:t>
            </a:r>
            <a:r>
              <a:rPr sz="2400" i="1" spc="185" dirty="0">
                <a:solidFill>
                  <a:srgbClr val="292959"/>
                </a:solidFill>
                <a:latin typeface="Gill Sans MT"/>
                <a:cs typeface="Gill Sans MT"/>
              </a:rPr>
              <a:t>law</a:t>
            </a:r>
            <a:r>
              <a:rPr sz="2400" i="1" spc="-10" dirty="0">
                <a:solidFill>
                  <a:srgbClr val="292959"/>
                </a:solidFill>
                <a:latin typeface="Gill Sans MT"/>
                <a:cs typeface="Gill Sans MT"/>
              </a:rPr>
              <a:t> </a:t>
            </a:r>
            <a:r>
              <a:rPr sz="2400" i="1" spc="185" dirty="0">
                <a:solidFill>
                  <a:srgbClr val="292959"/>
                </a:solidFill>
                <a:latin typeface="Gill Sans MT"/>
                <a:cs typeface="Gill Sans MT"/>
              </a:rPr>
              <a:t>had</a:t>
            </a:r>
            <a:r>
              <a:rPr sz="2400" i="1" spc="-10" dirty="0">
                <a:solidFill>
                  <a:srgbClr val="292959"/>
                </a:solidFill>
                <a:latin typeface="Gill Sans MT"/>
                <a:cs typeface="Gill Sans MT"/>
              </a:rPr>
              <a:t> </a:t>
            </a:r>
            <a:r>
              <a:rPr sz="2400" b="1" i="1" dirty="0">
                <a:solidFill>
                  <a:srgbClr val="292959"/>
                </a:solidFill>
                <a:latin typeface="Trebuchet MS"/>
                <a:cs typeface="Trebuchet MS"/>
              </a:rPr>
              <a:t>moved</a:t>
            </a:r>
            <a:r>
              <a:rPr sz="2400" b="1" i="1" spc="-114" dirty="0">
                <a:solidFill>
                  <a:srgbClr val="292959"/>
                </a:solidFill>
                <a:latin typeface="Trebuchet MS"/>
                <a:cs typeface="Trebuchet MS"/>
              </a:rPr>
              <a:t> </a:t>
            </a:r>
            <a:r>
              <a:rPr sz="2400" b="1" i="1" dirty="0">
                <a:solidFill>
                  <a:srgbClr val="292959"/>
                </a:solidFill>
                <a:latin typeface="Trebuchet MS"/>
                <a:cs typeface="Trebuchet MS"/>
              </a:rPr>
              <a:t>on</a:t>
            </a:r>
            <a:r>
              <a:rPr sz="2400" b="1" i="1" spc="-114" dirty="0">
                <a:solidFill>
                  <a:srgbClr val="292959"/>
                </a:solidFill>
                <a:latin typeface="Trebuchet MS"/>
                <a:cs typeface="Trebuchet MS"/>
              </a:rPr>
              <a:t> </a:t>
            </a:r>
            <a:r>
              <a:rPr sz="2400" b="1" i="1" spc="-65" dirty="0">
                <a:solidFill>
                  <a:srgbClr val="292959"/>
                </a:solidFill>
                <a:latin typeface="Trebuchet MS"/>
                <a:cs typeface="Trebuchet MS"/>
              </a:rPr>
              <a:t>from</a:t>
            </a:r>
            <a:r>
              <a:rPr sz="2400" b="1" i="1" spc="-114" dirty="0">
                <a:solidFill>
                  <a:srgbClr val="292959"/>
                </a:solidFill>
                <a:latin typeface="Trebuchet MS"/>
                <a:cs typeface="Trebuchet MS"/>
              </a:rPr>
              <a:t> </a:t>
            </a:r>
            <a:r>
              <a:rPr sz="2400" b="1" i="1" spc="-75" dirty="0">
                <a:solidFill>
                  <a:srgbClr val="292959"/>
                </a:solidFill>
                <a:latin typeface="Trebuchet MS"/>
                <a:cs typeface="Trebuchet MS"/>
              </a:rPr>
              <a:t>the</a:t>
            </a:r>
            <a:r>
              <a:rPr sz="2400" b="1" i="1" spc="-114" dirty="0">
                <a:solidFill>
                  <a:srgbClr val="292959"/>
                </a:solidFill>
                <a:latin typeface="Trebuchet MS"/>
                <a:cs typeface="Trebuchet MS"/>
              </a:rPr>
              <a:t> </a:t>
            </a:r>
            <a:r>
              <a:rPr sz="2400" b="1" i="1" spc="-30" dirty="0">
                <a:solidFill>
                  <a:srgbClr val="292959"/>
                </a:solidFill>
                <a:latin typeface="Trebuchet MS"/>
                <a:cs typeface="Trebuchet MS"/>
              </a:rPr>
              <a:t>presumption</a:t>
            </a:r>
            <a:r>
              <a:rPr sz="2400" b="1" i="1" spc="-114" dirty="0">
                <a:solidFill>
                  <a:srgbClr val="292959"/>
                </a:solidFill>
                <a:latin typeface="Trebuchet MS"/>
                <a:cs typeface="Trebuchet MS"/>
              </a:rPr>
              <a:t> </a:t>
            </a:r>
            <a:r>
              <a:rPr sz="2400" b="1" i="1" spc="-65" dirty="0">
                <a:solidFill>
                  <a:srgbClr val="292959"/>
                </a:solidFill>
                <a:latin typeface="Trebuchet MS"/>
                <a:cs typeface="Trebuchet MS"/>
              </a:rPr>
              <a:t>of</a:t>
            </a:r>
            <a:r>
              <a:rPr sz="2400" b="1" i="1" spc="-120" dirty="0">
                <a:solidFill>
                  <a:srgbClr val="292959"/>
                </a:solidFill>
                <a:latin typeface="Trebuchet MS"/>
                <a:cs typeface="Trebuchet MS"/>
              </a:rPr>
              <a:t> </a:t>
            </a:r>
            <a:r>
              <a:rPr sz="2400" b="1" i="1" dirty="0">
                <a:solidFill>
                  <a:srgbClr val="292959"/>
                </a:solidFill>
                <a:latin typeface="Trebuchet MS"/>
                <a:cs typeface="Trebuchet MS"/>
              </a:rPr>
              <a:t>a</a:t>
            </a:r>
            <a:r>
              <a:rPr sz="2400" b="1" i="1" spc="-114" dirty="0">
                <a:solidFill>
                  <a:srgbClr val="292959"/>
                </a:solidFill>
                <a:latin typeface="Trebuchet MS"/>
                <a:cs typeface="Trebuchet MS"/>
              </a:rPr>
              <a:t> </a:t>
            </a:r>
            <a:r>
              <a:rPr sz="2400" b="1" i="1" spc="-10" dirty="0">
                <a:solidFill>
                  <a:srgbClr val="292959"/>
                </a:solidFill>
                <a:latin typeface="Trebuchet MS"/>
                <a:cs typeface="Trebuchet MS"/>
              </a:rPr>
              <a:t>resulting </a:t>
            </a:r>
            <a:r>
              <a:rPr sz="2400" b="1" i="1" spc="-105" dirty="0">
                <a:solidFill>
                  <a:srgbClr val="292959"/>
                </a:solidFill>
                <a:latin typeface="Trebuchet MS"/>
                <a:cs typeface="Trebuchet MS"/>
              </a:rPr>
              <a:t>trust</a:t>
            </a:r>
            <a:r>
              <a:rPr sz="2400" b="1" i="1" spc="-120" dirty="0">
                <a:solidFill>
                  <a:srgbClr val="292959"/>
                </a:solidFill>
                <a:latin typeface="Trebuchet MS"/>
                <a:cs typeface="Trebuchet MS"/>
              </a:rPr>
              <a:t> </a:t>
            </a:r>
            <a:r>
              <a:rPr sz="2400" b="1" i="1" dirty="0">
                <a:solidFill>
                  <a:srgbClr val="292959"/>
                </a:solidFill>
                <a:latin typeface="Trebuchet MS"/>
                <a:cs typeface="Trebuchet MS"/>
              </a:rPr>
              <a:t>and</a:t>
            </a:r>
            <a:r>
              <a:rPr sz="2400" b="1" i="1" spc="-114" dirty="0">
                <a:solidFill>
                  <a:srgbClr val="292959"/>
                </a:solidFill>
                <a:latin typeface="Trebuchet MS"/>
                <a:cs typeface="Trebuchet MS"/>
              </a:rPr>
              <a:t> </a:t>
            </a:r>
            <a:r>
              <a:rPr sz="2400" b="1" i="1" spc="-25" dirty="0">
                <a:solidFill>
                  <a:srgbClr val="292959"/>
                </a:solidFill>
                <a:latin typeface="Trebuchet MS"/>
                <a:cs typeface="Trebuchet MS"/>
              </a:rPr>
              <a:t>many</a:t>
            </a:r>
            <a:r>
              <a:rPr sz="2400" b="1" i="1" spc="-114" dirty="0">
                <a:solidFill>
                  <a:srgbClr val="292959"/>
                </a:solidFill>
                <a:latin typeface="Trebuchet MS"/>
                <a:cs typeface="Trebuchet MS"/>
              </a:rPr>
              <a:t> </a:t>
            </a:r>
            <a:r>
              <a:rPr sz="2400" b="1" i="1" spc="-10" dirty="0">
                <a:solidFill>
                  <a:srgbClr val="292959"/>
                </a:solidFill>
                <a:latin typeface="Trebuchet MS"/>
                <a:cs typeface="Trebuchet MS"/>
              </a:rPr>
              <a:t>more</a:t>
            </a:r>
            <a:r>
              <a:rPr sz="2400" b="1" i="1" spc="-114" dirty="0">
                <a:solidFill>
                  <a:srgbClr val="292959"/>
                </a:solidFill>
                <a:latin typeface="Trebuchet MS"/>
                <a:cs typeface="Trebuchet MS"/>
              </a:rPr>
              <a:t> </a:t>
            </a:r>
            <a:r>
              <a:rPr sz="2400" b="1" i="1" spc="-30" dirty="0">
                <a:solidFill>
                  <a:srgbClr val="292959"/>
                </a:solidFill>
                <a:latin typeface="Trebuchet MS"/>
                <a:cs typeface="Trebuchet MS"/>
              </a:rPr>
              <a:t>factors</a:t>
            </a:r>
            <a:r>
              <a:rPr sz="2400" b="1" i="1" spc="-114" dirty="0">
                <a:solidFill>
                  <a:srgbClr val="292959"/>
                </a:solidFill>
                <a:latin typeface="Trebuchet MS"/>
                <a:cs typeface="Trebuchet MS"/>
              </a:rPr>
              <a:t> </a:t>
            </a:r>
            <a:r>
              <a:rPr sz="2400" b="1" i="1" spc="-80" dirty="0">
                <a:solidFill>
                  <a:srgbClr val="292959"/>
                </a:solidFill>
                <a:latin typeface="Trebuchet MS"/>
                <a:cs typeface="Trebuchet MS"/>
              </a:rPr>
              <a:t>other</a:t>
            </a:r>
            <a:r>
              <a:rPr sz="2400" b="1" i="1" spc="-114" dirty="0">
                <a:solidFill>
                  <a:srgbClr val="292959"/>
                </a:solidFill>
                <a:latin typeface="Trebuchet MS"/>
                <a:cs typeface="Trebuchet MS"/>
              </a:rPr>
              <a:t> </a:t>
            </a:r>
            <a:r>
              <a:rPr sz="2400" b="1" i="1" spc="-60" dirty="0">
                <a:solidFill>
                  <a:srgbClr val="292959"/>
                </a:solidFill>
                <a:latin typeface="Trebuchet MS"/>
                <a:cs typeface="Trebuchet MS"/>
              </a:rPr>
              <a:t>than</a:t>
            </a:r>
            <a:r>
              <a:rPr sz="2400" b="1" i="1" spc="-114" dirty="0">
                <a:solidFill>
                  <a:srgbClr val="292959"/>
                </a:solidFill>
                <a:latin typeface="Trebuchet MS"/>
                <a:cs typeface="Trebuchet MS"/>
              </a:rPr>
              <a:t> </a:t>
            </a:r>
            <a:r>
              <a:rPr sz="2400" b="1" i="1" spc="-75" dirty="0">
                <a:solidFill>
                  <a:srgbClr val="292959"/>
                </a:solidFill>
                <a:latin typeface="Trebuchet MS"/>
                <a:cs typeface="Trebuchet MS"/>
              </a:rPr>
              <a:t>the</a:t>
            </a:r>
            <a:r>
              <a:rPr sz="2400" b="1" i="1" spc="-114" dirty="0">
                <a:solidFill>
                  <a:srgbClr val="292959"/>
                </a:solidFill>
                <a:latin typeface="Trebuchet MS"/>
                <a:cs typeface="Trebuchet MS"/>
              </a:rPr>
              <a:t> </a:t>
            </a:r>
            <a:r>
              <a:rPr sz="2400" b="1" i="1" spc="-10" dirty="0">
                <a:solidFill>
                  <a:srgbClr val="292959"/>
                </a:solidFill>
                <a:latin typeface="Trebuchet MS"/>
                <a:cs typeface="Trebuchet MS"/>
              </a:rPr>
              <a:t>parties’ </a:t>
            </a:r>
            <a:r>
              <a:rPr sz="2400" b="1" i="1" spc="-30" dirty="0">
                <a:solidFill>
                  <a:srgbClr val="292959"/>
                </a:solidFill>
                <a:latin typeface="Trebuchet MS"/>
                <a:cs typeface="Trebuchet MS"/>
              </a:rPr>
              <a:t>respective</a:t>
            </a:r>
            <a:r>
              <a:rPr sz="2400" b="1" i="1" spc="-90" dirty="0">
                <a:solidFill>
                  <a:srgbClr val="292959"/>
                </a:solidFill>
                <a:latin typeface="Trebuchet MS"/>
                <a:cs typeface="Trebuchet MS"/>
              </a:rPr>
              <a:t> </a:t>
            </a:r>
            <a:r>
              <a:rPr sz="2400" b="1" i="1" spc="-35" dirty="0">
                <a:solidFill>
                  <a:srgbClr val="292959"/>
                </a:solidFill>
                <a:latin typeface="Trebuchet MS"/>
                <a:cs typeface="Trebuchet MS"/>
              </a:rPr>
              <a:t>financial</a:t>
            </a:r>
            <a:r>
              <a:rPr sz="2400" b="1" i="1" spc="-90" dirty="0">
                <a:solidFill>
                  <a:srgbClr val="292959"/>
                </a:solidFill>
                <a:latin typeface="Trebuchet MS"/>
                <a:cs typeface="Trebuchet MS"/>
              </a:rPr>
              <a:t> </a:t>
            </a:r>
            <a:r>
              <a:rPr sz="2400" b="1" i="1" spc="-50" dirty="0">
                <a:solidFill>
                  <a:srgbClr val="292959"/>
                </a:solidFill>
                <a:latin typeface="Trebuchet MS"/>
                <a:cs typeface="Trebuchet MS"/>
              </a:rPr>
              <a:t>contributions</a:t>
            </a:r>
            <a:r>
              <a:rPr sz="2400" b="1" i="1" spc="-85" dirty="0">
                <a:solidFill>
                  <a:srgbClr val="292959"/>
                </a:solidFill>
                <a:latin typeface="Trebuchet MS"/>
                <a:cs typeface="Trebuchet MS"/>
              </a:rPr>
              <a:t> </a:t>
            </a:r>
            <a:r>
              <a:rPr sz="2400" b="1" i="1" spc="-25" dirty="0">
                <a:solidFill>
                  <a:srgbClr val="292959"/>
                </a:solidFill>
                <a:latin typeface="Trebuchet MS"/>
                <a:cs typeface="Trebuchet MS"/>
              </a:rPr>
              <a:t>might</a:t>
            </a:r>
            <a:r>
              <a:rPr sz="2400" b="1" i="1" spc="-90" dirty="0">
                <a:solidFill>
                  <a:srgbClr val="292959"/>
                </a:solidFill>
                <a:latin typeface="Trebuchet MS"/>
                <a:cs typeface="Trebuchet MS"/>
              </a:rPr>
              <a:t> </a:t>
            </a:r>
            <a:r>
              <a:rPr sz="2400" b="1" i="1" dirty="0">
                <a:solidFill>
                  <a:srgbClr val="292959"/>
                </a:solidFill>
                <a:latin typeface="Trebuchet MS"/>
                <a:cs typeface="Trebuchet MS"/>
              </a:rPr>
              <a:t>be</a:t>
            </a:r>
            <a:r>
              <a:rPr sz="2400" b="1" i="1" spc="-90" dirty="0">
                <a:solidFill>
                  <a:srgbClr val="292959"/>
                </a:solidFill>
                <a:latin typeface="Trebuchet MS"/>
                <a:cs typeface="Trebuchet MS"/>
              </a:rPr>
              <a:t> </a:t>
            </a:r>
            <a:r>
              <a:rPr sz="2400" b="1" i="1" spc="-80" dirty="0">
                <a:solidFill>
                  <a:srgbClr val="292959"/>
                </a:solidFill>
                <a:latin typeface="Trebuchet MS"/>
                <a:cs typeface="Trebuchet MS"/>
              </a:rPr>
              <a:t>relevant</a:t>
            </a:r>
            <a:r>
              <a:rPr sz="2400" b="1" i="1" spc="-85" dirty="0">
                <a:solidFill>
                  <a:srgbClr val="292959"/>
                </a:solidFill>
                <a:latin typeface="Trebuchet MS"/>
                <a:cs typeface="Trebuchet MS"/>
              </a:rPr>
              <a:t> </a:t>
            </a:r>
            <a:r>
              <a:rPr sz="2400" b="1" i="1" spc="-25" dirty="0">
                <a:solidFill>
                  <a:srgbClr val="292959"/>
                </a:solidFill>
                <a:latin typeface="Trebuchet MS"/>
                <a:cs typeface="Trebuchet MS"/>
              </a:rPr>
              <a:t>to </a:t>
            </a:r>
            <a:r>
              <a:rPr sz="2400" b="1" i="1" spc="-40" dirty="0">
                <a:solidFill>
                  <a:srgbClr val="292959"/>
                </a:solidFill>
                <a:latin typeface="Trebuchet MS"/>
                <a:cs typeface="Trebuchet MS"/>
              </a:rPr>
              <a:t>divining</a:t>
            </a:r>
            <a:r>
              <a:rPr sz="2400" b="1" i="1" spc="-125" dirty="0">
                <a:solidFill>
                  <a:srgbClr val="292959"/>
                </a:solidFill>
                <a:latin typeface="Trebuchet MS"/>
                <a:cs typeface="Trebuchet MS"/>
              </a:rPr>
              <a:t> </a:t>
            </a:r>
            <a:r>
              <a:rPr sz="2400" b="1" i="1" spc="-105" dirty="0">
                <a:solidFill>
                  <a:srgbClr val="292959"/>
                </a:solidFill>
                <a:latin typeface="Trebuchet MS"/>
                <a:cs typeface="Trebuchet MS"/>
              </a:rPr>
              <a:t>their</a:t>
            </a:r>
            <a:r>
              <a:rPr sz="2400" b="1" i="1" spc="-120" dirty="0">
                <a:solidFill>
                  <a:srgbClr val="292959"/>
                </a:solidFill>
                <a:latin typeface="Trebuchet MS"/>
                <a:cs typeface="Trebuchet MS"/>
              </a:rPr>
              <a:t> </a:t>
            </a:r>
            <a:r>
              <a:rPr sz="2400" b="1" i="1" spc="-95" dirty="0">
                <a:solidFill>
                  <a:srgbClr val="292959"/>
                </a:solidFill>
                <a:latin typeface="Trebuchet MS"/>
                <a:cs typeface="Trebuchet MS"/>
              </a:rPr>
              <a:t>true</a:t>
            </a:r>
            <a:r>
              <a:rPr sz="2400" b="1" i="1" spc="-120" dirty="0">
                <a:solidFill>
                  <a:srgbClr val="292959"/>
                </a:solidFill>
                <a:latin typeface="Trebuchet MS"/>
                <a:cs typeface="Trebuchet MS"/>
              </a:rPr>
              <a:t> </a:t>
            </a:r>
            <a:r>
              <a:rPr sz="2400" b="1" i="1" spc="-35" dirty="0">
                <a:solidFill>
                  <a:srgbClr val="292959"/>
                </a:solidFill>
                <a:latin typeface="Trebuchet MS"/>
                <a:cs typeface="Trebuchet MS"/>
              </a:rPr>
              <a:t>intentions</a:t>
            </a:r>
            <a:r>
              <a:rPr sz="2400" i="1" spc="-35" dirty="0">
                <a:solidFill>
                  <a:srgbClr val="292959"/>
                </a:solidFill>
                <a:latin typeface="Gill Sans MT"/>
                <a:cs typeface="Gill Sans MT"/>
              </a:rPr>
              <a:t>;</a:t>
            </a:r>
            <a:r>
              <a:rPr sz="2400" i="1" spc="-20" dirty="0">
                <a:solidFill>
                  <a:srgbClr val="292959"/>
                </a:solidFill>
                <a:latin typeface="Gill Sans MT"/>
                <a:cs typeface="Gill Sans MT"/>
              </a:rPr>
              <a:t> </a:t>
            </a:r>
            <a:r>
              <a:rPr sz="2400" i="1" spc="185" dirty="0">
                <a:solidFill>
                  <a:srgbClr val="292959"/>
                </a:solidFill>
                <a:latin typeface="Gill Sans MT"/>
                <a:cs typeface="Gill Sans MT"/>
              </a:rPr>
              <a:t>and</a:t>
            </a:r>
            <a:r>
              <a:rPr sz="2400" i="1" spc="-15" dirty="0">
                <a:solidFill>
                  <a:srgbClr val="292959"/>
                </a:solidFill>
                <a:latin typeface="Gill Sans MT"/>
                <a:cs typeface="Gill Sans MT"/>
              </a:rPr>
              <a:t> </a:t>
            </a:r>
            <a:r>
              <a:rPr sz="2400" i="1" spc="135" dirty="0">
                <a:solidFill>
                  <a:srgbClr val="292959"/>
                </a:solidFill>
                <a:latin typeface="Gill Sans MT"/>
                <a:cs typeface="Gill Sans MT"/>
              </a:rPr>
              <a:t>that</a:t>
            </a:r>
            <a:r>
              <a:rPr sz="2400" i="1" spc="-15" dirty="0">
                <a:solidFill>
                  <a:srgbClr val="292959"/>
                </a:solidFill>
                <a:latin typeface="Gill Sans MT"/>
                <a:cs typeface="Gill Sans MT"/>
              </a:rPr>
              <a:t> </a:t>
            </a:r>
            <a:r>
              <a:rPr sz="2400" i="1" spc="170" dirty="0">
                <a:solidFill>
                  <a:srgbClr val="292959"/>
                </a:solidFill>
                <a:latin typeface="Gill Sans MT"/>
                <a:cs typeface="Gill Sans MT"/>
              </a:rPr>
              <a:t>when</a:t>
            </a:r>
            <a:r>
              <a:rPr sz="2400" i="1" spc="-15" dirty="0">
                <a:solidFill>
                  <a:srgbClr val="292959"/>
                </a:solidFill>
                <a:latin typeface="Gill Sans MT"/>
                <a:cs typeface="Gill Sans MT"/>
              </a:rPr>
              <a:t> </a:t>
            </a:r>
            <a:r>
              <a:rPr sz="2400" i="1" spc="125" dirty="0">
                <a:solidFill>
                  <a:srgbClr val="292959"/>
                </a:solidFill>
                <a:latin typeface="Gill Sans MT"/>
                <a:cs typeface="Gill Sans MT"/>
              </a:rPr>
              <a:t>all</a:t>
            </a:r>
            <a:r>
              <a:rPr sz="2400" i="1" spc="-20" dirty="0">
                <a:solidFill>
                  <a:srgbClr val="292959"/>
                </a:solidFill>
                <a:latin typeface="Gill Sans MT"/>
                <a:cs typeface="Gill Sans MT"/>
              </a:rPr>
              <a:t> </a:t>
            </a:r>
            <a:r>
              <a:rPr sz="2400" i="1" spc="140" dirty="0">
                <a:solidFill>
                  <a:srgbClr val="292959"/>
                </a:solidFill>
                <a:latin typeface="Gill Sans MT"/>
                <a:cs typeface="Gill Sans MT"/>
              </a:rPr>
              <a:t>relevant</a:t>
            </a:r>
            <a:r>
              <a:rPr sz="2400" i="1" spc="-15" dirty="0">
                <a:solidFill>
                  <a:srgbClr val="292959"/>
                </a:solidFill>
                <a:latin typeface="Gill Sans MT"/>
                <a:cs typeface="Gill Sans MT"/>
              </a:rPr>
              <a:t> </a:t>
            </a:r>
            <a:r>
              <a:rPr sz="2400" i="1" spc="155" dirty="0">
                <a:solidFill>
                  <a:srgbClr val="292959"/>
                </a:solidFill>
                <a:latin typeface="Gill Sans MT"/>
                <a:cs typeface="Gill Sans MT"/>
              </a:rPr>
              <a:t>factors </a:t>
            </a:r>
            <a:r>
              <a:rPr sz="2400" i="1" spc="185" dirty="0">
                <a:solidFill>
                  <a:srgbClr val="292959"/>
                </a:solidFill>
                <a:latin typeface="Gill Sans MT"/>
                <a:cs typeface="Gill Sans MT"/>
              </a:rPr>
              <a:t>had</a:t>
            </a:r>
            <a:r>
              <a:rPr sz="2400" i="1" spc="-15" dirty="0">
                <a:solidFill>
                  <a:srgbClr val="292959"/>
                </a:solidFill>
                <a:latin typeface="Gill Sans MT"/>
                <a:cs typeface="Gill Sans MT"/>
              </a:rPr>
              <a:t> </a:t>
            </a:r>
            <a:r>
              <a:rPr sz="2400" i="1" spc="204" dirty="0">
                <a:solidFill>
                  <a:srgbClr val="292959"/>
                </a:solidFill>
                <a:latin typeface="Gill Sans MT"/>
                <a:cs typeface="Gill Sans MT"/>
              </a:rPr>
              <a:t>been</a:t>
            </a:r>
            <a:r>
              <a:rPr sz="2400" i="1" spc="-10" dirty="0">
                <a:solidFill>
                  <a:srgbClr val="292959"/>
                </a:solidFill>
                <a:latin typeface="Gill Sans MT"/>
                <a:cs typeface="Gill Sans MT"/>
              </a:rPr>
              <a:t> </a:t>
            </a:r>
            <a:r>
              <a:rPr sz="2400" i="1" spc="114" dirty="0">
                <a:solidFill>
                  <a:srgbClr val="292959"/>
                </a:solidFill>
                <a:latin typeface="Gill Sans MT"/>
                <a:cs typeface="Gill Sans MT"/>
              </a:rPr>
              <a:t>taken</a:t>
            </a:r>
            <a:r>
              <a:rPr sz="2400" i="1" spc="-10" dirty="0">
                <a:solidFill>
                  <a:srgbClr val="292959"/>
                </a:solidFill>
                <a:latin typeface="Gill Sans MT"/>
                <a:cs typeface="Gill Sans MT"/>
              </a:rPr>
              <a:t> </a:t>
            </a:r>
            <a:r>
              <a:rPr sz="2400" i="1" spc="130" dirty="0">
                <a:solidFill>
                  <a:srgbClr val="292959"/>
                </a:solidFill>
                <a:latin typeface="Gill Sans MT"/>
                <a:cs typeface="Gill Sans MT"/>
              </a:rPr>
              <a:t>into</a:t>
            </a:r>
            <a:r>
              <a:rPr sz="2400" i="1" spc="-10" dirty="0">
                <a:solidFill>
                  <a:srgbClr val="292959"/>
                </a:solidFill>
                <a:latin typeface="Gill Sans MT"/>
                <a:cs typeface="Gill Sans MT"/>
              </a:rPr>
              <a:t> </a:t>
            </a:r>
            <a:r>
              <a:rPr sz="2400" i="1" spc="185" dirty="0">
                <a:solidFill>
                  <a:srgbClr val="292959"/>
                </a:solidFill>
                <a:latin typeface="Gill Sans MT"/>
                <a:cs typeface="Gill Sans MT"/>
              </a:rPr>
              <a:t>account,</a:t>
            </a:r>
            <a:r>
              <a:rPr sz="2400" i="1" spc="-10" dirty="0">
                <a:solidFill>
                  <a:srgbClr val="292959"/>
                </a:solidFill>
                <a:latin typeface="Gill Sans MT"/>
                <a:cs typeface="Gill Sans MT"/>
              </a:rPr>
              <a:t> </a:t>
            </a:r>
            <a:r>
              <a:rPr sz="2400" i="1" spc="204" dirty="0">
                <a:solidFill>
                  <a:srgbClr val="292959"/>
                </a:solidFill>
                <a:latin typeface="Gill Sans MT"/>
                <a:cs typeface="Gill Sans MT"/>
              </a:rPr>
              <a:t>cases</a:t>
            </a:r>
            <a:r>
              <a:rPr sz="2400" i="1" spc="-10" dirty="0">
                <a:solidFill>
                  <a:srgbClr val="292959"/>
                </a:solidFill>
                <a:latin typeface="Gill Sans MT"/>
                <a:cs typeface="Gill Sans MT"/>
              </a:rPr>
              <a:t> </a:t>
            </a:r>
            <a:r>
              <a:rPr sz="2400" i="1" spc="90" dirty="0">
                <a:solidFill>
                  <a:srgbClr val="292959"/>
                </a:solidFill>
                <a:latin typeface="Gill Sans MT"/>
                <a:cs typeface="Gill Sans MT"/>
              </a:rPr>
              <a:t>in</a:t>
            </a:r>
            <a:r>
              <a:rPr sz="2400" i="1" spc="-10" dirty="0">
                <a:solidFill>
                  <a:srgbClr val="292959"/>
                </a:solidFill>
                <a:latin typeface="Gill Sans MT"/>
                <a:cs typeface="Gill Sans MT"/>
              </a:rPr>
              <a:t> </a:t>
            </a:r>
            <a:r>
              <a:rPr sz="2400" i="1" spc="170" dirty="0">
                <a:solidFill>
                  <a:srgbClr val="292959"/>
                </a:solidFill>
                <a:latin typeface="Gill Sans MT"/>
                <a:cs typeface="Gill Sans MT"/>
              </a:rPr>
              <a:t>which</a:t>
            </a:r>
            <a:r>
              <a:rPr sz="2400" i="1" spc="-10" dirty="0">
                <a:solidFill>
                  <a:srgbClr val="292959"/>
                </a:solidFill>
                <a:latin typeface="Gill Sans MT"/>
                <a:cs typeface="Gill Sans MT"/>
              </a:rPr>
              <a:t> </a:t>
            </a:r>
            <a:r>
              <a:rPr sz="2400" i="1" spc="150" dirty="0">
                <a:solidFill>
                  <a:srgbClr val="292959"/>
                </a:solidFill>
                <a:latin typeface="Gill Sans MT"/>
                <a:cs typeface="Gill Sans MT"/>
              </a:rPr>
              <a:t>the</a:t>
            </a:r>
            <a:r>
              <a:rPr sz="2400" i="1" spc="-10" dirty="0">
                <a:solidFill>
                  <a:srgbClr val="292959"/>
                </a:solidFill>
                <a:latin typeface="Gill Sans MT"/>
                <a:cs typeface="Gill Sans MT"/>
              </a:rPr>
              <a:t> </a:t>
            </a:r>
            <a:r>
              <a:rPr sz="2400" i="1" spc="125" dirty="0">
                <a:solidFill>
                  <a:srgbClr val="292959"/>
                </a:solidFill>
                <a:latin typeface="Gill Sans MT"/>
                <a:cs typeface="Gill Sans MT"/>
              </a:rPr>
              <a:t>joint</a:t>
            </a:r>
            <a:r>
              <a:rPr sz="2400" i="1" spc="-10" dirty="0">
                <a:solidFill>
                  <a:srgbClr val="292959"/>
                </a:solidFill>
                <a:latin typeface="Gill Sans MT"/>
                <a:cs typeface="Gill Sans MT"/>
              </a:rPr>
              <a:t> </a:t>
            </a:r>
            <a:r>
              <a:rPr sz="2400" i="1" spc="195" dirty="0">
                <a:solidFill>
                  <a:srgbClr val="292959"/>
                </a:solidFill>
                <a:latin typeface="Gill Sans MT"/>
                <a:cs typeface="Gill Sans MT"/>
              </a:rPr>
              <a:t>legal</a:t>
            </a:r>
            <a:r>
              <a:rPr sz="2400" i="1" spc="-10" dirty="0">
                <a:solidFill>
                  <a:srgbClr val="292959"/>
                </a:solidFill>
                <a:latin typeface="Gill Sans MT"/>
                <a:cs typeface="Gill Sans MT"/>
              </a:rPr>
              <a:t> </a:t>
            </a:r>
            <a:r>
              <a:rPr sz="2400" i="1" spc="145" dirty="0">
                <a:solidFill>
                  <a:srgbClr val="292959"/>
                </a:solidFill>
                <a:latin typeface="Gill Sans MT"/>
                <a:cs typeface="Gill Sans MT"/>
              </a:rPr>
              <a:t>owners </a:t>
            </a:r>
            <a:r>
              <a:rPr sz="2400" i="1" spc="185" dirty="0">
                <a:solidFill>
                  <a:srgbClr val="292959"/>
                </a:solidFill>
                <a:latin typeface="Gill Sans MT"/>
                <a:cs typeface="Gill Sans MT"/>
              </a:rPr>
              <a:t>were</a:t>
            </a:r>
            <a:r>
              <a:rPr sz="2400" i="1" spc="-10" dirty="0">
                <a:solidFill>
                  <a:srgbClr val="292959"/>
                </a:solidFill>
                <a:latin typeface="Gill Sans MT"/>
                <a:cs typeface="Gill Sans MT"/>
              </a:rPr>
              <a:t> </a:t>
            </a:r>
            <a:r>
              <a:rPr sz="2400" i="1" spc="170" dirty="0">
                <a:solidFill>
                  <a:srgbClr val="292959"/>
                </a:solidFill>
                <a:latin typeface="Gill Sans MT"/>
                <a:cs typeface="Gill Sans MT"/>
              </a:rPr>
              <a:t>to</a:t>
            </a:r>
            <a:r>
              <a:rPr sz="2400" i="1" spc="-10" dirty="0">
                <a:solidFill>
                  <a:srgbClr val="292959"/>
                </a:solidFill>
                <a:latin typeface="Gill Sans MT"/>
                <a:cs typeface="Gill Sans MT"/>
              </a:rPr>
              <a:t> </a:t>
            </a:r>
            <a:r>
              <a:rPr sz="2400" i="1" spc="240" dirty="0">
                <a:solidFill>
                  <a:srgbClr val="292959"/>
                </a:solidFill>
                <a:latin typeface="Gill Sans MT"/>
                <a:cs typeface="Gill Sans MT"/>
              </a:rPr>
              <a:t>be</a:t>
            </a:r>
            <a:r>
              <a:rPr sz="2400" i="1" spc="-10" dirty="0">
                <a:solidFill>
                  <a:srgbClr val="292959"/>
                </a:solidFill>
                <a:latin typeface="Gill Sans MT"/>
                <a:cs typeface="Gill Sans MT"/>
              </a:rPr>
              <a:t> </a:t>
            </a:r>
            <a:r>
              <a:rPr sz="2400" i="1" spc="114" dirty="0">
                <a:solidFill>
                  <a:srgbClr val="292959"/>
                </a:solidFill>
                <a:latin typeface="Gill Sans MT"/>
                <a:cs typeface="Gill Sans MT"/>
              </a:rPr>
              <a:t>taken</a:t>
            </a:r>
            <a:r>
              <a:rPr sz="2400" i="1" spc="-10" dirty="0">
                <a:solidFill>
                  <a:srgbClr val="292959"/>
                </a:solidFill>
                <a:latin typeface="Gill Sans MT"/>
                <a:cs typeface="Gill Sans MT"/>
              </a:rPr>
              <a:t> </a:t>
            </a:r>
            <a:r>
              <a:rPr sz="2400" i="1" spc="170" dirty="0">
                <a:solidFill>
                  <a:srgbClr val="292959"/>
                </a:solidFill>
                <a:latin typeface="Gill Sans MT"/>
                <a:cs typeface="Gill Sans MT"/>
              </a:rPr>
              <a:t>to</a:t>
            </a:r>
            <a:r>
              <a:rPr sz="2400" i="1" spc="-10" dirty="0">
                <a:solidFill>
                  <a:srgbClr val="292959"/>
                </a:solidFill>
                <a:latin typeface="Gill Sans MT"/>
                <a:cs typeface="Gill Sans MT"/>
              </a:rPr>
              <a:t> </a:t>
            </a:r>
            <a:r>
              <a:rPr sz="2400" i="1" spc="170" dirty="0">
                <a:solidFill>
                  <a:srgbClr val="292959"/>
                </a:solidFill>
                <a:latin typeface="Gill Sans MT"/>
                <a:cs typeface="Gill Sans MT"/>
              </a:rPr>
              <a:t>have</a:t>
            </a:r>
            <a:r>
              <a:rPr sz="2400" i="1" spc="-10" dirty="0">
                <a:solidFill>
                  <a:srgbClr val="292959"/>
                </a:solidFill>
                <a:latin typeface="Gill Sans MT"/>
                <a:cs typeface="Gill Sans MT"/>
              </a:rPr>
              <a:t> </a:t>
            </a:r>
            <a:r>
              <a:rPr sz="2400" i="1" spc="170" dirty="0">
                <a:solidFill>
                  <a:srgbClr val="292959"/>
                </a:solidFill>
                <a:latin typeface="Gill Sans MT"/>
                <a:cs typeface="Gill Sans MT"/>
              </a:rPr>
              <a:t>intended</a:t>
            </a:r>
            <a:r>
              <a:rPr sz="2400" i="1" spc="-10" dirty="0">
                <a:solidFill>
                  <a:srgbClr val="292959"/>
                </a:solidFill>
                <a:latin typeface="Gill Sans MT"/>
                <a:cs typeface="Gill Sans MT"/>
              </a:rPr>
              <a:t> </a:t>
            </a:r>
            <a:r>
              <a:rPr sz="2400" i="1" spc="135" dirty="0">
                <a:solidFill>
                  <a:srgbClr val="292959"/>
                </a:solidFill>
                <a:latin typeface="Gill Sans MT"/>
                <a:cs typeface="Gill Sans MT"/>
              </a:rPr>
              <a:t>that</a:t>
            </a:r>
            <a:r>
              <a:rPr sz="2400" i="1" spc="-10" dirty="0">
                <a:solidFill>
                  <a:srgbClr val="292959"/>
                </a:solidFill>
                <a:latin typeface="Gill Sans MT"/>
                <a:cs typeface="Gill Sans MT"/>
              </a:rPr>
              <a:t> </a:t>
            </a:r>
            <a:r>
              <a:rPr sz="2400" i="1" spc="105" dirty="0">
                <a:solidFill>
                  <a:srgbClr val="292959"/>
                </a:solidFill>
                <a:latin typeface="Gill Sans MT"/>
                <a:cs typeface="Gill Sans MT"/>
              </a:rPr>
              <a:t>their</a:t>
            </a:r>
            <a:r>
              <a:rPr sz="2400" i="1" spc="-10" dirty="0">
                <a:solidFill>
                  <a:srgbClr val="292959"/>
                </a:solidFill>
                <a:latin typeface="Gill Sans MT"/>
                <a:cs typeface="Gill Sans MT"/>
              </a:rPr>
              <a:t> </a:t>
            </a:r>
            <a:r>
              <a:rPr sz="2400" i="1" spc="180" dirty="0">
                <a:solidFill>
                  <a:srgbClr val="292959"/>
                </a:solidFill>
                <a:latin typeface="Gill Sans MT"/>
                <a:cs typeface="Gill Sans MT"/>
              </a:rPr>
              <a:t>beneficial</a:t>
            </a:r>
            <a:r>
              <a:rPr sz="2400" i="1" spc="-10" dirty="0">
                <a:solidFill>
                  <a:srgbClr val="292959"/>
                </a:solidFill>
                <a:latin typeface="Gill Sans MT"/>
                <a:cs typeface="Gill Sans MT"/>
              </a:rPr>
              <a:t> </a:t>
            </a:r>
            <a:r>
              <a:rPr sz="2400" i="1" spc="110" dirty="0">
                <a:solidFill>
                  <a:srgbClr val="292959"/>
                </a:solidFill>
                <a:latin typeface="Gill Sans MT"/>
                <a:cs typeface="Gill Sans MT"/>
              </a:rPr>
              <a:t>interests </a:t>
            </a:r>
            <a:r>
              <a:rPr sz="2400" i="1" spc="140" dirty="0">
                <a:solidFill>
                  <a:srgbClr val="292959"/>
                </a:solidFill>
                <a:latin typeface="Gill Sans MT"/>
                <a:cs typeface="Gill Sans MT"/>
              </a:rPr>
              <a:t>should</a:t>
            </a:r>
            <a:r>
              <a:rPr sz="2400" i="1" spc="-10" dirty="0">
                <a:solidFill>
                  <a:srgbClr val="292959"/>
                </a:solidFill>
                <a:latin typeface="Gill Sans MT"/>
                <a:cs typeface="Gill Sans MT"/>
              </a:rPr>
              <a:t> </a:t>
            </a:r>
            <a:r>
              <a:rPr sz="2400" i="1" spc="240" dirty="0">
                <a:solidFill>
                  <a:srgbClr val="292959"/>
                </a:solidFill>
                <a:latin typeface="Gill Sans MT"/>
                <a:cs typeface="Gill Sans MT"/>
              </a:rPr>
              <a:t>be</a:t>
            </a:r>
            <a:r>
              <a:rPr sz="2400" i="1" spc="-5" dirty="0">
                <a:solidFill>
                  <a:srgbClr val="292959"/>
                </a:solidFill>
                <a:latin typeface="Gill Sans MT"/>
                <a:cs typeface="Gill Sans MT"/>
              </a:rPr>
              <a:t> </a:t>
            </a:r>
            <a:r>
              <a:rPr sz="2400" i="1" spc="150" dirty="0">
                <a:solidFill>
                  <a:srgbClr val="292959"/>
                </a:solidFill>
                <a:latin typeface="Gill Sans MT"/>
                <a:cs typeface="Gill Sans MT"/>
              </a:rPr>
              <a:t>different</a:t>
            </a:r>
            <a:r>
              <a:rPr sz="2400" i="1" spc="-10" dirty="0">
                <a:solidFill>
                  <a:srgbClr val="292959"/>
                </a:solidFill>
                <a:latin typeface="Gill Sans MT"/>
                <a:cs typeface="Gill Sans MT"/>
              </a:rPr>
              <a:t> </a:t>
            </a:r>
            <a:r>
              <a:rPr sz="2400" i="1" spc="110" dirty="0">
                <a:solidFill>
                  <a:srgbClr val="292959"/>
                </a:solidFill>
                <a:latin typeface="Gill Sans MT"/>
                <a:cs typeface="Gill Sans MT"/>
              </a:rPr>
              <a:t>from</a:t>
            </a:r>
            <a:r>
              <a:rPr sz="2400" i="1" spc="-5" dirty="0">
                <a:solidFill>
                  <a:srgbClr val="292959"/>
                </a:solidFill>
                <a:latin typeface="Gill Sans MT"/>
                <a:cs typeface="Gill Sans MT"/>
              </a:rPr>
              <a:t> </a:t>
            </a:r>
            <a:r>
              <a:rPr sz="2400" i="1" spc="105" dirty="0">
                <a:solidFill>
                  <a:srgbClr val="292959"/>
                </a:solidFill>
                <a:latin typeface="Gill Sans MT"/>
                <a:cs typeface="Gill Sans MT"/>
              </a:rPr>
              <a:t>their</a:t>
            </a:r>
            <a:r>
              <a:rPr sz="2400" i="1" spc="-10" dirty="0">
                <a:solidFill>
                  <a:srgbClr val="292959"/>
                </a:solidFill>
                <a:latin typeface="Gill Sans MT"/>
                <a:cs typeface="Gill Sans MT"/>
              </a:rPr>
              <a:t> </a:t>
            </a:r>
            <a:r>
              <a:rPr sz="2400" i="1" spc="195" dirty="0">
                <a:solidFill>
                  <a:srgbClr val="292959"/>
                </a:solidFill>
                <a:latin typeface="Gill Sans MT"/>
                <a:cs typeface="Gill Sans MT"/>
              </a:rPr>
              <a:t>legal</a:t>
            </a:r>
            <a:r>
              <a:rPr sz="2400" i="1" spc="-5" dirty="0">
                <a:solidFill>
                  <a:srgbClr val="292959"/>
                </a:solidFill>
                <a:latin typeface="Gill Sans MT"/>
                <a:cs typeface="Gill Sans MT"/>
              </a:rPr>
              <a:t> </a:t>
            </a:r>
            <a:r>
              <a:rPr sz="2400" i="1" spc="120" dirty="0">
                <a:solidFill>
                  <a:srgbClr val="292959"/>
                </a:solidFill>
                <a:latin typeface="Gill Sans MT"/>
                <a:cs typeface="Gill Sans MT"/>
              </a:rPr>
              <a:t>interests</a:t>
            </a:r>
            <a:r>
              <a:rPr sz="2400" i="1" spc="-10" dirty="0">
                <a:solidFill>
                  <a:srgbClr val="292959"/>
                </a:solidFill>
                <a:latin typeface="Gill Sans MT"/>
                <a:cs typeface="Gill Sans MT"/>
              </a:rPr>
              <a:t> </a:t>
            </a:r>
            <a:r>
              <a:rPr sz="2400" i="1" spc="175" dirty="0">
                <a:solidFill>
                  <a:srgbClr val="292959"/>
                </a:solidFill>
                <a:latin typeface="Gill Sans MT"/>
                <a:cs typeface="Gill Sans MT"/>
              </a:rPr>
              <a:t>would</a:t>
            </a:r>
            <a:r>
              <a:rPr sz="2400" i="1" spc="-5" dirty="0">
                <a:solidFill>
                  <a:srgbClr val="292959"/>
                </a:solidFill>
                <a:latin typeface="Gill Sans MT"/>
                <a:cs typeface="Gill Sans MT"/>
              </a:rPr>
              <a:t> </a:t>
            </a:r>
            <a:r>
              <a:rPr sz="2400" i="1" spc="240" dirty="0">
                <a:solidFill>
                  <a:srgbClr val="292959"/>
                </a:solidFill>
                <a:latin typeface="Gill Sans MT"/>
                <a:cs typeface="Gill Sans MT"/>
              </a:rPr>
              <a:t>be</a:t>
            </a:r>
            <a:r>
              <a:rPr sz="2400" i="1" spc="-10" dirty="0">
                <a:solidFill>
                  <a:srgbClr val="292959"/>
                </a:solidFill>
                <a:latin typeface="Gill Sans MT"/>
                <a:cs typeface="Gill Sans MT"/>
              </a:rPr>
              <a:t> </a:t>
            </a:r>
            <a:r>
              <a:rPr sz="2400" i="1" spc="95" dirty="0">
                <a:solidFill>
                  <a:srgbClr val="292959"/>
                </a:solidFill>
                <a:latin typeface="Gill Sans MT"/>
                <a:cs typeface="Gill Sans MT"/>
              </a:rPr>
              <a:t>very </a:t>
            </a:r>
            <a:r>
              <a:rPr sz="2400" i="1" spc="90" dirty="0">
                <a:solidFill>
                  <a:srgbClr val="292959"/>
                </a:solidFill>
                <a:latin typeface="Gill Sans MT"/>
                <a:cs typeface="Gill Sans MT"/>
              </a:rPr>
              <a:t>unusual.”</a:t>
            </a:r>
            <a:r>
              <a:rPr sz="2400" i="1" spc="-15" dirty="0">
                <a:solidFill>
                  <a:srgbClr val="292959"/>
                </a:solidFill>
                <a:latin typeface="Gill Sans MT"/>
                <a:cs typeface="Gill Sans MT"/>
              </a:rPr>
              <a:t> </a:t>
            </a:r>
            <a:r>
              <a:rPr sz="2400" spc="-110" dirty="0">
                <a:solidFill>
                  <a:srgbClr val="292959"/>
                </a:solidFill>
                <a:latin typeface="Trebuchet MS"/>
                <a:cs typeface="Trebuchet MS"/>
              </a:rPr>
              <a:t>(Lord</a:t>
            </a:r>
            <a:r>
              <a:rPr sz="2400" spc="-70" dirty="0">
                <a:solidFill>
                  <a:srgbClr val="292959"/>
                </a:solidFill>
                <a:latin typeface="Trebuchet MS"/>
                <a:cs typeface="Trebuchet MS"/>
              </a:rPr>
              <a:t> </a:t>
            </a:r>
            <a:r>
              <a:rPr sz="2400" spc="-75" dirty="0">
                <a:solidFill>
                  <a:srgbClr val="292959"/>
                </a:solidFill>
                <a:latin typeface="Trebuchet MS"/>
                <a:cs typeface="Trebuchet MS"/>
              </a:rPr>
              <a:t>Neuberger,</a:t>
            </a:r>
            <a:r>
              <a:rPr sz="2400" spc="-70" dirty="0">
                <a:solidFill>
                  <a:srgbClr val="292959"/>
                </a:solidFill>
                <a:latin typeface="Trebuchet MS"/>
                <a:cs typeface="Trebuchet MS"/>
              </a:rPr>
              <a:t> </a:t>
            </a:r>
            <a:r>
              <a:rPr sz="2400" spc="-20" dirty="0">
                <a:solidFill>
                  <a:srgbClr val="292959"/>
                </a:solidFill>
                <a:latin typeface="Trebuchet MS"/>
                <a:cs typeface="Trebuchet MS"/>
              </a:rPr>
              <a:t>para</a:t>
            </a:r>
            <a:endParaRPr sz="2400">
              <a:latin typeface="Trebuchet MS"/>
              <a:cs typeface="Trebuchet MS"/>
            </a:endParaRPr>
          </a:p>
        </p:txBody>
      </p:sp>
      <p:sp>
        <p:nvSpPr>
          <p:cNvPr id="7" name="object 7"/>
          <p:cNvSpPr txBox="1"/>
          <p:nvPr/>
        </p:nvSpPr>
        <p:spPr>
          <a:xfrm>
            <a:off x="9307511" y="4258785"/>
            <a:ext cx="8718550" cy="4635500"/>
          </a:xfrm>
          <a:prstGeom prst="rect">
            <a:avLst/>
          </a:prstGeom>
        </p:spPr>
        <p:txBody>
          <a:bodyPr vert="horz" wrap="square" lIns="0" tIns="12700" rIns="0" bIns="0" rtlCol="0">
            <a:spAutoFit/>
          </a:bodyPr>
          <a:lstStyle/>
          <a:p>
            <a:pPr marL="12700" marR="5080">
              <a:lnSpc>
                <a:spcPct val="114599"/>
              </a:lnSpc>
              <a:spcBef>
                <a:spcPts val="100"/>
              </a:spcBef>
              <a:tabLst>
                <a:tab pos="1330960" algn="l"/>
              </a:tabLst>
            </a:pPr>
            <a:r>
              <a:rPr sz="2400" i="1" dirty="0">
                <a:solidFill>
                  <a:srgbClr val="292959"/>
                </a:solidFill>
                <a:latin typeface="Gill Sans MT"/>
                <a:cs typeface="Gill Sans MT"/>
              </a:rPr>
              <a:t>“If</a:t>
            </a:r>
            <a:r>
              <a:rPr sz="2400" i="1" spc="-10" dirty="0">
                <a:solidFill>
                  <a:srgbClr val="292959"/>
                </a:solidFill>
                <a:latin typeface="Gill Sans MT"/>
                <a:cs typeface="Gill Sans MT"/>
              </a:rPr>
              <a:t> </a:t>
            </a:r>
            <a:r>
              <a:rPr sz="2400" i="1" spc="170" dirty="0">
                <a:solidFill>
                  <a:srgbClr val="292959"/>
                </a:solidFill>
                <a:latin typeface="Gill Sans MT"/>
                <a:cs typeface="Gill Sans MT"/>
              </a:rPr>
              <a:t>what</a:t>
            </a:r>
            <a:r>
              <a:rPr sz="2400" i="1" spc="-5" dirty="0">
                <a:solidFill>
                  <a:srgbClr val="292959"/>
                </a:solidFill>
                <a:latin typeface="Gill Sans MT"/>
                <a:cs typeface="Gill Sans MT"/>
              </a:rPr>
              <a:t> </a:t>
            </a:r>
            <a:r>
              <a:rPr sz="2400" i="1" spc="135" dirty="0">
                <a:solidFill>
                  <a:srgbClr val="292959"/>
                </a:solidFill>
                <a:latin typeface="Gill Sans MT"/>
                <a:cs typeface="Gill Sans MT"/>
              </a:rPr>
              <a:t>Baroness</a:t>
            </a:r>
            <a:r>
              <a:rPr sz="2400" i="1" spc="-5" dirty="0">
                <a:solidFill>
                  <a:srgbClr val="292959"/>
                </a:solidFill>
                <a:latin typeface="Gill Sans MT"/>
                <a:cs typeface="Gill Sans MT"/>
              </a:rPr>
              <a:t> </a:t>
            </a:r>
            <a:r>
              <a:rPr sz="2400" i="1" spc="75" dirty="0">
                <a:solidFill>
                  <a:srgbClr val="292959"/>
                </a:solidFill>
                <a:latin typeface="Gill Sans MT"/>
                <a:cs typeface="Gill Sans MT"/>
              </a:rPr>
              <a:t>Hale</a:t>
            </a:r>
            <a:r>
              <a:rPr sz="2400" i="1" spc="-5" dirty="0">
                <a:solidFill>
                  <a:srgbClr val="292959"/>
                </a:solidFill>
                <a:latin typeface="Gill Sans MT"/>
                <a:cs typeface="Gill Sans MT"/>
              </a:rPr>
              <a:t> </a:t>
            </a:r>
            <a:r>
              <a:rPr sz="2400" i="1" dirty="0">
                <a:solidFill>
                  <a:srgbClr val="292959"/>
                </a:solidFill>
                <a:latin typeface="Gill Sans MT"/>
                <a:cs typeface="Gill Sans MT"/>
              </a:rPr>
              <a:t>[In</a:t>
            </a:r>
            <a:r>
              <a:rPr sz="2400" i="1" spc="-5" dirty="0">
                <a:solidFill>
                  <a:srgbClr val="292959"/>
                </a:solidFill>
                <a:latin typeface="Gill Sans MT"/>
                <a:cs typeface="Gill Sans MT"/>
              </a:rPr>
              <a:t> </a:t>
            </a:r>
            <a:r>
              <a:rPr sz="2400" i="1" spc="195" dirty="0">
                <a:solidFill>
                  <a:srgbClr val="292959"/>
                </a:solidFill>
                <a:latin typeface="Gill Sans MT"/>
                <a:cs typeface="Gill Sans MT"/>
              </a:rPr>
              <a:t>Jones</a:t>
            </a:r>
            <a:r>
              <a:rPr sz="2400" i="1" spc="-5" dirty="0">
                <a:solidFill>
                  <a:srgbClr val="292959"/>
                </a:solidFill>
                <a:latin typeface="Gill Sans MT"/>
                <a:cs typeface="Gill Sans MT"/>
              </a:rPr>
              <a:t> </a:t>
            </a:r>
            <a:r>
              <a:rPr sz="2400" i="1" spc="114" dirty="0">
                <a:solidFill>
                  <a:srgbClr val="292959"/>
                </a:solidFill>
                <a:latin typeface="Gill Sans MT"/>
                <a:cs typeface="Gill Sans MT"/>
              </a:rPr>
              <a:t>v</a:t>
            </a:r>
            <a:r>
              <a:rPr sz="2400" i="1" spc="-5" dirty="0">
                <a:solidFill>
                  <a:srgbClr val="292959"/>
                </a:solidFill>
                <a:latin typeface="Gill Sans MT"/>
                <a:cs typeface="Gill Sans MT"/>
              </a:rPr>
              <a:t> </a:t>
            </a:r>
            <a:r>
              <a:rPr sz="2400" i="1" spc="75" dirty="0">
                <a:solidFill>
                  <a:srgbClr val="292959"/>
                </a:solidFill>
                <a:latin typeface="Gill Sans MT"/>
                <a:cs typeface="Gill Sans MT"/>
              </a:rPr>
              <a:t>Kernott]</a:t>
            </a:r>
            <a:r>
              <a:rPr sz="2400" i="1" spc="-5" dirty="0">
                <a:solidFill>
                  <a:srgbClr val="292959"/>
                </a:solidFill>
                <a:latin typeface="Gill Sans MT"/>
                <a:cs typeface="Gill Sans MT"/>
              </a:rPr>
              <a:t> </a:t>
            </a:r>
            <a:r>
              <a:rPr sz="2400" i="1" spc="190" dirty="0">
                <a:solidFill>
                  <a:srgbClr val="292959"/>
                </a:solidFill>
                <a:latin typeface="Gill Sans MT"/>
                <a:cs typeface="Gill Sans MT"/>
              </a:rPr>
              <a:t>described</a:t>
            </a:r>
            <a:r>
              <a:rPr sz="2400" i="1" spc="-5" dirty="0">
                <a:solidFill>
                  <a:srgbClr val="292959"/>
                </a:solidFill>
                <a:latin typeface="Gill Sans MT"/>
                <a:cs typeface="Gill Sans MT"/>
              </a:rPr>
              <a:t> </a:t>
            </a:r>
            <a:r>
              <a:rPr sz="2400" i="1" spc="170" dirty="0">
                <a:solidFill>
                  <a:srgbClr val="292959"/>
                </a:solidFill>
                <a:latin typeface="Gill Sans MT"/>
                <a:cs typeface="Gill Sans MT"/>
              </a:rPr>
              <a:t>as</a:t>
            </a:r>
            <a:r>
              <a:rPr sz="2400" i="1" spc="-5" dirty="0">
                <a:solidFill>
                  <a:srgbClr val="292959"/>
                </a:solidFill>
                <a:latin typeface="Gill Sans MT"/>
                <a:cs typeface="Gill Sans MT"/>
              </a:rPr>
              <a:t> </a:t>
            </a:r>
            <a:r>
              <a:rPr sz="2400" i="1" spc="235" dirty="0">
                <a:solidFill>
                  <a:srgbClr val="292959"/>
                </a:solidFill>
                <a:latin typeface="Gill Sans MT"/>
                <a:cs typeface="Gill Sans MT"/>
              </a:rPr>
              <a:t>a</a:t>
            </a:r>
            <a:r>
              <a:rPr sz="2400" i="1" spc="-5" dirty="0">
                <a:solidFill>
                  <a:srgbClr val="292959"/>
                </a:solidFill>
                <a:latin typeface="Gill Sans MT"/>
                <a:cs typeface="Gill Sans MT"/>
              </a:rPr>
              <a:t> </a:t>
            </a:r>
            <a:r>
              <a:rPr sz="2400" i="1" spc="110" dirty="0">
                <a:solidFill>
                  <a:srgbClr val="292959"/>
                </a:solidFill>
                <a:latin typeface="Gill Sans MT"/>
                <a:cs typeface="Gill Sans MT"/>
              </a:rPr>
              <a:t>‘starting </a:t>
            </a:r>
            <a:r>
              <a:rPr sz="2400" i="1" spc="120" dirty="0">
                <a:solidFill>
                  <a:srgbClr val="292959"/>
                </a:solidFill>
                <a:latin typeface="Gill Sans MT"/>
                <a:cs typeface="Gill Sans MT"/>
              </a:rPr>
              <a:t>point’</a:t>
            </a:r>
            <a:r>
              <a:rPr sz="2400" i="1" spc="-10" dirty="0">
                <a:solidFill>
                  <a:srgbClr val="292959"/>
                </a:solidFill>
                <a:latin typeface="Gill Sans MT"/>
                <a:cs typeface="Gill Sans MT"/>
              </a:rPr>
              <a:t> </a:t>
            </a:r>
            <a:r>
              <a:rPr sz="2400" i="1" spc="114" dirty="0">
                <a:solidFill>
                  <a:srgbClr val="292959"/>
                </a:solidFill>
                <a:latin typeface="Gill Sans MT"/>
                <a:cs typeface="Gill Sans MT"/>
              </a:rPr>
              <a:t>(that</a:t>
            </a:r>
            <a:r>
              <a:rPr sz="2400" i="1" spc="-10" dirty="0">
                <a:solidFill>
                  <a:srgbClr val="292959"/>
                </a:solidFill>
                <a:latin typeface="Gill Sans MT"/>
                <a:cs typeface="Gill Sans MT"/>
              </a:rPr>
              <a:t> </a:t>
            </a:r>
            <a:r>
              <a:rPr sz="2400" i="1" spc="125" dirty="0">
                <a:solidFill>
                  <a:srgbClr val="292959"/>
                </a:solidFill>
                <a:latin typeface="Gill Sans MT"/>
                <a:cs typeface="Gill Sans MT"/>
              </a:rPr>
              <a:t>joint</a:t>
            </a:r>
            <a:r>
              <a:rPr sz="2400" i="1" spc="-10" dirty="0">
                <a:solidFill>
                  <a:srgbClr val="292959"/>
                </a:solidFill>
                <a:latin typeface="Gill Sans MT"/>
                <a:cs typeface="Gill Sans MT"/>
              </a:rPr>
              <a:t> </a:t>
            </a:r>
            <a:r>
              <a:rPr sz="2400" i="1" spc="195" dirty="0">
                <a:solidFill>
                  <a:srgbClr val="292959"/>
                </a:solidFill>
                <a:latin typeface="Gill Sans MT"/>
                <a:cs typeface="Gill Sans MT"/>
              </a:rPr>
              <a:t>legal</a:t>
            </a:r>
            <a:r>
              <a:rPr sz="2400" i="1" spc="-5" dirty="0">
                <a:solidFill>
                  <a:srgbClr val="292959"/>
                </a:solidFill>
                <a:latin typeface="Gill Sans MT"/>
                <a:cs typeface="Gill Sans MT"/>
              </a:rPr>
              <a:t> </a:t>
            </a:r>
            <a:r>
              <a:rPr sz="2400" i="1" spc="145" dirty="0">
                <a:solidFill>
                  <a:srgbClr val="292959"/>
                </a:solidFill>
                <a:latin typeface="Gill Sans MT"/>
                <a:cs typeface="Gill Sans MT"/>
              </a:rPr>
              <a:t>ownership</a:t>
            </a:r>
            <a:r>
              <a:rPr sz="2400" i="1" spc="-10" dirty="0">
                <a:solidFill>
                  <a:srgbClr val="292959"/>
                </a:solidFill>
                <a:latin typeface="Gill Sans MT"/>
                <a:cs typeface="Gill Sans MT"/>
              </a:rPr>
              <a:t> </a:t>
            </a:r>
            <a:r>
              <a:rPr sz="2400" i="1" spc="140" dirty="0">
                <a:solidFill>
                  <a:srgbClr val="292959"/>
                </a:solidFill>
                <a:latin typeface="Gill Sans MT"/>
                <a:cs typeface="Gill Sans MT"/>
              </a:rPr>
              <a:t>should</a:t>
            </a:r>
            <a:r>
              <a:rPr sz="2400" i="1" spc="-10" dirty="0">
                <a:solidFill>
                  <a:srgbClr val="292959"/>
                </a:solidFill>
                <a:latin typeface="Gill Sans MT"/>
                <a:cs typeface="Gill Sans MT"/>
              </a:rPr>
              <a:t> </a:t>
            </a:r>
            <a:r>
              <a:rPr sz="2400" i="1" spc="145" dirty="0">
                <a:solidFill>
                  <a:srgbClr val="292959"/>
                </a:solidFill>
                <a:latin typeface="Gill Sans MT"/>
                <a:cs typeface="Gill Sans MT"/>
              </a:rPr>
              <a:t>signify</a:t>
            </a:r>
            <a:r>
              <a:rPr sz="2400" i="1" spc="-10" dirty="0">
                <a:solidFill>
                  <a:srgbClr val="292959"/>
                </a:solidFill>
                <a:latin typeface="Gill Sans MT"/>
                <a:cs typeface="Gill Sans MT"/>
              </a:rPr>
              <a:t> </a:t>
            </a:r>
            <a:r>
              <a:rPr sz="2400" i="1" spc="125" dirty="0">
                <a:solidFill>
                  <a:srgbClr val="292959"/>
                </a:solidFill>
                <a:latin typeface="Gill Sans MT"/>
                <a:cs typeface="Gill Sans MT"/>
              </a:rPr>
              <a:t>joint</a:t>
            </a:r>
            <a:r>
              <a:rPr sz="2400" i="1" spc="-5" dirty="0">
                <a:solidFill>
                  <a:srgbClr val="292959"/>
                </a:solidFill>
                <a:latin typeface="Gill Sans MT"/>
                <a:cs typeface="Gill Sans MT"/>
              </a:rPr>
              <a:t> </a:t>
            </a:r>
            <a:r>
              <a:rPr sz="2400" i="1" spc="170" dirty="0">
                <a:solidFill>
                  <a:srgbClr val="292959"/>
                </a:solidFill>
                <a:latin typeface="Gill Sans MT"/>
                <a:cs typeface="Gill Sans MT"/>
              </a:rPr>
              <a:t>beneficial </a:t>
            </a:r>
            <a:r>
              <a:rPr sz="2400" i="1" spc="130" dirty="0">
                <a:solidFill>
                  <a:srgbClr val="292959"/>
                </a:solidFill>
                <a:latin typeface="Gill Sans MT"/>
                <a:cs typeface="Gill Sans MT"/>
              </a:rPr>
              <a:t>ownership)</a:t>
            </a:r>
            <a:r>
              <a:rPr sz="2400" i="1" spc="-5" dirty="0">
                <a:solidFill>
                  <a:srgbClr val="292959"/>
                </a:solidFill>
                <a:latin typeface="Gill Sans MT"/>
                <a:cs typeface="Gill Sans MT"/>
              </a:rPr>
              <a:t> </a:t>
            </a:r>
            <a:r>
              <a:rPr sz="2400" i="1" spc="100" dirty="0">
                <a:solidFill>
                  <a:srgbClr val="292959"/>
                </a:solidFill>
                <a:latin typeface="Gill Sans MT"/>
                <a:cs typeface="Gill Sans MT"/>
              </a:rPr>
              <a:t>is</a:t>
            </a:r>
            <a:r>
              <a:rPr sz="2400" i="1" spc="-5" dirty="0">
                <a:solidFill>
                  <a:srgbClr val="292959"/>
                </a:solidFill>
                <a:latin typeface="Gill Sans MT"/>
                <a:cs typeface="Gill Sans MT"/>
              </a:rPr>
              <a:t> </a:t>
            </a:r>
            <a:r>
              <a:rPr sz="2400" i="1" spc="170" dirty="0">
                <a:solidFill>
                  <a:srgbClr val="292959"/>
                </a:solidFill>
                <a:latin typeface="Gill Sans MT"/>
                <a:cs typeface="Gill Sans MT"/>
              </a:rPr>
              <a:t>to</a:t>
            </a:r>
            <a:r>
              <a:rPr sz="2400" i="1" spc="-5" dirty="0">
                <a:solidFill>
                  <a:srgbClr val="292959"/>
                </a:solidFill>
                <a:latin typeface="Gill Sans MT"/>
                <a:cs typeface="Gill Sans MT"/>
              </a:rPr>
              <a:t> </a:t>
            </a:r>
            <a:r>
              <a:rPr sz="2400" i="1" spc="240" dirty="0">
                <a:solidFill>
                  <a:srgbClr val="292959"/>
                </a:solidFill>
                <a:latin typeface="Gill Sans MT"/>
                <a:cs typeface="Gill Sans MT"/>
              </a:rPr>
              <a:t>be</a:t>
            </a:r>
            <a:r>
              <a:rPr sz="2400" i="1" spc="-5" dirty="0">
                <a:solidFill>
                  <a:srgbClr val="292959"/>
                </a:solidFill>
                <a:latin typeface="Gill Sans MT"/>
                <a:cs typeface="Gill Sans MT"/>
              </a:rPr>
              <a:t> </a:t>
            </a:r>
            <a:r>
              <a:rPr sz="2400" i="1" spc="190" dirty="0">
                <a:solidFill>
                  <a:srgbClr val="292959"/>
                </a:solidFill>
                <a:latin typeface="Gill Sans MT"/>
                <a:cs typeface="Gill Sans MT"/>
              </a:rPr>
              <a:t>regarded</a:t>
            </a:r>
            <a:r>
              <a:rPr sz="2400" i="1" dirty="0">
                <a:solidFill>
                  <a:srgbClr val="292959"/>
                </a:solidFill>
                <a:latin typeface="Gill Sans MT"/>
                <a:cs typeface="Gill Sans MT"/>
              </a:rPr>
              <a:t> </a:t>
            </a:r>
            <a:r>
              <a:rPr sz="2400" i="1" spc="170" dirty="0">
                <a:solidFill>
                  <a:srgbClr val="292959"/>
                </a:solidFill>
                <a:latin typeface="Gill Sans MT"/>
                <a:cs typeface="Gill Sans MT"/>
              </a:rPr>
              <a:t>as</a:t>
            </a:r>
            <a:r>
              <a:rPr sz="2400" i="1" spc="-5" dirty="0">
                <a:solidFill>
                  <a:srgbClr val="292959"/>
                </a:solidFill>
                <a:latin typeface="Gill Sans MT"/>
                <a:cs typeface="Gill Sans MT"/>
              </a:rPr>
              <a:t> </a:t>
            </a:r>
            <a:r>
              <a:rPr sz="2400" i="1" spc="235" dirty="0">
                <a:solidFill>
                  <a:srgbClr val="292959"/>
                </a:solidFill>
                <a:latin typeface="Gill Sans MT"/>
                <a:cs typeface="Gill Sans MT"/>
              </a:rPr>
              <a:t>a</a:t>
            </a:r>
            <a:r>
              <a:rPr sz="2400" i="1" spc="-5" dirty="0">
                <a:solidFill>
                  <a:srgbClr val="292959"/>
                </a:solidFill>
                <a:latin typeface="Gill Sans MT"/>
                <a:cs typeface="Gill Sans MT"/>
              </a:rPr>
              <a:t> </a:t>
            </a:r>
            <a:r>
              <a:rPr sz="2400" i="1" spc="120" dirty="0">
                <a:solidFill>
                  <a:srgbClr val="292959"/>
                </a:solidFill>
                <a:latin typeface="Gill Sans MT"/>
                <a:cs typeface="Gill Sans MT"/>
              </a:rPr>
              <a:t>presumption,</a:t>
            </a:r>
            <a:r>
              <a:rPr sz="2400" i="1" spc="-5" dirty="0">
                <a:solidFill>
                  <a:srgbClr val="292959"/>
                </a:solidFill>
                <a:latin typeface="Gill Sans MT"/>
                <a:cs typeface="Gill Sans MT"/>
              </a:rPr>
              <a:t> </a:t>
            </a:r>
            <a:r>
              <a:rPr sz="2400" i="1" spc="100" dirty="0">
                <a:solidFill>
                  <a:srgbClr val="292959"/>
                </a:solidFill>
                <a:latin typeface="Gill Sans MT"/>
                <a:cs typeface="Gill Sans MT"/>
              </a:rPr>
              <a:t>is</a:t>
            </a:r>
            <a:r>
              <a:rPr sz="2400" i="1" dirty="0">
                <a:solidFill>
                  <a:srgbClr val="292959"/>
                </a:solidFill>
                <a:latin typeface="Gill Sans MT"/>
                <a:cs typeface="Gill Sans MT"/>
              </a:rPr>
              <a:t> </a:t>
            </a:r>
            <a:r>
              <a:rPr sz="2400" i="1" spc="100" dirty="0">
                <a:solidFill>
                  <a:srgbClr val="292959"/>
                </a:solidFill>
                <a:latin typeface="Gill Sans MT"/>
                <a:cs typeface="Gill Sans MT"/>
              </a:rPr>
              <a:t>it</a:t>
            </a:r>
            <a:r>
              <a:rPr sz="2400" i="1" spc="-5" dirty="0">
                <a:solidFill>
                  <a:srgbClr val="292959"/>
                </a:solidFill>
                <a:latin typeface="Gill Sans MT"/>
                <a:cs typeface="Gill Sans MT"/>
              </a:rPr>
              <a:t> </a:t>
            </a:r>
            <a:r>
              <a:rPr sz="2400" i="1" spc="90" dirty="0">
                <a:solidFill>
                  <a:srgbClr val="292959"/>
                </a:solidFill>
                <a:latin typeface="Gill Sans MT"/>
                <a:cs typeface="Gill Sans MT"/>
              </a:rPr>
              <a:t>in</a:t>
            </a:r>
            <a:r>
              <a:rPr sz="2400" i="1" spc="-5" dirty="0">
                <a:solidFill>
                  <a:srgbClr val="292959"/>
                </a:solidFill>
                <a:latin typeface="Gill Sans MT"/>
                <a:cs typeface="Gill Sans MT"/>
              </a:rPr>
              <a:t> </a:t>
            </a:r>
            <a:r>
              <a:rPr sz="2400" i="1" spc="175" dirty="0">
                <a:solidFill>
                  <a:srgbClr val="292959"/>
                </a:solidFill>
                <a:latin typeface="Gill Sans MT"/>
                <a:cs typeface="Gill Sans MT"/>
              </a:rPr>
              <a:t>conflict</a:t>
            </a:r>
            <a:r>
              <a:rPr sz="2400" i="1" spc="-5" dirty="0">
                <a:solidFill>
                  <a:srgbClr val="292959"/>
                </a:solidFill>
                <a:latin typeface="Gill Sans MT"/>
                <a:cs typeface="Gill Sans MT"/>
              </a:rPr>
              <a:t> </a:t>
            </a:r>
            <a:r>
              <a:rPr sz="2400" i="1" spc="114" dirty="0">
                <a:solidFill>
                  <a:srgbClr val="292959"/>
                </a:solidFill>
                <a:latin typeface="Gill Sans MT"/>
                <a:cs typeface="Gill Sans MT"/>
              </a:rPr>
              <a:t>with </a:t>
            </a:r>
            <a:r>
              <a:rPr sz="2400" i="1" spc="150" dirty="0">
                <a:solidFill>
                  <a:srgbClr val="292959"/>
                </a:solidFill>
                <a:latin typeface="Gill Sans MT"/>
                <a:cs typeface="Gill Sans MT"/>
              </a:rPr>
              <a:t>the</a:t>
            </a:r>
            <a:r>
              <a:rPr sz="2400" i="1" spc="-10" dirty="0">
                <a:solidFill>
                  <a:srgbClr val="292959"/>
                </a:solidFill>
                <a:latin typeface="Gill Sans MT"/>
                <a:cs typeface="Gill Sans MT"/>
              </a:rPr>
              <a:t> </a:t>
            </a:r>
            <a:r>
              <a:rPr sz="2400" i="1" spc="125" dirty="0">
                <a:solidFill>
                  <a:srgbClr val="292959"/>
                </a:solidFill>
                <a:latin typeface="Gill Sans MT"/>
                <a:cs typeface="Gill Sans MT"/>
              </a:rPr>
              <a:t>presumption</a:t>
            </a:r>
            <a:r>
              <a:rPr sz="2400" i="1" spc="-5" dirty="0">
                <a:solidFill>
                  <a:srgbClr val="292959"/>
                </a:solidFill>
                <a:latin typeface="Gill Sans MT"/>
                <a:cs typeface="Gill Sans MT"/>
              </a:rPr>
              <a:t> </a:t>
            </a:r>
            <a:r>
              <a:rPr sz="2400" i="1" spc="195" dirty="0">
                <a:solidFill>
                  <a:srgbClr val="292959"/>
                </a:solidFill>
                <a:latin typeface="Gill Sans MT"/>
                <a:cs typeface="Gill Sans MT"/>
              </a:rPr>
              <a:t>of</a:t>
            </a:r>
            <a:r>
              <a:rPr sz="2400" i="1" spc="-10" dirty="0">
                <a:solidFill>
                  <a:srgbClr val="292959"/>
                </a:solidFill>
                <a:latin typeface="Gill Sans MT"/>
                <a:cs typeface="Gill Sans MT"/>
              </a:rPr>
              <a:t> </a:t>
            </a:r>
            <a:r>
              <a:rPr sz="2400" i="1" spc="235" dirty="0">
                <a:solidFill>
                  <a:srgbClr val="292959"/>
                </a:solidFill>
                <a:latin typeface="Gill Sans MT"/>
                <a:cs typeface="Gill Sans MT"/>
              </a:rPr>
              <a:t>a</a:t>
            </a:r>
            <a:r>
              <a:rPr sz="2400" i="1" spc="-5" dirty="0">
                <a:solidFill>
                  <a:srgbClr val="292959"/>
                </a:solidFill>
                <a:latin typeface="Gill Sans MT"/>
                <a:cs typeface="Gill Sans MT"/>
              </a:rPr>
              <a:t> </a:t>
            </a:r>
            <a:r>
              <a:rPr sz="2400" i="1" spc="125" dirty="0">
                <a:solidFill>
                  <a:srgbClr val="292959"/>
                </a:solidFill>
                <a:latin typeface="Gill Sans MT"/>
                <a:cs typeface="Gill Sans MT"/>
              </a:rPr>
              <a:t>resulting</a:t>
            </a:r>
            <a:r>
              <a:rPr sz="2400" i="1" spc="-10" dirty="0">
                <a:solidFill>
                  <a:srgbClr val="292959"/>
                </a:solidFill>
                <a:latin typeface="Gill Sans MT"/>
                <a:cs typeface="Gill Sans MT"/>
              </a:rPr>
              <a:t> </a:t>
            </a:r>
            <a:r>
              <a:rPr sz="2400" i="1" spc="80" dirty="0">
                <a:solidFill>
                  <a:srgbClr val="292959"/>
                </a:solidFill>
                <a:latin typeface="Gill Sans MT"/>
                <a:cs typeface="Gill Sans MT"/>
              </a:rPr>
              <a:t>trust</a:t>
            </a:r>
            <a:r>
              <a:rPr sz="2400" i="1" spc="-5" dirty="0">
                <a:solidFill>
                  <a:srgbClr val="292959"/>
                </a:solidFill>
                <a:latin typeface="Gill Sans MT"/>
                <a:cs typeface="Gill Sans MT"/>
              </a:rPr>
              <a:t> </a:t>
            </a:r>
            <a:r>
              <a:rPr sz="2400" i="1" spc="165" dirty="0">
                <a:solidFill>
                  <a:srgbClr val="292959"/>
                </a:solidFill>
                <a:latin typeface="Gill Sans MT"/>
                <a:cs typeface="Gill Sans MT"/>
              </a:rPr>
              <a:t>where</a:t>
            </a:r>
            <a:r>
              <a:rPr sz="2400" i="1" spc="-10" dirty="0">
                <a:solidFill>
                  <a:srgbClr val="292959"/>
                </a:solidFill>
                <a:latin typeface="Gill Sans MT"/>
                <a:cs typeface="Gill Sans MT"/>
              </a:rPr>
              <a:t> </a:t>
            </a:r>
            <a:r>
              <a:rPr sz="2400" i="1" spc="150" dirty="0">
                <a:solidFill>
                  <a:srgbClr val="292959"/>
                </a:solidFill>
                <a:latin typeface="Gill Sans MT"/>
                <a:cs typeface="Gill Sans MT"/>
              </a:rPr>
              <a:t>the</a:t>
            </a:r>
            <a:r>
              <a:rPr sz="2400" i="1" spc="-5" dirty="0">
                <a:solidFill>
                  <a:srgbClr val="292959"/>
                </a:solidFill>
                <a:latin typeface="Gill Sans MT"/>
                <a:cs typeface="Gill Sans MT"/>
              </a:rPr>
              <a:t> </a:t>
            </a:r>
            <a:r>
              <a:rPr sz="2400" i="1" spc="140" dirty="0">
                <a:solidFill>
                  <a:srgbClr val="292959"/>
                </a:solidFill>
                <a:latin typeface="Gill Sans MT"/>
                <a:cs typeface="Gill Sans MT"/>
              </a:rPr>
              <a:t>parties</a:t>
            </a:r>
            <a:r>
              <a:rPr sz="2400" i="1" spc="-10" dirty="0">
                <a:solidFill>
                  <a:srgbClr val="292959"/>
                </a:solidFill>
                <a:latin typeface="Gill Sans MT"/>
                <a:cs typeface="Gill Sans MT"/>
              </a:rPr>
              <a:t> </a:t>
            </a:r>
            <a:r>
              <a:rPr sz="2400" i="1" spc="150" dirty="0">
                <a:solidFill>
                  <a:srgbClr val="292959"/>
                </a:solidFill>
                <a:latin typeface="Gill Sans MT"/>
                <a:cs typeface="Gill Sans MT"/>
              </a:rPr>
              <a:t>have </a:t>
            </a:r>
            <a:r>
              <a:rPr sz="2400" i="1" spc="160" dirty="0">
                <a:solidFill>
                  <a:srgbClr val="292959"/>
                </a:solidFill>
                <a:latin typeface="Gill Sans MT"/>
                <a:cs typeface="Gill Sans MT"/>
              </a:rPr>
              <a:t>contributed</a:t>
            </a:r>
            <a:r>
              <a:rPr sz="2400" i="1" spc="-10" dirty="0">
                <a:solidFill>
                  <a:srgbClr val="292959"/>
                </a:solidFill>
                <a:latin typeface="Gill Sans MT"/>
                <a:cs typeface="Gill Sans MT"/>
              </a:rPr>
              <a:t> </a:t>
            </a:r>
            <a:r>
              <a:rPr sz="2400" i="1" spc="140" dirty="0">
                <a:solidFill>
                  <a:srgbClr val="292959"/>
                </a:solidFill>
                <a:latin typeface="Gill Sans MT"/>
                <a:cs typeface="Gill Sans MT"/>
              </a:rPr>
              <a:t>unequally</a:t>
            </a:r>
            <a:r>
              <a:rPr sz="2400" i="1" spc="-10" dirty="0">
                <a:solidFill>
                  <a:srgbClr val="292959"/>
                </a:solidFill>
                <a:latin typeface="Gill Sans MT"/>
                <a:cs typeface="Gill Sans MT"/>
              </a:rPr>
              <a:t> </a:t>
            </a:r>
            <a:r>
              <a:rPr sz="2400" i="1" spc="170" dirty="0">
                <a:solidFill>
                  <a:srgbClr val="292959"/>
                </a:solidFill>
                <a:latin typeface="Gill Sans MT"/>
                <a:cs typeface="Gill Sans MT"/>
              </a:rPr>
              <a:t>to</a:t>
            </a:r>
            <a:r>
              <a:rPr sz="2400" i="1" spc="-10" dirty="0">
                <a:solidFill>
                  <a:srgbClr val="292959"/>
                </a:solidFill>
                <a:latin typeface="Gill Sans MT"/>
                <a:cs typeface="Gill Sans MT"/>
              </a:rPr>
              <a:t> </a:t>
            </a:r>
            <a:r>
              <a:rPr sz="2400" i="1" spc="150" dirty="0">
                <a:solidFill>
                  <a:srgbClr val="292959"/>
                </a:solidFill>
                <a:latin typeface="Gill Sans MT"/>
                <a:cs typeface="Gill Sans MT"/>
              </a:rPr>
              <a:t>the</a:t>
            </a:r>
            <a:r>
              <a:rPr sz="2400" i="1" spc="-10" dirty="0">
                <a:solidFill>
                  <a:srgbClr val="292959"/>
                </a:solidFill>
                <a:latin typeface="Gill Sans MT"/>
                <a:cs typeface="Gill Sans MT"/>
              </a:rPr>
              <a:t> </a:t>
            </a:r>
            <a:r>
              <a:rPr sz="2400" i="1" spc="160" dirty="0">
                <a:solidFill>
                  <a:srgbClr val="292959"/>
                </a:solidFill>
                <a:latin typeface="Gill Sans MT"/>
                <a:cs typeface="Gill Sans MT"/>
              </a:rPr>
              <a:t>purchase</a:t>
            </a:r>
            <a:r>
              <a:rPr sz="2400" i="1" spc="-10" dirty="0">
                <a:solidFill>
                  <a:srgbClr val="292959"/>
                </a:solidFill>
                <a:latin typeface="Gill Sans MT"/>
                <a:cs typeface="Gill Sans MT"/>
              </a:rPr>
              <a:t> </a:t>
            </a:r>
            <a:r>
              <a:rPr sz="2400" i="1" spc="195" dirty="0">
                <a:solidFill>
                  <a:srgbClr val="292959"/>
                </a:solidFill>
                <a:latin typeface="Gill Sans MT"/>
                <a:cs typeface="Gill Sans MT"/>
              </a:rPr>
              <a:t>of</a:t>
            </a:r>
            <a:r>
              <a:rPr sz="2400" i="1" spc="-10" dirty="0">
                <a:solidFill>
                  <a:srgbClr val="292959"/>
                </a:solidFill>
                <a:latin typeface="Gill Sans MT"/>
                <a:cs typeface="Gill Sans MT"/>
              </a:rPr>
              <a:t> </a:t>
            </a:r>
            <a:r>
              <a:rPr sz="2400" i="1" spc="130" dirty="0">
                <a:solidFill>
                  <a:srgbClr val="292959"/>
                </a:solidFill>
                <a:latin typeface="Gill Sans MT"/>
                <a:cs typeface="Gill Sans MT"/>
              </a:rPr>
              <a:t>property</a:t>
            </a:r>
            <a:r>
              <a:rPr sz="2400" i="1" spc="-10" dirty="0">
                <a:solidFill>
                  <a:srgbClr val="292959"/>
                </a:solidFill>
                <a:latin typeface="Gill Sans MT"/>
                <a:cs typeface="Gill Sans MT"/>
              </a:rPr>
              <a:t> </a:t>
            </a:r>
            <a:r>
              <a:rPr sz="2400" i="1" spc="90" dirty="0">
                <a:solidFill>
                  <a:srgbClr val="292959"/>
                </a:solidFill>
                <a:latin typeface="Gill Sans MT"/>
                <a:cs typeface="Gill Sans MT"/>
              </a:rPr>
              <a:t>in</a:t>
            </a:r>
            <a:r>
              <a:rPr sz="2400" i="1" spc="-10" dirty="0">
                <a:solidFill>
                  <a:srgbClr val="292959"/>
                </a:solidFill>
                <a:latin typeface="Gill Sans MT"/>
                <a:cs typeface="Gill Sans MT"/>
              </a:rPr>
              <a:t> </a:t>
            </a:r>
            <a:r>
              <a:rPr sz="2400" i="1" spc="105" dirty="0">
                <a:solidFill>
                  <a:srgbClr val="292959"/>
                </a:solidFill>
                <a:latin typeface="Gill Sans MT"/>
                <a:cs typeface="Gill Sans MT"/>
              </a:rPr>
              <a:t>their</a:t>
            </a:r>
            <a:r>
              <a:rPr sz="2400" i="1" spc="-10" dirty="0">
                <a:solidFill>
                  <a:srgbClr val="292959"/>
                </a:solidFill>
                <a:latin typeface="Gill Sans MT"/>
                <a:cs typeface="Gill Sans MT"/>
              </a:rPr>
              <a:t> </a:t>
            </a:r>
            <a:r>
              <a:rPr sz="2400" i="1" spc="114" dirty="0">
                <a:solidFill>
                  <a:srgbClr val="292959"/>
                </a:solidFill>
                <a:latin typeface="Gill Sans MT"/>
                <a:cs typeface="Gill Sans MT"/>
              </a:rPr>
              <a:t>joint </a:t>
            </a:r>
            <a:r>
              <a:rPr sz="2400" i="1" spc="180" dirty="0">
                <a:solidFill>
                  <a:srgbClr val="292959"/>
                </a:solidFill>
                <a:latin typeface="Gill Sans MT"/>
                <a:cs typeface="Gill Sans MT"/>
              </a:rPr>
              <a:t>names?</a:t>
            </a:r>
            <a:r>
              <a:rPr sz="2400" i="1" spc="-10" dirty="0">
                <a:solidFill>
                  <a:srgbClr val="292959"/>
                </a:solidFill>
                <a:latin typeface="Gill Sans MT"/>
                <a:cs typeface="Gill Sans MT"/>
              </a:rPr>
              <a:t> </a:t>
            </a:r>
            <a:r>
              <a:rPr sz="2400" i="1" spc="225" dirty="0">
                <a:solidFill>
                  <a:srgbClr val="292959"/>
                </a:solidFill>
                <a:latin typeface="Gill Sans MT"/>
                <a:cs typeface="Gill Sans MT"/>
              </a:rPr>
              <a:t>A</a:t>
            </a:r>
            <a:r>
              <a:rPr sz="2400" i="1" spc="-10" dirty="0">
                <a:solidFill>
                  <a:srgbClr val="292959"/>
                </a:solidFill>
                <a:latin typeface="Gill Sans MT"/>
                <a:cs typeface="Gill Sans MT"/>
              </a:rPr>
              <a:t> </a:t>
            </a:r>
            <a:r>
              <a:rPr sz="2400" i="1" spc="125" dirty="0">
                <a:solidFill>
                  <a:srgbClr val="292959"/>
                </a:solidFill>
                <a:latin typeface="Gill Sans MT"/>
                <a:cs typeface="Gill Sans MT"/>
              </a:rPr>
              <a:t>simplistic</a:t>
            </a:r>
            <a:r>
              <a:rPr sz="2400" i="1" spc="-10" dirty="0">
                <a:solidFill>
                  <a:srgbClr val="292959"/>
                </a:solidFill>
                <a:latin typeface="Gill Sans MT"/>
                <a:cs typeface="Gill Sans MT"/>
              </a:rPr>
              <a:t> </a:t>
            </a:r>
            <a:r>
              <a:rPr sz="2400" i="1" spc="155" dirty="0">
                <a:solidFill>
                  <a:srgbClr val="292959"/>
                </a:solidFill>
                <a:latin typeface="Gill Sans MT"/>
                <a:cs typeface="Gill Sans MT"/>
              </a:rPr>
              <a:t>answer</a:t>
            </a:r>
            <a:r>
              <a:rPr sz="2400" i="1" spc="-5" dirty="0">
                <a:solidFill>
                  <a:srgbClr val="292959"/>
                </a:solidFill>
                <a:latin typeface="Gill Sans MT"/>
                <a:cs typeface="Gill Sans MT"/>
              </a:rPr>
              <a:t> </a:t>
            </a:r>
            <a:r>
              <a:rPr sz="2400" i="1" spc="170" dirty="0">
                <a:solidFill>
                  <a:srgbClr val="292959"/>
                </a:solidFill>
                <a:latin typeface="Gill Sans MT"/>
                <a:cs typeface="Gill Sans MT"/>
              </a:rPr>
              <a:t>to</a:t>
            </a:r>
            <a:r>
              <a:rPr sz="2400" i="1" spc="-10" dirty="0">
                <a:solidFill>
                  <a:srgbClr val="292959"/>
                </a:solidFill>
                <a:latin typeface="Gill Sans MT"/>
                <a:cs typeface="Gill Sans MT"/>
              </a:rPr>
              <a:t> </a:t>
            </a:r>
            <a:r>
              <a:rPr sz="2400" i="1" spc="135" dirty="0">
                <a:solidFill>
                  <a:srgbClr val="292959"/>
                </a:solidFill>
                <a:latin typeface="Gill Sans MT"/>
                <a:cs typeface="Gill Sans MT"/>
              </a:rPr>
              <a:t>that</a:t>
            </a:r>
            <a:r>
              <a:rPr sz="2400" i="1" spc="-10" dirty="0">
                <a:solidFill>
                  <a:srgbClr val="292959"/>
                </a:solidFill>
                <a:latin typeface="Gill Sans MT"/>
                <a:cs typeface="Gill Sans MT"/>
              </a:rPr>
              <a:t> </a:t>
            </a:r>
            <a:r>
              <a:rPr sz="2400" i="1" spc="150" dirty="0">
                <a:solidFill>
                  <a:srgbClr val="292959"/>
                </a:solidFill>
                <a:latin typeface="Gill Sans MT"/>
                <a:cs typeface="Gill Sans MT"/>
              </a:rPr>
              <a:t>question</a:t>
            </a:r>
            <a:r>
              <a:rPr sz="2400" i="1" spc="-10" dirty="0">
                <a:solidFill>
                  <a:srgbClr val="292959"/>
                </a:solidFill>
                <a:latin typeface="Gill Sans MT"/>
                <a:cs typeface="Gill Sans MT"/>
              </a:rPr>
              <a:t> </a:t>
            </a:r>
            <a:r>
              <a:rPr sz="2400" i="1" spc="135" dirty="0">
                <a:solidFill>
                  <a:srgbClr val="292959"/>
                </a:solidFill>
                <a:latin typeface="Gill Sans MT"/>
                <a:cs typeface="Gill Sans MT"/>
              </a:rPr>
              <a:t>might</a:t>
            </a:r>
            <a:r>
              <a:rPr sz="2400" i="1" spc="-5" dirty="0">
                <a:solidFill>
                  <a:srgbClr val="292959"/>
                </a:solidFill>
                <a:latin typeface="Gill Sans MT"/>
                <a:cs typeface="Gill Sans MT"/>
              </a:rPr>
              <a:t> </a:t>
            </a:r>
            <a:r>
              <a:rPr sz="2400" i="1" spc="240" dirty="0">
                <a:solidFill>
                  <a:srgbClr val="292959"/>
                </a:solidFill>
                <a:latin typeface="Gill Sans MT"/>
                <a:cs typeface="Gill Sans MT"/>
              </a:rPr>
              <a:t>be</a:t>
            </a:r>
            <a:r>
              <a:rPr sz="2400" i="1" spc="-10" dirty="0">
                <a:solidFill>
                  <a:srgbClr val="292959"/>
                </a:solidFill>
                <a:latin typeface="Gill Sans MT"/>
                <a:cs typeface="Gill Sans MT"/>
              </a:rPr>
              <a:t> </a:t>
            </a:r>
            <a:r>
              <a:rPr sz="2400" i="1" spc="120" dirty="0">
                <a:solidFill>
                  <a:srgbClr val="292959"/>
                </a:solidFill>
                <a:latin typeface="Gill Sans MT"/>
                <a:cs typeface="Gill Sans MT"/>
              </a:rPr>
              <a:t>that,</a:t>
            </a:r>
            <a:r>
              <a:rPr sz="2400" i="1" spc="-10" dirty="0">
                <a:solidFill>
                  <a:srgbClr val="292959"/>
                </a:solidFill>
                <a:latin typeface="Gill Sans MT"/>
                <a:cs typeface="Gill Sans MT"/>
              </a:rPr>
              <a:t> </a:t>
            </a:r>
            <a:r>
              <a:rPr sz="2400" i="1" spc="130" dirty="0">
                <a:solidFill>
                  <a:srgbClr val="292959"/>
                </a:solidFill>
                <a:latin typeface="Gill Sans MT"/>
                <a:cs typeface="Gill Sans MT"/>
              </a:rPr>
              <a:t>if</a:t>
            </a:r>
            <a:r>
              <a:rPr sz="2400" i="1" spc="-10" dirty="0">
                <a:solidFill>
                  <a:srgbClr val="292959"/>
                </a:solidFill>
                <a:latin typeface="Gill Sans MT"/>
                <a:cs typeface="Gill Sans MT"/>
              </a:rPr>
              <a:t> </a:t>
            </a:r>
            <a:r>
              <a:rPr sz="2400" i="1" spc="125" dirty="0">
                <a:solidFill>
                  <a:srgbClr val="292959"/>
                </a:solidFill>
                <a:latin typeface="Gill Sans MT"/>
                <a:cs typeface="Gill Sans MT"/>
              </a:rPr>
              <a:t>the </a:t>
            </a:r>
            <a:r>
              <a:rPr sz="2400" i="1" spc="130" dirty="0">
                <a:solidFill>
                  <a:srgbClr val="292959"/>
                </a:solidFill>
                <a:latin typeface="Gill Sans MT"/>
                <a:cs typeface="Gill Sans MT"/>
              </a:rPr>
              <a:t>property</a:t>
            </a:r>
            <a:r>
              <a:rPr sz="2400" i="1" spc="-20" dirty="0">
                <a:solidFill>
                  <a:srgbClr val="292959"/>
                </a:solidFill>
                <a:latin typeface="Gill Sans MT"/>
                <a:cs typeface="Gill Sans MT"/>
              </a:rPr>
              <a:t> </a:t>
            </a:r>
            <a:r>
              <a:rPr sz="2400" i="1" spc="100" dirty="0">
                <a:solidFill>
                  <a:srgbClr val="292959"/>
                </a:solidFill>
                <a:latin typeface="Gill Sans MT"/>
                <a:cs typeface="Gill Sans MT"/>
              </a:rPr>
              <a:t>is</a:t>
            </a:r>
            <a:r>
              <a:rPr sz="2400" i="1" spc="-5" dirty="0">
                <a:solidFill>
                  <a:srgbClr val="292959"/>
                </a:solidFill>
                <a:latin typeface="Gill Sans MT"/>
                <a:cs typeface="Gill Sans MT"/>
              </a:rPr>
              <a:t> </a:t>
            </a:r>
            <a:r>
              <a:rPr sz="2400" i="1" spc="165" dirty="0">
                <a:solidFill>
                  <a:srgbClr val="292959"/>
                </a:solidFill>
                <a:latin typeface="Gill Sans MT"/>
                <a:cs typeface="Gill Sans MT"/>
              </a:rPr>
              <a:t>purchased</a:t>
            </a:r>
            <a:r>
              <a:rPr sz="2400" i="1" spc="-5" dirty="0">
                <a:solidFill>
                  <a:srgbClr val="292959"/>
                </a:solidFill>
                <a:latin typeface="Gill Sans MT"/>
                <a:cs typeface="Gill Sans MT"/>
              </a:rPr>
              <a:t> </a:t>
            </a:r>
            <a:r>
              <a:rPr sz="2400" i="1" spc="90" dirty="0">
                <a:solidFill>
                  <a:srgbClr val="292959"/>
                </a:solidFill>
                <a:latin typeface="Gill Sans MT"/>
                <a:cs typeface="Gill Sans MT"/>
              </a:rPr>
              <a:t>in</a:t>
            </a:r>
            <a:r>
              <a:rPr sz="2400" i="1" spc="-5" dirty="0">
                <a:solidFill>
                  <a:srgbClr val="292959"/>
                </a:solidFill>
                <a:latin typeface="Gill Sans MT"/>
                <a:cs typeface="Gill Sans MT"/>
              </a:rPr>
              <a:t> </a:t>
            </a:r>
            <a:r>
              <a:rPr sz="2400" i="1" spc="125" dirty="0">
                <a:solidFill>
                  <a:srgbClr val="292959"/>
                </a:solidFill>
                <a:latin typeface="Gill Sans MT"/>
                <a:cs typeface="Gill Sans MT"/>
              </a:rPr>
              <a:t>joint</a:t>
            </a:r>
            <a:r>
              <a:rPr sz="2400" i="1" spc="-5" dirty="0">
                <a:solidFill>
                  <a:srgbClr val="292959"/>
                </a:solidFill>
                <a:latin typeface="Gill Sans MT"/>
                <a:cs typeface="Gill Sans MT"/>
              </a:rPr>
              <a:t> </a:t>
            </a:r>
            <a:r>
              <a:rPr sz="2400" i="1" spc="145" dirty="0">
                <a:solidFill>
                  <a:srgbClr val="292959"/>
                </a:solidFill>
                <a:latin typeface="Gill Sans MT"/>
                <a:cs typeface="Gill Sans MT"/>
              </a:rPr>
              <a:t>names</a:t>
            </a:r>
            <a:r>
              <a:rPr sz="2400" i="1" spc="-5" dirty="0">
                <a:solidFill>
                  <a:srgbClr val="292959"/>
                </a:solidFill>
                <a:latin typeface="Gill Sans MT"/>
                <a:cs typeface="Gill Sans MT"/>
              </a:rPr>
              <a:t> </a:t>
            </a:r>
            <a:r>
              <a:rPr sz="2400" i="1" spc="175" dirty="0">
                <a:solidFill>
                  <a:srgbClr val="292959"/>
                </a:solidFill>
                <a:latin typeface="Gill Sans MT"/>
                <a:cs typeface="Gill Sans MT"/>
              </a:rPr>
              <a:t>by</a:t>
            </a:r>
            <a:r>
              <a:rPr sz="2400" i="1" spc="-5" dirty="0">
                <a:solidFill>
                  <a:srgbClr val="292959"/>
                </a:solidFill>
                <a:latin typeface="Gill Sans MT"/>
                <a:cs typeface="Gill Sans MT"/>
              </a:rPr>
              <a:t> </a:t>
            </a:r>
            <a:r>
              <a:rPr sz="2400" i="1" spc="140" dirty="0">
                <a:solidFill>
                  <a:srgbClr val="292959"/>
                </a:solidFill>
                <a:latin typeface="Gill Sans MT"/>
                <a:cs typeface="Gill Sans MT"/>
              </a:rPr>
              <a:t>parties</a:t>
            </a:r>
            <a:r>
              <a:rPr sz="2400" i="1" spc="-5" dirty="0">
                <a:solidFill>
                  <a:srgbClr val="292959"/>
                </a:solidFill>
                <a:latin typeface="Gill Sans MT"/>
                <a:cs typeface="Gill Sans MT"/>
              </a:rPr>
              <a:t> </a:t>
            </a:r>
            <a:r>
              <a:rPr sz="2400" i="1" spc="90" dirty="0">
                <a:solidFill>
                  <a:srgbClr val="292959"/>
                </a:solidFill>
                <a:latin typeface="Gill Sans MT"/>
                <a:cs typeface="Gill Sans MT"/>
              </a:rPr>
              <a:t>in</a:t>
            </a:r>
            <a:r>
              <a:rPr sz="2400" i="1" spc="-5" dirty="0">
                <a:solidFill>
                  <a:srgbClr val="292959"/>
                </a:solidFill>
                <a:latin typeface="Gill Sans MT"/>
                <a:cs typeface="Gill Sans MT"/>
              </a:rPr>
              <a:t> </a:t>
            </a:r>
            <a:r>
              <a:rPr sz="2400" i="1" spc="235" dirty="0">
                <a:solidFill>
                  <a:srgbClr val="292959"/>
                </a:solidFill>
                <a:latin typeface="Gill Sans MT"/>
                <a:cs typeface="Gill Sans MT"/>
              </a:rPr>
              <a:t>a</a:t>
            </a:r>
            <a:r>
              <a:rPr sz="2400" i="1" spc="-5" dirty="0">
                <a:solidFill>
                  <a:srgbClr val="292959"/>
                </a:solidFill>
                <a:latin typeface="Gill Sans MT"/>
                <a:cs typeface="Gill Sans MT"/>
              </a:rPr>
              <a:t> </a:t>
            </a:r>
            <a:r>
              <a:rPr sz="2400" i="1" spc="165" dirty="0">
                <a:solidFill>
                  <a:srgbClr val="292959"/>
                </a:solidFill>
                <a:latin typeface="Gill Sans MT"/>
                <a:cs typeface="Gill Sans MT"/>
              </a:rPr>
              <a:t>domestic </a:t>
            </a:r>
            <a:r>
              <a:rPr sz="2400" i="1" spc="130" dirty="0">
                <a:solidFill>
                  <a:srgbClr val="292959"/>
                </a:solidFill>
                <a:latin typeface="Gill Sans MT"/>
                <a:cs typeface="Gill Sans MT"/>
              </a:rPr>
              <a:t>relationship</a:t>
            </a:r>
            <a:r>
              <a:rPr sz="2400" i="1" spc="-5" dirty="0">
                <a:solidFill>
                  <a:srgbClr val="292959"/>
                </a:solidFill>
                <a:latin typeface="Gill Sans MT"/>
                <a:cs typeface="Gill Sans MT"/>
              </a:rPr>
              <a:t> </a:t>
            </a:r>
            <a:r>
              <a:rPr sz="2400" i="1" spc="150" dirty="0">
                <a:solidFill>
                  <a:srgbClr val="292959"/>
                </a:solidFill>
                <a:latin typeface="Gill Sans MT"/>
                <a:cs typeface="Gill Sans MT"/>
              </a:rPr>
              <a:t>the</a:t>
            </a:r>
            <a:r>
              <a:rPr sz="2400" i="1" spc="-5" dirty="0">
                <a:solidFill>
                  <a:srgbClr val="292959"/>
                </a:solidFill>
                <a:latin typeface="Gill Sans MT"/>
                <a:cs typeface="Gill Sans MT"/>
              </a:rPr>
              <a:t> </a:t>
            </a:r>
            <a:r>
              <a:rPr sz="2400" i="1" spc="125" dirty="0">
                <a:solidFill>
                  <a:srgbClr val="292959"/>
                </a:solidFill>
                <a:latin typeface="Gill Sans MT"/>
                <a:cs typeface="Gill Sans MT"/>
              </a:rPr>
              <a:t>presumption</a:t>
            </a:r>
            <a:r>
              <a:rPr sz="2400" i="1" spc="-5" dirty="0">
                <a:solidFill>
                  <a:srgbClr val="292959"/>
                </a:solidFill>
                <a:latin typeface="Gill Sans MT"/>
                <a:cs typeface="Gill Sans MT"/>
              </a:rPr>
              <a:t> </a:t>
            </a:r>
            <a:r>
              <a:rPr sz="2400" i="1" spc="195" dirty="0">
                <a:solidFill>
                  <a:srgbClr val="292959"/>
                </a:solidFill>
                <a:latin typeface="Gill Sans MT"/>
                <a:cs typeface="Gill Sans MT"/>
              </a:rPr>
              <a:t>of</a:t>
            </a:r>
            <a:r>
              <a:rPr sz="2400" i="1" spc="-5" dirty="0">
                <a:solidFill>
                  <a:srgbClr val="292959"/>
                </a:solidFill>
                <a:latin typeface="Gill Sans MT"/>
                <a:cs typeface="Gill Sans MT"/>
              </a:rPr>
              <a:t> </a:t>
            </a:r>
            <a:r>
              <a:rPr sz="2400" i="1" spc="125" dirty="0">
                <a:solidFill>
                  <a:srgbClr val="292959"/>
                </a:solidFill>
                <a:latin typeface="Gill Sans MT"/>
                <a:cs typeface="Gill Sans MT"/>
              </a:rPr>
              <a:t>joint</a:t>
            </a:r>
            <a:r>
              <a:rPr sz="2400" i="1" dirty="0">
                <a:solidFill>
                  <a:srgbClr val="292959"/>
                </a:solidFill>
                <a:latin typeface="Gill Sans MT"/>
                <a:cs typeface="Gill Sans MT"/>
              </a:rPr>
              <a:t> </a:t>
            </a:r>
            <a:r>
              <a:rPr sz="2400" i="1" spc="180" dirty="0">
                <a:solidFill>
                  <a:srgbClr val="292959"/>
                </a:solidFill>
                <a:latin typeface="Gill Sans MT"/>
                <a:cs typeface="Gill Sans MT"/>
              </a:rPr>
              <a:t>beneficial</a:t>
            </a:r>
            <a:r>
              <a:rPr sz="2400" i="1" spc="-5" dirty="0">
                <a:solidFill>
                  <a:srgbClr val="292959"/>
                </a:solidFill>
                <a:latin typeface="Gill Sans MT"/>
                <a:cs typeface="Gill Sans MT"/>
              </a:rPr>
              <a:t> </a:t>
            </a:r>
            <a:r>
              <a:rPr sz="2400" i="1" spc="145" dirty="0">
                <a:solidFill>
                  <a:srgbClr val="292959"/>
                </a:solidFill>
                <a:latin typeface="Gill Sans MT"/>
                <a:cs typeface="Gill Sans MT"/>
              </a:rPr>
              <a:t>ownership</a:t>
            </a:r>
            <a:r>
              <a:rPr sz="2400" i="1" spc="-5" dirty="0">
                <a:solidFill>
                  <a:srgbClr val="292959"/>
                </a:solidFill>
                <a:latin typeface="Gill Sans MT"/>
                <a:cs typeface="Gill Sans MT"/>
              </a:rPr>
              <a:t> </a:t>
            </a:r>
            <a:r>
              <a:rPr sz="2400" i="1" spc="150" dirty="0">
                <a:solidFill>
                  <a:srgbClr val="292959"/>
                </a:solidFill>
                <a:latin typeface="Gill Sans MT"/>
                <a:cs typeface="Gill Sans MT"/>
              </a:rPr>
              <a:t>applies </a:t>
            </a:r>
            <a:r>
              <a:rPr sz="2400" i="1" spc="140" dirty="0">
                <a:solidFill>
                  <a:srgbClr val="292959"/>
                </a:solidFill>
                <a:latin typeface="Gill Sans MT"/>
                <a:cs typeface="Gill Sans MT"/>
              </a:rPr>
              <a:t>but</a:t>
            </a:r>
            <a:r>
              <a:rPr sz="2400" i="1" spc="-10" dirty="0">
                <a:solidFill>
                  <a:srgbClr val="292959"/>
                </a:solidFill>
                <a:latin typeface="Gill Sans MT"/>
                <a:cs typeface="Gill Sans MT"/>
              </a:rPr>
              <a:t> </a:t>
            </a:r>
            <a:r>
              <a:rPr sz="2400" i="1" spc="130" dirty="0">
                <a:solidFill>
                  <a:srgbClr val="292959"/>
                </a:solidFill>
                <a:latin typeface="Gill Sans MT"/>
                <a:cs typeface="Gill Sans MT"/>
              </a:rPr>
              <a:t>if</a:t>
            </a:r>
            <a:r>
              <a:rPr sz="2400" i="1" spc="-5" dirty="0">
                <a:solidFill>
                  <a:srgbClr val="292959"/>
                </a:solidFill>
                <a:latin typeface="Gill Sans MT"/>
                <a:cs typeface="Gill Sans MT"/>
              </a:rPr>
              <a:t> </a:t>
            </a:r>
            <a:r>
              <a:rPr sz="2400" i="1" spc="180" dirty="0">
                <a:solidFill>
                  <a:srgbClr val="292959"/>
                </a:solidFill>
                <a:latin typeface="Gill Sans MT"/>
                <a:cs typeface="Gill Sans MT"/>
              </a:rPr>
              <a:t>bought</a:t>
            </a:r>
            <a:r>
              <a:rPr sz="2400" i="1" spc="-5" dirty="0">
                <a:solidFill>
                  <a:srgbClr val="292959"/>
                </a:solidFill>
                <a:latin typeface="Gill Sans MT"/>
                <a:cs typeface="Gill Sans MT"/>
              </a:rPr>
              <a:t> </a:t>
            </a:r>
            <a:r>
              <a:rPr sz="2400" i="1" spc="90" dirty="0">
                <a:solidFill>
                  <a:srgbClr val="292959"/>
                </a:solidFill>
                <a:latin typeface="Gill Sans MT"/>
                <a:cs typeface="Gill Sans MT"/>
              </a:rPr>
              <a:t>in</a:t>
            </a:r>
            <a:r>
              <a:rPr sz="2400" i="1" spc="-5" dirty="0">
                <a:solidFill>
                  <a:srgbClr val="292959"/>
                </a:solidFill>
                <a:latin typeface="Gill Sans MT"/>
                <a:cs typeface="Gill Sans MT"/>
              </a:rPr>
              <a:t> </a:t>
            </a:r>
            <a:r>
              <a:rPr sz="2400" i="1" spc="235" dirty="0">
                <a:solidFill>
                  <a:srgbClr val="292959"/>
                </a:solidFill>
                <a:latin typeface="Gill Sans MT"/>
                <a:cs typeface="Gill Sans MT"/>
              </a:rPr>
              <a:t>a</a:t>
            </a:r>
            <a:r>
              <a:rPr sz="2400" i="1" spc="-10" dirty="0">
                <a:solidFill>
                  <a:srgbClr val="292959"/>
                </a:solidFill>
                <a:latin typeface="Gill Sans MT"/>
                <a:cs typeface="Gill Sans MT"/>
              </a:rPr>
              <a:t> </a:t>
            </a:r>
            <a:r>
              <a:rPr sz="2400" i="1" spc="140" dirty="0">
                <a:solidFill>
                  <a:srgbClr val="292959"/>
                </a:solidFill>
                <a:latin typeface="Gill Sans MT"/>
                <a:cs typeface="Gill Sans MT"/>
              </a:rPr>
              <a:t>wholly</a:t>
            </a:r>
            <a:r>
              <a:rPr sz="2400" i="1" spc="-5" dirty="0">
                <a:solidFill>
                  <a:srgbClr val="292959"/>
                </a:solidFill>
                <a:latin typeface="Gill Sans MT"/>
                <a:cs typeface="Gill Sans MT"/>
              </a:rPr>
              <a:t> </a:t>
            </a:r>
            <a:r>
              <a:rPr sz="2400" i="1" spc="200" dirty="0">
                <a:solidFill>
                  <a:srgbClr val="292959"/>
                </a:solidFill>
                <a:latin typeface="Gill Sans MT"/>
                <a:cs typeface="Gill Sans MT"/>
              </a:rPr>
              <a:t>non-</a:t>
            </a:r>
            <a:r>
              <a:rPr sz="2400" i="1" spc="175" dirty="0">
                <a:solidFill>
                  <a:srgbClr val="292959"/>
                </a:solidFill>
                <a:latin typeface="Gill Sans MT"/>
                <a:cs typeface="Gill Sans MT"/>
              </a:rPr>
              <a:t>domestic</a:t>
            </a:r>
            <a:r>
              <a:rPr sz="2400" i="1" spc="-5" dirty="0">
                <a:solidFill>
                  <a:srgbClr val="292959"/>
                </a:solidFill>
                <a:latin typeface="Gill Sans MT"/>
                <a:cs typeface="Gill Sans MT"/>
              </a:rPr>
              <a:t> </a:t>
            </a:r>
            <a:r>
              <a:rPr sz="2400" i="1" spc="130" dirty="0">
                <a:solidFill>
                  <a:srgbClr val="292959"/>
                </a:solidFill>
                <a:latin typeface="Gill Sans MT"/>
                <a:cs typeface="Gill Sans MT"/>
              </a:rPr>
              <a:t>situation</a:t>
            </a:r>
            <a:r>
              <a:rPr sz="2400" i="1" spc="-5" dirty="0">
                <a:solidFill>
                  <a:srgbClr val="292959"/>
                </a:solidFill>
                <a:latin typeface="Gill Sans MT"/>
                <a:cs typeface="Gill Sans MT"/>
              </a:rPr>
              <a:t> </a:t>
            </a:r>
            <a:r>
              <a:rPr sz="2400" i="1" spc="100" dirty="0">
                <a:solidFill>
                  <a:srgbClr val="292959"/>
                </a:solidFill>
                <a:latin typeface="Gill Sans MT"/>
                <a:cs typeface="Gill Sans MT"/>
              </a:rPr>
              <a:t>it</a:t>
            </a:r>
            <a:r>
              <a:rPr sz="2400" i="1" spc="-10" dirty="0">
                <a:solidFill>
                  <a:srgbClr val="292959"/>
                </a:solidFill>
                <a:latin typeface="Gill Sans MT"/>
                <a:cs typeface="Gill Sans MT"/>
              </a:rPr>
              <a:t> </a:t>
            </a:r>
            <a:r>
              <a:rPr sz="2400" i="1" spc="204" dirty="0">
                <a:solidFill>
                  <a:srgbClr val="292959"/>
                </a:solidFill>
                <a:latin typeface="Gill Sans MT"/>
                <a:cs typeface="Gill Sans MT"/>
              </a:rPr>
              <a:t>does</a:t>
            </a:r>
            <a:r>
              <a:rPr sz="2400" i="1" spc="-5" dirty="0">
                <a:solidFill>
                  <a:srgbClr val="292959"/>
                </a:solidFill>
                <a:latin typeface="Gill Sans MT"/>
                <a:cs typeface="Gill Sans MT"/>
              </a:rPr>
              <a:t> </a:t>
            </a:r>
            <a:r>
              <a:rPr sz="2400" i="1" spc="145" dirty="0">
                <a:solidFill>
                  <a:srgbClr val="292959"/>
                </a:solidFill>
                <a:latin typeface="Gill Sans MT"/>
                <a:cs typeface="Gill Sans MT"/>
              </a:rPr>
              <a:t>not.</a:t>
            </a:r>
            <a:r>
              <a:rPr sz="2400" i="1" spc="-5" dirty="0">
                <a:solidFill>
                  <a:srgbClr val="292959"/>
                </a:solidFill>
                <a:latin typeface="Gill Sans MT"/>
                <a:cs typeface="Gill Sans MT"/>
              </a:rPr>
              <a:t> </a:t>
            </a:r>
            <a:r>
              <a:rPr sz="2400" i="1" dirty="0">
                <a:solidFill>
                  <a:srgbClr val="292959"/>
                </a:solidFill>
                <a:latin typeface="Gill Sans MT"/>
                <a:cs typeface="Gill Sans MT"/>
              </a:rPr>
              <a:t>In</a:t>
            </a:r>
            <a:r>
              <a:rPr sz="2400" i="1" spc="-5" dirty="0">
                <a:solidFill>
                  <a:srgbClr val="292959"/>
                </a:solidFill>
                <a:latin typeface="Gill Sans MT"/>
                <a:cs typeface="Gill Sans MT"/>
              </a:rPr>
              <a:t> </a:t>
            </a:r>
            <a:r>
              <a:rPr sz="2400" i="1" spc="125" dirty="0">
                <a:solidFill>
                  <a:srgbClr val="292959"/>
                </a:solidFill>
                <a:latin typeface="Gill Sans MT"/>
                <a:cs typeface="Gill Sans MT"/>
              </a:rPr>
              <a:t>the latter</a:t>
            </a:r>
            <a:r>
              <a:rPr sz="2400" i="1" spc="-10" dirty="0">
                <a:solidFill>
                  <a:srgbClr val="292959"/>
                </a:solidFill>
                <a:latin typeface="Gill Sans MT"/>
                <a:cs typeface="Gill Sans MT"/>
              </a:rPr>
              <a:t> </a:t>
            </a:r>
            <a:r>
              <a:rPr sz="2400" i="1" spc="200" dirty="0">
                <a:solidFill>
                  <a:srgbClr val="292959"/>
                </a:solidFill>
                <a:latin typeface="Gill Sans MT"/>
                <a:cs typeface="Gill Sans MT"/>
              </a:rPr>
              <a:t>case,</a:t>
            </a:r>
            <a:r>
              <a:rPr sz="2400" i="1" spc="-10" dirty="0">
                <a:solidFill>
                  <a:srgbClr val="292959"/>
                </a:solidFill>
                <a:latin typeface="Gill Sans MT"/>
                <a:cs typeface="Gill Sans MT"/>
              </a:rPr>
              <a:t> </a:t>
            </a:r>
            <a:r>
              <a:rPr sz="2400" i="1" spc="100" dirty="0">
                <a:solidFill>
                  <a:srgbClr val="292959"/>
                </a:solidFill>
                <a:latin typeface="Gill Sans MT"/>
                <a:cs typeface="Gill Sans MT"/>
              </a:rPr>
              <a:t>it</a:t>
            </a:r>
            <a:r>
              <a:rPr sz="2400" i="1" spc="-5" dirty="0">
                <a:solidFill>
                  <a:srgbClr val="292959"/>
                </a:solidFill>
                <a:latin typeface="Gill Sans MT"/>
                <a:cs typeface="Gill Sans MT"/>
              </a:rPr>
              <a:t> </a:t>
            </a:r>
            <a:r>
              <a:rPr sz="2400" i="1" spc="135" dirty="0">
                <a:solidFill>
                  <a:srgbClr val="292959"/>
                </a:solidFill>
                <a:latin typeface="Gill Sans MT"/>
                <a:cs typeface="Gill Sans MT"/>
              </a:rPr>
              <a:t>might</a:t>
            </a:r>
            <a:r>
              <a:rPr sz="2400" i="1" spc="-10" dirty="0">
                <a:solidFill>
                  <a:srgbClr val="292959"/>
                </a:solidFill>
                <a:latin typeface="Gill Sans MT"/>
                <a:cs typeface="Gill Sans MT"/>
              </a:rPr>
              <a:t> </a:t>
            </a:r>
            <a:r>
              <a:rPr sz="2400" i="1" spc="240" dirty="0">
                <a:solidFill>
                  <a:srgbClr val="292959"/>
                </a:solidFill>
                <a:latin typeface="Gill Sans MT"/>
                <a:cs typeface="Gill Sans MT"/>
              </a:rPr>
              <a:t>be</a:t>
            </a:r>
            <a:r>
              <a:rPr sz="2400" i="1" spc="-5" dirty="0">
                <a:solidFill>
                  <a:srgbClr val="292959"/>
                </a:solidFill>
                <a:latin typeface="Gill Sans MT"/>
                <a:cs typeface="Gill Sans MT"/>
              </a:rPr>
              <a:t> </a:t>
            </a:r>
            <a:r>
              <a:rPr sz="2400" i="1" spc="170" dirty="0">
                <a:solidFill>
                  <a:srgbClr val="292959"/>
                </a:solidFill>
                <a:latin typeface="Gill Sans MT"/>
                <a:cs typeface="Gill Sans MT"/>
              </a:rPr>
              <a:t>said</a:t>
            </a:r>
            <a:r>
              <a:rPr sz="2400" i="1" spc="-10" dirty="0">
                <a:solidFill>
                  <a:srgbClr val="292959"/>
                </a:solidFill>
                <a:latin typeface="Gill Sans MT"/>
                <a:cs typeface="Gill Sans MT"/>
              </a:rPr>
              <a:t> </a:t>
            </a:r>
            <a:r>
              <a:rPr sz="2400" i="1" spc="135" dirty="0">
                <a:solidFill>
                  <a:srgbClr val="292959"/>
                </a:solidFill>
                <a:latin typeface="Gill Sans MT"/>
                <a:cs typeface="Gill Sans MT"/>
              </a:rPr>
              <a:t>that</a:t>
            </a:r>
            <a:r>
              <a:rPr sz="2400" i="1" spc="-10" dirty="0">
                <a:solidFill>
                  <a:srgbClr val="292959"/>
                </a:solidFill>
                <a:latin typeface="Gill Sans MT"/>
                <a:cs typeface="Gill Sans MT"/>
              </a:rPr>
              <a:t> </a:t>
            </a:r>
            <a:r>
              <a:rPr sz="2400" i="1" spc="150" dirty="0">
                <a:solidFill>
                  <a:srgbClr val="292959"/>
                </a:solidFill>
                <a:latin typeface="Gill Sans MT"/>
                <a:cs typeface="Gill Sans MT"/>
              </a:rPr>
              <a:t>the</a:t>
            </a:r>
            <a:r>
              <a:rPr sz="2400" i="1" spc="-5" dirty="0">
                <a:solidFill>
                  <a:srgbClr val="292959"/>
                </a:solidFill>
                <a:latin typeface="Gill Sans MT"/>
                <a:cs typeface="Gill Sans MT"/>
              </a:rPr>
              <a:t> </a:t>
            </a:r>
            <a:r>
              <a:rPr sz="2400" i="1" spc="125" dirty="0">
                <a:solidFill>
                  <a:srgbClr val="292959"/>
                </a:solidFill>
                <a:latin typeface="Gill Sans MT"/>
                <a:cs typeface="Gill Sans MT"/>
              </a:rPr>
              <a:t>resulting</a:t>
            </a:r>
            <a:r>
              <a:rPr sz="2400" i="1" spc="-10" dirty="0">
                <a:solidFill>
                  <a:srgbClr val="292959"/>
                </a:solidFill>
                <a:latin typeface="Gill Sans MT"/>
                <a:cs typeface="Gill Sans MT"/>
              </a:rPr>
              <a:t> </a:t>
            </a:r>
            <a:r>
              <a:rPr sz="2400" i="1" spc="80" dirty="0">
                <a:solidFill>
                  <a:srgbClr val="292959"/>
                </a:solidFill>
                <a:latin typeface="Gill Sans MT"/>
                <a:cs typeface="Gill Sans MT"/>
              </a:rPr>
              <a:t>trust</a:t>
            </a:r>
            <a:r>
              <a:rPr sz="2400" i="1" spc="-5" dirty="0">
                <a:solidFill>
                  <a:srgbClr val="292959"/>
                </a:solidFill>
                <a:latin typeface="Gill Sans MT"/>
                <a:cs typeface="Gill Sans MT"/>
              </a:rPr>
              <a:t> </a:t>
            </a:r>
            <a:r>
              <a:rPr sz="2400" i="1" spc="114" dirty="0">
                <a:solidFill>
                  <a:srgbClr val="292959"/>
                </a:solidFill>
                <a:latin typeface="Gill Sans MT"/>
                <a:cs typeface="Gill Sans MT"/>
              </a:rPr>
              <a:t>presumption obtains.”</a:t>
            </a:r>
            <a:r>
              <a:rPr sz="2400" i="1" dirty="0">
                <a:solidFill>
                  <a:srgbClr val="292959"/>
                </a:solidFill>
                <a:latin typeface="Gill Sans MT"/>
                <a:cs typeface="Gill Sans MT"/>
              </a:rPr>
              <a:t>	</a:t>
            </a:r>
            <a:r>
              <a:rPr sz="2400" spc="-110" dirty="0">
                <a:solidFill>
                  <a:srgbClr val="292959"/>
                </a:solidFill>
                <a:latin typeface="Trebuchet MS"/>
                <a:cs typeface="Trebuchet MS"/>
              </a:rPr>
              <a:t>(Lord</a:t>
            </a:r>
            <a:r>
              <a:rPr sz="2400" spc="-50" dirty="0">
                <a:solidFill>
                  <a:srgbClr val="292959"/>
                </a:solidFill>
                <a:latin typeface="Trebuchet MS"/>
                <a:cs typeface="Trebuchet MS"/>
              </a:rPr>
              <a:t> </a:t>
            </a:r>
            <a:r>
              <a:rPr sz="2400" spc="-210" dirty="0">
                <a:solidFill>
                  <a:srgbClr val="292959"/>
                </a:solidFill>
                <a:latin typeface="Trebuchet MS"/>
                <a:cs typeface="Trebuchet MS"/>
              </a:rPr>
              <a:t>Kerr,</a:t>
            </a:r>
            <a:r>
              <a:rPr sz="2400" spc="-45" dirty="0">
                <a:solidFill>
                  <a:srgbClr val="292959"/>
                </a:solidFill>
                <a:latin typeface="Trebuchet MS"/>
                <a:cs typeface="Trebuchet MS"/>
              </a:rPr>
              <a:t> </a:t>
            </a:r>
            <a:r>
              <a:rPr sz="2400" dirty="0">
                <a:solidFill>
                  <a:srgbClr val="292959"/>
                </a:solidFill>
                <a:latin typeface="Trebuchet MS"/>
                <a:cs typeface="Trebuchet MS"/>
              </a:rPr>
              <a:t>para</a:t>
            </a:r>
            <a:r>
              <a:rPr sz="2400" spc="-45" dirty="0">
                <a:solidFill>
                  <a:srgbClr val="292959"/>
                </a:solidFill>
                <a:latin typeface="Trebuchet MS"/>
                <a:cs typeface="Trebuchet MS"/>
              </a:rPr>
              <a:t> </a:t>
            </a:r>
            <a:r>
              <a:rPr sz="2400" spc="-25" dirty="0">
                <a:solidFill>
                  <a:srgbClr val="292959"/>
                </a:solidFill>
                <a:latin typeface="Trebuchet MS"/>
                <a:cs typeface="Trebuchet MS"/>
              </a:rPr>
              <a:t>53)</a:t>
            </a:r>
            <a:endParaRPr sz="2400">
              <a:latin typeface="Trebuchet MS"/>
              <a:cs typeface="Trebuchet MS"/>
            </a:endParaRPr>
          </a:p>
        </p:txBody>
      </p:sp>
      <p:sp>
        <p:nvSpPr>
          <p:cNvPr id="8" name="object 8"/>
          <p:cNvSpPr/>
          <p:nvPr/>
        </p:nvSpPr>
        <p:spPr>
          <a:xfrm>
            <a:off x="9124949" y="3307555"/>
            <a:ext cx="0" cy="6686550"/>
          </a:xfrm>
          <a:custGeom>
            <a:avLst/>
            <a:gdLst/>
            <a:ahLst/>
            <a:cxnLst/>
            <a:rect l="l" t="t" r="r" b="b"/>
            <a:pathLst>
              <a:path h="6686550">
                <a:moveTo>
                  <a:pt x="0" y="0"/>
                </a:moveTo>
                <a:lnTo>
                  <a:pt x="0" y="6686549"/>
                </a:lnTo>
              </a:path>
            </a:pathLst>
          </a:custGeom>
          <a:ln w="9524">
            <a:solidFill>
              <a:srgbClr val="292959"/>
            </a:solidFill>
          </a:ln>
        </p:spPr>
        <p:txBody>
          <a:bodyPr wrap="square" lIns="0" tIns="0" rIns="0" bIns="0" rtlCol="0"/>
          <a:lstStyle/>
          <a:p>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943159" y="2338863"/>
            <a:ext cx="114299" cy="114299"/>
          </a:xfrm>
          <a:prstGeom prst="rect">
            <a:avLst/>
          </a:prstGeom>
        </p:spPr>
      </p:pic>
      <p:pic>
        <p:nvPicPr>
          <p:cNvPr id="3" name="object 3"/>
          <p:cNvPicPr/>
          <p:nvPr/>
        </p:nvPicPr>
        <p:blipFill>
          <a:blip r:embed="rId3" cstate="print"/>
          <a:stretch>
            <a:fillRect/>
          </a:stretch>
        </p:blipFill>
        <p:spPr>
          <a:xfrm>
            <a:off x="943159" y="2938938"/>
            <a:ext cx="114299" cy="114299"/>
          </a:xfrm>
          <a:prstGeom prst="rect">
            <a:avLst/>
          </a:prstGeom>
        </p:spPr>
      </p:pic>
      <p:pic>
        <p:nvPicPr>
          <p:cNvPr id="4" name="object 4"/>
          <p:cNvPicPr/>
          <p:nvPr/>
        </p:nvPicPr>
        <p:blipFill>
          <a:blip r:embed="rId4" cstate="print"/>
          <a:stretch>
            <a:fillRect/>
          </a:stretch>
        </p:blipFill>
        <p:spPr>
          <a:xfrm>
            <a:off x="1557521" y="4134326"/>
            <a:ext cx="123825" cy="123824"/>
          </a:xfrm>
          <a:prstGeom prst="rect">
            <a:avLst/>
          </a:prstGeom>
        </p:spPr>
      </p:pic>
      <p:pic>
        <p:nvPicPr>
          <p:cNvPr id="5" name="object 5"/>
          <p:cNvPicPr/>
          <p:nvPr/>
        </p:nvPicPr>
        <p:blipFill>
          <a:blip r:embed="rId5" cstate="print"/>
          <a:stretch>
            <a:fillRect/>
          </a:stretch>
        </p:blipFill>
        <p:spPr>
          <a:xfrm>
            <a:off x="1557521" y="6534625"/>
            <a:ext cx="123825" cy="123824"/>
          </a:xfrm>
          <a:prstGeom prst="rect">
            <a:avLst/>
          </a:prstGeom>
        </p:spPr>
      </p:pic>
      <p:pic>
        <p:nvPicPr>
          <p:cNvPr id="6" name="object 6"/>
          <p:cNvPicPr/>
          <p:nvPr/>
        </p:nvPicPr>
        <p:blipFill>
          <a:blip r:embed="rId6" cstate="print"/>
          <a:stretch>
            <a:fillRect/>
          </a:stretch>
        </p:blipFill>
        <p:spPr>
          <a:xfrm>
            <a:off x="933634" y="7730013"/>
            <a:ext cx="104775" cy="104774"/>
          </a:xfrm>
          <a:prstGeom prst="rect">
            <a:avLst/>
          </a:prstGeom>
        </p:spPr>
      </p:pic>
      <p:pic>
        <p:nvPicPr>
          <p:cNvPr id="7" name="object 7"/>
          <p:cNvPicPr/>
          <p:nvPr/>
        </p:nvPicPr>
        <p:blipFill>
          <a:blip r:embed="rId7" cstate="print"/>
          <a:stretch>
            <a:fillRect/>
          </a:stretch>
        </p:blipFill>
        <p:spPr>
          <a:xfrm>
            <a:off x="1538471" y="8887300"/>
            <a:ext cx="114300" cy="114299"/>
          </a:xfrm>
          <a:prstGeom prst="rect">
            <a:avLst/>
          </a:prstGeom>
        </p:spPr>
      </p:pic>
      <p:pic>
        <p:nvPicPr>
          <p:cNvPr id="8" name="object 8"/>
          <p:cNvPicPr/>
          <p:nvPr/>
        </p:nvPicPr>
        <p:blipFill>
          <a:blip r:embed="rId8" cstate="print"/>
          <a:stretch>
            <a:fillRect/>
          </a:stretch>
        </p:blipFill>
        <p:spPr>
          <a:xfrm>
            <a:off x="1538471" y="9468325"/>
            <a:ext cx="114300" cy="114299"/>
          </a:xfrm>
          <a:prstGeom prst="rect">
            <a:avLst/>
          </a:prstGeom>
        </p:spPr>
      </p:pic>
      <p:sp>
        <p:nvSpPr>
          <p:cNvPr id="9" name="object 9"/>
          <p:cNvSpPr txBox="1"/>
          <p:nvPr/>
        </p:nvSpPr>
        <p:spPr>
          <a:xfrm>
            <a:off x="1201475" y="1971186"/>
            <a:ext cx="9269730" cy="7738109"/>
          </a:xfrm>
          <a:prstGeom prst="rect">
            <a:avLst/>
          </a:prstGeom>
        </p:spPr>
        <p:txBody>
          <a:bodyPr vert="horz" wrap="square" lIns="0" tIns="12700" rIns="0" bIns="0" rtlCol="0">
            <a:spAutoFit/>
          </a:bodyPr>
          <a:lstStyle/>
          <a:p>
            <a:pPr marL="33655" marR="377825">
              <a:lnSpc>
                <a:spcPct val="135800"/>
              </a:lnSpc>
              <a:spcBef>
                <a:spcPts val="100"/>
              </a:spcBef>
            </a:pPr>
            <a:r>
              <a:rPr sz="2900" dirty="0">
                <a:solidFill>
                  <a:srgbClr val="292959"/>
                </a:solidFill>
                <a:latin typeface="Trebuchet MS"/>
                <a:cs typeface="Trebuchet MS"/>
              </a:rPr>
              <a:t>Second</a:t>
            </a:r>
            <a:r>
              <a:rPr sz="2900" spc="-75" dirty="0">
                <a:solidFill>
                  <a:srgbClr val="292959"/>
                </a:solidFill>
                <a:latin typeface="Trebuchet MS"/>
                <a:cs typeface="Trebuchet MS"/>
              </a:rPr>
              <a:t> </a:t>
            </a:r>
            <a:r>
              <a:rPr sz="2900" spc="-95" dirty="0">
                <a:solidFill>
                  <a:srgbClr val="292959"/>
                </a:solidFill>
                <a:latin typeface="Trebuchet MS"/>
                <a:cs typeface="Trebuchet MS"/>
              </a:rPr>
              <a:t>type</a:t>
            </a:r>
            <a:r>
              <a:rPr sz="2900" spc="-75" dirty="0">
                <a:solidFill>
                  <a:srgbClr val="292959"/>
                </a:solidFill>
                <a:latin typeface="Trebuchet MS"/>
                <a:cs typeface="Trebuchet MS"/>
              </a:rPr>
              <a:t> </a:t>
            </a:r>
            <a:r>
              <a:rPr sz="2900" dirty="0">
                <a:solidFill>
                  <a:srgbClr val="292959"/>
                </a:solidFill>
                <a:latin typeface="Trebuchet MS"/>
                <a:cs typeface="Trebuchet MS"/>
              </a:rPr>
              <a:t>of</a:t>
            </a:r>
            <a:r>
              <a:rPr sz="2900" spc="-75" dirty="0">
                <a:solidFill>
                  <a:srgbClr val="292959"/>
                </a:solidFill>
                <a:latin typeface="Trebuchet MS"/>
                <a:cs typeface="Trebuchet MS"/>
              </a:rPr>
              <a:t> </a:t>
            </a:r>
            <a:r>
              <a:rPr sz="2900" spc="-110" dirty="0">
                <a:solidFill>
                  <a:srgbClr val="292959"/>
                </a:solidFill>
                <a:latin typeface="Trebuchet MS"/>
                <a:cs typeface="Trebuchet MS"/>
              </a:rPr>
              <a:t>implied</a:t>
            </a:r>
            <a:r>
              <a:rPr sz="2900" spc="-75" dirty="0">
                <a:solidFill>
                  <a:srgbClr val="292959"/>
                </a:solidFill>
                <a:latin typeface="Trebuchet MS"/>
                <a:cs typeface="Trebuchet MS"/>
              </a:rPr>
              <a:t> </a:t>
            </a:r>
            <a:r>
              <a:rPr sz="2900" spc="-165" dirty="0">
                <a:solidFill>
                  <a:srgbClr val="292959"/>
                </a:solidFill>
                <a:latin typeface="Trebuchet MS"/>
                <a:cs typeface="Trebuchet MS"/>
              </a:rPr>
              <a:t>trust</a:t>
            </a:r>
            <a:r>
              <a:rPr sz="2900" spc="-70" dirty="0">
                <a:solidFill>
                  <a:srgbClr val="292959"/>
                </a:solidFill>
                <a:latin typeface="Trebuchet MS"/>
                <a:cs typeface="Trebuchet MS"/>
              </a:rPr>
              <a:t> </a:t>
            </a:r>
            <a:r>
              <a:rPr sz="2900" spc="-175" dirty="0">
                <a:solidFill>
                  <a:srgbClr val="292959"/>
                </a:solidFill>
                <a:latin typeface="Trebuchet MS"/>
                <a:cs typeface="Trebuchet MS"/>
              </a:rPr>
              <a:t>(still</a:t>
            </a:r>
            <a:r>
              <a:rPr sz="2900" spc="-75" dirty="0">
                <a:solidFill>
                  <a:srgbClr val="292959"/>
                </a:solidFill>
                <a:latin typeface="Trebuchet MS"/>
                <a:cs typeface="Trebuchet MS"/>
              </a:rPr>
              <a:t> </a:t>
            </a:r>
            <a:r>
              <a:rPr sz="2900" dirty="0">
                <a:solidFill>
                  <a:srgbClr val="292959"/>
                </a:solidFill>
                <a:latin typeface="Trebuchet MS"/>
                <a:cs typeface="Trebuchet MS"/>
              </a:rPr>
              <a:t>being</a:t>
            </a:r>
            <a:r>
              <a:rPr sz="2900" spc="-75" dirty="0">
                <a:solidFill>
                  <a:srgbClr val="292959"/>
                </a:solidFill>
                <a:latin typeface="Trebuchet MS"/>
                <a:cs typeface="Trebuchet MS"/>
              </a:rPr>
              <a:t> </a:t>
            </a:r>
            <a:r>
              <a:rPr sz="2900" spc="-10" dirty="0">
                <a:solidFill>
                  <a:srgbClr val="292959"/>
                </a:solidFill>
                <a:latin typeface="Trebuchet MS"/>
                <a:cs typeface="Trebuchet MS"/>
              </a:rPr>
              <a:t>developed) </a:t>
            </a:r>
            <a:r>
              <a:rPr sz="2900" spc="-35" dirty="0">
                <a:solidFill>
                  <a:srgbClr val="292959"/>
                </a:solidFill>
                <a:latin typeface="Trebuchet MS"/>
                <a:cs typeface="Trebuchet MS"/>
              </a:rPr>
              <a:t>Claimant</a:t>
            </a:r>
            <a:r>
              <a:rPr sz="2900" spc="-110" dirty="0">
                <a:solidFill>
                  <a:srgbClr val="292959"/>
                </a:solidFill>
                <a:latin typeface="Trebuchet MS"/>
                <a:cs typeface="Trebuchet MS"/>
              </a:rPr>
              <a:t> </a:t>
            </a:r>
            <a:r>
              <a:rPr sz="2900" dirty="0">
                <a:solidFill>
                  <a:srgbClr val="292959"/>
                </a:solidFill>
                <a:latin typeface="Trebuchet MS"/>
                <a:cs typeface="Trebuchet MS"/>
              </a:rPr>
              <a:t>can</a:t>
            </a:r>
            <a:r>
              <a:rPr sz="2900" spc="-100" dirty="0">
                <a:solidFill>
                  <a:srgbClr val="292959"/>
                </a:solidFill>
                <a:latin typeface="Trebuchet MS"/>
                <a:cs typeface="Trebuchet MS"/>
              </a:rPr>
              <a:t> </a:t>
            </a:r>
            <a:r>
              <a:rPr sz="2900" spc="-65" dirty="0">
                <a:solidFill>
                  <a:srgbClr val="292959"/>
                </a:solidFill>
                <a:latin typeface="Trebuchet MS"/>
                <a:cs typeface="Trebuchet MS"/>
              </a:rPr>
              <a:t>establish</a:t>
            </a:r>
            <a:r>
              <a:rPr sz="2900" spc="-100" dirty="0">
                <a:solidFill>
                  <a:srgbClr val="292959"/>
                </a:solidFill>
                <a:latin typeface="Trebuchet MS"/>
                <a:cs typeface="Trebuchet MS"/>
              </a:rPr>
              <a:t> </a:t>
            </a:r>
            <a:r>
              <a:rPr sz="2900" dirty="0">
                <a:solidFill>
                  <a:srgbClr val="292959"/>
                </a:solidFill>
                <a:latin typeface="Trebuchet MS"/>
                <a:cs typeface="Trebuchet MS"/>
              </a:rPr>
              <a:t>an</a:t>
            </a:r>
            <a:r>
              <a:rPr sz="2900" spc="-100" dirty="0">
                <a:solidFill>
                  <a:srgbClr val="292959"/>
                </a:solidFill>
                <a:latin typeface="Trebuchet MS"/>
                <a:cs typeface="Trebuchet MS"/>
              </a:rPr>
              <a:t> </a:t>
            </a:r>
            <a:r>
              <a:rPr sz="2900" spc="-130" dirty="0">
                <a:solidFill>
                  <a:srgbClr val="292959"/>
                </a:solidFill>
                <a:latin typeface="Trebuchet MS"/>
                <a:cs typeface="Trebuchet MS"/>
              </a:rPr>
              <a:t>interest</a:t>
            </a:r>
            <a:r>
              <a:rPr sz="2900" spc="-95" dirty="0">
                <a:solidFill>
                  <a:srgbClr val="292959"/>
                </a:solidFill>
                <a:latin typeface="Trebuchet MS"/>
                <a:cs typeface="Trebuchet MS"/>
              </a:rPr>
              <a:t> </a:t>
            </a:r>
            <a:r>
              <a:rPr sz="2900" spc="-155" dirty="0">
                <a:solidFill>
                  <a:srgbClr val="292959"/>
                </a:solidFill>
                <a:latin typeface="Trebuchet MS"/>
                <a:cs typeface="Trebuchet MS"/>
              </a:rPr>
              <a:t>in</a:t>
            </a:r>
            <a:r>
              <a:rPr sz="2900" spc="-95" dirty="0">
                <a:solidFill>
                  <a:srgbClr val="292959"/>
                </a:solidFill>
                <a:latin typeface="Trebuchet MS"/>
                <a:cs typeface="Trebuchet MS"/>
              </a:rPr>
              <a:t> </a:t>
            </a:r>
            <a:r>
              <a:rPr sz="2900" spc="-120" dirty="0">
                <a:solidFill>
                  <a:srgbClr val="292959"/>
                </a:solidFill>
                <a:latin typeface="Trebuchet MS"/>
                <a:cs typeface="Trebuchet MS"/>
              </a:rPr>
              <a:t>the</a:t>
            </a:r>
            <a:r>
              <a:rPr sz="2900" spc="-95" dirty="0">
                <a:solidFill>
                  <a:srgbClr val="292959"/>
                </a:solidFill>
                <a:latin typeface="Trebuchet MS"/>
                <a:cs typeface="Trebuchet MS"/>
              </a:rPr>
              <a:t> </a:t>
            </a:r>
            <a:r>
              <a:rPr sz="2900" spc="-140" dirty="0">
                <a:solidFill>
                  <a:srgbClr val="292959"/>
                </a:solidFill>
                <a:latin typeface="Trebuchet MS"/>
                <a:cs typeface="Trebuchet MS"/>
              </a:rPr>
              <a:t>family</a:t>
            </a:r>
            <a:r>
              <a:rPr sz="2900" spc="-95" dirty="0">
                <a:solidFill>
                  <a:srgbClr val="292959"/>
                </a:solidFill>
                <a:latin typeface="Trebuchet MS"/>
                <a:cs typeface="Trebuchet MS"/>
              </a:rPr>
              <a:t> </a:t>
            </a:r>
            <a:r>
              <a:rPr sz="2900" spc="-75" dirty="0">
                <a:solidFill>
                  <a:srgbClr val="292959"/>
                </a:solidFill>
                <a:latin typeface="Trebuchet MS"/>
                <a:cs typeface="Trebuchet MS"/>
              </a:rPr>
              <a:t>home</a:t>
            </a:r>
            <a:r>
              <a:rPr sz="2900" spc="-100" dirty="0">
                <a:solidFill>
                  <a:srgbClr val="292959"/>
                </a:solidFill>
                <a:latin typeface="Trebuchet MS"/>
                <a:cs typeface="Trebuchet MS"/>
              </a:rPr>
              <a:t> </a:t>
            </a:r>
            <a:r>
              <a:rPr sz="2900" spc="-25" dirty="0">
                <a:solidFill>
                  <a:srgbClr val="292959"/>
                </a:solidFill>
                <a:latin typeface="Trebuchet MS"/>
                <a:cs typeface="Trebuchet MS"/>
              </a:rPr>
              <a:t>by </a:t>
            </a:r>
            <a:r>
              <a:rPr sz="2900" spc="-70" dirty="0">
                <a:solidFill>
                  <a:srgbClr val="292959"/>
                </a:solidFill>
                <a:latin typeface="Trebuchet MS"/>
                <a:cs typeface="Trebuchet MS"/>
              </a:rPr>
              <a:t>demonstrating</a:t>
            </a:r>
            <a:r>
              <a:rPr sz="2900" spc="-150" dirty="0">
                <a:solidFill>
                  <a:srgbClr val="292959"/>
                </a:solidFill>
                <a:latin typeface="Trebuchet MS"/>
                <a:cs typeface="Trebuchet MS"/>
              </a:rPr>
              <a:t> </a:t>
            </a:r>
            <a:r>
              <a:rPr sz="2900" spc="-65" dirty="0">
                <a:solidFill>
                  <a:srgbClr val="292959"/>
                </a:solidFill>
                <a:latin typeface="Trebuchet MS"/>
                <a:cs typeface="Trebuchet MS"/>
              </a:rPr>
              <a:t>two</a:t>
            </a:r>
            <a:r>
              <a:rPr sz="2900" spc="-150" dirty="0">
                <a:solidFill>
                  <a:srgbClr val="292959"/>
                </a:solidFill>
                <a:latin typeface="Trebuchet MS"/>
                <a:cs typeface="Trebuchet MS"/>
              </a:rPr>
              <a:t> </a:t>
            </a:r>
            <a:r>
              <a:rPr sz="2900" spc="-10" dirty="0">
                <a:solidFill>
                  <a:srgbClr val="292959"/>
                </a:solidFill>
                <a:latin typeface="Trebuchet MS"/>
                <a:cs typeface="Trebuchet MS"/>
              </a:rPr>
              <a:t>things:</a:t>
            </a:r>
            <a:endParaRPr sz="2900">
              <a:latin typeface="Trebuchet MS"/>
              <a:cs typeface="Trebuchet MS"/>
            </a:endParaRPr>
          </a:p>
          <a:p>
            <a:pPr marL="659765" marR="294640">
              <a:lnSpc>
                <a:spcPct val="135800"/>
              </a:lnSpc>
            </a:pPr>
            <a:r>
              <a:rPr sz="2900" spc="-200" dirty="0">
                <a:solidFill>
                  <a:srgbClr val="292959"/>
                </a:solidFill>
                <a:latin typeface="Trebuchet MS"/>
                <a:cs typeface="Trebuchet MS"/>
              </a:rPr>
              <a:t>The</a:t>
            </a:r>
            <a:r>
              <a:rPr sz="2900" spc="-95" dirty="0">
                <a:solidFill>
                  <a:srgbClr val="292959"/>
                </a:solidFill>
                <a:latin typeface="Trebuchet MS"/>
                <a:cs typeface="Trebuchet MS"/>
              </a:rPr>
              <a:t> </a:t>
            </a:r>
            <a:r>
              <a:rPr sz="2900" dirty="0">
                <a:solidFill>
                  <a:srgbClr val="292959"/>
                </a:solidFill>
                <a:latin typeface="Trebuchet MS"/>
                <a:cs typeface="Trebuchet MS"/>
              </a:rPr>
              <a:t>legal</a:t>
            </a:r>
            <a:r>
              <a:rPr sz="2900" spc="-190" dirty="0">
                <a:solidFill>
                  <a:srgbClr val="292959"/>
                </a:solidFill>
                <a:latin typeface="Trebuchet MS"/>
                <a:cs typeface="Trebuchet MS"/>
              </a:rPr>
              <a:t> </a:t>
            </a:r>
            <a:r>
              <a:rPr sz="2900" spc="-80" dirty="0">
                <a:solidFill>
                  <a:srgbClr val="292959"/>
                </a:solidFill>
                <a:latin typeface="Trebuchet MS"/>
                <a:cs typeface="Trebuchet MS"/>
              </a:rPr>
              <a:t>owner</a:t>
            </a:r>
            <a:r>
              <a:rPr sz="2900" spc="-125" dirty="0">
                <a:solidFill>
                  <a:srgbClr val="292959"/>
                </a:solidFill>
                <a:latin typeface="Trebuchet MS"/>
                <a:cs typeface="Trebuchet MS"/>
              </a:rPr>
              <a:t> </a:t>
            </a:r>
            <a:r>
              <a:rPr sz="2900" dirty="0">
                <a:solidFill>
                  <a:srgbClr val="292959"/>
                </a:solidFill>
                <a:latin typeface="Trebuchet MS"/>
                <a:cs typeface="Trebuchet MS"/>
              </a:rPr>
              <a:t>and</a:t>
            </a:r>
            <a:r>
              <a:rPr sz="2900" spc="-125" dirty="0">
                <a:solidFill>
                  <a:srgbClr val="292959"/>
                </a:solidFill>
                <a:latin typeface="Trebuchet MS"/>
                <a:cs typeface="Trebuchet MS"/>
              </a:rPr>
              <a:t> </a:t>
            </a:r>
            <a:r>
              <a:rPr sz="2900" spc="-120" dirty="0">
                <a:solidFill>
                  <a:srgbClr val="292959"/>
                </a:solidFill>
                <a:latin typeface="Trebuchet MS"/>
                <a:cs typeface="Trebuchet MS"/>
              </a:rPr>
              <a:t>the</a:t>
            </a:r>
            <a:r>
              <a:rPr sz="2900" spc="-100" dirty="0">
                <a:solidFill>
                  <a:srgbClr val="292959"/>
                </a:solidFill>
                <a:latin typeface="Trebuchet MS"/>
                <a:cs typeface="Trebuchet MS"/>
              </a:rPr>
              <a:t> </a:t>
            </a:r>
            <a:r>
              <a:rPr sz="2900" spc="-75" dirty="0">
                <a:solidFill>
                  <a:srgbClr val="292959"/>
                </a:solidFill>
                <a:latin typeface="Trebuchet MS"/>
                <a:cs typeface="Trebuchet MS"/>
              </a:rPr>
              <a:t>claimant</a:t>
            </a:r>
            <a:r>
              <a:rPr sz="2900" spc="-125" dirty="0">
                <a:solidFill>
                  <a:srgbClr val="292959"/>
                </a:solidFill>
                <a:latin typeface="Trebuchet MS"/>
                <a:cs typeface="Trebuchet MS"/>
              </a:rPr>
              <a:t> </a:t>
            </a:r>
            <a:r>
              <a:rPr sz="2900" spc="-70" dirty="0">
                <a:solidFill>
                  <a:srgbClr val="292959"/>
                </a:solidFill>
                <a:latin typeface="Trebuchet MS"/>
                <a:cs typeface="Trebuchet MS"/>
              </a:rPr>
              <a:t>(non-</a:t>
            </a:r>
            <a:r>
              <a:rPr sz="2900" dirty="0">
                <a:solidFill>
                  <a:srgbClr val="292959"/>
                </a:solidFill>
                <a:latin typeface="Trebuchet MS"/>
                <a:cs typeface="Trebuchet MS"/>
              </a:rPr>
              <a:t>legal</a:t>
            </a:r>
            <a:r>
              <a:rPr sz="2900" spc="-130" dirty="0">
                <a:solidFill>
                  <a:srgbClr val="292959"/>
                </a:solidFill>
                <a:latin typeface="Trebuchet MS"/>
                <a:cs typeface="Trebuchet MS"/>
              </a:rPr>
              <a:t> </a:t>
            </a:r>
            <a:r>
              <a:rPr sz="2900" spc="-10" dirty="0">
                <a:solidFill>
                  <a:srgbClr val="292959"/>
                </a:solidFill>
                <a:latin typeface="Trebuchet MS"/>
                <a:cs typeface="Trebuchet MS"/>
              </a:rPr>
              <a:t>owner) </a:t>
            </a:r>
            <a:r>
              <a:rPr sz="2900" b="1" dirty="0">
                <a:solidFill>
                  <a:srgbClr val="292959"/>
                </a:solidFill>
                <a:latin typeface="Trebuchet MS"/>
                <a:cs typeface="Trebuchet MS"/>
              </a:rPr>
              <a:t>shared</a:t>
            </a:r>
            <a:r>
              <a:rPr sz="2900" b="1" spc="-90" dirty="0">
                <a:solidFill>
                  <a:srgbClr val="292959"/>
                </a:solidFill>
                <a:latin typeface="Trebuchet MS"/>
                <a:cs typeface="Trebuchet MS"/>
              </a:rPr>
              <a:t> </a:t>
            </a:r>
            <a:r>
              <a:rPr sz="2900" b="1" dirty="0">
                <a:solidFill>
                  <a:srgbClr val="292959"/>
                </a:solidFill>
                <a:latin typeface="Trebuchet MS"/>
                <a:cs typeface="Trebuchet MS"/>
              </a:rPr>
              <a:t>express</a:t>
            </a:r>
            <a:r>
              <a:rPr sz="2900" b="1" spc="-90" dirty="0">
                <a:solidFill>
                  <a:srgbClr val="292959"/>
                </a:solidFill>
                <a:latin typeface="Trebuchet MS"/>
                <a:cs typeface="Trebuchet MS"/>
              </a:rPr>
              <a:t> </a:t>
            </a:r>
            <a:r>
              <a:rPr sz="2900" b="1" spc="-60" dirty="0">
                <a:solidFill>
                  <a:srgbClr val="292959"/>
                </a:solidFill>
                <a:latin typeface="Trebuchet MS"/>
                <a:cs typeface="Trebuchet MS"/>
              </a:rPr>
              <a:t>or</a:t>
            </a:r>
            <a:r>
              <a:rPr sz="2900" b="1" spc="-90" dirty="0">
                <a:solidFill>
                  <a:srgbClr val="292959"/>
                </a:solidFill>
                <a:latin typeface="Trebuchet MS"/>
                <a:cs typeface="Trebuchet MS"/>
              </a:rPr>
              <a:t> </a:t>
            </a:r>
            <a:r>
              <a:rPr sz="2900" b="1" spc="-10" dirty="0">
                <a:solidFill>
                  <a:srgbClr val="292959"/>
                </a:solidFill>
                <a:latin typeface="Trebuchet MS"/>
                <a:cs typeface="Trebuchet MS"/>
              </a:rPr>
              <a:t>implied</a:t>
            </a:r>
            <a:r>
              <a:rPr sz="2900" b="1" spc="-90" dirty="0">
                <a:solidFill>
                  <a:srgbClr val="292959"/>
                </a:solidFill>
                <a:latin typeface="Trebuchet MS"/>
                <a:cs typeface="Trebuchet MS"/>
              </a:rPr>
              <a:t> </a:t>
            </a:r>
            <a:r>
              <a:rPr sz="2900" b="1" spc="-10" dirty="0">
                <a:solidFill>
                  <a:srgbClr val="292959"/>
                </a:solidFill>
                <a:latin typeface="Trebuchet MS"/>
                <a:cs typeface="Trebuchet MS"/>
              </a:rPr>
              <a:t>common</a:t>
            </a:r>
            <a:r>
              <a:rPr sz="2900" b="1" spc="-90" dirty="0">
                <a:solidFill>
                  <a:srgbClr val="292959"/>
                </a:solidFill>
                <a:latin typeface="Trebuchet MS"/>
                <a:cs typeface="Trebuchet MS"/>
              </a:rPr>
              <a:t> </a:t>
            </a:r>
            <a:r>
              <a:rPr sz="2900" b="1" spc="-85" dirty="0">
                <a:solidFill>
                  <a:srgbClr val="292959"/>
                </a:solidFill>
                <a:latin typeface="Trebuchet MS"/>
                <a:cs typeface="Trebuchet MS"/>
              </a:rPr>
              <a:t>intentio</a:t>
            </a:r>
            <a:r>
              <a:rPr sz="2900" spc="-85" dirty="0">
                <a:solidFill>
                  <a:srgbClr val="292959"/>
                </a:solidFill>
                <a:latin typeface="Trebuchet MS"/>
                <a:cs typeface="Trebuchet MS"/>
              </a:rPr>
              <a:t>n</a:t>
            </a:r>
            <a:r>
              <a:rPr sz="2900" spc="-30" dirty="0">
                <a:solidFill>
                  <a:srgbClr val="292959"/>
                </a:solidFill>
                <a:latin typeface="Trebuchet MS"/>
                <a:cs typeface="Trebuchet MS"/>
              </a:rPr>
              <a:t> </a:t>
            </a:r>
            <a:r>
              <a:rPr sz="2900" spc="-20" dirty="0">
                <a:solidFill>
                  <a:srgbClr val="292959"/>
                </a:solidFill>
                <a:latin typeface="Trebuchet MS"/>
                <a:cs typeface="Trebuchet MS"/>
              </a:rPr>
              <a:t>that </a:t>
            </a:r>
            <a:r>
              <a:rPr sz="2900" spc="-120" dirty="0">
                <a:solidFill>
                  <a:srgbClr val="292959"/>
                </a:solidFill>
                <a:latin typeface="Trebuchet MS"/>
                <a:cs typeface="Trebuchet MS"/>
              </a:rPr>
              <a:t>the</a:t>
            </a:r>
            <a:r>
              <a:rPr sz="2900" spc="-90" dirty="0">
                <a:solidFill>
                  <a:srgbClr val="292959"/>
                </a:solidFill>
                <a:latin typeface="Trebuchet MS"/>
                <a:cs typeface="Trebuchet MS"/>
              </a:rPr>
              <a:t> </a:t>
            </a:r>
            <a:r>
              <a:rPr sz="2900" spc="-75" dirty="0">
                <a:solidFill>
                  <a:srgbClr val="292959"/>
                </a:solidFill>
                <a:latin typeface="Trebuchet MS"/>
                <a:cs typeface="Trebuchet MS"/>
              </a:rPr>
              <a:t>claimant</a:t>
            </a:r>
            <a:r>
              <a:rPr sz="2900" spc="-85" dirty="0">
                <a:solidFill>
                  <a:srgbClr val="292959"/>
                </a:solidFill>
                <a:latin typeface="Trebuchet MS"/>
                <a:cs typeface="Trebuchet MS"/>
              </a:rPr>
              <a:t> </a:t>
            </a:r>
            <a:r>
              <a:rPr sz="2900" spc="-65" dirty="0">
                <a:solidFill>
                  <a:srgbClr val="292959"/>
                </a:solidFill>
                <a:latin typeface="Trebuchet MS"/>
                <a:cs typeface="Trebuchet MS"/>
              </a:rPr>
              <a:t>would</a:t>
            </a:r>
            <a:r>
              <a:rPr sz="2900" spc="-90" dirty="0">
                <a:solidFill>
                  <a:srgbClr val="292959"/>
                </a:solidFill>
                <a:latin typeface="Trebuchet MS"/>
                <a:cs typeface="Trebuchet MS"/>
              </a:rPr>
              <a:t> </a:t>
            </a:r>
            <a:r>
              <a:rPr sz="2900" spc="-150" dirty="0">
                <a:solidFill>
                  <a:srgbClr val="292959"/>
                </a:solidFill>
                <a:latin typeface="Trebuchet MS"/>
                <a:cs typeface="Trebuchet MS"/>
              </a:rPr>
              <a:t>enjoy</a:t>
            </a:r>
            <a:r>
              <a:rPr sz="2900" spc="-85" dirty="0">
                <a:solidFill>
                  <a:srgbClr val="292959"/>
                </a:solidFill>
                <a:latin typeface="Trebuchet MS"/>
                <a:cs typeface="Trebuchet MS"/>
              </a:rPr>
              <a:t> </a:t>
            </a:r>
            <a:r>
              <a:rPr sz="2900" spc="-105" dirty="0">
                <a:solidFill>
                  <a:srgbClr val="292959"/>
                </a:solidFill>
                <a:latin typeface="Trebuchet MS"/>
                <a:cs typeface="Trebuchet MS"/>
              </a:rPr>
              <a:t>proprietary</a:t>
            </a:r>
            <a:r>
              <a:rPr sz="2900" spc="-85" dirty="0">
                <a:solidFill>
                  <a:srgbClr val="292959"/>
                </a:solidFill>
                <a:latin typeface="Trebuchet MS"/>
                <a:cs typeface="Trebuchet MS"/>
              </a:rPr>
              <a:t> </a:t>
            </a:r>
            <a:r>
              <a:rPr sz="2900" spc="-130" dirty="0">
                <a:solidFill>
                  <a:srgbClr val="292959"/>
                </a:solidFill>
                <a:latin typeface="Trebuchet MS"/>
                <a:cs typeface="Trebuchet MS"/>
              </a:rPr>
              <a:t>interest</a:t>
            </a:r>
            <a:r>
              <a:rPr sz="2900" spc="-90" dirty="0">
                <a:solidFill>
                  <a:srgbClr val="292959"/>
                </a:solidFill>
                <a:latin typeface="Trebuchet MS"/>
                <a:cs typeface="Trebuchet MS"/>
              </a:rPr>
              <a:t> </a:t>
            </a:r>
            <a:r>
              <a:rPr sz="2900" spc="-155" dirty="0">
                <a:solidFill>
                  <a:srgbClr val="292959"/>
                </a:solidFill>
                <a:latin typeface="Trebuchet MS"/>
                <a:cs typeface="Trebuchet MS"/>
              </a:rPr>
              <a:t>in</a:t>
            </a:r>
            <a:r>
              <a:rPr sz="2900" spc="-85" dirty="0">
                <a:solidFill>
                  <a:srgbClr val="292959"/>
                </a:solidFill>
                <a:latin typeface="Trebuchet MS"/>
                <a:cs typeface="Trebuchet MS"/>
              </a:rPr>
              <a:t> </a:t>
            </a:r>
            <a:r>
              <a:rPr sz="2900" spc="-25" dirty="0">
                <a:solidFill>
                  <a:srgbClr val="292959"/>
                </a:solidFill>
                <a:latin typeface="Trebuchet MS"/>
                <a:cs typeface="Trebuchet MS"/>
              </a:rPr>
              <a:t>the </a:t>
            </a:r>
            <a:r>
              <a:rPr sz="2900" spc="-130" dirty="0">
                <a:solidFill>
                  <a:srgbClr val="292959"/>
                </a:solidFill>
                <a:latin typeface="Trebuchet MS"/>
                <a:cs typeface="Trebuchet MS"/>
              </a:rPr>
              <a:t>property;</a:t>
            </a:r>
            <a:r>
              <a:rPr sz="2900" spc="-40" dirty="0">
                <a:solidFill>
                  <a:srgbClr val="292959"/>
                </a:solidFill>
                <a:latin typeface="Trebuchet MS"/>
                <a:cs typeface="Trebuchet MS"/>
              </a:rPr>
              <a:t> </a:t>
            </a:r>
            <a:r>
              <a:rPr sz="2900" spc="-25" dirty="0">
                <a:solidFill>
                  <a:srgbClr val="292959"/>
                </a:solidFill>
                <a:latin typeface="Trebuchet MS"/>
                <a:cs typeface="Trebuchet MS"/>
              </a:rPr>
              <a:t>and</a:t>
            </a:r>
            <a:endParaRPr sz="2900">
              <a:latin typeface="Trebuchet MS"/>
              <a:cs typeface="Trebuchet MS"/>
            </a:endParaRPr>
          </a:p>
          <a:p>
            <a:pPr marL="659765" marR="281940">
              <a:lnSpc>
                <a:spcPct val="135800"/>
              </a:lnSpc>
            </a:pPr>
            <a:r>
              <a:rPr sz="2900" spc="-170" dirty="0">
                <a:solidFill>
                  <a:srgbClr val="292959"/>
                </a:solidFill>
                <a:latin typeface="Trebuchet MS"/>
                <a:cs typeface="Trebuchet MS"/>
              </a:rPr>
              <a:t>That</a:t>
            </a:r>
            <a:r>
              <a:rPr sz="2900" spc="-95" dirty="0">
                <a:solidFill>
                  <a:srgbClr val="292959"/>
                </a:solidFill>
                <a:latin typeface="Trebuchet MS"/>
                <a:cs typeface="Trebuchet MS"/>
              </a:rPr>
              <a:t> </a:t>
            </a:r>
            <a:r>
              <a:rPr sz="2900" spc="-120" dirty="0">
                <a:solidFill>
                  <a:srgbClr val="292959"/>
                </a:solidFill>
                <a:latin typeface="Trebuchet MS"/>
                <a:cs typeface="Trebuchet MS"/>
              </a:rPr>
              <a:t>the</a:t>
            </a:r>
            <a:r>
              <a:rPr sz="2900" spc="-100" dirty="0">
                <a:solidFill>
                  <a:srgbClr val="292959"/>
                </a:solidFill>
                <a:latin typeface="Trebuchet MS"/>
                <a:cs typeface="Trebuchet MS"/>
              </a:rPr>
              <a:t> </a:t>
            </a:r>
            <a:r>
              <a:rPr sz="2900" spc="-75" dirty="0">
                <a:solidFill>
                  <a:srgbClr val="292959"/>
                </a:solidFill>
                <a:latin typeface="Trebuchet MS"/>
                <a:cs typeface="Trebuchet MS"/>
              </a:rPr>
              <a:t>claimant</a:t>
            </a:r>
            <a:r>
              <a:rPr sz="2900" spc="-145" dirty="0">
                <a:solidFill>
                  <a:srgbClr val="292959"/>
                </a:solidFill>
                <a:latin typeface="Trebuchet MS"/>
                <a:cs typeface="Trebuchet MS"/>
              </a:rPr>
              <a:t> </a:t>
            </a:r>
            <a:r>
              <a:rPr sz="2900" b="1" spc="-25" dirty="0">
                <a:solidFill>
                  <a:srgbClr val="292959"/>
                </a:solidFill>
                <a:latin typeface="Trebuchet MS"/>
                <a:cs typeface="Trebuchet MS"/>
              </a:rPr>
              <a:t>relied</a:t>
            </a:r>
            <a:r>
              <a:rPr sz="2900" b="1" spc="-150" dirty="0">
                <a:solidFill>
                  <a:srgbClr val="292959"/>
                </a:solidFill>
                <a:latin typeface="Trebuchet MS"/>
                <a:cs typeface="Trebuchet MS"/>
              </a:rPr>
              <a:t> </a:t>
            </a:r>
            <a:r>
              <a:rPr sz="2900" dirty="0">
                <a:solidFill>
                  <a:srgbClr val="292959"/>
                </a:solidFill>
                <a:latin typeface="Trebuchet MS"/>
                <a:cs typeface="Trebuchet MS"/>
              </a:rPr>
              <a:t>on</a:t>
            </a:r>
            <a:r>
              <a:rPr sz="2900" spc="-114" dirty="0">
                <a:solidFill>
                  <a:srgbClr val="292959"/>
                </a:solidFill>
                <a:latin typeface="Trebuchet MS"/>
                <a:cs typeface="Trebuchet MS"/>
              </a:rPr>
              <a:t> </a:t>
            </a:r>
            <a:r>
              <a:rPr sz="2900" spc="-135" dirty="0">
                <a:solidFill>
                  <a:srgbClr val="292959"/>
                </a:solidFill>
                <a:latin typeface="Trebuchet MS"/>
                <a:cs typeface="Trebuchet MS"/>
              </a:rPr>
              <a:t>this</a:t>
            </a:r>
            <a:r>
              <a:rPr sz="2900" spc="-95" dirty="0">
                <a:solidFill>
                  <a:srgbClr val="292959"/>
                </a:solidFill>
                <a:latin typeface="Trebuchet MS"/>
                <a:cs typeface="Trebuchet MS"/>
              </a:rPr>
              <a:t> </a:t>
            </a:r>
            <a:r>
              <a:rPr sz="2900" spc="-70" dirty="0">
                <a:solidFill>
                  <a:srgbClr val="292959"/>
                </a:solidFill>
                <a:latin typeface="Trebuchet MS"/>
                <a:cs typeface="Trebuchet MS"/>
              </a:rPr>
              <a:t>common</a:t>
            </a:r>
            <a:r>
              <a:rPr sz="2900" spc="-114" dirty="0">
                <a:solidFill>
                  <a:srgbClr val="292959"/>
                </a:solidFill>
                <a:latin typeface="Trebuchet MS"/>
                <a:cs typeface="Trebuchet MS"/>
              </a:rPr>
              <a:t> </a:t>
            </a:r>
            <a:r>
              <a:rPr sz="2900" spc="-135" dirty="0">
                <a:solidFill>
                  <a:srgbClr val="292959"/>
                </a:solidFill>
                <a:latin typeface="Trebuchet MS"/>
                <a:cs typeface="Trebuchet MS"/>
              </a:rPr>
              <a:t>intention</a:t>
            </a:r>
            <a:r>
              <a:rPr sz="2900" spc="-95" dirty="0">
                <a:solidFill>
                  <a:srgbClr val="292959"/>
                </a:solidFill>
                <a:latin typeface="Trebuchet MS"/>
                <a:cs typeface="Trebuchet MS"/>
              </a:rPr>
              <a:t> </a:t>
            </a:r>
            <a:r>
              <a:rPr sz="2900" spc="-25" dirty="0">
                <a:solidFill>
                  <a:srgbClr val="292959"/>
                </a:solidFill>
                <a:latin typeface="Trebuchet MS"/>
                <a:cs typeface="Trebuchet MS"/>
              </a:rPr>
              <a:t>to </a:t>
            </a:r>
            <a:r>
              <a:rPr sz="2900" spc="-160" dirty="0">
                <a:solidFill>
                  <a:srgbClr val="292959"/>
                </a:solidFill>
                <a:latin typeface="Trebuchet MS"/>
                <a:cs typeface="Trebuchet MS"/>
              </a:rPr>
              <a:t>their</a:t>
            </a:r>
            <a:r>
              <a:rPr sz="2900" spc="-55" dirty="0">
                <a:solidFill>
                  <a:srgbClr val="292959"/>
                </a:solidFill>
                <a:latin typeface="Trebuchet MS"/>
                <a:cs typeface="Trebuchet MS"/>
              </a:rPr>
              <a:t> </a:t>
            </a:r>
            <a:r>
              <a:rPr sz="2900" b="1" spc="-10" dirty="0">
                <a:solidFill>
                  <a:srgbClr val="292959"/>
                </a:solidFill>
                <a:latin typeface="Trebuchet MS"/>
                <a:cs typeface="Trebuchet MS"/>
              </a:rPr>
              <a:t>detriment</a:t>
            </a:r>
            <a:r>
              <a:rPr sz="2900" spc="-10" dirty="0">
                <a:solidFill>
                  <a:srgbClr val="292959"/>
                </a:solidFill>
                <a:latin typeface="Trebuchet MS"/>
                <a:cs typeface="Trebuchet MS"/>
              </a:rPr>
              <a:t>.</a:t>
            </a:r>
            <a:endParaRPr sz="2900">
              <a:latin typeface="Trebuchet MS"/>
              <a:cs typeface="Trebuchet MS"/>
            </a:endParaRPr>
          </a:p>
          <a:p>
            <a:pPr marL="12700" marR="5080">
              <a:lnSpc>
                <a:spcPts val="4580"/>
              </a:lnSpc>
              <a:spcBef>
                <a:spcPts val="250"/>
              </a:spcBef>
            </a:pPr>
            <a:r>
              <a:rPr sz="2800" spc="-150" dirty="0">
                <a:solidFill>
                  <a:srgbClr val="292959"/>
                </a:solidFill>
                <a:latin typeface="Trebuchet MS"/>
                <a:cs typeface="Trebuchet MS"/>
              </a:rPr>
              <a:t>Two</a:t>
            </a:r>
            <a:r>
              <a:rPr sz="2800" spc="-90" dirty="0">
                <a:solidFill>
                  <a:srgbClr val="292959"/>
                </a:solidFill>
                <a:latin typeface="Trebuchet MS"/>
                <a:cs typeface="Trebuchet MS"/>
              </a:rPr>
              <a:t> </a:t>
            </a:r>
            <a:r>
              <a:rPr sz="2800" spc="-35" dirty="0">
                <a:solidFill>
                  <a:srgbClr val="292959"/>
                </a:solidFill>
                <a:latin typeface="Trebuchet MS"/>
                <a:cs typeface="Trebuchet MS"/>
              </a:rPr>
              <a:t>stages,</a:t>
            </a:r>
            <a:r>
              <a:rPr sz="2800" spc="-114" dirty="0">
                <a:solidFill>
                  <a:srgbClr val="292959"/>
                </a:solidFill>
                <a:latin typeface="Trebuchet MS"/>
                <a:cs typeface="Trebuchet MS"/>
              </a:rPr>
              <a:t> </a:t>
            </a:r>
            <a:r>
              <a:rPr sz="2800" spc="-90" dirty="0">
                <a:solidFill>
                  <a:srgbClr val="292959"/>
                </a:solidFill>
                <a:latin typeface="Trebuchet MS"/>
                <a:cs typeface="Trebuchet MS"/>
              </a:rPr>
              <a:t>but</a:t>
            </a:r>
            <a:r>
              <a:rPr sz="2800" spc="-100" dirty="0">
                <a:solidFill>
                  <a:srgbClr val="292959"/>
                </a:solidFill>
                <a:latin typeface="Trebuchet MS"/>
                <a:cs typeface="Trebuchet MS"/>
              </a:rPr>
              <a:t> </a:t>
            </a:r>
            <a:r>
              <a:rPr sz="2800" dirty="0">
                <a:solidFill>
                  <a:srgbClr val="292959"/>
                </a:solidFill>
                <a:latin typeface="Trebuchet MS"/>
                <a:cs typeface="Trebuchet MS"/>
              </a:rPr>
              <a:t>need</a:t>
            </a:r>
            <a:r>
              <a:rPr sz="2800" spc="-105" dirty="0">
                <a:solidFill>
                  <a:srgbClr val="292959"/>
                </a:solidFill>
                <a:latin typeface="Trebuchet MS"/>
                <a:cs typeface="Trebuchet MS"/>
              </a:rPr>
              <a:t> </a:t>
            </a:r>
            <a:r>
              <a:rPr sz="2800" spc="-55" dirty="0">
                <a:solidFill>
                  <a:srgbClr val="292959"/>
                </a:solidFill>
                <a:latin typeface="Trebuchet MS"/>
                <a:cs typeface="Trebuchet MS"/>
              </a:rPr>
              <a:t>to</a:t>
            </a:r>
            <a:r>
              <a:rPr sz="2800" spc="-100" dirty="0">
                <a:solidFill>
                  <a:srgbClr val="292959"/>
                </a:solidFill>
                <a:latin typeface="Trebuchet MS"/>
                <a:cs typeface="Trebuchet MS"/>
              </a:rPr>
              <a:t> </a:t>
            </a:r>
            <a:r>
              <a:rPr sz="2800" spc="-90" dirty="0">
                <a:solidFill>
                  <a:srgbClr val="292959"/>
                </a:solidFill>
                <a:latin typeface="Trebuchet MS"/>
                <a:cs typeface="Trebuchet MS"/>
              </a:rPr>
              <a:t>differentiate</a:t>
            </a:r>
            <a:r>
              <a:rPr sz="2800" spc="-100" dirty="0">
                <a:solidFill>
                  <a:srgbClr val="292959"/>
                </a:solidFill>
                <a:latin typeface="Trebuchet MS"/>
                <a:cs typeface="Trebuchet MS"/>
              </a:rPr>
              <a:t> </a:t>
            </a:r>
            <a:r>
              <a:rPr sz="2800" spc="-50" dirty="0">
                <a:solidFill>
                  <a:srgbClr val="292959"/>
                </a:solidFill>
                <a:latin typeface="Trebuchet MS"/>
                <a:cs typeface="Trebuchet MS"/>
              </a:rPr>
              <a:t>between</a:t>
            </a:r>
            <a:r>
              <a:rPr sz="2800" spc="-105" dirty="0">
                <a:solidFill>
                  <a:srgbClr val="292959"/>
                </a:solidFill>
                <a:latin typeface="Trebuchet MS"/>
                <a:cs typeface="Trebuchet MS"/>
              </a:rPr>
              <a:t> </a:t>
            </a:r>
            <a:r>
              <a:rPr sz="2800" dirty="0">
                <a:solidFill>
                  <a:srgbClr val="292959"/>
                </a:solidFill>
                <a:latin typeface="Trebuchet MS"/>
                <a:cs typeface="Trebuchet MS"/>
              </a:rPr>
              <a:t>cases</a:t>
            </a:r>
            <a:r>
              <a:rPr sz="2800" spc="-100" dirty="0">
                <a:solidFill>
                  <a:srgbClr val="292959"/>
                </a:solidFill>
                <a:latin typeface="Trebuchet MS"/>
                <a:cs typeface="Trebuchet MS"/>
              </a:rPr>
              <a:t> </a:t>
            </a:r>
            <a:r>
              <a:rPr sz="2800" dirty="0">
                <a:solidFill>
                  <a:srgbClr val="292959"/>
                </a:solidFill>
                <a:latin typeface="Trebuchet MS"/>
                <a:cs typeface="Trebuchet MS"/>
              </a:rPr>
              <a:t>of</a:t>
            </a:r>
            <a:r>
              <a:rPr sz="2800" spc="-100" dirty="0">
                <a:solidFill>
                  <a:srgbClr val="292959"/>
                </a:solidFill>
                <a:latin typeface="Trebuchet MS"/>
                <a:cs typeface="Trebuchet MS"/>
              </a:rPr>
              <a:t> </a:t>
            </a:r>
            <a:r>
              <a:rPr sz="2800" spc="-90" dirty="0">
                <a:solidFill>
                  <a:srgbClr val="292959"/>
                </a:solidFill>
                <a:latin typeface="Trebuchet MS"/>
                <a:cs typeface="Trebuchet MS"/>
              </a:rPr>
              <a:t>joint </a:t>
            </a:r>
            <a:r>
              <a:rPr sz="2800" dirty="0">
                <a:solidFill>
                  <a:srgbClr val="292959"/>
                </a:solidFill>
                <a:latin typeface="Trebuchet MS"/>
                <a:cs typeface="Trebuchet MS"/>
              </a:rPr>
              <a:t>legal</a:t>
            </a:r>
            <a:r>
              <a:rPr sz="2800" spc="-125" dirty="0">
                <a:solidFill>
                  <a:srgbClr val="292959"/>
                </a:solidFill>
                <a:latin typeface="Trebuchet MS"/>
                <a:cs typeface="Trebuchet MS"/>
              </a:rPr>
              <a:t> </a:t>
            </a:r>
            <a:r>
              <a:rPr sz="2800" spc="-75" dirty="0">
                <a:solidFill>
                  <a:srgbClr val="292959"/>
                </a:solidFill>
                <a:latin typeface="Trebuchet MS"/>
                <a:cs typeface="Trebuchet MS"/>
              </a:rPr>
              <a:t>ownership</a:t>
            </a:r>
            <a:r>
              <a:rPr sz="2800" spc="-114" dirty="0">
                <a:solidFill>
                  <a:srgbClr val="292959"/>
                </a:solidFill>
                <a:latin typeface="Trebuchet MS"/>
                <a:cs typeface="Trebuchet MS"/>
              </a:rPr>
              <a:t> </a:t>
            </a:r>
            <a:r>
              <a:rPr sz="2800" dirty="0">
                <a:solidFill>
                  <a:srgbClr val="292959"/>
                </a:solidFill>
                <a:latin typeface="Trebuchet MS"/>
                <a:cs typeface="Trebuchet MS"/>
              </a:rPr>
              <a:t>and</a:t>
            </a:r>
            <a:r>
              <a:rPr sz="2800" spc="-110" dirty="0">
                <a:solidFill>
                  <a:srgbClr val="292959"/>
                </a:solidFill>
                <a:latin typeface="Trebuchet MS"/>
                <a:cs typeface="Trebuchet MS"/>
              </a:rPr>
              <a:t> </a:t>
            </a:r>
            <a:r>
              <a:rPr sz="2800" spc="-40" dirty="0">
                <a:solidFill>
                  <a:srgbClr val="292959"/>
                </a:solidFill>
                <a:latin typeface="Trebuchet MS"/>
                <a:cs typeface="Trebuchet MS"/>
              </a:rPr>
              <a:t>single</a:t>
            </a:r>
            <a:r>
              <a:rPr sz="2800" spc="-114" dirty="0">
                <a:solidFill>
                  <a:srgbClr val="292959"/>
                </a:solidFill>
                <a:latin typeface="Trebuchet MS"/>
                <a:cs typeface="Trebuchet MS"/>
              </a:rPr>
              <a:t> </a:t>
            </a:r>
            <a:r>
              <a:rPr sz="2800" dirty="0">
                <a:solidFill>
                  <a:srgbClr val="292959"/>
                </a:solidFill>
                <a:latin typeface="Trebuchet MS"/>
                <a:cs typeface="Trebuchet MS"/>
              </a:rPr>
              <a:t>legal</a:t>
            </a:r>
            <a:r>
              <a:rPr sz="2800" spc="-110" dirty="0">
                <a:solidFill>
                  <a:srgbClr val="292959"/>
                </a:solidFill>
                <a:latin typeface="Trebuchet MS"/>
                <a:cs typeface="Trebuchet MS"/>
              </a:rPr>
              <a:t> </a:t>
            </a:r>
            <a:r>
              <a:rPr sz="2800" spc="-75" dirty="0">
                <a:solidFill>
                  <a:srgbClr val="292959"/>
                </a:solidFill>
                <a:latin typeface="Trebuchet MS"/>
                <a:cs typeface="Trebuchet MS"/>
              </a:rPr>
              <a:t>ownership</a:t>
            </a:r>
            <a:r>
              <a:rPr sz="2800" spc="-114" dirty="0">
                <a:solidFill>
                  <a:srgbClr val="292959"/>
                </a:solidFill>
                <a:latin typeface="Trebuchet MS"/>
                <a:cs typeface="Trebuchet MS"/>
              </a:rPr>
              <a:t> </a:t>
            </a:r>
            <a:r>
              <a:rPr sz="2800" spc="-105" dirty="0">
                <a:solidFill>
                  <a:srgbClr val="292959"/>
                </a:solidFill>
                <a:latin typeface="Trebuchet MS"/>
                <a:cs typeface="Trebuchet MS"/>
              </a:rPr>
              <a:t>(different </a:t>
            </a:r>
            <a:r>
              <a:rPr sz="2800" spc="-10" dirty="0">
                <a:solidFill>
                  <a:srgbClr val="292959"/>
                </a:solidFill>
                <a:latin typeface="Trebuchet MS"/>
                <a:cs typeface="Trebuchet MS"/>
              </a:rPr>
              <a:t>tests)</a:t>
            </a:r>
            <a:endParaRPr sz="2800">
              <a:latin typeface="Trebuchet MS"/>
              <a:cs typeface="Trebuchet MS"/>
            </a:endParaRPr>
          </a:p>
          <a:p>
            <a:pPr marL="617220">
              <a:lnSpc>
                <a:spcPct val="100000"/>
              </a:lnSpc>
              <a:spcBef>
                <a:spcPts val="855"/>
              </a:spcBef>
            </a:pPr>
            <a:r>
              <a:rPr sz="2800" spc="-85" dirty="0">
                <a:solidFill>
                  <a:srgbClr val="292959"/>
                </a:solidFill>
                <a:latin typeface="Trebuchet MS"/>
                <a:cs typeface="Trebuchet MS"/>
              </a:rPr>
              <a:t>Identifying</a:t>
            </a:r>
            <a:r>
              <a:rPr sz="2800" spc="-125" dirty="0">
                <a:solidFill>
                  <a:srgbClr val="292959"/>
                </a:solidFill>
                <a:latin typeface="Trebuchet MS"/>
                <a:cs typeface="Trebuchet MS"/>
              </a:rPr>
              <a:t> </a:t>
            </a:r>
            <a:r>
              <a:rPr sz="2800" spc="-95" dirty="0">
                <a:solidFill>
                  <a:srgbClr val="292959"/>
                </a:solidFill>
                <a:latin typeface="Trebuchet MS"/>
                <a:cs typeface="Trebuchet MS"/>
              </a:rPr>
              <a:t>that</a:t>
            </a:r>
            <a:r>
              <a:rPr sz="2800" spc="-114" dirty="0">
                <a:solidFill>
                  <a:srgbClr val="292959"/>
                </a:solidFill>
                <a:latin typeface="Trebuchet MS"/>
                <a:cs typeface="Trebuchet MS"/>
              </a:rPr>
              <a:t> </a:t>
            </a:r>
            <a:r>
              <a:rPr sz="2800" spc="114" dirty="0">
                <a:solidFill>
                  <a:srgbClr val="292959"/>
                </a:solidFill>
                <a:latin typeface="Trebuchet MS"/>
                <a:cs typeface="Trebuchet MS"/>
              </a:rPr>
              <a:t>a</a:t>
            </a:r>
            <a:r>
              <a:rPr sz="2800" spc="-120" dirty="0">
                <a:solidFill>
                  <a:srgbClr val="292959"/>
                </a:solidFill>
                <a:latin typeface="Trebuchet MS"/>
                <a:cs typeface="Trebuchet MS"/>
              </a:rPr>
              <a:t> </a:t>
            </a:r>
            <a:r>
              <a:rPr sz="2800" spc="-50" dirty="0">
                <a:solidFill>
                  <a:srgbClr val="292959"/>
                </a:solidFill>
                <a:latin typeface="Trebuchet MS"/>
                <a:cs typeface="Trebuchet MS"/>
              </a:rPr>
              <a:t>beneficial</a:t>
            </a:r>
            <a:r>
              <a:rPr sz="2800" spc="-110" dirty="0">
                <a:solidFill>
                  <a:srgbClr val="292959"/>
                </a:solidFill>
                <a:latin typeface="Trebuchet MS"/>
                <a:cs typeface="Trebuchet MS"/>
              </a:rPr>
              <a:t> </a:t>
            </a:r>
            <a:r>
              <a:rPr sz="2800" spc="-120" dirty="0">
                <a:solidFill>
                  <a:srgbClr val="292959"/>
                </a:solidFill>
                <a:latin typeface="Trebuchet MS"/>
                <a:cs typeface="Trebuchet MS"/>
              </a:rPr>
              <a:t>interest</a:t>
            </a:r>
            <a:r>
              <a:rPr sz="2800" spc="-90" dirty="0">
                <a:solidFill>
                  <a:srgbClr val="292959"/>
                </a:solidFill>
                <a:latin typeface="Trebuchet MS"/>
                <a:cs typeface="Trebuchet MS"/>
              </a:rPr>
              <a:t> </a:t>
            </a:r>
            <a:r>
              <a:rPr sz="2800" dirty="0">
                <a:solidFill>
                  <a:srgbClr val="292959"/>
                </a:solidFill>
                <a:latin typeface="Trebuchet MS"/>
                <a:cs typeface="Trebuchet MS"/>
              </a:rPr>
              <a:t>has</a:t>
            </a:r>
            <a:r>
              <a:rPr sz="2800" spc="-114" dirty="0">
                <a:solidFill>
                  <a:srgbClr val="292959"/>
                </a:solidFill>
                <a:latin typeface="Trebuchet MS"/>
                <a:cs typeface="Trebuchet MS"/>
              </a:rPr>
              <a:t> </a:t>
            </a:r>
            <a:r>
              <a:rPr sz="2800" dirty="0">
                <a:solidFill>
                  <a:srgbClr val="292959"/>
                </a:solidFill>
                <a:latin typeface="Trebuchet MS"/>
                <a:cs typeface="Trebuchet MS"/>
              </a:rPr>
              <a:t>been</a:t>
            </a:r>
            <a:r>
              <a:rPr sz="2800" spc="-110" dirty="0">
                <a:solidFill>
                  <a:srgbClr val="292959"/>
                </a:solidFill>
                <a:latin typeface="Trebuchet MS"/>
                <a:cs typeface="Trebuchet MS"/>
              </a:rPr>
              <a:t> </a:t>
            </a:r>
            <a:r>
              <a:rPr sz="2800" b="1" spc="-10" dirty="0">
                <a:solidFill>
                  <a:srgbClr val="292959"/>
                </a:solidFill>
                <a:latin typeface="Trebuchet MS"/>
                <a:cs typeface="Trebuchet MS"/>
              </a:rPr>
              <a:t>acquired</a:t>
            </a:r>
            <a:endParaRPr sz="2800">
              <a:latin typeface="Trebuchet MS"/>
              <a:cs typeface="Trebuchet MS"/>
            </a:endParaRPr>
          </a:p>
          <a:p>
            <a:pPr marL="617220">
              <a:lnSpc>
                <a:spcPct val="100000"/>
              </a:lnSpc>
              <a:spcBef>
                <a:spcPts val="1215"/>
              </a:spcBef>
            </a:pPr>
            <a:r>
              <a:rPr sz="2800" b="1" dirty="0">
                <a:solidFill>
                  <a:srgbClr val="292959"/>
                </a:solidFill>
                <a:latin typeface="Trebuchet MS"/>
                <a:cs typeface="Trebuchet MS"/>
              </a:rPr>
              <a:t>Quantifying</a:t>
            </a:r>
            <a:r>
              <a:rPr sz="2800" b="1" spc="-110" dirty="0">
                <a:solidFill>
                  <a:srgbClr val="292959"/>
                </a:solidFill>
                <a:latin typeface="Trebuchet MS"/>
                <a:cs typeface="Trebuchet MS"/>
              </a:rPr>
              <a:t> </a:t>
            </a:r>
            <a:r>
              <a:rPr sz="2800" spc="-95" dirty="0">
                <a:solidFill>
                  <a:srgbClr val="292959"/>
                </a:solidFill>
                <a:latin typeface="Trebuchet MS"/>
                <a:cs typeface="Trebuchet MS"/>
              </a:rPr>
              <a:t>that</a:t>
            </a:r>
            <a:r>
              <a:rPr sz="2800" spc="-110" dirty="0">
                <a:solidFill>
                  <a:srgbClr val="292959"/>
                </a:solidFill>
                <a:latin typeface="Trebuchet MS"/>
                <a:cs typeface="Trebuchet MS"/>
              </a:rPr>
              <a:t> </a:t>
            </a:r>
            <a:r>
              <a:rPr sz="2800" spc="-50" dirty="0">
                <a:solidFill>
                  <a:srgbClr val="292959"/>
                </a:solidFill>
                <a:latin typeface="Trebuchet MS"/>
                <a:cs typeface="Trebuchet MS"/>
              </a:rPr>
              <a:t>beneficial</a:t>
            </a:r>
            <a:r>
              <a:rPr sz="2800" spc="-105" dirty="0">
                <a:solidFill>
                  <a:srgbClr val="292959"/>
                </a:solidFill>
                <a:latin typeface="Trebuchet MS"/>
                <a:cs typeface="Trebuchet MS"/>
              </a:rPr>
              <a:t> </a:t>
            </a:r>
            <a:r>
              <a:rPr sz="2800" spc="-10" dirty="0">
                <a:solidFill>
                  <a:srgbClr val="292959"/>
                </a:solidFill>
                <a:latin typeface="Trebuchet MS"/>
                <a:cs typeface="Trebuchet MS"/>
              </a:rPr>
              <a:t>interest</a:t>
            </a:r>
            <a:endParaRPr sz="2800">
              <a:latin typeface="Trebuchet MS"/>
              <a:cs typeface="Trebuchet MS"/>
            </a:endParaRPr>
          </a:p>
        </p:txBody>
      </p:sp>
      <p:pic>
        <p:nvPicPr>
          <p:cNvPr id="10" name="object 10"/>
          <p:cNvPicPr/>
          <p:nvPr/>
        </p:nvPicPr>
        <p:blipFill>
          <a:blip r:embed="rId9" cstate="print"/>
          <a:stretch>
            <a:fillRect/>
          </a:stretch>
        </p:blipFill>
        <p:spPr>
          <a:xfrm>
            <a:off x="11034743" y="2164556"/>
            <a:ext cx="7248524" cy="5905499"/>
          </a:xfrm>
          <a:prstGeom prst="rect">
            <a:avLst/>
          </a:prstGeom>
        </p:spPr>
      </p:pic>
      <p:sp>
        <p:nvSpPr>
          <p:cNvPr id="11" name="object 11" descr="$PPTXTitle"/>
          <p:cNvSpPr txBox="1">
            <a:spLocks noGrp="1"/>
          </p:cNvSpPr>
          <p:nvPr>
            <p:ph type="title"/>
          </p:nvPr>
        </p:nvSpPr>
        <p:spPr>
          <a:xfrm>
            <a:off x="597084" y="837406"/>
            <a:ext cx="10034270" cy="1168400"/>
          </a:xfrm>
          <a:prstGeom prst="rect">
            <a:avLst/>
          </a:prstGeom>
        </p:spPr>
        <p:txBody>
          <a:bodyPr vert="horz" wrap="square" lIns="0" tIns="12700" rIns="0" bIns="0" rtlCol="0">
            <a:spAutoFit/>
          </a:bodyPr>
          <a:lstStyle/>
          <a:p>
            <a:pPr marL="12700">
              <a:lnSpc>
                <a:spcPct val="100000"/>
              </a:lnSpc>
              <a:spcBef>
                <a:spcPts val="100"/>
              </a:spcBef>
            </a:pPr>
            <a:r>
              <a:rPr sz="7500" spc="125" dirty="0"/>
              <a:t>CONSTRUCTIVE</a:t>
            </a:r>
            <a:r>
              <a:rPr sz="7500" spc="-325" dirty="0"/>
              <a:t> </a:t>
            </a:r>
            <a:r>
              <a:rPr sz="7500" spc="-90" dirty="0">
                <a:solidFill>
                  <a:srgbClr val="292959"/>
                </a:solidFill>
              </a:rPr>
              <a:t>TRUST</a:t>
            </a:r>
            <a:endParaRPr sz="7500"/>
          </a:p>
        </p:txBody>
      </p:sp>
      <p:sp>
        <p:nvSpPr>
          <p:cNvPr id="12" name="TextBox 11">
            <a:extLst>
              <a:ext uri="{FF2B5EF4-FFF2-40B4-BE49-F238E27FC236}">
                <a16:creationId xmlns:a16="http://schemas.microsoft.com/office/drawing/2014/main" id="{992A785D-DCF0-25EC-7F15-1FE2594CB6CD}"/>
              </a:ext>
            </a:extLst>
          </p:cNvPr>
          <p:cNvSpPr txBox="1"/>
          <p:nvPr/>
        </p:nvSpPr>
        <p:spPr>
          <a:xfrm>
            <a:off x="11811000" y="8540496"/>
            <a:ext cx="6472267" cy="646331"/>
          </a:xfrm>
          <a:prstGeom prst="rect">
            <a:avLst/>
          </a:prstGeom>
          <a:solidFill>
            <a:srgbClr val="FFFF00"/>
          </a:solidFill>
        </p:spPr>
        <p:txBody>
          <a:bodyPr wrap="square" rtlCol="0">
            <a:spAutoFit/>
          </a:bodyPr>
          <a:lstStyle/>
          <a:p>
            <a:pPr fontAlgn="t"/>
            <a:r>
              <a:rPr lang="en-GB" sz="1800" b="1" kern="1200" dirty="0">
                <a:solidFill>
                  <a:schemeClr val="tx2"/>
                </a:solidFill>
              </a:rPr>
              <a:t>What proportion of the property does the claimant own?</a:t>
            </a:r>
          </a:p>
          <a:p>
            <a:pPr lvl="0" fontAlgn="t"/>
            <a:r>
              <a:rPr lang="en-GB" sz="1800" b="1" kern="1200" dirty="0">
                <a:solidFill>
                  <a:schemeClr val="tx2"/>
                </a:solidFill>
              </a:rPr>
              <a:t>Court quantifies the beneficial share.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952684" y="2080096"/>
            <a:ext cx="123825" cy="123824"/>
          </a:xfrm>
          <a:prstGeom prst="rect">
            <a:avLst/>
          </a:prstGeom>
        </p:spPr>
      </p:pic>
      <p:sp>
        <p:nvSpPr>
          <p:cNvPr id="3" name="object 3"/>
          <p:cNvSpPr/>
          <p:nvPr/>
        </p:nvSpPr>
        <p:spPr>
          <a:xfrm>
            <a:off x="2932349" y="2918296"/>
            <a:ext cx="46990" cy="38100"/>
          </a:xfrm>
          <a:custGeom>
            <a:avLst/>
            <a:gdLst/>
            <a:ahLst/>
            <a:cxnLst/>
            <a:rect l="l" t="t" r="r" b="b"/>
            <a:pathLst>
              <a:path w="46989" h="38100">
                <a:moveTo>
                  <a:pt x="46629" y="38099"/>
                </a:moveTo>
                <a:lnTo>
                  <a:pt x="0" y="38099"/>
                </a:lnTo>
                <a:lnTo>
                  <a:pt x="0" y="0"/>
                </a:lnTo>
                <a:lnTo>
                  <a:pt x="46629" y="0"/>
                </a:lnTo>
                <a:lnTo>
                  <a:pt x="46629" y="38099"/>
                </a:lnTo>
                <a:close/>
              </a:path>
            </a:pathLst>
          </a:custGeom>
          <a:solidFill>
            <a:srgbClr val="292959"/>
          </a:solidFill>
        </p:spPr>
        <p:txBody>
          <a:bodyPr wrap="square" lIns="0" tIns="0" rIns="0" bIns="0" rtlCol="0"/>
          <a:lstStyle/>
          <a:p>
            <a:endParaRPr/>
          </a:p>
        </p:txBody>
      </p:sp>
      <p:pic>
        <p:nvPicPr>
          <p:cNvPr id="4" name="object 4"/>
          <p:cNvPicPr/>
          <p:nvPr/>
        </p:nvPicPr>
        <p:blipFill>
          <a:blip r:embed="rId3" cstate="print"/>
          <a:stretch>
            <a:fillRect/>
          </a:stretch>
        </p:blipFill>
        <p:spPr>
          <a:xfrm>
            <a:off x="952684" y="3337396"/>
            <a:ext cx="123825" cy="123824"/>
          </a:xfrm>
          <a:prstGeom prst="rect">
            <a:avLst/>
          </a:prstGeom>
        </p:spPr>
      </p:pic>
      <p:pic>
        <p:nvPicPr>
          <p:cNvPr id="5" name="object 5"/>
          <p:cNvPicPr/>
          <p:nvPr/>
        </p:nvPicPr>
        <p:blipFill>
          <a:blip r:embed="rId4" cstate="print"/>
          <a:stretch>
            <a:fillRect/>
          </a:stretch>
        </p:blipFill>
        <p:spPr>
          <a:xfrm>
            <a:off x="952684" y="5851996"/>
            <a:ext cx="123825" cy="123824"/>
          </a:xfrm>
          <a:prstGeom prst="rect">
            <a:avLst/>
          </a:prstGeom>
        </p:spPr>
      </p:pic>
      <p:sp>
        <p:nvSpPr>
          <p:cNvPr id="6" name="object 6"/>
          <p:cNvSpPr txBox="1"/>
          <p:nvPr/>
        </p:nvSpPr>
        <p:spPr>
          <a:xfrm>
            <a:off x="1244784" y="1695921"/>
            <a:ext cx="10351770" cy="5683250"/>
          </a:xfrm>
          <a:prstGeom prst="rect">
            <a:avLst/>
          </a:prstGeom>
        </p:spPr>
        <p:txBody>
          <a:bodyPr vert="horz" wrap="square" lIns="0" tIns="12700" rIns="0" bIns="0" rtlCol="0">
            <a:spAutoFit/>
          </a:bodyPr>
          <a:lstStyle/>
          <a:p>
            <a:pPr marL="12700" marR="109855">
              <a:lnSpc>
                <a:spcPct val="137500"/>
              </a:lnSpc>
              <a:spcBef>
                <a:spcPts val="100"/>
              </a:spcBef>
            </a:pPr>
            <a:r>
              <a:rPr sz="3000" spc="-150" dirty="0">
                <a:solidFill>
                  <a:srgbClr val="292959"/>
                </a:solidFill>
                <a:latin typeface="Trebuchet MS"/>
                <a:cs typeface="Trebuchet MS"/>
              </a:rPr>
              <a:t>In</a:t>
            </a:r>
            <a:r>
              <a:rPr sz="3000" spc="-95" dirty="0">
                <a:solidFill>
                  <a:srgbClr val="292959"/>
                </a:solidFill>
                <a:latin typeface="Trebuchet MS"/>
                <a:cs typeface="Trebuchet MS"/>
              </a:rPr>
              <a:t> </a:t>
            </a:r>
            <a:r>
              <a:rPr sz="3000" dirty="0">
                <a:solidFill>
                  <a:srgbClr val="292959"/>
                </a:solidFill>
                <a:latin typeface="Trebuchet MS"/>
                <a:cs typeface="Trebuchet MS"/>
              </a:rPr>
              <a:t>cases</a:t>
            </a:r>
            <a:r>
              <a:rPr sz="3000" spc="-160" dirty="0">
                <a:solidFill>
                  <a:srgbClr val="292959"/>
                </a:solidFill>
                <a:latin typeface="Trebuchet MS"/>
                <a:cs typeface="Trebuchet MS"/>
              </a:rPr>
              <a:t> </a:t>
            </a:r>
            <a:r>
              <a:rPr sz="3000" spc="-85" dirty="0">
                <a:solidFill>
                  <a:srgbClr val="292959"/>
                </a:solidFill>
                <a:latin typeface="Trebuchet MS"/>
                <a:cs typeface="Trebuchet MS"/>
              </a:rPr>
              <a:t>where</a:t>
            </a:r>
            <a:r>
              <a:rPr sz="3000" spc="-120" dirty="0">
                <a:solidFill>
                  <a:srgbClr val="292959"/>
                </a:solidFill>
                <a:latin typeface="Trebuchet MS"/>
                <a:cs typeface="Trebuchet MS"/>
              </a:rPr>
              <a:t> </a:t>
            </a:r>
            <a:r>
              <a:rPr sz="3000" spc="-45" dirty="0">
                <a:solidFill>
                  <a:srgbClr val="292959"/>
                </a:solidFill>
                <a:latin typeface="Trebuchet MS"/>
                <a:cs typeface="Trebuchet MS"/>
              </a:rPr>
              <a:t>both</a:t>
            </a:r>
            <a:r>
              <a:rPr sz="3000" spc="-120" dirty="0">
                <a:solidFill>
                  <a:srgbClr val="292959"/>
                </a:solidFill>
                <a:latin typeface="Trebuchet MS"/>
                <a:cs typeface="Trebuchet MS"/>
              </a:rPr>
              <a:t> </a:t>
            </a:r>
            <a:r>
              <a:rPr sz="3000" spc="-65" dirty="0">
                <a:solidFill>
                  <a:srgbClr val="292959"/>
                </a:solidFill>
                <a:latin typeface="Trebuchet MS"/>
                <a:cs typeface="Trebuchet MS"/>
              </a:rPr>
              <a:t>parties</a:t>
            </a:r>
            <a:r>
              <a:rPr sz="3000" spc="-120" dirty="0">
                <a:solidFill>
                  <a:srgbClr val="292959"/>
                </a:solidFill>
                <a:latin typeface="Trebuchet MS"/>
                <a:cs typeface="Trebuchet MS"/>
              </a:rPr>
              <a:t> </a:t>
            </a:r>
            <a:r>
              <a:rPr sz="3000" dirty="0">
                <a:solidFill>
                  <a:srgbClr val="292959"/>
                </a:solidFill>
                <a:latin typeface="Trebuchet MS"/>
                <a:cs typeface="Trebuchet MS"/>
              </a:rPr>
              <a:t>are</a:t>
            </a:r>
            <a:r>
              <a:rPr sz="3000" spc="-120" dirty="0">
                <a:solidFill>
                  <a:srgbClr val="292959"/>
                </a:solidFill>
                <a:latin typeface="Trebuchet MS"/>
                <a:cs typeface="Trebuchet MS"/>
              </a:rPr>
              <a:t> </a:t>
            </a:r>
            <a:r>
              <a:rPr sz="3000" spc="-20" dirty="0">
                <a:solidFill>
                  <a:srgbClr val="292959"/>
                </a:solidFill>
                <a:latin typeface="Trebuchet MS"/>
                <a:cs typeface="Trebuchet MS"/>
              </a:rPr>
              <a:t>named</a:t>
            </a:r>
            <a:r>
              <a:rPr sz="3000" spc="-120" dirty="0">
                <a:solidFill>
                  <a:srgbClr val="292959"/>
                </a:solidFill>
                <a:latin typeface="Trebuchet MS"/>
                <a:cs typeface="Trebuchet MS"/>
              </a:rPr>
              <a:t> </a:t>
            </a:r>
            <a:r>
              <a:rPr sz="3000" spc="55" dirty="0">
                <a:solidFill>
                  <a:srgbClr val="292959"/>
                </a:solidFill>
                <a:latin typeface="Trebuchet MS"/>
                <a:cs typeface="Trebuchet MS"/>
              </a:rPr>
              <a:t>as</a:t>
            </a:r>
            <a:r>
              <a:rPr sz="3000" spc="-120" dirty="0">
                <a:solidFill>
                  <a:srgbClr val="292959"/>
                </a:solidFill>
                <a:latin typeface="Trebuchet MS"/>
                <a:cs typeface="Trebuchet MS"/>
              </a:rPr>
              <a:t> </a:t>
            </a:r>
            <a:r>
              <a:rPr sz="3000" dirty="0">
                <a:solidFill>
                  <a:srgbClr val="292959"/>
                </a:solidFill>
                <a:latin typeface="Trebuchet MS"/>
                <a:cs typeface="Trebuchet MS"/>
              </a:rPr>
              <a:t>legal</a:t>
            </a:r>
            <a:r>
              <a:rPr sz="3000" spc="-120" dirty="0">
                <a:solidFill>
                  <a:srgbClr val="292959"/>
                </a:solidFill>
                <a:latin typeface="Trebuchet MS"/>
                <a:cs typeface="Trebuchet MS"/>
              </a:rPr>
              <a:t> owners,</a:t>
            </a:r>
            <a:r>
              <a:rPr sz="3000" spc="-105" dirty="0">
                <a:solidFill>
                  <a:srgbClr val="292959"/>
                </a:solidFill>
                <a:latin typeface="Trebuchet MS"/>
                <a:cs typeface="Trebuchet MS"/>
              </a:rPr>
              <a:t> </a:t>
            </a:r>
            <a:r>
              <a:rPr sz="3000" spc="-20" dirty="0">
                <a:solidFill>
                  <a:srgbClr val="292959"/>
                </a:solidFill>
                <a:latin typeface="Trebuchet MS"/>
                <a:cs typeface="Trebuchet MS"/>
              </a:rPr>
              <a:t>they </a:t>
            </a:r>
            <a:r>
              <a:rPr sz="3000" spc="-180" dirty="0">
                <a:solidFill>
                  <a:srgbClr val="292959"/>
                </a:solidFill>
                <a:latin typeface="Trebuchet MS"/>
                <a:cs typeface="Trebuchet MS"/>
              </a:rPr>
              <a:t>will</a:t>
            </a:r>
            <a:r>
              <a:rPr sz="3000" spc="-95" dirty="0">
                <a:solidFill>
                  <a:srgbClr val="292959"/>
                </a:solidFill>
                <a:latin typeface="Trebuchet MS"/>
                <a:cs typeface="Trebuchet MS"/>
              </a:rPr>
              <a:t> </a:t>
            </a:r>
            <a:r>
              <a:rPr sz="3000" u="heavy" spc="-114" dirty="0">
                <a:solidFill>
                  <a:srgbClr val="292959"/>
                </a:solidFill>
                <a:uFill>
                  <a:solidFill>
                    <a:srgbClr val="292959"/>
                  </a:solidFill>
                </a:uFill>
                <a:latin typeface="Trebuchet MS"/>
                <a:cs typeface="Trebuchet MS"/>
              </a:rPr>
              <a:t>usually</a:t>
            </a:r>
            <a:r>
              <a:rPr sz="3000" u="none" spc="-110" dirty="0">
                <a:solidFill>
                  <a:srgbClr val="292959"/>
                </a:solidFill>
                <a:latin typeface="Trebuchet MS"/>
                <a:cs typeface="Trebuchet MS"/>
              </a:rPr>
              <a:t> </a:t>
            </a:r>
            <a:r>
              <a:rPr sz="3000" u="none" spc="-30" dirty="0">
                <a:solidFill>
                  <a:srgbClr val="292959"/>
                </a:solidFill>
                <a:latin typeface="Trebuchet MS"/>
                <a:cs typeface="Trebuchet MS"/>
              </a:rPr>
              <a:t>have</a:t>
            </a:r>
            <a:r>
              <a:rPr sz="3000" u="none" spc="-190" dirty="0">
                <a:solidFill>
                  <a:srgbClr val="292959"/>
                </a:solidFill>
                <a:latin typeface="Trebuchet MS"/>
                <a:cs typeface="Trebuchet MS"/>
              </a:rPr>
              <a:t> </a:t>
            </a:r>
            <a:r>
              <a:rPr sz="3000" u="none" spc="-25" dirty="0">
                <a:solidFill>
                  <a:srgbClr val="292959"/>
                </a:solidFill>
                <a:latin typeface="Trebuchet MS"/>
                <a:cs typeface="Trebuchet MS"/>
              </a:rPr>
              <a:t>acquired</a:t>
            </a:r>
            <a:r>
              <a:rPr sz="3000" u="none" spc="-125" dirty="0">
                <a:solidFill>
                  <a:srgbClr val="292959"/>
                </a:solidFill>
                <a:latin typeface="Trebuchet MS"/>
                <a:cs typeface="Trebuchet MS"/>
              </a:rPr>
              <a:t> </a:t>
            </a:r>
            <a:r>
              <a:rPr sz="3000" u="none" dirty="0">
                <a:solidFill>
                  <a:srgbClr val="292959"/>
                </a:solidFill>
                <a:latin typeface="Trebuchet MS"/>
                <a:cs typeface="Trebuchet MS"/>
              </a:rPr>
              <a:t>an</a:t>
            </a:r>
            <a:r>
              <a:rPr sz="3000" u="none" spc="-125" dirty="0">
                <a:solidFill>
                  <a:srgbClr val="292959"/>
                </a:solidFill>
                <a:latin typeface="Trebuchet MS"/>
                <a:cs typeface="Trebuchet MS"/>
              </a:rPr>
              <a:t> </a:t>
            </a:r>
            <a:r>
              <a:rPr sz="3000" u="none" spc="-55" dirty="0">
                <a:solidFill>
                  <a:srgbClr val="292959"/>
                </a:solidFill>
                <a:latin typeface="Trebuchet MS"/>
                <a:cs typeface="Trebuchet MS"/>
              </a:rPr>
              <a:t>equitable</a:t>
            </a:r>
            <a:r>
              <a:rPr sz="3000" u="none" spc="-120" dirty="0">
                <a:solidFill>
                  <a:srgbClr val="292959"/>
                </a:solidFill>
                <a:latin typeface="Trebuchet MS"/>
                <a:cs typeface="Trebuchet MS"/>
              </a:rPr>
              <a:t> </a:t>
            </a:r>
            <a:r>
              <a:rPr sz="3000" u="none" spc="-125" dirty="0">
                <a:solidFill>
                  <a:srgbClr val="292959"/>
                </a:solidFill>
                <a:latin typeface="Trebuchet MS"/>
                <a:cs typeface="Trebuchet MS"/>
              </a:rPr>
              <a:t>interest</a:t>
            </a:r>
            <a:r>
              <a:rPr sz="3000" u="none" spc="-100" dirty="0">
                <a:solidFill>
                  <a:srgbClr val="292959"/>
                </a:solidFill>
                <a:latin typeface="Trebuchet MS"/>
                <a:cs typeface="Trebuchet MS"/>
              </a:rPr>
              <a:t> </a:t>
            </a:r>
            <a:r>
              <a:rPr sz="3000" u="none" dirty="0">
                <a:solidFill>
                  <a:srgbClr val="292959"/>
                </a:solidFill>
                <a:latin typeface="Trebuchet MS"/>
                <a:cs typeface="Trebuchet MS"/>
              </a:rPr>
              <a:t>on</a:t>
            </a:r>
            <a:r>
              <a:rPr sz="3000" u="none" spc="-125" dirty="0">
                <a:solidFill>
                  <a:srgbClr val="292959"/>
                </a:solidFill>
                <a:latin typeface="Trebuchet MS"/>
                <a:cs typeface="Trebuchet MS"/>
              </a:rPr>
              <a:t> </a:t>
            </a:r>
            <a:r>
              <a:rPr sz="3000" u="none" spc="-10" dirty="0">
                <a:solidFill>
                  <a:srgbClr val="292959"/>
                </a:solidFill>
                <a:latin typeface="Trebuchet MS"/>
                <a:cs typeface="Trebuchet MS"/>
              </a:rPr>
              <a:t>conveyance </a:t>
            </a:r>
            <a:r>
              <a:rPr sz="3000" u="none" spc="-100" dirty="0">
                <a:solidFill>
                  <a:srgbClr val="292959"/>
                </a:solidFill>
                <a:latin typeface="Trebuchet MS"/>
                <a:cs typeface="Trebuchet MS"/>
              </a:rPr>
              <a:t>Equity</a:t>
            </a:r>
            <a:r>
              <a:rPr sz="3000" u="none" spc="-114" dirty="0">
                <a:solidFill>
                  <a:srgbClr val="292959"/>
                </a:solidFill>
                <a:latin typeface="Trebuchet MS"/>
                <a:cs typeface="Trebuchet MS"/>
              </a:rPr>
              <a:t> </a:t>
            </a:r>
            <a:r>
              <a:rPr sz="3000" u="none" spc="-80" dirty="0">
                <a:solidFill>
                  <a:srgbClr val="292959"/>
                </a:solidFill>
                <a:latin typeface="Trebuchet MS"/>
                <a:cs typeface="Trebuchet MS"/>
              </a:rPr>
              <a:t>follows</a:t>
            </a:r>
            <a:r>
              <a:rPr sz="3000" u="none" spc="-105" dirty="0">
                <a:solidFill>
                  <a:srgbClr val="292959"/>
                </a:solidFill>
                <a:latin typeface="Trebuchet MS"/>
                <a:cs typeface="Trebuchet MS"/>
              </a:rPr>
              <a:t> the </a:t>
            </a:r>
            <a:r>
              <a:rPr sz="3000" u="none" spc="-125" dirty="0">
                <a:solidFill>
                  <a:srgbClr val="292959"/>
                </a:solidFill>
                <a:latin typeface="Trebuchet MS"/>
                <a:cs typeface="Trebuchet MS"/>
              </a:rPr>
              <a:t>law:</a:t>
            </a:r>
            <a:r>
              <a:rPr sz="3000" u="none" spc="-100" dirty="0">
                <a:solidFill>
                  <a:srgbClr val="292959"/>
                </a:solidFill>
                <a:latin typeface="Trebuchet MS"/>
                <a:cs typeface="Trebuchet MS"/>
              </a:rPr>
              <a:t> </a:t>
            </a:r>
            <a:r>
              <a:rPr sz="3000" i="1" u="none" spc="135" dirty="0">
                <a:solidFill>
                  <a:srgbClr val="292959"/>
                </a:solidFill>
                <a:latin typeface="Gill Sans MT"/>
                <a:cs typeface="Gill Sans MT"/>
              </a:rPr>
              <a:t>prima</a:t>
            </a:r>
            <a:r>
              <a:rPr sz="3000" i="1" u="none" spc="-30" dirty="0">
                <a:solidFill>
                  <a:srgbClr val="292959"/>
                </a:solidFill>
                <a:latin typeface="Gill Sans MT"/>
                <a:cs typeface="Gill Sans MT"/>
              </a:rPr>
              <a:t> </a:t>
            </a:r>
            <a:r>
              <a:rPr sz="3000" i="1" u="none" spc="265" dirty="0">
                <a:solidFill>
                  <a:srgbClr val="292959"/>
                </a:solidFill>
                <a:latin typeface="Gill Sans MT"/>
                <a:cs typeface="Gill Sans MT"/>
              </a:rPr>
              <a:t>facie</a:t>
            </a:r>
            <a:r>
              <a:rPr sz="3000" i="1" u="none" spc="-35" dirty="0">
                <a:solidFill>
                  <a:srgbClr val="292959"/>
                </a:solidFill>
                <a:latin typeface="Gill Sans MT"/>
                <a:cs typeface="Gill Sans MT"/>
              </a:rPr>
              <a:t> </a:t>
            </a:r>
            <a:r>
              <a:rPr sz="3000" u="none" spc="-45" dirty="0">
                <a:solidFill>
                  <a:srgbClr val="292959"/>
                </a:solidFill>
                <a:latin typeface="Trebuchet MS"/>
                <a:cs typeface="Trebuchet MS"/>
              </a:rPr>
              <a:t>evidence</a:t>
            </a:r>
            <a:r>
              <a:rPr sz="3000" u="none" spc="-100" dirty="0">
                <a:solidFill>
                  <a:srgbClr val="292959"/>
                </a:solidFill>
                <a:latin typeface="Trebuchet MS"/>
                <a:cs typeface="Trebuchet MS"/>
              </a:rPr>
              <a:t> </a:t>
            </a:r>
            <a:r>
              <a:rPr sz="3000" u="none" spc="-90" dirty="0">
                <a:solidFill>
                  <a:srgbClr val="292959"/>
                </a:solidFill>
                <a:latin typeface="Trebuchet MS"/>
                <a:cs typeface="Trebuchet MS"/>
              </a:rPr>
              <a:t>that</a:t>
            </a:r>
            <a:r>
              <a:rPr sz="3000" u="none" spc="-105" dirty="0">
                <a:solidFill>
                  <a:srgbClr val="292959"/>
                </a:solidFill>
                <a:latin typeface="Trebuchet MS"/>
                <a:cs typeface="Trebuchet MS"/>
              </a:rPr>
              <a:t> </a:t>
            </a:r>
            <a:r>
              <a:rPr sz="3000" u="none" spc="-180" dirty="0">
                <a:solidFill>
                  <a:srgbClr val="292959"/>
                </a:solidFill>
                <a:latin typeface="Trebuchet MS"/>
                <a:cs typeface="Trebuchet MS"/>
              </a:rPr>
              <a:t>joint</a:t>
            </a:r>
            <a:r>
              <a:rPr sz="3000" u="none" spc="-95" dirty="0">
                <a:solidFill>
                  <a:srgbClr val="292959"/>
                </a:solidFill>
                <a:latin typeface="Trebuchet MS"/>
                <a:cs typeface="Trebuchet MS"/>
              </a:rPr>
              <a:t> </a:t>
            </a:r>
            <a:r>
              <a:rPr sz="3000" u="none" spc="-10" dirty="0">
                <a:solidFill>
                  <a:srgbClr val="292959"/>
                </a:solidFill>
                <a:latin typeface="Trebuchet MS"/>
                <a:cs typeface="Trebuchet MS"/>
              </a:rPr>
              <a:t>tenants </a:t>
            </a:r>
            <a:r>
              <a:rPr sz="3000" u="none" dirty="0">
                <a:solidFill>
                  <a:srgbClr val="292959"/>
                </a:solidFill>
                <a:latin typeface="Trebuchet MS"/>
                <a:cs typeface="Trebuchet MS"/>
              </a:rPr>
              <a:t>at</a:t>
            </a:r>
            <a:r>
              <a:rPr sz="3000" u="none" spc="-215" dirty="0">
                <a:solidFill>
                  <a:srgbClr val="292959"/>
                </a:solidFill>
                <a:latin typeface="Trebuchet MS"/>
                <a:cs typeface="Trebuchet MS"/>
              </a:rPr>
              <a:t> </a:t>
            </a:r>
            <a:r>
              <a:rPr sz="3000" u="none" spc="-30" dirty="0">
                <a:solidFill>
                  <a:srgbClr val="292959"/>
                </a:solidFill>
                <a:latin typeface="Trebuchet MS"/>
                <a:cs typeface="Trebuchet MS"/>
              </a:rPr>
              <a:t>law</a:t>
            </a:r>
            <a:r>
              <a:rPr sz="3000" u="none" spc="-125" dirty="0">
                <a:solidFill>
                  <a:srgbClr val="292959"/>
                </a:solidFill>
                <a:latin typeface="Trebuchet MS"/>
                <a:cs typeface="Trebuchet MS"/>
              </a:rPr>
              <a:t> </a:t>
            </a:r>
            <a:r>
              <a:rPr sz="3000" u="none" dirty="0">
                <a:solidFill>
                  <a:srgbClr val="292959"/>
                </a:solidFill>
                <a:latin typeface="Trebuchet MS"/>
                <a:cs typeface="Trebuchet MS"/>
              </a:rPr>
              <a:t>are</a:t>
            </a:r>
            <a:r>
              <a:rPr sz="3000" u="none" spc="-125" dirty="0">
                <a:solidFill>
                  <a:srgbClr val="292959"/>
                </a:solidFill>
                <a:latin typeface="Trebuchet MS"/>
                <a:cs typeface="Trebuchet MS"/>
              </a:rPr>
              <a:t> </a:t>
            </a:r>
            <a:r>
              <a:rPr sz="3000" u="none" dirty="0">
                <a:solidFill>
                  <a:srgbClr val="292959"/>
                </a:solidFill>
                <a:latin typeface="Trebuchet MS"/>
                <a:cs typeface="Trebuchet MS"/>
              </a:rPr>
              <a:t>also</a:t>
            </a:r>
            <a:r>
              <a:rPr sz="3000" u="none" spc="-125" dirty="0">
                <a:solidFill>
                  <a:srgbClr val="292959"/>
                </a:solidFill>
                <a:latin typeface="Trebuchet MS"/>
                <a:cs typeface="Trebuchet MS"/>
              </a:rPr>
              <a:t> </a:t>
            </a:r>
            <a:r>
              <a:rPr sz="3000" u="none" spc="-180" dirty="0">
                <a:solidFill>
                  <a:srgbClr val="292959"/>
                </a:solidFill>
                <a:latin typeface="Trebuchet MS"/>
                <a:cs typeface="Trebuchet MS"/>
              </a:rPr>
              <a:t>joint</a:t>
            </a:r>
            <a:r>
              <a:rPr sz="3000" u="none" spc="-95" dirty="0">
                <a:solidFill>
                  <a:srgbClr val="292959"/>
                </a:solidFill>
                <a:latin typeface="Trebuchet MS"/>
                <a:cs typeface="Trebuchet MS"/>
              </a:rPr>
              <a:t> </a:t>
            </a:r>
            <a:r>
              <a:rPr sz="3000" u="none" spc="-75" dirty="0">
                <a:solidFill>
                  <a:srgbClr val="292959"/>
                </a:solidFill>
                <a:latin typeface="Trebuchet MS"/>
                <a:cs typeface="Trebuchet MS"/>
              </a:rPr>
              <a:t>tenants</a:t>
            </a:r>
            <a:r>
              <a:rPr sz="3000" u="none" spc="-120" dirty="0">
                <a:solidFill>
                  <a:srgbClr val="292959"/>
                </a:solidFill>
                <a:latin typeface="Trebuchet MS"/>
                <a:cs typeface="Trebuchet MS"/>
              </a:rPr>
              <a:t> </a:t>
            </a:r>
            <a:r>
              <a:rPr sz="3000" u="none" spc="-150" dirty="0">
                <a:solidFill>
                  <a:srgbClr val="292959"/>
                </a:solidFill>
                <a:latin typeface="Trebuchet MS"/>
                <a:cs typeface="Trebuchet MS"/>
              </a:rPr>
              <a:t>in</a:t>
            </a:r>
            <a:r>
              <a:rPr sz="3000" u="none" spc="-95" dirty="0">
                <a:solidFill>
                  <a:srgbClr val="292959"/>
                </a:solidFill>
                <a:latin typeface="Trebuchet MS"/>
                <a:cs typeface="Trebuchet MS"/>
              </a:rPr>
              <a:t> </a:t>
            </a:r>
            <a:r>
              <a:rPr sz="3000" u="none" spc="-145" dirty="0">
                <a:solidFill>
                  <a:srgbClr val="292959"/>
                </a:solidFill>
                <a:latin typeface="Trebuchet MS"/>
                <a:cs typeface="Trebuchet MS"/>
              </a:rPr>
              <a:t>equity:</a:t>
            </a:r>
            <a:r>
              <a:rPr sz="3000" u="none" spc="-95" dirty="0">
                <a:solidFill>
                  <a:srgbClr val="292959"/>
                </a:solidFill>
                <a:latin typeface="Trebuchet MS"/>
                <a:cs typeface="Trebuchet MS"/>
              </a:rPr>
              <a:t> </a:t>
            </a:r>
            <a:r>
              <a:rPr sz="3000" u="none" dirty="0">
                <a:solidFill>
                  <a:srgbClr val="292959"/>
                </a:solidFill>
                <a:latin typeface="Trebuchet MS"/>
                <a:cs typeface="Trebuchet MS"/>
              </a:rPr>
              <a:t>each</a:t>
            </a:r>
            <a:r>
              <a:rPr sz="3000" u="none" spc="-125" dirty="0">
                <a:solidFill>
                  <a:srgbClr val="292959"/>
                </a:solidFill>
                <a:latin typeface="Trebuchet MS"/>
                <a:cs typeface="Trebuchet MS"/>
              </a:rPr>
              <a:t> </a:t>
            </a:r>
            <a:r>
              <a:rPr sz="3000" u="none" spc="-90" dirty="0">
                <a:solidFill>
                  <a:srgbClr val="292959"/>
                </a:solidFill>
                <a:latin typeface="Trebuchet MS"/>
                <a:cs typeface="Trebuchet MS"/>
              </a:rPr>
              <a:t>party</a:t>
            </a:r>
            <a:r>
              <a:rPr sz="3000" u="none" spc="-125" dirty="0">
                <a:solidFill>
                  <a:srgbClr val="292959"/>
                </a:solidFill>
                <a:latin typeface="Trebuchet MS"/>
                <a:cs typeface="Trebuchet MS"/>
              </a:rPr>
              <a:t> </a:t>
            </a:r>
            <a:r>
              <a:rPr sz="3000" u="none" spc="-20" dirty="0">
                <a:solidFill>
                  <a:srgbClr val="292959"/>
                </a:solidFill>
                <a:latin typeface="Trebuchet MS"/>
                <a:cs typeface="Trebuchet MS"/>
              </a:rPr>
              <a:t>owns</a:t>
            </a:r>
            <a:r>
              <a:rPr sz="3000" u="none" spc="-125" dirty="0">
                <a:solidFill>
                  <a:srgbClr val="292959"/>
                </a:solidFill>
                <a:latin typeface="Trebuchet MS"/>
                <a:cs typeface="Trebuchet MS"/>
              </a:rPr>
              <a:t> </a:t>
            </a:r>
            <a:r>
              <a:rPr sz="3000" u="none" spc="-25" dirty="0">
                <a:solidFill>
                  <a:srgbClr val="292959"/>
                </a:solidFill>
                <a:latin typeface="Trebuchet MS"/>
                <a:cs typeface="Trebuchet MS"/>
              </a:rPr>
              <a:t>the </a:t>
            </a:r>
            <a:r>
              <a:rPr sz="3000" u="none" spc="-130" dirty="0">
                <a:solidFill>
                  <a:srgbClr val="292959"/>
                </a:solidFill>
                <a:latin typeface="Trebuchet MS"/>
                <a:cs typeface="Trebuchet MS"/>
              </a:rPr>
              <a:t>entire</a:t>
            </a:r>
            <a:r>
              <a:rPr sz="3000" u="none" spc="-95" dirty="0">
                <a:solidFill>
                  <a:srgbClr val="292959"/>
                </a:solidFill>
                <a:latin typeface="Trebuchet MS"/>
                <a:cs typeface="Trebuchet MS"/>
              </a:rPr>
              <a:t> </a:t>
            </a:r>
            <a:r>
              <a:rPr sz="3000" u="none" spc="-55" dirty="0">
                <a:solidFill>
                  <a:srgbClr val="292959"/>
                </a:solidFill>
                <a:latin typeface="Trebuchet MS"/>
                <a:cs typeface="Trebuchet MS"/>
              </a:rPr>
              <a:t>equitable</a:t>
            </a:r>
            <a:r>
              <a:rPr sz="3000" u="none" spc="-160" dirty="0">
                <a:solidFill>
                  <a:srgbClr val="292959"/>
                </a:solidFill>
                <a:latin typeface="Trebuchet MS"/>
                <a:cs typeface="Trebuchet MS"/>
              </a:rPr>
              <a:t> </a:t>
            </a:r>
            <a:r>
              <a:rPr sz="3000" u="none" spc="-40" dirty="0">
                <a:solidFill>
                  <a:srgbClr val="292959"/>
                </a:solidFill>
                <a:latin typeface="Trebuchet MS"/>
                <a:cs typeface="Trebuchet MS"/>
              </a:rPr>
              <a:t>estate</a:t>
            </a:r>
            <a:r>
              <a:rPr sz="3000" u="none" spc="-130" dirty="0">
                <a:solidFill>
                  <a:srgbClr val="292959"/>
                </a:solidFill>
                <a:latin typeface="Trebuchet MS"/>
                <a:cs typeface="Trebuchet MS"/>
              </a:rPr>
              <a:t> </a:t>
            </a:r>
            <a:r>
              <a:rPr sz="3000" u="none" spc="-95" dirty="0">
                <a:solidFill>
                  <a:srgbClr val="292959"/>
                </a:solidFill>
                <a:latin typeface="Trebuchet MS"/>
                <a:cs typeface="Trebuchet MS"/>
              </a:rPr>
              <a:t>synchronously</a:t>
            </a:r>
            <a:r>
              <a:rPr sz="3000" u="none" spc="-125" dirty="0">
                <a:solidFill>
                  <a:srgbClr val="292959"/>
                </a:solidFill>
                <a:latin typeface="Trebuchet MS"/>
                <a:cs typeface="Trebuchet MS"/>
              </a:rPr>
              <a:t> </a:t>
            </a:r>
            <a:r>
              <a:rPr sz="3000" u="none" spc="-70" dirty="0">
                <a:solidFill>
                  <a:srgbClr val="292959"/>
                </a:solidFill>
                <a:latin typeface="Trebuchet MS"/>
                <a:cs typeface="Trebuchet MS"/>
              </a:rPr>
              <a:t>(severable</a:t>
            </a:r>
            <a:r>
              <a:rPr sz="3000" u="none" spc="-125" dirty="0">
                <a:solidFill>
                  <a:srgbClr val="292959"/>
                </a:solidFill>
                <a:latin typeface="Trebuchet MS"/>
                <a:cs typeface="Trebuchet MS"/>
              </a:rPr>
              <a:t> </a:t>
            </a:r>
            <a:r>
              <a:rPr sz="3000" u="none" spc="-25" dirty="0">
                <a:solidFill>
                  <a:srgbClr val="292959"/>
                </a:solidFill>
                <a:latin typeface="Trebuchet MS"/>
                <a:cs typeface="Trebuchet MS"/>
              </a:rPr>
              <a:t>on </a:t>
            </a:r>
            <a:r>
              <a:rPr sz="3000" u="none" spc="-10" dirty="0">
                <a:solidFill>
                  <a:srgbClr val="292959"/>
                </a:solidFill>
                <a:latin typeface="Trebuchet MS"/>
                <a:cs typeface="Trebuchet MS"/>
              </a:rPr>
              <a:t>separation)</a:t>
            </a:r>
            <a:endParaRPr sz="3000">
              <a:latin typeface="Trebuchet MS"/>
              <a:cs typeface="Trebuchet MS"/>
            </a:endParaRPr>
          </a:p>
          <a:p>
            <a:pPr marL="12700" marR="5080">
              <a:lnSpc>
                <a:spcPct val="137500"/>
              </a:lnSpc>
            </a:pPr>
            <a:r>
              <a:rPr sz="3000" spc="-85" dirty="0">
                <a:solidFill>
                  <a:srgbClr val="292959"/>
                </a:solidFill>
                <a:latin typeface="Trebuchet MS"/>
                <a:cs typeface="Trebuchet MS"/>
              </a:rPr>
              <a:t>Parties</a:t>
            </a:r>
            <a:r>
              <a:rPr sz="3000" spc="-140" dirty="0">
                <a:solidFill>
                  <a:srgbClr val="292959"/>
                </a:solidFill>
                <a:latin typeface="Trebuchet MS"/>
                <a:cs typeface="Trebuchet MS"/>
              </a:rPr>
              <a:t> with</a:t>
            </a:r>
            <a:r>
              <a:rPr sz="3000" spc="-95" dirty="0">
                <a:solidFill>
                  <a:srgbClr val="292959"/>
                </a:solidFill>
                <a:latin typeface="Trebuchet MS"/>
                <a:cs typeface="Trebuchet MS"/>
              </a:rPr>
              <a:t> </a:t>
            </a:r>
            <a:r>
              <a:rPr sz="3000" dirty="0">
                <a:solidFill>
                  <a:srgbClr val="292959"/>
                </a:solidFill>
                <a:latin typeface="Trebuchet MS"/>
                <a:cs typeface="Trebuchet MS"/>
              </a:rPr>
              <a:t>legal</a:t>
            </a:r>
            <a:r>
              <a:rPr sz="3000" spc="-135" dirty="0">
                <a:solidFill>
                  <a:srgbClr val="292959"/>
                </a:solidFill>
                <a:latin typeface="Trebuchet MS"/>
                <a:cs typeface="Trebuchet MS"/>
              </a:rPr>
              <a:t> </a:t>
            </a:r>
            <a:r>
              <a:rPr sz="3000" spc="-75" dirty="0">
                <a:solidFill>
                  <a:srgbClr val="292959"/>
                </a:solidFill>
                <a:latin typeface="Trebuchet MS"/>
                <a:cs typeface="Trebuchet MS"/>
              </a:rPr>
              <a:t>ownership</a:t>
            </a:r>
            <a:r>
              <a:rPr sz="3000" spc="-114" dirty="0">
                <a:solidFill>
                  <a:srgbClr val="292959"/>
                </a:solidFill>
                <a:latin typeface="Trebuchet MS"/>
                <a:cs typeface="Trebuchet MS"/>
              </a:rPr>
              <a:t> </a:t>
            </a:r>
            <a:r>
              <a:rPr sz="3000" spc="-180" dirty="0">
                <a:solidFill>
                  <a:srgbClr val="292959"/>
                </a:solidFill>
                <a:latin typeface="Trebuchet MS"/>
                <a:cs typeface="Trebuchet MS"/>
              </a:rPr>
              <a:t>will</a:t>
            </a:r>
            <a:r>
              <a:rPr sz="3000" spc="-95" dirty="0">
                <a:solidFill>
                  <a:srgbClr val="292959"/>
                </a:solidFill>
                <a:latin typeface="Trebuchet MS"/>
                <a:cs typeface="Trebuchet MS"/>
              </a:rPr>
              <a:t> </a:t>
            </a:r>
            <a:r>
              <a:rPr sz="3000" spc="-30" dirty="0">
                <a:solidFill>
                  <a:srgbClr val="292959"/>
                </a:solidFill>
                <a:latin typeface="Trebuchet MS"/>
                <a:cs typeface="Trebuchet MS"/>
              </a:rPr>
              <a:t>have</a:t>
            </a:r>
            <a:r>
              <a:rPr sz="3000" spc="-114" dirty="0">
                <a:solidFill>
                  <a:srgbClr val="292959"/>
                </a:solidFill>
                <a:latin typeface="Trebuchet MS"/>
                <a:cs typeface="Trebuchet MS"/>
              </a:rPr>
              <a:t> </a:t>
            </a:r>
            <a:r>
              <a:rPr sz="3000" dirty="0">
                <a:solidFill>
                  <a:srgbClr val="292959"/>
                </a:solidFill>
                <a:latin typeface="Trebuchet MS"/>
                <a:cs typeface="Trebuchet MS"/>
              </a:rPr>
              <a:t>an</a:t>
            </a:r>
            <a:r>
              <a:rPr sz="3000" spc="-110" dirty="0">
                <a:solidFill>
                  <a:srgbClr val="292959"/>
                </a:solidFill>
                <a:latin typeface="Trebuchet MS"/>
                <a:cs typeface="Trebuchet MS"/>
              </a:rPr>
              <a:t> </a:t>
            </a:r>
            <a:r>
              <a:rPr sz="3000" spc="-125" dirty="0">
                <a:solidFill>
                  <a:srgbClr val="292959"/>
                </a:solidFill>
                <a:latin typeface="Trebuchet MS"/>
                <a:cs typeface="Trebuchet MS"/>
              </a:rPr>
              <a:t>interest</a:t>
            </a:r>
            <a:r>
              <a:rPr sz="3000" spc="-100" dirty="0">
                <a:solidFill>
                  <a:srgbClr val="292959"/>
                </a:solidFill>
                <a:latin typeface="Trebuchet MS"/>
                <a:cs typeface="Trebuchet MS"/>
              </a:rPr>
              <a:t> </a:t>
            </a:r>
            <a:r>
              <a:rPr sz="3000" spc="-90" dirty="0">
                <a:solidFill>
                  <a:srgbClr val="292959"/>
                </a:solidFill>
                <a:latin typeface="Trebuchet MS"/>
                <a:cs typeface="Trebuchet MS"/>
              </a:rPr>
              <a:t>automatically, </a:t>
            </a:r>
            <a:r>
              <a:rPr sz="3000" u="heavy" spc="-80" dirty="0">
                <a:solidFill>
                  <a:srgbClr val="292959"/>
                </a:solidFill>
                <a:uFill>
                  <a:solidFill>
                    <a:srgbClr val="292959"/>
                  </a:solidFill>
                </a:uFill>
                <a:latin typeface="Trebuchet MS"/>
                <a:cs typeface="Trebuchet MS"/>
              </a:rPr>
              <a:t>unless</a:t>
            </a:r>
            <a:r>
              <a:rPr sz="3000" u="none" spc="-145" dirty="0">
                <a:solidFill>
                  <a:srgbClr val="292959"/>
                </a:solidFill>
                <a:latin typeface="Trebuchet MS"/>
                <a:cs typeface="Trebuchet MS"/>
              </a:rPr>
              <a:t> </a:t>
            </a:r>
            <a:r>
              <a:rPr sz="3000" u="none" spc="-190" dirty="0">
                <a:solidFill>
                  <a:srgbClr val="292959"/>
                </a:solidFill>
                <a:latin typeface="Trebuchet MS"/>
                <a:cs typeface="Trebuchet MS"/>
              </a:rPr>
              <a:t>it</a:t>
            </a:r>
            <a:r>
              <a:rPr sz="3000" u="none" spc="-95" dirty="0">
                <a:solidFill>
                  <a:srgbClr val="292959"/>
                </a:solidFill>
                <a:latin typeface="Trebuchet MS"/>
                <a:cs typeface="Trebuchet MS"/>
              </a:rPr>
              <a:t> </a:t>
            </a:r>
            <a:r>
              <a:rPr sz="3000" u="none" spc="-55" dirty="0">
                <a:solidFill>
                  <a:srgbClr val="292959"/>
                </a:solidFill>
                <a:latin typeface="Trebuchet MS"/>
                <a:cs typeface="Trebuchet MS"/>
              </a:rPr>
              <a:t>is</a:t>
            </a:r>
            <a:r>
              <a:rPr sz="3000" u="none" spc="-125" dirty="0">
                <a:solidFill>
                  <a:srgbClr val="292959"/>
                </a:solidFill>
                <a:latin typeface="Trebuchet MS"/>
                <a:cs typeface="Trebuchet MS"/>
              </a:rPr>
              <a:t> </a:t>
            </a:r>
            <a:r>
              <a:rPr sz="3000" u="none" spc="-45" dirty="0">
                <a:solidFill>
                  <a:srgbClr val="292959"/>
                </a:solidFill>
                <a:latin typeface="Trebuchet MS"/>
                <a:cs typeface="Trebuchet MS"/>
              </a:rPr>
              <a:t>shown</a:t>
            </a:r>
            <a:r>
              <a:rPr sz="3000" u="none" spc="-120" dirty="0">
                <a:solidFill>
                  <a:srgbClr val="292959"/>
                </a:solidFill>
                <a:latin typeface="Trebuchet MS"/>
                <a:cs typeface="Trebuchet MS"/>
              </a:rPr>
              <a:t> </a:t>
            </a:r>
            <a:r>
              <a:rPr sz="3000" u="none" spc="-90" dirty="0">
                <a:solidFill>
                  <a:srgbClr val="292959"/>
                </a:solidFill>
                <a:latin typeface="Trebuchet MS"/>
                <a:cs typeface="Trebuchet MS"/>
              </a:rPr>
              <a:t>that</a:t>
            </a:r>
            <a:r>
              <a:rPr sz="3000" u="none" spc="-114" dirty="0">
                <a:solidFill>
                  <a:srgbClr val="292959"/>
                </a:solidFill>
                <a:latin typeface="Trebuchet MS"/>
                <a:cs typeface="Trebuchet MS"/>
              </a:rPr>
              <a:t> </a:t>
            </a:r>
            <a:r>
              <a:rPr sz="3000" u="none" dirty="0">
                <a:solidFill>
                  <a:srgbClr val="292959"/>
                </a:solidFill>
                <a:latin typeface="Trebuchet MS"/>
                <a:cs typeface="Trebuchet MS"/>
              </a:rPr>
              <a:t>no</a:t>
            </a:r>
            <a:r>
              <a:rPr sz="3000" u="none" spc="-114" dirty="0">
                <a:solidFill>
                  <a:srgbClr val="292959"/>
                </a:solidFill>
                <a:latin typeface="Trebuchet MS"/>
                <a:cs typeface="Trebuchet MS"/>
              </a:rPr>
              <a:t> </a:t>
            </a:r>
            <a:r>
              <a:rPr sz="3000" u="none" spc="-55" dirty="0">
                <a:solidFill>
                  <a:srgbClr val="292959"/>
                </a:solidFill>
                <a:latin typeface="Trebuchet MS"/>
                <a:cs typeface="Trebuchet MS"/>
              </a:rPr>
              <a:t>beneficial</a:t>
            </a:r>
            <a:r>
              <a:rPr sz="3000" u="none" spc="-114" dirty="0">
                <a:solidFill>
                  <a:srgbClr val="292959"/>
                </a:solidFill>
                <a:latin typeface="Trebuchet MS"/>
                <a:cs typeface="Trebuchet MS"/>
              </a:rPr>
              <a:t> </a:t>
            </a:r>
            <a:r>
              <a:rPr sz="3000" u="none" spc="-125" dirty="0">
                <a:solidFill>
                  <a:srgbClr val="292959"/>
                </a:solidFill>
                <a:latin typeface="Trebuchet MS"/>
                <a:cs typeface="Trebuchet MS"/>
              </a:rPr>
              <a:t>interest</a:t>
            </a:r>
            <a:r>
              <a:rPr sz="3000" u="none" spc="-100" dirty="0">
                <a:solidFill>
                  <a:srgbClr val="292959"/>
                </a:solidFill>
                <a:latin typeface="Trebuchet MS"/>
                <a:cs typeface="Trebuchet MS"/>
              </a:rPr>
              <a:t> </a:t>
            </a:r>
            <a:r>
              <a:rPr sz="3000" u="none" dirty="0">
                <a:solidFill>
                  <a:srgbClr val="292959"/>
                </a:solidFill>
                <a:latin typeface="Trebuchet MS"/>
                <a:cs typeface="Trebuchet MS"/>
              </a:rPr>
              <a:t>was</a:t>
            </a:r>
            <a:r>
              <a:rPr sz="3000" u="none" spc="-114" dirty="0">
                <a:solidFill>
                  <a:srgbClr val="292959"/>
                </a:solidFill>
                <a:latin typeface="Trebuchet MS"/>
                <a:cs typeface="Trebuchet MS"/>
              </a:rPr>
              <a:t> </a:t>
            </a:r>
            <a:r>
              <a:rPr sz="3000" u="none" spc="-70" dirty="0">
                <a:solidFill>
                  <a:srgbClr val="292959"/>
                </a:solidFill>
                <a:latin typeface="Trebuchet MS"/>
                <a:cs typeface="Trebuchet MS"/>
              </a:rPr>
              <a:t>intended</a:t>
            </a:r>
            <a:r>
              <a:rPr sz="3000" u="none" spc="-120" dirty="0">
                <a:solidFill>
                  <a:srgbClr val="292959"/>
                </a:solidFill>
                <a:latin typeface="Trebuchet MS"/>
                <a:cs typeface="Trebuchet MS"/>
              </a:rPr>
              <a:t> </a:t>
            </a:r>
            <a:r>
              <a:rPr sz="3000" u="none" spc="-10" dirty="0">
                <a:solidFill>
                  <a:srgbClr val="292959"/>
                </a:solidFill>
                <a:latin typeface="Trebuchet MS"/>
                <a:cs typeface="Trebuchet MS"/>
              </a:rPr>
              <a:t>(i.e. </a:t>
            </a:r>
            <a:r>
              <a:rPr sz="3000" u="none" dirty="0">
                <a:solidFill>
                  <a:srgbClr val="292959"/>
                </a:solidFill>
                <a:latin typeface="Trebuchet MS"/>
                <a:cs typeface="Trebuchet MS"/>
              </a:rPr>
              <a:t>acting</a:t>
            </a:r>
            <a:r>
              <a:rPr sz="3000" u="none" spc="-120" dirty="0">
                <a:solidFill>
                  <a:srgbClr val="292959"/>
                </a:solidFill>
                <a:latin typeface="Trebuchet MS"/>
                <a:cs typeface="Trebuchet MS"/>
              </a:rPr>
              <a:t> </a:t>
            </a:r>
            <a:r>
              <a:rPr sz="3000" u="none" spc="55" dirty="0">
                <a:solidFill>
                  <a:srgbClr val="292959"/>
                </a:solidFill>
                <a:latin typeface="Trebuchet MS"/>
                <a:cs typeface="Trebuchet MS"/>
              </a:rPr>
              <a:t>as</a:t>
            </a:r>
            <a:r>
              <a:rPr sz="3000" u="none" spc="-114" dirty="0">
                <a:solidFill>
                  <a:srgbClr val="292959"/>
                </a:solidFill>
                <a:latin typeface="Trebuchet MS"/>
                <a:cs typeface="Trebuchet MS"/>
              </a:rPr>
              <a:t> </a:t>
            </a:r>
            <a:r>
              <a:rPr sz="3000" u="none" spc="-100" dirty="0">
                <a:solidFill>
                  <a:srgbClr val="292959"/>
                </a:solidFill>
                <a:latin typeface="Trebuchet MS"/>
                <a:cs typeface="Trebuchet MS"/>
              </a:rPr>
              <a:t>trustees</a:t>
            </a:r>
            <a:r>
              <a:rPr sz="3000" u="none" spc="-120" dirty="0">
                <a:solidFill>
                  <a:srgbClr val="292959"/>
                </a:solidFill>
                <a:latin typeface="Trebuchet MS"/>
                <a:cs typeface="Trebuchet MS"/>
              </a:rPr>
              <a:t> </a:t>
            </a:r>
            <a:r>
              <a:rPr sz="3000" u="none" spc="-20" dirty="0">
                <a:solidFill>
                  <a:srgbClr val="292959"/>
                </a:solidFill>
                <a:latin typeface="Trebuchet MS"/>
                <a:cs typeface="Trebuchet MS"/>
              </a:rPr>
              <a:t>only)</a:t>
            </a:r>
            <a:endParaRPr sz="3000">
              <a:latin typeface="Trebuchet MS"/>
              <a:cs typeface="Trebuchet MS"/>
            </a:endParaRPr>
          </a:p>
        </p:txBody>
      </p:sp>
      <p:pic>
        <p:nvPicPr>
          <p:cNvPr id="7" name="object 7"/>
          <p:cNvPicPr/>
          <p:nvPr/>
        </p:nvPicPr>
        <p:blipFill>
          <a:blip r:embed="rId4" cstate="print"/>
          <a:stretch>
            <a:fillRect/>
          </a:stretch>
        </p:blipFill>
        <p:spPr>
          <a:xfrm>
            <a:off x="952684" y="7737946"/>
            <a:ext cx="123825" cy="123824"/>
          </a:xfrm>
          <a:prstGeom prst="rect">
            <a:avLst/>
          </a:prstGeom>
        </p:spPr>
      </p:pic>
      <p:pic>
        <p:nvPicPr>
          <p:cNvPr id="8" name="object 8"/>
          <p:cNvPicPr/>
          <p:nvPr/>
        </p:nvPicPr>
        <p:blipFill>
          <a:blip r:embed="rId5" cstate="print"/>
          <a:stretch>
            <a:fillRect/>
          </a:stretch>
        </p:blipFill>
        <p:spPr>
          <a:xfrm>
            <a:off x="952684" y="8995246"/>
            <a:ext cx="123825" cy="123823"/>
          </a:xfrm>
          <a:prstGeom prst="rect">
            <a:avLst/>
          </a:prstGeom>
        </p:spPr>
      </p:pic>
      <p:sp>
        <p:nvSpPr>
          <p:cNvPr id="9" name="object 9"/>
          <p:cNvSpPr txBox="1"/>
          <p:nvPr/>
        </p:nvSpPr>
        <p:spPr>
          <a:xfrm>
            <a:off x="1244784" y="7353771"/>
            <a:ext cx="10119995" cy="1911350"/>
          </a:xfrm>
          <a:prstGeom prst="rect">
            <a:avLst/>
          </a:prstGeom>
        </p:spPr>
        <p:txBody>
          <a:bodyPr vert="horz" wrap="square" lIns="0" tIns="12700" rIns="0" bIns="0" rtlCol="0">
            <a:spAutoFit/>
          </a:bodyPr>
          <a:lstStyle/>
          <a:p>
            <a:pPr marL="12700" marR="5080">
              <a:lnSpc>
                <a:spcPct val="137500"/>
              </a:lnSpc>
              <a:spcBef>
                <a:spcPts val="100"/>
              </a:spcBef>
            </a:pPr>
            <a:r>
              <a:rPr sz="3000" spc="-150" dirty="0">
                <a:solidFill>
                  <a:srgbClr val="292959"/>
                </a:solidFill>
                <a:latin typeface="Trebuchet MS"/>
                <a:cs typeface="Trebuchet MS"/>
              </a:rPr>
              <a:t>If</a:t>
            </a:r>
            <a:r>
              <a:rPr sz="3000" spc="-95" dirty="0">
                <a:solidFill>
                  <a:srgbClr val="292959"/>
                </a:solidFill>
                <a:latin typeface="Trebuchet MS"/>
                <a:cs typeface="Trebuchet MS"/>
              </a:rPr>
              <a:t> </a:t>
            </a:r>
            <a:r>
              <a:rPr sz="3000" spc="-105" dirty="0">
                <a:solidFill>
                  <a:srgbClr val="292959"/>
                </a:solidFill>
                <a:latin typeface="Trebuchet MS"/>
                <a:cs typeface="Trebuchet MS"/>
              </a:rPr>
              <a:t>the</a:t>
            </a:r>
            <a:r>
              <a:rPr sz="3000" spc="-120" dirty="0">
                <a:solidFill>
                  <a:srgbClr val="292959"/>
                </a:solidFill>
                <a:latin typeface="Trebuchet MS"/>
                <a:cs typeface="Trebuchet MS"/>
              </a:rPr>
              <a:t> </a:t>
            </a:r>
            <a:r>
              <a:rPr sz="3000" spc="-65" dirty="0">
                <a:solidFill>
                  <a:srgbClr val="292959"/>
                </a:solidFill>
                <a:latin typeface="Trebuchet MS"/>
                <a:cs typeface="Trebuchet MS"/>
              </a:rPr>
              <a:t>parties</a:t>
            </a:r>
            <a:r>
              <a:rPr sz="3000" spc="-160" dirty="0">
                <a:solidFill>
                  <a:srgbClr val="292959"/>
                </a:solidFill>
                <a:latin typeface="Trebuchet MS"/>
                <a:cs typeface="Trebuchet MS"/>
              </a:rPr>
              <a:t> </a:t>
            </a:r>
            <a:r>
              <a:rPr sz="3000" dirty="0">
                <a:solidFill>
                  <a:srgbClr val="292959"/>
                </a:solidFill>
                <a:latin typeface="Trebuchet MS"/>
                <a:cs typeface="Trebuchet MS"/>
              </a:rPr>
              <a:t>are</a:t>
            </a:r>
            <a:r>
              <a:rPr sz="3000" spc="-185" dirty="0">
                <a:solidFill>
                  <a:srgbClr val="292959"/>
                </a:solidFill>
                <a:latin typeface="Trebuchet MS"/>
                <a:cs typeface="Trebuchet MS"/>
              </a:rPr>
              <a:t> </a:t>
            </a:r>
            <a:r>
              <a:rPr sz="3000" spc="-75" dirty="0">
                <a:solidFill>
                  <a:srgbClr val="292959"/>
                </a:solidFill>
                <a:latin typeface="Trebuchet MS"/>
                <a:cs typeface="Trebuchet MS"/>
              </a:rPr>
              <a:t>tenants</a:t>
            </a:r>
            <a:r>
              <a:rPr sz="3000" spc="-135" dirty="0">
                <a:solidFill>
                  <a:srgbClr val="292959"/>
                </a:solidFill>
                <a:latin typeface="Trebuchet MS"/>
                <a:cs typeface="Trebuchet MS"/>
              </a:rPr>
              <a:t> </a:t>
            </a:r>
            <a:r>
              <a:rPr sz="3000" spc="-150" dirty="0">
                <a:solidFill>
                  <a:srgbClr val="292959"/>
                </a:solidFill>
                <a:latin typeface="Trebuchet MS"/>
                <a:cs typeface="Trebuchet MS"/>
              </a:rPr>
              <a:t>in</a:t>
            </a:r>
            <a:r>
              <a:rPr sz="3000" spc="-95" dirty="0">
                <a:solidFill>
                  <a:srgbClr val="292959"/>
                </a:solidFill>
                <a:latin typeface="Trebuchet MS"/>
                <a:cs typeface="Trebuchet MS"/>
              </a:rPr>
              <a:t> </a:t>
            </a:r>
            <a:r>
              <a:rPr sz="3000" spc="-60" dirty="0">
                <a:solidFill>
                  <a:srgbClr val="292959"/>
                </a:solidFill>
                <a:latin typeface="Trebuchet MS"/>
                <a:cs typeface="Trebuchet MS"/>
              </a:rPr>
              <a:t>common</a:t>
            </a:r>
            <a:r>
              <a:rPr sz="3000" spc="-130" dirty="0">
                <a:solidFill>
                  <a:srgbClr val="292959"/>
                </a:solidFill>
                <a:latin typeface="Trebuchet MS"/>
                <a:cs typeface="Trebuchet MS"/>
              </a:rPr>
              <a:t> </a:t>
            </a:r>
            <a:r>
              <a:rPr sz="3000" spc="-70" dirty="0">
                <a:solidFill>
                  <a:srgbClr val="292959"/>
                </a:solidFill>
                <a:latin typeface="Trebuchet MS"/>
                <a:cs typeface="Trebuchet MS"/>
              </a:rPr>
              <a:t>(including</a:t>
            </a:r>
            <a:r>
              <a:rPr sz="3000" spc="-130" dirty="0">
                <a:solidFill>
                  <a:srgbClr val="292959"/>
                </a:solidFill>
                <a:latin typeface="Trebuchet MS"/>
                <a:cs typeface="Trebuchet MS"/>
              </a:rPr>
              <a:t> </a:t>
            </a:r>
            <a:r>
              <a:rPr sz="3000" dirty="0">
                <a:solidFill>
                  <a:srgbClr val="292959"/>
                </a:solidFill>
                <a:latin typeface="Trebuchet MS"/>
                <a:cs typeface="Trebuchet MS"/>
              </a:rPr>
              <a:t>on</a:t>
            </a:r>
            <a:r>
              <a:rPr sz="3000" spc="-130" dirty="0">
                <a:solidFill>
                  <a:srgbClr val="292959"/>
                </a:solidFill>
                <a:latin typeface="Trebuchet MS"/>
                <a:cs typeface="Trebuchet MS"/>
              </a:rPr>
              <a:t> </a:t>
            </a:r>
            <a:r>
              <a:rPr sz="3000" spc="-70" dirty="0">
                <a:solidFill>
                  <a:srgbClr val="292959"/>
                </a:solidFill>
                <a:latin typeface="Trebuchet MS"/>
                <a:cs typeface="Trebuchet MS"/>
              </a:rPr>
              <a:t>severance), </a:t>
            </a:r>
            <a:r>
              <a:rPr sz="3000" spc="-100" dirty="0">
                <a:solidFill>
                  <a:srgbClr val="292959"/>
                </a:solidFill>
                <a:latin typeface="Trebuchet MS"/>
                <a:cs typeface="Trebuchet MS"/>
              </a:rPr>
              <a:t>equality</a:t>
            </a:r>
            <a:r>
              <a:rPr sz="3000" spc="-110" dirty="0">
                <a:solidFill>
                  <a:srgbClr val="292959"/>
                </a:solidFill>
                <a:latin typeface="Trebuchet MS"/>
                <a:cs typeface="Trebuchet MS"/>
              </a:rPr>
              <a:t> </a:t>
            </a:r>
            <a:r>
              <a:rPr sz="3000" spc="-55" dirty="0">
                <a:solidFill>
                  <a:srgbClr val="292959"/>
                </a:solidFill>
                <a:latin typeface="Trebuchet MS"/>
                <a:cs typeface="Trebuchet MS"/>
              </a:rPr>
              <a:t>is</a:t>
            </a:r>
            <a:r>
              <a:rPr sz="3000" spc="-105" dirty="0">
                <a:solidFill>
                  <a:srgbClr val="292959"/>
                </a:solidFill>
                <a:latin typeface="Trebuchet MS"/>
                <a:cs typeface="Trebuchet MS"/>
              </a:rPr>
              <a:t> </a:t>
            </a:r>
            <a:r>
              <a:rPr sz="3000" spc="-65" dirty="0">
                <a:solidFill>
                  <a:srgbClr val="292959"/>
                </a:solidFill>
                <a:latin typeface="Trebuchet MS"/>
                <a:cs typeface="Trebuchet MS"/>
              </a:rPr>
              <a:t>presumed</a:t>
            </a:r>
            <a:r>
              <a:rPr sz="3000" spc="-100" dirty="0">
                <a:solidFill>
                  <a:srgbClr val="292959"/>
                </a:solidFill>
                <a:latin typeface="Trebuchet MS"/>
                <a:cs typeface="Trebuchet MS"/>
              </a:rPr>
              <a:t> </a:t>
            </a:r>
            <a:r>
              <a:rPr sz="3000" u="heavy" spc="-80" dirty="0">
                <a:solidFill>
                  <a:srgbClr val="292959"/>
                </a:solidFill>
                <a:uFill>
                  <a:solidFill>
                    <a:srgbClr val="292959"/>
                  </a:solidFill>
                </a:uFill>
                <a:latin typeface="Trebuchet MS"/>
                <a:cs typeface="Trebuchet MS"/>
              </a:rPr>
              <a:t>unless</a:t>
            </a:r>
            <a:r>
              <a:rPr sz="3000" u="none" spc="-100" dirty="0">
                <a:solidFill>
                  <a:srgbClr val="292959"/>
                </a:solidFill>
                <a:latin typeface="Trebuchet MS"/>
                <a:cs typeface="Trebuchet MS"/>
              </a:rPr>
              <a:t> </a:t>
            </a:r>
            <a:r>
              <a:rPr sz="3000" u="none" spc="-135" dirty="0">
                <a:solidFill>
                  <a:srgbClr val="292959"/>
                </a:solidFill>
                <a:latin typeface="Trebuchet MS"/>
                <a:cs typeface="Trebuchet MS"/>
              </a:rPr>
              <a:t>they</a:t>
            </a:r>
            <a:r>
              <a:rPr sz="3000" u="none" spc="-95" dirty="0">
                <a:solidFill>
                  <a:srgbClr val="292959"/>
                </a:solidFill>
                <a:latin typeface="Trebuchet MS"/>
                <a:cs typeface="Trebuchet MS"/>
              </a:rPr>
              <a:t> </a:t>
            </a:r>
            <a:r>
              <a:rPr sz="3000" u="none" spc="-30" dirty="0">
                <a:solidFill>
                  <a:srgbClr val="292959"/>
                </a:solidFill>
                <a:latin typeface="Trebuchet MS"/>
                <a:cs typeface="Trebuchet MS"/>
              </a:rPr>
              <a:t>have</a:t>
            </a:r>
            <a:r>
              <a:rPr sz="3000" u="none" spc="-105" dirty="0">
                <a:solidFill>
                  <a:srgbClr val="292959"/>
                </a:solidFill>
                <a:latin typeface="Trebuchet MS"/>
                <a:cs typeface="Trebuchet MS"/>
              </a:rPr>
              <a:t> </a:t>
            </a:r>
            <a:r>
              <a:rPr sz="3000" u="none" dirty="0">
                <a:solidFill>
                  <a:srgbClr val="292959"/>
                </a:solidFill>
                <a:latin typeface="Trebuchet MS"/>
                <a:cs typeface="Trebuchet MS"/>
              </a:rPr>
              <a:t>agreed</a:t>
            </a:r>
            <a:r>
              <a:rPr sz="3000" u="none" spc="-100" dirty="0">
                <a:solidFill>
                  <a:srgbClr val="292959"/>
                </a:solidFill>
                <a:latin typeface="Trebuchet MS"/>
                <a:cs typeface="Trebuchet MS"/>
              </a:rPr>
              <a:t> </a:t>
            </a:r>
            <a:r>
              <a:rPr sz="3000" u="none" spc="-10" dirty="0">
                <a:solidFill>
                  <a:srgbClr val="292959"/>
                </a:solidFill>
                <a:latin typeface="Trebuchet MS"/>
                <a:cs typeface="Trebuchet MS"/>
              </a:rPr>
              <a:t>otherwise</a:t>
            </a:r>
            <a:endParaRPr sz="3000">
              <a:latin typeface="Trebuchet MS"/>
              <a:cs typeface="Trebuchet MS"/>
            </a:endParaRPr>
          </a:p>
          <a:p>
            <a:pPr marL="12700">
              <a:lnSpc>
                <a:spcPct val="100000"/>
              </a:lnSpc>
              <a:spcBef>
                <a:spcPts val="1350"/>
              </a:spcBef>
            </a:pPr>
            <a:r>
              <a:rPr sz="3000" spc="-70" dirty="0">
                <a:solidFill>
                  <a:srgbClr val="292959"/>
                </a:solidFill>
                <a:latin typeface="Trebuchet MS"/>
                <a:cs typeface="Trebuchet MS"/>
              </a:rPr>
              <a:t>Any</a:t>
            </a:r>
            <a:r>
              <a:rPr sz="3000" spc="-155" dirty="0">
                <a:solidFill>
                  <a:srgbClr val="292959"/>
                </a:solidFill>
                <a:latin typeface="Trebuchet MS"/>
                <a:cs typeface="Trebuchet MS"/>
              </a:rPr>
              <a:t> </a:t>
            </a:r>
            <a:r>
              <a:rPr sz="3000" spc="-90" dirty="0">
                <a:solidFill>
                  <a:srgbClr val="292959"/>
                </a:solidFill>
                <a:latin typeface="Trebuchet MS"/>
                <a:cs typeface="Trebuchet MS"/>
              </a:rPr>
              <a:t>party</a:t>
            </a:r>
            <a:r>
              <a:rPr sz="3000" spc="-135" dirty="0">
                <a:solidFill>
                  <a:srgbClr val="292959"/>
                </a:solidFill>
                <a:latin typeface="Trebuchet MS"/>
                <a:cs typeface="Trebuchet MS"/>
              </a:rPr>
              <a:t> </a:t>
            </a:r>
            <a:r>
              <a:rPr sz="3000" spc="-10" dirty="0">
                <a:solidFill>
                  <a:srgbClr val="292959"/>
                </a:solidFill>
                <a:latin typeface="Trebuchet MS"/>
                <a:cs typeface="Trebuchet MS"/>
              </a:rPr>
              <a:t>who</a:t>
            </a:r>
            <a:r>
              <a:rPr sz="3000" spc="-170" dirty="0">
                <a:solidFill>
                  <a:srgbClr val="292959"/>
                </a:solidFill>
                <a:latin typeface="Trebuchet MS"/>
                <a:cs typeface="Trebuchet MS"/>
              </a:rPr>
              <a:t> </a:t>
            </a:r>
            <a:r>
              <a:rPr sz="3000" spc="-65" dirty="0">
                <a:solidFill>
                  <a:srgbClr val="292959"/>
                </a:solidFill>
                <a:latin typeface="Trebuchet MS"/>
                <a:cs typeface="Trebuchet MS"/>
              </a:rPr>
              <a:t>claims</a:t>
            </a:r>
            <a:r>
              <a:rPr sz="3000" spc="-135" dirty="0">
                <a:solidFill>
                  <a:srgbClr val="292959"/>
                </a:solidFill>
                <a:latin typeface="Trebuchet MS"/>
                <a:cs typeface="Trebuchet MS"/>
              </a:rPr>
              <a:t> </a:t>
            </a:r>
            <a:r>
              <a:rPr sz="3000" spc="-125" dirty="0">
                <a:solidFill>
                  <a:srgbClr val="292959"/>
                </a:solidFill>
                <a:latin typeface="Trebuchet MS"/>
                <a:cs typeface="Trebuchet MS"/>
              </a:rPr>
              <a:t>otherwise,</a:t>
            </a:r>
            <a:r>
              <a:rPr sz="3000" spc="-100" dirty="0">
                <a:solidFill>
                  <a:srgbClr val="292959"/>
                </a:solidFill>
                <a:latin typeface="Trebuchet MS"/>
                <a:cs typeface="Trebuchet MS"/>
              </a:rPr>
              <a:t> </a:t>
            </a:r>
            <a:r>
              <a:rPr sz="3000" dirty="0">
                <a:solidFill>
                  <a:srgbClr val="292959"/>
                </a:solidFill>
                <a:latin typeface="Trebuchet MS"/>
                <a:cs typeface="Trebuchet MS"/>
              </a:rPr>
              <a:t>bares</a:t>
            </a:r>
            <a:r>
              <a:rPr sz="3000" spc="-135" dirty="0">
                <a:solidFill>
                  <a:srgbClr val="292959"/>
                </a:solidFill>
                <a:latin typeface="Trebuchet MS"/>
                <a:cs typeface="Trebuchet MS"/>
              </a:rPr>
              <a:t> </a:t>
            </a:r>
            <a:r>
              <a:rPr sz="3000" spc="-105" dirty="0">
                <a:solidFill>
                  <a:srgbClr val="292959"/>
                </a:solidFill>
                <a:latin typeface="Trebuchet MS"/>
                <a:cs typeface="Trebuchet MS"/>
              </a:rPr>
              <a:t>the</a:t>
            </a:r>
            <a:r>
              <a:rPr sz="3000" spc="-120" dirty="0">
                <a:solidFill>
                  <a:srgbClr val="292959"/>
                </a:solidFill>
                <a:latin typeface="Trebuchet MS"/>
                <a:cs typeface="Trebuchet MS"/>
              </a:rPr>
              <a:t> </a:t>
            </a:r>
            <a:r>
              <a:rPr sz="3000" spc="-65" dirty="0">
                <a:solidFill>
                  <a:srgbClr val="292959"/>
                </a:solidFill>
                <a:latin typeface="Trebuchet MS"/>
                <a:cs typeface="Trebuchet MS"/>
              </a:rPr>
              <a:t>burden</a:t>
            </a:r>
            <a:r>
              <a:rPr sz="3000" spc="-135" dirty="0">
                <a:solidFill>
                  <a:srgbClr val="292959"/>
                </a:solidFill>
                <a:latin typeface="Trebuchet MS"/>
                <a:cs typeface="Trebuchet MS"/>
              </a:rPr>
              <a:t> </a:t>
            </a:r>
            <a:r>
              <a:rPr sz="3000" dirty="0">
                <a:solidFill>
                  <a:srgbClr val="292959"/>
                </a:solidFill>
                <a:latin typeface="Trebuchet MS"/>
                <a:cs typeface="Trebuchet MS"/>
              </a:rPr>
              <a:t>of</a:t>
            </a:r>
            <a:r>
              <a:rPr sz="3000" spc="-135" dirty="0">
                <a:solidFill>
                  <a:srgbClr val="292959"/>
                </a:solidFill>
                <a:latin typeface="Trebuchet MS"/>
                <a:cs typeface="Trebuchet MS"/>
              </a:rPr>
              <a:t> </a:t>
            </a:r>
            <a:r>
              <a:rPr sz="3000" spc="-10" dirty="0">
                <a:solidFill>
                  <a:srgbClr val="292959"/>
                </a:solidFill>
                <a:latin typeface="Trebuchet MS"/>
                <a:cs typeface="Trebuchet MS"/>
              </a:rPr>
              <a:t>proof</a:t>
            </a:r>
            <a:endParaRPr sz="3000">
              <a:latin typeface="Trebuchet MS"/>
              <a:cs typeface="Trebuchet MS"/>
            </a:endParaRPr>
          </a:p>
        </p:txBody>
      </p:sp>
      <p:pic>
        <p:nvPicPr>
          <p:cNvPr id="10" name="object 10"/>
          <p:cNvPicPr/>
          <p:nvPr/>
        </p:nvPicPr>
        <p:blipFill>
          <a:blip r:embed="rId6" cstate="print"/>
          <a:stretch>
            <a:fillRect/>
          </a:stretch>
        </p:blipFill>
        <p:spPr>
          <a:xfrm>
            <a:off x="11589837" y="1775296"/>
            <a:ext cx="6696075" cy="6085454"/>
          </a:xfrm>
          <a:prstGeom prst="rect">
            <a:avLst/>
          </a:prstGeom>
        </p:spPr>
      </p:pic>
      <p:sp>
        <p:nvSpPr>
          <p:cNvPr id="11" name="object 11" descr="$PPTXTitle"/>
          <p:cNvSpPr txBox="1">
            <a:spLocks noGrp="1"/>
          </p:cNvSpPr>
          <p:nvPr>
            <p:ph type="title"/>
          </p:nvPr>
        </p:nvSpPr>
        <p:spPr>
          <a:xfrm>
            <a:off x="597084" y="834895"/>
            <a:ext cx="17473295" cy="909319"/>
          </a:xfrm>
          <a:prstGeom prst="rect">
            <a:avLst/>
          </a:prstGeom>
        </p:spPr>
        <p:txBody>
          <a:bodyPr vert="horz" wrap="square" lIns="0" tIns="12700" rIns="0" bIns="0" rtlCol="0">
            <a:spAutoFit/>
          </a:bodyPr>
          <a:lstStyle/>
          <a:p>
            <a:pPr marL="12700">
              <a:lnSpc>
                <a:spcPct val="100000"/>
              </a:lnSpc>
              <a:spcBef>
                <a:spcPts val="100"/>
              </a:spcBef>
            </a:pPr>
            <a:r>
              <a:rPr sz="5800" spc="150" dirty="0"/>
              <a:t>ACQUIRING</a:t>
            </a:r>
            <a:r>
              <a:rPr sz="5800" spc="-310" dirty="0"/>
              <a:t> </a:t>
            </a:r>
            <a:r>
              <a:rPr sz="5800" spc="90" dirty="0"/>
              <a:t>AN</a:t>
            </a:r>
            <a:r>
              <a:rPr sz="5800" spc="-295" dirty="0"/>
              <a:t> </a:t>
            </a:r>
            <a:r>
              <a:rPr sz="5800" spc="-185" dirty="0"/>
              <a:t>INTEREST:</a:t>
            </a:r>
            <a:r>
              <a:rPr sz="5800" spc="-285" dirty="0"/>
              <a:t> </a:t>
            </a:r>
            <a:r>
              <a:rPr sz="5800" spc="-160" dirty="0">
                <a:solidFill>
                  <a:srgbClr val="292959"/>
                </a:solidFill>
              </a:rPr>
              <a:t>JOINT</a:t>
            </a:r>
            <a:r>
              <a:rPr sz="5800" spc="-290" dirty="0">
                <a:solidFill>
                  <a:srgbClr val="292959"/>
                </a:solidFill>
              </a:rPr>
              <a:t> </a:t>
            </a:r>
            <a:r>
              <a:rPr sz="5800" spc="-10" dirty="0">
                <a:solidFill>
                  <a:srgbClr val="292959"/>
                </a:solidFill>
              </a:rPr>
              <a:t>LEGAL</a:t>
            </a:r>
            <a:r>
              <a:rPr sz="5800" spc="-295" dirty="0">
                <a:solidFill>
                  <a:srgbClr val="292959"/>
                </a:solidFill>
              </a:rPr>
              <a:t> </a:t>
            </a:r>
            <a:r>
              <a:rPr sz="5800" spc="-10" dirty="0">
                <a:solidFill>
                  <a:srgbClr val="292959"/>
                </a:solidFill>
              </a:rPr>
              <a:t>OWNERSHIP</a:t>
            </a:r>
            <a:endParaRPr sz="5800"/>
          </a:p>
        </p:txBody>
      </p:sp>
      <p:grpSp>
        <p:nvGrpSpPr>
          <p:cNvPr id="12" name="object 12"/>
          <p:cNvGrpSpPr/>
          <p:nvPr/>
        </p:nvGrpSpPr>
        <p:grpSpPr>
          <a:xfrm>
            <a:off x="11506196" y="7080190"/>
            <a:ext cx="6867525" cy="2741930"/>
            <a:chOff x="11506196" y="7080190"/>
            <a:chExt cx="6867525" cy="2741930"/>
          </a:xfrm>
        </p:grpSpPr>
        <p:sp>
          <p:nvSpPr>
            <p:cNvPr id="13" name="object 13"/>
            <p:cNvSpPr/>
            <p:nvPr/>
          </p:nvSpPr>
          <p:spPr>
            <a:xfrm>
              <a:off x="11591254" y="7165914"/>
              <a:ext cx="6697345" cy="2570480"/>
            </a:xfrm>
            <a:custGeom>
              <a:avLst/>
              <a:gdLst/>
              <a:ahLst/>
              <a:cxnLst/>
              <a:rect l="l" t="t" r="r" b="b"/>
              <a:pathLst>
                <a:path w="6697344" h="2570479">
                  <a:moveTo>
                    <a:pt x="3347660" y="0"/>
                  </a:moveTo>
                  <a:lnTo>
                    <a:pt x="6696740" y="433983"/>
                  </a:lnTo>
                  <a:lnTo>
                    <a:pt x="6696741" y="2570263"/>
                  </a:lnTo>
                  <a:lnTo>
                    <a:pt x="0" y="2570263"/>
                  </a:lnTo>
                  <a:lnTo>
                    <a:pt x="0" y="433799"/>
                  </a:lnTo>
                  <a:lnTo>
                    <a:pt x="3347660" y="0"/>
                  </a:lnTo>
                  <a:close/>
                </a:path>
              </a:pathLst>
            </a:custGeom>
            <a:solidFill>
              <a:srgbClr val="00B3AF"/>
            </a:solidFill>
          </p:spPr>
          <p:txBody>
            <a:bodyPr wrap="square" lIns="0" tIns="0" rIns="0" bIns="0" rtlCol="0"/>
            <a:lstStyle/>
            <a:p>
              <a:endParaRPr/>
            </a:p>
          </p:txBody>
        </p:sp>
        <p:sp>
          <p:nvSpPr>
            <p:cNvPr id="14" name="object 14"/>
            <p:cNvSpPr/>
            <p:nvPr/>
          </p:nvSpPr>
          <p:spPr>
            <a:xfrm>
              <a:off x="11591921" y="7165915"/>
              <a:ext cx="6696075" cy="2570480"/>
            </a:xfrm>
            <a:custGeom>
              <a:avLst/>
              <a:gdLst/>
              <a:ahLst/>
              <a:cxnLst/>
              <a:rect l="l" t="t" r="r" b="b"/>
              <a:pathLst>
                <a:path w="6696075" h="2570479">
                  <a:moveTo>
                    <a:pt x="0" y="433713"/>
                  </a:moveTo>
                  <a:lnTo>
                    <a:pt x="3346995" y="0"/>
                  </a:lnTo>
                  <a:lnTo>
                    <a:pt x="6696074" y="433983"/>
                  </a:lnTo>
                  <a:lnTo>
                    <a:pt x="6696073" y="2570262"/>
                  </a:lnTo>
                  <a:lnTo>
                    <a:pt x="0" y="2570262"/>
                  </a:lnTo>
                </a:path>
              </a:pathLst>
            </a:custGeom>
            <a:ln w="171449">
              <a:solidFill>
                <a:srgbClr val="FED307"/>
              </a:solidFill>
            </a:ln>
          </p:spPr>
          <p:txBody>
            <a:bodyPr wrap="square" lIns="0" tIns="0" rIns="0" bIns="0" rtlCol="0"/>
            <a:lstStyle/>
            <a:p>
              <a:endParaRPr/>
            </a:p>
          </p:txBody>
        </p:sp>
      </p:grpSp>
      <p:sp>
        <p:nvSpPr>
          <p:cNvPr id="15" name="object 15"/>
          <p:cNvSpPr txBox="1"/>
          <p:nvPr/>
        </p:nvSpPr>
        <p:spPr>
          <a:xfrm>
            <a:off x="12052766" y="7784924"/>
            <a:ext cx="5772150" cy="1591310"/>
          </a:xfrm>
          <a:prstGeom prst="rect">
            <a:avLst/>
          </a:prstGeom>
        </p:spPr>
        <p:txBody>
          <a:bodyPr vert="horz" wrap="square" lIns="0" tIns="12700" rIns="0" bIns="0" rtlCol="0">
            <a:spAutoFit/>
          </a:bodyPr>
          <a:lstStyle/>
          <a:p>
            <a:pPr algn="ctr">
              <a:lnSpc>
                <a:spcPct val="100000"/>
              </a:lnSpc>
              <a:spcBef>
                <a:spcPts val="100"/>
              </a:spcBef>
            </a:pPr>
            <a:r>
              <a:rPr sz="3400" b="1" spc="-50" dirty="0">
                <a:solidFill>
                  <a:srgbClr val="FFFFFF"/>
                </a:solidFill>
                <a:latin typeface="Trebuchet MS"/>
                <a:cs typeface="Trebuchet MS"/>
              </a:rPr>
              <a:t>Key</a:t>
            </a:r>
            <a:r>
              <a:rPr sz="3400" b="1" spc="-145" dirty="0">
                <a:solidFill>
                  <a:srgbClr val="FFFFFF"/>
                </a:solidFill>
                <a:latin typeface="Trebuchet MS"/>
                <a:cs typeface="Trebuchet MS"/>
              </a:rPr>
              <a:t> </a:t>
            </a:r>
            <a:r>
              <a:rPr sz="3400" b="1" dirty="0">
                <a:solidFill>
                  <a:srgbClr val="FFFFFF"/>
                </a:solidFill>
                <a:latin typeface="Trebuchet MS"/>
                <a:cs typeface="Trebuchet MS"/>
              </a:rPr>
              <a:t>sources:</a:t>
            </a:r>
            <a:r>
              <a:rPr sz="3400" b="1" spc="-75" dirty="0">
                <a:solidFill>
                  <a:srgbClr val="FFFFFF"/>
                </a:solidFill>
                <a:latin typeface="Trebuchet MS"/>
                <a:cs typeface="Trebuchet MS"/>
              </a:rPr>
              <a:t> </a:t>
            </a:r>
            <a:r>
              <a:rPr sz="3400" i="1" spc="235" dirty="0">
                <a:solidFill>
                  <a:srgbClr val="FFFFFF"/>
                </a:solidFill>
                <a:latin typeface="Gill Sans MT"/>
                <a:cs typeface="Gill Sans MT"/>
              </a:rPr>
              <a:t>Stack</a:t>
            </a:r>
            <a:r>
              <a:rPr sz="3400" i="1" spc="10" dirty="0">
                <a:solidFill>
                  <a:srgbClr val="FFFFFF"/>
                </a:solidFill>
                <a:latin typeface="Gill Sans MT"/>
                <a:cs typeface="Gill Sans MT"/>
              </a:rPr>
              <a:t> </a:t>
            </a:r>
            <a:r>
              <a:rPr sz="3400" i="1" spc="165" dirty="0">
                <a:solidFill>
                  <a:srgbClr val="FFFFFF"/>
                </a:solidFill>
                <a:latin typeface="Gill Sans MT"/>
                <a:cs typeface="Gill Sans MT"/>
              </a:rPr>
              <a:t>v</a:t>
            </a:r>
            <a:r>
              <a:rPr sz="3400" i="1" spc="10" dirty="0">
                <a:solidFill>
                  <a:srgbClr val="FFFFFF"/>
                </a:solidFill>
                <a:latin typeface="Gill Sans MT"/>
                <a:cs typeface="Gill Sans MT"/>
              </a:rPr>
              <a:t> </a:t>
            </a:r>
            <a:r>
              <a:rPr sz="3400" i="1" spc="235" dirty="0">
                <a:solidFill>
                  <a:srgbClr val="FFFFFF"/>
                </a:solidFill>
                <a:latin typeface="Gill Sans MT"/>
                <a:cs typeface="Gill Sans MT"/>
              </a:rPr>
              <a:t>Dowden</a:t>
            </a:r>
            <a:endParaRPr sz="3400">
              <a:latin typeface="Gill Sans MT"/>
              <a:cs typeface="Gill Sans MT"/>
            </a:endParaRPr>
          </a:p>
          <a:p>
            <a:pPr algn="ctr">
              <a:lnSpc>
                <a:spcPct val="100000"/>
              </a:lnSpc>
              <a:spcBef>
                <a:spcPts val="45"/>
              </a:spcBef>
            </a:pPr>
            <a:r>
              <a:rPr sz="3400" dirty="0">
                <a:solidFill>
                  <a:srgbClr val="FFFFFF"/>
                </a:solidFill>
                <a:latin typeface="Trebuchet MS"/>
                <a:cs typeface="Trebuchet MS"/>
              </a:rPr>
              <a:t>[2007]</a:t>
            </a:r>
            <a:r>
              <a:rPr sz="3400" spc="-40" dirty="0">
                <a:solidFill>
                  <a:srgbClr val="FFFFFF"/>
                </a:solidFill>
                <a:latin typeface="Trebuchet MS"/>
                <a:cs typeface="Trebuchet MS"/>
              </a:rPr>
              <a:t> </a:t>
            </a:r>
            <a:r>
              <a:rPr sz="3400" spc="-254" dirty="0">
                <a:solidFill>
                  <a:srgbClr val="FFFFFF"/>
                </a:solidFill>
                <a:latin typeface="Trebuchet MS"/>
                <a:cs typeface="Trebuchet MS"/>
              </a:rPr>
              <a:t>UKHL</a:t>
            </a:r>
            <a:r>
              <a:rPr sz="3400" spc="-35" dirty="0">
                <a:solidFill>
                  <a:srgbClr val="FFFFFF"/>
                </a:solidFill>
                <a:latin typeface="Trebuchet MS"/>
                <a:cs typeface="Trebuchet MS"/>
              </a:rPr>
              <a:t> </a:t>
            </a:r>
            <a:r>
              <a:rPr sz="3400" spc="-434" dirty="0">
                <a:solidFill>
                  <a:srgbClr val="FFFFFF"/>
                </a:solidFill>
                <a:latin typeface="Trebuchet MS"/>
                <a:cs typeface="Trebuchet MS"/>
              </a:rPr>
              <a:t>17;</a:t>
            </a:r>
            <a:r>
              <a:rPr sz="3400" spc="-40" dirty="0">
                <a:solidFill>
                  <a:srgbClr val="FFFFFF"/>
                </a:solidFill>
                <a:latin typeface="Trebuchet MS"/>
                <a:cs typeface="Trebuchet MS"/>
              </a:rPr>
              <a:t> </a:t>
            </a:r>
            <a:r>
              <a:rPr sz="3400" i="1" spc="275" dirty="0">
                <a:solidFill>
                  <a:srgbClr val="FFFFFF"/>
                </a:solidFill>
                <a:latin typeface="Gill Sans MT"/>
                <a:cs typeface="Gill Sans MT"/>
              </a:rPr>
              <a:t>Jones</a:t>
            </a:r>
            <a:r>
              <a:rPr sz="3400" i="1" spc="45" dirty="0">
                <a:solidFill>
                  <a:srgbClr val="FFFFFF"/>
                </a:solidFill>
                <a:latin typeface="Gill Sans MT"/>
                <a:cs typeface="Gill Sans MT"/>
              </a:rPr>
              <a:t> </a:t>
            </a:r>
            <a:r>
              <a:rPr sz="3400" i="1" spc="165" dirty="0">
                <a:solidFill>
                  <a:srgbClr val="FFFFFF"/>
                </a:solidFill>
                <a:latin typeface="Gill Sans MT"/>
                <a:cs typeface="Gill Sans MT"/>
              </a:rPr>
              <a:t>v</a:t>
            </a:r>
            <a:r>
              <a:rPr sz="3400" i="1" spc="45" dirty="0">
                <a:solidFill>
                  <a:srgbClr val="FFFFFF"/>
                </a:solidFill>
                <a:latin typeface="Gill Sans MT"/>
                <a:cs typeface="Gill Sans MT"/>
              </a:rPr>
              <a:t> </a:t>
            </a:r>
            <a:r>
              <a:rPr sz="3400" i="1" spc="105" dirty="0">
                <a:solidFill>
                  <a:srgbClr val="FFFFFF"/>
                </a:solidFill>
                <a:latin typeface="Gill Sans MT"/>
                <a:cs typeface="Gill Sans MT"/>
              </a:rPr>
              <a:t>Kernott</a:t>
            </a:r>
            <a:endParaRPr sz="3400">
              <a:latin typeface="Gill Sans MT"/>
              <a:cs typeface="Gill Sans MT"/>
            </a:endParaRPr>
          </a:p>
          <a:p>
            <a:pPr algn="ctr">
              <a:lnSpc>
                <a:spcPct val="100000"/>
              </a:lnSpc>
              <a:spcBef>
                <a:spcPts val="45"/>
              </a:spcBef>
            </a:pPr>
            <a:r>
              <a:rPr sz="3400" spc="-235" dirty="0">
                <a:solidFill>
                  <a:srgbClr val="FFFFFF"/>
                </a:solidFill>
                <a:latin typeface="Trebuchet MS"/>
                <a:cs typeface="Trebuchet MS"/>
              </a:rPr>
              <a:t>[2011]</a:t>
            </a:r>
            <a:r>
              <a:rPr sz="3400" spc="-75" dirty="0">
                <a:solidFill>
                  <a:srgbClr val="FFFFFF"/>
                </a:solidFill>
                <a:latin typeface="Trebuchet MS"/>
                <a:cs typeface="Trebuchet MS"/>
              </a:rPr>
              <a:t> </a:t>
            </a:r>
            <a:r>
              <a:rPr sz="3400" spc="70" dirty="0">
                <a:solidFill>
                  <a:srgbClr val="FFFFFF"/>
                </a:solidFill>
                <a:latin typeface="Trebuchet MS"/>
                <a:cs typeface="Trebuchet MS"/>
              </a:rPr>
              <a:t>UKSC</a:t>
            </a:r>
            <a:r>
              <a:rPr sz="3400" spc="-75" dirty="0">
                <a:solidFill>
                  <a:srgbClr val="FFFFFF"/>
                </a:solidFill>
                <a:latin typeface="Trebuchet MS"/>
                <a:cs typeface="Trebuchet MS"/>
              </a:rPr>
              <a:t> </a:t>
            </a:r>
            <a:r>
              <a:rPr sz="3400" spc="-25" dirty="0">
                <a:solidFill>
                  <a:srgbClr val="FFFFFF"/>
                </a:solidFill>
                <a:latin typeface="Trebuchet MS"/>
                <a:cs typeface="Trebuchet MS"/>
              </a:rPr>
              <a:t>53</a:t>
            </a:r>
            <a:endParaRPr sz="3400">
              <a:latin typeface="Trebuchet MS"/>
              <a:cs typeface="Trebuchet M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1506196" y="1775296"/>
            <a:ext cx="6867525" cy="8046720"/>
            <a:chOff x="11506196" y="1775296"/>
            <a:chExt cx="6867525" cy="8046720"/>
          </a:xfrm>
        </p:grpSpPr>
        <p:pic>
          <p:nvPicPr>
            <p:cNvPr id="3" name="object 3"/>
            <p:cNvPicPr/>
            <p:nvPr/>
          </p:nvPicPr>
          <p:blipFill>
            <a:blip r:embed="rId2" cstate="print"/>
            <a:stretch>
              <a:fillRect/>
            </a:stretch>
          </p:blipFill>
          <p:spPr>
            <a:xfrm>
              <a:off x="11589837" y="1775296"/>
              <a:ext cx="6693552" cy="5885816"/>
            </a:xfrm>
            <a:prstGeom prst="rect">
              <a:avLst/>
            </a:prstGeom>
          </p:spPr>
        </p:pic>
        <p:sp>
          <p:nvSpPr>
            <p:cNvPr id="4" name="object 4"/>
            <p:cNvSpPr/>
            <p:nvPr/>
          </p:nvSpPr>
          <p:spPr>
            <a:xfrm>
              <a:off x="11591254" y="7165914"/>
              <a:ext cx="6697345" cy="2570480"/>
            </a:xfrm>
            <a:custGeom>
              <a:avLst/>
              <a:gdLst/>
              <a:ahLst/>
              <a:cxnLst/>
              <a:rect l="l" t="t" r="r" b="b"/>
              <a:pathLst>
                <a:path w="6697344" h="2570479">
                  <a:moveTo>
                    <a:pt x="3347660" y="0"/>
                  </a:moveTo>
                  <a:lnTo>
                    <a:pt x="6696740" y="433983"/>
                  </a:lnTo>
                  <a:lnTo>
                    <a:pt x="6696741" y="2570263"/>
                  </a:lnTo>
                  <a:lnTo>
                    <a:pt x="0" y="2570263"/>
                  </a:lnTo>
                  <a:lnTo>
                    <a:pt x="0" y="433799"/>
                  </a:lnTo>
                  <a:lnTo>
                    <a:pt x="3347660" y="0"/>
                  </a:lnTo>
                  <a:close/>
                </a:path>
              </a:pathLst>
            </a:custGeom>
            <a:solidFill>
              <a:srgbClr val="00B3AF"/>
            </a:solidFill>
          </p:spPr>
          <p:txBody>
            <a:bodyPr wrap="square" lIns="0" tIns="0" rIns="0" bIns="0" rtlCol="0"/>
            <a:lstStyle/>
            <a:p>
              <a:endParaRPr/>
            </a:p>
          </p:txBody>
        </p:sp>
        <p:sp>
          <p:nvSpPr>
            <p:cNvPr id="5" name="object 5"/>
            <p:cNvSpPr/>
            <p:nvPr/>
          </p:nvSpPr>
          <p:spPr>
            <a:xfrm>
              <a:off x="11591921" y="7165915"/>
              <a:ext cx="6696075" cy="2570480"/>
            </a:xfrm>
            <a:custGeom>
              <a:avLst/>
              <a:gdLst/>
              <a:ahLst/>
              <a:cxnLst/>
              <a:rect l="l" t="t" r="r" b="b"/>
              <a:pathLst>
                <a:path w="6696075" h="2570479">
                  <a:moveTo>
                    <a:pt x="0" y="433713"/>
                  </a:moveTo>
                  <a:lnTo>
                    <a:pt x="3346995" y="0"/>
                  </a:lnTo>
                  <a:lnTo>
                    <a:pt x="6696074" y="433983"/>
                  </a:lnTo>
                  <a:lnTo>
                    <a:pt x="6696073" y="2570262"/>
                  </a:lnTo>
                  <a:lnTo>
                    <a:pt x="0" y="2570262"/>
                  </a:lnTo>
                </a:path>
              </a:pathLst>
            </a:custGeom>
            <a:ln w="171449">
              <a:solidFill>
                <a:srgbClr val="FED307"/>
              </a:solidFill>
            </a:ln>
          </p:spPr>
          <p:txBody>
            <a:bodyPr wrap="square" lIns="0" tIns="0" rIns="0" bIns="0" rtlCol="0"/>
            <a:lstStyle/>
            <a:p>
              <a:endParaRPr/>
            </a:p>
          </p:txBody>
        </p:sp>
      </p:grpSp>
      <p:sp>
        <p:nvSpPr>
          <p:cNvPr id="6" name="object 6"/>
          <p:cNvSpPr txBox="1"/>
          <p:nvPr/>
        </p:nvSpPr>
        <p:spPr>
          <a:xfrm>
            <a:off x="12052766" y="7784924"/>
            <a:ext cx="5772150" cy="1591310"/>
          </a:xfrm>
          <a:prstGeom prst="rect">
            <a:avLst/>
          </a:prstGeom>
        </p:spPr>
        <p:txBody>
          <a:bodyPr vert="horz" wrap="square" lIns="0" tIns="12700" rIns="0" bIns="0" rtlCol="0">
            <a:spAutoFit/>
          </a:bodyPr>
          <a:lstStyle/>
          <a:p>
            <a:pPr algn="ctr">
              <a:lnSpc>
                <a:spcPct val="100000"/>
              </a:lnSpc>
              <a:spcBef>
                <a:spcPts val="100"/>
              </a:spcBef>
            </a:pPr>
            <a:r>
              <a:rPr sz="3400" b="1" spc="-50" dirty="0">
                <a:solidFill>
                  <a:srgbClr val="FFFFFF"/>
                </a:solidFill>
                <a:latin typeface="Trebuchet MS"/>
                <a:cs typeface="Trebuchet MS"/>
              </a:rPr>
              <a:t>Key</a:t>
            </a:r>
            <a:r>
              <a:rPr sz="3400" b="1" spc="-145" dirty="0">
                <a:solidFill>
                  <a:srgbClr val="FFFFFF"/>
                </a:solidFill>
                <a:latin typeface="Trebuchet MS"/>
                <a:cs typeface="Trebuchet MS"/>
              </a:rPr>
              <a:t> </a:t>
            </a:r>
            <a:r>
              <a:rPr sz="3400" b="1" dirty="0">
                <a:solidFill>
                  <a:srgbClr val="FFFFFF"/>
                </a:solidFill>
                <a:latin typeface="Trebuchet MS"/>
                <a:cs typeface="Trebuchet MS"/>
              </a:rPr>
              <a:t>sources:</a:t>
            </a:r>
            <a:r>
              <a:rPr sz="3400" b="1" spc="-75" dirty="0">
                <a:solidFill>
                  <a:srgbClr val="FFFFFF"/>
                </a:solidFill>
                <a:latin typeface="Trebuchet MS"/>
                <a:cs typeface="Trebuchet MS"/>
              </a:rPr>
              <a:t> </a:t>
            </a:r>
            <a:r>
              <a:rPr sz="3400" i="1" spc="235" dirty="0">
                <a:solidFill>
                  <a:srgbClr val="FFFFFF"/>
                </a:solidFill>
                <a:latin typeface="Gill Sans MT"/>
                <a:cs typeface="Gill Sans MT"/>
              </a:rPr>
              <a:t>Stack</a:t>
            </a:r>
            <a:r>
              <a:rPr sz="3400" i="1" spc="10" dirty="0">
                <a:solidFill>
                  <a:srgbClr val="FFFFFF"/>
                </a:solidFill>
                <a:latin typeface="Gill Sans MT"/>
                <a:cs typeface="Gill Sans MT"/>
              </a:rPr>
              <a:t> </a:t>
            </a:r>
            <a:r>
              <a:rPr sz="3400" i="1" spc="165" dirty="0">
                <a:solidFill>
                  <a:srgbClr val="FFFFFF"/>
                </a:solidFill>
                <a:latin typeface="Gill Sans MT"/>
                <a:cs typeface="Gill Sans MT"/>
              </a:rPr>
              <a:t>v</a:t>
            </a:r>
            <a:r>
              <a:rPr sz="3400" i="1" spc="10" dirty="0">
                <a:solidFill>
                  <a:srgbClr val="FFFFFF"/>
                </a:solidFill>
                <a:latin typeface="Gill Sans MT"/>
                <a:cs typeface="Gill Sans MT"/>
              </a:rPr>
              <a:t> </a:t>
            </a:r>
            <a:r>
              <a:rPr sz="3400" i="1" spc="235" dirty="0">
                <a:solidFill>
                  <a:srgbClr val="FFFFFF"/>
                </a:solidFill>
                <a:latin typeface="Gill Sans MT"/>
                <a:cs typeface="Gill Sans MT"/>
              </a:rPr>
              <a:t>Dowden</a:t>
            </a:r>
            <a:endParaRPr sz="3400">
              <a:latin typeface="Gill Sans MT"/>
              <a:cs typeface="Gill Sans MT"/>
            </a:endParaRPr>
          </a:p>
          <a:p>
            <a:pPr algn="ctr">
              <a:lnSpc>
                <a:spcPct val="100000"/>
              </a:lnSpc>
              <a:spcBef>
                <a:spcPts val="45"/>
              </a:spcBef>
            </a:pPr>
            <a:r>
              <a:rPr sz="3400" dirty="0">
                <a:solidFill>
                  <a:srgbClr val="FFFFFF"/>
                </a:solidFill>
                <a:latin typeface="Trebuchet MS"/>
                <a:cs typeface="Trebuchet MS"/>
              </a:rPr>
              <a:t>[2007]</a:t>
            </a:r>
            <a:r>
              <a:rPr sz="3400" spc="-40" dirty="0">
                <a:solidFill>
                  <a:srgbClr val="FFFFFF"/>
                </a:solidFill>
                <a:latin typeface="Trebuchet MS"/>
                <a:cs typeface="Trebuchet MS"/>
              </a:rPr>
              <a:t> </a:t>
            </a:r>
            <a:r>
              <a:rPr sz="3400" spc="-254" dirty="0">
                <a:solidFill>
                  <a:srgbClr val="FFFFFF"/>
                </a:solidFill>
                <a:latin typeface="Trebuchet MS"/>
                <a:cs typeface="Trebuchet MS"/>
              </a:rPr>
              <a:t>UKHL</a:t>
            </a:r>
            <a:r>
              <a:rPr sz="3400" spc="-35" dirty="0">
                <a:solidFill>
                  <a:srgbClr val="FFFFFF"/>
                </a:solidFill>
                <a:latin typeface="Trebuchet MS"/>
                <a:cs typeface="Trebuchet MS"/>
              </a:rPr>
              <a:t> </a:t>
            </a:r>
            <a:r>
              <a:rPr sz="3400" spc="-434" dirty="0">
                <a:solidFill>
                  <a:srgbClr val="FFFFFF"/>
                </a:solidFill>
                <a:latin typeface="Trebuchet MS"/>
                <a:cs typeface="Trebuchet MS"/>
              </a:rPr>
              <a:t>17;</a:t>
            </a:r>
            <a:r>
              <a:rPr sz="3400" spc="-40" dirty="0">
                <a:solidFill>
                  <a:srgbClr val="FFFFFF"/>
                </a:solidFill>
                <a:latin typeface="Trebuchet MS"/>
                <a:cs typeface="Trebuchet MS"/>
              </a:rPr>
              <a:t> </a:t>
            </a:r>
            <a:r>
              <a:rPr sz="3400" i="1" spc="275" dirty="0">
                <a:solidFill>
                  <a:srgbClr val="FFFFFF"/>
                </a:solidFill>
                <a:latin typeface="Gill Sans MT"/>
                <a:cs typeface="Gill Sans MT"/>
              </a:rPr>
              <a:t>Jones</a:t>
            </a:r>
            <a:r>
              <a:rPr sz="3400" i="1" spc="45" dirty="0">
                <a:solidFill>
                  <a:srgbClr val="FFFFFF"/>
                </a:solidFill>
                <a:latin typeface="Gill Sans MT"/>
                <a:cs typeface="Gill Sans MT"/>
              </a:rPr>
              <a:t> </a:t>
            </a:r>
            <a:r>
              <a:rPr sz="3400" i="1" spc="165" dirty="0">
                <a:solidFill>
                  <a:srgbClr val="FFFFFF"/>
                </a:solidFill>
                <a:latin typeface="Gill Sans MT"/>
                <a:cs typeface="Gill Sans MT"/>
              </a:rPr>
              <a:t>v</a:t>
            </a:r>
            <a:r>
              <a:rPr sz="3400" i="1" spc="45" dirty="0">
                <a:solidFill>
                  <a:srgbClr val="FFFFFF"/>
                </a:solidFill>
                <a:latin typeface="Gill Sans MT"/>
                <a:cs typeface="Gill Sans MT"/>
              </a:rPr>
              <a:t> </a:t>
            </a:r>
            <a:r>
              <a:rPr sz="3400" i="1" spc="105" dirty="0">
                <a:solidFill>
                  <a:srgbClr val="FFFFFF"/>
                </a:solidFill>
                <a:latin typeface="Gill Sans MT"/>
                <a:cs typeface="Gill Sans MT"/>
              </a:rPr>
              <a:t>Kernott</a:t>
            </a:r>
            <a:endParaRPr sz="3400">
              <a:latin typeface="Gill Sans MT"/>
              <a:cs typeface="Gill Sans MT"/>
            </a:endParaRPr>
          </a:p>
          <a:p>
            <a:pPr algn="ctr">
              <a:lnSpc>
                <a:spcPct val="100000"/>
              </a:lnSpc>
              <a:spcBef>
                <a:spcPts val="45"/>
              </a:spcBef>
            </a:pPr>
            <a:r>
              <a:rPr sz="3400" spc="-235" dirty="0">
                <a:solidFill>
                  <a:srgbClr val="FFFFFF"/>
                </a:solidFill>
                <a:latin typeface="Trebuchet MS"/>
                <a:cs typeface="Trebuchet MS"/>
              </a:rPr>
              <a:t>[2011]</a:t>
            </a:r>
            <a:r>
              <a:rPr sz="3400" spc="-75" dirty="0">
                <a:solidFill>
                  <a:srgbClr val="FFFFFF"/>
                </a:solidFill>
                <a:latin typeface="Trebuchet MS"/>
                <a:cs typeface="Trebuchet MS"/>
              </a:rPr>
              <a:t> </a:t>
            </a:r>
            <a:r>
              <a:rPr sz="3400" spc="70" dirty="0">
                <a:solidFill>
                  <a:srgbClr val="FFFFFF"/>
                </a:solidFill>
                <a:latin typeface="Trebuchet MS"/>
                <a:cs typeface="Trebuchet MS"/>
              </a:rPr>
              <a:t>UKSC</a:t>
            </a:r>
            <a:r>
              <a:rPr sz="3400" spc="-75" dirty="0">
                <a:solidFill>
                  <a:srgbClr val="FFFFFF"/>
                </a:solidFill>
                <a:latin typeface="Trebuchet MS"/>
                <a:cs typeface="Trebuchet MS"/>
              </a:rPr>
              <a:t> </a:t>
            </a:r>
            <a:r>
              <a:rPr sz="3400" spc="-25" dirty="0">
                <a:solidFill>
                  <a:srgbClr val="FFFFFF"/>
                </a:solidFill>
                <a:latin typeface="Trebuchet MS"/>
                <a:cs typeface="Trebuchet MS"/>
              </a:rPr>
              <a:t>53</a:t>
            </a:r>
            <a:endParaRPr sz="3400">
              <a:latin typeface="Trebuchet MS"/>
              <a:cs typeface="Trebuchet MS"/>
            </a:endParaRPr>
          </a:p>
        </p:txBody>
      </p:sp>
      <p:pic>
        <p:nvPicPr>
          <p:cNvPr id="7" name="object 7"/>
          <p:cNvPicPr/>
          <p:nvPr/>
        </p:nvPicPr>
        <p:blipFill>
          <a:blip r:embed="rId3" cstate="print"/>
          <a:stretch>
            <a:fillRect/>
          </a:stretch>
        </p:blipFill>
        <p:spPr>
          <a:xfrm>
            <a:off x="866959" y="2040090"/>
            <a:ext cx="95250" cy="95249"/>
          </a:xfrm>
          <a:prstGeom prst="rect">
            <a:avLst/>
          </a:prstGeom>
        </p:spPr>
      </p:pic>
      <p:pic>
        <p:nvPicPr>
          <p:cNvPr id="8" name="object 8"/>
          <p:cNvPicPr/>
          <p:nvPr/>
        </p:nvPicPr>
        <p:blipFill>
          <a:blip r:embed="rId3" cstate="print"/>
          <a:stretch>
            <a:fillRect/>
          </a:stretch>
        </p:blipFill>
        <p:spPr>
          <a:xfrm>
            <a:off x="866959" y="4021290"/>
            <a:ext cx="95250" cy="95249"/>
          </a:xfrm>
          <a:prstGeom prst="rect">
            <a:avLst/>
          </a:prstGeom>
        </p:spPr>
      </p:pic>
      <p:pic>
        <p:nvPicPr>
          <p:cNvPr id="9" name="object 9"/>
          <p:cNvPicPr/>
          <p:nvPr/>
        </p:nvPicPr>
        <p:blipFill>
          <a:blip r:embed="rId3" cstate="print"/>
          <a:stretch>
            <a:fillRect/>
          </a:stretch>
        </p:blipFill>
        <p:spPr>
          <a:xfrm>
            <a:off x="866959" y="5011890"/>
            <a:ext cx="95250" cy="95249"/>
          </a:xfrm>
          <a:prstGeom prst="rect">
            <a:avLst/>
          </a:prstGeom>
        </p:spPr>
      </p:pic>
      <p:pic>
        <p:nvPicPr>
          <p:cNvPr id="10" name="object 10"/>
          <p:cNvPicPr/>
          <p:nvPr/>
        </p:nvPicPr>
        <p:blipFill>
          <a:blip r:embed="rId4" cstate="print"/>
          <a:stretch>
            <a:fillRect/>
          </a:stretch>
        </p:blipFill>
        <p:spPr>
          <a:xfrm>
            <a:off x="1386071" y="5502428"/>
            <a:ext cx="104775" cy="104774"/>
          </a:xfrm>
          <a:prstGeom prst="rect">
            <a:avLst/>
          </a:prstGeom>
        </p:spPr>
      </p:pic>
      <p:pic>
        <p:nvPicPr>
          <p:cNvPr id="11" name="object 11"/>
          <p:cNvPicPr/>
          <p:nvPr/>
        </p:nvPicPr>
        <p:blipFill>
          <a:blip r:embed="rId4" cstate="print"/>
          <a:stretch>
            <a:fillRect/>
          </a:stretch>
        </p:blipFill>
        <p:spPr>
          <a:xfrm>
            <a:off x="1386071" y="6988328"/>
            <a:ext cx="104775" cy="104774"/>
          </a:xfrm>
          <a:prstGeom prst="rect">
            <a:avLst/>
          </a:prstGeom>
        </p:spPr>
      </p:pic>
      <p:sp>
        <p:nvSpPr>
          <p:cNvPr id="12" name="object 12"/>
          <p:cNvSpPr txBox="1"/>
          <p:nvPr/>
        </p:nvSpPr>
        <p:spPr>
          <a:xfrm>
            <a:off x="1115154" y="1735926"/>
            <a:ext cx="10439400" cy="5969000"/>
          </a:xfrm>
          <a:prstGeom prst="rect">
            <a:avLst/>
          </a:prstGeom>
        </p:spPr>
        <p:txBody>
          <a:bodyPr vert="horz" wrap="square" lIns="0" tIns="12700" rIns="0" bIns="0" rtlCol="0">
            <a:spAutoFit/>
          </a:bodyPr>
          <a:lstStyle/>
          <a:p>
            <a:pPr marL="12700" marR="185420">
              <a:lnSpc>
                <a:spcPct val="135400"/>
              </a:lnSpc>
              <a:spcBef>
                <a:spcPts val="100"/>
              </a:spcBef>
            </a:pPr>
            <a:r>
              <a:rPr sz="2400" spc="-100" dirty="0">
                <a:solidFill>
                  <a:srgbClr val="292959"/>
                </a:solidFill>
                <a:latin typeface="Trebuchet MS"/>
                <a:cs typeface="Trebuchet MS"/>
              </a:rPr>
              <a:t>Where</a:t>
            </a:r>
            <a:r>
              <a:rPr sz="2400" spc="-85" dirty="0">
                <a:solidFill>
                  <a:srgbClr val="292959"/>
                </a:solidFill>
                <a:latin typeface="Trebuchet MS"/>
                <a:cs typeface="Trebuchet MS"/>
              </a:rPr>
              <a:t> </a:t>
            </a:r>
            <a:r>
              <a:rPr sz="2400" spc="-90" dirty="0">
                <a:solidFill>
                  <a:srgbClr val="292959"/>
                </a:solidFill>
                <a:latin typeface="Trebuchet MS"/>
                <a:cs typeface="Trebuchet MS"/>
              </a:rPr>
              <a:t>the property </a:t>
            </a:r>
            <a:r>
              <a:rPr sz="2400" spc="-60" dirty="0">
                <a:solidFill>
                  <a:srgbClr val="292959"/>
                </a:solidFill>
                <a:latin typeface="Trebuchet MS"/>
                <a:cs typeface="Trebuchet MS"/>
              </a:rPr>
              <a:t>is</a:t>
            </a:r>
            <a:r>
              <a:rPr sz="2400" spc="-90" dirty="0">
                <a:solidFill>
                  <a:srgbClr val="292959"/>
                </a:solidFill>
                <a:latin typeface="Trebuchet MS"/>
                <a:cs typeface="Trebuchet MS"/>
              </a:rPr>
              <a:t> </a:t>
            </a:r>
            <a:r>
              <a:rPr sz="2400" spc="-120" dirty="0">
                <a:solidFill>
                  <a:srgbClr val="292959"/>
                </a:solidFill>
                <a:latin typeface="Trebuchet MS"/>
                <a:cs typeface="Trebuchet MS"/>
              </a:rPr>
              <a:t>in</a:t>
            </a:r>
            <a:r>
              <a:rPr sz="2400" spc="-75" dirty="0">
                <a:solidFill>
                  <a:srgbClr val="292959"/>
                </a:solidFill>
                <a:latin typeface="Trebuchet MS"/>
                <a:cs typeface="Trebuchet MS"/>
              </a:rPr>
              <a:t> </a:t>
            </a:r>
            <a:r>
              <a:rPr sz="2400" spc="-145" dirty="0">
                <a:solidFill>
                  <a:srgbClr val="292959"/>
                </a:solidFill>
                <a:latin typeface="Trebuchet MS"/>
                <a:cs typeface="Trebuchet MS"/>
              </a:rPr>
              <a:t>joint</a:t>
            </a:r>
            <a:r>
              <a:rPr sz="2400" spc="-75" dirty="0">
                <a:solidFill>
                  <a:srgbClr val="292959"/>
                </a:solidFill>
                <a:latin typeface="Trebuchet MS"/>
                <a:cs typeface="Trebuchet MS"/>
              </a:rPr>
              <a:t> </a:t>
            </a:r>
            <a:r>
              <a:rPr sz="2400" spc="-95" dirty="0">
                <a:solidFill>
                  <a:srgbClr val="292959"/>
                </a:solidFill>
                <a:latin typeface="Trebuchet MS"/>
                <a:cs typeface="Trebuchet MS"/>
              </a:rPr>
              <a:t>ownership,</a:t>
            </a:r>
            <a:r>
              <a:rPr sz="2400" spc="-80" dirty="0">
                <a:solidFill>
                  <a:srgbClr val="292959"/>
                </a:solidFill>
                <a:latin typeface="Trebuchet MS"/>
                <a:cs typeface="Trebuchet MS"/>
              </a:rPr>
              <a:t> </a:t>
            </a:r>
            <a:r>
              <a:rPr sz="2400" spc="-70" dirty="0">
                <a:solidFill>
                  <a:srgbClr val="292959"/>
                </a:solidFill>
                <a:latin typeface="Trebuchet MS"/>
                <a:cs typeface="Trebuchet MS"/>
              </a:rPr>
              <a:t>but</a:t>
            </a:r>
            <a:r>
              <a:rPr sz="2400" spc="-85" dirty="0">
                <a:solidFill>
                  <a:srgbClr val="292959"/>
                </a:solidFill>
                <a:latin typeface="Trebuchet MS"/>
                <a:cs typeface="Trebuchet MS"/>
              </a:rPr>
              <a:t> </a:t>
            </a:r>
            <a:r>
              <a:rPr sz="2400" spc="-95" dirty="0">
                <a:solidFill>
                  <a:srgbClr val="292959"/>
                </a:solidFill>
                <a:latin typeface="Trebuchet MS"/>
                <a:cs typeface="Trebuchet MS"/>
              </a:rPr>
              <a:t>there</a:t>
            </a:r>
            <a:r>
              <a:rPr sz="2400" spc="-85" dirty="0">
                <a:solidFill>
                  <a:srgbClr val="292959"/>
                </a:solidFill>
                <a:latin typeface="Trebuchet MS"/>
                <a:cs typeface="Trebuchet MS"/>
              </a:rPr>
              <a:t> </a:t>
            </a:r>
            <a:r>
              <a:rPr sz="2400" spc="-60" dirty="0">
                <a:solidFill>
                  <a:srgbClr val="292959"/>
                </a:solidFill>
                <a:latin typeface="Trebuchet MS"/>
                <a:cs typeface="Trebuchet MS"/>
              </a:rPr>
              <a:t>is</a:t>
            </a:r>
            <a:r>
              <a:rPr sz="2400" spc="-85" dirty="0">
                <a:solidFill>
                  <a:srgbClr val="292959"/>
                </a:solidFill>
                <a:latin typeface="Trebuchet MS"/>
                <a:cs typeface="Trebuchet MS"/>
              </a:rPr>
              <a:t> </a:t>
            </a:r>
            <a:r>
              <a:rPr sz="2400" dirty="0">
                <a:solidFill>
                  <a:srgbClr val="292959"/>
                </a:solidFill>
                <a:latin typeface="Trebuchet MS"/>
                <a:cs typeface="Trebuchet MS"/>
              </a:rPr>
              <a:t>no</a:t>
            </a:r>
            <a:r>
              <a:rPr sz="2400" spc="-80" dirty="0">
                <a:solidFill>
                  <a:srgbClr val="292959"/>
                </a:solidFill>
                <a:latin typeface="Trebuchet MS"/>
                <a:cs typeface="Trebuchet MS"/>
              </a:rPr>
              <a:t> </a:t>
            </a:r>
            <a:r>
              <a:rPr sz="2400" spc="-45" dirty="0">
                <a:solidFill>
                  <a:srgbClr val="292959"/>
                </a:solidFill>
                <a:latin typeface="Trebuchet MS"/>
                <a:cs typeface="Trebuchet MS"/>
              </a:rPr>
              <a:t>express</a:t>
            </a:r>
            <a:r>
              <a:rPr sz="2400" spc="-85" dirty="0">
                <a:solidFill>
                  <a:srgbClr val="292959"/>
                </a:solidFill>
                <a:latin typeface="Trebuchet MS"/>
                <a:cs typeface="Trebuchet MS"/>
              </a:rPr>
              <a:t> </a:t>
            </a:r>
            <a:r>
              <a:rPr sz="2400" spc="-40" dirty="0">
                <a:solidFill>
                  <a:srgbClr val="292959"/>
                </a:solidFill>
                <a:latin typeface="Trebuchet MS"/>
                <a:cs typeface="Trebuchet MS"/>
              </a:rPr>
              <a:t>declaration</a:t>
            </a:r>
            <a:r>
              <a:rPr sz="2400" spc="-85" dirty="0">
                <a:solidFill>
                  <a:srgbClr val="292959"/>
                </a:solidFill>
                <a:latin typeface="Trebuchet MS"/>
                <a:cs typeface="Trebuchet MS"/>
              </a:rPr>
              <a:t> </a:t>
            </a:r>
            <a:r>
              <a:rPr sz="2400" spc="-25" dirty="0">
                <a:solidFill>
                  <a:srgbClr val="292959"/>
                </a:solidFill>
                <a:latin typeface="Trebuchet MS"/>
                <a:cs typeface="Trebuchet MS"/>
              </a:rPr>
              <a:t>of </a:t>
            </a:r>
            <a:r>
              <a:rPr sz="2400" spc="-170" dirty="0">
                <a:solidFill>
                  <a:srgbClr val="292959"/>
                </a:solidFill>
                <a:latin typeface="Trebuchet MS"/>
                <a:cs typeface="Trebuchet MS"/>
              </a:rPr>
              <a:t>trust,</a:t>
            </a:r>
            <a:r>
              <a:rPr sz="2400" spc="-75" dirty="0">
                <a:solidFill>
                  <a:srgbClr val="292959"/>
                </a:solidFill>
                <a:latin typeface="Trebuchet MS"/>
                <a:cs typeface="Trebuchet MS"/>
              </a:rPr>
              <a:t> </a:t>
            </a:r>
            <a:r>
              <a:rPr sz="2400" spc="-50" dirty="0">
                <a:solidFill>
                  <a:srgbClr val="292959"/>
                </a:solidFill>
                <a:latin typeface="Trebuchet MS"/>
                <a:cs typeface="Trebuchet MS"/>
              </a:rPr>
              <a:t>following</a:t>
            </a:r>
            <a:r>
              <a:rPr sz="2400" spc="-75" dirty="0">
                <a:solidFill>
                  <a:srgbClr val="292959"/>
                </a:solidFill>
                <a:latin typeface="Trebuchet MS"/>
                <a:cs typeface="Trebuchet MS"/>
              </a:rPr>
              <a:t> </a:t>
            </a:r>
            <a:r>
              <a:rPr sz="2400" spc="-90" dirty="0">
                <a:solidFill>
                  <a:srgbClr val="292959"/>
                </a:solidFill>
                <a:latin typeface="Trebuchet MS"/>
                <a:cs typeface="Trebuchet MS"/>
              </a:rPr>
              <a:t>the</a:t>
            </a:r>
            <a:r>
              <a:rPr sz="2400" spc="-75" dirty="0">
                <a:solidFill>
                  <a:srgbClr val="292959"/>
                </a:solidFill>
                <a:latin typeface="Trebuchet MS"/>
                <a:cs typeface="Trebuchet MS"/>
              </a:rPr>
              <a:t> </a:t>
            </a:r>
            <a:r>
              <a:rPr sz="2400" i="1" spc="165" dirty="0">
                <a:solidFill>
                  <a:srgbClr val="292959"/>
                </a:solidFill>
                <a:latin typeface="Gill Sans MT"/>
                <a:cs typeface="Gill Sans MT"/>
              </a:rPr>
              <a:t>Stack</a:t>
            </a:r>
            <a:r>
              <a:rPr sz="2400" i="1" spc="-20" dirty="0">
                <a:solidFill>
                  <a:srgbClr val="292959"/>
                </a:solidFill>
                <a:latin typeface="Gill Sans MT"/>
                <a:cs typeface="Gill Sans MT"/>
              </a:rPr>
              <a:t> </a:t>
            </a:r>
            <a:r>
              <a:rPr sz="2400" dirty="0">
                <a:solidFill>
                  <a:srgbClr val="292959"/>
                </a:solidFill>
                <a:latin typeface="Trebuchet MS"/>
                <a:cs typeface="Trebuchet MS"/>
              </a:rPr>
              <a:t>and</a:t>
            </a:r>
            <a:r>
              <a:rPr sz="2400" spc="-75" dirty="0">
                <a:solidFill>
                  <a:srgbClr val="292959"/>
                </a:solidFill>
                <a:latin typeface="Trebuchet MS"/>
                <a:cs typeface="Trebuchet MS"/>
              </a:rPr>
              <a:t> </a:t>
            </a:r>
            <a:r>
              <a:rPr sz="2400" i="1" spc="80" dirty="0">
                <a:solidFill>
                  <a:srgbClr val="292959"/>
                </a:solidFill>
                <a:latin typeface="Gill Sans MT"/>
                <a:cs typeface="Gill Sans MT"/>
              </a:rPr>
              <a:t>Kernott</a:t>
            </a:r>
            <a:r>
              <a:rPr sz="2400" i="1" spc="-15" dirty="0">
                <a:solidFill>
                  <a:srgbClr val="292959"/>
                </a:solidFill>
                <a:latin typeface="Gill Sans MT"/>
                <a:cs typeface="Gill Sans MT"/>
              </a:rPr>
              <a:t> </a:t>
            </a:r>
            <a:r>
              <a:rPr sz="2400" spc="-65" dirty="0">
                <a:solidFill>
                  <a:srgbClr val="292959"/>
                </a:solidFill>
                <a:latin typeface="Trebuchet MS"/>
                <a:cs typeface="Trebuchet MS"/>
              </a:rPr>
              <a:t>decisions,</a:t>
            </a:r>
            <a:r>
              <a:rPr sz="2400" spc="-75" dirty="0">
                <a:solidFill>
                  <a:srgbClr val="292959"/>
                </a:solidFill>
                <a:latin typeface="Trebuchet MS"/>
                <a:cs typeface="Trebuchet MS"/>
              </a:rPr>
              <a:t> </a:t>
            </a:r>
            <a:r>
              <a:rPr sz="2400" spc="-30" dirty="0">
                <a:solidFill>
                  <a:srgbClr val="292959"/>
                </a:solidFill>
                <a:latin typeface="Trebuchet MS"/>
                <a:cs typeface="Trebuchet MS"/>
              </a:rPr>
              <a:t>judges</a:t>
            </a:r>
            <a:r>
              <a:rPr sz="2400" spc="-75" dirty="0">
                <a:solidFill>
                  <a:srgbClr val="292959"/>
                </a:solidFill>
                <a:latin typeface="Trebuchet MS"/>
                <a:cs typeface="Trebuchet MS"/>
              </a:rPr>
              <a:t> </a:t>
            </a:r>
            <a:r>
              <a:rPr sz="2400" spc="-150" dirty="0">
                <a:solidFill>
                  <a:srgbClr val="292959"/>
                </a:solidFill>
                <a:latin typeface="Trebuchet MS"/>
                <a:cs typeface="Trebuchet MS"/>
              </a:rPr>
              <a:t>will</a:t>
            </a:r>
            <a:r>
              <a:rPr sz="2400" spc="-75" dirty="0">
                <a:solidFill>
                  <a:srgbClr val="292959"/>
                </a:solidFill>
                <a:latin typeface="Trebuchet MS"/>
                <a:cs typeface="Trebuchet MS"/>
              </a:rPr>
              <a:t> </a:t>
            </a:r>
            <a:r>
              <a:rPr sz="2400" b="1" spc="-30" dirty="0">
                <a:solidFill>
                  <a:srgbClr val="292959"/>
                </a:solidFill>
                <a:latin typeface="Trebuchet MS"/>
                <a:cs typeface="Trebuchet MS"/>
              </a:rPr>
              <a:t>no</a:t>
            </a:r>
            <a:r>
              <a:rPr sz="2400" b="1" spc="-125" dirty="0">
                <a:solidFill>
                  <a:srgbClr val="292959"/>
                </a:solidFill>
                <a:latin typeface="Trebuchet MS"/>
                <a:cs typeface="Trebuchet MS"/>
              </a:rPr>
              <a:t> </a:t>
            </a:r>
            <a:r>
              <a:rPr sz="2400" b="1" dirty="0">
                <a:solidFill>
                  <a:srgbClr val="292959"/>
                </a:solidFill>
                <a:latin typeface="Trebuchet MS"/>
                <a:cs typeface="Trebuchet MS"/>
              </a:rPr>
              <a:t>longer</a:t>
            </a:r>
            <a:r>
              <a:rPr sz="2400" b="1" spc="-120" dirty="0">
                <a:solidFill>
                  <a:srgbClr val="292959"/>
                </a:solidFill>
                <a:latin typeface="Trebuchet MS"/>
                <a:cs typeface="Trebuchet MS"/>
              </a:rPr>
              <a:t> </a:t>
            </a:r>
            <a:r>
              <a:rPr sz="2400" b="1" spc="55" dirty="0">
                <a:solidFill>
                  <a:srgbClr val="292959"/>
                </a:solidFill>
                <a:latin typeface="Trebuchet MS"/>
                <a:cs typeface="Trebuchet MS"/>
              </a:rPr>
              <a:t>assume </a:t>
            </a:r>
            <a:r>
              <a:rPr sz="2400" b="1" spc="190" dirty="0">
                <a:solidFill>
                  <a:srgbClr val="292959"/>
                </a:solidFill>
                <a:latin typeface="Trebuchet MS"/>
                <a:cs typeface="Trebuchet MS"/>
              </a:rPr>
              <a:t>a</a:t>
            </a:r>
            <a:r>
              <a:rPr sz="2400" b="1" spc="-140" dirty="0">
                <a:solidFill>
                  <a:srgbClr val="292959"/>
                </a:solidFill>
                <a:latin typeface="Trebuchet MS"/>
                <a:cs typeface="Trebuchet MS"/>
              </a:rPr>
              <a:t> </a:t>
            </a:r>
            <a:r>
              <a:rPr sz="2400" b="1" spc="-10" dirty="0">
                <a:solidFill>
                  <a:srgbClr val="292959"/>
                </a:solidFill>
                <a:latin typeface="Trebuchet MS"/>
                <a:cs typeface="Trebuchet MS"/>
              </a:rPr>
              <a:t>resulting</a:t>
            </a:r>
            <a:r>
              <a:rPr sz="2400" b="1" spc="-130" dirty="0">
                <a:solidFill>
                  <a:srgbClr val="292959"/>
                </a:solidFill>
                <a:latin typeface="Trebuchet MS"/>
                <a:cs typeface="Trebuchet MS"/>
              </a:rPr>
              <a:t> </a:t>
            </a:r>
            <a:r>
              <a:rPr sz="2400" b="1" spc="-55" dirty="0">
                <a:solidFill>
                  <a:srgbClr val="292959"/>
                </a:solidFill>
                <a:latin typeface="Trebuchet MS"/>
                <a:cs typeface="Trebuchet MS"/>
              </a:rPr>
              <a:t>trust</a:t>
            </a:r>
            <a:r>
              <a:rPr sz="2400" b="1" spc="-125" dirty="0">
                <a:solidFill>
                  <a:srgbClr val="292959"/>
                </a:solidFill>
                <a:latin typeface="Trebuchet MS"/>
                <a:cs typeface="Trebuchet MS"/>
              </a:rPr>
              <a:t> </a:t>
            </a:r>
            <a:r>
              <a:rPr sz="2400" b="1" spc="55" dirty="0">
                <a:solidFill>
                  <a:srgbClr val="292959"/>
                </a:solidFill>
                <a:latin typeface="Trebuchet MS"/>
                <a:cs typeface="Trebuchet MS"/>
              </a:rPr>
              <a:t>arises</a:t>
            </a:r>
            <a:r>
              <a:rPr sz="2400" b="1" spc="-130" dirty="0">
                <a:solidFill>
                  <a:srgbClr val="292959"/>
                </a:solidFill>
                <a:latin typeface="Trebuchet MS"/>
                <a:cs typeface="Trebuchet MS"/>
              </a:rPr>
              <a:t> </a:t>
            </a:r>
            <a:r>
              <a:rPr sz="2400" b="1" dirty="0">
                <a:solidFill>
                  <a:srgbClr val="292959"/>
                </a:solidFill>
                <a:latin typeface="Trebuchet MS"/>
                <a:cs typeface="Trebuchet MS"/>
              </a:rPr>
              <a:t>due</a:t>
            </a:r>
            <a:r>
              <a:rPr sz="2400" b="1" spc="-125" dirty="0">
                <a:solidFill>
                  <a:srgbClr val="292959"/>
                </a:solidFill>
                <a:latin typeface="Trebuchet MS"/>
                <a:cs typeface="Trebuchet MS"/>
              </a:rPr>
              <a:t> </a:t>
            </a:r>
            <a:r>
              <a:rPr sz="2400" b="1" spc="-60" dirty="0">
                <a:solidFill>
                  <a:srgbClr val="292959"/>
                </a:solidFill>
                <a:latin typeface="Trebuchet MS"/>
                <a:cs typeface="Trebuchet MS"/>
              </a:rPr>
              <a:t>to</a:t>
            </a:r>
            <a:r>
              <a:rPr sz="2400" b="1" spc="-125" dirty="0">
                <a:solidFill>
                  <a:srgbClr val="292959"/>
                </a:solidFill>
                <a:latin typeface="Trebuchet MS"/>
                <a:cs typeface="Trebuchet MS"/>
              </a:rPr>
              <a:t> </a:t>
            </a:r>
            <a:r>
              <a:rPr sz="2400" b="1" spc="-85" dirty="0">
                <a:solidFill>
                  <a:srgbClr val="292959"/>
                </a:solidFill>
                <a:latin typeface="Trebuchet MS"/>
                <a:cs typeface="Trebuchet MS"/>
              </a:rPr>
              <a:t>the</a:t>
            </a:r>
            <a:r>
              <a:rPr sz="2400" b="1" spc="-125" dirty="0">
                <a:solidFill>
                  <a:srgbClr val="292959"/>
                </a:solidFill>
                <a:latin typeface="Trebuchet MS"/>
                <a:cs typeface="Trebuchet MS"/>
              </a:rPr>
              <a:t> </a:t>
            </a:r>
            <a:r>
              <a:rPr sz="2400" b="1" spc="-10" dirty="0">
                <a:solidFill>
                  <a:srgbClr val="292959"/>
                </a:solidFill>
                <a:latin typeface="Trebuchet MS"/>
                <a:cs typeface="Trebuchet MS"/>
              </a:rPr>
              <a:t>parties’</a:t>
            </a:r>
            <a:r>
              <a:rPr sz="2400" b="1" spc="-130" dirty="0">
                <a:solidFill>
                  <a:srgbClr val="292959"/>
                </a:solidFill>
                <a:latin typeface="Trebuchet MS"/>
                <a:cs typeface="Trebuchet MS"/>
              </a:rPr>
              <a:t> </a:t>
            </a:r>
            <a:r>
              <a:rPr sz="2400" b="1" dirty="0">
                <a:solidFill>
                  <a:srgbClr val="292959"/>
                </a:solidFill>
                <a:latin typeface="Trebuchet MS"/>
                <a:cs typeface="Trebuchet MS"/>
              </a:rPr>
              <a:t>unequal</a:t>
            </a:r>
            <a:r>
              <a:rPr sz="2400" b="1" spc="-130" dirty="0">
                <a:solidFill>
                  <a:srgbClr val="292959"/>
                </a:solidFill>
                <a:latin typeface="Trebuchet MS"/>
                <a:cs typeface="Trebuchet MS"/>
              </a:rPr>
              <a:t> </a:t>
            </a:r>
            <a:r>
              <a:rPr sz="2400" b="1" spc="-25" dirty="0">
                <a:solidFill>
                  <a:srgbClr val="292959"/>
                </a:solidFill>
                <a:latin typeface="Trebuchet MS"/>
                <a:cs typeface="Trebuchet MS"/>
              </a:rPr>
              <a:t>contributions</a:t>
            </a:r>
            <a:r>
              <a:rPr sz="2400" b="1" spc="-80" dirty="0">
                <a:solidFill>
                  <a:srgbClr val="292959"/>
                </a:solidFill>
                <a:latin typeface="Trebuchet MS"/>
                <a:cs typeface="Trebuchet MS"/>
              </a:rPr>
              <a:t> </a:t>
            </a:r>
            <a:r>
              <a:rPr sz="2400" spc="-30" dirty="0">
                <a:solidFill>
                  <a:srgbClr val="292959"/>
                </a:solidFill>
                <a:latin typeface="Trebuchet MS"/>
                <a:cs typeface="Trebuchet MS"/>
              </a:rPr>
              <a:t>to</a:t>
            </a:r>
            <a:r>
              <a:rPr sz="2400" spc="-75" dirty="0">
                <a:solidFill>
                  <a:srgbClr val="292959"/>
                </a:solidFill>
                <a:latin typeface="Trebuchet MS"/>
                <a:cs typeface="Trebuchet MS"/>
              </a:rPr>
              <a:t> </a:t>
            </a:r>
            <a:r>
              <a:rPr sz="2400" spc="-25" dirty="0">
                <a:solidFill>
                  <a:srgbClr val="292959"/>
                </a:solidFill>
                <a:latin typeface="Trebuchet MS"/>
                <a:cs typeface="Trebuchet MS"/>
              </a:rPr>
              <a:t>the purchase</a:t>
            </a:r>
            <a:r>
              <a:rPr sz="2400" spc="-90" dirty="0">
                <a:solidFill>
                  <a:srgbClr val="292959"/>
                </a:solidFill>
                <a:latin typeface="Trebuchet MS"/>
                <a:cs typeface="Trebuchet MS"/>
              </a:rPr>
              <a:t> </a:t>
            </a:r>
            <a:r>
              <a:rPr sz="2400" spc="-50" dirty="0">
                <a:solidFill>
                  <a:srgbClr val="292959"/>
                </a:solidFill>
                <a:latin typeface="Trebuchet MS"/>
                <a:cs typeface="Trebuchet MS"/>
              </a:rPr>
              <a:t>price</a:t>
            </a:r>
            <a:r>
              <a:rPr sz="2400" spc="-80" dirty="0">
                <a:solidFill>
                  <a:srgbClr val="292959"/>
                </a:solidFill>
                <a:latin typeface="Trebuchet MS"/>
                <a:cs typeface="Trebuchet MS"/>
              </a:rPr>
              <a:t> </a:t>
            </a:r>
            <a:r>
              <a:rPr sz="2400" spc="-120" dirty="0">
                <a:solidFill>
                  <a:srgbClr val="292959"/>
                </a:solidFill>
                <a:latin typeface="Trebuchet MS"/>
                <a:cs typeface="Trebuchet MS"/>
              </a:rPr>
              <a:t>in</a:t>
            </a:r>
            <a:r>
              <a:rPr sz="2400" spc="-75" dirty="0">
                <a:solidFill>
                  <a:srgbClr val="292959"/>
                </a:solidFill>
                <a:latin typeface="Trebuchet MS"/>
                <a:cs typeface="Trebuchet MS"/>
              </a:rPr>
              <a:t> </a:t>
            </a:r>
            <a:r>
              <a:rPr sz="2400" spc="-110" dirty="0">
                <a:solidFill>
                  <a:srgbClr val="292959"/>
                </a:solidFill>
                <a:latin typeface="Trebuchet MS"/>
                <a:cs typeface="Trebuchet MS"/>
              </a:rPr>
              <a:t>family</a:t>
            </a:r>
            <a:r>
              <a:rPr sz="2400" spc="-75" dirty="0">
                <a:solidFill>
                  <a:srgbClr val="292959"/>
                </a:solidFill>
                <a:latin typeface="Trebuchet MS"/>
                <a:cs typeface="Trebuchet MS"/>
              </a:rPr>
              <a:t> </a:t>
            </a:r>
            <a:r>
              <a:rPr sz="2400" spc="-20" dirty="0">
                <a:solidFill>
                  <a:srgbClr val="292959"/>
                </a:solidFill>
                <a:latin typeface="Trebuchet MS"/>
                <a:cs typeface="Trebuchet MS"/>
              </a:rPr>
              <a:t>home</a:t>
            </a:r>
            <a:endParaRPr sz="2400">
              <a:latin typeface="Trebuchet MS"/>
              <a:cs typeface="Trebuchet MS"/>
            </a:endParaRPr>
          </a:p>
          <a:p>
            <a:pPr marL="12700" marR="144145">
              <a:lnSpc>
                <a:spcPct val="135400"/>
              </a:lnSpc>
            </a:pPr>
            <a:r>
              <a:rPr sz="2400" spc="-20" dirty="0">
                <a:solidFill>
                  <a:srgbClr val="292959"/>
                </a:solidFill>
                <a:latin typeface="Trebuchet MS"/>
                <a:cs typeface="Trebuchet MS"/>
              </a:rPr>
              <a:t>Judges</a:t>
            </a:r>
            <a:r>
              <a:rPr sz="2400" spc="-114" dirty="0">
                <a:solidFill>
                  <a:srgbClr val="292959"/>
                </a:solidFill>
                <a:latin typeface="Trebuchet MS"/>
                <a:cs typeface="Trebuchet MS"/>
              </a:rPr>
              <a:t> </a:t>
            </a:r>
            <a:r>
              <a:rPr sz="2400" spc="-150" dirty="0">
                <a:solidFill>
                  <a:srgbClr val="292959"/>
                </a:solidFill>
                <a:latin typeface="Trebuchet MS"/>
                <a:cs typeface="Trebuchet MS"/>
              </a:rPr>
              <a:t>will</a:t>
            </a:r>
            <a:r>
              <a:rPr sz="2400" spc="-75" dirty="0">
                <a:solidFill>
                  <a:srgbClr val="292959"/>
                </a:solidFill>
                <a:latin typeface="Trebuchet MS"/>
                <a:cs typeface="Trebuchet MS"/>
              </a:rPr>
              <a:t> </a:t>
            </a:r>
            <a:r>
              <a:rPr sz="2400" spc="-10" dirty="0">
                <a:solidFill>
                  <a:srgbClr val="292959"/>
                </a:solidFill>
                <a:latin typeface="Trebuchet MS"/>
                <a:cs typeface="Trebuchet MS"/>
              </a:rPr>
              <a:t>now</a:t>
            </a:r>
            <a:r>
              <a:rPr sz="2400" spc="-85" dirty="0">
                <a:solidFill>
                  <a:srgbClr val="292959"/>
                </a:solidFill>
                <a:latin typeface="Trebuchet MS"/>
                <a:cs typeface="Trebuchet MS"/>
              </a:rPr>
              <a:t> </a:t>
            </a:r>
            <a:r>
              <a:rPr sz="2400" spc="-70" dirty="0">
                <a:solidFill>
                  <a:srgbClr val="292959"/>
                </a:solidFill>
                <a:latin typeface="Trebuchet MS"/>
                <a:cs typeface="Trebuchet MS"/>
              </a:rPr>
              <a:t>presume</a:t>
            </a:r>
            <a:r>
              <a:rPr sz="2400" spc="-85" dirty="0">
                <a:solidFill>
                  <a:srgbClr val="292959"/>
                </a:solidFill>
                <a:latin typeface="Trebuchet MS"/>
                <a:cs typeface="Trebuchet MS"/>
              </a:rPr>
              <a:t> equality </a:t>
            </a:r>
            <a:r>
              <a:rPr sz="2400" spc="-40" dirty="0">
                <a:solidFill>
                  <a:srgbClr val="292959"/>
                </a:solidFill>
                <a:latin typeface="Trebuchet MS"/>
                <a:cs typeface="Trebuchet MS"/>
              </a:rPr>
              <a:t>between</a:t>
            </a:r>
            <a:r>
              <a:rPr sz="2400" spc="-85" dirty="0">
                <a:solidFill>
                  <a:srgbClr val="292959"/>
                </a:solidFill>
                <a:latin typeface="Trebuchet MS"/>
                <a:cs typeface="Trebuchet MS"/>
              </a:rPr>
              <a:t> </a:t>
            </a:r>
            <a:r>
              <a:rPr sz="2400" spc="-90" dirty="0">
                <a:solidFill>
                  <a:srgbClr val="292959"/>
                </a:solidFill>
                <a:latin typeface="Trebuchet MS"/>
                <a:cs typeface="Trebuchet MS"/>
              </a:rPr>
              <a:t>the</a:t>
            </a:r>
            <a:r>
              <a:rPr sz="2400" spc="-85" dirty="0">
                <a:solidFill>
                  <a:srgbClr val="292959"/>
                </a:solidFill>
                <a:latin typeface="Trebuchet MS"/>
                <a:cs typeface="Trebuchet MS"/>
              </a:rPr>
              <a:t> </a:t>
            </a:r>
            <a:r>
              <a:rPr sz="2400" spc="-95" dirty="0">
                <a:solidFill>
                  <a:srgbClr val="292959"/>
                </a:solidFill>
                <a:latin typeface="Trebuchet MS"/>
                <a:cs typeface="Trebuchet MS"/>
              </a:rPr>
              <a:t>parties,</a:t>
            </a:r>
            <a:r>
              <a:rPr sz="2400" spc="-85" dirty="0">
                <a:solidFill>
                  <a:srgbClr val="292959"/>
                </a:solidFill>
                <a:latin typeface="Trebuchet MS"/>
                <a:cs typeface="Trebuchet MS"/>
              </a:rPr>
              <a:t> </a:t>
            </a:r>
            <a:r>
              <a:rPr sz="2400" spc="-145" dirty="0">
                <a:solidFill>
                  <a:srgbClr val="292959"/>
                </a:solidFill>
                <a:latin typeface="Trebuchet MS"/>
                <a:cs typeface="Trebuchet MS"/>
              </a:rPr>
              <a:t>joint</a:t>
            </a:r>
            <a:r>
              <a:rPr sz="2400" spc="-75" dirty="0">
                <a:solidFill>
                  <a:srgbClr val="292959"/>
                </a:solidFill>
                <a:latin typeface="Trebuchet MS"/>
                <a:cs typeface="Trebuchet MS"/>
              </a:rPr>
              <a:t> </a:t>
            </a:r>
            <a:r>
              <a:rPr sz="2400" spc="-65" dirty="0">
                <a:solidFill>
                  <a:srgbClr val="292959"/>
                </a:solidFill>
                <a:latin typeface="Trebuchet MS"/>
                <a:cs typeface="Trebuchet MS"/>
              </a:rPr>
              <a:t>tenants</a:t>
            </a:r>
            <a:r>
              <a:rPr sz="2400" spc="-85" dirty="0">
                <a:solidFill>
                  <a:srgbClr val="292959"/>
                </a:solidFill>
                <a:latin typeface="Trebuchet MS"/>
                <a:cs typeface="Trebuchet MS"/>
              </a:rPr>
              <a:t> </a:t>
            </a:r>
            <a:r>
              <a:rPr sz="2400" spc="-120" dirty="0">
                <a:solidFill>
                  <a:srgbClr val="292959"/>
                </a:solidFill>
                <a:latin typeface="Trebuchet MS"/>
                <a:cs typeface="Trebuchet MS"/>
              </a:rPr>
              <a:t>in</a:t>
            </a:r>
            <a:r>
              <a:rPr sz="2400" spc="-75" dirty="0">
                <a:solidFill>
                  <a:srgbClr val="292959"/>
                </a:solidFill>
                <a:latin typeface="Trebuchet MS"/>
                <a:cs typeface="Trebuchet MS"/>
              </a:rPr>
              <a:t> </a:t>
            </a:r>
            <a:r>
              <a:rPr sz="2400" spc="-20" dirty="0">
                <a:solidFill>
                  <a:srgbClr val="292959"/>
                </a:solidFill>
                <a:latin typeface="Trebuchet MS"/>
                <a:cs typeface="Trebuchet MS"/>
              </a:rPr>
              <a:t>law</a:t>
            </a:r>
            <a:r>
              <a:rPr sz="2400" spc="-85" dirty="0">
                <a:solidFill>
                  <a:srgbClr val="292959"/>
                </a:solidFill>
                <a:latin typeface="Trebuchet MS"/>
                <a:cs typeface="Trebuchet MS"/>
              </a:rPr>
              <a:t> </a:t>
            </a:r>
            <a:r>
              <a:rPr sz="2400" spc="-25" dirty="0">
                <a:solidFill>
                  <a:srgbClr val="292959"/>
                </a:solidFill>
                <a:latin typeface="Trebuchet MS"/>
                <a:cs typeface="Trebuchet MS"/>
              </a:rPr>
              <a:t>and </a:t>
            </a:r>
            <a:r>
              <a:rPr sz="2400" spc="-95" dirty="0">
                <a:solidFill>
                  <a:srgbClr val="292959"/>
                </a:solidFill>
                <a:latin typeface="Trebuchet MS"/>
                <a:cs typeface="Trebuchet MS"/>
              </a:rPr>
              <a:t>equity</a:t>
            </a:r>
            <a:r>
              <a:rPr sz="2400" spc="-90" dirty="0">
                <a:solidFill>
                  <a:srgbClr val="292959"/>
                </a:solidFill>
                <a:latin typeface="Trebuchet MS"/>
                <a:cs typeface="Trebuchet MS"/>
              </a:rPr>
              <a:t> </a:t>
            </a:r>
            <a:r>
              <a:rPr sz="2400" spc="-114" dirty="0">
                <a:solidFill>
                  <a:srgbClr val="292959"/>
                </a:solidFill>
                <a:latin typeface="Trebuchet MS"/>
                <a:cs typeface="Trebuchet MS"/>
              </a:rPr>
              <a:t>(or</a:t>
            </a:r>
            <a:r>
              <a:rPr sz="2400" spc="-75" dirty="0">
                <a:solidFill>
                  <a:srgbClr val="292959"/>
                </a:solidFill>
                <a:latin typeface="Trebuchet MS"/>
                <a:cs typeface="Trebuchet MS"/>
              </a:rPr>
              <a:t> </a:t>
            </a:r>
            <a:r>
              <a:rPr sz="2400" spc="-110" dirty="0">
                <a:solidFill>
                  <a:srgbClr val="292959"/>
                </a:solidFill>
                <a:latin typeface="Trebuchet MS"/>
                <a:cs typeface="Trebuchet MS"/>
              </a:rPr>
              <a:t>if</a:t>
            </a:r>
            <a:r>
              <a:rPr sz="2400" spc="-75" dirty="0">
                <a:solidFill>
                  <a:srgbClr val="292959"/>
                </a:solidFill>
                <a:latin typeface="Trebuchet MS"/>
                <a:cs typeface="Trebuchet MS"/>
              </a:rPr>
              <a:t> </a:t>
            </a:r>
            <a:r>
              <a:rPr sz="2400" spc="-40" dirty="0">
                <a:solidFill>
                  <a:srgbClr val="292959"/>
                </a:solidFill>
                <a:latin typeface="Trebuchet MS"/>
                <a:cs typeface="Trebuchet MS"/>
              </a:rPr>
              <a:t>already</a:t>
            </a:r>
            <a:r>
              <a:rPr sz="2400" spc="-110" dirty="0">
                <a:solidFill>
                  <a:srgbClr val="292959"/>
                </a:solidFill>
                <a:latin typeface="Trebuchet MS"/>
                <a:cs typeface="Trebuchet MS"/>
              </a:rPr>
              <a:t> </a:t>
            </a:r>
            <a:r>
              <a:rPr sz="2400" spc="-90" dirty="0">
                <a:solidFill>
                  <a:srgbClr val="292959"/>
                </a:solidFill>
                <a:latin typeface="Trebuchet MS"/>
                <a:cs typeface="Trebuchet MS"/>
              </a:rPr>
              <a:t>Tenants</a:t>
            </a:r>
            <a:r>
              <a:rPr sz="2400" spc="-85" dirty="0">
                <a:solidFill>
                  <a:srgbClr val="292959"/>
                </a:solidFill>
                <a:latin typeface="Trebuchet MS"/>
                <a:cs typeface="Trebuchet MS"/>
              </a:rPr>
              <a:t> </a:t>
            </a:r>
            <a:r>
              <a:rPr sz="2400" spc="-120" dirty="0">
                <a:solidFill>
                  <a:srgbClr val="292959"/>
                </a:solidFill>
                <a:latin typeface="Trebuchet MS"/>
                <a:cs typeface="Trebuchet MS"/>
              </a:rPr>
              <a:t>in</a:t>
            </a:r>
            <a:r>
              <a:rPr sz="2400" spc="-75" dirty="0">
                <a:solidFill>
                  <a:srgbClr val="292959"/>
                </a:solidFill>
                <a:latin typeface="Trebuchet MS"/>
                <a:cs typeface="Trebuchet MS"/>
              </a:rPr>
              <a:t> </a:t>
            </a:r>
            <a:r>
              <a:rPr sz="2400" spc="-95" dirty="0">
                <a:solidFill>
                  <a:srgbClr val="292959"/>
                </a:solidFill>
                <a:latin typeface="Trebuchet MS"/>
                <a:cs typeface="Trebuchet MS"/>
              </a:rPr>
              <a:t>common,</a:t>
            </a:r>
            <a:r>
              <a:rPr sz="2400" spc="-80" dirty="0">
                <a:solidFill>
                  <a:srgbClr val="292959"/>
                </a:solidFill>
                <a:latin typeface="Trebuchet MS"/>
                <a:cs typeface="Trebuchet MS"/>
              </a:rPr>
              <a:t> </a:t>
            </a:r>
            <a:r>
              <a:rPr sz="2400" spc="-55" dirty="0">
                <a:solidFill>
                  <a:srgbClr val="292959"/>
                </a:solidFill>
                <a:latin typeface="Trebuchet MS"/>
                <a:cs typeface="Trebuchet MS"/>
              </a:rPr>
              <a:t>held</a:t>
            </a:r>
            <a:r>
              <a:rPr sz="2400" spc="-85" dirty="0">
                <a:solidFill>
                  <a:srgbClr val="292959"/>
                </a:solidFill>
                <a:latin typeface="Trebuchet MS"/>
                <a:cs typeface="Trebuchet MS"/>
              </a:rPr>
              <a:t> </a:t>
            </a:r>
            <a:r>
              <a:rPr sz="2400" spc="-120" dirty="0">
                <a:solidFill>
                  <a:srgbClr val="292959"/>
                </a:solidFill>
                <a:latin typeface="Trebuchet MS"/>
                <a:cs typeface="Trebuchet MS"/>
              </a:rPr>
              <a:t>in</a:t>
            </a:r>
            <a:r>
              <a:rPr sz="2400" spc="-75" dirty="0">
                <a:solidFill>
                  <a:srgbClr val="292959"/>
                </a:solidFill>
                <a:latin typeface="Trebuchet MS"/>
                <a:cs typeface="Trebuchet MS"/>
              </a:rPr>
              <a:t> </a:t>
            </a:r>
            <a:r>
              <a:rPr sz="2400" spc="-20" dirty="0">
                <a:solidFill>
                  <a:srgbClr val="292959"/>
                </a:solidFill>
                <a:latin typeface="Trebuchet MS"/>
                <a:cs typeface="Trebuchet MS"/>
              </a:rPr>
              <a:t>equal</a:t>
            </a:r>
            <a:r>
              <a:rPr sz="2400" spc="-80" dirty="0">
                <a:solidFill>
                  <a:srgbClr val="292959"/>
                </a:solidFill>
                <a:latin typeface="Trebuchet MS"/>
                <a:cs typeface="Trebuchet MS"/>
              </a:rPr>
              <a:t> </a:t>
            </a:r>
            <a:r>
              <a:rPr sz="2400" spc="-10" dirty="0">
                <a:solidFill>
                  <a:srgbClr val="292959"/>
                </a:solidFill>
                <a:latin typeface="Trebuchet MS"/>
                <a:cs typeface="Trebuchet MS"/>
              </a:rPr>
              <a:t>shares).</a:t>
            </a:r>
            <a:endParaRPr sz="2400">
              <a:latin typeface="Trebuchet MS"/>
              <a:cs typeface="Trebuchet MS"/>
            </a:endParaRPr>
          </a:p>
          <a:p>
            <a:pPr marL="12700">
              <a:lnSpc>
                <a:spcPct val="100000"/>
              </a:lnSpc>
              <a:spcBef>
                <a:spcPts val="1019"/>
              </a:spcBef>
            </a:pPr>
            <a:r>
              <a:rPr sz="2400" spc="-155" dirty="0">
                <a:solidFill>
                  <a:srgbClr val="292959"/>
                </a:solidFill>
                <a:latin typeface="Trebuchet MS"/>
                <a:cs typeface="Trebuchet MS"/>
              </a:rPr>
              <a:t>The</a:t>
            </a:r>
            <a:r>
              <a:rPr sz="2400" spc="-40" dirty="0">
                <a:solidFill>
                  <a:srgbClr val="292959"/>
                </a:solidFill>
                <a:latin typeface="Trebuchet MS"/>
                <a:cs typeface="Trebuchet MS"/>
              </a:rPr>
              <a:t> </a:t>
            </a:r>
            <a:r>
              <a:rPr sz="2400" dirty="0">
                <a:solidFill>
                  <a:srgbClr val="292959"/>
                </a:solidFill>
                <a:latin typeface="Trebuchet MS"/>
                <a:cs typeface="Trebuchet MS"/>
              </a:rPr>
              <a:t>UKSC</a:t>
            </a:r>
            <a:r>
              <a:rPr sz="2400" spc="-40" dirty="0">
                <a:solidFill>
                  <a:srgbClr val="292959"/>
                </a:solidFill>
                <a:latin typeface="Trebuchet MS"/>
                <a:cs typeface="Trebuchet MS"/>
              </a:rPr>
              <a:t> </a:t>
            </a:r>
            <a:r>
              <a:rPr sz="2400" spc="-55" dirty="0">
                <a:solidFill>
                  <a:srgbClr val="292959"/>
                </a:solidFill>
                <a:latin typeface="Trebuchet MS"/>
                <a:cs typeface="Trebuchet MS"/>
              </a:rPr>
              <a:t>held</a:t>
            </a:r>
            <a:r>
              <a:rPr sz="2400" spc="-40" dirty="0">
                <a:solidFill>
                  <a:srgbClr val="292959"/>
                </a:solidFill>
                <a:latin typeface="Trebuchet MS"/>
                <a:cs typeface="Trebuchet MS"/>
              </a:rPr>
              <a:t> </a:t>
            </a:r>
            <a:r>
              <a:rPr sz="2400" spc="-70" dirty="0">
                <a:solidFill>
                  <a:srgbClr val="292959"/>
                </a:solidFill>
                <a:latin typeface="Trebuchet MS"/>
                <a:cs typeface="Trebuchet MS"/>
              </a:rPr>
              <a:t>that</a:t>
            </a:r>
            <a:r>
              <a:rPr sz="2400" spc="-40" dirty="0">
                <a:solidFill>
                  <a:srgbClr val="292959"/>
                </a:solidFill>
                <a:latin typeface="Trebuchet MS"/>
                <a:cs typeface="Trebuchet MS"/>
              </a:rPr>
              <a:t> </a:t>
            </a:r>
            <a:r>
              <a:rPr sz="2400" spc="-20" dirty="0">
                <a:solidFill>
                  <a:srgbClr val="292959"/>
                </a:solidFill>
                <a:latin typeface="Trebuchet MS"/>
                <a:cs typeface="Trebuchet MS"/>
              </a:rPr>
              <a:t>this:</a:t>
            </a:r>
            <a:endParaRPr sz="2400">
              <a:latin typeface="Trebuchet MS"/>
              <a:cs typeface="Trebuchet MS"/>
            </a:endParaRPr>
          </a:p>
          <a:p>
            <a:pPr marL="530860" marR="117475">
              <a:lnSpc>
                <a:spcPct val="135400"/>
              </a:lnSpc>
            </a:pPr>
            <a:r>
              <a:rPr sz="2400" spc="-85" dirty="0">
                <a:solidFill>
                  <a:srgbClr val="292959"/>
                </a:solidFill>
                <a:latin typeface="Trebuchet MS"/>
                <a:cs typeface="Trebuchet MS"/>
              </a:rPr>
              <a:t>better</a:t>
            </a:r>
            <a:r>
              <a:rPr sz="2400" spc="-95" dirty="0">
                <a:solidFill>
                  <a:srgbClr val="292959"/>
                </a:solidFill>
                <a:latin typeface="Trebuchet MS"/>
                <a:cs typeface="Trebuchet MS"/>
              </a:rPr>
              <a:t> </a:t>
            </a:r>
            <a:r>
              <a:rPr sz="2400" spc="-80" dirty="0">
                <a:solidFill>
                  <a:srgbClr val="292959"/>
                </a:solidFill>
                <a:latin typeface="Trebuchet MS"/>
                <a:cs typeface="Trebuchet MS"/>
              </a:rPr>
              <a:t>reflects</a:t>
            </a:r>
            <a:r>
              <a:rPr sz="2400" spc="-85" dirty="0">
                <a:solidFill>
                  <a:srgbClr val="292959"/>
                </a:solidFill>
                <a:latin typeface="Trebuchet MS"/>
                <a:cs typeface="Trebuchet MS"/>
              </a:rPr>
              <a:t> </a:t>
            </a:r>
            <a:r>
              <a:rPr sz="2400" spc="-70" dirty="0">
                <a:solidFill>
                  <a:srgbClr val="292959"/>
                </a:solidFill>
                <a:latin typeface="Trebuchet MS"/>
                <a:cs typeface="Trebuchet MS"/>
              </a:rPr>
              <a:t>modern</a:t>
            </a:r>
            <a:r>
              <a:rPr sz="2400" spc="-85" dirty="0">
                <a:solidFill>
                  <a:srgbClr val="292959"/>
                </a:solidFill>
                <a:latin typeface="Trebuchet MS"/>
                <a:cs typeface="Trebuchet MS"/>
              </a:rPr>
              <a:t> </a:t>
            </a:r>
            <a:r>
              <a:rPr sz="2400" spc="-60" dirty="0">
                <a:solidFill>
                  <a:srgbClr val="292959"/>
                </a:solidFill>
                <a:latin typeface="Trebuchet MS"/>
                <a:cs typeface="Trebuchet MS"/>
              </a:rPr>
              <a:t>practices,</a:t>
            </a:r>
            <a:r>
              <a:rPr sz="2400" spc="-85" dirty="0">
                <a:solidFill>
                  <a:srgbClr val="292959"/>
                </a:solidFill>
                <a:latin typeface="Trebuchet MS"/>
                <a:cs typeface="Trebuchet MS"/>
              </a:rPr>
              <a:t> </a:t>
            </a:r>
            <a:r>
              <a:rPr sz="2400" spc="-10" dirty="0">
                <a:solidFill>
                  <a:srgbClr val="292959"/>
                </a:solidFill>
                <a:latin typeface="Trebuchet MS"/>
                <a:cs typeface="Trebuchet MS"/>
              </a:rPr>
              <a:t>acknowledging</a:t>
            </a:r>
            <a:r>
              <a:rPr sz="2400" spc="-85" dirty="0">
                <a:solidFill>
                  <a:srgbClr val="292959"/>
                </a:solidFill>
                <a:latin typeface="Trebuchet MS"/>
                <a:cs typeface="Trebuchet MS"/>
              </a:rPr>
              <a:t> </a:t>
            </a:r>
            <a:r>
              <a:rPr sz="2400" spc="-70" dirty="0">
                <a:solidFill>
                  <a:srgbClr val="292959"/>
                </a:solidFill>
                <a:latin typeface="Trebuchet MS"/>
                <a:cs typeface="Trebuchet MS"/>
              </a:rPr>
              <a:t>that</a:t>
            </a:r>
            <a:r>
              <a:rPr sz="2400" spc="-90" dirty="0">
                <a:solidFill>
                  <a:srgbClr val="292959"/>
                </a:solidFill>
                <a:latin typeface="Trebuchet MS"/>
                <a:cs typeface="Trebuchet MS"/>
              </a:rPr>
              <a:t> </a:t>
            </a:r>
            <a:r>
              <a:rPr sz="2400" spc="-100" dirty="0">
                <a:solidFill>
                  <a:srgbClr val="292959"/>
                </a:solidFill>
                <a:latin typeface="Trebuchet MS"/>
                <a:cs typeface="Trebuchet MS"/>
              </a:rPr>
              <a:t>intimate</a:t>
            </a:r>
            <a:r>
              <a:rPr sz="2400" spc="-80" dirty="0">
                <a:solidFill>
                  <a:srgbClr val="292959"/>
                </a:solidFill>
                <a:latin typeface="Trebuchet MS"/>
                <a:cs typeface="Trebuchet MS"/>
              </a:rPr>
              <a:t> </a:t>
            </a:r>
            <a:r>
              <a:rPr sz="2400" spc="-10" dirty="0">
                <a:solidFill>
                  <a:srgbClr val="292959"/>
                </a:solidFill>
                <a:latin typeface="Trebuchet MS"/>
                <a:cs typeface="Trebuchet MS"/>
              </a:rPr>
              <a:t>couples </a:t>
            </a:r>
            <a:r>
              <a:rPr sz="2400" spc="-95" dirty="0">
                <a:solidFill>
                  <a:srgbClr val="292959"/>
                </a:solidFill>
                <a:latin typeface="Trebuchet MS"/>
                <a:cs typeface="Trebuchet MS"/>
              </a:rPr>
              <a:t>usually</a:t>
            </a:r>
            <a:r>
              <a:rPr sz="2400" spc="-65" dirty="0">
                <a:solidFill>
                  <a:srgbClr val="292959"/>
                </a:solidFill>
                <a:latin typeface="Trebuchet MS"/>
                <a:cs typeface="Trebuchet MS"/>
              </a:rPr>
              <a:t> </a:t>
            </a:r>
            <a:r>
              <a:rPr sz="2400" spc="-60" dirty="0">
                <a:solidFill>
                  <a:srgbClr val="292959"/>
                </a:solidFill>
                <a:latin typeface="Trebuchet MS"/>
                <a:cs typeface="Trebuchet MS"/>
              </a:rPr>
              <a:t>demonstrate </a:t>
            </a:r>
            <a:r>
              <a:rPr sz="2400" spc="100" dirty="0">
                <a:solidFill>
                  <a:srgbClr val="292959"/>
                </a:solidFill>
                <a:latin typeface="Trebuchet MS"/>
                <a:cs typeface="Trebuchet MS"/>
              </a:rPr>
              <a:t>a</a:t>
            </a:r>
            <a:r>
              <a:rPr sz="2400" spc="-60" dirty="0">
                <a:solidFill>
                  <a:srgbClr val="292959"/>
                </a:solidFill>
                <a:latin typeface="Trebuchet MS"/>
                <a:cs typeface="Trebuchet MS"/>
              </a:rPr>
              <a:t> </a:t>
            </a:r>
            <a:r>
              <a:rPr sz="2400" spc="-35" dirty="0">
                <a:solidFill>
                  <a:srgbClr val="292959"/>
                </a:solidFill>
                <a:latin typeface="Trebuchet MS"/>
                <a:cs typeface="Trebuchet MS"/>
              </a:rPr>
              <a:t>strong</a:t>
            </a:r>
            <a:r>
              <a:rPr sz="2400" spc="-60" dirty="0">
                <a:solidFill>
                  <a:srgbClr val="292959"/>
                </a:solidFill>
                <a:latin typeface="Trebuchet MS"/>
                <a:cs typeface="Trebuchet MS"/>
              </a:rPr>
              <a:t> </a:t>
            </a:r>
            <a:r>
              <a:rPr sz="2400" spc="-110" dirty="0">
                <a:solidFill>
                  <a:srgbClr val="292959"/>
                </a:solidFill>
                <a:latin typeface="Trebuchet MS"/>
                <a:cs typeface="Trebuchet MS"/>
              </a:rPr>
              <a:t>“emotional</a:t>
            </a:r>
            <a:r>
              <a:rPr sz="2400" spc="-65" dirty="0">
                <a:solidFill>
                  <a:srgbClr val="292959"/>
                </a:solidFill>
                <a:latin typeface="Trebuchet MS"/>
                <a:cs typeface="Trebuchet MS"/>
              </a:rPr>
              <a:t> </a:t>
            </a:r>
            <a:r>
              <a:rPr sz="2400" dirty="0">
                <a:solidFill>
                  <a:srgbClr val="292959"/>
                </a:solidFill>
                <a:latin typeface="Trebuchet MS"/>
                <a:cs typeface="Trebuchet MS"/>
              </a:rPr>
              <a:t>and</a:t>
            </a:r>
            <a:r>
              <a:rPr sz="2400" spc="-60" dirty="0">
                <a:solidFill>
                  <a:srgbClr val="292959"/>
                </a:solidFill>
                <a:latin typeface="Trebuchet MS"/>
                <a:cs typeface="Trebuchet MS"/>
              </a:rPr>
              <a:t> </a:t>
            </a:r>
            <a:r>
              <a:rPr sz="2400" spc="-25" dirty="0">
                <a:solidFill>
                  <a:srgbClr val="292959"/>
                </a:solidFill>
                <a:latin typeface="Trebuchet MS"/>
                <a:cs typeface="Trebuchet MS"/>
              </a:rPr>
              <a:t>economic</a:t>
            </a:r>
            <a:r>
              <a:rPr sz="2400" spc="-60" dirty="0">
                <a:solidFill>
                  <a:srgbClr val="292959"/>
                </a:solidFill>
                <a:latin typeface="Trebuchet MS"/>
                <a:cs typeface="Trebuchet MS"/>
              </a:rPr>
              <a:t> </a:t>
            </a:r>
            <a:r>
              <a:rPr sz="2400" spc="-130" dirty="0">
                <a:solidFill>
                  <a:srgbClr val="292959"/>
                </a:solidFill>
                <a:latin typeface="Trebuchet MS"/>
                <a:cs typeface="Trebuchet MS"/>
              </a:rPr>
              <a:t>commitment”</a:t>
            </a:r>
            <a:r>
              <a:rPr sz="2400" spc="-60" dirty="0">
                <a:solidFill>
                  <a:srgbClr val="292959"/>
                </a:solidFill>
                <a:latin typeface="Trebuchet MS"/>
                <a:cs typeface="Trebuchet MS"/>
              </a:rPr>
              <a:t> </a:t>
            </a:r>
            <a:r>
              <a:rPr sz="2400" spc="-20" dirty="0">
                <a:solidFill>
                  <a:srgbClr val="292959"/>
                </a:solidFill>
                <a:latin typeface="Trebuchet MS"/>
                <a:cs typeface="Trebuchet MS"/>
              </a:rPr>
              <a:t>when </a:t>
            </a:r>
            <a:r>
              <a:rPr sz="2400" spc="-25" dirty="0">
                <a:solidFill>
                  <a:srgbClr val="292959"/>
                </a:solidFill>
                <a:latin typeface="Trebuchet MS"/>
                <a:cs typeface="Trebuchet MS"/>
              </a:rPr>
              <a:t>purchasing</a:t>
            </a:r>
            <a:r>
              <a:rPr sz="2400" spc="-35" dirty="0">
                <a:solidFill>
                  <a:srgbClr val="292959"/>
                </a:solidFill>
                <a:latin typeface="Trebuchet MS"/>
                <a:cs typeface="Trebuchet MS"/>
              </a:rPr>
              <a:t> </a:t>
            </a:r>
            <a:r>
              <a:rPr sz="2400" spc="-90" dirty="0">
                <a:solidFill>
                  <a:srgbClr val="292959"/>
                </a:solidFill>
                <a:latin typeface="Trebuchet MS"/>
                <a:cs typeface="Trebuchet MS"/>
              </a:rPr>
              <a:t>property</a:t>
            </a:r>
            <a:r>
              <a:rPr sz="2400" spc="-30" dirty="0">
                <a:solidFill>
                  <a:srgbClr val="292959"/>
                </a:solidFill>
                <a:latin typeface="Trebuchet MS"/>
                <a:cs typeface="Trebuchet MS"/>
              </a:rPr>
              <a:t> </a:t>
            </a:r>
            <a:r>
              <a:rPr sz="2400" dirty="0">
                <a:solidFill>
                  <a:srgbClr val="292959"/>
                </a:solidFill>
                <a:latin typeface="Trebuchet MS"/>
                <a:cs typeface="Trebuchet MS"/>
              </a:rPr>
              <a:t>as</a:t>
            </a:r>
            <a:r>
              <a:rPr sz="2400" spc="-35" dirty="0">
                <a:solidFill>
                  <a:srgbClr val="292959"/>
                </a:solidFill>
                <a:latin typeface="Trebuchet MS"/>
                <a:cs typeface="Trebuchet MS"/>
              </a:rPr>
              <a:t> </a:t>
            </a:r>
            <a:r>
              <a:rPr sz="2400" spc="100" dirty="0">
                <a:solidFill>
                  <a:srgbClr val="292959"/>
                </a:solidFill>
                <a:latin typeface="Trebuchet MS"/>
                <a:cs typeface="Trebuchet MS"/>
              </a:rPr>
              <a:t>a</a:t>
            </a:r>
            <a:r>
              <a:rPr sz="2400" spc="-30" dirty="0">
                <a:solidFill>
                  <a:srgbClr val="292959"/>
                </a:solidFill>
                <a:latin typeface="Trebuchet MS"/>
                <a:cs typeface="Trebuchet MS"/>
              </a:rPr>
              <a:t> </a:t>
            </a:r>
            <a:r>
              <a:rPr sz="2400" spc="-145" dirty="0">
                <a:solidFill>
                  <a:srgbClr val="292959"/>
                </a:solidFill>
                <a:latin typeface="Trebuchet MS"/>
                <a:cs typeface="Trebuchet MS"/>
              </a:rPr>
              <a:t>joint</a:t>
            </a:r>
            <a:r>
              <a:rPr sz="2400" spc="-30" dirty="0">
                <a:solidFill>
                  <a:srgbClr val="292959"/>
                </a:solidFill>
                <a:latin typeface="Trebuchet MS"/>
                <a:cs typeface="Trebuchet MS"/>
              </a:rPr>
              <a:t> </a:t>
            </a:r>
            <a:r>
              <a:rPr sz="2400" spc="-114" dirty="0">
                <a:solidFill>
                  <a:srgbClr val="292959"/>
                </a:solidFill>
                <a:latin typeface="Trebuchet MS"/>
                <a:cs typeface="Trebuchet MS"/>
              </a:rPr>
              <a:t>enterprise,</a:t>
            </a:r>
            <a:r>
              <a:rPr sz="2400" spc="-35" dirty="0">
                <a:solidFill>
                  <a:srgbClr val="292959"/>
                </a:solidFill>
                <a:latin typeface="Trebuchet MS"/>
                <a:cs typeface="Trebuchet MS"/>
              </a:rPr>
              <a:t> </a:t>
            </a:r>
            <a:r>
              <a:rPr sz="2400" spc="-25" dirty="0">
                <a:solidFill>
                  <a:srgbClr val="292959"/>
                </a:solidFill>
                <a:latin typeface="Trebuchet MS"/>
                <a:cs typeface="Trebuchet MS"/>
              </a:rPr>
              <a:t>and</a:t>
            </a:r>
            <a:endParaRPr sz="2400">
              <a:latin typeface="Trebuchet MS"/>
              <a:cs typeface="Trebuchet MS"/>
            </a:endParaRPr>
          </a:p>
          <a:p>
            <a:pPr marL="530860" marR="5080">
              <a:lnSpc>
                <a:spcPct val="135400"/>
              </a:lnSpc>
            </a:pPr>
            <a:r>
              <a:rPr sz="2400" spc="-40" dirty="0">
                <a:solidFill>
                  <a:srgbClr val="292959"/>
                </a:solidFill>
                <a:latin typeface="Trebuchet MS"/>
                <a:cs typeface="Trebuchet MS"/>
              </a:rPr>
              <a:t>obviates</a:t>
            </a:r>
            <a:r>
              <a:rPr sz="2400" spc="-135" dirty="0">
                <a:solidFill>
                  <a:srgbClr val="292959"/>
                </a:solidFill>
                <a:latin typeface="Trebuchet MS"/>
                <a:cs typeface="Trebuchet MS"/>
              </a:rPr>
              <a:t> </a:t>
            </a:r>
            <a:r>
              <a:rPr sz="2400" spc="-90" dirty="0">
                <a:solidFill>
                  <a:srgbClr val="292959"/>
                </a:solidFill>
                <a:latin typeface="Trebuchet MS"/>
                <a:cs typeface="Trebuchet MS"/>
              </a:rPr>
              <a:t>the </a:t>
            </a:r>
            <a:r>
              <a:rPr sz="2400" spc="-35" dirty="0">
                <a:solidFill>
                  <a:srgbClr val="292959"/>
                </a:solidFill>
                <a:latin typeface="Trebuchet MS"/>
                <a:cs typeface="Trebuchet MS"/>
              </a:rPr>
              <a:t>practical</a:t>
            </a:r>
            <a:r>
              <a:rPr sz="2400" spc="-95" dirty="0">
                <a:solidFill>
                  <a:srgbClr val="292959"/>
                </a:solidFill>
                <a:latin typeface="Trebuchet MS"/>
                <a:cs typeface="Trebuchet MS"/>
              </a:rPr>
              <a:t> </a:t>
            </a:r>
            <a:r>
              <a:rPr sz="2400" spc="-105" dirty="0">
                <a:solidFill>
                  <a:srgbClr val="292959"/>
                </a:solidFill>
                <a:latin typeface="Trebuchet MS"/>
                <a:cs typeface="Trebuchet MS"/>
              </a:rPr>
              <a:t>difficulty</a:t>
            </a:r>
            <a:r>
              <a:rPr sz="2400" spc="-80" dirty="0">
                <a:solidFill>
                  <a:srgbClr val="292959"/>
                </a:solidFill>
                <a:latin typeface="Trebuchet MS"/>
                <a:cs typeface="Trebuchet MS"/>
              </a:rPr>
              <a:t> </a:t>
            </a:r>
            <a:r>
              <a:rPr sz="2400" dirty="0">
                <a:solidFill>
                  <a:srgbClr val="292959"/>
                </a:solidFill>
                <a:latin typeface="Trebuchet MS"/>
                <a:cs typeface="Trebuchet MS"/>
              </a:rPr>
              <a:t>of</a:t>
            </a:r>
            <a:r>
              <a:rPr sz="2400" spc="-95" dirty="0">
                <a:solidFill>
                  <a:srgbClr val="292959"/>
                </a:solidFill>
                <a:latin typeface="Trebuchet MS"/>
                <a:cs typeface="Trebuchet MS"/>
              </a:rPr>
              <a:t> </a:t>
            </a:r>
            <a:r>
              <a:rPr sz="2400" spc="-25" dirty="0">
                <a:solidFill>
                  <a:srgbClr val="292959"/>
                </a:solidFill>
                <a:latin typeface="Trebuchet MS"/>
                <a:cs typeface="Trebuchet MS"/>
              </a:rPr>
              <a:t>having</a:t>
            </a:r>
            <a:r>
              <a:rPr sz="2400" spc="-100" dirty="0">
                <a:solidFill>
                  <a:srgbClr val="292959"/>
                </a:solidFill>
                <a:latin typeface="Trebuchet MS"/>
                <a:cs typeface="Trebuchet MS"/>
              </a:rPr>
              <a:t> </a:t>
            </a:r>
            <a:r>
              <a:rPr sz="2400" spc="-30" dirty="0">
                <a:solidFill>
                  <a:srgbClr val="292959"/>
                </a:solidFill>
                <a:latin typeface="Trebuchet MS"/>
                <a:cs typeface="Trebuchet MS"/>
              </a:rPr>
              <a:t>to</a:t>
            </a:r>
            <a:r>
              <a:rPr sz="2400" spc="-95" dirty="0">
                <a:solidFill>
                  <a:srgbClr val="292959"/>
                </a:solidFill>
                <a:latin typeface="Trebuchet MS"/>
                <a:cs typeface="Trebuchet MS"/>
              </a:rPr>
              <a:t> </a:t>
            </a:r>
            <a:r>
              <a:rPr sz="2400" spc="-40" dirty="0">
                <a:solidFill>
                  <a:srgbClr val="292959"/>
                </a:solidFill>
                <a:latin typeface="Trebuchet MS"/>
                <a:cs typeface="Trebuchet MS"/>
              </a:rPr>
              <a:t>consider</a:t>
            </a:r>
            <a:r>
              <a:rPr sz="2400" spc="-100" dirty="0">
                <a:solidFill>
                  <a:srgbClr val="292959"/>
                </a:solidFill>
                <a:latin typeface="Trebuchet MS"/>
                <a:cs typeface="Trebuchet MS"/>
              </a:rPr>
              <a:t> </a:t>
            </a:r>
            <a:r>
              <a:rPr sz="2400" spc="-90" dirty="0">
                <a:solidFill>
                  <a:srgbClr val="292959"/>
                </a:solidFill>
                <a:latin typeface="Trebuchet MS"/>
                <a:cs typeface="Trebuchet MS"/>
              </a:rPr>
              <a:t>all </a:t>
            </a:r>
            <a:r>
              <a:rPr sz="2400" dirty="0">
                <a:solidFill>
                  <a:srgbClr val="292959"/>
                </a:solidFill>
                <a:latin typeface="Trebuchet MS"/>
                <a:cs typeface="Trebuchet MS"/>
              </a:rPr>
              <a:t>of</a:t>
            </a:r>
            <a:r>
              <a:rPr sz="2400" spc="-95" dirty="0">
                <a:solidFill>
                  <a:srgbClr val="292959"/>
                </a:solidFill>
                <a:latin typeface="Trebuchet MS"/>
                <a:cs typeface="Trebuchet MS"/>
              </a:rPr>
              <a:t> </a:t>
            </a:r>
            <a:r>
              <a:rPr sz="2400" spc="-25" dirty="0">
                <a:solidFill>
                  <a:srgbClr val="292959"/>
                </a:solidFill>
                <a:latin typeface="Trebuchet MS"/>
                <a:cs typeface="Trebuchet MS"/>
              </a:rPr>
              <a:t>the </a:t>
            </a:r>
            <a:r>
              <a:rPr sz="2400" spc="-45" dirty="0">
                <a:solidFill>
                  <a:srgbClr val="292959"/>
                </a:solidFill>
                <a:latin typeface="Trebuchet MS"/>
                <a:cs typeface="Trebuchet MS"/>
              </a:rPr>
              <a:t>circumstances</a:t>
            </a:r>
            <a:r>
              <a:rPr sz="2400" spc="-90" dirty="0">
                <a:solidFill>
                  <a:srgbClr val="292959"/>
                </a:solidFill>
                <a:latin typeface="Trebuchet MS"/>
                <a:cs typeface="Trebuchet MS"/>
              </a:rPr>
              <a:t> </a:t>
            </a:r>
            <a:r>
              <a:rPr sz="2400" dirty="0">
                <a:solidFill>
                  <a:srgbClr val="292959"/>
                </a:solidFill>
                <a:latin typeface="Trebuchet MS"/>
                <a:cs typeface="Trebuchet MS"/>
              </a:rPr>
              <a:t>of</a:t>
            </a:r>
            <a:r>
              <a:rPr sz="2400" spc="-80" dirty="0">
                <a:solidFill>
                  <a:srgbClr val="292959"/>
                </a:solidFill>
                <a:latin typeface="Trebuchet MS"/>
                <a:cs typeface="Trebuchet MS"/>
              </a:rPr>
              <a:t> </a:t>
            </a:r>
            <a:r>
              <a:rPr sz="2400" spc="-90" dirty="0">
                <a:solidFill>
                  <a:srgbClr val="292959"/>
                </a:solidFill>
                <a:latin typeface="Trebuchet MS"/>
                <a:cs typeface="Trebuchet MS"/>
              </a:rPr>
              <a:t>the</a:t>
            </a:r>
            <a:r>
              <a:rPr sz="2400" spc="-80" dirty="0">
                <a:solidFill>
                  <a:srgbClr val="292959"/>
                </a:solidFill>
                <a:latin typeface="Trebuchet MS"/>
                <a:cs typeface="Trebuchet MS"/>
              </a:rPr>
              <a:t> </a:t>
            </a:r>
            <a:r>
              <a:rPr sz="2400" spc="-75" dirty="0">
                <a:solidFill>
                  <a:srgbClr val="292959"/>
                </a:solidFill>
                <a:latin typeface="Trebuchet MS"/>
                <a:cs typeface="Trebuchet MS"/>
              </a:rPr>
              <a:t>relationship</a:t>
            </a:r>
            <a:r>
              <a:rPr sz="2400" spc="-80" dirty="0">
                <a:solidFill>
                  <a:srgbClr val="292959"/>
                </a:solidFill>
                <a:latin typeface="Trebuchet MS"/>
                <a:cs typeface="Trebuchet MS"/>
              </a:rPr>
              <a:t> </a:t>
            </a:r>
            <a:r>
              <a:rPr sz="2400" spc="-105" dirty="0">
                <a:solidFill>
                  <a:srgbClr val="292959"/>
                </a:solidFill>
                <a:latin typeface="Trebuchet MS"/>
                <a:cs typeface="Trebuchet MS"/>
              </a:rPr>
              <a:t>(the</a:t>
            </a:r>
            <a:r>
              <a:rPr sz="2400" spc="-75" dirty="0">
                <a:solidFill>
                  <a:srgbClr val="292959"/>
                </a:solidFill>
                <a:latin typeface="Trebuchet MS"/>
                <a:cs typeface="Trebuchet MS"/>
              </a:rPr>
              <a:t> </a:t>
            </a:r>
            <a:r>
              <a:rPr sz="2400" spc="-125" dirty="0">
                <a:solidFill>
                  <a:srgbClr val="292959"/>
                </a:solidFill>
                <a:latin typeface="Trebuchet MS"/>
                <a:cs typeface="Trebuchet MS"/>
              </a:rPr>
              <a:t>“ups</a:t>
            </a:r>
            <a:r>
              <a:rPr sz="2400" spc="-75" dirty="0">
                <a:solidFill>
                  <a:srgbClr val="292959"/>
                </a:solidFill>
                <a:latin typeface="Trebuchet MS"/>
                <a:cs typeface="Trebuchet MS"/>
              </a:rPr>
              <a:t> </a:t>
            </a:r>
            <a:r>
              <a:rPr sz="2400" dirty="0">
                <a:solidFill>
                  <a:srgbClr val="292959"/>
                </a:solidFill>
                <a:latin typeface="Trebuchet MS"/>
                <a:cs typeface="Trebuchet MS"/>
              </a:rPr>
              <a:t>and</a:t>
            </a:r>
            <a:r>
              <a:rPr sz="2400" spc="-80" dirty="0">
                <a:solidFill>
                  <a:srgbClr val="292959"/>
                </a:solidFill>
                <a:latin typeface="Trebuchet MS"/>
                <a:cs typeface="Trebuchet MS"/>
              </a:rPr>
              <a:t> </a:t>
            </a:r>
            <a:r>
              <a:rPr sz="2400" spc="-10" dirty="0">
                <a:solidFill>
                  <a:srgbClr val="292959"/>
                </a:solidFill>
                <a:latin typeface="Trebuchet MS"/>
                <a:cs typeface="Trebuchet MS"/>
              </a:rPr>
              <a:t>downs</a:t>
            </a:r>
            <a:r>
              <a:rPr sz="2400" spc="-80" dirty="0">
                <a:solidFill>
                  <a:srgbClr val="292959"/>
                </a:solidFill>
                <a:latin typeface="Trebuchet MS"/>
                <a:cs typeface="Trebuchet MS"/>
              </a:rPr>
              <a:t> </a:t>
            </a:r>
            <a:r>
              <a:rPr sz="2400" dirty="0">
                <a:solidFill>
                  <a:srgbClr val="292959"/>
                </a:solidFill>
                <a:latin typeface="Trebuchet MS"/>
                <a:cs typeface="Trebuchet MS"/>
              </a:rPr>
              <a:t>of</a:t>
            </a:r>
            <a:r>
              <a:rPr sz="2400" spc="-80" dirty="0">
                <a:solidFill>
                  <a:srgbClr val="292959"/>
                </a:solidFill>
                <a:latin typeface="Trebuchet MS"/>
                <a:cs typeface="Trebuchet MS"/>
              </a:rPr>
              <a:t> </a:t>
            </a:r>
            <a:r>
              <a:rPr sz="2400" spc="-95" dirty="0">
                <a:solidFill>
                  <a:srgbClr val="292959"/>
                </a:solidFill>
                <a:latin typeface="Trebuchet MS"/>
                <a:cs typeface="Trebuchet MS"/>
              </a:rPr>
              <a:t>living</a:t>
            </a:r>
            <a:r>
              <a:rPr sz="2400" spc="-75" dirty="0">
                <a:solidFill>
                  <a:srgbClr val="292959"/>
                </a:solidFill>
                <a:latin typeface="Trebuchet MS"/>
                <a:cs typeface="Trebuchet MS"/>
              </a:rPr>
              <a:t> </a:t>
            </a:r>
            <a:r>
              <a:rPr sz="2400" spc="-105" dirty="0">
                <a:solidFill>
                  <a:srgbClr val="292959"/>
                </a:solidFill>
                <a:latin typeface="Trebuchet MS"/>
                <a:cs typeface="Trebuchet MS"/>
              </a:rPr>
              <a:t>together”)</a:t>
            </a:r>
            <a:r>
              <a:rPr sz="2400" spc="-80" dirty="0">
                <a:solidFill>
                  <a:srgbClr val="292959"/>
                </a:solidFill>
                <a:latin typeface="Trebuchet MS"/>
                <a:cs typeface="Trebuchet MS"/>
              </a:rPr>
              <a:t> </a:t>
            </a:r>
            <a:r>
              <a:rPr sz="2400" spc="-25" dirty="0">
                <a:solidFill>
                  <a:srgbClr val="292959"/>
                </a:solidFill>
                <a:latin typeface="Trebuchet MS"/>
                <a:cs typeface="Trebuchet MS"/>
              </a:rPr>
              <a:t>in</a:t>
            </a:r>
            <a:endParaRPr sz="2400">
              <a:latin typeface="Trebuchet MS"/>
              <a:cs typeface="Trebuchet MS"/>
            </a:endParaRPr>
          </a:p>
        </p:txBody>
      </p:sp>
      <p:pic>
        <p:nvPicPr>
          <p:cNvPr id="13" name="object 13"/>
          <p:cNvPicPr/>
          <p:nvPr/>
        </p:nvPicPr>
        <p:blipFill>
          <a:blip r:embed="rId3" cstate="print"/>
          <a:stretch>
            <a:fillRect/>
          </a:stretch>
        </p:blipFill>
        <p:spPr>
          <a:xfrm>
            <a:off x="866959" y="8478990"/>
            <a:ext cx="95250" cy="95249"/>
          </a:xfrm>
          <a:prstGeom prst="rect">
            <a:avLst/>
          </a:prstGeom>
        </p:spPr>
      </p:pic>
      <p:sp>
        <p:nvSpPr>
          <p:cNvPr id="14" name="object 14"/>
          <p:cNvSpPr txBox="1"/>
          <p:nvPr/>
        </p:nvSpPr>
        <p:spPr>
          <a:xfrm>
            <a:off x="1115154" y="7679525"/>
            <a:ext cx="9560560" cy="2006600"/>
          </a:xfrm>
          <a:prstGeom prst="rect">
            <a:avLst/>
          </a:prstGeom>
        </p:spPr>
        <p:txBody>
          <a:bodyPr vert="horz" wrap="square" lIns="0" tIns="142240" rIns="0" bIns="0" rtlCol="0">
            <a:spAutoFit/>
          </a:bodyPr>
          <a:lstStyle/>
          <a:p>
            <a:pPr marL="530860">
              <a:lnSpc>
                <a:spcPct val="100000"/>
              </a:lnSpc>
              <a:spcBef>
                <a:spcPts val="1120"/>
              </a:spcBef>
            </a:pPr>
            <a:r>
              <a:rPr sz="2400" spc="-65" dirty="0">
                <a:solidFill>
                  <a:srgbClr val="292959"/>
                </a:solidFill>
                <a:latin typeface="Trebuchet MS"/>
                <a:cs typeface="Trebuchet MS"/>
              </a:rPr>
              <a:t>order</a:t>
            </a:r>
            <a:r>
              <a:rPr sz="2400" spc="-120" dirty="0">
                <a:solidFill>
                  <a:srgbClr val="292959"/>
                </a:solidFill>
                <a:latin typeface="Trebuchet MS"/>
                <a:cs typeface="Trebuchet MS"/>
              </a:rPr>
              <a:t> </a:t>
            </a:r>
            <a:r>
              <a:rPr sz="2400" spc="-30" dirty="0">
                <a:solidFill>
                  <a:srgbClr val="292959"/>
                </a:solidFill>
                <a:latin typeface="Trebuchet MS"/>
                <a:cs typeface="Trebuchet MS"/>
              </a:rPr>
              <a:t>to</a:t>
            </a:r>
            <a:r>
              <a:rPr sz="2400" spc="-140" dirty="0">
                <a:solidFill>
                  <a:srgbClr val="292959"/>
                </a:solidFill>
                <a:latin typeface="Trebuchet MS"/>
                <a:cs typeface="Trebuchet MS"/>
              </a:rPr>
              <a:t> </a:t>
            </a:r>
            <a:r>
              <a:rPr sz="2400" spc="-90" dirty="0">
                <a:solidFill>
                  <a:srgbClr val="292959"/>
                </a:solidFill>
                <a:latin typeface="Trebuchet MS"/>
                <a:cs typeface="Trebuchet MS"/>
              </a:rPr>
              <a:t>determine </a:t>
            </a:r>
            <a:r>
              <a:rPr sz="2400" spc="-40" dirty="0">
                <a:solidFill>
                  <a:srgbClr val="292959"/>
                </a:solidFill>
                <a:latin typeface="Trebuchet MS"/>
                <a:cs typeface="Trebuchet MS"/>
              </a:rPr>
              <a:t>what</a:t>
            </a:r>
            <a:r>
              <a:rPr sz="2400" spc="-114" dirty="0">
                <a:solidFill>
                  <a:srgbClr val="292959"/>
                </a:solidFill>
                <a:latin typeface="Trebuchet MS"/>
                <a:cs typeface="Trebuchet MS"/>
              </a:rPr>
              <a:t> </a:t>
            </a:r>
            <a:r>
              <a:rPr sz="2400" spc="-30" dirty="0">
                <a:solidFill>
                  <a:srgbClr val="292959"/>
                </a:solidFill>
                <a:latin typeface="Trebuchet MS"/>
                <a:cs typeface="Trebuchet MS"/>
              </a:rPr>
              <a:t>shares</a:t>
            </a:r>
            <a:r>
              <a:rPr sz="2400" spc="-120" dirty="0">
                <a:solidFill>
                  <a:srgbClr val="292959"/>
                </a:solidFill>
                <a:latin typeface="Trebuchet MS"/>
                <a:cs typeface="Trebuchet MS"/>
              </a:rPr>
              <a:t> </a:t>
            </a:r>
            <a:r>
              <a:rPr sz="2400" spc="-10" dirty="0">
                <a:solidFill>
                  <a:srgbClr val="292959"/>
                </a:solidFill>
                <a:latin typeface="Trebuchet MS"/>
                <a:cs typeface="Trebuchet MS"/>
              </a:rPr>
              <a:t>are</a:t>
            </a:r>
            <a:r>
              <a:rPr sz="2400" spc="-114" dirty="0">
                <a:solidFill>
                  <a:srgbClr val="292959"/>
                </a:solidFill>
                <a:latin typeface="Trebuchet MS"/>
                <a:cs typeface="Trebuchet MS"/>
              </a:rPr>
              <a:t> </a:t>
            </a:r>
            <a:r>
              <a:rPr sz="2400" spc="-10" dirty="0">
                <a:solidFill>
                  <a:srgbClr val="292959"/>
                </a:solidFill>
                <a:latin typeface="Trebuchet MS"/>
                <a:cs typeface="Trebuchet MS"/>
              </a:rPr>
              <a:t>appropriate.</a:t>
            </a:r>
            <a:endParaRPr sz="2400">
              <a:latin typeface="Trebuchet MS"/>
              <a:cs typeface="Trebuchet MS"/>
            </a:endParaRPr>
          </a:p>
          <a:p>
            <a:pPr marL="12700" marR="5080">
              <a:lnSpc>
                <a:spcPct val="135400"/>
              </a:lnSpc>
            </a:pPr>
            <a:r>
              <a:rPr sz="2400" b="1" spc="-20" dirty="0">
                <a:solidFill>
                  <a:srgbClr val="292959"/>
                </a:solidFill>
                <a:latin typeface="Trebuchet MS"/>
                <a:cs typeface="Trebuchet MS"/>
              </a:rPr>
              <a:t>Rebuttable</a:t>
            </a:r>
            <a:r>
              <a:rPr sz="2400" b="1" spc="-65" dirty="0">
                <a:solidFill>
                  <a:srgbClr val="292959"/>
                </a:solidFill>
                <a:latin typeface="Trebuchet MS"/>
                <a:cs typeface="Trebuchet MS"/>
              </a:rPr>
              <a:t> </a:t>
            </a:r>
            <a:r>
              <a:rPr sz="2400" b="1" dirty="0">
                <a:solidFill>
                  <a:srgbClr val="292959"/>
                </a:solidFill>
                <a:latin typeface="Trebuchet MS"/>
                <a:cs typeface="Trebuchet MS"/>
              </a:rPr>
              <a:t>by</a:t>
            </a:r>
            <a:r>
              <a:rPr sz="2400" b="1" spc="-114" dirty="0">
                <a:solidFill>
                  <a:srgbClr val="292959"/>
                </a:solidFill>
                <a:latin typeface="Trebuchet MS"/>
                <a:cs typeface="Trebuchet MS"/>
              </a:rPr>
              <a:t> </a:t>
            </a:r>
            <a:r>
              <a:rPr sz="2400" b="1" spc="-10" dirty="0">
                <a:solidFill>
                  <a:srgbClr val="292959"/>
                </a:solidFill>
                <a:latin typeface="Trebuchet MS"/>
                <a:cs typeface="Trebuchet MS"/>
              </a:rPr>
              <a:t>evidence</a:t>
            </a:r>
            <a:r>
              <a:rPr sz="2400" b="1" spc="-114" dirty="0">
                <a:solidFill>
                  <a:srgbClr val="292959"/>
                </a:solidFill>
                <a:latin typeface="Trebuchet MS"/>
                <a:cs typeface="Trebuchet MS"/>
              </a:rPr>
              <a:t> </a:t>
            </a:r>
            <a:r>
              <a:rPr sz="2400" b="1" spc="-30" dirty="0">
                <a:solidFill>
                  <a:srgbClr val="292959"/>
                </a:solidFill>
                <a:latin typeface="Trebuchet MS"/>
                <a:cs typeface="Trebuchet MS"/>
              </a:rPr>
              <a:t>that</a:t>
            </a:r>
            <a:r>
              <a:rPr sz="2400" b="1" spc="-114" dirty="0">
                <a:solidFill>
                  <a:srgbClr val="292959"/>
                </a:solidFill>
                <a:latin typeface="Trebuchet MS"/>
                <a:cs typeface="Trebuchet MS"/>
              </a:rPr>
              <a:t> </a:t>
            </a:r>
            <a:r>
              <a:rPr sz="2400" b="1" spc="-85" dirty="0">
                <a:solidFill>
                  <a:srgbClr val="292959"/>
                </a:solidFill>
                <a:latin typeface="Trebuchet MS"/>
                <a:cs typeface="Trebuchet MS"/>
              </a:rPr>
              <a:t>the</a:t>
            </a:r>
            <a:r>
              <a:rPr sz="2400" b="1" spc="-110" dirty="0">
                <a:solidFill>
                  <a:srgbClr val="292959"/>
                </a:solidFill>
                <a:latin typeface="Trebuchet MS"/>
                <a:cs typeface="Trebuchet MS"/>
              </a:rPr>
              <a:t> </a:t>
            </a:r>
            <a:r>
              <a:rPr sz="2400" b="1" dirty="0">
                <a:solidFill>
                  <a:srgbClr val="292959"/>
                </a:solidFill>
                <a:latin typeface="Trebuchet MS"/>
                <a:cs typeface="Trebuchet MS"/>
              </a:rPr>
              <a:t>parties</a:t>
            </a:r>
            <a:r>
              <a:rPr sz="2400" b="1" spc="-114" dirty="0">
                <a:solidFill>
                  <a:srgbClr val="292959"/>
                </a:solidFill>
                <a:latin typeface="Trebuchet MS"/>
                <a:cs typeface="Trebuchet MS"/>
              </a:rPr>
              <a:t> </a:t>
            </a:r>
            <a:r>
              <a:rPr sz="2400" b="1" spc="-10" dirty="0">
                <a:solidFill>
                  <a:srgbClr val="292959"/>
                </a:solidFill>
                <a:latin typeface="Trebuchet MS"/>
                <a:cs typeface="Trebuchet MS"/>
              </a:rPr>
              <a:t>formed</a:t>
            </a:r>
            <a:r>
              <a:rPr sz="2400" b="1" spc="-114" dirty="0">
                <a:solidFill>
                  <a:srgbClr val="292959"/>
                </a:solidFill>
                <a:latin typeface="Trebuchet MS"/>
                <a:cs typeface="Trebuchet MS"/>
              </a:rPr>
              <a:t> </a:t>
            </a:r>
            <a:r>
              <a:rPr sz="2400" b="1" spc="190" dirty="0">
                <a:solidFill>
                  <a:srgbClr val="292959"/>
                </a:solidFill>
                <a:latin typeface="Trebuchet MS"/>
                <a:cs typeface="Trebuchet MS"/>
              </a:rPr>
              <a:t>a</a:t>
            </a:r>
            <a:r>
              <a:rPr sz="2400" b="1" spc="-114" dirty="0">
                <a:solidFill>
                  <a:srgbClr val="292959"/>
                </a:solidFill>
                <a:latin typeface="Trebuchet MS"/>
                <a:cs typeface="Trebuchet MS"/>
              </a:rPr>
              <a:t> </a:t>
            </a:r>
            <a:r>
              <a:rPr sz="2400" b="1" spc="-40" dirty="0">
                <a:solidFill>
                  <a:srgbClr val="292959"/>
                </a:solidFill>
                <a:latin typeface="Trebuchet MS"/>
                <a:cs typeface="Trebuchet MS"/>
              </a:rPr>
              <a:t>different</a:t>
            </a:r>
            <a:r>
              <a:rPr sz="2400" b="1" spc="-114" dirty="0">
                <a:solidFill>
                  <a:srgbClr val="292959"/>
                </a:solidFill>
                <a:latin typeface="Trebuchet MS"/>
                <a:cs typeface="Trebuchet MS"/>
              </a:rPr>
              <a:t> </a:t>
            </a:r>
            <a:r>
              <a:rPr sz="2400" b="1" spc="-10" dirty="0">
                <a:solidFill>
                  <a:srgbClr val="292959"/>
                </a:solidFill>
                <a:latin typeface="Trebuchet MS"/>
                <a:cs typeface="Trebuchet MS"/>
              </a:rPr>
              <a:t>common </a:t>
            </a:r>
            <a:r>
              <a:rPr sz="2400" b="1" spc="-100" dirty="0">
                <a:solidFill>
                  <a:srgbClr val="292959"/>
                </a:solidFill>
                <a:latin typeface="Trebuchet MS"/>
                <a:cs typeface="Trebuchet MS"/>
              </a:rPr>
              <a:t>intention</a:t>
            </a:r>
            <a:r>
              <a:rPr sz="2400" spc="-100" dirty="0">
                <a:solidFill>
                  <a:srgbClr val="292959"/>
                </a:solidFill>
                <a:latin typeface="Trebuchet MS"/>
                <a:cs typeface="Trebuchet MS"/>
              </a:rPr>
              <a:t>,</a:t>
            </a:r>
            <a:r>
              <a:rPr sz="2400" spc="-85" dirty="0">
                <a:solidFill>
                  <a:srgbClr val="292959"/>
                </a:solidFill>
                <a:latin typeface="Trebuchet MS"/>
                <a:cs typeface="Trebuchet MS"/>
              </a:rPr>
              <a:t> </a:t>
            </a:r>
            <a:r>
              <a:rPr sz="2400" spc="-105" dirty="0">
                <a:solidFill>
                  <a:srgbClr val="292959"/>
                </a:solidFill>
                <a:latin typeface="Trebuchet MS"/>
                <a:cs typeface="Trebuchet MS"/>
              </a:rPr>
              <a:t>either</a:t>
            </a:r>
            <a:r>
              <a:rPr sz="2400" spc="-75" dirty="0">
                <a:solidFill>
                  <a:srgbClr val="292959"/>
                </a:solidFill>
                <a:latin typeface="Trebuchet MS"/>
                <a:cs typeface="Trebuchet MS"/>
              </a:rPr>
              <a:t> </a:t>
            </a:r>
            <a:r>
              <a:rPr sz="2400" dirty="0">
                <a:solidFill>
                  <a:srgbClr val="292959"/>
                </a:solidFill>
                <a:latin typeface="Trebuchet MS"/>
                <a:cs typeface="Trebuchet MS"/>
              </a:rPr>
              <a:t>at</a:t>
            </a:r>
            <a:r>
              <a:rPr sz="2400" spc="-120" dirty="0">
                <a:solidFill>
                  <a:srgbClr val="292959"/>
                </a:solidFill>
                <a:latin typeface="Trebuchet MS"/>
                <a:cs typeface="Trebuchet MS"/>
              </a:rPr>
              <a:t> </a:t>
            </a:r>
            <a:r>
              <a:rPr sz="2400" spc="-25" dirty="0">
                <a:solidFill>
                  <a:srgbClr val="292959"/>
                </a:solidFill>
                <a:latin typeface="Trebuchet MS"/>
                <a:cs typeface="Trebuchet MS"/>
              </a:rPr>
              <a:t>purchase</a:t>
            </a:r>
            <a:r>
              <a:rPr sz="2400" spc="-90" dirty="0">
                <a:solidFill>
                  <a:srgbClr val="292959"/>
                </a:solidFill>
                <a:latin typeface="Trebuchet MS"/>
                <a:cs typeface="Trebuchet MS"/>
              </a:rPr>
              <a:t> </a:t>
            </a:r>
            <a:r>
              <a:rPr sz="2400" spc="-65" dirty="0">
                <a:solidFill>
                  <a:srgbClr val="292959"/>
                </a:solidFill>
                <a:latin typeface="Trebuchet MS"/>
                <a:cs typeface="Trebuchet MS"/>
              </a:rPr>
              <a:t>or</a:t>
            </a:r>
            <a:r>
              <a:rPr sz="2400" spc="-95" dirty="0">
                <a:solidFill>
                  <a:srgbClr val="292959"/>
                </a:solidFill>
                <a:latin typeface="Trebuchet MS"/>
                <a:cs typeface="Trebuchet MS"/>
              </a:rPr>
              <a:t> </a:t>
            </a:r>
            <a:r>
              <a:rPr sz="2400" spc="100" dirty="0">
                <a:solidFill>
                  <a:srgbClr val="292959"/>
                </a:solidFill>
                <a:latin typeface="Trebuchet MS"/>
                <a:cs typeface="Trebuchet MS"/>
              </a:rPr>
              <a:t>a</a:t>
            </a:r>
            <a:r>
              <a:rPr sz="2400" spc="-90" dirty="0">
                <a:solidFill>
                  <a:srgbClr val="292959"/>
                </a:solidFill>
                <a:latin typeface="Trebuchet MS"/>
                <a:cs typeface="Trebuchet MS"/>
              </a:rPr>
              <a:t> later </a:t>
            </a:r>
            <a:r>
              <a:rPr sz="2400" dirty="0">
                <a:solidFill>
                  <a:srgbClr val="292959"/>
                </a:solidFill>
                <a:latin typeface="Trebuchet MS"/>
                <a:cs typeface="Trebuchet MS"/>
              </a:rPr>
              <a:t>date</a:t>
            </a:r>
            <a:r>
              <a:rPr sz="2400" spc="-95" dirty="0">
                <a:solidFill>
                  <a:srgbClr val="292959"/>
                </a:solidFill>
                <a:latin typeface="Trebuchet MS"/>
                <a:cs typeface="Trebuchet MS"/>
              </a:rPr>
              <a:t> </a:t>
            </a:r>
            <a:r>
              <a:rPr sz="2400" spc="-45" dirty="0">
                <a:solidFill>
                  <a:srgbClr val="292959"/>
                </a:solidFill>
                <a:latin typeface="Trebuchet MS"/>
                <a:cs typeface="Trebuchet MS"/>
              </a:rPr>
              <a:t>(Baroness</a:t>
            </a:r>
            <a:r>
              <a:rPr sz="2400" spc="-90" dirty="0">
                <a:solidFill>
                  <a:srgbClr val="292959"/>
                </a:solidFill>
                <a:latin typeface="Trebuchet MS"/>
                <a:cs typeface="Trebuchet MS"/>
              </a:rPr>
              <a:t> </a:t>
            </a:r>
            <a:r>
              <a:rPr sz="2400" spc="-50" dirty="0">
                <a:solidFill>
                  <a:srgbClr val="292959"/>
                </a:solidFill>
                <a:latin typeface="Trebuchet MS"/>
                <a:cs typeface="Trebuchet MS"/>
              </a:rPr>
              <a:t>Hale</a:t>
            </a:r>
            <a:r>
              <a:rPr sz="2400" spc="-90" dirty="0">
                <a:solidFill>
                  <a:srgbClr val="292959"/>
                </a:solidFill>
                <a:latin typeface="Trebuchet MS"/>
                <a:cs typeface="Trebuchet MS"/>
              </a:rPr>
              <a:t> </a:t>
            </a:r>
            <a:r>
              <a:rPr sz="2400" spc="-10" dirty="0">
                <a:solidFill>
                  <a:srgbClr val="292959"/>
                </a:solidFill>
                <a:latin typeface="Trebuchet MS"/>
                <a:cs typeface="Trebuchet MS"/>
              </a:rPr>
              <a:t>recognised </a:t>
            </a:r>
            <a:r>
              <a:rPr sz="2400" spc="-95" dirty="0">
                <a:solidFill>
                  <a:srgbClr val="292959"/>
                </a:solidFill>
                <a:latin typeface="Trebuchet MS"/>
                <a:cs typeface="Trebuchet MS"/>
              </a:rPr>
              <a:t>intentions</a:t>
            </a:r>
            <a:r>
              <a:rPr sz="2400" spc="-65" dirty="0">
                <a:solidFill>
                  <a:srgbClr val="292959"/>
                </a:solidFill>
                <a:latin typeface="Trebuchet MS"/>
                <a:cs typeface="Trebuchet MS"/>
              </a:rPr>
              <a:t> may </a:t>
            </a:r>
            <a:r>
              <a:rPr sz="2400" spc="-135" dirty="0">
                <a:solidFill>
                  <a:srgbClr val="292959"/>
                </a:solidFill>
                <a:latin typeface="Trebuchet MS"/>
                <a:cs typeface="Trebuchet MS"/>
              </a:rPr>
              <a:t>evolve),</a:t>
            </a:r>
            <a:r>
              <a:rPr sz="2400" spc="-65" dirty="0">
                <a:solidFill>
                  <a:srgbClr val="292959"/>
                </a:solidFill>
                <a:latin typeface="Trebuchet MS"/>
                <a:cs typeface="Trebuchet MS"/>
              </a:rPr>
              <a:t> </a:t>
            </a:r>
            <a:r>
              <a:rPr sz="2400" spc="-70" dirty="0">
                <a:solidFill>
                  <a:srgbClr val="292959"/>
                </a:solidFill>
                <a:latin typeface="Trebuchet MS"/>
                <a:cs typeface="Trebuchet MS"/>
              </a:rPr>
              <a:t>but</a:t>
            </a:r>
            <a:r>
              <a:rPr sz="2400" spc="-65" dirty="0">
                <a:solidFill>
                  <a:srgbClr val="292959"/>
                </a:solidFill>
                <a:latin typeface="Trebuchet MS"/>
                <a:cs typeface="Trebuchet MS"/>
              </a:rPr>
              <a:t> </a:t>
            </a:r>
            <a:r>
              <a:rPr sz="2400" spc="-150" dirty="0">
                <a:solidFill>
                  <a:srgbClr val="292959"/>
                </a:solidFill>
                <a:latin typeface="Trebuchet MS"/>
                <a:cs typeface="Trebuchet MS"/>
              </a:rPr>
              <a:t>will</a:t>
            </a:r>
            <a:r>
              <a:rPr sz="2400" spc="-60" dirty="0">
                <a:solidFill>
                  <a:srgbClr val="292959"/>
                </a:solidFill>
                <a:latin typeface="Trebuchet MS"/>
                <a:cs typeface="Trebuchet MS"/>
              </a:rPr>
              <a:t> </a:t>
            </a:r>
            <a:r>
              <a:rPr sz="2400" spc="-110" dirty="0">
                <a:solidFill>
                  <a:srgbClr val="292959"/>
                </a:solidFill>
                <a:latin typeface="Trebuchet MS"/>
                <a:cs typeface="Trebuchet MS"/>
              </a:rPr>
              <a:t>only</a:t>
            </a:r>
            <a:r>
              <a:rPr sz="2400" spc="-65" dirty="0">
                <a:solidFill>
                  <a:srgbClr val="292959"/>
                </a:solidFill>
                <a:latin typeface="Trebuchet MS"/>
                <a:cs typeface="Trebuchet MS"/>
              </a:rPr>
              <a:t> </a:t>
            </a:r>
            <a:r>
              <a:rPr sz="2400" spc="-95" dirty="0">
                <a:solidFill>
                  <a:srgbClr val="292959"/>
                </a:solidFill>
                <a:latin typeface="Trebuchet MS"/>
                <a:cs typeface="Trebuchet MS"/>
              </a:rPr>
              <a:t>usually</a:t>
            </a:r>
            <a:r>
              <a:rPr sz="2400" spc="-65" dirty="0">
                <a:solidFill>
                  <a:srgbClr val="292959"/>
                </a:solidFill>
                <a:latin typeface="Trebuchet MS"/>
                <a:cs typeface="Trebuchet MS"/>
              </a:rPr>
              <a:t> </a:t>
            </a:r>
            <a:r>
              <a:rPr sz="2400" dirty="0">
                <a:solidFill>
                  <a:srgbClr val="292959"/>
                </a:solidFill>
                <a:latin typeface="Trebuchet MS"/>
                <a:cs typeface="Trebuchet MS"/>
              </a:rPr>
              <a:t>happen</a:t>
            </a:r>
            <a:r>
              <a:rPr sz="2400" spc="-65" dirty="0">
                <a:solidFill>
                  <a:srgbClr val="292959"/>
                </a:solidFill>
                <a:latin typeface="Trebuchet MS"/>
                <a:cs typeface="Trebuchet MS"/>
              </a:rPr>
              <a:t> </a:t>
            </a:r>
            <a:r>
              <a:rPr sz="2400" spc="-10" dirty="0">
                <a:solidFill>
                  <a:srgbClr val="292959"/>
                </a:solidFill>
                <a:latin typeface="Trebuchet MS"/>
                <a:cs typeface="Trebuchet MS"/>
              </a:rPr>
              <a:t>exceptionally.</a:t>
            </a:r>
            <a:endParaRPr sz="2400">
              <a:latin typeface="Trebuchet MS"/>
              <a:cs typeface="Trebuchet MS"/>
            </a:endParaRPr>
          </a:p>
        </p:txBody>
      </p:sp>
      <p:sp>
        <p:nvSpPr>
          <p:cNvPr id="15" name="object 15" descr="$PPTXTitle"/>
          <p:cNvSpPr txBox="1">
            <a:spLocks noGrp="1"/>
          </p:cNvSpPr>
          <p:nvPr>
            <p:ph type="title"/>
          </p:nvPr>
        </p:nvSpPr>
        <p:spPr>
          <a:xfrm>
            <a:off x="597084" y="834895"/>
            <a:ext cx="17473295" cy="909319"/>
          </a:xfrm>
          <a:prstGeom prst="rect">
            <a:avLst/>
          </a:prstGeom>
        </p:spPr>
        <p:txBody>
          <a:bodyPr vert="horz" wrap="square" lIns="0" tIns="12700" rIns="0" bIns="0" rtlCol="0">
            <a:spAutoFit/>
          </a:bodyPr>
          <a:lstStyle/>
          <a:p>
            <a:pPr marL="12700">
              <a:lnSpc>
                <a:spcPct val="100000"/>
              </a:lnSpc>
              <a:spcBef>
                <a:spcPts val="100"/>
              </a:spcBef>
            </a:pPr>
            <a:r>
              <a:rPr sz="5800" spc="150" dirty="0"/>
              <a:t>ACQUIRING</a:t>
            </a:r>
            <a:r>
              <a:rPr sz="5800" spc="-310" dirty="0"/>
              <a:t> </a:t>
            </a:r>
            <a:r>
              <a:rPr sz="5800" spc="90" dirty="0"/>
              <a:t>AN</a:t>
            </a:r>
            <a:r>
              <a:rPr sz="5800" spc="-295" dirty="0"/>
              <a:t> </a:t>
            </a:r>
            <a:r>
              <a:rPr sz="5800" spc="-185" dirty="0"/>
              <a:t>INTEREST:</a:t>
            </a:r>
            <a:r>
              <a:rPr sz="5800" spc="-285" dirty="0"/>
              <a:t> </a:t>
            </a:r>
            <a:r>
              <a:rPr sz="5800" spc="-160" dirty="0">
                <a:solidFill>
                  <a:srgbClr val="292959"/>
                </a:solidFill>
              </a:rPr>
              <a:t>JOINT</a:t>
            </a:r>
            <a:r>
              <a:rPr sz="5800" spc="-290" dirty="0">
                <a:solidFill>
                  <a:srgbClr val="292959"/>
                </a:solidFill>
              </a:rPr>
              <a:t> </a:t>
            </a:r>
            <a:r>
              <a:rPr sz="5800" spc="-10" dirty="0">
                <a:solidFill>
                  <a:srgbClr val="292959"/>
                </a:solidFill>
              </a:rPr>
              <a:t>LEGAL</a:t>
            </a:r>
            <a:r>
              <a:rPr sz="5800" spc="-295" dirty="0">
                <a:solidFill>
                  <a:srgbClr val="292959"/>
                </a:solidFill>
              </a:rPr>
              <a:t> </a:t>
            </a:r>
            <a:r>
              <a:rPr sz="5800" spc="-10" dirty="0">
                <a:solidFill>
                  <a:srgbClr val="292959"/>
                </a:solidFill>
              </a:rPr>
              <a:t>OWNERSHIP</a:t>
            </a:r>
            <a:endParaRPr sz="58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1506196" y="1775296"/>
            <a:ext cx="6867525" cy="8046720"/>
            <a:chOff x="11506196" y="1775296"/>
            <a:chExt cx="6867525" cy="8046720"/>
          </a:xfrm>
        </p:grpSpPr>
        <p:pic>
          <p:nvPicPr>
            <p:cNvPr id="3" name="object 3"/>
            <p:cNvPicPr/>
            <p:nvPr/>
          </p:nvPicPr>
          <p:blipFill>
            <a:blip r:embed="rId2" cstate="print"/>
            <a:stretch>
              <a:fillRect/>
            </a:stretch>
          </p:blipFill>
          <p:spPr>
            <a:xfrm>
              <a:off x="11589837" y="1775296"/>
              <a:ext cx="6677025" cy="6000749"/>
            </a:xfrm>
            <a:prstGeom prst="rect">
              <a:avLst/>
            </a:prstGeom>
          </p:spPr>
        </p:pic>
        <p:sp>
          <p:nvSpPr>
            <p:cNvPr id="4" name="object 4"/>
            <p:cNvSpPr/>
            <p:nvPr/>
          </p:nvSpPr>
          <p:spPr>
            <a:xfrm>
              <a:off x="11591254" y="7165914"/>
              <a:ext cx="6697345" cy="2570480"/>
            </a:xfrm>
            <a:custGeom>
              <a:avLst/>
              <a:gdLst/>
              <a:ahLst/>
              <a:cxnLst/>
              <a:rect l="l" t="t" r="r" b="b"/>
              <a:pathLst>
                <a:path w="6697344" h="2570479">
                  <a:moveTo>
                    <a:pt x="3347660" y="0"/>
                  </a:moveTo>
                  <a:lnTo>
                    <a:pt x="6696740" y="433983"/>
                  </a:lnTo>
                  <a:lnTo>
                    <a:pt x="6696741" y="2570263"/>
                  </a:lnTo>
                  <a:lnTo>
                    <a:pt x="0" y="2570263"/>
                  </a:lnTo>
                  <a:lnTo>
                    <a:pt x="0" y="433799"/>
                  </a:lnTo>
                  <a:lnTo>
                    <a:pt x="3347660" y="0"/>
                  </a:lnTo>
                  <a:close/>
                </a:path>
              </a:pathLst>
            </a:custGeom>
            <a:solidFill>
              <a:srgbClr val="00B3AF"/>
            </a:solidFill>
          </p:spPr>
          <p:txBody>
            <a:bodyPr wrap="square" lIns="0" tIns="0" rIns="0" bIns="0" rtlCol="0"/>
            <a:lstStyle/>
            <a:p>
              <a:endParaRPr/>
            </a:p>
          </p:txBody>
        </p:sp>
        <p:sp>
          <p:nvSpPr>
            <p:cNvPr id="5" name="object 5"/>
            <p:cNvSpPr/>
            <p:nvPr/>
          </p:nvSpPr>
          <p:spPr>
            <a:xfrm>
              <a:off x="11591921" y="7165915"/>
              <a:ext cx="6696075" cy="2570480"/>
            </a:xfrm>
            <a:custGeom>
              <a:avLst/>
              <a:gdLst/>
              <a:ahLst/>
              <a:cxnLst/>
              <a:rect l="l" t="t" r="r" b="b"/>
              <a:pathLst>
                <a:path w="6696075" h="2570479">
                  <a:moveTo>
                    <a:pt x="0" y="433713"/>
                  </a:moveTo>
                  <a:lnTo>
                    <a:pt x="3346995" y="0"/>
                  </a:lnTo>
                  <a:lnTo>
                    <a:pt x="6696074" y="433983"/>
                  </a:lnTo>
                  <a:lnTo>
                    <a:pt x="6696073" y="2570262"/>
                  </a:lnTo>
                  <a:lnTo>
                    <a:pt x="0" y="2570262"/>
                  </a:lnTo>
                </a:path>
              </a:pathLst>
            </a:custGeom>
            <a:ln w="171449">
              <a:solidFill>
                <a:srgbClr val="FED307"/>
              </a:solidFill>
            </a:ln>
          </p:spPr>
          <p:txBody>
            <a:bodyPr wrap="square" lIns="0" tIns="0" rIns="0" bIns="0" rtlCol="0"/>
            <a:lstStyle/>
            <a:p>
              <a:endParaRPr/>
            </a:p>
          </p:txBody>
        </p:sp>
      </p:grpSp>
      <p:sp>
        <p:nvSpPr>
          <p:cNvPr id="6" name="object 6"/>
          <p:cNvSpPr txBox="1"/>
          <p:nvPr/>
        </p:nvSpPr>
        <p:spPr>
          <a:xfrm>
            <a:off x="12052766" y="7784924"/>
            <a:ext cx="5772150" cy="1591310"/>
          </a:xfrm>
          <a:prstGeom prst="rect">
            <a:avLst/>
          </a:prstGeom>
        </p:spPr>
        <p:txBody>
          <a:bodyPr vert="horz" wrap="square" lIns="0" tIns="12700" rIns="0" bIns="0" rtlCol="0">
            <a:spAutoFit/>
          </a:bodyPr>
          <a:lstStyle/>
          <a:p>
            <a:pPr algn="ctr">
              <a:lnSpc>
                <a:spcPct val="100000"/>
              </a:lnSpc>
              <a:spcBef>
                <a:spcPts val="100"/>
              </a:spcBef>
            </a:pPr>
            <a:r>
              <a:rPr sz="3400" b="1" spc="-50" dirty="0">
                <a:solidFill>
                  <a:srgbClr val="FFFFFF"/>
                </a:solidFill>
                <a:latin typeface="Trebuchet MS"/>
                <a:cs typeface="Trebuchet MS"/>
              </a:rPr>
              <a:t>Key</a:t>
            </a:r>
            <a:r>
              <a:rPr sz="3400" b="1" spc="-145" dirty="0">
                <a:solidFill>
                  <a:srgbClr val="FFFFFF"/>
                </a:solidFill>
                <a:latin typeface="Trebuchet MS"/>
                <a:cs typeface="Trebuchet MS"/>
              </a:rPr>
              <a:t> </a:t>
            </a:r>
            <a:r>
              <a:rPr sz="3400" b="1" dirty="0">
                <a:solidFill>
                  <a:srgbClr val="FFFFFF"/>
                </a:solidFill>
                <a:latin typeface="Trebuchet MS"/>
                <a:cs typeface="Trebuchet MS"/>
              </a:rPr>
              <a:t>sources:</a:t>
            </a:r>
            <a:r>
              <a:rPr sz="3400" b="1" spc="-75" dirty="0">
                <a:solidFill>
                  <a:srgbClr val="FFFFFF"/>
                </a:solidFill>
                <a:latin typeface="Trebuchet MS"/>
                <a:cs typeface="Trebuchet MS"/>
              </a:rPr>
              <a:t> </a:t>
            </a:r>
            <a:r>
              <a:rPr sz="3400" i="1" spc="235" dirty="0">
                <a:solidFill>
                  <a:srgbClr val="FFFFFF"/>
                </a:solidFill>
                <a:latin typeface="Gill Sans MT"/>
                <a:cs typeface="Gill Sans MT"/>
              </a:rPr>
              <a:t>Stack</a:t>
            </a:r>
            <a:r>
              <a:rPr sz="3400" i="1" spc="10" dirty="0">
                <a:solidFill>
                  <a:srgbClr val="FFFFFF"/>
                </a:solidFill>
                <a:latin typeface="Gill Sans MT"/>
                <a:cs typeface="Gill Sans MT"/>
              </a:rPr>
              <a:t> </a:t>
            </a:r>
            <a:r>
              <a:rPr sz="3400" i="1" spc="165" dirty="0">
                <a:solidFill>
                  <a:srgbClr val="FFFFFF"/>
                </a:solidFill>
                <a:latin typeface="Gill Sans MT"/>
                <a:cs typeface="Gill Sans MT"/>
              </a:rPr>
              <a:t>v</a:t>
            </a:r>
            <a:r>
              <a:rPr sz="3400" i="1" spc="10" dirty="0">
                <a:solidFill>
                  <a:srgbClr val="FFFFFF"/>
                </a:solidFill>
                <a:latin typeface="Gill Sans MT"/>
                <a:cs typeface="Gill Sans MT"/>
              </a:rPr>
              <a:t> </a:t>
            </a:r>
            <a:r>
              <a:rPr sz="3400" i="1" spc="235" dirty="0">
                <a:solidFill>
                  <a:srgbClr val="FFFFFF"/>
                </a:solidFill>
                <a:latin typeface="Gill Sans MT"/>
                <a:cs typeface="Gill Sans MT"/>
              </a:rPr>
              <a:t>Dowden</a:t>
            </a:r>
            <a:endParaRPr sz="3400">
              <a:latin typeface="Gill Sans MT"/>
              <a:cs typeface="Gill Sans MT"/>
            </a:endParaRPr>
          </a:p>
          <a:p>
            <a:pPr algn="ctr">
              <a:lnSpc>
                <a:spcPct val="100000"/>
              </a:lnSpc>
              <a:spcBef>
                <a:spcPts val="45"/>
              </a:spcBef>
            </a:pPr>
            <a:r>
              <a:rPr sz="3400" dirty="0">
                <a:solidFill>
                  <a:srgbClr val="FFFFFF"/>
                </a:solidFill>
                <a:latin typeface="Trebuchet MS"/>
                <a:cs typeface="Trebuchet MS"/>
              </a:rPr>
              <a:t>[2007]</a:t>
            </a:r>
            <a:r>
              <a:rPr sz="3400" spc="-40" dirty="0">
                <a:solidFill>
                  <a:srgbClr val="FFFFFF"/>
                </a:solidFill>
                <a:latin typeface="Trebuchet MS"/>
                <a:cs typeface="Trebuchet MS"/>
              </a:rPr>
              <a:t> </a:t>
            </a:r>
            <a:r>
              <a:rPr sz="3400" spc="-254" dirty="0">
                <a:solidFill>
                  <a:srgbClr val="FFFFFF"/>
                </a:solidFill>
                <a:latin typeface="Trebuchet MS"/>
                <a:cs typeface="Trebuchet MS"/>
              </a:rPr>
              <a:t>UKHL</a:t>
            </a:r>
            <a:r>
              <a:rPr sz="3400" spc="-35" dirty="0">
                <a:solidFill>
                  <a:srgbClr val="FFFFFF"/>
                </a:solidFill>
                <a:latin typeface="Trebuchet MS"/>
                <a:cs typeface="Trebuchet MS"/>
              </a:rPr>
              <a:t> </a:t>
            </a:r>
            <a:r>
              <a:rPr sz="3400" spc="-434" dirty="0">
                <a:solidFill>
                  <a:srgbClr val="FFFFFF"/>
                </a:solidFill>
                <a:latin typeface="Trebuchet MS"/>
                <a:cs typeface="Trebuchet MS"/>
              </a:rPr>
              <a:t>17;</a:t>
            </a:r>
            <a:r>
              <a:rPr sz="3400" spc="-40" dirty="0">
                <a:solidFill>
                  <a:srgbClr val="FFFFFF"/>
                </a:solidFill>
                <a:latin typeface="Trebuchet MS"/>
                <a:cs typeface="Trebuchet MS"/>
              </a:rPr>
              <a:t> </a:t>
            </a:r>
            <a:r>
              <a:rPr sz="3400" i="1" spc="275" dirty="0">
                <a:solidFill>
                  <a:srgbClr val="FFFFFF"/>
                </a:solidFill>
                <a:latin typeface="Gill Sans MT"/>
                <a:cs typeface="Gill Sans MT"/>
              </a:rPr>
              <a:t>Jones</a:t>
            </a:r>
            <a:r>
              <a:rPr sz="3400" i="1" spc="45" dirty="0">
                <a:solidFill>
                  <a:srgbClr val="FFFFFF"/>
                </a:solidFill>
                <a:latin typeface="Gill Sans MT"/>
                <a:cs typeface="Gill Sans MT"/>
              </a:rPr>
              <a:t> </a:t>
            </a:r>
            <a:r>
              <a:rPr sz="3400" i="1" spc="165" dirty="0">
                <a:solidFill>
                  <a:srgbClr val="FFFFFF"/>
                </a:solidFill>
                <a:latin typeface="Gill Sans MT"/>
                <a:cs typeface="Gill Sans MT"/>
              </a:rPr>
              <a:t>v</a:t>
            </a:r>
            <a:r>
              <a:rPr sz="3400" i="1" spc="45" dirty="0">
                <a:solidFill>
                  <a:srgbClr val="FFFFFF"/>
                </a:solidFill>
                <a:latin typeface="Gill Sans MT"/>
                <a:cs typeface="Gill Sans MT"/>
              </a:rPr>
              <a:t> </a:t>
            </a:r>
            <a:r>
              <a:rPr sz="3400" i="1" spc="105" dirty="0">
                <a:solidFill>
                  <a:srgbClr val="FFFFFF"/>
                </a:solidFill>
                <a:latin typeface="Gill Sans MT"/>
                <a:cs typeface="Gill Sans MT"/>
              </a:rPr>
              <a:t>Kernott</a:t>
            </a:r>
            <a:endParaRPr sz="3400">
              <a:latin typeface="Gill Sans MT"/>
              <a:cs typeface="Gill Sans MT"/>
            </a:endParaRPr>
          </a:p>
          <a:p>
            <a:pPr algn="ctr">
              <a:lnSpc>
                <a:spcPct val="100000"/>
              </a:lnSpc>
              <a:spcBef>
                <a:spcPts val="45"/>
              </a:spcBef>
            </a:pPr>
            <a:r>
              <a:rPr sz="3400" spc="-235" dirty="0">
                <a:solidFill>
                  <a:srgbClr val="FFFFFF"/>
                </a:solidFill>
                <a:latin typeface="Trebuchet MS"/>
                <a:cs typeface="Trebuchet MS"/>
              </a:rPr>
              <a:t>[2011]</a:t>
            </a:r>
            <a:r>
              <a:rPr sz="3400" spc="-75" dirty="0">
                <a:solidFill>
                  <a:srgbClr val="FFFFFF"/>
                </a:solidFill>
                <a:latin typeface="Trebuchet MS"/>
                <a:cs typeface="Trebuchet MS"/>
              </a:rPr>
              <a:t> </a:t>
            </a:r>
            <a:r>
              <a:rPr sz="3400" spc="70" dirty="0">
                <a:solidFill>
                  <a:srgbClr val="FFFFFF"/>
                </a:solidFill>
                <a:latin typeface="Trebuchet MS"/>
                <a:cs typeface="Trebuchet MS"/>
              </a:rPr>
              <a:t>UKSC</a:t>
            </a:r>
            <a:r>
              <a:rPr sz="3400" spc="-75" dirty="0">
                <a:solidFill>
                  <a:srgbClr val="FFFFFF"/>
                </a:solidFill>
                <a:latin typeface="Trebuchet MS"/>
                <a:cs typeface="Trebuchet MS"/>
              </a:rPr>
              <a:t> </a:t>
            </a:r>
            <a:r>
              <a:rPr sz="3400" spc="-25" dirty="0">
                <a:solidFill>
                  <a:srgbClr val="FFFFFF"/>
                </a:solidFill>
                <a:latin typeface="Trebuchet MS"/>
                <a:cs typeface="Trebuchet MS"/>
              </a:rPr>
              <a:t>53</a:t>
            </a:r>
            <a:endParaRPr sz="3400">
              <a:latin typeface="Trebuchet MS"/>
              <a:cs typeface="Trebuchet MS"/>
            </a:endParaRPr>
          </a:p>
        </p:txBody>
      </p:sp>
      <p:pic>
        <p:nvPicPr>
          <p:cNvPr id="7" name="object 7"/>
          <p:cNvPicPr/>
          <p:nvPr/>
        </p:nvPicPr>
        <p:blipFill>
          <a:blip r:embed="rId3" cstate="print"/>
          <a:stretch>
            <a:fillRect/>
          </a:stretch>
        </p:blipFill>
        <p:spPr>
          <a:xfrm>
            <a:off x="828859" y="2020088"/>
            <a:ext cx="85725" cy="85724"/>
          </a:xfrm>
          <a:prstGeom prst="rect">
            <a:avLst/>
          </a:prstGeom>
        </p:spPr>
      </p:pic>
      <p:pic>
        <p:nvPicPr>
          <p:cNvPr id="8" name="object 8"/>
          <p:cNvPicPr/>
          <p:nvPr/>
        </p:nvPicPr>
        <p:blipFill>
          <a:blip r:embed="rId3" cstate="print"/>
          <a:stretch>
            <a:fillRect/>
          </a:stretch>
        </p:blipFill>
        <p:spPr>
          <a:xfrm>
            <a:off x="828859" y="2896388"/>
            <a:ext cx="85725" cy="85724"/>
          </a:xfrm>
          <a:prstGeom prst="rect">
            <a:avLst/>
          </a:prstGeom>
        </p:spPr>
      </p:pic>
      <p:pic>
        <p:nvPicPr>
          <p:cNvPr id="9" name="object 9"/>
          <p:cNvPicPr/>
          <p:nvPr/>
        </p:nvPicPr>
        <p:blipFill>
          <a:blip r:embed="rId4" cstate="print"/>
          <a:stretch>
            <a:fillRect/>
          </a:stretch>
        </p:blipFill>
        <p:spPr>
          <a:xfrm>
            <a:off x="1271771" y="4206075"/>
            <a:ext cx="95250" cy="95249"/>
          </a:xfrm>
          <a:prstGeom prst="rect">
            <a:avLst/>
          </a:prstGeom>
        </p:spPr>
      </p:pic>
      <p:pic>
        <p:nvPicPr>
          <p:cNvPr id="10" name="object 10"/>
          <p:cNvPicPr/>
          <p:nvPr/>
        </p:nvPicPr>
        <p:blipFill>
          <a:blip r:embed="rId5" cstate="print"/>
          <a:stretch>
            <a:fillRect/>
          </a:stretch>
        </p:blipFill>
        <p:spPr>
          <a:xfrm>
            <a:off x="1271771" y="4644225"/>
            <a:ext cx="95250" cy="95249"/>
          </a:xfrm>
          <a:prstGeom prst="rect">
            <a:avLst/>
          </a:prstGeom>
        </p:spPr>
      </p:pic>
      <p:pic>
        <p:nvPicPr>
          <p:cNvPr id="11" name="object 11"/>
          <p:cNvPicPr/>
          <p:nvPr/>
        </p:nvPicPr>
        <p:blipFill>
          <a:blip r:embed="rId5" cstate="print"/>
          <a:stretch>
            <a:fillRect/>
          </a:stretch>
        </p:blipFill>
        <p:spPr>
          <a:xfrm>
            <a:off x="1271771" y="5082375"/>
            <a:ext cx="95250" cy="95249"/>
          </a:xfrm>
          <a:prstGeom prst="rect">
            <a:avLst/>
          </a:prstGeom>
        </p:spPr>
      </p:pic>
      <p:pic>
        <p:nvPicPr>
          <p:cNvPr id="12" name="object 12"/>
          <p:cNvPicPr/>
          <p:nvPr/>
        </p:nvPicPr>
        <p:blipFill>
          <a:blip r:embed="rId5" cstate="print"/>
          <a:stretch>
            <a:fillRect/>
          </a:stretch>
        </p:blipFill>
        <p:spPr>
          <a:xfrm>
            <a:off x="1271771" y="5958675"/>
            <a:ext cx="95250" cy="95249"/>
          </a:xfrm>
          <a:prstGeom prst="rect">
            <a:avLst/>
          </a:prstGeom>
        </p:spPr>
      </p:pic>
      <p:pic>
        <p:nvPicPr>
          <p:cNvPr id="13" name="object 13"/>
          <p:cNvPicPr/>
          <p:nvPr/>
        </p:nvPicPr>
        <p:blipFill>
          <a:blip r:embed="rId6" cstate="print"/>
          <a:stretch>
            <a:fillRect/>
          </a:stretch>
        </p:blipFill>
        <p:spPr>
          <a:xfrm>
            <a:off x="1271771" y="6396825"/>
            <a:ext cx="95250" cy="95249"/>
          </a:xfrm>
          <a:prstGeom prst="rect">
            <a:avLst/>
          </a:prstGeom>
        </p:spPr>
      </p:pic>
      <p:pic>
        <p:nvPicPr>
          <p:cNvPr id="14" name="object 14"/>
          <p:cNvPicPr/>
          <p:nvPr/>
        </p:nvPicPr>
        <p:blipFill>
          <a:blip r:embed="rId5" cstate="print"/>
          <a:stretch>
            <a:fillRect/>
          </a:stretch>
        </p:blipFill>
        <p:spPr>
          <a:xfrm>
            <a:off x="1271771" y="6834975"/>
            <a:ext cx="95250" cy="95249"/>
          </a:xfrm>
          <a:prstGeom prst="rect">
            <a:avLst/>
          </a:prstGeom>
        </p:spPr>
      </p:pic>
      <p:pic>
        <p:nvPicPr>
          <p:cNvPr id="15" name="object 15"/>
          <p:cNvPicPr/>
          <p:nvPr/>
        </p:nvPicPr>
        <p:blipFill>
          <a:blip r:embed="rId5" cstate="print"/>
          <a:stretch>
            <a:fillRect/>
          </a:stretch>
        </p:blipFill>
        <p:spPr>
          <a:xfrm>
            <a:off x="1271771" y="7273125"/>
            <a:ext cx="95250" cy="95249"/>
          </a:xfrm>
          <a:prstGeom prst="rect">
            <a:avLst/>
          </a:prstGeom>
        </p:spPr>
      </p:pic>
      <p:sp>
        <p:nvSpPr>
          <p:cNvPr id="16" name="object 16"/>
          <p:cNvSpPr txBox="1"/>
          <p:nvPr/>
        </p:nvSpPr>
        <p:spPr>
          <a:xfrm>
            <a:off x="1050414" y="1755928"/>
            <a:ext cx="10446385" cy="5721350"/>
          </a:xfrm>
          <a:prstGeom prst="rect">
            <a:avLst/>
          </a:prstGeom>
        </p:spPr>
        <p:txBody>
          <a:bodyPr vert="horz" wrap="square" lIns="0" tIns="12700" rIns="0" bIns="0" rtlCol="0">
            <a:spAutoFit/>
          </a:bodyPr>
          <a:lstStyle/>
          <a:p>
            <a:pPr marL="12700" marR="496570">
              <a:lnSpc>
                <a:spcPct val="136900"/>
              </a:lnSpc>
              <a:spcBef>
                <a:spcPts val="100"/>
              </a:spcBef>
            </a:pPr>
            <a:r>
              <a:rPr sz="2100" spc="-65" dirty="0">
                <a:solidFill>
                  <a:srgbClr val="292959"/>
                </a:solidFill>
                <a:latin typeface="Trebuchet MS"/>
                <a:cs typeface="Trebuchet MS"/>
              </a:rPr>
              <a:t>Heavy</a:t>
            </a:r>
            <a:r>
              <a:rPr sz="2100" spc="-85" dirty="0">
                <a:solidFill>
                  <a:srgbClr val="292959"/>
                </a:solidFill>
                <a:latin typeface="Trebuchet MS"/>
                <a:cs typeface="Trebuchet MS"/>
              </a:rPr>
              <a:t> </a:t>
            </a:r>
            <a:r>
              <a:rPr sz="2100" spc="-50" dirty="0">
                <a:solidFill>
                  <a:srgbClr val="292959"/>
                </a:solidFill>
                <a:latin typeface="Trebuchet MS"/>
                <a:cs typeface="Trebuchet MS"/>
              </a:rPr>
              <a:t>burden</a:t>
            </a:r>
            <a:r>
              <a:rPr sz="2100" spc="-75" dirty="0">
                <a:solidFill>
                  <a:srgbClr val="292959"/>
                </a:solidFill>
                <a:latin typeface="Trebuchet MS"/>
                <a:cs typeface="Trebuchet MS"/>
              </a:rPr>
              <a:t> </a:t>
            </a:r>
            <a:r>
              <a:rPr sz="2100" spc="-45" dirty="0">
                <a:solidFill>
                  <a:srgbClr val="292959"/>
                </a:solidFill>
                <a:latin typeface="Trebuchet MS"/>
                <a:cs typeface="Trebuchet MS"/>
              </a:rPr>
              <a:t>to</a:t>
            </a:r>
            <a:r>
              <a:rPr sz="2100" spc="-75" dirty="0">
                <a:solidFill>
                  <a:srgbClr val="292959"/>
                </a:solidFill>
                <a:latin typeface="Trebuchet MS"/>
                <a:cs typeface="Trebuchet MS"/>
              </a:rPr>
              <a:t> </a:t>
            </a:r>
            <a:r>
              <a:rPr sz="2100" spc="-35" dirty="0">
                <a:solidFill>
                  <a:srgbClr val="292959"/>
                </a:solidFill>
                <a:latin typeface="Trebuchet MS"/>
                <a:cs typeface="Trebuchet MS"/>
              </a:rPr>
              <a:t>discharge,</a:t>
            </a:r>
            <a:r>
              <a:rPr sz="2100" spc="-70" dirty="0">
                <a:solidFill>
                  <a:srgbClr val="292959"/>
                </a:solidFill>
                <a:latin typeface="Trebuchet MS"/>
                <a:cs typeface="Trebuchet MS"/>
              </a:rPr>
              <a:t> </a:t>
            </a:r>
            <a:r>
              <a:rPr sz="2100" spc="-95" dirty="0">
                <a:solidFill>
                  <a:srgbClr val="292959"/>
                </a:solidFill>
                <a:latin typeface="Trebuchet MS"/>
                <a:cs typeface="Trebuchet MS"/>
              </a:rPr>
              <a:t>if</a:t>
            </a:r>
            <a:r>
              <a:rPr sz="2100" spc="-70" dirty="0">
                <a:solidFill>
                  <a:srgbClr val="292959"/>
                </a:solidFill>
                <a:latin typeface="Trebuchet MS"/>
                <a:cs typeface="Trebuchet MS"/>
              </a:rPr>
              <a:t> </a:t>
            </a:r>
            <a:r>
              <a:rPr sz="2100" spc="-35" dirty="0">
                <a:solidFill>
                  <a:srgbClr val="292959"/>
                </a:solidFill>
                <a:latin typeface="Trebuchet MS"/>
                <a:cs typeface="Trebuchet MS"/>
              </a:rPr>
              <a:t>seeking</a:t>
            </a:r>
            <a:r>
              <a:rPr sz="2100" spc="-75" dirty="0">
                <a:solidFill>
                  <a:srgbClr val="292959"/>
                </a:solidFill>
                <a:latin typeface="Trebuchet MS"/>
                <a:cs typeface="Trebuchet MS"/>
              </a:rPr>
              <a:t> </a:t>
            </a:r>
            <a:r>
              <a:rPr sz="2100" spc="85" dirty="0">
                <a:solidFill>
                  <a:srgbClr val="292959"/>
                </a:solidFill>
                <a:latin typeface="Trebuchet MS"/>
                <a:cs typeface="Trebuchet MS"/>
              </a:rPr>
              <a:t>a</a:t>
            </a:r>
            <a:r>
              <a:rPr sz="2100" spc="-75" dirty="0">
                <a:solidFill>
                  <a:srgbClr val="292959"/>
                </a:solidFill>
                <a:latin typeface="Trebuchet MS"/>
                <a:cs typeface="Trebuchet MS"/>
              </a:rPr>
              <a:t> </a:t>
            </a:r>
            <a:r>
              <a:rPr sz="2100" spc="-80" dirty="0">
                <a:solidFill>
                  <a:srgbClr val="292959"/>
                </a:solidFill>
                <a:latin typeface="Trebuchet MS"/>
                <a:cs typeface="Trebuchet MS"/>
              </a:rPr>
              <a:t>different</a:t>
            </a:r>
            <a:r>
              <a:rPr sz="2100" spc="-75" dirty="0">
                <a:solidFill>
                  <a:srgbClr val="292959"/>
                </a:solidFill>
                <a:latin typeface="Trebuchet MS"/>
                <a:cs typeface="Trebuchet MS"/>
              </a:rPr>
              <a:t> </a:t>
            </a:r>
            <a:r>
              <a:rPr sz="2100" spc="-70" dirty="0">
                <a:solidFill>
                  <a:srgbClr val="292959"/>
                </a:solidFill>
                <a:latin typeface="Trebuchet MS"/>
                <a:cs typeface="Trebuchet MS"/>
              </a:rPr>
              <a:t>share:</a:t>
            </a:r>
            <a:r>
              <a:rPr sz="2100" spc="-75" dirty="0">
                <a:solidFill>
                  <a:srgbClr val="292959"/>
                </a:solidFill>
                <a:latin typeface="Trebuchet MS"/>
                <a:cs typeface="Trebuchet MS"/>
              </a:rPr>
              <a:t> not </a:t>
            </a:r>
            <a:r>
              <a:rPr sz="2100" spc="-45" dirty="0">
                <a:solidFill>
                  <a:srgbClr val="292959"/>
                </a:solidFill>
                <a:latin typeface="Trebuchet MS"/>
                <a:cs typeface="Trebuchet MS"/>
              </a:rPr>
              <a:t>to</a:t>
            </a:r>
            <a:r>
              <a:rPr sz="2100" spc="-70" dirty="0">
                <a:solidFill>
                  <a:srgbClr val="292959"/>
                </a:solidFill>
                <a:latin typeface="Trebuchet MS"/>
                <a:cs typeface="Trebuchet MS"/>
              </a:rPr>
              <a:t> </a:t>
            </a:r>
            <a:r>
              <a:rPr sz="2100" dirty="0">
                <a:solidFill>
                  <a:srgbClr val="292959"/>
                </a:solidFill>
                <a:latin typeface="Trebuchet MS"/>
                <a:cs typeface="Trebuchet MS"/>
              </a:rPr>
              <a:t>be</a:t>
            </a:r>
            <a:r>
              <a:rPr sz="2100" spc="-75" dirty="0">
                <a:solidFill>
                  <a:srgbClr val="292959"/>
                </a:solidFill>
                <a:latin typeface="Trebuchet MS"/>
                <a:cs typeface="Trebuchet MS"/>
              </a:rPr>
              <a:t> </a:t>
            </a:r>
            <a:r>
              <a:rPr sz="2100" spc="-45" dirty="0">
                <a:solidFill>
                  <a:srgbClr val="292959"/>
                </a:solidFill>
                <a:latin typeface="Trebuchet MS"/>
                <a:cs typeface="Trebuchet MS"/>
              </a:rPr>
              <a:t>embarked</a:t>
            </a:r>
            <a:r>
              <a:rPr sz="2100" spc="-75" dirty="0">
                <a:solidFill>
                  <a:srgbClr val="292959"/>
                </a:solidFill>
                <a:latin typeface="Trebuchet MS"/>
                <a:cs typeface="Trebuchet MS"/>
              </a:rPr>
              <a:t> </a:t>
            </a:r>
            <a:r>
              <a:rPr sz="2100" spc="-105" dirty="0">
                <a:solidFill>
                  <a:srgbClr val="292959"/>
                </a:solidFill>
                <a:latin typeface="Trebuchet MS"/>
                <a:cs typeface="Trebuchet MS"/>
              </a:rPr>
              <a:t>lightly</a:t>
            </a:r>
            <a:r>
              <a:rPr sz="2100" spc="-70" dirty="0">
                <a:solidFill>
                  <a:srgbClr val="292959"/>
                </a:solidFill>
                <a:latin typeface="Trebuchet MS"/>
                <a:cs typeface="Trebuchet MS"/>
              </a:rPr>
              <a:t> </a:t>
            </a:r>
            <a:r>
              <a:rPr sz="2100" spc="-25" dirty="0">
                <a:solidFill>
                  <a:srgbClr val="292959"/>
                </a:solidFill>
                <a:latin typeface="Trebuchet MS"/>
                <a:cs typeface="Trebuchet MS"/>
              </a:rPr>
              <a:t>and </a:t>
            </a:r>
            <a:r>
              <a:rPr sz="2100" spc="-55" dirty="0">
                <a:solidFill>
                  <a:srgbClr val="292959"/>
                </a:solidFill>
                <a:latin typeface="Trebuchet MS"/>
                <a:cs typeface="Trebuchet MS"/>
              </a:rPr>
              <a:t>should</a:t>
            </a:r>
            <a:r>
              <a:rPr sz="2100" spc="-85" dirty="0">
                <a:solidFill>
                  <a:srgbClr val="292959"/>
                </a:solidFill>
                <a:latin typeface="Trebuchet MS"/>
                <a:cs typeface="Trebuchet MS"/>
              </a:rPr>
              <a:t> </a:t>
            </a:r>
            <a:r>
              <a:rPr sz="2100" spc="-100" dirty="0">
                <a:solidFill>
                  <a:srgbClr val="292959"/>
                </a:solidFill>
                <a:latin typeface="Trebuchet MS"/>
                <a:cs typeface="Trebuchet MS"/>
              </a:rPr>
              <a:t>only</a:t>
            </a:r>
            <a:r>
              <a:rPr sz="2100" spc="-70" dirty="0">
                <a:solidFill>
                  <a:srgbClr val="292959"/>
                </a:solidFill>
                <a:latin typeface="Trebuchet MS"/>
                <a:cs typeface="Trebuchet MS"/>
              </a:rPr>
              <a:t> </a:t>
            </a:r>
            <a:r>
              <a:rPr sz="2100" dirty="0">
                <a:solidFill>
                  <a:srgbClr val="292959"/>
                </a:solidFill>
                <a:latin typeface="Trebuchet MS"/>
                <a:cs typeface="Trebuchet MS"/>
              </a:rPr>
              <a:t>be</a:t>
            </a:r>
            <a:r>
              <a:rPr sz="2100" spc="-70" dirty="0">
                <a:solidFill>
                  <a:srgbClr val="292959"/>
                </a:solidFill>
                <a:latin typeface="Trebuchet MS"/>
                <a:cs typeface="Trebuchet MS"/>
              </a:rPr>
              <a:t> </a:t>
            </a:r>
            <a:r>
              <a:rPr sz="2100" spc="-45" dirty="0">
                <a:solidFill>
                  <a:srgbClr val="292959"/>
                </a:solidFill>
                <a:latin typeface="Trebuchet MS"/>
                <a:cs typeface="Trebuchet MS"/>
              </a:rPr>
              <a:t>pursued</a:t>
            </a:r>
            <a:r>
              <a:rPr sz="2100" spc="-70" dirty="0">
                <a:solidFill>
                  <a:srgbClr val="292959"/>
                </a:solidFill>
                <a:latin typeface="Trebuchet MS"/>
                <a:cs typeface="Trebuchet MS"/>
              </a:rPr>
              <a:t> </a:t>
            </a:r>
            <a:r>
              <a:rPr sz="2100" spc="-95" dirty="0">
                <a:solidFill>
                  <a:srgbClr val="292959"/>
                </a:solidFill>
                <a:latin typeface="Trebuchet MS"/>
                <a:cs typeface="Trebuchet MS"/>
              </a:rPr>
              <a:t>if</a:t>
            </a:r>
            <a:r>
              <a:rPr sz="2100" spc="-70" dirty="0">
                <a:solidFill>
                  <a:srgbClr val="292959"/>
                </a:solidFill>
                <a:latin typeface="Trebuchet MS"/>
                <a:cs typeface="Trebuchet MS"/>
              </a:rPr>
              <a:t> </a:t>
            </a:r>
            <a:r>
              <a:rPr sz="2100" dirty="0">
                <a:solidFill>
                  <a:srgbClr val="292959"/>
                </a:solidFill>
                <a:latin typeface="Trebuchet MS"/>
                <a:cs typeface="Trebuchet MS"/>
              </a:rPr>
              <a:t>gain</a:t>
            </a:r>
            <a:r>
              <a:rPr sz="2100" spc="-75" dirty="0">
                <a:solidFill>
                  <a:srgbClr val="292959"/>
                </a:solidFill>
                <a:latin typeface="Trebuchet MS"/>
                <a:cs typeface="Trebuchet MS"/>
              </a:rPr>
              <a:t> </a:t>
            </a:r>
            <a:r>
              <a:rPr sz="2100" spc="-135" dirty="0">
                <a:solidFill>
                  <a:srgbClr val="292959"/>
                </a:solidFill>
                <a:latin typeface="Trebuchet MS"/>
                <a:cs typeface="Trebuchet MS"/>
              </a:rPr>
              <a:t>will</a:t>
            </a:r>
            <a:r>
              <a:rPr sz="2100" spc="-70" dirty="0">
                <a:solidFill>
                  <a:srgbClr val="292959"/>
                </a:solidFill>
                <a:latin typeface="Trebuchet MS"/>
                <a:cs typeface="Trebuchet MS"/>
              </a:rPr>
              <a:t> </a:t>
            </a:r>
            <a:r>
              <a:rPr sz="2100" spc="-140" dirty="0">
                <a:solidFill>
                  <a:srgbClr val="292959"/>
                </a:solidFill>
                <a:latin typeface="Trebuchet MS"/>
                <a:cs typeface="Trebuchet MS"/>
              </a:rPr>
              <a:t>likely</a:t>
            </a:r>
            <a:r>
              <a:rPr sz="2100" spc="-70" dirty="0">
                <a:solidFill>
                  <a:srgbClr val="292959"/>
                </a:solidFill>
                <a:latin typeface="Trebuchet MS"/>
                <a:cs typeface="Trebuchet MS"/>
              </a:rPr>
              <a:t> </a:t>
            </a:r>
            <a:r>
              <a:rPr sz="2100" spc="-40" dirty="0">
                <a:solidFill>
                  <a:srgbClr val="292959"/>
                </a:solidFill>
                <a:latin typeface="Trebuchet MS"/>
                <a:cs typeface="Trebuchet MS"/>
              </a:rPr>
              <a:t>outweigh</a:t>
            </a:r>
            <a:r>
              <a:rPr sz="2100" spc="-70" dirty="0">
                <a:solidFill>
                  <a:srgbClr val="292959"/>
                </a:solidFill>
                <a:latin typeface="Trebuchet MS"/>
                <a:cs typeface="Trebuchet MS"/>
              </a:rPr>
              <a:t> </a:t>
            </a:r>
            <a:r>
              <a:rPr sz="2100" dirty="0">
                <a:solidFill>
                  <a:srgbClr val="292959"/>
                </a:solidFill>
                <a:latin typeface="Trebuchet MS"/>
                <a:cs typeface="Trebuchet MS"/>
              </a:rPr>
              <a:t>cost</a:t>
            </a:r>
            <a:r>
              <a:rPr sz="2100" spc="-75" dirty="0">
                <a:solidFill>
                  <a:srgbClr val="292959"/>
                </a:solidFill>
                <a:latin typeface="Trebuchet MS"/>
                <a:cs typeface="Trebuchet MS"/>
              </a:rPr>
              <a:t> </a:t>
            </a:r>
            <a:r>
              <a:rPr sz="2100" dirty="0">
                <a:solidFill>
                  <a:srgbClr val="292959"/>
                </a:solidFill>
                <a:latin typeface="Trebuchet MS"/>
                <a:cs typeface="Trebuchet MS"/>
              </a:rPr>
              <a:t>of</a:t>
            </a:r>
            <a:r>
              <a:rPr sz="2100" spc="-70" dirty="0">
                <a:solidFill>
                  <a:srgbClr val="292959"/>
                </a:solidFill>
                <a:latin typeface="Trebuchet MS"/>
                <a:cs typeface="Trebuchet MS"/>
              </a:rPr>
              <a:t> </a:t>
            </a:r>
            <a:r>
              <a:rPr sz="2100" spc="-10" dirty="0">
                <a:solidFill>
                  <a:srgbClr val="292959"/>
                </a:solidFill>
                <a:latin typeface="Trebuchet MS"/>
                <a:cs typeface="Trebuchet MS"/>
              </a:rPr>
              <a:t>litigation</a:t>
            </a:r>
            <a:endParaRPr sz="2100">
              <a:latin typeface="Trebuchet MS"/>
              <a:cs typeface="Trebuchet MS"/>
            </a:endParaRPr>
          </a:p>
          <a:p>
            <a:pPr marL="12700" marR="5080">
              <a:lnSpc>
                <a:spcPct val="136900"/>
              </a:lnSpc>
            </a:pPr>
            <a:r>
              <a:rPr sz="2100" spc="-20" dirty="0">
                <a:solidFill>
                  <a:srgbClr val="292959"/>
                </a:solidFill>
                <a:latin typeface="Trebuchet MS"/>
                <a:cs typeface="Trebuchet MS"/>
              </a:rPr>
              <a:t>Various</a:t>
            </a:r>
            <a:r>
              <a:rPr sz="2100" spc="-70" dirty="0">
                <a:solidFill>
                  <a:srgbClr val="292959"/>
                </a:solidFill>
                <a:latin typeface="Trebuchet MS"/>
                <a:cs typeface="Trebuchet MS"/>
              </a:rPr>
              <a:t> </a:t>
            </a:r>
            <a:r>
              <a:rPr sz="2100" spc="-25" dirty="0">
                <a:solidFill>
                  <a:srgbClr val="292959"/>
                </a:solidFill>
                <a:latin typeface="Trebuchet MS"/>
                <a:cs typeface="Trebuchet MS"/>
              </a:rPr>
              <a:t>factors</a:t>
            </a:r>
            <a:r>
              <a:rPr sz="2100" spc="-70" dirty="0">
                <a:solidFill>
                  <a:srgbClr val="292959"/>
                </a:solidFill>
                <a:latin typeface="Trebuchet MS"/>
                <a:cs typeface="Trebuchet MS"/>
              </a:rPr>
              <a:t> </a:t>
            </a:r>
            <a:r>
              <a:rPr sz="2100" spc="-135" dirty="0">
                <a:solidFill>
                  <a:srgbClr val="292959"/>
                </a:solidFill>
                <a:latin typeface="Trebuchet MS"/>
                <a:cs typeface="Trebuchet MS"/>
              </a:rPr>
              <a:t>will</a:t>
            </a:r>
            <a:r>
              <a:rPr sz="2100" spc="-70" dirty="0">
                <a:solidFill>
                  <a:srgbClr val="292959"/>
                </a:solidFill>
                <a:latin typeface="Trebuchet MS"/>
                <a:cs typeface="Trebuchet MS"/>
              </a:rPr>
              <a:t> </a:t>
            </a:r>
            <a:r>
              <a:rPr sz="2100" dirty="0">
                <a:solidFill>
                  <a:srgbClr val="292959"/>
                </a:solidFill>
                <a:latin typeface="Trebuchet MS"/>
                <a:cs typeface="Trebuchet MS"/>
              </a:rPr>
              <a:t>be</a:t>
            </a:r>
            <a:r>
              <a:rPr sz="2100" spc="-70" dirty="0">
                <a:solidFill>
                  <a:srgbClr val="292959"/>
                </a:solidFill>
                <a:latin typeface="Trebuchet MS"/>
                <a:cs typeface="Trebuchet MS"/>
              </a:rPr>
              <a:t> </a:t>
            </a:r>
            <a:r>
              <a:rPr sz="2100" spc="-30" dirty="0">
                <a:solidFill>
                  <a:srgbClr val="292959"/>
                </a:solidFill>
                <a:latin typeface="Trebuchet MS"/>
                <a:cs typeface="Trebuchet MS"/>
              </a:rPr>
              <a:t>considered</a:t>
            </a:r>
            <a:r>
              <a:rPr sz="2100" spc="-70" dirty="0">
                <a:solidFill>
                  <a:srgbClr val="292959"/>
                </a:solidFill>
                <a:latin typeface="Trebuchet MS"/>
                <a:cs typeface="Trebuchet MS"/>
              </a:rPr>
              <a:t> </a:t>
            </a:r>
            <a:r>
              <a:rPr sz="2100" spc="-114" dirty="0">
                <a:solidFill>
                  <a:srgbClr val="292959"/>
                </a:solidFill>
                <a:latin typeface="Trebuchet MS"/>
                <a:cs typeface="Trebuchet MS"/>
              </a:rPr>
              <a:t>in</a:t>
            </a:r>
            <a:r>
              <a:rPr sz="2100" spc="-70" dirty="0">
                <a:solidFill>
                  <a:srgbClr val="292959"/>
                </a:solidFill>
                <a:latin typeface="Trebuchet MS"/>
                <a:cs typeface="Trebuchet MS"/>
              </a:rPr>
              <a:t> </a:t>
            </a:r>
            <a:r>
              <a:rPr sz="2100" spc="-10" dirty="0">
                <a:solidFill>
                  <a:srgbClr val="292959"/>
                </a:solidFill>
                <a:latin typeface="Trebuchet MS"/>
                <a:cs typeface="Trebuchet MS"/>
              </a:rPr>
              <a:t>deciding</a:t>
            </a:r>
            <a:r>
              <a:rPr sz="2100" spc="-65" dirty="0">
                <a:solidFill>
                  <a:srgbClr val="292959"/>
                </a:solidFill>
                <a:latin typeface="Trebuchet MS"/>
                <a:cs typeface="Trebuchet MS"/>
              </a:rPr>
              <a:t> </a:t>
            </a:r>
            <a:r>
              <a:rPr sz="2100" spc="-85" dirty="0">
                <a:solidFill>
                  <a:srgbClr val="292959"/>
                </a:solidFill>
                <a:latin typeface="Trebuchet MS"/>
                <a:cs typeface="Trebuchet MS"/>
              </a:rPr>
              <a:t>whether</a:t>
            </a:r>
            <a:r>
              <a:rPr sz="2100" spc="-70" dirty="0">
                <a:solidFill>
                  <a:srgbClr val="292959"/>
                </a:solidFill>
                <a:latin typeface="Trebuchet MS"/>
                <a:cs typeface="Trebuchet MS"/>
              </a:rPr>
              <a:t> </a:t>
            </a:r>
            <a:r>
              <a:rPr sz="2100" spc="85" dirty="0">
                <a:solidFill>
                  <a:srgbClr val="292959"/>
                </a:solidFill>
                <a:latin typeface="Trebuchet MS"/>
                <a:cs typeface="Trebuchet MS"/>
              </a:rPr>
              <a:t>a</a:t>
            </a:r>
            <a:r>
              <a:rPr sz="2100" spc="-70" dirty="0">
                <a:solidFill>
                  <a:srgbClr val="292959"/>
                </a:solidFill>
                <a:latin typeface="Trebuchet MS"/>
                <a:cs typeface="Trebuchet MS"/>
              </a:rPr>
              <a:t> </a:t>
            </a:r>
            <a:r>
              <a:rPr sz="2100" spc="-80" dirty="0">
                <a:solidFill>
                  <a:srgbClr val="292959"/>
                </a:solidFill>
                <a:latin typeface="Trebuchet MS"/>
                <a:cs typeface="Trebuchet MS"/>
              </a:rPr>
              <a:t>different</a:t>
            </a:r>
            <a:r>
              <a:rPr sz="2100" spc="-70" dirty="0">
                <a:solidFill>
                  <a:srgbClr val="292959"/>
                </a:solidFill>
                <a:latin typeface="Trebuchet MS"/>
                <a:cs typeface="Trebuchet MS"/>
              </a:rPr>
              <a:t> </a:t>
            </a:r>
            <a:r>
              <a:rPr sz="2100" spc="-25" dirty="0">
                <a:solidFill>
                  <a:srgbClr val="292959"/>
                </a:solidFill>
                <a:latin typeface="Trebuchet MS"/>
                <a:cs typeface="Trebuchet MS"/>
              </a:rPr>
              <a:t>share</a:t>
            </a:r>
            <a:r>
              <a:rPr sz="2100" spc="-70" dirty="0">
                <a:solidFill>
                  <a:srgbClr val="292959"/>
                </a:solidFill>
                <a:latin typeface="Trebuchet MS"/>
                <a:cs typeface="Trebuchet MS"/>
              </a:rPr>
              <a:t> </a:t>
            </a:r>
            <a:r>
              <a:rPr sz="2100" spc="-90" dirty="0">
                <a:solidFill>
                  <a:srgbClr val="292959"/>
                </a:solidFill>
                <a:latin typeface="Trebuchet MS"/>
                <a:cs typeface="Trebuchet MS"/>
              </a:rPr>
              <a:t>split</a:t>
            </a:r>
            <a:r>
              <a:rPr sz="2100" spc="-70" dirty="0">
                <a:solidFill>
                  <a:srgbClr val="292959"/>
                </a:solidFill>
                <a:latin typeface="Trebuchet MS"/>
                <a:cs typeface="Trebuchet MS"/>
              </a:rPr>
              <a:t> </a:t>
            </a:r>
            <a:r>
              <a:rPr sz="2100" dirty="0">
                <a:solidFill>
                  <a:srgbClr val="292959"/>
                </a:solidFill>
                <a:latin typeface="Trebuchet MS"/>
                <a:cs typeface="Trebuchet MS"/>
              </a:rPr>
              <a:t>was</a:t>
            </a:r>
            <a:r>
              <a:rPr sz="2100" spc="-65" dirty="0">
                <a:solidFill>
                  <a:srgbClr val="292959"/>
                </a:solidFill>
                <a:latin typeface="Trebuchet MS"/>
                <a:cs typeface="Trebuchet MS"/>
              </a:rPr>
              <a:t> </a:t>
            </a:r>
            <a:r>
              <a:rPr sz="2100" spc="-45" dirty="0">
                <a:solidFill>
                  <a:srgbClr val="292959"/>
                </a:solidFill>
                <a:latin typeface="Trebuchet MS"/>
                <a:cs typeface="Trebuchet MS"/>
              </a:rPr>
              <a:t>intended, </a:t>
            </a:r>
            <a:r>
              <a:rPr sz="2100" spc="-55" dirty="0">
                <a:solidFill>
                  <a:srgbClr val="292959"/>
                </a:solidFill>
                <a:latin typeface="Trebuchet MS"/>
                <a:cs typeface="Trebuchet MS"/>
              </a:rPr>
              <a:t>or</a:t>
            </a:r>
            <a:r>
              <a:rPr sz="2100" spc="-50" dirty="0">
                <a:solidFill>
                  <a:srgbClr val="292959"/>
                </a:solidFill>
                <a:latin typeface="Trebuchet MS"/>
                <a:cs typeface="Trebuchet MS"/>
              </a:rPr>
              <a:t> </a:t>
            </a:r>
            <a:r>
              <a:rPr sz="2100" spc="-95" dirty="0">
                <a:solidFill>
                  <a:srgbClr val="292959"/>
                </a:solidFill>
                <a:latin typeface="Trebuchet MS"/>
                <a:cs typeface="Trebuchet MS"/>
              </a:rPr>
              <a:t>if</a:t>
            </a:r>
            <a:r>
              <a:rPr sz="2100" spc="-50" dirty="0">
                <a:solidFill>
                  <a:srgbClr val="292959"/>
                </a:solidFill>
                <a:latin typeface="Trebuchet MS"/>
                <a:cs typeface="Trebuchet MS"/>
              </a:rPr>
              <a:t> </a:t>
            </a:r>
            <a:r>
              <a:rPr sz="2100" spc="-90" dirty="0">
                <a:solidFill>
                  <a:srgbClr val="292959"/>
                </a:solidFill>
                <a:latin typeface="Trebuchet MS"/>
                <a:cs typeface="Trebuchet MS"/>
              </a:rPr>
              <a:t>the</a:t>
            </a:r>
            <a:r>
              <a:rPr sz="2100" spc="-55" dirty="0">
                <a:solidFill>
                  <a:srgbClr val="292959"/>
                </a:solidFill>
                <a:latin typeface="Trebuchet MS"/>
                <a:cs typeface="Trebuchet MS"/>
              </a:rPr>
              <a:t> </a:t>
            </a:r>
            <a:r>
              <a:rPr sz="2100" spc="-95" dirty="0">
                <a:solidFill>
                  <a:srgbClr val="292959"/>
                </a:solidFill>
                <a:latin typeface="Trebuchet MS"/>
                <a:cs typeface="Trebuchet MS"/>
              </a:rPr>
              <a:t>parties’</a:t>
            </a:r>
            <a:r>
              <a:rPr sz="2100" spc="-50" dirty="0">
                <a:solidFill>
                  <a:srgbClr val="292959"/>
                </a:solidFill>
                <a:latin typeface="Trebuchet MS"/>
                <a:cs typeface="Trebuchet MS"/>
              </a:rPr>
              <a:t> </a:t>
            </a:r>
            <a:r>
              <a:rPr sz="2100" spc="-90" dirty="0">
                <a:solidFill>
                  <a:srgbClr val="292959"/>
                </a:solidFill>
                <a:latin typeface="Trebuchet MS"/>
                <a:cs typeface="Trebuchet MS"/>
              </a:rPr>
              <a:t>intentions</a:t>
            </a:r>
            <a:r>
              <a:rPr sz="2100" spc="-50" dirty="0">
                <a:solidFill>
                  <a:srgbClr val="292959"/>
                </a:solidFill>
                <a:latin typeface="Trebuchet MS"/>
                <a:cs typeface="Trebuchet MS"/>
              </a:rPr>
              <a:t> </a:t>
            </a:r>
            <a:r>
              <a:rPr sz="2100" dirty="0">
                <a:solidFill>
                  <a:srgbClr val="292959"/>
                </a:solidFill>
                <a:latin typeface="Trebuchet MS"/>
                <a:cs typeface="Trebuchet MS"/>
              </a:rPr>
              <a:t>had</a:t>
            </a:r>
            <a:r>
              <a:rPr sz="2100" spc="-50" dirty="0">
                <a:solidFill>
                  <a:srgbClr val="292959"/>
                </a:solidFill>
                <a:latin typeface="Trebuchet MS"/>
                <a:cs typeface="Trebuchet MS"/>
              </a:rPr>
              <a:t> </a:t>
            </a:r>
            <a:r>
              <a:rPr sz="2100" spc="-10" dirty="0">
                <a:solidFill>
                  <a:srgbClr val="292959"/>
                </a:solidFill>
                <a:latin typeface="Trebuchet MS"/>
                <a:cs typeface="Trebuchet MS"/>
              </a:rPr>
              <a:t>changed.</a:t>
            </a:r>
            <a:r>
              <a:rPr sz="2100" spc="-50" dirty="0">
                <a:solidFill>
                  <a:srgbClr val="292959"/>
                </a:solidFill>
                <a:latin typeface="Trebuchet MS"/>
                <a:cs typeface="Trebuchet MS"/>
              </a:rPr>
              <a:t> </a:t>
            </a:r>
            <a:r>
              <a:rPr sz="2100" spc="-90" dirty="0">
                <a:solidFill>
                  <a:srgbClr val="292959"/>
                </a:solidFill>
                <a:latin typeface="Trebuchet MS"/>
                <a:cs typeface="Trebuchet MS"/>
              </a:rPr>
              <a:t>These</a:t>
            </a:r>
            <a:r>
              <a:rPr sz="2100" spc="-50" dirty="0">
                <a:solidFill>
                  <a:srgbClr val="292959"/>
                </a:solidFill>
                <a:latin typeface="Trebuchet MS"/>
                <a:cs typeface="Trebuchet MS"/>
              </a:rPr>
              <a:t> </a:t>
            </a:r>
            <a:r>
              <a:rPr sz="2100" spc="-55" dirty="0">
                <a:solidFill>
                  <a:srgbClr val="292959"/>
                </a:solidFill>
                <a:latin typeface="Trebuchet MS"/>
                <a:cs typeface="Trebuchet MS"/>
              </a:rPr>
              <a:t>included</a:t>
            </a:r>
            <a:r>
              <a:rPr sz="2100" spc="-50" dirty="0">
                <a:solidFill>
                  <a:srgbClr val="292959"/>
                </a:solidFill>
                <a:latin typeface="Trebuchet MS"/>
                <a:cs typeface="Trebuchet MS"/>
              </a:rPr>
              <a:t> </a:t>
            </a:r>
            <a:r>
              <a:rPr sz="2100" spc="-100" dirty="0">
                <a:solidFill>
                  <a:srgbClr val="292959"/>
                </a:solidFill>
                <a:latin typeface="Trebuchet MS"/>
                <a:cs typeface="Trebuchet MS"/>
              </a:rPr>
              <a:t>(but</a:t>
            </a:r>
            <a:r>
              <a:rPr sz="2100" spc="-50" dirty="0">
                <a:solidFill>
                  <a:srgbClr val="292959"/>
                </a:solidFill>
                <a:latin typeface="Trebuchet MS"/>
                <a:cs typeface="Trebuchet MS"/>
              </a:rPr>
              <a:t> </a:t>
            </a:r>
            <a:r>
              <a:rPr sz="2100" spc="-75" dirty="0">
                <a:solidFill>
                  <a:srgbClr val="292959"/>
                </a:solidFill>
                <a:latin typeface="Trebuchet MS"/>
                <a:cs typeface="Trebuchet MS"/>
              </a:rPr>
              <a:t>not</a:t>
            </a:r>
            <a:r>
              <a:rPr sz="2100" spc="-50" dirty="0">
                <a:solidFill>
                  <a:srgbClr val="292959"/>
                </a:solidFill>
                <a:latin typeface="Trebuchet MS"/>
                <a:cs typeface="Trebuchet MS"/>
              </a:rPr>
              <a:t> </a:t>
            </a:r>
            <a:r>
              <a:rPr sz="2100" spc="-105" dirty="0">
                <a:solidFill>
                  <a:srgbClr val="292959"/>
                </a:solidFill>
                <a:latin typeface="Trebuchet MS"/>
                <a:cs typeface="Trebuchet MS"/>
              </a:rPr>
              <a:t>limited</a:t>
            </a:r>
            <a:r>
              <a:rPr sz="2100" spc="-50" dirty="0">
                <a:solidFill>
                  <a:srgbClr val="292959"/>
                </a:solidFill>
                <a:latin typeface="Trebuchet MS"/>
                <a:cs typeface="Trebuchet MS"/>
              </a:rPr>
              <a:t> </a:t>
            </a:r>
            <a:r>
              <a:rPr sz="2100" spc="-95" dirty="0">
                <a:solidFill>
                  <a:srgbClr val="292959"/>
                </a:solidFill>
                <a:latin typeface="Trebuchet MS"/>
                <a:cs typeface="Trebuchet MS"/>
              </a:rPr>
              <a:t>to)</a:t>
            </a:r>
            <a:r>
              <a:rPr sz="2100" spc="-50" dirty="0">
                <a:solidFill>
                  <a:srgbClr val="292959"/>
                </a:solidFill>
                <a:latin typeface="Trebuchet MS"/>
                <a:cs typeface="Trebuchet MS"/>
              </a:rPr>
              <a:t> </a:t>
            </a:r>
            <a:r>
              <a:rPr sz="2100" spc="-95" dirty="0">
                <a:solidFill>
                  <a:srgbClr val="292959"/>
                </a:solidFill>
                <a:latin typeface="Trebuchet MS"/>
                <a:cs typeface="Trebuchet MS"/>
              </a:rPr>
              <a:t>(Per</a:t>
            </a:r>
            <a:r>
              <a:rPr sz="2100" spc="-50" dirty="0">
                <a:solidFill>
                  <a:srgbClr val="292959"/>
                </a:solidFill>
                <a:latin typeface="Trebuchet MS"/>
                <a:cs typeface="Trebuchet MS"/>
              </a:rPr>
              <a:t> </a:t>
            </a:r>
            <a:r>
              <a:rPr sz="2100" spc="-10" dirty="0">
                <a:solidFill>
                  <a:srgbClr val="292959"/>
                </a:solidFill>
                <a:latin typeface="Trebuchet MS"/>
                <a:cs typeface="Trebuchet MS"/>
              </a:rPr>
              <a:t>Baroness </a:t>
            </a:r>
            <a:r>
              <a:rPr sz="2100" spc="-110" dirty="0">
                <a:solidFill>
                  <a:srgbClr val="292959"/>
                </a:solidFill>
                <a:latin typeface="Trebuchet MS"/>
                <a:cs typeface="Trebuchet MS"/>
              </a:rPr>
              <a:t>Hale,</a:t>
            </a:r>
            <a:r>
              <a:rPr sz="2100" spc="-20" dirty="0">
                <a:solidFill>
                  <a:srgbClr val="292959"/>
                </a:solidFill>
                <a:latin typeface="Trebuchet MS"/>
                <a:cs typeface="Trebuchet MS"/>
              </a:rPr>
              <a:t> </a:t>
            </a:r>
            <a:r>
              <a:rPr sz="2100" spc="-114" dirty="0">
                <a:solidFill>
                  <a:srgbClr val="292959"/>
                </a:solidFill>
                <a:latin typeface="Trebuchet MS"/>
                <a:cs typeface="Trebuchet MS"/>
              </a:rPr>
              <a:t>in</a:t>
            </a:r>
            <a:r>
              <a:rPr sz="2100" spc="-20" dirty="0">
                <a:solidFill>
                  <a:srgbClr val="292959"/>
                </a:solidFill>
                <a:latin typeface="Trebuchet MS"/>
                <a:cs typeface="Trebuchet MS"/>
              </a:rPr>
              <a:t> </a:t>
            </a:r>
            <a:r>
              <a:rPr sz="2100" b="1" i="1" dirty="0">
                <a:solidFill>
                  <a:srgbClr val="292959"/>
                </a:solidFill>
                <a:latin typeface="Trebuchet MS"/>
                <a:cs typeface="Trebuchet MS"/>
              </a:rPr>
              <a:t>Stack</a:t>
            </a:r>
            <a:r>
              <a:rPr sz="2100" b="1" i="1" spc="-60" dirty="0">
                <a:solidFill>
                  <a:srgbClr val="292959"/>
                </a:solidFill>
                <a:latin typeface="Trebuchet MS"/>
                <a:cs typeface="Trebuchet MS"/>
              </a:rPr>
              <a:t> </a:t>
            </a:r>
            <a:r>
              <a:rPr sz="2100" b="1" i="1" spc="-135" dirty="0">
                <a:solidFill>
                  <a:srgbClr val="292959"/>
                </a:solidFill>
                <a:latin typeface="Trebuchet MS"/>
                <a:cs typeface="Trebuchet MS"/>
              </a:rPr>
              <a:t>v</a:t>
            </a:r>
            <a:r>
              <a:rPr sz="2100" b="1" i="1" spc="-65" dirty="0">
                <a:solidFill>
                  <a:srgbClr val="292959"/>
                </a:solidFill>
                <a:latin typeface="Trebuchet MS"/>
                <a:cs typeface="Trebuchet MS"/>
              </a:rPr>
              <a:t> </a:t>
            </a:r>
            <a:r>
              <a:rPr sz="2100" b="1" i="1" dirty="0">
                <a:solidFill>
                  <a:srgbClr val="292959"/>
                </a:solidFill>
                <a:latin typeface="Trebuchet MS"/>
                <a:cs typeface="Trebuchet MS"/>
              </a:rPr>
              <a:t>Dowden</a:t>
            </a:r>
            <a:r>
              <a:rPr sz="2100" b="1" i="1" spc="-60" dirty="0">
                <a:solidFill>
                  <a:srgbClr val="292959"/>
                </a:solidFill>
                <a:latin typeface="Trebuchet MS"/>
                <a:cs typeface="Trebuchet MS"/>
              </a:rPr>
              <a:t> </a:t>
            </a:r>
            <a:r>
              <a:rPr sz="2100" b="1" spc="-75" dirty="0">
                <a:solidFill>
                  <a:srgbClr val="292959"/>
                </a:solidFill>
                <a:latin typeface="Trebuchet MS"/>
                <a:cs typeface="Trebuchet MS"/>
              </a:rPr>
              <a:t>[2007]</a:t>
            </a:r>
            <a:r>
              <a:rPr sz="2100" b="1" spc="-60" dirty="0">
                <a:solidFill>
                  <a:srgbClr val="292959"/>
                </a:solidFill>
                <a:latin typeface="Trebuchet MS"/>
                <a:cs typeface="Trebuchet MS"/>
              </a:rPr>
              <a:t> </a:t>
            </a:r>
            <a:r>
              <a:rPr sz="2100" b="1" spc="-80" dirty="0">
                <a:solidFill>
                  <a:srgbClr val="292959"/>
                </a:solidFill>
                <a:latin typeface="Trebuchet MS"/>
                <a:cs typeface="Trebuchet MS"/>
              </a:rPr>
              <a:t>UKHL</a:t>
            </a:r>
            <a:r>
              <a:rPr sz="2100" b="1" spc="-65" dirty="0">
                <a:solidFill>
                  <a:srgbClr val="292959"/>
                </a:solidFill>
                <a:latin typeface="Trebuchet MS"/>
                <a:cs typeface="Trebuchet MS"/>
              </a:rPr>
              <a:t> </a:t>
            </a:r>
            <a:r>
              <a:rPr sz="2100" b="1" spc="-315" dirty="0">
                <a:solidFill>
                  <a:srgbClr val="292959"/>
                </a:solidFill>
                <a:latin typeface="Trebuchet MS"/>
                <a:cs typeface="Trebuchet MS"/>
              </a:rPr>
              <a:t>17,</a:t>
            </a:r>
            <a:r>
              <a:rPr sz="2100" b="1" spc="-60" dirty="0">
                <a:solidFill>
                  <a:srgbClr val="292959"/>
                </a:solidFill>
                <a:latin typeface="Trebuchet MS"/>
                <a:cs typeface="Trebuchet MS"/>
              </a:rPr>
              <a:t> </a:t>
            </a:r>
            <a:r>
              <a:rPr sz="2100" b="1" spc="75" dirty="0">
                <a:solidFill>
                  <a:srgbClr val="292959"/>
                </a:solidFill>
                <a:latin typeface="Trebuchet MS"/>
                <a:cs typeface="Trebuchet MS"/>
              </a:rPr>
              <a:t>para</a:t>
            </a:r>
            <a:r>
              <a:rPr sz="2100" b="1" spc="-65" dirty="0">
                <a:solidFill>
                  <a:srgbClr val="292959"/>
                </a:solidFill>
                <a:latin typeface="Trebuchet MS"/>
                <a:cs typeface="Trebuchet MS"/>
              </a:rPr>
              <a:t> </a:t>
            </a:r>
            <a:r>
              <a:rPr sz="2100" b="1" spc="-25" dirty="0">
                <a:solidFill>
                  <a:srgbClr val="292959"/>
                </a:solidFill>
                <a:latin typeface="Trebuchet MS"/>
                <a:cs typeface="Trebuchet MS"/>
              </a:rPr>
              <a:t>70)</a:t>
            </a:r>
            <a:endParaRPr sz="2100">
              <a:latin typeface="Trebuchet MS"/>
              <a:cs typeface="Trebuchet MS"/>
            </a:endParaRPr>
          </a:p>
          <a:p>
            <a:pPr marL="465455" marR="17145">
              <a:lnSpc>
                <a:spcPct val="136900"/>
              </a:lnSpc>
            </a:pPr>
            <a:r>
              <a:rPr sz="2100" i="1" spc="175" dirty="0">
                <a:solidFill>
                  <a:srgbClr val="292959"/>
                </a:solidFill>
                <a:latin typeface="Gill Sans MT"/>
                <a:cs typeface="Gill Sans MT"/>
              </a:rPr>
              <a:t>Advice</a:t>
            </a:r>
            <a:r>
              <a:rPr sz="2100" i="1" spc="-15" dirty="0">
                <a:solidFill>
                  <a:srgbClr val="292959"/>
                </a:solidFill>
                <a:latin typeface="Gill Sans MT"/>
                <a:cs typeface="Gill Sans MT"/>
              </a:rPr>
              <a:t> </a:t>
            </a:r>
            <a:r>
              <a:rPr sz="2100" i="1" spc="100" dirty="0">
                <a:solidFill>
                  <a:srgbClr val="292959"/>
                </a:solidFill>
                <a:latin typeface="Gill Sans MT"/>
                <a:cs typeface="Gill Sans MT"/>
              </a:rPr>
              <a:t>or</a:t>
            </a:r>
            <a:r>
              <a:rPr sz="2100" i="1" spc="-10" dirty="0">
                <a:solidFill>
                  <a:srgbClr val="292959"/>
                </a:solidFill>
                <a:latin typeface="Gill Sans MT"/>
                <a:cs typeface="Gill Sans MT"/>
              </a:rPr>
              <a:t> </a:t>
            </a:r>
            <a:r>
              <a:rPr sz="2100" i="1" spc="130" dirty="0">
                <a:solidFill>
                  <a:srgbClr val="292959"/>
                </a:solidFill>
                <a:latin typeface="Gill Sans MT"/>
                <a:cs typeface="Gill Sans MT"/>
              </a:rPr>
              <a:t>discussions</a:t>
            </a:r>
            <a:r>
              <a:rPr sz="2100" i="1" spc="-10" dirty="0">
                <a:solidFill>
                  <a:srgbClr val="292959"/>
                </a:solidFill>
                <a:latin typeface="Gill Sans MT"/>
                <a:cs typeface="Gill Sans MT"/>
              </a:rPr>
              <a:t> </a:t>
            </a:r>
            <a:r>
              <a:rPr sz="2100" i="1" spc="150" dirty="0">
                <a:solidFill>
                  <a:srgbClr val="292959"/>
                </a:solidFill>
                <a:latin typeface="Gill Sans MT"/>
                <a:cs typeface="Gill Sans MT"/>
              </a:rPr>
              <a:t>at</a:t>
            </a:r>
            <a:r>
              <a:rPr sz="2100" i="1" spc="-15" dirty="0">
                <a:solidFill>
                  <a:srgbClr val="292959"/>
                </a:solidFill>
                <a:latin typeface="Gill Sans MT"/>
                <a:cs typeface="Gill Sans MT"/>
              </a:rPr>
              <a:t> </a:t>
            </a:r>
            <a:r>
              <a:rPr sz="2100" i="1" spc="130" dirty="0">
                <a:solidFill>
                  <a:srgbClr val="292959"/>
                </a:solidFill>
                <a:latin typeface="Gill Sans MT"/>
                <a:cs typeface="Gill Sans MT"/>
              </a:rPr>
              <a:t>the</a:t>
            </a:r>
            <a:r>
              <a:rPr sz="2100" i="1" spc="-10" dirty="0">
                <a:solidFill>
                  <a:srgbClr val="292959"/>
                </a:solidFill>
                <a:latin typeface="Gill Sans MT"/>
                <a:cs typeface="Gill Sans MT"/>
              </a:rPr>
              <a:t> </a:t>
            </a:r>
            <a:r>
              <a:rPr sz="2100" i="1" spc="105" dirty="0">
                <a:solidFill>
                  <a:srgbClr val="292959"/>
                </a:solidFill>
                <a:latin typeface="Gill Sans MT"/>
                <a:cs typeface="Gill Sans MT"/>
              </a:rPr>
              <a:t>time</a:t>
            </a:r>
            <a:r>
              <a:rPr sz="2100" i="1" spc="-10" dirty="0">
                <a:solidFill>
                  <a:srgbClr val="292959"/>
                </a:solidFill>
                <a:latin typeface="Gill Sans MT"/>
                <a:cs typeface="Gill Sans MT"/>
              </a:rPr>
              <a:t> </a:t>
            </a:r>
            <a:r>
              <a:rPr sz="2100" i="1" spc="175" dirty="0">
                <a:solidFill>
                  <a:srgbClr val="292959"/>
                </a:solidFill>
                <a:latin typeface="Gill Sans MT"/>
                <a:cs typeface="Gill Sans MT"/>
              </a:rPr>
              <a:t>of</a:t>
            </a:r>
            <a:r>
              <a:rPr sz="2100" i="1" spc="-15" dirty="0">
                <a:solidFill>
                  <a:srgbClr val="292959"/>
                </a:solidFill>
                <a:latin typeface="Gill Sans MT"/>
                <a:cs typeface="Gill Sans MT"/>
              </a:rPr>
              <a:t> </a:t>
            </a:r>
            <a:r>
              <a:rPr sz="2100" i="1" spc="130" dirty="0">
                <a:solidFill>
                  <a:srgbClr val="292959"/>
                </a:solidFill>
                <a:latin typeface="Gill Sans MT"/>
                <a:cs typeface="Gill Sans MT"/>
              </a:rPr>
              <a:t>the</a:t>
            </a:r>
            <a:r>
              <a:rPr sz="2100" i="1" spc="-10" dirty="0">
                <a:solidFill>
                  <a:srgbClr val="292959"/>
                </a:solidFill>
                <a:latin typeface="Gill Sans MT"/>
                <a:cs typeface="Gill Sans MT"/>
              </a:rPr>
              <a:t> </a:t>
            </a:r>
            <a:r>
              <a:rPr sz="2100" i="1" spc="100" dirty="0">
                <a:solidFill>
                  <a:srgbClr val="292959"/>
                </a:solidFill>
                <a:latin typeface="Gill Sans MT"/>
                <a:cs typeface="Gill Sans MT"/>
              </a:rPr>
              <a:t>transfer</a:t>
            </a:r>
            <a:r>
              <a:rPr sz="2100" i="1" spc="-10" dirty="0">
                <a:solidFill>
                  <a:srgbClr val="292959"/>
                </a:solidFill>
                <a:latin typeface="Gill Sans MT"/>
                <a:cs typeface="Gill Sans MT"/>
              </a:rPr>
              <a:t> </a:t>
            </a:r>
            <a:r>
              <a:rPr sz="2100" i="1" spc="145" dirty="0">
                <a:solidFill>
                  <a:srgbClr val="292959"/>
                </a:solidFill>
                <a:latin typeface="Gill Sans MT"/>
                <a:cs typeface="Gill Sans MT"/>
              </a:rPr>
              <a:t>which</a:t>
            </a:r>
            <a:r>
              <a:rPr sz="2100" i="1" spc="-10" dirty="0">
                <a:solidFill>
                  <a:srgbClr val="292959"/>
                </a:solidFill>
                <a:latin typeface="Gill Sans MT"/>
                <a:cs typeface="Gill Sans MT"/>
              </a:rPr>
              <a:t> </a:t>
            </a:r>
            <a:r>
              <a:rPr sz="2100" i="1" spc="170" dirty="0">
                <a:solidFill>
                  <a:srgbClr val="292959"/>
                </a:solidFill>
                <a:latin typeface="Gill Sans MT"/>
                <a:cs typeface="Gill Sans MT"/>
              </a:rPr>
              <a:t>cast</a:t>
            </a:r>
            <a:r>
              <a:rPr sz="2100" i="1" spc="-15" dirty="0">
                <a:solidFill>
                  <a:srgbClr val="292959"/>
                </a:solidFill>
                <a:latin typeface="Gill Sans MT"/>
                <a:cs typeface="Gill Sans MT"/>
              </a:rPr>
              <a:t> </a:t>
            </a:r>
            <a:r>
              <a:rPr sz="2100" i="1" spc="125" dirty="0">
                <a:solidFill>
                  <a:srgbClr val="292959"/>
                </a:solidFill>
                <a:latin typeface="Gill Sans MT"/>
                <a:cs typeface="Gill Sans MT"/>
              </a:rPr>
              <a:t>light</a:t>
            </a:r>
            <a:r>
              <a:rPr sz="2100" i="1" spc="-10" dirty="0">
                <a:solidFill>
                  <a:srgbClr val="292959"/>
                </a:solidFill>
                <a:latin typeface="Gill Sans MT"/>
                <a:cs typeface="Gill Sans MT"/>
              </a:rPr>
              <a:t> </a:t>
            </a:r>
            <a:r>
              <a:rPr sz="2100" i="1" spc="130" dirty="0">
                <a:solidFill>
                  <a:srgbClr val="292959"/>
                </a:solidFill>
                <a:latin typeface="Gill Sans MT"/>
                <a:cs typeface="Gill Sans MT"/>
              </a:rPr>
              <a:t>upon</a:t>
            </a:r>
            <a:r>
              <a:rPr sz="2100" i="1" spc="-10" dirty="0">
                <a:solidFill>
                  <a:srgbClr val="292959"/>
                </a:solidFill>
                <a:latin typeface="Gill Sans MT"/>
                <a:cs typeface="Gill Sans MT"/>
              </a:rPr>
              <a:t> </a:t>
            </a:r>
            <a:r>
              <a:rPr sz="2100" i="1" spc="90" dirty="0">
                <a:solidFill>
                  <a:srgbClr val="292959"/>
                </a:solidFill>
                <a:latin typeface="Gill Sans MT"/>
                <a:cs typeface="Gill Sans MT"/>
              </a:rPr>
              <a:t>their</a:t>
            </a:r>
            <a:r>
              <a:rPr sz="2100" i="1" spc="-15" dirty="0">
                <a:solidFill>
                  <a:srgbClr val="292959"/>
                </a:solidFill>
                <a:latin typeface="Gill Sans MT"/>
                <a:cs typeface="Gill Sans MT"/>
              </a:rPr>
              <a:t> </a:t>
            </a:r>
            <a:r>
              <a:rPr sz="2100" i="1" spc="35" dirty="0">
                <a:solidFill>
                  <a:srgbClr val="292959"/>
                </a:solidFill>
                <a:latin typeface="Gill Sans MT"/>
                <a:cs typeface="Gill Sans MT"/>
              </a:rPr>
              <a:t>intentions…; </a:t>
            </a:r>
            <a:r>
              <a:rPr sz="2100" i="1" spc="130" dirty="0">
                <a:solidFill>
                  <a:srgbClr val="292959"/>
                </a:solidFill>
                <a:latin typeface="Gill Sans MT"/>
                <a:cs typeface="Gill Sans MT"/>
              </a:rPr>
              <a:t>the</a:t>
            </a:r>
            <a:r>
              <a:rPr sz="2100" i="1" spc="-10" dirty="0">
                <a:solidFill>
                  <a:srgbClr val="292959"/>
                </a:solidFill>
                <a:latin typeface="Gill Sans MT"/>
                <a:cs typeface="Gill Sans MT"/>
              </a:rPr>
              <a:t> </a:t>
            </a:r>
            <a:r>
              <a:rPr sz="2100" i="1" spc="125" dirty="0">
                <a:solidFill>
                  <a:srgbClr val="292959"/>
                </a:solidFill>
                <a:latin typeface="Gill Sans MT"/>
                <a:cs typeface="Gill Sans MT"/>
              </a:rPr>
              <a:t>reasons</a:t>
            </a:r>
            <a:r>
              <a:rPr sz="2100" i="1" spc="-10" dirty="0">
                <a:solidFill>
                  <a:srgbClr val="292959"/>
                </a:solidFill>
                <a:latin typeface="Gill Sans MT"/>
                <a:cs typeface="Gill Sans MT"/>
              </a:rPr>
              <a:t> </a:t>
            </a:r>
            <a:r>
              <a:rPr sz="2100" i="1" spc="135" dirty="0">
                <a:solidFill>
                  <a:srgbClr val="292959"/>
                </a:solidFill>
                <a:latin typeface="Gill Sans MT"/>
                <a:cs typeface="Gill Sans MT"/>
              </a:rPr>
              <a:t>why</a:t>
            </a:r>
            <a:r>
              <a:rPr sz="2100" i="1" spc="-10" dirty="0">
                <a:solidFill>
                  <a:srgbClr val="292959"/>
                </a:solidFill>
                <a:latin typeface="Gill Sans MT"/>
                <a:cs typeface="Gill Sans MT"/>
              </a:rPr>
              <a:t> </a:t>
            </a:r>
            <a:r>
              <a:rPr sz="2100" i="1" spc="130" dirty="0">
                <a:solidFill>
                  <a:srgbClr val="292959"/>
                </a:solidFill>
                <a:latin typeface="Gill Sans MT"/>
                <a:cs typeface="Gill Sans MT"/>
              </a:rPr>
              <a:t>the</a:t>
            </a:r>
            <a:r>
              <a:rPr sz="2100" i="1" spc="-10" dirty="0">
                <a:solidFill>
                  <a:srgbClr val="292959"/>
                </a:solidFill>
                <a:latin typeface="Gill Sans MT"/>
                <a:cs typeface="Gill Sans MT"/>
              </a:rPr>
              <a:t> </a:t>
            </a:r>
            <a:r>
              <a:rPr sz="2100" i="1" spc="135" dirty="0">
                <a:solidFill>
                  <a:srgbClr val="292959"/>
                </a:solidFill>
                <a:latin typeface="Gill Sans MT"/>
                <a:cs typeface="Gill Sans MT"/>
              </a:rPr>
              <a:t>home</a:t>
            </a:r>
            <a:r>
              <a:rPr sz="2100" i="1" spc="-5" dirty="0">
                <a:solidFill>
                  <a:srgbClr val="292959"/>
                </a:solidFill>
                <a:latin typeface="Gill Sans MT"/>
                <a:cs typeface="Gill Sans MT"/>
              </a:rPr>
              <a:t> </a:t>
            </a:r>
            <a:r>
              <a:rPr sz="2100" i="1" spc="180" dirty="0">
                <a:solidFill>
                  <a:srgbClr val="292959"/>
                </a:solidFill>
                <a:latin typeface="Gill Sans MT"/>
                <a:cs typeface="Gill Sans MT"/>
              </a:rPr>
              <a:t>was</a:t>
            </a:r>
            <a:r>
              <a:rPr sz="2100" i="1" spc="-10" dirty="0">
                <a:solidFill>
                  <a:srgbClr val="292959"/>
                </a:solidFill>
                <a:latin typeface="Gill Sans MT"/>
                <a:cs typeface="Gill Sans MT"/>
              </a:rPr>
              <a:t> </a:t>
            </a:r>
            <a:r>
              <a:rPr sz="2100" i="1" spc="155" dirty="0">
                <a:solidFill>
                  <a:srgbClr val="292959"/>
                </a:solidFill>
                <a:latin typeface="Gill Sans MT"/>
                <a:cs typeface="Gill Sans MT"/>
              </a:rPr>
              <a:t>acquired</a:t>
            </a:r>
            <a:r>
              <a:rPr sz="2100" i="1" spc="-10" dirty="0">
                <a:solidFill>
                  <a:srgbClr val="292959"/>
                </a:solidFill>
                <a:latin typeface="Gill Sans MT"/>
                <a:cs typeface="Gill Sans MT"/>
              </a:rPr>
              <a:t> </a:t>
            </a:r>
            <a:r>
              <a:rPr sz="2100" i="1" spc="75" dirty="0">
                <a:solidFill>
                  <a:srgbClr val="292959"/>
                </a:solidFill>
                <a:latin typeface="Gill Sans MT"/>
                <a:cs typeface="Gill Sans MT"/>
              </a:rPr>
              <a:t>in</a:t>
            </a:r>
            <a:r>
              <a:rPr sz="2100" i="1" spc="-10" dirty="0">
                <a:solidFill>
                  <a:srgbClr val="292959"/>
                </a:solidFill>
                <a:latin typeface="Gill Sans MT"/>
                <a:cs typeface="Gill Sans MT"/>
              </a:rPr>
              <a:t> </a:t>
            </a:r>
            <a:r>
              <a:rPr sz="2100" i="1" spc="90" dirty="0">
                <a:solidFill>
                  <a:srgbClr val="292959"/>
                </a:solidFill>
                <a:latin typeface="Gill Sans MT"/>
                <a:cs typeface="Gill Sans MT"/>
              </a:rPr>
              <a:t>their</a:t>
            </a:r>
            <a:r>
              <a:rPr sz="2100" i="1" spc="-5" dirty="0">
                <a:solidFill>
                  <a:srgbClr val="292959"/>
                </a:solidFill>
                <a:latin typeface="Gill Sans MT"/>
                <a:cs typeface="Gill Sans MT"/>
              </a:rPr>
              <a:t> </a:t>
            </a:r>
            <a:r>
              <a:rPr sz="2100" i="1" spc="110" dirty="0">
                <a:solidFill>
                  <a:srgbClr val="292959"/>
                </a:solidFill>
                <a:latin typeface="Gill Sans MT"/>
                <a:cs typeface="Gill Sans MT"/>
              </a:rPr>
              <a:t>joint</a:t>
            </a:r>
            <a:r>
              <a:rPr sz="2100" i="1" spc="-10" dirty="0">
                <a:solidFill>
                  <a:srgbClr val="292959"/>
                </a:solidFill>
                <a:latin typeface="Gill Sans MT"/>
                <a:cs typeface="Gill Sans MT"/>
              </a:rPr>
              <a:t> </a:t>
            </a:r>
            <a:r>
              <a:rPr sz="2100" i="1" spc="120" dirty="0">
                <a:solidFill>
                  <a:srgbClr val="292959"/>
                </a:solidFill>
                <a:latin typeface="Gill Sans MT"/>
                <a:cs typeface="Gill Sans MT"/>
              </a:rPr>
              <a:t>names;</a:t>
            </a:r>
            <a:endParaRPr sz="2100">
              <a:latin typeface="Gill Sans MT"/>
              <a:cs typeface="Gill Sans MT"/>
            </a:endParaRPr>
          </a:p>
          <a:p>
            <a:pPr marL="465455" marR="151130">
              <a:lnSpc>
                <a:spcPct val="136900"/>
              </a:lnSpc>
            </a:pPr>
            <a:r>
              <a:rPr sz="2100" i="1" spc="130" dirty="0">
                <a:solidFill>
                  <a:srgbClr val="292959"/>
                </a:solidFill>
                <a:latin typeface="Gill Sans MT"/>
                <a:cs typeface="Gill Sans MT"/>
              </a:rPr>
              <a:t>the</a:t>
            </a:r>
            <a:r>
              <a:rPr sz="2100" i="1" spc="-15" dirty="0">
                <a:solidFill>
                  <a:srgbClr val="292959"/>
                </a:solidFill>
                <a:latin typeface="Gill Sans MT"/>
                <a:cs typeface="Gill Sans MT"/>
              </a:rPr>
              <a:t> </a:t>
            </a:r>
            <a:r>
              <a:rPr sz="2100" i="1" spc="125" dirty="0">
                <a:solidFill>
                  <a:srgbClr val="292959"/>
                </a:solidFill>
                <a:latin typeface="Gill Sans MT"/>
                <a:cs typeface="Gill Sans MT"/>
              </a:rPr>
              <a:t>reasons</a:t>
            </a:r>
            <a:r>
              <a:rPr sz="2100" i="1" spc="-10" dirty="0">
                <a:solidFill>
                  <a:srgbClr val="292959"/>
                </a:solidFill>
                <a:latin typeface="Gill Sans MT"/>
                <a:cs typeface="Gill Sans MT"/>
              </a:rPr>
              <a:t> </a:t>
            </a:r>
            <a:r>
              <a:rPr sz="2100" i="1" spc="135" dirty="0">
                <a:solidFill>
                  <a:srgbClr val="292959"/>
                </a:solidFill>
                <a:latin typeface="Gill Sans MT"/>
                <a:cs typeface="Gill Sans MT"/>
              </a:rPr>
              <a:t>why</a:t>
            </a:r>
            <a:r>
              <a:rPr sz="2100" i="1" spc="-10" dirty="0">
                <a:solidFill>
                  <a:srgbClr val="292959"/>
                </a:solidFill>
                <a:latin typeface="Gill Sans MT"/>
                <a:cs typeface="Gill Sans MT"/>
              </a:rPr>
              <a:t> </a:t>
            </a:r>
            <a:r>
              <a:rPr sz="2100" i="1" spc="80" dirty="0">
                <a:solidFill>
                  <a:srgbClr val="292959"/>
                </a:solidFill>
                <a:latin typeface="Gill Sans MT"/>
                <a:cs typeface="Gill Sans MT"/>
              </a:rPr>
              <a:t>(if</a:t>
            </a:r>
            <a:r>
              <a:rPr sz="2100" i="1" spc="-15" dirty="0">
                <a:solidFill>
                  <a:srgbClr val="292959"/>
                </a:solidFill>
                <a:latin typeface="Gill Sans MT"/>
                <a:cs typeface="Gill Sans MT"/>
              </a:rPr>
              <a:t> </a:t>
            </a:r>
            <a:r>
              <a:rPr sz="2100" i="1" spc="85" dirty="0">
                <a:solidFill>
                  <a:srgbClr val="292959"/>
                </a:solidFill>
                <a:latin typeface="Gill Sans MT"/>
                <a:cs typeface="Gill Sans MT"/>
              </a:rPr>
              <a:t>it</a:t>
            </a:r>
            <a:r>
              <a:rPr sz="2100" i="1" spc="-10" dirty="0">
                <a:solidFill>
                  <a:srgbClr val="292959"/>
                </a:solidFill>
                <a:latin typeface="Gill Sans MT"/>
                <a:cs typeface="Gill Sans MT"/>
              </a:rPr>
              <a:t> </a:t>
            </a:r>
            <a:r>
              <a:rPr sz="2100" i="1" spc="210" dirty="0">
                <a:solidFill>
                  <a:srgbClr val="292959"/>
                </a:solidFill>
                <a:latin typeface="Gill Sans MT"/>
                <a:cs typeface="Gill Sans MT"/>
              </a:rPr>
              <a:t>be</a:t>
            </a:r>
            <a:r>
              <a:rPr sz="2100" i="1" spc="-10" dirty="0">
                <a:solidFill>
                  <a:srgbClr val="292959"/>
                </a:solidFill>
                <a:latin typeface="Gill Sans MT"/>
                <a:cs typeface="Gill Sans MT"/>
              </a:rPr>
              <a:t> </a:t>
            </a:r>
            <a:r>
              <a:rPr sz="2100" i="1" spc="130" dirty="0">
                <a:solidFill>
                  <a:srgbClr val="292959"/>
                </a:solidFill>
                <a:latin typeface="Gill Sans MT"/>
                <a:cs typeface="Gill Sans MT"/>
              </a:rPr>
              <a:t>the</a:t>
            </a:r>
            <a:r>
              <a:rPr sz="2100" i="1" spc="-10" dirty="0">
                <a:solidFill>
                  <a:srgbClr val="292959"/>
                </a:solidFill>
                <a:latin typeface="Gill Sans MT"/>
                <a:cs typeface="Gill Sans MT"/>
              </a:rPr>
              <a:t> </a:t>
            </a:r>
            <a:r>
              <a:rPr sz="2100" i="1" spc="165" dirty="0">
                <a:solidFill>
                  <a:srgbClr val="292959"/>
                </a:solidFill>
                <a:latin typeface="Gill Sans MT"/>
                <a:cs typeface="Gill Sans MT"/>
              </a:rPr>
              <a:t>case)</a:t>
            </a:r>
            <a:r>
              <a:rPr sz="2100" i="1" spc="-15" dirty="0">
                <a:solidFill>
                  <a:srgbClr val="292959"/>
                </a:solidFill>
                <a:latin typeface="Gill Sans MT"/>
                <a:cs typeface="Gill Sans MT"/>
              </a:rPr>
              <a:t> </a:t>
            </a:r>
            <a:r>
              <a:rPr sz="2100" i="1" spc="130" dirty="0">
                <a:solidFill>
                  <a:srgbClr val="292959"/>
                </a:solidFill>
                <a:latin typeface="Gill Sans MT"/>
                <a:cs typeface="Gill Sans MT"/>
              </a:rPr>
              <a:t>the</a:t>
            </a:r>
            <a:r>
              <a:rPr sz="2100" i="1" spc="-10" dirty="0">
                <a:solidFill>
                  <a:srgbClr val="292959"/>
                </a:solidFill>
                <a:latin typeface="Gill Sans MT"/>
                <a:cs typeface="Gill Sans MT"/>
              </a:rPr>
              <a:t> </a:t>
            </a:r>
            <a:r>
              <a:rPr sz="2100" i="1" spc="80" dirty="0">
                <a:solidFill>
                  <a:srgbClr val="292959"/>
                </a:solidFill>
                <a:latin typeface="Gill Sans MT"/>
                <a:cs typeface="Gill Sans MT"/>
              </a:rPr>
              <a:t>survivor</a:t>
            </a:r>
            <a:r>
              <a:rPr sz="2100" i="1" spc="-10" dirty="0">
                <a:solidFill>
                  <a:srgbClr val="292959"/>
                </a:solidFill>
                <a:latin typeface="Gill Sans MT"/>
                <a:cs typeface="Gill Sans MT"/>
              </a:rPr>
              <a:t> </a:t>
            </a:r>
            <a:r>
              <a:rPr sz="2100" i="1" spc="180" dirty="0">
                <a:solidFill>
                  <a:srgbClr val="292959"/>
                </a:solidFill>
                <a:latin typeface="Gill Sans MT"/>
                <a:cs typeface="Gill Sans MT"/>
              </a:rPr>
              <a:t>was</a:t>
            </a:r>
            <a:r>
              <a:rPr sz="2100" i="1" spc="-15" dirty="0">
                <a:solidFill>
                  <a:srgbClr val="292959"/>
                </a:solidFill>
                <a:latin typeface="Gill Sans MT"/>
                <a:cs typeface="Gill Sans MT"/>
              </a:rPr>
              <a:t> </a:t>
            </a:r>
            <a:r>
              <a:rPr sz="2100" i="1" spc="125" dirty="0">
                <a:solidFill>
                  <a:srgbClr val="292959"/>
                </a:solidFill>
                <a:latin typeface="Gill Sans MT"/>
                <a:cs typeface="Gill Sans MT"/>
              </a:rPr>
              <a:t>authorised</a:t>
            </a:r>
            <a:r>
              <a:rPr sz="2100" i="1" spc="-10" dirty="0">
                <a:solidFill>
                  <a:srgbClr val="292959"/>
                </a:solidFill>
                <a:latin typeface="Gill Sans MT"/>
                <a:cs typeface="Gill Sans MT"/>
              </a:rPr>
              <a:t> </a:t>
            </a:r>
            <a:r>
              <a:rPr sz="2100" i="1" spc="155" dirty="0">
                <a:solidFill>
                  <a:srgbClr val="292959"/>
                </a:solidFill>
                <a:latin typeface="Gill Sans MT"/>
                <a:cs typeface="Gill Sans MT"/>
              </a:rPr>
              <a:t>to</a:t>
            </a:r>
            <a:r>
              <a:rPr sz="2100" i="1" spc="-10" dirty="0">
                <a:solidFill>
                  <a:srgbClr val="292959"/>
                </a:solidFill>
                <a:latin typeface="Gill Sans MT"/>
                <a:cs typeface="Gill Sans MT"/>
              </a:rPr>
              <a:t> </a:t>
            </a:r>
            <a:r>
              <a:rPr sz="2100" i="1" spc="175" dirty="0">
                <a:solidFill>
                  <a:srgbClr val="292959"/>
                </a:solidFill>
                <a:latin typeface="Gill Sans MT"/>
                <a:cs typeface="Gill Sans MT"/>
              </a:rPr>
              <a:t>give</a:t>
            </a:r>
            <a:r>
              <a:rPr sz="2100" i="1" spc="-10" dirty="0">
                <a:solidFill>
                  <a:srgbClr val="292959"/>
                </a:solidFill>
                <a:latin typeface="Gill Sans MT"/>
                <a:cs typeface="Gill Sans MT"/>
              </a:rPr>
              <a:t> </a:t>
            </a:r>
            <a:r>
              <a:rPr sz="2100" i="1" spc="204" dirty="0">
                <a:solidFill>
                  <a:srgbClr val="292959"/>
                </a:solidFill>
                <a:latin typeface="Gill Sans MT"/>
                <a:cs typeface="Gill Sans MT"/>
              </a:rPr>
              <a:t>a</a:t>
            </a:r>
            <a:r>
              <a:rPr sz="2100" i="1" spc="-15" dirty="0">
                <a:solidFill>
                  <a:srgbClr val="292959"/>
                </a:solidFill>
                <a:latin typeface="Gill Sans MT"/>
                <a:cs typeface="Gill Sans MT"/>
              </a:rPr>
              <a:t> </a:t>
            </a:r>
            <a:r>
              <a:rPr sz="2100" i="1" spc="145" dirty="0">
                <a:solidFill>
                  <a:srgbClr val="292959"/>
                </a:solidFill>
                <a:latin typeface="Gill Sans MT"/>
                <a:cs typeface="Gill Sans MT"/>
              </a:rPr>
              <a:t>receipt</a:t>
            </a:r>
            <a:r>
              <a:rPr sz="2100" i="1" spc="-10" dirty="0">
                <a:solidFill>
                  <a:srgbClr val="292959"/>
                </a:solidFill>
                <a:latin typeface="Gill Sans MT"/>
                <a:cs typeface="Gill Sans MT"/>
              </a:rPr>
              <a:t> </a:t>
            </a:r>
            <a:r>
              <a:rPr sz="2100" i="1" spc="110" dirty="0">
                <a:solidFill>
                  <a:srgbClr val="292959"/>
                </a:solidFill>
                <a:latin typeface="Gill Sans MT"/>
                <a:cs typeface="Gill Sans MT"/>
              </a:rPr>
              <a:t>for</a:t>
            </a:r>
            <a:r>
              <a:rPr sz="2100" i="1" spc="-10" dirty="0">
                <a:solidFill>
                  <a:srgbClr val="292959"/>
                </a:solidFill>
                <a:latin typeface="Gill Sans MT"/>
                <a:cs typeface="Gill Sans MT"/>
              </a:rPr>
              <a:t> </a:t>
            </a:r>
            <a:r>
              <a:rPr sz="2100" i="1" spc="105" dirty="0">
                <a:solidFill>
                  <a:srgbClr val="292959"/>
                </a:solidFill>
                <a:latin typeface="Gill Sans MT"/>
                <a:cs typeface="Gill Sans MT"/>
              </a:rPr>
              <a:t>the </a:t>
            </a:r>
            <a:r>
              <a:rPr sz="2100" i="1" spc="155" dirty="0">
                <a:solidFill>
                  <a:srgbClr val="292959"/>
                </a:solidFill>
                <a:latin typeface="Gill Sans MT"/>
                <a:cs typeface="Gill Sans MT"/>
              </a:rPr>
              <a:t>capital</a:t>
            </a:r>
            <a:r>
              <a:rPr sz="2100" i="1" spc="-15" dirty="0">
                <a:solidFill>
                  <a:srgbClr val="292959"/>
                </a:solidFill>
                <a:latin typeface="Gill Sans MT"/>
                <a:cs typeface="Gill Sans MT"/>
              </a:rPr>
              <a:t> </a:t>
            </a:r>
            <a:r>
              <a:rPr sz="2100" i="1" spc="114" dirty="0">
                <a:solidFill>
                  <a:srgbClr val="292959"/>
                </a:solidFill>
                <a:latin typeface="Gill Sans MT"/>
                <a:cs typeface="Gill Sans MT"/>
              </a:rPr>
              <a:t>moneys;</a:t>
            </a:r>
            <a:endParaRPr sz="2100">
              <a:latin typeface="Gill Sans MT"/>
              <a:cs typeface="Gill Sans MT"/>
            </a:endParaRPr>
          </a:p>
          <a:p>
            <a:pPr marL="465455" marR="4648200">
              <a:lnSpc>
                <a:spcPct val="136900"/>
              </a:lnSpc>
            </a:pPr>
            <a:r>
              <a:rPr sz="2100" i="1" spc="130" dirty="0">
                <a:solidFill>
                  <a:srgbClr val="292959"/>
                </a:solidFill>
                <a:latin typeface="Gill Sans MT"/>
                <a:cs typeface="Gill Sans MT"/>
              </a:rPr>
              <a:t>the</a:t>
            </a:r>
            <a:r>
              <a:rPr sz="2100" i="1" spc="-15" dirty="0">
                <a:solidFill>
                  <a:srgbClr val="292959"/>
                </a:solidFill>
                <a:latin typeface="Gill Sans MT"/>
                <a:cs typeface="Gill Sans MT"/>
              </a:rPr>
              <a:t> </a:t>
            </a:r>
            <a:r>
              <a:rPr sz="2100" i="1" spc="130" dirty="0">
                <a:solidFill>
                  <a:srgbClr val="292959"/>
                </a:solidFill>
                <a:latin typeface="Gill Sans MT"/>
                <a:cs typeface="Gill Sans MT"/>
              </a:rPr>
              <a:t>purpose</a:t>
            </a:r>
            <a:r>
              <a:rPr sz="2100" i="1" spc="-10" dirty="0">
                <a:solidFill>
                  <a:srgbClr val="292959"/>
                </a:solidFill>
                <a:latin typeface="Gill Sans MT"/>
                <a:cs typeface="Gill Sans MT"/>
              </a:rPr>
              <a:t> </a:t>
            </a:r>
            <a:r>
              <a:rPr sz="2100" i="1" spc="110" dirty="0">
                <a:solidFill>
                  <a:srgbClr val="292959"/>
                </a:solidFill>
                <a:latin typeface="Gill Sans MT"/>
                <a:cs typeface="Gill Sans MT"/>
              </a:rPr>
              <a:t>for</a:t>
            </a:r>
            <a:r>
              <a:rPr sz="2100" i="1" spc="-10" dirty="0">
                <a:solidFill>
                  <a:srgbClr val="292959"/>
                </a:solidFill>
                <a:latin typeface="Gill Sans MT"/>
                <a:cs typeface="Gill Sans MT"/>
              </a:rPr>
              <a:t> </a:t>
            </a:r>
            <a:r>
              <a:rPr sz="2100" i="1" spc="145" dirty="0">
                <a:solidFill>
                  <a:srgbClr val="292959"/>
                </a:solidFill>
                <a:latin typeface="Gill Sans MT"/>
                <a:cs typeface="Gill Sans MT"/>
              </a:rPr>
              <a:t>which</a:t>
            </a:r>
            <a:r>
              <a:rPr sz="2100" i="1" spc="-10" dirty="0">
                <a:solidFill>
                  <a:srgbClr val="292959"/>
                </a:solidFill>
                <a:latin typeface="Gill Sans MT"/>
                <a:cs typeface="Gill Sans MT"/>
              </a:rPr>
              <a:t> </a:t>
            </a:r>
            <a:r>
              <a:rPr sz="2100" i="1" spc="130" dirty="0">
                <a:solidFill>
                  <a:srgbClr val="292959"/>
                </a:solidFill>
                <a:latin typeface="Gill Sans MT"/>
                <a:cs typeface="Gill Sans MT"/>
              </a:rPr>
              <a:t>the</a:t>
            </a:r>
            <a:r>
              <a:rPr sz="2100" i="1" spc="-10" dirty="0">
                <a:solidFill>
                  <a:srgbClr val="292959"/>
                </a:solidFill>
                <a:latin typeface="Gill Sans MT"/>
                <a:cs typeface="Gill Sans MT"/>
              </a:rPr>
              <a:t> </a:t>
            </a:r>
            <a:r>
              <a:rPr sz="2100" i="1" spc="135" dirty="0">
                <a:solidFill>
                  <a:srgbClr val="292959"/>
                </a:solidFill>
                <a:latin typeface="Gill Sans MT"/>
                <a:cs typeface="Gill Sans MT"/>
              </a:rPr>
              <a:t>home</a:t>
            </a:r>
            <a:r>
              <a:rPr sz="2100" i="1" spc="-10" dirty="0">
                <a:solidFill>
                  <a:srgbClr val="292959"/>
                </a:solidFill>
                <a:latin typeface="Gill Sans MT"/>
                <a:cs typeface="Gill Sans MT"/>
              </a:rPr>
              <a:t> </a:t>
            </a:r>
            <a:r>
              <a:rPr sz="2100" i="1" spc="180" dirty="0">
                <a:solidFill>
                  <a:srgbClr val="292959"/>
                </a:solidFill>
                <a:latin typeface="Gill Sans MT"/>
                <a:cs typeface="Gill Sans MT"/>
              </a:rPr>
              <a:t>was</a:t>
            </a:r>
            <a:r>
              <a:rPr sz="2100" i="1" spc="-10" dirty="0">
                <a:solidFill>
                  <a:srgbClr val="292959"/>
                </a:solidFill>
                <a:latin typeface="Gill Sans MT"/>
                <a:cs typeface="Gill Sans MT"/>
              </a:rPr>
              <a:t> </a:t>
            </a:r>
            <a:r>
              <a:rPr sz="2100" i="1" spc="145" dirty="0">
                <a:solidFill>
                  <a:srgbClr val="292959"/>
                </a:solidFill>
                <a:latin typeface="Gill Sans MT"/>
                <a:cs typeface="Gill Sans MT"/>
              </a:rPr>
              <a:t>acquired; </a:t>
            </a:r>
            <a:r>
              <a:rPr sz="2100" i="1" spc="130" dirty="0">
                <a:solidFill>
                  <a:srgbClr val="292959"/>
                </a:solidFill>
                <a:latin typeface="Gill Sans MT"/>
                <a:cs typeface="Gill Sans MT"/>
              </a:rPr>
              <a:t>the</a:t>
            </a:r>
            <a:r>
              <a:rPr sz="2100" i="1" spc="-15" dirty="0">
                <a:solidFill>
                  <a:srgbClr val="292959"/>
                </a:solidFill>
                <a:latin typeface="Gill Sans MT"/>
                <a:cs typeface="Gill Sans MT"/>
              </a:rPr>
              <a:t> </a:t>
            </a:r>
            <a:r>
              <a:rPr sz="2100" i="1" spc="110" dirty="0">
                <a:solidFill>
                  <a:srgbClr val="292959"/>
                </a:solidFill>
                <a:latin typeface="Gill Sans MT"/>
                <a:cs typeface="Gill Sans MT"/>
              </a:rPr>
              <a:t>nature</a:t>
            </a:r>
            <a:r>
              <a:rPr sz="2100" i="1" spc="-10" dirty="0">
                <a:solidFill>
                  <a:srgbClr val="292959"/>
                </a:solidFill>
                <a:latin typeface="Gill Sans MT"/>
                <a:cs typeface="Gill Sans MT"/>
              </a:rPr>
              <a:t> </a:t>
            </a:r>
            <a:r>
              <a:rPr sz="2100" i="1" spc="175" dirty="0">
                <a:solidFill>
                  <a:srgbClr val="292959"/>
                </a:solidFill>
                <a:latin typeface="Gill Sans MT"/>
                <a:cs typeface="Gill Sans MT"/>
              </a:rPr>
              <a:t>of</a:t>
            </a:r>
            <a:r>
              <a:rPr sz="2100" i="1" spc="-15" dirty="0">
                <a:solidFill>
                  <a:srgbClr val="292959"/>
                </a:solidFill>
                <a:latin typeface="Gill Sans MT"/>
                <a:cs typeface="Gill Sans MT"/>
              </a:rPr>
              <a:t> </a:t>
            </a:r>
            <a:r>
              <a:rPr sz="2100" i="1" spc="130" dirty="0">
                <a:solidFill>
                  <a:srgbClr val="292959"/>
                </a:solidFill>
                <a:latin typeface="Gill Sans MT"/>
                <a:cs typeface="Gill Sans MT"/>
              </a:rPr>
              <a:t>the</a:t>
            </a:r>
            <a:r>
              <a:rPr sz="2100" i="1" spc="-10" dirty="0">
                <a:solidFill>
                  <a:srgbClr val="292959"/>
                </a:solidFill>
                <a:latin typeface="Gill Sans MT"/>
                <a:cs typeface="Gill Sans MT"/>
              </a:rPr>
              <a:t> </a:t>
            </a:r>
            <a:r>
              <a:rPr sz="2100" i="1" spc="105" dirty="0">
                <a:solidFill>
                  <a:srgbClr val="292959"/>
                </a:solidFill>
                <a:latin typeface="Gill Sans MT"/>
                <a:cs typeface="Gill Sans MT"/>
              </a:rPr>
              <a:t>parties’</a:t>
            </a:r>
            <a:r>
              <a:rPr sz="2100" i="1" spc="-15" dirty="0">
                <a:solidFill>
                  <a:srgbClr val="292959"/>
                </a:solidFill>
                <a:latin typeface="Gill Sans MT"/>
                <a:cs typeface="Gill Sans MT"/>
              </a:rPr>
              <a:t> </a:t>
            </a:r>
            <a:r>
              <a:rPr sz="2100" i="1" spc="105" dirty="0">
                <a:solidFill>
                  <a:srgbClr val="292959"/>
                </a:solidFill>
                <a:latin typeface="Gill Sans MT"/>
                <a:cs typeface="Gill Sans MT"/>
              </a:rPr>
              <a:t>relationship;</a:t>
            </a:r>
            <a:endParaRPr sz="2100">
              <a:latin typeface="Gill Sans MT"/>
              <a:cs typeface="Gill Sans MT"/>
            </a:endParaRPr>
          </a:p>
          <a:p>
            <a:pPr marL="465455" marR="419100">
              <a:lnSpc>
                <a:spcPct val="136900"/>
              </a:lnSpc>
            </a:pPr>
            <a:r>
              <a:rPr sz="2100" i="1" spc="125" dirty="0">
                <a:solidFill>
                  <a:srgbClr val="292959"/>
                </a:solidFill>
                <a:latin typeface="Gill Sans MT"/>
                <a:cs typeface="Gill Sans MT"/>
              </a:rPr>
              <a:t>whether</a:t>
            </a:r>
            <a:r>
              <a:rPr sz="2100" i="1" spc="-5" dirty="0">
                <a:solidFill>
                  <a:srgbClr val="292959"/>
                </a:solidFill>
                <a:latin typeface="Gill Sans MT"/>
                <a:cs typeface="Gill Sans MT"/>
              </a:rPr>
              <a:t> </a:t>
            </a:r>
            <a:r>
              <a:rPr sz="2100" i="1" spc="120" dirty="0">
                <a:solidFill>
                  <a:srgbClr val="292959"/>
                </a:solidFill>
                <a:latin typeface="Gill Sans MT"/>
                <a:cs typeface="Gill Sans MT"/>
              </a:rPr>
              <a:t>they</a:t>
            </a:r>
            <a:r>
              <a:rPr sz="2100" i="1" spc="-10" dirty="0">
                <a:solidFill>
                  <a:srgbClr val="292959"/>
                </a:solidFill>
                <a:latin typeface="Gill Sans MT"/>
                <a:cs typeface="Gill Sans MT"/>
              </a:rPr>
              <a:t> </a:t>
            </a:r>
            <a:r>
              <a:rPr sz="2100" i="1" spc="160" dirty="0">
                <a:solidFill>
                  <a:srgbClr val="292959"/>
                </a:solidFill>
                <a:latin typeface="Gill Sans MT"/>
                <a:cs typeface="Gill Sans MT"/>
              </a:rPr>
              <a:t>had</a:t>
            </a:r>
            <a:r>
              <a:rPr sz="2100" i="1" spc="-5" dirty="0">
                <a:solidFill>
                  <a:srgbClr val="292959"/>
                </a:solidFill>
                <a:latin typeface="Gill Sans MT"/>
                <a:cs typeface="Gill Sans MT"/>
              </a:rPr>
              <a:t> </a:t>
            </a:r>
            <a:r>
              <a:rPr sz="2100" i="1" spc="120" dirty="0">
                <a:solidFill>
                  <a:srgbClr val="292959"/>
                </a:solidFill>
                <a:latin typeface="Gill Sans MT"/>
                <a:cs typeface="Gill Sans MT"/>
              </a:rPr>
              <a:t>children</a:t>
            </a:r>
            <a:r>
              <a:rPr sz="2100" i="1" spc="-5" dirty="0">
                <a:solidFill>
                  <a:srgbClr val="292959"/>
                </a:solidFill>
                <a:latin typeface="Gill Sans MT"/>
                <a:cs typeface="Gill Sans MT"/>
              </a:rPr>
              <a:t> </a:t>
            </a:r>
            <a:r>
              <a:rPr sz="2100" i="1" spc="110" dirty="0">
                <a:solidFill>
                  <a:srgbClr val="292959"/>
                </a:solidFill>
                <a:latin typeface="Gill Sans MT"/>
                <a:cs typeface="Gill Sans MT"/>
              </a:rPr>
              <a:t>for</a:t>
            </a:r>
            <a:r>
              <a:rPr sz="2100" i="1" spc="-5" dirty="0">
                <a:solidFill>
                  <a:srgbClr val="292959"/>
                </a:solidFill>
                <a:latin typeface="Gill Sans MT"/>
                <a:cs typeface="Gill Sans MT"/>
              </a:rPr>
              <a:t> </a:t>
            </a:r>
            <a:r>
              <a:rPr sz="2100" i="1" spc="140" dirty="0">
                <a:solidFill>
                  <a:srgbClr val="292959"/>
                </a:solidFill>
                <a:latin typeface="Gill Sans MT"/>
                <a:cs typeface="Gill Sans MT"/>
              </a:rPr>
              <a:t>whom</a:t>
            </a:r>
            <a:r>
              <a:rPr sz="2100" i="1" spc="-5" dirty="0">
                <a:solidFill>
                  <a:srgbClr val="292959"/>
                </a:solidFill>
                <a:latin typeface="Gill Sans MT"/>
                <a:cs typeface="Gill Sans MT"/>
              </a:rPr>
              <a:t> </a:t>
            </a:r>
            <a:r>
              <a:rPr sz="2100" i="1" spc="120" dirty="0">
                <a:solidFill>
                  <a:srgbClr val="292959"/>
                </a:solidFill>
                <a:latin typeface="Gill Sans MT"/>
                <a:cs typeface="Gill Sans MT"/>
              </a:rPr>
              <a:t>they</a:t>
            </a:r>
            <a:r>
              <a:rPr sz="2100" i="1" spc="-5" dirty="0">
                <a:solidFill>
                  <a:srgbClr val="292959"/>
                </a:solidFill>
                <a:latin typeface="Gill Sans MT"/>
                <a:cs typeface="Gill Sans MT"/>
              </a:rPr>
              <a:t> </a:t>
            </a:r>
            <a:r>
              <a:rPr sz="2100" i="1" spc="150" dirty="0">
                <a:solidFill>
                  <a:srgbClr val="292959"/>
                </a:solidFill>
                <a:latin typeface="Gill Sans MT"/>
                <a:cs typeface="Gill Sans MT"/>
              </a:rPr>
              <a:t>both</a:t>
            </a:r>
            <a:r>
              <a:rPr sz="2100" i="1" spc="-5" dirty="0">
                <a:solidFill>
                  <a:srgbClr val="292959"/>
                </a:solidFill>
                <a:latin typeface="Gill Sans MT"/>
                <a:cs typeface="Gill Sans MT"/>
              </a:rPr>
              <a:t> </a:t>
            </a:r>
            <a:r>
              <a:rPr sz="2100" i="1" spc="160" dirty="0">
                <a:solidFill>
                  <a:srgbClr val="292959"/>
                </a:solidFill>
                <a:latin typeface="Gill Sans MT"/>
                <a:cs typeface="Gill Sans MT"/>
              </a:rPr>
              <a:t>had</a:t>
            </a:r>
            <a:r>
              <a:rPr sz="2100" i="1" spc="-5" dirty="0">
                <a:solidFill>
                  <a:srgbClr val="292959"/>
                </a:solidFill>
                <a:latin typeface="Gill Sans MT"/>
                <a:cs typeface="Gill Sans MT"/>
              </a:rPr>
              <a:t> </a:t>
            </a:r>
            <a:r>
              <a:rPr sz="2100" i="1" spc="110" dirty="0">
                <a:solidFill>
                  <a:srgbClr val="292959"/>
                </a:solidFill>
                <a:latin typeface="Gill Sans MT"/>
                <a:cs typeface="Gill Sans MT"/>
              </a:rPr>
              <a:t>responsibility</a:t>
            </a:r>
            <a:r>
              <a:rPr sz="2100" i="1" spc="-5" dirty="0">
                <a:solidFill>
                  <a:srgbClr val="292959"/>
                </a:solidFill>
                <a:latin typeface="Gill Sans MT"/>
                <a:cs typeface="Gill Sans MT"/>
              </a:rPr>
              <a:t> </a:t>
            </a:r>
            <a:r>
              <a:rPr sz="2100" i="1" spc="155" dirty="0">
                <a:solidFill>
                  <a:srgbClr val="292959"/>
                </a:solidFill>
                <a:latin typeface="Gill Sans MT"/>
                <a:cs typeface="Gill Sans MT"/>
              </a:rPr>
              <a:t>to</a:t>
            </a:r>
            <a:r>
              <a:rPr sz="2100" i="1" spc="-5" dirty="0">
                <a:solidFill>
                  <a:srgbClr val="292959"/>
                </a:solidFill>
                <a:latin typeface="Gill Sans MT"/>
                <a:cs typeface="Gill Sans MT"/>
              </a:rPr>
              <a:t> </a:t>
            </a:r>
            <a:r>
              <a:rPr sz="2100" i="1" spc="135" dirty="0">
                <a:solidFill>
                  <a:srgbClr val="292959"/>
                </a:solidFill>
                <a:latin typeface="Gill Sans MT"/>
                <a:cs typeface="Gill Sans MT"/>
              </a:rPr>
              <a:t>provide</a:t>
            </a:r>
            <a:r>
              <a:rPr sz="2100" i="1" spc="-5" dirty="0">
                <a:solidFill>
                  <a:srgbClr val="292959"/>
                </a:solidFill>
                <a:latin typeface="Gill Sans MT"/>
                <a:cs typeface="Gill Sans MT"/>
              </a:rPr>
              <a:t> </a:t>
            </a:r>
            <a:r>
              <a:rPr sz="2100" i="1" spc="204" dirty="0">
                <a:solidFill>
                  <a:srgbClr val="292959"/>
                </a:solidFill>
                <a:latin typeface="Gill Sans MT"/>
                <a:cs typeface="Gill Sans MT"/>
              </a:rPr>
              <a:t>a</a:t>
            </a:r>
            <a:r>
              <a:rPr sz="2100" i="1" spc="-5" dirty="0">
                <a:solidFill>
                  <a:srgbClr val="292959"/>
                </a:solidFill>
                <a:latin typeface="Gill Sans MT"/>
                <a:cs typeface="Gill Sans MT"/>
              </a:rPr>
              <a:t> </a:t>
            </a:r>
            <a:r>
              <a:rPr sz="2100" i="1" spc="125" dirty="0">
                <a:solidFill>
                  <a:srgbClr val="292959"/>
                </a:solidFill>
                <a:latin typeface="Gill Sans MT"/>
                <a:cs typeface="Gill Sans MT"/>
              </a:rPr>
              <a:t>home; </a:t>
            </a:r>
            <a:r>
              <a:rPr sz="2100" i="1" spc="175" dirty="0">
                <a:solidFill>
                  <a:srgbClr val="292959"/>
                </a:solidFill>
                <a:latin typeface="Gill Sans MT"/>
                <a:cs typeface="Gill Sans MT"/>
              </a:rPr>
              <a:t>how</a:t>
            </a:r>
            <a:r>
              <a:rPr sz="2100" i="1" spc="-10" dirty="0">
                <a:solidFill>
                  <a:srgbClr val="292959"/>
                </a:solidFill>
                <a:latin typeface="Gill Sans MT"/>
                <a:cs typeface="Gill Sans MT"/>
              </a:rPr>
              <a:t> </a:t>
            </a:r>
            <a:r>
              <a:rPr sz="2100" i="1" spc="130" dirty="0">
                <a:solidFill>
                  <a:srgbClr val="292959"/>
                </a:solidFill>
                <a:latin typeface="Gill Sans MT"/>
                <a:cs typeface="Gill Sans MT"/>
              </a:rPr>
              <a:t>the</a:t>
            </a:r>
            <a:r>
              <a:rPr sz="2100" i="1" spc="-10" dirty="0">
                <a:solidFill>
                  <a:srgbClr val="292959"/>
                </a:solidFill>
                <a:latin typeface="Gill Sans MT"/>
                <a:cs typeface="Gill Sans MT"/>
              </a:rPr>
              <a:t> </a:t>
            </a:r>
            <a:r>
              <a:rPr sz="2100" i="1" spc="135" dirty="0">
                <a:solidFill>
                  <a:srgbClr val="292959"/>
                </a:solidFill>
                <a:latin typeface="Gill Sans MT"/>
                <a:cs typeface="Gill Sans MT"/>
              </a:rPr>
              <a:t>purchase</a:t>
            </a:r>
            <a:r>
              <a:rPr sz="2100" i="1" spc="-10" dirty="0">
                <a:solidFill>
                  <a:srgbClr val="292959"/>
                </a:solidFill>
                <a:latin typeface="Gill Sans MT"/>
                <a:cs typeface="Gill Sans MT"/>
              </a:rPr>
              <a:t> </a:t>
            </a:r>
            <a:r>
              <a:rPr sz="2100" i="1" spc="180" dirty="0">
                <a:solidFill>
                  <a:srgbClr val="292959"/>
                </a:solidFill>
                <a:latin typeface="Gill Sans MT"/>
                <a:cs typeface="Gill Sans MT"/>
              </a:rPr>
              <a:t>was</a:t>
            </a:r>
            <a:r>
              <a:rPr sz="2100" i="1" spc="-5" dirty="0">
                <a:solidFill>
                  <a:srgbClr val="292959"/>
                </a:solidFill>
                <a:latin typeface="Gill Sans MT"/>
                <a:cs typeface="Gill Sans MT"/>
              </a:rPr>
              <a:t> </a:t>
            </a:r>
            <a:r>
              <a:rPr sz="2100" i="1" spc="150" dirty="0">
                <a:solidFill>
                  <a:srgbClr val="292959"/>
                </a:solidFill>
                <a:latin typeface="Gill Sans MT"/>
                <a:cs typeface="Gill Sans MT"/>
              </a:rPr>
              <a:t>financed,</a:t>
            </a:r>
            <a:r>
              <a:rPr sz="2100" i="1" spc="-10" dirty="0">
                <a:solidFill>
                  <a:srgbClr val="292959"/>
                </a:solidFill>
                <a:latin typeface="Gill Sans MT"/>
                <a:cs typeface="Gill Sans MT"/>
              </a:rPr>
              <a:t> </a:t>
            </a:r>
            <a:r>
              <a:rPr sz="2100" i="1" spc="150" dirty="0">
                <a:solidFill>
                  <a:srgbClr val="292959"/>
                </a:solidFill>
                <a:latin typeface="Gill Sans MT"/>
                <a:cs typeface="Gill Sans MT"/>
              </a:rPr>
              <a:t>both</a:t>
            </a:r>
            <a:r>
              <a:rPr sz="2100" i="1" spc="-10" dirty="0">
                <a:solidFill>
                  <a:srgbClr val="292959"/>
                </a:solidFill>
                <a:latin typeface="Gill Sans MT"/>
                <a:cs typeface="Gill Sans MT"/>
              </a:rPr>
              <a:t> </a:t>
            </a:r>
            <a:r>
              <a:rPr sz="2100" i="1" spc="90" dirty="0">
                <a:solidFill>
                  <a:srgbClr val="292959"/>
                </a:solidFill>
                <a:latin typeface="Gill Sans MT"/>
                <a:cs typeface="Gill Sans MT"/>
              </a:rPr>
              <a:t>initially</a:t>
            </a:r>
            <a:r>
              <a:rPr sz="2100" i="1" spc="-5" dirty="0">
                <a:solidFill>
                  <a:srgbClr val="292959"/>
                </a:solidFill>
                <a:latin typeface="Gill Sans MT"/>
                <a:cs typeface="Gill Sans MT"/>
              </a:rPr>
              <a:t> </a:t>
            </a:r>
            <a:r>
              <a:rPr sz="2100" i="1" spc="160" dirty="0">
                <a:solidFill>
                  <a:srgbClr val="292959"/>
                </a:solidFill>
                <a:latin typeface="Gill Sans MT"/>
                <a:cs typeface="Gill Sans MT"/>
              </a:rPr>
              <a:t>and</a:t>
            </a:r>
            <a:r>
              <a:rPr sz="2100" i="1" spc="-10" dirty="0">
                <a:solidFill>
                  <a:srgbClr val="292959"/>
                </a:solidFill>
                <a:latin typeface="Gill Sans MT"/>
                <a:cs typeface="Gill Sans MT"/>
              </a:rPr>
              <a:t> </a:t>
            </a:r>
            <a:r>
              <a:rPr sz="2100" i="1" spc="120" dirty="0">
                <a:solidFill>
                  <a:srgbClr val="292959"/>
                </a:solidFill>
                <a:latin typeface="Gill Sans MT"/>
                <a:cs typeface="Gill Sans MT"/>
              </a:rPr>
              <a:t>subsequently;</a:t>
            </a:r>
            <a:endParaRPr sz="2100">
              <a:latin typeface="Gill Sans MT"/>
              <a:cs typeface="Gill Sans MT"/>
            </a:endParaRPr>
          </a:p>
        </p:txBody>
      </p:sp>
      <p:pic>
        <p:nvPicPr>
          <p:cNvPr id="17" name="object 17"/>
          <p:cNvPicPr/>
          <p:nvPr/>
        </p:nvPicPr>
        <p:blipFill>
          <a:blip r:embed="rId5" cstate="print"/>
          <a:stretch>
            <a:fillRect/>
          </a:stretch>
        </p:blipFill>
        <p:spPr>
          <a:xfrm>
            <a:off x="1271771" y="7711275"/>
            <a:ext cx="95250" cy="95249"/>
          </a:xfrm>
          <a:prstGeom prst="rect">
            <a:avLst/>
          </a:prstGeom>
        </p:spPr>
      </p:pic>
      <p:pic>
        <p:nvPicPr>
          <p:cNvPr id="18" name="object 18"/>
          <p:cNvPicPr/>
          <p:nvPr/>
        </p:nvPicPr>
        <p:blipFill>
          <a:blip r:embed="rId7" cstate="print"/>
          <a:stretch>
            <a:fillRect/>
          </a:stretch>
        </p:blipFill>
        <p:spPr>
          <a:xfrm>
            <a:off x="1271771" y="8587575"/>
            <a:ext cx="95250" cy="95249"/>
          </a:xfrm>
          <a:prstGeom prst="rect">
            <a:avLst/>
          </a:prstGeom>
        </p:spPr>
      </p:pic>
      <p:pic>
        <p:nvPicPr>
          <p:cNvPr id="19" name="object 19"/>
          <p:cNvPicPr/>
          <p:nvPr/>
        </p:nvPicPr>
        <p:blipFill>
          <a:blip r:embed="rId5" cstate="print"/>
          <a:stretch>
            <a:fillRect/>
          </a:stretch>
        </p:blipFill>
        <p:spPr>
          <a:xfrm>
            <a:off x="1271771" y="9463875"/>
            <a:ext cx="95250" cy="95249"/>
          </a:xfrm>
          <a:prstGeom prst="rect">
            <a:avLst/>
          </a:prstGeom>
        </p:spPr>
      </p:pic>
      <p:sp>
        <p:nvSpPr>
          <p:cNvPr id="20" name="object 20"/>
          <p:cNvSpPr txBox="1"/>
          <p:nvPr/>
        </p:nvSpPr>
        <p:spPr>
          <a:xfrm>
            <a:off x="1503745" y="7451878"/>
            <a:ext cx="9450705" cy="2216150"/>
          </a:xfrm>
          <a:prstGeom prst="rect">
            <a:avLst/>
          </a:prstGeom>
        </p:spPr>
        <p:txBody>
          <a:bodyPr vert="horz" wrap="square" lIns="0" tIns="12700" rIns="0" bIns="0" rtlCol="0">
            <a:spAutoFit/>
          </a:bodyPr>
          <a:lstStyle/>
          <a:p>
            <a:pPr marL="12700" marR="5080">
              <a:lnSpc>
                <a:spcPct val="136900"/>
              </a:lnSpc>
              <a:spcBef>
                <a:spcPts val="100"/>
              </a:spcBef>
            </a:pPr>
            <a:r>
              <a:rPr sz="2100" i="1" spc="175" dirty="0">
                <a:solidFill>
                  <a:srgbClr val="292959"/>
                </a:solidFill>
                <a:latin typeface="Gill Sans MT"/>
                <a:cs typeface="Gill Sans MT"/>
              </a:rPr>
              <a:t>how</a:t>
            </a:r>
            <a:r>
              <a:rPr sz="2100" i="1" spc="-10" dirty="0">
                <a:solidFill>
                  <a:srgbClr val="292959"/>
                </a:solidFill>
                <a:latin typeface="Gill Sans MT"/>
                <a:cs typeface="Gill Sans MT"/>
              </a:rPr>
              <a:t> </a:t>
            </a:r>
            <a:r>
              <a:rPr sz="2100" i="1" spc="130" dirty="0">
                <a:solidFill>
                  <a:srgbClr val="292959"/>
                </a:solidFill>
                <a:latin typeface="Gill Sans MT"/>
                <a:cs typeface="Gill Sans MT"/>
              </a:rPr>
              <a:t>the</a:t>
            </a:r>
            <a:r>
              <a:rPr sz="2100" i="1" spc="-10" dirty="0">
                <a:solidFill>
                  <a:srgbClr val="292959"/>
                </a:solidFill>
                <a:latin typeface="Gill Sans MT"/>
                <a:cs typeface="Gill Sans MT"/>
              </a:rPr>
              <a:t> </a:t>
            </a:r>
            <a:r>
              <a:rPr sz="2100" i="1" spc="120" dirty="0">
                <a:solidFill>
                  <a:srgbClr val="292959"/>
                </a:solidFill>
                <a:latin typeface="Gill Sans MT"/>
                <a:cs typeface="Gill Sans MT"/>
              </a:rPr>
              <a:t>parties</a:t>
            </a:r>
            <a:r>
              <a:rPr sz="2100" i="1" spc="-5" dirty="0">
                <a:solidFill>
                  <a:srgbClr val="292959"/>
                </a:solidFill>
                <a:latin typeface="Gill Sans MT"/>
                <a:cs typeface="Gill Sans MT"/>
              </a:rPr>
              <a:t> </a:t>
            </a:r>
            <a:r>
              <a:rPr sz="2100" i="1" spc="145" dirty="0">
                <a:solidFill>
                  <a:srgbClr val="292959"/>
                </a:solidFill>
                <a:latin typeface="Gill Sans MT"/>
                <a:cs typeface="Gill Sans MT"/>
              </a:rPr>
              <a:t>arranged</a:t>
            </a:r>
            <a:r>
              <a:rPr sz="2100" i="1" spc="-10" dirty="0">
                <a:solidFill>
                  <a:srgbClr val="292959"/>
                </a:solidFill>
                <a:latin typeface="Gill Sans MT"/>
                <a:cs typeface="Gill Sans MT"/>
              </a:rPr>
              <a:t> </a:t>
            </a:r>
            <a:r>
              <a:rPr sz="2100" i="1" spc="90" dirty="0">
                <a:solidFill>
                  <a:srgbClr val="292959"/>
                </a:solidFill>
                <a:latin typeface="Gill Sans MT"/>
                <a:cs typeface="Gill Sans MT"/>
              </a:rPr>
              <a:t>their</a:t>
            </a:r>
            <a:r>
              <a:rPr sz="2100" i="1" spc="-5" dirty="0">
                <a:solidFill>
                  <a:srgbClr val="292959"/>
                </a:solidFill>
                <a:latin typeface="Gill Sans MT"/>
                <a:cs typeface="Gill Sans MT"/>
              </a:rPr>
              <a:t> </a:t>
            </a:r>
            <a:r>
              <a:rPr sz="2100" i="1" spc="135" dirty="0">
                <a:solidFill>
                  <a:srgbClr val="292959"/>
                </a:solidFill>
                <a:latin typeface="Gill Sans MT"/>
                <a:cs typeface="Gill Sans MT"/>
              </a:rPr>
              <a:t>finances,</a:t>
            </a:r>
            <a:r>
              <a:rPr sz="2100" i="1" spc="-10" dirty="0">
                <a:solidFill>
                  <a:srgbClr val="292959"/>
                </a:solidFill>
                <a:latin typeface="Gill Sans MT"/>
                <a:cs typeface="Gill Sans MT"/>
              </a:rPr>
              <a:t> </a:t>
            </a:r>
            <a:r>
              <a:rPr sz="2100" i="1" spc="125" dirty="0">
                <a:solidFill>
                  <a:srgbClr val="292959"/>
                </a:solidFill>
                <a:latin typeface="Gill Sans MT"/>
                <a:cs typeface="Gill Sans MT"/>
              </a:rPr>
              <a:t>whether</a:t>
            </a:r>
            <a:r>
              <a:rPr sz="2100" i="1" spc="-5" dirty="0">
                <a:solidFill>
                  <a:srgbClr val="292959"/>
                </a:solidFill>
                <a:latin typeface="Gill Sans MT"/>
                <a:cs typeface="Gill Sans MT"/>
              </a:rPr>
              <a:t> </a:t>
            </a:r>
            <a:r>
              <a:rPr sz="2100" i="1" spc="135" dirty="0">
                <a:solidFill>
                  <a:srgbClr val="292959"/>
                </a:solidFill>
                <a:latin typeface="Gill Sans MT"/>
                <a:cs typeface="Gill Sans MT"/>
              </a:rPr>
              <a:t>separately</a:t>
            </a:r>
            <a:r>
              <a:rPr sz="2100" i="1" spc="-10" dirty="0">
                <a:solidFill>
                  <a:srgbClr val="292959"/>
                </a:solidFill>
                <a:latin typeface="Gill Sans MT"/>
                <a:cs typeface="Gill Sans MT"/>
              </a:rPr>
              <a:t> </a:t>
            </a:r>
            <a:r>
              <a:rPr sz="2100" i="1" spc="100" dirty="0">
                <a:solidFill>
                  <a:srgbClr val="292959"/>
                </a:solidFill>
                <a:latin typeface="Gill Sans MT"/>
                <a:cs typeface="Gill Sans MT"/>
              </a:rPr>
              <a:t>or</a:t>
            </a:r>
            <a:r>
              <a:rPr sz="2100" i="1" spc="-5" dirty="0">
                <a:solidFill>
                  <a:srgbClr val="292959"/>
                </a:solidFill>
                <a:latin typeface="Gill Sans MT"/>
                <a:cs typeface="Gill Sans MT"/>
              </a:rPr>
              <a:t> </a:t>
            </a:r>
            <a:r>
              <a:rPr sz="2100" i="1" spc="150" dirty="0">
                <a:solidFill>
                  <a:srgbClr val="292959"/>
                </a:solidFill>
                <a:latin typeface="Gill Sans MT"/>
                <a:cs typeface="Gill Sans MT"/>
              </a:rPr>
              <a:t>together</a:t>
            </a:r>
            <a:r>
              <a:rPr sz="2100" i="1" spc="-10" dirty="0">
                <a:solidFill>
                  <a:srgbClr val="292959"/>
                </a:solidFill>
                <a:latin typeface="Gill Sans MT"/>
                <a:cs typeface="Gill Sans MT"/>
              </a:rPr>
              <a:t> </a:t>
            </a:r>
            <a:r>
              <a:rPr sz="2100" i="1" spc="100" dirty="0">
                <a:solidFill>
                  <a:srgbClr val="292959"/>
                </a:solidFill>
                <a:latin typeface="Gill Sans MT"/>
                <a:cs typeface="Gill Sans MT"/>
              </a:rPr>
              <a:t>or</a:t>
            </a:r>
            <a:r>
              <a:rPr sz="2100" i="1" spc="-10" dirty="0">
                <a:solidFill>
                  <a:srgbClr val="292959"/>
                </a:solidFill>
                <a:latin typeface="Gill Sans MT"/>
                <a:cs typeface="Gill Sans MT"/>
              </a:rPr>
              <a:t> </a:t>
            </a:r>
            <a:r>
              <a:rPr sz="2100" i="1" spc="204" dirty="0">
                <a:solidFill>
                  <a:srgbClr val="292959"/>
                </a:solidFill>
                <a:latin typeface="Gill Sans MT"/>
                <a:cs typeface="Gill Sans MT"/>
              </a:rPr>
              <a:t>a</a:t>
            </a:r>
            <a:r>
              <a:rPr sz="2100" i="1" spc="-5" dirty="0">
                <a:solidFill>
                  <a:srgbClr val="292959"/>
                </a:solidFill>
                <a:latin typeface="Gill Sans MT"/>
                <a:cs typeface="Gill Sans MT"/>
              </a:rPr>
              <a:t> </a:t>
            </a:r>
            <a:r>
              <a:rPr sz="2100" i="1" spc="125" dirty="0">
                <a:solidFill>
                  <a:srgbClr val="292959"/>
                </a:solidFill>
                <a:latin typeface="Gill Sans MT"/>
                <a:cs typeface="Gill Sans MT"/>
              </a:rPr>
              <a:t>bit</a:t>
            </a:r>
            <a:r>
              <a:rPr sz="2100" i="1" spc="-10" dirty="0">
                <a:solidFill>
                  <a:srgbClr val="292959"/>
                </a:solidFill>
                <a:latin typeface="Gill Sans MT"/>
                <a:cs typeface="Gill Sans MT"/>
              </a:rPr>
              <a:t> </a:t>
            </a:r>
            <a:r>
              <a:rPr sz="2100" i="1" spc="150" dirty="0">
                <a:solidFill>
                  <a:srgbClr val="292959"/>
                </a:solidFill>
                <a:latin typeface="Gill Sans MT"/>
                <a:cs typeface="Gill Sans MT"/>
              </a:rPr>
              <a:t>of </a:t>
            </a:r>
            <a:r>
              <a:rPr sz="2100" i="1" spc="135" dirty="0">
                <a:solidFill>
                  <a:srgbClr val="292959"/>
                </a:solidFill>
                <a:latin typeface="Gill Sans MT"/>
                <a:cs typeface="Gill Sans MT"/>
              </a:rPr>
              <a:t>both;</a:t>
            </a:r>
            <a:endParaRPr sz="2100">
              <a:latin typeface="Gill Sans MT"/>
              <a:cs typeface="Gill Sans MT"/>
            </a:endParaRPr>
          </a:p>
          <a:p>
            <a:pPr marL="12700" marR="572770">
              <a:lnSpc>
                <a:spcPct val="136900"/>
              </a:lnSpc>
            </a:pPr>
            <a:r>
              <a:rPr sz="2100" i="1" spc="175" dirty="0">
                <a:solidFill>
                  <a:srgbClr val="292959"/>
                </a:solidFill>
                <a:latin typeface="Gill Sans MT"/>
                <a:cs typeface="Gill Sans MT"/>
              </a:rPr>
              <a:t>how</a:t>
            </a:r>
            <a:r>
              <a:rPr sz="2100" i="1" spc="-10" dirty="0">
                <a:solidFill>
                  <a:srgbClr val="292959"/>
                </a:solidFill>
                <a:latin typeface="Gill Sans MT"/>
                <a:cs typeface="Gill Sans MT"/>
              </a:rPr>
              <a:t> </a:t>
            </a:r>
            <a:r>
              <a:rPr sz="2100" i="1" spc="120" dirty="0">
                <a:solidFill>
                  <a:srgbClr val="292959"/>
                </a:solidFill>
                <a:latin typeface="Gill Sans MT"/>
                <a:cs typeface="Gill Sans MT"/>
              </a:rPr>
              <a:t>they</a:t>
            </a:r>
            <a:r>
              <a:rPr sz="2100" i="1" spc="-10" dirty="0">
                <a:solidFill>
                  <a:srgbClr val="292959"/>
                </a:solidFill>
                <a:latin typeface="Gill Sans MT"/>
                <a:cs typeface="Gill Sans MT"/>
              </a:rPr>
              <a:t> </a:t>
            </a:r>
            <a:r>
              <a:rPr sz="2100" i="1" spc="165" dirty="0">
                <a:solidFill>
                  <a:srgbClr val="292959"/>
                </a:solidFill>
                <a:latin typeface="Gill Sans MT"/>
                <a:cs typeface="Gill Sans MT"/>
              </a:rPr>
              <a:t>discharged</a:t>
            </a:r>
            <a:r>
              <a:rPr sz="2100" i="1" spc="-5" dirty="0">
                <a:solidFill>
                  <a:srgbClr val="292959"/>
                </a:solidFill>
                <a:latin typeface="Gill Sans MT"/>
                <a:cs typeface="Gill Sans MT"/>
              </a:rPr>
              <a:t> </a:t>
            </a:r>
            <a:r>
              <a:rPr sz="2100" i="1" spc="130" dirty="0">
                <a:solidFill>
                  <a:srgbClr val="292959"/>
                </a:solidFill>
                <a:latin typeface="Gill Sans MT"/>
                <a:cs typeface="Gill Sans MT"/>
              </a:rPr>
              <a:t>the</a:t>
            </a:r>
            <a:r>
              <a:rPr sz="2100" i="1" spc="-10" dirty="0">
                <a:solidFill>
                  <a:srgbClr val="292959"/>
                </a:solidFill>
                <a:latin typeface="Gill Sans MT"/>
                <a:cs typeface="Gill Sans MT"/>
              </a:rPr>
              <a:t> </a:t>
            </a:r>
            <a:r>
              <a:rPr sz="2100" i="1" spc="160" dirty="0">
                <a:solidFill>
                  <a:srgbClr val="292959"/>
                </a:solidFill>
                <a:latin typeface="Gill Sans MT"/>
                <a:cs typeface="Gill Sans MT"/>
              </a:rPr>
              <a:t>outgoings</a:t>
            </a:r>
            <a:r>
              <a:rPr sz="2100" i="1" spc="-5" dirty="0">
                <a:solidFill>
                  <a:srgbClr val="292959"/>
                </a:solidFill>
                <a:latin typeface="Gill Sans MT"/>
                <a:cs typeface="Gill Sans MT"/>
              </a:rPr>
              <a:t> </a:t>
            </a:r>
            <a:r>
              <a:rPr sz="2100" i="1" spc="145" dirty="0">
                <a:solidFill>
                  <a:srgbClr val="292959"/>
                </a:solidFill>
                <a:latin typeface="Gill Sans MT"/>
                <a:cs typeface="Gill Sans MT"/>
              </a:rPr>
              <a:t>on</a:t>
            </a:r>
            <a:r>
              <a:rPr sz="2100" i="1" spc="-10" dirty="0">
                <a:solidFill>
                  <a:srgbClr val="292959"/>
                </a:solidFill>
                <a:latin typeface="Gill Sans MT"/>
                <a:cs typeface="Gill Sans MT"/>
              </a:rPr>
              <a:t> </a:t>
            </a:r>
            <a:r>
              <a:rPr sz="2100" i="1" spc="130" dirty="0">
                <a:solidFill>
                  <a:srgbClr val="292959"/>
                </a:solidFill>
                <a:latin typeface="Gill Sans MT"/>
                <a:cs typeface="Gill Sans MT"/>
              </a:rPr>
              <a:t>the</a:t>
            </a:r>
            <a:r>
              <a:rPr sz="2100" i="1" spc="-5" dirty="0">
                <a:solidFill>
                  <a:srgbClr val="292959"/>
                </a:solidFill>
                <a:latin typeface="Gill Sans MT"/>
                <a:cs typeface="Gill Sans MT"/>
              </a:rPr>
              <a:t> </a:t>
            </a:r>
            <a:r>
              <a:rPr sz="2100" i="1" spc="114" dirty="0">
                <a:solidFill>
                  <a:srgbClr val="292959"/>
                </a:solidFill>
                <a:latin typeface="Gill Sans MT"/>
                <a:cs typeface="Gill Sans MT"/>
              </a:rPr>
              <a:t>property</a:t>
            </a:r>
            <a:r>
              <a:rPr sz="2100" i="1" spc="-10" dirty="0">
                <a:solidFill>
                  <a:srgbClr val="292959"/>
                </a:solidFill>
                <a:latin typeface="Gill Sans MT"/>
                <a:cs typeface="Gill Sans MT"/>
              </a:rPr>
              <a:t> </a:t>
            </a:r>
            <a:r>
              <a:rPr sz="2100" i="1" spc="160" dirty="0">
                <a:solidFill>
                  <a:srgbClr val="292959"/>
                </a:solidFill>
                <a:latin typeface="Gill Sans MT"/>
                <a:cs typeface="Gill Sans MT"/>
              </a:rPr>
              <a:t>and</a:t>
            </a:r>
            <a:r>
              <a:rPr sz="2100" i="1" spc="-5" dirty="0">
                <a:solidFill>
                  <a:srgbClr val="292959"/>
                </a:solidFill>
                <a:latin typeface="Gill Sans MT"/>
                <a:cs typeface="Gill Sans MT"/>
              </a:rPr>
              <a:t> </a:t>
            </a:r>
            <a:r>
              <a:rPr sz="2100" i="1" spc="90" dirty="0">
                <a:solidFill>
                  <a:srgbClr val="292959"/>
                </a:solidFill>
                <a:latin typeface="Gill Sans MT"/>
                <a:cs typeface="Gill Sans MT"/>
              </a:rPr>
              <a:t>their</a:t>
            </a:r>
            <a:r>
              <a:rPr sz="2100" i="1" spc="-10" dirty="0">
                <a:solidFill>
                  <a:srgbClr val="292959"/>
                </a:solidFill>
                <a:latin typeface="Gill Sans MT"/>
                <a:cs typeface="Gill Sans MT"/>
              </a:rPr>
              <a:t> </a:t>
            </a:r>
            <a:r>
              <a:rPr sz="2100" i="1" spc="114" dirty="0">
                <a:solidFill>
                  <a:srgbClr val="292959"/>
                </a:solidFill>
                <a:latin typeface="Gill Sans MT"/>
                <a:cs typeface="Gill Sans MT"/>
              </a:rPr>
              <a:t>other</a:t>
            </a:r>
            <a:r>
              <a:rPr sz="2100" i="1" spc="-5" dirty="0">
                <a:solidFill>
                  <a:srgbClr val="292959"/>
                </a:solidFill>
                <a:latin typeface="Gill Sans MT"/>
                <a:cs typeface="Gill Sans MT"/>
              </a:rPr>
              <a:t> </a:t>
            </a:r>
            <a:r>
              <a:rPr sz="2100" i="1" spc="125" dirty="0">
                <a:solidFill>
                  <a:srgbClr val="292959"/>
                </a:solidFill>
                <a:latin typeface="Gill Sans MT"/>
                <a:cs typeface="Gill Sans MT"/>
              </a:rPr>
              <a:t>household </a:t>
            </a:r>
            <a:r>
              <a:rPr sz="2100" i="1" spc="35" dirty="0">
                <a:solidFill>
                  <a:srgbClr val="292959"/>
                </a:solidFill>
                <a:latin typeface="Gill Sans MT"/>
                <a:cs typeface="Gill Sans MT"/>
              </a:rPr>
              <a:t>expenses…</a:t>
            </a:r>
            <a:endParaRPr sz="2100">
              <a:latin typeface="Gill Sans MT"/>
              <a:cs typeface="Gill Sans MT"/>
            </a:endParaRPr>
          </a:p>
          <a:p>
            <a:pPr marL="12700">
              <a:lnSpc>
                <a:spcPct val="100000"/>
              </a:lnSpc>
              <a:spcBef>
                <a:spcPts val="930"/>
              </a:spcBef>
            </a:pPr>
            <a:r>
              <a:rPr sz="2100" i="1" spc="-150" dirty="0">
                <a:solidFill>
                  <a:srgbClr val="292959"/>
                </a:solidFill>
                <a:latin typeface="Gill Sans MT"/>
                <a:cs typeface="Gill Sans MT"/>
              </a:rPr>
              <a:t>…The</a:t>
            </a:r>
            <a:r>
              <a:rPr sz="2100" i="1" dirty="0">
                <a:solidFill>
                  <a:srgbClr val="292959"/>
                </a:solidFill>
                <a:latin typeface="Gill Sans MT"/>
                <a:cs typeface="Gill Sans MT"/>
              </a:rPr>
              <a:t> </a:t>
            </a:r>
            <a:r>
              <a:rPr sz="2100" i="1" spc="105" dirty="0">
                <a:solidFill>
                  <a:srgbClr val="292959"/>
                </a:solidFill>
                <a:latin typeface="Gill Sans MT"/>
                <a:cs typeface="Gill Sans MT"/>
              </a:rPr>
              <a:t>parties’</a:t>
            </a:r>
            <a:r>
              <a:rPr sz="2100" i="1" spc="5" dirty="0">
                <a:solidFill>
                  <a:srgbClr val="292959"/>
                </a:solidFill>
                <a:latin typeface="Gill Sans MT"/>
                <a:cs typeface="Gill Sans MT"/>
              </a:rPr>
              <a:t> </a:t>
            </a:r>
            <a:r>
              <a:rPr sz="2100" i="1" spc="114" dirty="0">
                <a:solidFill>
                  <a:srgbClr val="292959"/>
                </a:solidFill>
                <a:latin typeface="Gill Sans MT"/>
                <a:cs typeface="Gill Sans MT"/>
              </a:rPr>
              <a:t>individual</a:t>
            </a:r>
            <a:r>
              <a:rPr sz="2100" i="1" spc="5" dirty="0">
                <a:solidFill>
                  <a:srgbClr val="292959"/>
                </a:solidFill>
                <a:latin typeface="Gill Sans MT"/>
                <a:cs typeface="Gill Sans MT"/>
              </a:rPr>
              <a:t> </a:t>
            </a:r>
            <a:r>
              <a:rPr sz="2100" i="1" spc="140" dirty="0">
                <a:solidFill>
                  <a:srgbClr val="292959"/>
                </a:solidFill>
                <a:latin typeface="Gill Sans MT"/>
                <a:cs typeface="Gill Sans MT"/>
              </a:rPr>
              <a:t>characters</a:t>
            </a:r>
            <a:r>
              <a:rPr sz="2100" i="1" spc="5" dirty="0">
                <a:solidFill>
                  <a:srgbClr val="292959"/>
                </a:solidFill>
                <a:latin typeface="Gill Sans MT"/>
                <a:cs typeface="Gill Sans MT"/>
              </a:rPr>
              <a:t> </a:t>
            </a:r>
            <a:r>
              <a:rPr sz="2100" i="1" spc="160" dirty="0">
                <a:solidFill>
                  <a:srgbClr val="292959"/>
                </a:solidFill>
                <a:latin typeface="Gill Sans MT"/>
                <a:cs typeface="Gill Sans MT"/>
              </a:rPr>
              <a:t>and</a:t>
            </a:r>
            <a:r>
              <a:rPr sz="2100" i="1" spc="5" dirty="0">
                <a:solidFill>
                  <a:srgbClr val="292959"/>
                </a:solidFill>
                <a:latin typeface="Gill Sans MT"/>
                <a:cs typeface="Gill Sans MT"/>
              </a:rPr>
              <a:t> </a:t>
            </a:r>
            <a:r>
              <a:rPr sz="2100" i="1" spc="40" dirty="0">
                <a:solidFill>
                  <a:srgbClr val="292959"/>
                </a:solidFill>
                <a:latin typeface="Gill Sans MT"/>
                <a:cs typeface="Gill Sans MT"/>
              </a:rPr>
              <a:t>personalities…”</a:t>
            </a:r>
            <a:endParaRPr sz="2100">
              <a:latin typeface="Gill Sans MT"/>
              <a:cs typeface="Gill Sans MT"/>
            </a:endParaRPr>
          </a:p>
        </p:txBody>
      </p:sp>
      <p:sp>
        <p:nvSpPr>
          <p:cNvPr id="21" name="object 21" descr="$PPTXTitle"/>
          <p:cNvSpPr txBox="1">
            <a:spLocks noGrp="1"/>
          </p:cNvSpPr>
          <p:nvPr>
            <p:ph type="title"/>
          </p:nvPr>
        </p:nvSpPr>
        <p:spPr>
          <a:prstGeom prst="rect">
            <a:avLst/>
          </a:prstGeom>
        </p:spPr>
        <p:txBody>
          <a:bodyPr vert="horz" wrap="square" lIns="0" tIns="12700" rIns="0" bIns="0" rtlCol="0">
            <a:spAutoFit/>
          </a:bodyPr>
          <a:lstStyle/>
          <a:p>
            <a:pPr marL="12700">
              <a:lnSpc>
                <a:spcPct val="100000"/>
              </a:lnSpc>
              <a:spcBef>
                <a:spcPts val="100"/>
              </a:spcBef>
            </a:pPr>
            <a:r>
              <a:rPr sz="5800" spc="150" dirty="0"/>
              <a:t>ACQUIRING</a:t>
            </a:r>
            <a:r>
              <a:rPr sz="5800" spc="-310" dirty="0"/>
              <a:t> </a:t>
            </a:r>
            <a:r>
              <a:rPr sz="5800" spc="90" dirty="0"/>
              <a:t>AN</a:t>
            </a:r>
            <a:r>
              <a:rPr sz="5800" spc="-295" dirty="0"/>
              <a:t> </a:t>
            </a:r>
            <a:r>
              <a:rPr sz="5800" spc="-185" dirty="0"/>
              <a:t>INTEREST:</a:t>
            </a:r>
            <a:r>
              <a:rPr sz="5800" spc="-285" dirty="0"/>
              <a:t> </a:t>
            </a:r>
            <a:r>
              <a:rPr sz="5800" spc="-160" dirty="0">
                <a:solidFill>
                  <a:srgbClr val="292959"/>
                </a:solidFill>
              </a:rPr>
              <a:t>JOINT</a:t>
            </a:r>
            <a:r>
              <a:rPr sz="5800" spc="-290" dirty="0">
                <a:solidFill>
                  <a:srgbClr val="292959"/>
                </a:solidFill>
              </a:rPr>
              <a:t> </a:t>
            </a:r>
            <a:r>
              <a:rPr sz="5800" spc="-10" dirty="0">
                <a:solidFill>
                  <a:srgbClr val="292959"/>
                </a:solidFill>
              </a:rPr>
              <a:t>LEGAL</a:t>
            </a:r>
            <a:r>
              <a:rPr sz="5800" spc="-295" dirty="0">
                <a:solidFill>
                  <a:srgbClr val="292959"/>
                </a:solidFill>
              </a:rPr>
              <a:t> </a:t>
            </a:r>
            <a:r>
              <a:rPr sz="5800" spc="-10" dirty="0">
                <a:solidFill>
                  <a:srgbClr val="292959"/>
                </a:solidFill>
              </a:rPr>
              <a:t>OWNERSHIP</a:t>
            </a:r>
            <a:endParaRPr sz="580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952684" y="2091369"/>
            <a:ext cx="123825" cy="123824"/>
          </a:xfrm>
          <a:prstGeom prst="rect">
            <a:avLst/>
          </a:prstGeom>
        </p:spPr>
      </p:pic>
      <p:pic>
        <p:nvPicPr>
          <p:cNvPr id="3" name="object 3"/>
          <p:cNvPicPr/>
          <p:nvPr/>
        </p:nvPicPr>
        <p:blipFill>
          <a:blip r:embed="rId3" cstate="print"/>
          <a:stretch>
            <a:fillRect/>
          </a:stretch>
        </p:blipFill>
        <p:spPr>
          <a:xfrm>
            <a:off x="952684" y="4605969"/>
            <a:ext cx="123825" cy="123824"/>
          </a:xfrm>
          <a:prstGeom prst="rect">
            <a:avLst/>
          </a:prstGeom>
        </p:spPr>
      </p:pic>
      <p:pic>
        <p:nvPicPr>
          <p:cNvPr id="4" name="object 4"/>
          <p:cNvPicPr/>
          <p:nvPr/>
        </p:nvPicPr>
        <p:blipFill>
          <a:blip r:embed="rId3" cstate="print"/>
          <a:stretch>
            <a:fillRect/>
          </a:stretch>
        </p:blipFill>
        <p:spPr>
          <a:xfrm>
            <a:off x="952684" y="5234619"/>
            <a:ext cx="123825" cy="123824"/>
          </a:xfrm>
          <a:prstGeom prst="rect">
            <a:avLst/>
          </a:prstGeom>
        </p:spPr>
      </p:pic>
      <p:sp>
        <p:nvSpPr>
          <p:cNvPr id="5" name="object 5"/>
          <p:cNvSpPr txBox="1"/>
          <p:nvPr/>
        </p:nvSpPr>
        <p:spPr>
          <a:xfrm>
            <a:off x="1244784" y="1707195"/>
            <a:ext cx="10205085" cy="4425950"/>
          </a:xfrm>
          <a:prstGeom prst="rect">
            <a:avLst/>
          </a:prstGeom>
        </p:spPr>
        <p:txBody>
          <a:bodyPr vert="horz" wrap="square" lIns="0" tIns="12700" rIns="0" bIns="0" rtlCol="0">
            <a:spAutoFit/>
          </a:bodyPr>
          <a:lstStyle/>
          <a:p>
            <a:pPr marL="12700" marR="5080">
              <a:lnSpc>
                <a:spcPct val="137500"/>
              </a:lnSpc>
              <a:spcBef>
                <a:spcPts val="100"/>
              </a:spcBef>
            </a:pPr>
            <a:r>
              <a:rPr sz="3000" spc="-150" dirty="0">
                <a:solidFill>
                  <a:srgbClr val="292959"/>
                </a:solidFill>
                <a:latin typeface="Trebuchet MS"/>
                <a:cs typeface="Trebuchet MS"/>
              </a:rPr>
              <a:t>In</a:t>
            </a:r>
            <a:r>
              <a:rPr sz="3000" spc="-95" dirty="0">
                <a:solidFill>
                  <a:srgbClr val="292959"/>
                </a:solidFill>
                <a:latin typeface="Trebuchet MS"/>
                <a:cs typeface="Trebuchet MS"/>
              </a:rPr>
              <a:t> </a:t>
            </a:r>
            <a:r>
              <a:rPr sz="3000" spc="-40" dirty="0">
                <a:solidFill>
                  <a:srgbClr val="292959"/>
                </a:solidFill>
                <a:latin typeface="Trebuchet MS"/>
                <a:cs typeface="Trebuchet MS"/>
              </a:rPr>
              <a:t>sole</a:t>
            </a:r>
            <a:r>
              <a:rPr sz="3000" spc="-155" dirty="0">
                <a:solidFill>
                  <a:srgbClr val="292959"/>
                </a:solidFill>
                <a:latin typeface="Trebuchet MS"/>
                <a:cs typeface="Trebuchet MS"/>
              </a:rPr>
              <a:t> </a:t>
            </a:r>
            <a:r>
              <a:rPr sz="3000" spc="-75" dirty="0">
                <a:solidFill>
                  <a:srgbClr val="292959"/>
                </a:solidFill>
                <a:latin typeface="Trebuchet MS"/>
                <a:cs typeface="Trebuchet MS"/>
              </a:rPr>
              <a:t>ownership</a:t>
            </a:r>
            <a:r>
              <a:rPr sz="3000" spc="-110" dirty="0">
                <a:solidFill>
                  <a:srgbClr val="292959"/>
                </a:solidFill>
                <a:latin typeface="Trebuchet MS"/>
                <a:cs typeface="Trebuchet MS"/>
              </a:rPr>
              <a:t> </a:t>
            </a:r>
            <a:r>
              <a:rPr sz="3000" spc="-25" dirty="0">
                <a:solidFill>
                  <a:srgbClr val="292959"/>
                </a:solidFill>
                <a:latin typeface="Trebuchet MS"/>
                <a:cs typeface="Trebuchet MS"/>
              </a:rPr>
              <a:t>cases,</a:t>
            </a:r>
            <a:r>
              <a:rPr sz="3000" spc="-114" dirty="0">
                <a:solidFill>
                  <a:srgbClr val="292959"/>
                </a:solidFill>
                <a:latin typeface="Trebuchet MS"/>
                <a:cs typeface="Trebuchet MS"/>
              </a:rPr>
              <a:t> </a:t>
            </a:r>
            <a:r>
              <a:rPr sz="3000" spc="55" dirty="0">
                <a:solidFill>
                  <a:srgbClr val="292959"/>
                </a:solidFill>
                <a:latin typeface="Trebuchet MS"/>
                <a:cs typeface="Trebuchet MS"/>
              </a:rPr>
              <a:t>as</a:t>
            </a:r>
            <a:r>
              <a:rPr sz="3000" spc="-110" dirty="0">
                <a:solidFill>
                  <a:srgbClr val="292959"/>
                </a:solidFill>
                <a:latin typeface="Trebuchet MS"/>
                <a:cs typeface="Trebuchet MS"/>
              </a:rPr>
              <a:t> </a:t>
            </a:r>
            <a:r>
              <a:rPr sz="3000" spc="-114" dirty="0">
                <a:solidFill>
                  <a:srgbClr val="292959"/>
                </a:solidFill>
                <a:latin typeface="Trebuchet MS"/>
                <a:cs typeface="Trebuchet MS"/>
              </a:rPr>
              <a:t>equity</a:t>
            </a:r>
            <a:r>
              <a:rPr sz="3000" spc="-110" dirty="0">
                <a:solidFill>
                  <a:srgbClr val="292959"/>
                </a:solidFill>
                <a:latin typeface="Trebuchet MS"/>
                <a:cs typeface="Trebuchet MS"/>
              </a:rPr>
              <a:t> </a:t>
            </a:r>
            <a:r>
              <a:rPr sz="3000" spc="-80" dirty="0">
                <a:solidFill>
                  <a:srgbClr val="292959"/>
                </a:solidFill>
                <a:latin typeface="Trebuchet MS"/>
                <a:cs typeface="Trebuchet MS"/>
              </a:rPr>
              <a:t>follows</a:t>
            </a:r>
            <a:r>
              <a:rPr sz="3000" spc="-114" dirty="0">
                <a:solidFill>
                  <a:srgbClr val="292959"/>
                </a:solidFill>
                <a:latin typeface="Trebuchet MS"/>
                <a:cs typeface="Trebuchet MS"/>
              </a:rPr>
              <a:t> </a:t>
            </a:r>
            <a:r>
              <a:rPr sz="3000" spc="-105" dirty="0">
                <a:solidFill>
                  <a:srgbClr val="292959"/>
                </a:solidFill>
                <a:latin typeface="Trebuchet MS"/>
                <a:cs typeface="Trebuchet MS"/>
              </a:rPr>
              <a:t>the</a:t>
            </a:r>
            <a:r>
              <a:rPr sz="3000" spc="-110" dirty="0">
                <a:solidFill>
                  <a:srgbClr val="292959"/>
                </a:solidFill>
                <a:latin typeface="Trebuchet MS"/>
                <a:cs typeface="Trebuchet MS"/>
              </a:rPr>
              <a:t> </a:t>
            </a:r>
            <a:r>
              <a:rPr sz="3000" spc="-145" dirty="0">
                <a:solidFill>
                  <a:srgbClr val="292959"/>
                </a:solidFill>
                <a:latin typeface="Trebuchet MS"/>
                <a:cs typeface="Trebuchet MS"/>
              </a:rPr>
              <a:t>law,</a:t>
            </a:r>
            <a:r>
              <a:rPr sz="3000" spc="-95" dirty="0">
                <a:solidFill>
                  <a:srgbClr val="292959"/>
                </a:solidFill>
                <a:latin typeface="Trebuchet MS"/>
                <a:cs typeface="Trebuchet MS"/>
              </a:rPr>
              <a:t> </a:t>
            </a:r>
            <a:r>
              <a:rPr sz="3000" spc="-114" dirty="0">
                <a:solidFill>
                  <a:srgbClr val="292959"/>
                </a:solidFill>
                <a:latin typeface="Trebuchet MS"/>
                <a:cs typeface="Trebuchet MS"/>
              </a:rPr>
              <a:t>there</a:t>
            </a:r>
            <a:r>
              <a:rPr sz="3000" spc="-110" dirty="0">
                <a:solidFill>
                  <a:srgbClr val="292959"/>
                </a:solidFill>
                <a:latin typeface="Trebuchet MS"/>
                <a:cs typeface="Trebuchet MS"/>
              </a:rPr>
              <a:t> </a:t>
            </a:r>
            <a:r>
              <a:rPr sz="3000" spc="-25" dirty="0">
                <a:solidFill>
                  <a:srgbClr val="292959"/>
                </a:solidFill>
                <a:latin typeface="Trebuchet MS"/>
                <a:cs typeface="Trebuchet MS"/>
              </a:rPr>
              <a:t>is </a:t>
            </a:r>
            <a:r>
              <a:rPr sz="3000" spc="-80" dirty="0">
                <a:solidFill>
                  <a:srgbClr val="292959"/>
                </a:solidFill>
                <a:latin typeface="Trebuchet MS"/>
                <a:cs typeface="Trebuchet MS"/>
              </a:rPr>
              <a:t>prima</a:t>
            </a:r>
            <a:r>
              <a:rPr sz="3000" spc="-145" dirty="0">
                <a:solidFill>
                  <a:srgbClr val="292959"/>
                </a:solidFill>
                <a:latin typeface="Trebuchet MS"/>
                <a:cs typeface="Trebuchet MS"/>
              </a:rPr>
              <a:t> </a:t>
            </a:r>
            <a:r>
              <a:rPr sz="3000" dirty="0">
                <a:solidFill>
                  <a:srgbClr val="292959"/>
                </a:solidFill>
                <a:latin typeface="Trebuchet MS"/>
                <a:cs typeface="Trebuchet MS"/>
              </a:rPr>
              <a:t>facie</a:t>
            </a:r>
            <a:r>
              <a:rPr sz="3000" spc="-225" dirty="0">
                <a:solidFill>
                  <a:srgbClr val="292959"/>
                </a:solidFill>
                <a:latin typeface="Trebuchet MS"/>
                <a:cs typeface="Trebuchet MS"/>
              </a:rPr>
              <a:t> </a:t>
            </a:r>
            <a:r>
              <a:rPr sz="3000" spc="-45" dirty="0">
                <a:solidFill>
                  <a:srgbClr val="292959"/>
                </a:solidFill>
                <a:latin typeface="Trebuchet MS"/>
                <a:cs typeface="Trebuchet MS"/>
              </a:rPr>
              <a:t>evidence</a:t>
            </a:r>
            <a:r>
              <a:rPr sz="3000" spc="-180" dirty="0">
                <a:solidFill>
                  <a:srgbClr val="292959"/>
                </a:solidFill>
                <a:latin typeface="Trebuchet MS"/>
                <a:cs typeface="Trebuchet MS"/>
              </a:rPr>
              <a:t> </a:t>
            </a:r>
            <a:r>
              <a:rPr sz="3000" spc="-90" dirty="0">
                <a:solidFill>
                  <a:srgbClr val="292959"/>
                </a:solidFill>
                <a:latin typeface="Trebuchet MS"/>
                <a:cs typeface="Trebuchet MS"/>
              </a:rPr>
              <a:t>that</a:t>
            </a:r>
            <a:r>
              <a:rPr sz="3000" spc="-135" dirty="0">
                <a:solidFill>
                  <a:srgbClr val="292959"/>
                </a:solidFill>
                <a:latin typeface="Trebuchet MS"/>
                <a:cs typeface="Trebuchet MS"/>
              </a:rPr>
              <a:t> </a:t>
            </a:r>
            <a:r>
              <a:rPr sz="3000" spc="-105" dirty="0">
                <a:solidFill>
                  <a:srgbClr val="292959"/>
                </a:solidFill>
                <a:latin typeface="Trebuchet MS"/>
                <a:cs typeface="Trebuchet MS"/>
              </a:rPr>
              <a:t>the</a:t>
            </a:r>
            <a:r>
              <a:rPr sz="3000" spc="-120" dirty="0">
                <a:solidFill>
                  <a:srgbClr val="292959"/>
                </a:solidFill>
                <a:latin typeface="Trebuchet MS"/>
                <a:cs typeface="Trebuchet MS"/>
              </a:rPr>
              <a:t> </a:t>
            </a:r>
            <a:r>
              <a:rPr sz="3000" spc="-40" dirty="0">
                <a:solidFill>
                  <a:srgbClr val="292959"/>
                </a:solidFill>
                <a:latin typeface="Trebuchet MS"/>
                <a:cs typeface="Trebuchet MS"/>
              </a:rPr>
              <a:t>sole</a:t>
            </a:r>
            <a:r>
              <a:rPr sz="3000" spc="-170" dirty="0">
                <a:solidFill>
                  <a:srgbClr val="292959"/>
                </a:solidFill>
                <a:latin typeface="Trebuchet MS"/>
                <a:cs typeface="Trebuchet MS"/>
              </a:rPr>
              <a:t> </a:t>
            </a:r>
            <a:r>
              <a:rPr sz="3000" dirty="0">
                <a:solidFill>
                  <a:srgbClr val="292959"/>
                </a:solidFill>
                <a:latin typeface="Trebuchet MS"/>
                <a:cs typeface="Trebuchet MS"/>
              </a:rPr>
              <a:t>legal</a:t>
            </a:r>
            <a:r>
              <a:rPr sz="3000" spc="-160" dirty="0">
                <a:solidFill>
                  <a:srgbClr val="292959"/>
                </a:solidFill>
                <a:latin typeface="Trebuchet MS"/>
                <a:cs typeface="Trebuchet MS"/>
              </a:rPr>
              <a:t> </a:t>
            </a:r>
            <a:r>
              <a:rPr sz="3000" spc="-70" dirty="0">
                <a:solidFill>
                  <a:srgbClr val="292959"/>
                </a:solidFill>
                <a:latin typeface="Trebuchet MS"/>
                <a:cs typeface="Trebuchet MS"/>
              </a:rPr>
              <a:t>owner</a:t>
            </a:r>
            <a:r>
              <a:rPr sz="3000" spc="-155" dirty="0">
                <a:solidFill>
                  <a:srgbClr val="292959"/>
                </a:solidFill>
                <a:latin typeface="Trebuchet MS"/>
                <a:cs typeface="Trebuchet MS"/>
              </a:rPr>
              <a:t> </a:t>
            </a:r>
            <a:r>
              <a:rPr sz="3000" spc="-55" dirty="0">
                <a:solidFill>
                  <a:srgbClr val="292959"/>
                </a:solidFill>
                <a:latin typeface="Trebuchet MS"/>
                <a:cs typeface="Trebuchet MS"/>
              </a:rPr>
              <a:t>is</a:t>
            </a:r>
            <a:r>
              <a:rPr sz="3000" spc="-155" dirty="0">
                <a:solidFill>
                  <a:srgbClr val="292959"/>
                </a:solidFill>
                <a:latin typeface="Trebuchet MS"/>
                <a:cs typeface="Trebuchet MS"/>
              </a:rPr>
              <a:t> </a:t>
            </a:r>
            <a:r>
              <a:rPr sz="3000" dirty="0">
                <a:solidFill>
                  <a:srgbClr val="292959"/>
                </a:solidFill>
                <a:latin typeface="Trebuchet MS"/>
                <a:cs typeface="Trebuchet MS"/>
              </a:rPr>
              <a:t>also</a:t>
            </a:r>
            <a:r>
              <a:rPr sz="3000" spc="-155" dirty="0">
                <a:solidFill>
                  <a:srgbClr val="292959"/>
                </a:solidFill>
                <a:latin typeface="Trebuchet MS"/>
                <a:cs typeface="Trebuchet MS"/>
              </a:rPr>
              <a:t> </a:t>
            </a:r>
            <a:r>
              <a:rPr sz="3000" spc="-105" dirty="0">
                <a:solidFill>
                  <a:srgbClr val="292959"/>
                </a:solidFill>
                <a:latin typeface="Trebuchet MS"/>
                <a:cs typeface="Trebuchet MS"/>
              </a:rPr>
              <a:t>the</a:t>
            </a:r>
            <a:r>
              <a:rPr sz="3000" spc="-120" dirty="0">
                <a:solidFill>
                  <a:srgbClr val="292959"/>
                </a:solidFill>
                <a:latin typeface="Trebuchet MS"/>
                <a:cs typeface="Trebuchet MS"/>
              </a:rPr>
              <a:t> </a:t>
            </a:r>
            <a:r>
              <a:rPr sz="3000" spc="-20" dirty="0">
                <a:solidFill>
                  <a:srgbClr val="292959"/>
                </a:solidFill>
                <a:latin typeface="Trebuchet MS"/>
                <a:cs typeface="Trebuchet MS"/>
              </a:rPr>
              <a:t>sole </a:t>
            </a:r>
            <a:r>
              <a:rPr sz="3000" spc="-55" dirty="0">
                <a:solidFill>
                  <a:srgbClr val="292959"/>
                </a:solidFill>
                <a:latin typeface="Trebuchet MS"/>
                <a:cs typeface="Trebuchet MS"/>
              </a:rPr>
              <a:t>beneficial</a:t>
            </a:r>
            <a:r>
              <a:rPr sz="3000" spc="-100" dirty="0">
                <a:solidFill>
                  <a:srgbClr val="292959"/>
                </a:solidFill>
                <a:latin typeface="Trebuchet MS"/>
                <a:cs typeface="Trebuchet MS"/>
              </a:rPr>
              <a:t> </a:t>
            </a:r>
            <a:r>
              <a:rPr sz="3000" spc="-70" dirty="0">
                <a:solidFill>
                  <a:srgbClr val="292959"/>
                </a:solidFill>
                <a:latin typeface="Trebuchet MS"/>
                <a:cs typeface="Trebuchet MS"/>
              </a:rPr>
              <a:t>owner</a:t>
            </a:r>
            <a:r>
              <a:rPr sz="3000" spc="-100" dirty="0">
                <a:solidFill>
                  <a:srgbClr val="292959"/>
                </a:solidFill>
                <a:latin typeface="Trebuchet MS"/>
                <a:cs typeface="Trebuchet MS"/>
              </a:rPr>
              <a:t> </a:t>
            </a:r>
            <a:r>
              <a:rPr sz="3000" spc="-150" dirty="0">
                <a:solidFill>
                  <a:srgbClr val="292959"/>
                </a:solidFill>
                <a:latin typeface="Trebuchet MS"/>
                <a:cs typeface="Trebuchet MS"/>
              </a:rPr>
              <a:t>in</a:t>
            </a:r>
            <a:r>
              <a:rPr sz="3000" spc="-95" dirty="0">
                <a:solidFill>
                  <a:srgbClr val="292959"/>
                </a:solidFill>
                <a:latin typeface="Trebuchet MS"/>
                <a:cs typeface="Trebuchet MS"/>
              </a:rPr>
              <a:t> </a:t>
            </a:r>
            <a:r>
              <a:rPr sz="3000" spc="-145" dirty="0">
                <a:solidFill>
                  <a:srgbClr val="292959"/>
                </a:solidFill>
                <a:latin typeface="Trebuchet MS"/>
                <a:cs typeface="Trebuchet MS"/>
              </a:rPr>
              <a:t>equity.</a:t>
            </a:r>
            <a:r>
              <a:rPr sz="3000" spc="-95" dirty="0">
                <a:solidFill>
                  <a:srgbClr val="292959"/>
                </a:solidFill>
                <a:latin typeface="Trebuchet MS"/>
                <a:cs typeface="Trebuchet MS"/>
              </a:rPr>
              <a:t> </a:t>
            </a:r>
            <a:r>
              <a:rPr sz="3000" b="1" i="1" dirty="0">
                <a:solidFill>
                  <a:srgbClr val="292959"/>
                </a:solidFill>
                <a:latin typeface="Trebuchet MS"/>
                <a:cs typeface="Trebuchet MS"/>
              </a:rPr>
              <a:t>Jones</a:t>
            </a:r>
            <a:r>
              <a:rPr sz="3000" b="1" i="1" spc="-155" dirty="0">
                <a:solidFill>
                  <a:srgbClr val="292959"/>
                </a:solidFill>
                <a:latin typeface="Trebuchet MS"/>
                <a:cs typeface="Trebuchet MS"/>
              </a:rPr>
              <a:t> </a:t>
            </a:r>
            <a:r>
              <a:rPr sz="3000" b="1" i="1" spc="-204" dirty="0">
                <a:solidFill>
                  <a:srgbClr val="292959"/>
                </a:solidFill>
                <a:latin typeface="Trebuchet MS"/>
                <a:cs typeface="Trebuchet MS"/>
              </a:rPr>
              <a:t>v</a:t>
            </a:r>
            <a:r>
              <a:rPr sz="3000" b="1" i="1" spc="-155" dirty="0">
                <a:solidFill>
                  <a:srgbClr val="292959"/>
                </a:solidFill>
                <a:latin typeface="Trebuchet MS"/>
                <a:cs typeface="Trebuchet MS"/>
              </a:rPr>
              <a:t> </a:t>
            </a:r>
            <a:r>
              <a:rPr sz="3000" b="1" i="1" spc="-125" dirty="0">
                <a:solidFill>
                  <a:srgbClr val="292959"/>
                </a:solidFill>
                <a:latin typeface="Trebuchet MS"/>
                <a:cs typeface="Trebuchet MS"/>
              </a:rPr>
              <a:t>Kernott</a:t>
            </a:r>
            <a:r>
              <a:rPr sz="3000" b="1" i="1" spc="-155" dirty="0">
                <a:solidFill>
                  <a:srgbClr val="292959"/>
                </a:solidFill>
                <a:latin typeface="Trebuchet MS"/>
                <a:cs typeface="Trebuchet MS"/>
              </a:rPr>
              <a:t> </a:t>
            </a:r>
            <a:r>
              <a:rPr sz="3000" b="1" spc="-390" dirty="0">
                <a:solidFill>
                  <a:srgbClr val="292959"/>
                </a:solidFill>
                <a:latin typeface="Trebuchet MS"/>
                <a:cs typeface="Trebuchet MS"/>
              </a:rPr>
              <a:t>[2011]</a:t>
            </a:r>
            <a:r>
              <a:rPr sz="3000" b="1" spc="-155" dirty="0">
                <a:solidFill>
                  <a:srgbClr val="292959"/>
                </a:solidFill>
                <a:latin typeface="Trebuchet MS"/>
                <a:cs typeface="Trebuchet MS"/>
              </a:rPr>
              <a:t> </a:t>
            </a:r>
            <a:r>
              <a:rPr sz="3000" b="1" spc="160" dirty="0">
                <a:solidFill>
                  <a:srgbClr val="292959"/>
                </a:solidFill>
                <a:latin typeface="Trebuchet MS"/>
                <a:cs typeface="Trebuchet MS"/>
              </a:rPr>
              <a:t>UKSC</a:t>
            </a:r>
            <a:r>
              <a:rPr sz="3000" b="1" spc="-155" dirty="0">
                <a:solidFill>
                  <a:srgbClr val="292959"/>
                </a:solidFill>
                <a:latin typeface="Trebuchet MS"/>
                <a:cs typeface="Trebuchet MS"/>
              </a:rPr>
              <a:t> 53 </a:t>
            </a:r>
            <a:r>
              <a:rPr sz="3000" b="1" spc="-25" dirty="0">
                <a:solidFill>
                  <a:srgbClr val="292959"/>
                </a:solidFill>
                <a:latin typeface="Trebuchet MS"/>
                <a:cs typeface="Trebuchet MS"/>
              </a:rPr>
              <a:t>at </a:t>
            </a:r>
            <a:r>
              <a:rPr sz="3000" b="1" spc="-320" dirty="0">
                <a:solidFill>
                  <a:srgbClr val="292959"/>
                </a:solidFill>
                <a:latin typeface="Trebuchet MS"/>
                <a:cs typeface="Trebuchet MS"/>
              </a:rPr>
              <a:t>[10],</a:t>
            </a:r>
            <a:r>
              <a:rPr sz="3000" b="1" spc="-135" dirty="0">
                <a:solidFill>
                  <a:srgbClr val="292959"/>
                </a:solidFill>
                <a:latin typeface="Trebuchet MS"/>
                <a:cs typeface="Trebuchet MS"/>
              </a:rPr>
              <a:t> </a:t>
            </a:r>
            <a:r>
              <a:rPr sz="3000" b="1" spc="-360" dirty="0">
                <a:solidFill>
                  <a:srgbClr val="292959"/>
                </a:solidFill>
                <a:latin typeface="Trebuchet MS"/>
                <a:cs typeface="Trebuchet MS"/>
              </a:rPr>
              <a:t>[17],</a:t>
            </a:r>
            <a:r>
              <a:rPr sz="3000" b="1" spc="-135" dirty="0">
                <a:solidFill>
                  <a:srgbClr val="292959"/>
                </a:solidFill>
                <a:latin typeface="Trebuchet MS"/>
                <a:cs typeface="Trebuchet MS"/>
              </a:rPr>
              <a:t> </a:t>
            </a:r>
            <a:r>
              <a:rPr sz="3000" b="1" spc="-380" dirty="0">
                <a:solidFill>
                  <a:srgbClr val="292959"/>
                </a:solidFill>
                <a:latin typeface="Trebuchet MS"/>
                <a:cs typeface="Trebuchet MS"/>
              </a:rPr>
              <a:t>[51]</a:t>
            </a:r>
            <a:endParaRPr sz="3000">
              <a:latin typeface="Trebuchet MS"/>
              <a:cs typeface="Trebuchet MS"/>
            </a:endParaRPr>
          </a:p>
          <a:p>
            <a:pPr marL="12700" marR="992505">
              <a:lnSpc>
                <a:spcPct val="137500"/>
              </a:lnSpc>
            </a:pPr>
            <a:r>
              <a:rPr sz="3000" spc="-30" dirty="0">
                <a:solidFill>
                  <a:srgbClr val="292959"/>
                </a:solidFill>
                <a:latin typeface="Trebuchet MS"/>
                <a:cs typeface="Trebuchet MS"/>
              </a:rPr>
              <a:t>Starting</a:t>
            </a:r>
            <a:r>
              <a:rPr sz="3000" spc="-145" dirty="0">
                <a:solidFill>
                  <a:srgbClr val="292959"/>
                </a:solidFill>
                <a:latin typeface="Trebuchet MS"/>
                <a:cs typeface="Trebuchet MS"/>
              </a:rPr>
              <a:t> </a:t>
            </a:r>
            <a:r>
              <a:rPr sz="3000" spc="-75" dirty="0">
                <a:solidFill>
                  <a:srgbClr val="292959"/>
                </a:solidFill>
                <a:latin typeface="Trebuchet MS"/>
                <a:cs typeface="Trebuchet MS"/>
              </a:rPr>
              <a:t>point</a:t>
            </a:r>
            <a:r>
              <a:rPr sz="3000" spc="-135" dirty="0">
                <a:solidFill>
                  <a:srgbClr val="292959"/>
                </a:solidFill>
                <a:latin typeface="Trebuchet MS"/>
                <a:cs typeface="Trebuchet MS"/>
              </a:rPr>
              <a:t> </a:t>
            </a:r>
            <a:r>
              <a:rPr sz="3000" spc="-55" dirty="0">
                <a:solidFill>
                  <a:srgbClr val="292959"/>
                </a:solidFill>
                <a:latin typeface="Trebuchet MS"/>
                <a:cs typeface="Trebuchet MS"/>
              </a:rPr>
              <a:t>is</a:t>
            </a:r>
            <a:r>
              <a:rPr sz="3000" spc="-130" dirty="0">
                <a:solidFill>
                  <a:srgbClr val="292959"/>
                </a:solidFill>
                <a:latin typeface="Trebuchet MS"/>
                <a:cs typeface="Trebuchet MS"/>
              </a:rPr>
              <a:t> </a:t>
            </a:r>
            <a:r>
              <a:rPr sz="3000" spc="-90" dirty="0">
                <a:solidFill>
                  <a:srgbClr val="292959"/>
                </a:solidFill>
                <a:latin typeface="Trebuchet MS"/>
                <a:cs typeface="Trebuchet MS"/>
              </a:rPr>
              <a:t>that</a:t>
            </a:r>
            <a:r>
              <a:rPr sz="3000" spc="-135" dirty="0">
                <a:solidFill>
                  <a:srgbClr val="292959"/>
                </a:solidFill>
                <a:latin typeface="Trebuchet MS"/>
                <a:cs typeface="Trebuchet MS"/>
              </a:rPr>
              <a:t> </a:t>
            </a:r>
            <a:r>
              <a:rPr sz="3000" spc="-105" dirty="0">
                <a:solidFill>
                  <a:srgbClr val="292959"/>
                </a:solidFill>
                <a:latin typeface="Trebuchet MS"/>
                <a:cs typeface="Trebuchet MS"/>
              </a:rPr>
              <a:t>the</a:t>
            </a:r>
            <a:r>
              <a:rPr sz="3000" spc="-120" dirty="0">
                <a:solidFill>
                  <a:srgbClr val="292959"/>
                </a:solidFill>
                <a:latin typeface="Trebuchet MS"/>
                <a:cs typeface="Trebuchet MS"/>
              </a:rPr>
              <a:t> </a:t>
            </a:r>
            <a:r>
              <a:rPr sz="3000" spc="-75" dirty="0">
                <a:solidFill>
                  <a:srgbClr val="292959"/>
                </a:solidFill>
                <a:latin typeface="Trebuchet MS"/>
                <a:cs typeface="Trebuchet MS"/>
              </a:rPr>
              <a:t>claimant</a:t>
            </a:r>
            <a:r>
              <a:rPr sz="3000" spc="-130" dirty="0">
                <a:solidFill>
                  <a:srgbClr val="292959"/>
                </a:solidFill>
                <a:latin typeface="Trebuchet MS"/>
                <a:cs typeface="Trebuchet MS"/>
              </a:rPr>
              <a:t> </a:t>
            </a:r>
            <a:r>
              <a:rPr sz="3000" dirty="0">
                <a:solidFill>
                  <a:srgbClr val="292959"/>
                </a:solidFill>
                <a:latin typeface="Trebuchet MS"/>
                <a:cs typeface="Trebuchet MS"/>
              </a:rPr>
              <a:t>has</a:t>
            </a:r>
            <a:r>
              <a:rPr sz="3000" spc="-135" dirty="0">
                <a:solidFill>
                  <a:srgbClr val="292959"/>
                </a:solidFill>
                <a:latin typeface="Trebuchet MS"/>
                <a:cs typeface="Trebuchet MS"/>
              </a:rPr>
              <a:t> </a:t>
            </a:r>
            <a:r>
              <a:rPr sz="3000" u="heavy" dirty="0">
                <a:solidFill>
                  <a:srgbClr val="292959"/>
                </a:solidFill>
                <a:uFill>
                  <a:solidFill>
                    <a:srgbClr val="292959"/>
                  </a:solidFill>
                </a:uFill>
                <a:latin typeface="Trebuchet MS"/>
                <a:cs typeface="Trebuchet MS"/>
              </a:rPr>
              <a:t>no</a:t>
            </a:r>
            <a:r>
              <a:rPr sz="3000" u="heavy" spc="-130" dirty="0">
                <a:solidFill>
                  <a:srgbClr val="292959"/>
                </a:solidFill>
                <a:uFill>
                  <a:solidFill>
                    <a:srgbClr val="292959"/>
                  </a:solidFill>
                </a:uFill>
                <a:latin typeface="Trebuchet MS"/>
                <a:cs typeface="Trebuchet MS"/>
              </a:rPr>
              <a:t> </a:t>
            </a:r>
            <a:r>
              <a:rPr sz="3000" u="heavy" spc="-10" dirty="0">
                <a:solidFill>
                  <a:srgbClr val="292959"/>
                </a:solidFill>
                <a:uFill>
                  <a:solidFill>
                    <a:srgbClr val="292959"/>
                  </a:solidFill>
                </a:uFill>
                <a:latin typeface="Trebuchet MS"/>
                <a:cs typeface="Trebuchet MS"/>
              </a:rPr>
              <a:t>interest</a:t>
            </a:r>
            <a:r>
              <a:rPr sz="3000" u="none" spc="-10" dirty="0">
                <a:solidFill>
                  <a:srgbClr val="292959"/>
                </a:solidFill>
                <a:latin typeface="Trebuchet MS"/>
                <a:cs typeface="Trebuchet MS"/>
              </a:rPr>
              <a:t> </a:t>
            </a:r>
            <a:r>
              <a:rPr sz="3000" u="none" spc="-45" dirty="0">
                <a:solidFill>
                  <a:srgbClr val="292959"/>
                </a:solidFill>
                <a:latin typeface="Trebuchet MS"/>
                <a:cs typeface="Trebuchet MS"/>
              </a:rPr>
              <a:t>Anyone</a:t>
            </a:r>
            <a:r>
              <a:rPr sz="3000" u="none" spc="-180" dirty="0">
                <a:solidFill>
                  <a:srgbClr val="292959"/>
                </a:solidFill>
                <a:latin typeface="Trebuchet MS"/>
                <a:cs typeface="Trebuchet MS"/>
              </a:rPr>
              <a:t> </a:t>
            </a:r>
            <a:r>
              <a:rPr sz="3000" u="none" spc="-50" dirty="0">
                <a:solidFill>
                  <a:srgbClr val="292959"/>
                </a:solidFill>
                <a:latin typeface="Trebuchet MS"/>
                <a:cs typeface="Trebuchet MS"/>
              </a:rPr>
              <a:t>claiming</a:t>
            </a:r>
            <a:r>
              <a:rPr sz="3000" u="none" spc="-160" dirty="0">
                <a:solidFill>
                  <a:srgbClr val="292959"/>
                </a:solidFill>
                <a:latin typeface="Trebuchet MS"/>
                <a:cs typeface="Trebuchet MS"/>
              </a:rPr>
              <a:t> </a:t>
            </a:r>
            <a:r>
              <a:rPr sz="3000" u="none" spc="-90" dirty="0">
                <a:solidFill>
                  <a:srgbClr val="292959"/>
                </a:solidFill>
                <a:latin typeface="Trebuchet MS"/>
                <a:cs typeface="Trebuchet MS"/>
              </a:rPr>
              <a:t>that</a:t>
            </a:r>
            <a:r>
              <a:rPr sz="3000" u="none" spc="-125" dirty="0">
                <a:solidFill>
                  <a:srgbClr val="292959"/>
                </a:solidFill>
                <a:latin typeface="Trebuchet MS"/>
                <a:cs typeface="Trebuchet MS"/>
              </a:rPr>
              <a:t> </a:t>
            </a:r>
            <a:r>
              <a:rPr sz="3000" u="none" spc="-135" dirty="0">
                <a:solidFill>
                  <a:srgbClr val="292959"/>
                </a:solidFill>
                <a:latin typeface="Trebuchet MS"/>
                <a:cs typeface="Trebuchet MS"/>
              </a:rPr>
              <a:t>they</a:t>
            </a:r>
            <a:r>
              <a:rPr sz="3000" u="none" spc="-95" dirty="0">
                <a:solidFill>
                  <a:srgbClr val="292959"/>
                </a:solidFill>
                <a:latin typeface="Trebuchet MS"/>
                <a:cs typeface="Trebuchet MS"/>
              </a:rPr>
              <a:t> </a:t>
            </a:r>
            <a:r>
              <a:rPr sz="3000" u="none" spc="-30" dirty="0">
                <a:solidFill>
                  <a:srgbClr val="292959"/>
                </a:solidFill>
                <a:latin typeface="Trebuchet MS"/>
                <a:cs typeface="Trebuchet MS"/>
              </a:rPr>
              <a:t>have</a:t>
            </a:r>
            <a:r>
              <a:rPr sz="3000" u="none" spc="-130" dirty="0">
                <a:solidFill>
                  <a:srgbClr val="292959"/>
                </a:solidFill>
                <a:latin typeface="Trebuchet MS"/>
                <a:cs typeface="Trebuchet MS"/>
              </a:rPr>
              <a:t> </a:t>
            </a:r>
            <a:r>
              <a:rPr sz="3000" u="none" spc="-55" dirty="0">
                <a:solidFill>
                  <a:srgbClr val="292959"/>
                </a:solidFill>
                <a:latin typeface="Trebuchet MS"/>
                <a:cs typeface="Trebuchet MS"/>
              </a:rPr>
              <a:t>beneficial</a:t>
            </a:r>
            <a:r>
              <a:rPr sz="3000" u="none" spc="-125" dirty="0">
                <a:solidFill>
                  <a:srgbClr val="292959"/>
                </a:solidFill>
                <a:latin typeface="Trebuchet MS"/>
                <a:cs typeface="Trebuchet MS"/>
              </a:rPr>
              <a:t> interest</a:t>
            </a:r>
            <a:r>
              <a:rPr sz="3000" u="none" spc="-100" dirty="0">
                <a:solidFill>
                  <a:srgbClr val="292959"/>
                </a:solidFill>
                <a:latin typeface="Trebuchet MS"/>
                <a:cs typeface="Trebuchet MS"/>
              </a:rPr>
              <a:t> </a:t>
            </a:r>
            <a:r>
              <a:rPr sz="3000" u="none" spc="-150" dirty="0">
                <a:solidFill>
                  <a:srgbClr val="292959"/>
                </a:solidFill>
                <a:latin typeface="Trebuchet MS"/>
                <a:cs typeface="Trebuchet MS"/>
              </a:rPr>
              <a:t>in</a:t>
            </a:r>
            <a:r>
              <a:rPr sz="3000" u="none" spc="-95" dirty="0">
                <a:solidFill>
                  <a:srgbClr val="292959"/>
                </a:solidFill>
                <a:latin typeface="Trebuchet MS"/>
                <a:cs typeface="Trebuchet MS"/>
              </a:rPr>
              <a:t> </a:t>
            </a:r>
            <a:r>
              <a:rPr sz="3000" u="none" spc="-25" dirty="0">
                <a:solidFill>
                  <a:srgbClr val="292959"/>
                </a:solidFill>
                <a:latin typeface="Trebuchet MS"/>
                <a:cs typeface="Trebuchet MS"/>
              </a:rPr>
              <a:t>the</a:t>
            </a:r>
            <a:endParaRPr sz="3000">
              <a:latin typeface="Trebuchet MS"/>
              <a:cs typeface="Trebuchet MS"/>
            </a:endParaRPr>
          </a:p>
          <a:p>
            <a:pPr marL="12700">
              <a:lnSpc>
                <a:spcPct val="100000"/>
              </a:lnSpc>
              <a:spcBef>
                <a:spcPts val="1350"/>
              </a:spcBef>
            </a:pPr>
            <a:r>
              <a:rPr sz="3000" spc="-100" dirty="0">
                <a:solidFill>
                  <a:srgbClr val="292959"/>
                </a:solidFill>
                <a:latin typeface="Trebuchet MS"/>
                <a:cs typeface="Trebuchet MS"/>
              </a:rPr>
              <a:t>property</a:t>
            </a:r>
            <a:r>
              <a:rPr sz="3000" spc="-125" dirty="0">
                <a:solidFill>
                  <a:srgbClr val="292959"/>
                </a:solidFill>
                <a:latin typeface="Trebuchet MS"/>
                <a:cs typeface="Trebuchet MS"/>
              </a:rPr>
              <a:t> </a:t>
            </a:r>
            <a:r>
              <a:rPr sz="3000" dirty="0">
                <a:solidFill>
                  <a:srgbClr val="292959"/>
                </a:solidFill>
                <a:latin typeface="Trebuchet MS"/>
                <a:cs typeface="Trebuchet MS"/>
              </a:rPr>
              <a:t>needs</a:t>
            </a:r>
            <a:r>
              <a:rPr sz="3000" spc="-165" dirty="0">
                <a:solidFill>
                  <a:srgbClr val="292959"/>
                </a:solidFill>
                <a:latin typeface="Trebuchet MS"/>
                <a:cs typeface="Trebuchet MS"/>
              </a:rPr>
              <a:t> </a:t>
            </a:r>
            <a:r>
              <a:rPr sz="3000" spc="-45" dirty="0">
                <a:solidFill>
                  <a:srgbClr val="292959"/>
                </a:solidFill>
                <a:latin typeface="Trebuchet MS"/>
                <a:cs typeface="Trebuchet MS"/>
              </a:rPr>
              <a:t>to</a:t>
            </a:r>
            <a:r>
              <a:rPr sz="3000" spc="-114" dirty="0">
                <a:solidFill>
                  <a:srgbClr val="292959"/>
                </a:solidFill>
                <a:latin typeface="Trebuchet MS"/>
                <a:cs typeface="Trebuchet MS"/>
              </a:rPr>
              <a:t> </a:t>
            </a:r>
            <a:r>
              <a:rPr sz="3000" spc="-60" dirty="0">
                <a:solidFill>
                  <a:srgbClr val="292959"/>
                </a:solidFill>
                <a:latin typeface="Trebuchet MS"/>
                <a:cs typeface="Trebuchet MS"/>
              </a:rPr>
              <a:t>establish</a:t>
            </a:r>
            <a:r>
              <a:rPr sz="3000" spc="-114" dirty="0">
                <a:solidFill>
                  <a:srgbClr val="292959"/>
                </a:solidFill>
                <a:latin typeface="Trebuchet MS"/>
                <a:cs typeface="Trebuchet MS"/>
              </a:rPr>
              <a:t> </a:t>
            </a:r>
            <a:r>
              <a:rPr sz="3000" dirty="0">
                <a:solidFill>
                  <a:srgbClr val="292959"/>
                </a:solidFill>
                <a:latin typeface="Trebuchet MS"/>
                <a:cs typeface="Trebuchet MS"/>
              </a:rPr>
              <a:t>an</a:t>
            </a:r>
            <a:r>
              <a:rPr sz="3000" spc="-114" dirty="0">
                <a:solidFill>
                  <a:srgbClr val="292959"/>
                </a:solidFill>
                <a:latin typeface="Trebuchet MS"/>
                <a:cs typeface="Trebuchet MS"/>
              </a:rPr>
              <a:t> </a:t>
            </a:r>
            <a:r>
              <a:rPr sz="3000" spc="-125" dirty="0">
                <a:solidFill>
                  <a:srgbClr val="292959"/>
                </a:solidFill>
                <a:latin typeface="Trebuchet MS"/>
                <a:cs typeface="Trebuchet MS"/>
              </a:rPr>
              <a:t>interest</a:t>
            </a:r>
            <a:r>
              <a:rPr sz="3000" spc="-100" dirty="0">
                <a:solidFill>
                  <a:srgbClr val="292959"/>
                </a:solidFill>
                <a:latin typeface="Trebuchet MS"/>
                <a:cs typeface="Trebuchet MS"/>
              </a:rPr>
              <a:t> </a:t>
            </a:r>
            <a:r>
              <a:rPr sz="3000" spc="-150" dirty="0">
                <a:solidFill>
                  <a:srgbClr val="292959"/>
                </a:solidFill>
                <a:latin typeface="Trebuchet MS"/>
                <a:cs typeface="Trebuchet MS"/>
              </a:rPr>
              <a:t>in</a:t>
            </a:r>
            <a:r>
              <a:rPr sz="3000" spc="-95" dirty="0">
                <a:solidFill>
                  <a:srgbClr val="292959"/>
                </a:solidFill>
                <a:latin typeface="Trebuchet MS"/>
                <a:cs typeface="Trebuchet MS"/>
              </a:rPr>
              <a:t> </a:t>
            </a:r>
            <a:r>
              <a:rPr sz="3000" spc="-105" dirty="0">
                <a:solidFill>
                  <a:srgbClr val="292959"/>
                </a:solidFill>
                <a:latin typeface="Trebuchet MS"/>
                <a:cs typeface="Trebuchet MS"/>
              </a:rPr>
              <a:t>the</a:t>
            </a:r>
            <a:r>
              <a:rPr sz="3000" spc="-114" dirty="0">
                <a:solidFill>
                  <a:srgbClr val="292959"/>
                </a:solidFill>
                <a:latin typeface="Trebuchet MS"/>
                <a:cs typeface="Trebuchet MS"/>
              </a:rPr>
              <a:t> </a:t>
            </a:r>
            <a:r>
              <a:rPr sz="3000" spc="-135" dirty="0">
                <a:solidFill>
                  <a:srgbClr val="292959"/>
                </a:solidFill>
                <a:latin typeface="Trebuchet MS"/>
                <a:cs typeface="Trebuchet MS"/>
              </a:rPr>
              <a:t>family</a:t>
            </a:r>
            <a:r>
              <a:rPr sz="3000" spc="-95" dirty="0">
                <a:solidFill>
                  <a:srgbClr val="292959"/>
                </a:solidFill>
                <a:latin typeface="Trebuchet MS"/>
                <a:cs typeface="Trebuchet MS"/>
              </a:rPr>
              <a:t> </a:t>
            </a:r>
            <a:r>
              <a:rPr sz="3000" spc="-10" dirty="0">
                <a:solidFill>
                  <a:srgbClr val="292959"/>
                </a:solidFill>
                <a:latin typeface="Trebuchet MS"/>
                <a:cs typeface="Trebuchet MS"/>
              </a:rPr>
              <a:t>home,</a:t>
            </a:r>
            <a:endParaRPr sz="3000">
              <a:latin typeface="Trebuchet MS"/>
              <a:cs typeface="Trebuchet MS"/>
            </a:endParaRPr>
          </a:p>
        </p:txBody>
      </p:sp>
      <p:sp>
        <p:nvSpPr>
          <p:cNvPr id="6" name="object 6"/>
          <p:cNvSpPr txBox="1"/>
          <p:nvPr/>
        </p:nvSpPr>
        <p:spPr>
          <a:xfrm>
            <a:off x="1244784" y="6279194"/>
            <a:ext cx="5292725" cy="482600"/>
          </a:xfrm>
          <a:prstGeom prst="rect">
            <a:avLst/>
          </a:prstGeom>
        </p:spPr>
        <p:txBody>
          <a:bodyPr vert="horz" wrap="square" lIns="0" tIns="12700" rIns="0" bIns="0" rtlCol="0">
            <a:spAutoFit/>
          </a:bodyPr>
          <a:lstStyle/>
          <a:p>
            <a:pPr marL="12700">
              <a:lnSpc>
                <a:spcPct val="100000"/>
              </a:lnSpc>
              <a:spcBef>
                <a:spcPts val="100"/>
              </a:spcBef>
              <a:tabLst>
                <a:tab pos="2475230" algn="l"/>
              </a:tabLst>
            </a:pPr>
            <a:r>
              <a:rPr sz="3000" spc="-35" dirty="0">
                <a:solidFill>
                  <a:srgbClr val="292959"/>
                </a:solidFill>
                <a:latin typeface="Trebuchet MS"/>
                <a:cs typeface="Trebuchet MS"/>
              </a:rPr>
              <a:t>before</a:t>
            </a:r>
            <a:r>
              <a:rPr sz="3000" spc="-175" dirty="0">
                <a:solidFill>
                  <a:srgbClr val="292959"/>
                </a:solidFill>
                <a:latin typeface="Trebuchet MS"/>
                <a:cs typeface="Trebuchet MS"/>
              </a:rPr>
              <a:t> </a:t>
            </a:r>
            <a:r>
              <a:rPr sz="3000" spc="-50" dirty="0">
                <a:solidFill>
                  <a:srgbClr val="292959"/>
                </a:solidFill>
                <a:latin typeface="Trebuchet MS"/>
                <a:cs typeface="Trebuchet MS"/>
              </a:rPr>
              <a:t>size</a:t>
            </a:r>
            <a:r>
              <a:rPr sz="3000" spc="-175" dirty="0">
                <a:solidFill>
                  <a:srgbClr val="292959"/>
                </a:solidFill>
                <a:latin typeface="Trebuchet MS"/>
                <a:cs typeface="Trebuchet MS"/>
              </a:rPr>
              <a:t> </a:t>
            </a:r>
            <a:r>
              <a:rPr sz="3000" spc="-25" dirty="0">
                <a:solidFill>
                  <a:srgbClr val="292959"/>
                </a:solidFill>
                <a:latin typeface="Trebuchet MS"/>
                <a:cs typeface="Trebuchet MS"/>
              </a:rPr>
              <a:t>of</a:t>
            </a:r>
            <a:r>
              <a:rPr sz="3000" dirty="0">
                <a:solidFill>
                  <a:srgbClr val="292959"/>
                </a:solidFill>
                <a:latin typeface="Trebuchet MS"/>
                <a:cs typeface="Trebuchet MS"/>
              </a:rPr>
              <a:t>	</a:t>
            </a:r>
            <a:r>
              <a:rPr sz="3000" spc="-30" dirty="0">
                <a:solidFill>
                  <a:srgbClr val="292959"/>
                </a:solidFill>
                <a:latin typeface="Trebuchet MS"/>
                <a:cs typeface="Trebuchet MS"/>
              </a:rPr>
              <a:t>share</a:t>
            </a:r>
            <a:r>
              <a:rPr sz="3000" spc="-195" dirty="0">
                <a:solidFill>
                  <a:srgbClr val="292959"/>
                </a:solidFill>
                <a:latin typeface="Trebuchet MS"/>
                <a:cs typeface="Trebuchet MS"/>
              </a:rPr>
              <a:t> </a:t>
            </a:r>
            <a:r>
              <a:rPr sz="3000" spc="-30" dirty="0">
                <a:solidFill>
                  <a:srgbClr val="292959"/>
                </a:solidFill>
                <a:latin typeface="Trebuchet MS"/>
                <a:cs typeface="Trebuchet MS"/>
              </a:rPr>
              <a:t>considered</a:t>
            </a:r>
            <a:endParaRPr sz="3000">
              <a:latin typeface="Trebuchet MS"/>
              <a:cs typeface="Trebuchet MS"/>
            </a:endParaRPr>
          </a:p>
        </p:txBody>
      </p:sp>
      <p:pic>
        <p:nvPicPr>
          <p:cNvPr id="7" name="object 7"/>
          <p:cNvPicPr/>
          <p:nvPr/>
        </p:nvPicPr>
        <p:blipFill>
          <a:blip r:embed="rId4" cstate="print"/>
          <a:stretch>
            <a:fillRect/>
          </a:stretch>
        </p:blipFill>
        <p:spPr>
          <a:xfrm>
            <a:off x="12045569" y="2171700"/>
            <a:ext cx="6238874" cy="3609974"/>
          </a:xfrm>
          <a:prstGeom prst="rect">
            <a:avLst/>
          </a:prstGeom>
        </p:spPr>
      </p:pic>
      <p:grpSp>
        <p:nvGrpSpPr>
          <p:cNvPr id="8" name="object 8"/>
          <p:cNvGrpSpPr/>
          <p:nvPr/>
        </p:nvGrpSpPr>
        <p:grpSpPr>
          <a:xfrm>
            <a:off x="12572231" y="6016607"/>
            <a:ext cx="5710555" cy="3616325"/>
            <a:chOff x="12572231" y="6016607"/>
            <a:chExt cx="5710555" cy="3616325"/>
          </a:xfrm>
        </p:grpSpPr>
        <p:sp>
          <p:nvSpPr>
            <p:cNvPr id="9" name="object 9"/>
            <p:cNvSpPr/>
            <p:nvPr/>
          </p:nvSpPr>
          <p:spPr>
            <a:xfrm>
              <a:off x="12657954" y="6102332"/>
              <a:ext cx="5539105" cy="3444875"/>
            </a:xfrm>
            <a:custGeom>
              <a:avLst/>
              <a:gdLst/>
              <a:ahLst/>
              <a:cxnLst/>
              <a:rect l="l" t="t" r="r" b="b"/>
              <a:pathLst>
                <a:path w="5539105" h="3444875">
                  <a:moveTo>
                    <a:pt x="4492301" y="3444587"/>
                  </a:moveTo>
                  <a:lnTo>
                    <a:pt x="1046587" y="3444587"/>
                  </a:lnTo>
                  <a:lnTo>
                    <a:pt x="998630" y="3443511"/>
                  </a:lnTo>
                  <a:lnTo>
                    <a:pt x="949188" y="3440049"/>
                  </a:lnTo>
                  <a:lnTo>
                    <a:pt x="901021" y="3434420"/>
                  </a:lnTo>
                  <a:lnTo>
                    <a:pt x="853305" y="3426590"/>
                  </a:lnTo>
                  <a:lnTo>
                    <a:pt x="806111" y="3416589"/>
                  </a:lnTo>
                  <a:lnTo>
                    <a:pt x="759511" y="3404448"/>
                  </a:lnTo>
                  <a:lnTo>
                    <a:pt x="713575" y="3390195"/>
                  </a:lnTo>
                  <a:lnTo>
                    <a:pt x="668376" y="3373860"/>
                  </a:lnTo>
                  <a:lnTo>
                    <a:pt x="623986" y="3355473"/>
                  </a:lnTo>
                  <a:lnTo>
                    <a:pt x="580475" y="3335063"/>
                  </a:lnTo>
                  <a:lnTo>
                    <a:pt x="537915" y="3312660"/>
                  </a:lnTo>
                  <a:lnTo>
                    <a:pt x="496378" y="3288294"/>
                  </a:lnTo>
                  <a:lnTo>
                    <a:pt x="455936" y="3261994"/>
                  </a:lnTo>
                  <a:lnTo>
                    <a:pt x="416659" y="3233790"/>
                  </a:lnTo>
                  <a:lnTo>
                    <a:pt x="378619" y="3203711"/>
                  </a:lnTo>
                  <a:lnTo>
                    <a:pt x="341889" y="3171787"/>
                  </a:lnTo>
                  <a:lnTo>
                    <a:pt x="306539" y="3138049"/>
                  </a:lnTo>
                  <a:lnTo>
                    <a:pt x="272799" y="3102698"/>
                  </a:lnTo>
                  <a:lnTo>
                    <a:pt x="240876" y="3065968"/>
                  </a:lnTo>
                  <a:lnTo>
                    <a:pt x="210797" y="3027928"/>
                  </a:lnTo>
                  <a:lnTo>
                    <a:pt x="182593" y="2988651"/>
                  </a:lnTo>
                  <a:lnTo>
                    <a:pt x="156294" y="2948208"/>
                  </a:lnTo>
                  <a:lnTo>
                    <a:pt x="131927" y="2906672"/>
                  </a:lnTo>
                  <a:lnTo>
                    <a:pt x="109525" y="2864112"/>
                  </a:lnTo>
                  <a:lnTo>
                    <a:pt x="89115" y="2820601"/>
                  </a:lnTo>
                  <a:lnTo>
                    <a:pt x="70728" y="2776211"/>
                  </a:lnTo>
                  <a:lnTo>
                    <a:pt x="54393" y="2731012"/>
                  </a:lnTo>
                  <a:lnTo>
                    <a:pt x="40140" y="2685077"/>
                  </a:lnTo>
                  <a:lnTo>
                    <a:pt x="27998" y="2638476"/>
                  </a:lnTo>
                  <a:lnTo>
                    <a:pt x="17998" y="2591282"/>
                  </a:lnTo>
                  <a:lnTo>
                    <a:pt x="10168" y="2543566"/>
                  </a:lnTo>
                  <a:lnTo>
                    <a:pt x="4539" y="2495399"/>
                  </a:lnTo>
                  <a:lnTo>
                    <a:pt x="1117" y="2445906"/>
                  </a:lnTo>
                  <a:lnTo>
                    <a:pt x="0" y="2397999"/>
                  </a:lnTo>
                  <a:lnTo>
                    <a:pt x="0" y="1046587"/>
                  </a:lnTo>
                  <a:lnTo>
                    <a:pt x="1141" y="997734"/>
                  </a:lnTo>
                  <a:lnTo>
                    <a:pt x="4277" y="951327"/>
                  </a:lnTo>
                  <a:lnTo>
                    <a:pt x="9554" y="904572"/>
                  </a:lnTo>
                  <a:lnTo>
                    <a:pt x="16862" y="858462"/>
                  </a:lnTo>
                  <a:lnTo>
                    <a:pt x="26154" y="813044"/>
                  </a:lnTo>
                  <a:lnTo>
                    <a:pt x="37385" y="768363"/>
                  </a:lnTo>
                  <a:lnTo>
                    <a:pt x="50508" y="724466"/>
                  </a:lnTo>
                  <a:lnTo>
                    <a:pt x="65477" y="681399"/>
                  </a:lnTo>
                  <a:lnTo>
                    <a:pt x="82246" y="639208"/>
                  </a:lnTo>
                  <a:lnTo>
                    <a:pt x="100768" y="597940"/>
                  </a:lnTo>
                  <a:lnTo>
                    <a:pt x="120998" y="557640"/>
                  </a:lnTo>
                  <a:lnTo>
                    <a:pt x="142890" y="518355"/>
                  </a:lnTo>
                  <a:lnTo>
                    <a:pt x="166396" y="480130"/>
                  </a:lnTo>
                  <a:lnTo>
                    <a:pt x="191471" y="443013"/>
                  </a:lnTo>
                  <a:lnTo>
                    <a:pt x="218070" y="407049"/>
                  </a:lnTo>
                  <a:lnTo>
                    <a:pt x="246144" y="372284"/>
                  </a:lnTo>
                  <a:lnTo>
                    <a:pt x="275649" y="338765"/>
                  </a:lnTo>
                  <a:lnTo>
                    <a:pt x="306538" y="306538"/>
                  </a:lnTo>
                  <a:lnTo>
                    <a:pt x="338765" y="275649"/>
                  </a:lnTo>
                  <a:lnTo>
                    <a:pt x="372284" y="246144"/>
                  </a:lnTo>
                  <a:lnTo>
                    <a:pt x="407049" y="218069"/>
                  </a:lnTo>
                  <a:lnTo>
                    <a:pt x="443013" y="191471"/>
                  </a:lnTo>
                  <a:lnTo>
                    <a:pt x="480130" y="166396"/>
                  </a:lnTo>
                  <a:lnTo>
                    <a:pt x="518355" y="142889"/>
                  </a:lnTo>
                  <a:lnTo>
                    <a:pt x="557640" y="120998"/>
                  </a:lnTo>
                  <a:lnTo>
                    <a:pt x="597940" y="100768"/>
                  </a:lnTo>
                  <a:lnTo>
                    <a:pt x="639208" y="82246"/>
                  </a:lnTo>
                  <a:lnTo>
                    <a:pt x="681399" y="65477"/>
                  </a:lnTo>
                  <a:lnTo>
                    <a:pt x="724466" y="50508"/>
                  </a:lnTo>
                  <a:lnTo>
                    <a:pt x="768363" y="37385"/>
                  </a:lnTo>
                  <a:lnTo>
                    <a:pt x="813044" y="26154"/>
                  </a:lnTo>
                  <a:lnTo>
                    <a:pt x="858462" y="16861"/>
                  </a:lnTo>
                  <a:lnTo>
                    <a:pt x="904572" y="9554"/>
                  </a:lnTo>
                  <a:lnTo>
                    <a:pt x="951327" y="4277"/>
                  </a:lnTo>
                  <a:lnTo>
                    <a:pt x="997752" y="1139"/>
                  </a:lnTo>
                  <a:lnTo>
                    <a:pt x="995890" y="1139"/>
                  </a:lnTo>
                  <a:lnTo>
                    <a:pt x="1046587" y="0"/>
                  </a:lnTo>
                  <a:lnTo>
                    <a:pt x="4492301" y="0"/>
                  </a:lnTo>
                  <a:lnTo>
                    <a:pt x="4541154" y="1139"/>
                  </a:lnTo>
                  <a:lnTo>
                    <a:pt x="4589700" y="4538"/>
                  </a:lnTo>
                  <a:lnTo>
                    <a:pt x="4637867" y="10168"/>
                  </a:lnTo>
                  <a:lnTo>
                    <a:pt x="4685583" y="17997"/>
                  </a:lnTo>
                  <a:lnTo>
                    <a:pt x="4732778" y="27998"/>
                  </a:lnTo>
                  <a:lnTo>
                    <a:pt x="4779378" y="40139"/>
                  </a:lnTo>
                  <a:lnTo>
                    <a:pt x="4825314" y="54392"/>
                  </a:lnTo>
                  <a:lnTo>
                    <a:pt x="4870512" y="70727"/>
                  </a:lnTo>
                  <a:lnTo>
                    <a:pt x="4914903" y="89115"/>
                  </a:lnTo>
                  <a:lnTo>
                    <a:pt x="4958414" y="109524"/>
                  </a:lnTo>
                  <a:lnTo>
                    <a:pt x="5000973" y="131927"/>
                  </a:lnTo>
                  <a:lnTo>
                    <a:pt x="5042510" y="156293"/>
                  </a:lnTo>
                  <a:lnTo>
                    <a:pt x="5082952" y="182593"/>
                  </a:lnTo>
                  <a:lnTo>
                    <a:pt x="5122229" y="210797"/>
                  </a:lnTo>
                  <a:lnTo>
                    <a:pt x="5160269" y="240876"/>
                  </a:lnTo>
                  <a:lnTo>
                    <a:pt x="5196999" y="272799"/>
                  </a:lnTo>
                  <a:lnTo>
                    <a:pt x="5232350" y="306538"/>
                  </a:lnTo>
                  <a:lnTo>
                    <a:pt x="5266089" y="341888"/>
                  </a:lnTo>
                  <a:lnTo>
                    <a:pt x="5298012" y="378619"/>
                  </a:lnTo>
                  <a:lnTo>
                    <a:pt x="5328091" y="416659"/>
                  </a:lnTo>
                  <a:lnTo>
                    <a:pt x="5356295" y="455936"/>
                  </a:lnTo>
                  <a:lnTo>
                    <a:pt x="5382595" y="496379"/>
                  </a:lnTo>
                  <a:lnTo>
                    <a:pt x="5406961" y="537915"/>
                  </a:lnTo>
                  <a:lnTo>
                    <a:pt x="5429364" y="580475"/>
                  </a:lnTo>
                  <a:lnTo>
                    <a:pt x="5449773" y="623986"/>
                  </a:lnTo>
                  <a:lnTo>
                    <a:pt x="5468161" y="668377"/>
                  </a:lnTo>
                  <a:lnTo>
                    <a:pt x="5484495" y="713575"/>
                  </a:lnTo>
                  <a:lnTo>
                    <a:pt x="5498749" y="759511"/>
                  </a:lnTo>
                  <a:lnTo>
                    <a:pt x="5510890" y="806111"/>
                  </a:lnTo>
                  <a:lnTo>
                    <a:pt x="5520890" y="853305"/>
                  </a:lnTo>
                  <a:lnTo>
                    <a:pt x="5528720" y="901021"/>
                  </a:lnTo>
                  <a:lnTo>
                    <a:pt x="5534349" y="949188"/>
                  </a:lnTo>
                  <a:lnTo>
                    <a:pt x="5537771" y="998680"/>
                  </a:lnTo>
                  <a:lnTo>
                    <a:pt x="5538888" y="1046587"/>
                  </a:lnTo>
                  <a:lnTo>
                    <a:pt x="5538888" y="2397999"/>
                  </a:lnTo>
                  <a:lnTo>
                    <a:pt x="5537748" y="2446853"/>
                  </a:lnTo>
                  <a:lnTo>
                    <a:pt x="5534611" y="2493260"/>
                  </a:lnTo>
                  <a:lnTo>
                    <a:pt x="5529334" y="2540015"/>
                  </a:lnTo>
                  <a:lnTo>
                    <a:pt x="5522027" y="2586125"/>
                  </a:lnTo>
                  <a:lnTo>
                    <a:pt x="5512734" y="2631543"/>
                  </a:lnTo>
                  <a:lnTo>
                    <a:pt x="5501503" y="2676224"/>
                  </a:lnTo>
                  <a:lnTo>
                    <a:pt x="5488380" y="2720121"/>
                  </a:lnTo>
                  <a:lnTo>
                    <a:pt x="5473411" y="2763188"/>
                  </a:lnTo>
                  <a:lnTo>
                    <a:pt x="5456643" y="2805379"/>
                  </a:lnTo>
                  <a:lnTo>
                    <a:pt x="5438120" y="2846647"/>
                  </a:lnTo>
                  <a:lnTo>
                    <a:pt x="5417890" y="2886947"/>
                  </a:lnTo>
                  <a:lnTo>
                    <a:pt x="5395999" y="2926233"/>
                  </a:lnTo>
                  <a:lnTo>
                    <a:pt x="5372492" y="2964457"/>
                  </a:lnTo>
                  <a:lnTo>
                    <a:pt x="5347417" y="3001574"/>
                  </a:lnTo>
                  <a:lnTo>
                    <a:pt x="5320819" y="3037538"/>
                  </a:lnTo>
                  <a:lnTo>
                    <a:pt x="5292745" y="3072303"/>
                  </a:lnTo>
                  <a:lnTo>
                    <a:pt x="5263240" y="3105822"/>
                  </a:lnTo>
                  <a:lnTo>
                    <a:pt x="5232350" y="3138049"/>
                  </a:lnTo>
                  <a:lnTo>
                    <a:pt x="5200123" y="3168938"/>
                  </a:lnTo>
                  <a:lnTo>
                    <a:pt x="5166604" y="3198443"/>
                  </a:lnTo>
                  <a:lnTo>
                    <a:pt x="5131840" y="3226518"/>
                  </a:lnTo>
                  <a:lnTo>
                    <a:pt x="5095876" y="3253116"/>
                  </a:lnTo>
                  <a:lnTo>
                    <a:pt x="5058758" y="3278191"/>
                  </a:lnTo>
                  <a:lnTo>
                    <a:pt x="5020534" y="3301698"/>
                  </a:lnTo>
                  <a:lnTo>
                    <a:pt x="4981249" y="3323589"/>
                  </a:lnTo>
                  <a:lnTo>
                    <a:pt x="4940949" y="3343819"/>
                  </a:lnTo>
                  <a:lnTo>
                    <a:pt x="4899680" y="3362342"/>
                  </a:lnTo>
                  <a:lnTo>
                    <a:pt x="4857490" y="3379111"/>
                  </a:lnTo>
                  <a:lnTo>
                    <a:pt x="4814423" y="3394080"/>
                  </a:lnTo>
                  <a:lnTo>
                    <a:pt x="4770526" y="3407203"/>
                  </a:lnTo>
                  <a:lnTo>
                    <a:pt x="4725845" y="3418433"/>
                  </a:lnTo>
                  <a:lnTo>
                    <a:pt x="4680426" y="3427726"/>
                  </a:lnTo>
                  <a:lnTo>
                    <a:pt x="4634317" y="3435034"/>
                  </a:lnTo>
                  <a:lnTo>
                    <a:pt x="4587562" y="3440311"/>
                  </a:lnTo>
                  <a:lnTo>
                    <a:pt x="4540208" y="3443511"/>
                  </a:lnTo>
                  <a:lnTo>
                    <a:pt x="4492301" y="3444587"/>
                  </a:lnTo>
                  <a:close/>
                </a:path>
              </a:pathLst>
            </a:custGeom>
            <a:solidFill>
              <a:srgbClr val="FED307"/>
            </a:solidFill>
          </p:spPr>
          <p:txBody>
            <a:bodyPr wrap="square" lIns="0" tIns="0" rIns="0" bIns="0" rtlCol="0"/>
            <a:lstStyle/>
            <a:p>
              <a:endParaRPr/>
            </a:p>
          </p:txBody>
        </p:sp>
        <p:sp>
          <p:nvSpPr>
            <p:cNvPr id="10" name="object 10"/>
            <p:cNvSpPr/>
            <p:nvPr/>
          </p:nvSpPr>
          <p:spPr>
            <a:xfrm>
              <a:off x="12657956" y="6102332"/>
              <a:ext cx="5539105" cy="3444875"/>
            </a:xfrm>
            <a:custGeom>
              <a:avLst/>
              <a:gdLst/>
              <a:ahLst/>
              <a:cxnLst/>
              <a:rect l="l" t="t" r="r" b="b"/>
              <a:pathLst>
                <a:path w="5539105" h="3444875">
                  <a:moveTo>
                    <a:pt x="1046591" y="0"/>
                  </a:moveTo>
                  <a:lnTo>
                    <a:pt x="4492195" y="0"/>
                  </a:lnTo>
                  <a:lnTo>
                    <a:pt x="4541047" y="1139"/>
                  </a:lnTo>
                  <a:lnTo>
                    <a:pt x="4589591" y="4538"/>
                  </a:lnTo>
                  <a:lnTo>
                    <a:pt x="4637757" y="10167"/>
                  </a:lnTo>
                  <a:lnTo>
                    <a:pt x="4685471" y="17997"/>
                  </a:lnTo>
                  <a:lnTo>
                    <a:pt x="4732664" y="27997"/>
                  </a:lnTo>
                  <a:lnTo>
                    <a:pt x="4779263" y="40138"/>
                  </a:lnTo>
                  <a:lnTo>
                    <a:pt x="4825197" y="54390"/>
                  </a:lnTo>
                  <a:lnTo>
                    <a:pt x="4870394" y="70725"/>
                  </a:lnTo>
                  <a:lnTo>
                    <a:pt x="4914783" y="89111"/>
                  </a:lnTo>
                  <a:lnTo>
                    <a:pt x="4958293" y="109520"/>
                  </a:lnTo>
                  <a:lnTo>
                    <a:pt x="5000851" y="131923"/>
                  </a:lnTo>
                  <a:lnTo>
                    <a:pt x="5042387" y="156288"/>
                  </a:lnTo>
                  <a:lnTo>
                    <a:pt x="5082828" y="182587"/>
                  </a:lnTo>
                  <a:lnTo>
                    <a:pt x="5122104" y="210790"/>
                  </a:lnTo>
                  <a:lnTo>
                    <a:pt x="5160142" y="240868"/>
                  </a:lnTo>
                  <a:lnTo>
                    <a:pt x="5196872" y="272790"/>
                  </a:lnTo>
                  <a:lnTo>
                    <a:pt x="5232222" y="306528"/>
                  </a:lnTo>
                  <a:lnTo>
                    <a:pt x="5265959" y="341877"/>
                  </a:lnTo>
                  <a:lnTo>
                    <a:pt x="5297882" y="378607"/>
                  </a:lnTo>
                  <a:lnTo>
                    <a:pt x="5327959" y="416645"/>
                  </a:lnTo>
                  <a:lnTo>
                    <a:pt x="5356162" y="455921"/>
                  </a:lnTo>
                  <a:lnTo>
                    <a:pt x="5382461" y="496362"/>
                  </a:lnTo>
                  <a:lnTo>
                    <a:pt x="5406827" y="537898"/>
                  </a:lnTo>
                  <a:lnTo>
                    <a:pt x="5429229" y="580456"/>
                  </a:lnTo>
                  <a:lnTo>
                    <a:pt x="5449638" y="623966"/>
                  </a:lnTo>
                  <a:lnTo>
                    <a:pt x="5468024" y="668355"/>
                  </a:lnTo>
                  <a:lnTo>
                    <a:pt x="5484359" y="713552"/>
                  </a:lnTo>
                  <a:lnTo>
                    <a:pt x="5498611" y="759486"/>
                  </a:lnTo>
                  <a:lnTo>
                    <a:pt x="5510752" y="806085"/>
                  </a:lnTo>
                  <a:lnTo>
                    <a:pt x="5520753" y="853278"/>
                  </a:lnTo>
                  <a:lnTo>
                    <a:pt x="5528582" y="900993"/>
                  </a:lnTo>
                  <a:lnTo>
                    <a:pt x="5534211" y="949158"/>
                  </a:lnTo>
                  <a:lnTo>
                    <a:pt x="5537610" y="997702"/>
                  </a:lnTo>
                  <a:lnTo>
                    <a:pt x="5538750" y="1046554"/>
                  </a:lnTo>
                  <a:lnTo>
                    <a:pt x="5538750" y="2397923"/>
                  </a:lnTo>
                  <a:lnTo>
                    <a:pt x="5537673" y="2445828"/>
                  </a:lnTo>
                  <a:lnTo>
                    <a:pt x="5534473" y="2493181"/>
                  </a:lnTo>
                  <a:lnTo>
                    <a:pt x="5529196" y="2539934"/>
                  </a:lnTo>
                  <a:lnTo>
                    <a:pt x="5521889" y="2586043"/>
                  </a:lnTo>
                  <a:lnTo>
                    <a:pt x="5512596" y="2631459"/>
                  </a:lnTo>
                  <a:lnTo>
                    <a:pt x="5501366" y="2676139"/>
                  </a:lnTo>
                  <a:lnTo>
                    <a:pt x="5488243" y="2720034"/>
                  </a:lnTo>
                  <a:lnTo>
                    <a:pt x="5473275" y="2763100"/>
                  </a:lnTo>
                  <a:lnTo>
                    <a:pt x="5456506" y="2805289"/>
                  </a:lnTo>
                  <a:lnTo>
                    <a:pt x="5437984" y="2846557"/>
                  </a:lnTo>
                  <a:lnTo>
                    <a:pt x="5417755" y="2886855"/>
                  </a:lnTo>
                  <a:lnTo>
                    <a:pt x="5395864" y="2926139"/>
                  </a:lnTo>
                  <a:lnTo>
                    <a:pt x="5372359" y="2964363"/>
                  </a:lnTo>
                  <a:lnTo>
                    <a:pt x="5347284" y="3001479"/>
                  </a:lnTo>
                  <a:lnTo>
                    <a:pt x="5320687" y="3037442"/>
                  </a:lnTo>
                  <a:lnTo>
                    <a:pt x="5292613" y="3072205"/>
                  </a:lnTo>
                  <a:lnTo>
                    <a:pt x="5263109" y="3105723"/>
                  </a:lnTo>
                  <a:lnTo>
                    <a:pt x="5232221" y="3137949"/>
                  </a:lnTo>
                  <a:lnTo>
                    <a:pt x="5199995" y="3168837"/>
                  </a:lnTo>
                  <a:lnTo>
                    <a:pt x="5166477" y="3198341"/>
                  </a:lnTo>
                  <a:lnTo>
                    <a:pt x="5131714" y="3226415"/>
                  </a:lnTo>
                  <a:lnTo>
                    <a:pt x="5095751" y="3253012"/>
                  </a:lnTo>
                  <a:lnTo>
                    <a:pt x="5058635" y="3278087"/>
                  </a:lnTo>
                  <a:lnTo>
                    <a:pt x="5020411" y="3301593"/>
                  </a:lnTo>
                  <a:lnTo>
                    <a:pt x="4981127" y="3323483"/>
                  </a:lnTo>
                  <a:lnTo>
                    <a:pt x="4940829" y="3343713"/>
                  </a:lnTo>
                  <a:lnTo>
                    <a:pt x="4899562" y="3362235"/>
                  </a:lnTo>
                  <a:lnTo>
                    <a:pt x="4857372" y="3379003"/>
                  </a:lnTo>
                  <a:lnTo>
                    <a:pt x="4814306" y="3393971"/>
                  </a:lnTo>
                  <a:lnTo>
                    <a:pt x="4770411" y="3407094"/>
                  </a:lnTo>
                  <a:lnTo>
                    <a:pt x="4725732" y="3418324"/>
                  </a:lnTo>
                  <a:lnTo>
                    <a:pt x="4680315" y="3427617"/>
                  </a:lnTo>
                  <a:lnTo>
                    <a:pt x="4634206" y="3434924"/>
                  </a:lnTo>
                  <a:lnTo>
                    <a:pt x="4587453" y="3440201"/>
                  </a:lnTo>
                  <a:lnTo>
                    <a:pt x="4540101" y="3443401"/>
                  </a:lnTo>
                  <a:lnTo>
                    <a:pt x="4492195" y="3444478"/>
                  </a:lnTo>
                  <a:lnTo>
                    <a:pt x="1046591" y="3444478"/>
                  </a:lnTo>
                  <a:lnTo>
                    <a:pt x="1000428" y="3443401"/>
                  </a:lnTo>
                  <a:lnTo>
                    <a:pt x="949195" y="3439939"/>
                  </a:lnTo>
                  <a:lnTo>
                    <a:pt x="901029" y="3434310"/>
                  </a:lnTo>
                  <a:lnTo>
                    <a:pt x="853315" y="3426481"/>
                  </a:lnTo>
                  <a:lnTo>
                    <a:pt x="806122" y="3416481"/>
                  </a:lnTo>
                  <a:lnTo>
                    <a:pt x="759523" y="3404339"/>
                  </a:lnTo>
                  <a:lnTo>
                    <a:pt x="713589" y="3390087"/>
                  </a:lnTo>
                  <a:lnTo>
                    <a:pt x="668392" y="3373753"/>
                  </a:lnTo>
                  <a:lnTo>
                    <a:pt x="624003" y="3355366"/>
                  </a:lnTo>
                  <a:lnTo>
                    <a:pt x="580493" y="3334957"/>
                  </a:lnTo>
                  <a:lnTo>
                    <a:pt x="537935" y="3312555"/>
                  </a:lnTo>
                  <a:lnTo>
                    <a:pt x="496399" y="3288189"/>
                  </a:lnTo>
                  <a:lnTo>
                    <a:pt x="455958" y="3261890"/>
                  </a:lnTo>
                  <a:lnTo>
                    <a:pt x="416682" y="3233687"/>
                  </a:lnTo>
                  <a:lnTo>
                    <a:pt x="378644" y="3203609"/>
                  </a:lnTo>
                  <a:lnTo>
                    <a:pt x="341914" y="3171687"/>
                  </a:lnTo>
                  <a:lnTo>
                    <a:pt x="306565" y="3137949"/>
                  </a:lnTo>
                  <a:lnTo>
                    <a:pt x="272827" y="3102600"/>
                  </a:lnTo>
                  <a:lnTo>
                    <a:pt x="240905" y="3065870"/>
                  </a:lnTo>
                  <a:lnTo>
                    <a:pt x="210828" y="3027831"/>
                  </a:lnTo>
                  <a:lnTo>
                    <a:pt x="182625" y="2988556"/>
                  </a:lnTo>
                  <a:lnTo>
                    <a:pt x="156325" y="2948114"/>
                  </a:lnTo>
                  <a:lnTo>
                    <a:pt x="131960" y="2906579"/>
                  </a:lnTo>
                  <a:lnTo>
                    <a:pt x="109558" y="2864020"/>
                  </a:lnTo>
                  <a:lnTo>
                    <a:pt x="89149" y="2820511"/>
                  </a:lnTo>
                  <a:lnTo>
                    <a:pt x="70762" y="2776122"/>
                  </a:lnTo>
                  <a:lnTo>
                    <a:pt x="54428" y="2730925"/>
                  </a:lnTo>
                  <a:lnTo>
                    <a:pt x="40175" y="2684991"/>
                  </a:lnTo>
                  <a:lnTo>
                    <a:pt x="28034" y="2638392"/>
                  </a:lnTo>
                  <a:lnTo>
                    <a:pt x="18034" y="2591199"/>
                  </a:lnTo>
                  <a:lnTo>
                    <a:pt x="10205" y="2543484"/>
                  </a:lnTo>
                  <a:lnTo>
                    <a:pt x="4576" y="2495319"/>
                  </a:lnTo>
                  <a:lnTo>
                    <a:pt x="1176" y="2446775"/>
                  </a:lnTo>
                  <a:lnTo>
                    <a:pt x="0" y="2397923"/>
                  </a:lnTo>
                  <a:lnTo>
                    <a:pt x="0" y="1046553"/>
                  </a:lnTo>
                  <a:lnTo>
                    <a:pt x="1114" y="998649"/>
                  </a:lnTo>
                  <a:lnTo>
                    <a:pt x="4314" y="951296"/>
                  </a:lnTo>
                  <a:lnTo>
                    <a:pt x="9591" y="904543"/>
                  </a:lnTo>
                  <a:lnTo>
                    <a:pt x="16898" y="858435"/>
                  </a:lnTo>
                  <a:lnTo>
                    <a:pt x="26190" y="813018"/>
                  </a:lnTo>
                  <a:lnTo>
                    <a:pt x="37421" y="768338"/>
                  </a:lnTo>
                  <a:lnTo>
                    <a:pt x="50543" y="724443"/>
                  </a:lnTo>
                  <a:lnTo>
                    <a:pt x="65512" y="681377"/>
                  </a:lnTo>
                  <a:lnTo>
                    <a:pt x="82280" y="639188"/>
                  </a:lnTo>
                  <a:lnTo>
                    <a:pt x="100802" y="597921"/>
                  </a:lnTo>
                  <a:lnTo>
                    <a:pt x="121031" y="557622"/>
                  </a:lnTo>
                  <a:lnTo>
                    <a:pt x="142922" y="518338"/>
                  </a:lnTo>
                  <a:lnTo>
                    <a:pt x="166428" y="480115"/>
                  </a:lnTo>
                  <a:lnTo>
                    <a:pt x="191502" y="442999"/>
                  </a:lnTo>
                  <a:lnTo>
                    <a:pt x="218099" y="407036"/>
                  </a:lnTo>
                  <a:lnTo>
                    <a:pt x="246173" y="372272"/>
                  </a:lnTo>
                  <a:lnTo>
                    <a:pt x="275677" y="338755"/>
                  </a:lnTo>
                  <a:lnTo>
                    <a:pt x="306565" y="306528"/>
                  </a:lnTo>
                  <a:lnTo>
                    <a:pt x="338791" y="275640"/>
                  </a:lnTo>
                  <a:lnTo>
                    <a:pt x="372309" y="246136"/>
                  </a:lnTo>
                  <a:lnTo>
                    <a:pt x="407073" y="218062"/>
                  </a:lnTo>
                  <a:lnTo>
                    <a:pt x="443036" y="191465"/>
                  </a:lnTo>
                  <a:lnTo>
                    <a:pt x="480152" y="166391"/>
                  </a:lnTo>
                  <a:lnTo>
                    <a:pt x="518375" y="142885"/>
                  </a:lnTo>
                  <a:lnTo>
                    <a:pt x="557659" y="120994"/>
                  </a:lnTo>
                  <a:lnTo>
                    <a:pt x="597958" y="100765"/>
                  </a:lnTo>
                  <a:lnTo>
                    <a:pt x="639225" y="82243"/>
                  </a:lnTo>
                  <a:lnTo>
                    <a:pt x="681414" y="65475"/>
                  </a:lnTo>
                  <a:lnTo>
                    <a:pt x="724480" y="50506"/>
                  </a:lnTo>
                  <a:lnTo>
                    <a:pt x="768375" y="37384"/>
                  </a:lnTo>
                  <a:lnTo>
                    <a:pt x="813055" y="26153"/>
                  </a:lnTo>
                  <a:lnTo>
                    <a:pt x="858472" y="16861"/>
                  </a:lnTo>
                  <a:lnTo>
                    <a:pt x="904580" y="9553"/>
                  </a:lnTo>
                  <a:lnTo>
                    <a:pt x="951333" y="4276"/>
                  </a:lnTo>
                  <a:lnTo>
                    <a:pt x="995905" y="1264"/>
                  </a:lnTo>
                  <a:lnTo>
                    <a:pt x="1046591" y="0"/>
                  </a:lnTo>
                </a:path>
              </a:pathLst>
            </a:custGeom>
            <a:ln w="171450">
              <a:solidFill>
                <a:srgbClr val="FED307"/>
              </a:solidFill>
            </a:ln>
          </p:spPr>
          <p:txBody>
            <a:bodyPr wrap="square" lIns="0" tIns="0" rIns="0" bIns="0" rtlCol="0"/>
            <a:lstStyle/>
            <a:p>
              <a:endParaRPr/>
            </a:p>
          </p:txBody>
        </p:sp>
      </p:grpSp>
      <p:sp>
        <p:nvSpPr>
          <p:cNvPr id="11" name="object 11"/>
          <p:cNvSpPr txBox="1"/>
          <p:nvPr/>
        </p:nvSpPr>
        <p:spPr>
          <a:xfrm>
            <a:off x="12915071" y="6515113"/>
            <a:ext cx="5024755" cy="2570480"/>
          </a:xfrm>
          <a:prstGeom prst="rect">
            <a:avLst/>
          </a:prstGeom>
        </p:spPr>
        <p:txBody>
          <a:bodyPr vert="horz" wrap="square" lIns="0" tIns="12700" rIns="0" bIns="0" rtlCol="0">
            <a:spAutoFit/>
          </a:bodyPr>
          <a:lstStyle/>
          <a:p>
            <a:pPr algn="ctr">
              <a:lnSpc>
                <a:spcPct val="100000"/>
              </a:lnSpc>
              <a:spcBef>
                <a:spcPts val="100"/>
              </a:spcBef>
            </a:pPr>
            <a:r>
              <a:rPr sz="2200" spc="-90" dirty="0">
                <a:solidFill>
                  <a:srgbClr val="292959"/>
                </a:solidFill>
                <a:latin typeface="Trebuchet MS"/>
                <a:cs typeface="Trebuchet MS"/>
              </a:rPr>
              <a:t>Where</a:t>
            </a:r>
            <a:r>
              <a:rPr sz="2200" spc="-75" dirty="0">
                <a:solidFill>
                  <a:srgbClr val="292959"/>
                </a:solidFill>
                <a:latin typeface="Trebuchet MS"/>
                <a:cs typeface="Trebuchet MS"/>
              </a:rPr>
              <a:t> </a:t>
            </a:r>
            <a:r>
              <a:rPr sz="2200" spc="100" dirty="0">
                <a:solidFill>
                  <a:srgbClr val="292959"/>
                </a:solidFill>
                <a:latin typeface="Trebuchet MS"/>
                <a:cs typeface="Trebuchet MS"/>
              </a:rPr>
              <a:t>a</a:t>
            </a:r>
            <a:r>
              <a:rPr sz="2200" spc="-70" dirty="0">
                <a:solidFill>
                  <a:srgbClr val="292959"/>
                </a:solidFill>
                <a:latin typeface="Trebuchet MS"/>
                <a:cs typeface="Trebuchet MS"/>
              </a:rPr>
              <a:t> </a:t>
            </a:r>
            <a:r>
              <a:rPr sz="2200" spc="-80" dirty="0">
                <a:solidFill>
                  <a:srgbClr val="292959"/>
                </a:solidFill>
                <a:latin typeface="Trebuchet MS"/>
                <a:cs typeface="Trebuchet MS"/>
              </a:rPr>
              <a:t>property</a:t>
            </a:r>
            <a:r>
              <a:rPr sz="2200" spc="-70" dirty="0">
                <a:solidFill>
                  <a:srgbClr val="292959"/>
                </a:solidFill>
                <a:latin typeface="Trebuchet MS"/>
                <a:cs typeface="Trebuchet MS"/>
              </a:rPr>
              <a:t> </a:t>
            </a:r>
            <a:r>
              <a:rPr sz="2200" spc="-35" dirty="0">
                <a:solidFill>
                  <a:srgbClr val="292959"/>
                </a:solidFill>
                <a:latin typeface="Trebuchet MS"/>
                <a:cs typeface="Trebuchet MS"/>
              </a:rPr>
              <a:t>is</a:t>
            </a:r>
            <a:r>
              <a:rPr sz="2200" spc="-70" dirty="0">
                <a:solidFill>
                  <a:srgbClr val="292959"/>
                </a:solidFill>
                <a:latin typeface="Trebuchet MS"/>
                <a:cs typeface="Trebuchet MS"/>
              </a:rPr>
              <a:t> </a:t>
            </a:r>
            <a:r>
              <a:rPr sz="2200" spc="-45" dirty="0">
                <a:solidFill>
                  <a:srgbClr val="292959"/>
                </a:solidFill>
                <a:latin typeface="Trebuchet MS"/>
                <a:cs typeface="Trebuchet MS"/>
              </a:rPr>
              <a:t>registered</a:t>
            </a:r>
            <a:r>
              <a:rPr sz="2200" spc="-70" dirty="0">
                <a:solidFill>
                  <a:srgbClr val="292959"/>
                </a:solidFill>
                <a:latin typeface="Trebuchet MS"/>
                <a:cs typeface="Trebuchet MS"/>
              </a:rPr>
              <a:t> </a:t>
            </a:r>
            <a:r>
              <a:rPr sz="2200" spc="-110" dirty="0">
                <a:solidFill>
                  <a:srgbClr val="292959"/>
                </a:solidFill>
                <a:latin typeface="Trebuchet MS"/>
                <a:cs typeface="Trebuchet MS"/>
              </a:rPr>
              <a:t>in</a:t>
            </a:r>
            <a:r>
              <a:rPr sz="2200" spc="-65" dirty="0">
                <a:solidFill>
                  <a:srgbClr val="292959"/>
                </a:solidFill>
                <a:latin typeface="Trebuchet MS"/>
                <a:cs typeface="Trebuchet MS"/>
              </a:rPr>
              <a:t> </a:t>
            </a:r>
            <a:r>
              <a:rPr sz="2200" spc="-85" dirty="0">
                <a:solidFill>
                  <a:srgbClr val="292959"/>
                </a:solidFill>
                <a:latin typeface="Trebuchet MS"/>
                <a:cs typeface="Trebuchet MS"/>
              </a:rPr>
              <a:t>the</a:t>
            </a:r>
            <a:r>
              <a:rPr sz="2200" spc="-70" dirty="0">
                <a:solidFill>
                  <a:srgbClr val="292959"/>
                </a:solidFill>
                <a:latin typeface="Trebuchet MS"/>
                <a:cs typeface="Trebuchet MS"/>
              </a:rPr>
              <a:t> </a:t>
            </a:r>
            <a:r>
              <a:rPr sz="2200" spc="-20" dirty="0">
                <a:solidFill>
                  <a:srgbClr val="292959"/>
                </a:solidFill>
                <a:latin typeface="Trebuchet MS"/>
                <a:cs typeface="Trebuchet MS"/>
              </a:rPr>
              <a:t>sole</a:t>
            </a:r>
            <a:endParaRPr sz="2200">
              <a:latin typeface="Trebuchet MS"/>
              <a:cs typeface="Trebuchet MS"/>
            </a:endParaRPr>
          </a:p>
          <a:p>
            <a:pPr marL="12700" marR="5080" algn="ctr">
              <a:lnSpc>
                <a:spcPct val="164800"/>
              </a:lnSpc>
            </a:pPr>
            <a:r>
              <a:rPr sz="2200" dirty="0">
                <a:solidFill>
                  <a:srgbClr val="292959"/>
                </a:solidFill>
                <a:latin typeface="Trebuchet MS"/>
                <a:cs typeface="Trebuchet MS"/>
              </a:rPr>
              <a:t>legal</a:t>
            </a:r>
            <a:r>
              <a:rPr sz="2200" spc="-170" dirty="0">
                <a:solidFill>
                  <a:srgbClr val="292959"/>
                </a:solidFill>
                <a:latin typeface="Trebuchet MS"/>
                <a:cs typeface="Trebuchet MS"/>
              </a:rPr>
              <a:t> </a:t>
            </a:r>
            <a:r>
              <a:rPr sz="2200" spc="-20" dirty="0">
                <a:solidFill>
                  <a:srgbClr val="292959"/>
                </a:solidFill>
                <a:latin typeface="Trebuchet MS"/>
                <a:cs typeface="Trebuchet MS"/>
              </a:rPr>
              <a:t>name</a:t>
            </a:r>
            <a:r>
              <a:rPr sz="2200" spc="-114" dirty="0">
                <a:solidFill>
                  <a:srgbClr val="292959"/>
                </a:solidFill>
                <a:latin typeface="Trebuchet MS"/>
                <a:cs typeface="Trebuchet MS"/>
              </a:rPr>
              <a:t> </a:t>
            </a:r>
            <a:r>
              <a:rPr sz="2200" dirty="0">
                <a:solidFill>
                  <a:srgbClr val="292959"/>
                </a:solidFill>
                <a:latin typeface="Trebuchet MS"/>
                <a:cs typeface="Trebuchet MS"/>
              </a:rPr>
              <a:t>of</a:t>
            </a:r>
            <a:r>
              <a:rPr sz="2200" spc="-105" dirty="0">
                <a:solidFill>
                  <a:srgbClr val="292959"/>
                </a:solidFill>
                <a:latin typeface="Trebuchet MS"/>
                <a:cs typeface="Trebuchet MS"/>
              </a:rPr>
              <a:t> </a:t>
            </a:r>
            <a:r>
              <a:rPr sz="2200" dirty="0">
                <a:solidFill>
                  <a:srgbClr val="292959"/>
                </a:solidFill>
                <a:latin typeface="Trebuchet MS"/>
                <a:cs typeface="Trebuchet MS"/>
              </a:rPr>
              <a:t>one</a:t>
            </a:r>
            <a:r>
              <a:rPr sz="2200" spc="-110" dirty="0">
                <a:solidFill>
                  <a:srgbClr val="292959"/>
                </a:solidFill>
                <a:latin typeface="Trebuchet MS"/>
                <a:cs typeface="Trebuchet MS"/>
              </a:rPr>
              <a:t> </a:t>
            </a:r>
            <a:r>
              <a:rPr sz="2200" dirty="0">
                <a:solidFill>
                  <a:srgbClr val="292959"/>
                </a:solidFill>
                <a:latin typeface="Trebuchet MS"/>
                <a:cs typeface="Trebuchet MS"/>
              </a:rPr>
              <a:t>of</a:t>
            </a:r>
            <a:r>
              <a:rPr sz="2200" spc="-105" dirty="0">
                <a:solidFill>
                  <a:srgbClr val="292959"/>
                </a:solidFill>
                <a:latin typeface="Trebuchet MS"/>
                <a:cs typeface="Trebuchet MS"/>
              </a:rPr>
              <a:t> </a:t>
            </a:r>
            <a:r>
              <a:rPr sz="2200" spc="-85" dirty="0">
                <a:solidFill>
                  <a:srgbClr val="292959"/>
                </a:solidFill>
                <a:latin typeface="Trebuchet MS"/>
                <a:cs typeface="Trebuchet MS"/>
              </a:rPr>
              <a:t>the</a:t>
            </a:r>
            <a:r>
              <a:rPr sz="2200" spc="-80" dirty="0">
                <a:solidFill>
                  <a:srgbClr val="292959"/>
                </a:solidFill>
                <a:latin typeface="Trebuchet MS"/>
                <a:cs typeface="Trebuchet MS"/>
              </a:rPr>
              <a:t> </a:t>
            </a:r>
            <a:r>
              <a:rPr sz="2200" spc="-100" dirty="0">
                <a:solidFill>
                  <a:srgbClr val="292959"/>
                </a:solidFill>
                <a:latin typeface="Trebuchet MS"/>
                <a:cs typeface="Trebuchet MS"/>
              </a:rPr>
              <a:t>family</a:t>
            </a:r>
            <a:r>
              <a:rPr sz="2200" spc="-70" dirty="0">
                <a:solidFill>
                  <a:srgbClr val="292959"/>
                </a:solidFill>
                <a:latin typeface="Trebuchet MS"/>
                <a:cs typeface="Trebuchet MS"/>
              </a:rPr>
              <a:t> </a:t>
            </a:r>
            <a:r>
              <a:rPr sz="2200" spc="-75" dirty="0">
                <a:solidFill>
                  <a:srgbClr val="292959"/>
                </a:solidFill>
                <a:latin typeface="Trebuchet MS"/>
                <a:cs typeface="Trebuchet MS"/>
              </a:rPr>
              <a:t>members, </a:t>
            </a:r>
            <a:r>
              <a:rPr sz="2200" spc="-85" dirty="0">
                <a:solidFill>
                  <a:srgbClr val="292959"/>
                </a:solidFill>
                <a:latin typeface="Trebuchet MS"/>
                <a:cs typeface="Trebuchet MS"/>
              </a:rPr>
              <a:t>the </a:t>
            </a:r>
            <a:r>
              <a:rPr sz="2200" spc="-70" dirty="0">
                <a:solidFill>
                  <a:srgbClr val="292959"/>
                </a:solidFill>
                <a:latin typeface="Trebuchet MS"/>
                <a:cs typeface="Trebuchet MS"/>
              </a:rPr>
              <a:t>partner</a:t>
            </a:r>
            <a:r>
              <a:rPr sz="2200" spc="-95" dirty="0">
                <a:solidFill>
                  <a:srgbClr val="292959"/>
                </a:solidFill>
                <a:latin typeface="Trebuchet MS"/>
                <a:cs typeface="Trebuchet MS"/>
              </a:rPr>
              <a:t> </a:t>
            </a:r>
            <a:r>
              <a:rPr sz="2200" spc="-10" dirty="0">
                <a:solidFill>
                  <a:srgbClr val="292959"/>
                </a:solidFill>
                <a:latin typeface="Trebuchet MS"/>
                <a:cs typeface="Trebuchet MS"/>
              </a:rPr>
              <a:t>who</a:t>
            </a:r>
            <a:r>
              <a:rPr sz="2200" spc="-130" dirty="0">
                <a:solidFill>
                  <a:srgbClr val="292959"/>
                </a:solidFill>
                <a:latin typeface="Trebuchet MS"/>
                <a:cs typeface="Trebuchet MS"/>
              </a:rPr>
              <a:t> </a:t>
            </a:r>
            <a:r>
              <a:rPr sz="2200" spc="-35" dirty="0">
                <a:solidFill>
                  <a:srgbClr val="292959"/>
                </a:solidFill>
                <a:latin typeface="Trebuchet MS"/>
                <a:cs typeface="Trebuchet MS"/>
              </a:rPr>
              <a:t>is</a:t>
            </a:r>
            <a:r>
              <a:rPr sz="2200" spc="-95" dirty="0">
                <a:solidFill>
                  <a:srgbClr val="292959"/>
                </a:solidFill>
                <a:latin typeface="Trebuchet MS"/>
                <a:cs typeface="Trebuchet MS"/>
              </a:rPr>
              <a:t> </a:t>
            </a:r>
            <a:r>
              <a:rPr sz="2200" spc="-60" dirty="0">
                <a:solidFill>
                  <a:srgbClr val="292959"/>
                </a:solidFill>
                <a:latin typeface="Trebuchet MS"/>
                <a:cs typeface="Trebuchet MS"/>
              </a:rPr>
              <a:t>not</a:t>
            </a:r>
            <a:r>
              <a:rPr sz="2200" spc="-95" dirty="0">
                <a:solidFill>
                  <a:srgbClr val="292959"/>
                </a:solidFill>
                <a:latin typeface="Trebuchet MS"/>
                <a:cs typeface="Trebuchet MS"/>
              </a:rPr>
              <a:t> </a:t>
            </a:r>
            <a:r>
              <a:rPr sz="2200" spc="-85" dirty="0">
                <a:solidFill>
                  <a:srgbClr val="292959"/>
                </a:solidFill>
                <a:latin typeface="Trebuchet MS"/>
                <a:cs typeface="Trebuchet MS"/>
              </a:rPr>
              <a:t>the</a:t>
            </a:r>
            <a:r>
              <a:rPr sz="2200" spc="-80" dirty="0">
                <a:solidFill>
                  <a:srgbClr val="292959"/>
                </a:solidFill>
                <a:latin typeface="Trebuchet MS"/>
                <a:cs typeface="Trebuchet MS"/>
              </a:rPr>
              <a:t> </a:t>
            </a:r>
            <a:r>
              <a:rPr sz="2200" dirty="0">
                <a:solidFill>
                  <a:srgbClr val="292959"/>
                </a:solidFill>
                <a:latin typeface="Trebuchet MS"/>
                <a:cs typeface="Trebuchet MS"/>
              </a:rPr>
              <a:t>legal</a:t>
            </a:r>
            <a:r>
              <a:rPr sz="2200" spc="-100" dirty="0">
                <a:solidFill>
                  <a:srgbClr val="292959"/>
                </a:solidFill>
                <a:latin typeface="Trebuchet MS"/>
                <a:cs typeface="Trebuchet MS"/>
              </a:rPr>
              <a:t> </a:t>
            </a:r>
            <a:r>
              <a:rPr sz="2200" spc="-55" dirty="0">
                <a:solidFill>
                  <a:srgbClr val="292959"/>
                </a:solidFill>
                <a:latin typeface="Trebuchet MS"/>
                <a:cs typeface="Trebuchet MS"/>
              </a:rPr>
              <a:t>owner</a:t>
            </a:r>
            <a:r>
              <a:rPr sz="2200" spc="-95" dirty="0">
                <a:solidFill>
                  <a:srgbClr val="292959"/>
                </a:solidFill>
                <a:latin typeface="Trebuchet MS"/>
                <a:cs typeface="Trebuchet MS"/>
              </a:rPr>
              <a:t> </a:t>
            </a:r>
            <a:r>
              <a:rPr sz="2200" spc="-25" dirty="0">
                <a:solidFill>
                  <a:srgbClr val="292959"/>
                </a:solidFill>
                <a:latin typeface="Trebuchet MS"/>
                <a:cs typeface="Trebuchet MS"/>
              </a:rPr>
              <a:t>of </a:t>
            </a:r>
            <a:r>
              <a:rPr sz="2200" spc="-85" dirty="0">
                <a:solidFill>
                  <a:srgbClr val="292959"/>
                </a:solidFill>
                <a:latin typeface="Trebuchet MS"/>
                <a:cs typeface="Trebuchet MS"/>
              </a:rPr>
              <a:t>the </a:t>
            </a:r>
            <a:r>
              <a:rPr sz="2200" spc="-100" dirty="0">
                <a:solidFill>
                  <a:srgbClr val="292959"/>
                </a:solidFill>
                <a:latin typeface="Trebuchet MS"/>
                <a:cs typeface="Trebuchet MS"/>
              </a:rPr>
              <a:t>family</a:t>
            </a:r>
            <a:r>
              <a:rPr sz="2200" spc="-65" dirty="0">
                <a:solidFill>
                  <a:srgbClr val="292959"/>
                </a:solidFill>
                <a:latin typeface="Trebuchet MS"/>
                <a:cs typeface="Trebuchet MS"/>
              </a:rPr>
              <a:t> </a:t>
            </a:r>
            <a:r>
              <a:rPr sz="2200" spc="-50" dirty="0">
                <a:solidFill>
                  <a:srgbClr val="292959"/>
                </a:solidFill>
                <a:latin typeface="Trebuchet MS"/>
                <a:cs typeface="Trebuchet MS"/>
              </a:rPr>
              <a:t>home</a:t>
            </a:r>
            <a:r>
              <a:rPr sz="2200" spc="-90" dirty="0">
                <a:solidFill>
                  <a:srgbClr val="292959"/>
                </a:solidFill>
                <a:latin typeface="Trebuchet MS"/>
                <a:cs typeface="Trebuchet MS"/>
              </a:rPr>
              <a:t> </a:t>
            </a:r>
            <a:r>
              <a:rPr sz="2200" spc="-105" dirty="0">
                <a:solidFill>
                  <a:srgbClr val="292959"/>
                </a:solidFill>
                <a:latin typeface="Trebuchet MS"/>
                <a:cs typeface="Trebuchet MS"/>
              </a:rPr>
              <a:t>must</a:t>
            </a:r>
            <a:r>
              <a:rPr sz="2200" spc="-65" dirty="0">
                <a:solidFill>
                  <a:srgbClr val="292959"/>
                </a:solidFill>
                <a:latin typeface="Trebuchet MS"/>
                <a:cs typeface="Trebuchet MS"/>
              </a:rPr>
              <a:t> </a:t>
            </a:r>
            <a:r>
              <a:rPr sz="2200" spc="-45" dirty="0">
                <a:solidFill>
                  <a:srgbClr val="292959"/>
                </a:solidFill>
                <a:latin typeface="Trebuchet MS"/>
                <a:cs typeface="Trebuchet MS"/>
              </a:rPr>
              <a:t>establish</a:t>
            </a:r>
            <a:r>
              <a:rPr sz="2200" spc="-75" dirty="0">
                <a:solidFill>
                  <a:srgbClr val="292959"/>
                </a:solidFill>
                <a:latin typeface="Trebuchet MS"/>
                <a:cs typeface="Trebuchet MS"/>
              </a:rPr>
              <a:t> </a:t>
            </a:r>
            <a:r>
              <a:rPr sz="2200" spc="-70" dirty="0">
                <a:solidFill>
                  <a:srgbClr val="292959"/>
                </a:solidFill>
                <a:latin typeface="Trebuchet MS"/>
                <a:cs typeface="Trebuchet MS"/>
              </a:rPr>
              <a:t>that</a:t>
            </a:r>
            <a:r>
              <a:rPr sz="2200" spc="-75" dirty="0">
                <a:solidFill>
                  <a:srgbClr val="292959"/>
                </a:solidFill>
                <a:latin typeface="Trebuchet MS"/>
                <a:cs typeface="Trebuchet MS"/>
              </a:rPr>
              <a:t> </a:t>
            </a:r>
            <a:r>
              <a:rPr sz="2200" spc="-20" dirty="0">
                <a:solidFill>
                  <a:srgbClr val="292959"/>
                </a:solidFill>
                <a:latin typeface="Trebuchet MS"/>
                <a:cs typeface="Trebuchet MS"/>
              </a:rPr>
              <a:t>they have</a:t>
            </a:r>
            <a:r>
              <a:rPr sz="2200" spc="-65" dirty="0">
                <a:solidFill>
                  <a:srgbClr val="292959"/>
                </a:solidFill>
                <a:latin typeface="Trebuchet MS"/>
                <a:cs typeface="Trebuchet MS"/>
              </a:rPr>
              <a:t> </a:t>
            </a:r>
            <a:r>
              <a:rPr sz="2200" dirty="0">
                <a:solidFill>
                  <a:srgbClr val="292959"/>
                </a:solidFill>
                <a:latin typeface="Trebuchet MS"/>
                <a:cs typeface="Trebuchet MS"/>
              </a:rPr>
              <a:t>an</a:t>
            </a:r>
            <a:r>
              <a:rPr sz="2200" spc="-65" dirty="0">
                <a:solidFill>
                  <a:srgbClr val="292959"/>
                </a:solidFill>
                <a:latin typeface="Trebuchet MS"/>
                <a:cs typeface="Trebuchet MS"/>
              </a:rPr>
              <a:t> </a:t>
            </a:r>
            <a:r>
              <a:rPr sz="2200" spc="-95" dirty="0">
                <a:solidFill>
                  <a:srgbClr val="292959"/>
                </a:solidFill>
                <a:latin typeface="Trebuchet MS"/>
                <a:cs typeface="Trebuchet MS"/>
              </a:rPr>
              <a:t>interest</a:t>
            </a:r>
            <a:r>
              <a:rPr sz="2200" spc="-65" dirty="0">
                <a:solidFill>
                  <a:srgbClr val="292959"/>
                </a:solidFill>
                <a:latin typeface="Trebuchet MS"/>
                <a:cs typeface="Trebuchet MS"/>
              </a:rPr>
              <a:t> </a:t>
            </a:r>
            <a:r>
              <a:rPr sz="2200" spc="-110" dirty="0">
                <a:solidFill>
                  <a:srgbClr val="292959"/>
                </a:solidFill>
                <a:latin typeface="Trebuchet MS"/>
                <a:cs typeface="Trebuchet MS"/>
              </a:rPr>
              <a:t>in</a:t>
            </a:r>
            <a:r>
              <a:rPr sz="2200" spc="-65" dirty="0">
                <a:solidFill>
                  <a:srgbClr val="292959"/>
                </a:solidFill>
                <a:latin typeface="Trebuchet MS"/>
                <a:cs typeface="Trebuchet MS"/>
              </a:rPr>
              <a:t> </a:t>
            </a:r>
            <a:r>
              <a:rPr sz="2200" spc="-85" dirty="0">
                <a:solidFill>
                  <a:srgbClr val="292959"/>
                </a:solidFill>
                <a:latin typeface="Trebuchet MS"/>
                <a:cs typeface="Trebuchet MS"/>
              </a:rPr>
              <a:t>the</a:t>
            </a:r>
            <a:r>
              <a:rPr sz="2200" spc="-65" dirty="0">
                <a:solidFill>
                  <a:srgbClr val="292959"/>
                </a:solidFill>
                <a:latin typeface="Trebuchet MS"/>
                <a:cs typeface="Trebuchet MS"/>
              </a:rPr>
              <a:t> </a:t>
            </a:r>
            <a:r>
              <a:rPr sz="2200" spc="-10" dirty="0">
                <a:solidFill>
                  <a:srgbClr val="292959"/>
                </a:solidFill>
                <a:latin typeface="Trebuchet MS"/>
                <a:cs typeface="Trebuchet MS"/>
              </a:rPr>
              <a:t>property.</a:t>
            </a:r>
            <a:endParaRPr sz="2200">
              <a:latin typeface="Trebuchet MS"/>
              <a:cs typeface="Trebuchet MS"/>
            </a:endParaRPr>
          </a:p>
        </p:txBody>
      </p:sp>
      <p:sp>
        <p:nvSpPr>
          <p:cNvPr id="12" name="object 12" descr="$PPTXTitle"/>
          <p:cNvSpPr txBox="1">
            <a:spLocks noGrp="1"/>
          </p:cNvSpPr>
          <p:nvPr>
            <p:ph type="title"/>
          </p:nvPr>
        </p:nvSpPr>
        <p:spPr>
          <a:xfrm>
            <a:off x="597084" y="969994"/>
            <a:ext cx="17276445" cy="909319"/>
          </a:xfrm>
          <a:prstGeom prst="rect">
            <a:avLst/>
          </a:prstGeom>
        </p:spPr>
        <p:txBody>
          <a:bodyPr vert="horz" wrap="square" lIns="0" tIns="12700" rIns="0" bIns="0" rtlCol="0">
            <a:spAutoFit/>
          </a:bodyPr>
          <a:lstStyle/>
          <a:p>
            <a:pPr marL="12700">
              <a:lnSpc>
                <a:spcPct val="100000"/>
              </a:lnSpc>
              <a:spcBef>
                <a:spcPts val="100"/>
              </a:spcBef>
            </a:pPr>
            <a:r>
              <a:rPr sz="5800" spc="150" dirty="0"/>
              <a:t>ACQUIRING</a:t>
            </a:r>
            <a:r>
              <a:rPr sz="5800" spc="-305" dirty="0"/>
              <a:t> </a:t>
            </a:r>
            <a:r>
              <a:rPr sz="5800" spc="90" dirty="0"/>
              <a:t>AN</a:t>
            </a:r>
            <a:r>
              <a:rPr sz="5800" spc="-295" dirty="0"/>
              <a:t> </a:t>
            </a:r>
            <a:r>
              <a:rPr sz="5800" spc="-185" dirty="0"/>
              <a:t>INTEREST:</a:t>
            </a:r>
            <a:r>
              <a:rPr sz="5800" spc="-285" dirty="0"/>
              <a:t> </a:t>
            </a:r>
            <a:r>
              <a:rPr sz="5800" spc="85" dirty="0">
                <a:solidFill>
                  <a:srgbClr val="292959"/>
                </a:solidFill>
              </a:rPr>
              <a:t>SOLE</a:t>
            </a:r>
            <a:r>
              <a:rPr sz="5800" spc="-300" dirty="0">
                <a:solidFill>
                  <a:srgbClr val="292959"/>
                </a:solidFill>
              </a:rPr>
              <a:t> </a:t>
            </a:r>
            <a:r>
              <a:rPr sz="5800" spc="-10" dirty="0">
                <a:solidFill>
                  <a:srgbClr val="292959"/>
                </a:solidFill>
              </a:rPr>
              <a:t>LEGAL</a:t>
            </a:r>
            <a:r>
              <a:rPr sz="5800" spc="-295" dirty="0">
                <a:solidFill>
                  <a:srgbClr val="292959"/>
                </a:solidFill>
              </a:rPr>
              <a:t> </a:t>
            </a:r>
            <a:r>
              <a:rPr sz="5800" spc="-10" dirty="0">
                <a:solidFill>
                  <a:srgbClr val="292959"/>
                </a:solidFill>
              </a:rPr>
              <a:t>OWNERSHIP</a:t>
            </a:r>
            <a:endParaRPr sz="58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467744" y="2115514"/>
            <a:ext cx="95250" cy="95249"/>
          </a:xfrm>
          <a:prstGeom prst="rect">
            <a:avLst/>
          </a:prstGeom>
        </p:spPr>
      </p:pic>
      <p:pic>
        <p:nvPicPr>
          <p:cNvPr id="3" name="object 3"/>
          <p:cNvPicPr/>
          <p:nvPr/>
        </p:nvPicPr>
        <p:blipFill>
          <a:blip r:embed="rId2" cstate="print"/>
          <a:stretch>
            <a:fillRect/>
          </a:stretch>
        </p:blipFill>
        <p:spPr>
          <a:xfrm>
            <a:off x="467744" y="3544264"/>
            <a:ext cx="95250" cy="95249"/>
          </a:xfrm>
          <a:prstGeom prst="rect">
            <a:avLst/>
          </a:prstGeom>
        </p:spPr>
      </p:pic>
      <p:pic>
        <p:nvPicPr>
          <p:cNvPr id="4" name="object 4"/>
          <p:cNvPicPr/>
          <p:nvPr/>
        </p:nvPicPr>
        <p:blipFill>
          <a:blip r:embed="rId2" cstate="print"/>
          <a:stretch>
            <a:fillRect/>
          </a:stretch>
        </p:blipFill>
        <p:spPr>
          <a:xfrm>
            <a:off x="467744" y="4496764"/>
            <a:ext cx="95250" cy="95249"/>
          </a:xfrm>
          <a:prstGeom prst="rect">
            <a:avLst/>
          </a:prstGeom>
        </p:spPr>
      </p:pic>
      <p:pic>
        <p:nvPicPr>
          <p:cNvPr id="5" name="object 5"/>
          <p:cNvPicPr/>
          <p:nvPr/>
        </p:nvPicPr>
        <p:blipFill>
          <a:blip r:embed="rId2" cstate="print"/>
          <a:stretch>
            <a:fillRect/>
          </a:stretch>
        </p:blipFill>
        <p:spPr>
          <a:xfrm>
            <a:off x="467744" y="5449264"/>
            <a:ext cx="95250" cy="95249"/>
          </a:xfrm>
          <a:prstGeom prst="rect">
            <a:avLst/>
          </a:prstGeom>
        </p:spPr>
      </p:pic>
      <p:pic>
        <p:nvPicPr>
          <p:cNvPr id="6" name="object 6"/>
          <p:cNvPicPr/>
          <p:nvPr/>
        </p:nvPicPr>
        <p:blipFill>
          <a:blip r:embed="rId2" cstate="print"/>
          <a:stretch>
            <a:fillRect/>
          </a:stretch>
        </p:blipFill>
        <p:spPr>
          <a:xfrm>
            <a:off x="467744" y="5925514"/>
            <a:ext cx="95250" cy="95249"/>
          </a:xfrm>
          <a:prstGeom prst="rect">
            <a:avLst/>
          </a:prstGeom>
        </p:spPr>
      </p:pic>
      <p:pic>
        <p:nvPicPr>
          <p:cNvPr id="7" name="object 7"/>
          <p:cNvPicPr/>
          <p:nvPr/>
        </p:nvPicPr>
        <p:blipFill>
          <a:blip r:embed="rId2" cstate="print"/>
          <a:stretch>
            <a:fillRect/>
          </a:stretch>
        </p:blipFill>
        <p:spPr>
          <a:xfrm>
            <a:off x="467744" y="7830514"/>
            <a:ext cx="95250" cy="95249"/>
          </a:xfrm>
          <a:prstGeom prst="rect">
            <a:avLst/>
          </a:prstGeom>
        </p:spPr>
      </p:pic>
      <p:sp>
        <p:nvSpPr>
          <p:cNvPr id="8" name="object 8"/>
          <p:cNvSpPr txBox="1"/>
          <p:nvPr/>
        </p:nvSpPr>
        <p:spPr>
          <a:xfrm>
            <a:off x="703736" y="1818321"/>
            <a:ext cx="10751820" cy="6216650"/>
          </a:xfrm>
          <a:prstGeom prst="rect">
            <a:avLst/>
          </a:prstGeom>
        </p:spPr>
        <p:txBody>
          <a:bodyPr vert="horz" wrap="square" lIns="0" tIns="12700" rIns="0" bIns="0" rtlCol="0">
            <a:spAutoFit/>
          </a:bodyPr>
          <a:lstStyle/>
          <a:p>
            <a:pPr marL="12700" marR="660400">
              <a:lnSpc>
                <a:spcPct val="135900"/>
              </a:lnSpc>
              <a:spcBef>
                <a:spcPts val="100"/>
              </a:spcBef>
              <a:tabLst>
                <a:tab pos="985519" algn="l"/>
              </a:tabLst>
            </a:pPr>
            <a:r>
              <a:rPr sz="2300" dirty="0">
                <a:solidFill>
                  <a:srgbClr val="292959"/>
                </a:solidFill>
                <a:latin typeface="Trebuchet MS"/>
                <a:cs typeface="Trebuchet MS"/>
              </a:rPr>
              <a:t>Mr</a:t>
            </a:r>
            <a:r>
              <a:rPr sz="2300" spc="-105" dirty="0">
                <a:solidFill>
                  <a:srgbClr val="292959"/>
                </a:solidFill>
                <a:latin typeface="Trebuchet MS"/>
                <a:cs typeface="Trebuchet MS"/>
              </a:rPr>
              <a:t> </a:t>
            </a:r>
            <a:r>
              <a:rPr sz="2300" dirty="0">
                <a:solidFill>
                  <a:srgbClr val="292959"/>
                </a:solidFill>
                <a:latin typeface="Trebuchet MS"/>
                <a:cs typeface="Trebuchet MS"/>
              </a:rPr>
              <a:t>and</a:t>
            </a:r>
            <a:r>
              <a:rPr sz="2300" spc="-85" dirty="0">
                <a:solidFill>
                  <a:srgbClr val="292959"/>
                </a:solidFill>
                <a:latin typeface="Trebuchet MS"/>
                <a:cs typeface="Trebuchet MS"/>
              </a:rPr>
              <a:t> </a:t>
            </a:r>
            <a:r>
              <a:rPr sz="2300" dirty="0">
                <a:solidFill>
                  <a:srgbClr val="292959"/>
                </a:solidFill>
                <a:latin typeface="Trebuchet MS"/>
                <a:cs typeface="Trebuchet MS"/>
              </a:rPr>
              <a:t>Mrs</a:t>
            </a:r>
            <a:r>
              <a:rPr sz="2300" spc="-80" dirty="0">
                <a:solidFill>
                  <a:srgbClr val="292959"/>
                </a:solidFill>
                <a:latin typeface="Trebuchet MS"/>
                <a:cs typeface="Trebuchet MS"/>
              </a:rPr>
              <a:t> </a:t>
            </a:r>
            <a:r>
              <a:rPr sz="2300" spc="-90" dirty="0">
                <a:solidFill>
                  <a:srgbClr val="292959"/>
                </a:solidFill>
                <a:latin typeface="Trebuchet MS"/>
                <a:cs typeface="Trebuchet MS"/>
              </a:rPr>
              <a:t>Rosset,</a:t>
            </a:r>
            <a:r>
              <a:rPr sz="2300" spc="-80" dirty="0">
                <a:solidFill>
                  <a:srgbClr val="292959"/>
                </a:solidFill>
                <a:latin typeface="Trebuchet MS"/>
                <a:cs typeface="Trebuchet MS"/>
              </a:rPr>
              <a:t> </a:t>
            </a:r>
            <a:r>
              <a:rPr sz="2300" spc="-25" dirty="0">
                <a:solidFill>
                  <a:srgbClr val="292959"/>
                </a:solidFill>
                <a:latin typeface="Trebuchet MS"/>
                <a:cs typeface="Trebuchet MS"/>
              </a:rPr>
              <a:t>purchased</a:t>
            </a:r>
            <a:r>
              <a:rPr sz="2300" spc="-85" dirty="0">
                <a:solidFill>
                  <a:srgbClr val="292959"/>
                </a:solidFill>
                <a:latin typeface="Trebuchet MS"/>
                <a:cs typeface="Trebuchet MS"/>
              </a:rPr>
              <a:t> </a:t>
            </a:r>
            <a:r>
              <a:rPr sz="2300" spc="95" dirty="0">
                <a:solidFill>
                  <a:srgbClr val="292959"/>
                </a:solidFill>
                <a:latin typeface="Trebuchet MS"/>
                <a:cs typeface="Trebuchet MS"/>
              </a:rPr>
              <a:t>a</a:t>
            </a:r>
            <a:r>
              <a:rPr sz="2300" spc="-80" dirty="0">
                <a:solidFill>
                  <a:srgbClr val="292959"/>
                </a:solidFill>
                <a:latin typeface="Trebuchet MS"/>
                <a:cs typeface="Trebuchet MS"/>
              </a:rPr>
              <a:t> </a:t>
            </a:r>
            <a:r>
              <a:rPr sz="2300" spc="-75" dirty="0">
                <a:solidFill>
                  <a:srgbClr val="292959"/>
                </a:solidFill>
                <a:latin typeface="Trebuchet MS"/>
                <a:cs typeface="Trebuchet MS"/>
              </a:rPr>
              <a:t>derelict</a:t>
            </a:r>
            <a:r>
              <a:rPr sz="2300" spc="-85" dirty="0">
                <a:solidFill>
                  <a:srgbClr val="292959"/>
                </a:solidFill>
                <a:latin typeface="Trebuchet MS"/>
                <a:cs typeface="Trebuchet MS"/>
              </a:rPr>
              <a:t> </a:t>
            </a:r>
            <a:r>
              <a:rPr sz="2300" spc="-30" dirty="0">
                <a:solidFill>
                  <a:srgbClr val="292959"/>
                </a:solidFill>
                <a:latin typeface="Trebuchet MS"/>
                <a:cs typeface="Trebuchet MS"/>
              </a:rPr>
              <a:t>house</a:t>
            </a:r>
            <a:r>
              <a:rPr sz="2300" spc="-80" dirty="0">
                <a:solidFill>
                  <a:srgbClr val="292959"/>
                </a:solidFill>
                <a:latin typeface="Trebuchet MS"/>
                <a:cs typeface="Trebuchet MS"/>
              </a:rPr>
              <a:t> </a:t>
            </a:r>
            <a:r>
              <a:rPr sz="2300" spc="-50" dirty="0">
                <a:solidFill>
                  <a:srgbClr val="292959"/>
                </a:solidFill>
                <a:latin typeface="Trebuchet MS"/>
                <a:cs typeface="Trebuchet MS"/>
              </a:rPr>
              <a:t>to</a:t>
            </a:r>
            <a:r>
              <a:rPr sz="2300" spc="-85" dirty="0">
                <a:solidFill>
                  <a:srgbClr val="292959"/>
                </a:solidFill>
                <a:latin typeface="Trebuchet MS"/>
                <a:cs typeface="Trebuchet MS"/>
              </a:rPr>
              <a:t> </a:t>
            </a:r>
            <a:r>
              <a:rPr sz="2300" spc="-20" dirty="0">
                <a:solidFill>
                  <a:srgbClr val="292959"/>
                </a:solidFill>
                <a:latin typeface="Trebuchet MS"/>
                <a:cs typeface="Trebuchet MS"/>
              </a:rPr>
              <a:t>use</a:t>
            </a:r>
            <a:r>
              <a:rPr sz="2300" spc="-80" dirty="0">
                <a:solidFill>
                  <a:srgbClr val="292959"/>
                </a:solidFill>
                <a:latin typeface="Trebuchet MS"/>
                <a:cs typeface="Trebuchet MS"/>
              </a:rPr>
              <a:t> </a:t>
            </a:r>
            <a:r>
              <a:rPr sz="2300" dirty="0">
                <a:solidFill>
                  <a:srgbClr val="292959"/>
                </a:solidFill>
                <a:latin typeface="Trebuchet MS"/>
                <a:cs typeface="Trebuchet MS"/>
              </a:rPr>
              <a:t>as</a:t>
            </a:r>
            <a:r>
              <a:rPr sz="2300" spc="-80" dirty="0">
                <a:solidFill>
                  <a:srgbClr val="292959"/>
                </a:solidFill>
                <a:latin typeface="Trebuchet MS"/>
                <a:cs typeface="Trebuchet MS"/>
              </a:rPr>
              <a:t> </a:t>
            </a:r>
            <a:r>
              <a:rPr sz="2300" spc="-125" dirty="0">
                <a:solidFill>
                  <a:srgbClr val="292959"/>
                </a:solidFill>
                <a:latin typeface="Trebuchet MS"/>
                <a:cs typeface="Trebuchet MS"/>
              </a:rPr>
              <a:t>their</a:t>
            </a:r>
            <a:r>
              <a:rPr sz="2300" spc="-75" dirty="0">
                <a:solidFill>
                  <a:srgbClr val="292959"/>
                </a:solidFill>
                <a:latin typeface="Trebuchet MS"/>
                <a:cs typeface="Trebuchet MS"/>
              </a:rPr>
              <a:t> </a:t>
            </a:r>
            <a:r>
              <a:rPr sz="2300" spc="-114" dirty="0">
                <a:solidFill>
                  <a:srgbClr val="292959"/>
                </a:solidFill>
                <a:latin typeface="Trebuchet MS"/>
                <a:cs typeface="Trebuchet MS"/>
              </a:rPr>
              <a:t>family</a:t>
            </a:r>
            <a:r>
              <a:rPr sz="2300" spc="-75" dirty="0">
                <a:solidFill>
                  <a:srgbClr val="292959"/>
                </a:solidFill>
                <a:latin typeface="Trebuchet MS"/>
                <a:cs typeface="Trebuchet MS"/>
              </a:rPr>
              <a:t> </a:t>
            </a:r>
            <a:r>
              <a:rPr sz="2300" spc="-125" dirty="0">
                <a:solidFill>
                  <a:srgbClr val="292959"/>
                </a:solidFill>
                <a:latin typeface="Trebuchet MS"/>
                <a:cs typeface="Trebuchet MS"/>
              </a:rPr>
              <a:t>home,</a:t>
            </a:r>
            <a:r>
              <a:rPr sz="2300" spc="-75" dirty="0">
                <a:solidFill>
                  <a:srgbClr val="292959"/>
                </a:solidFill>
                <a:latin typeface="Trebuchet MS"/>
                <a:cs typeface="Trebuchet MS"/>
              </a:rPr>
              <a:t> </a:t>
            </a:r>
            <a:r>
              <a:rPr sz="2300" spc="-10" dirty="0">
                <a:solidFill>
                  <a:srgbClr val="292959"/>
                </a:solidFill>
                <a:latin typeface="Trebuchet MS"/>
                <a:cs typeface="Trebuchet MS"/>
              </a:rPr>
              <a:t>using money</a:t>
            </a:r>
            <a:r>
              <a:rPr sz="2300" dirty="0">
                <a:solidFill>
                  <a:srgbClr val="292959"/>
                </a:solidFill>
                <a:latin typeface="Trebuchet MS"/>
                <a:cs typeface="Trebuchet MS"/>
              </a:rPr>
              <a:t>	</a:t>
            </a:r>
            <a:r>
              <a:rPr sz="2300" spc="-110" dirty="0">
                <a:solidFill>
                  <a:srgbClr val="292959"/>
                </a:solidFill>
                <a:latin typeface="Trebuchet MS"/>
                <a:cs typeface="Trebuchet MS"/>
              </a:rPr>
              <a:t>from</a:t>
            </a:r>
            <a:r>
              <a:rPr sz="2300" spc="-50" dirty="0">
                <a:solidFill>
                  <a:srgbClr val="292959"/>
                </a:solidFill>
                <a:latin typeface="Trebuchet MS"/>
                <a:cs typeface="Trebuchet MS"/>
              </a:rPr>
              <a:t> </a:t>
            </a:r>
            <a:r>
              <a:rPr sz="2300" spc="-95" dirty="0">
                <a:solidFill>
                  <a:srgbClr val="292959"/>
                </a:solidFill>
                <a:latin typeface="Trebuchet MS"/>
                <a:cs typeface="Trebuchet MS"/>
              </a:rPr>
              <a:t>the</a:t>
            </a:r>
            <a:r>
              <a:rPr sz="2300" spc="-50" dirty="0">
                <a:solidFill>
                  <a:srgbClr val="292959"/>
                </a:solidFill>
                <a:latin typeface="Trebuchet MS"/>
                <a:cs typeface="Trebuchet MS"/>
              </a:rPr>
              <a:t> </a:t>
            </a:r>
            <a:r>
              <a:rPr sz="2300" spc="-20" dirty="0">
                <a:solidFill>
                  <a:srgbClr val="292959"/>
                </a:solidFill>
                <a:latin typeface="Trebuchet MS"/>
                <a:cs typeface="Trebuchet MS"/>
              </a:rPr>
              <a:t>husband's</a:t>
            </a:r>
            <a:r>
              <a:rPr sz="2300" spc="-45" dirty="0">
                <a:solidFill>
                  <a:srgbClr val="292959"/>
                </a:solidFill>
                <a:latin typeface="Trebuchet MS"/>
                <a:cs typeface="Trebuchet MS"/>
              </a:rPr>
              <a:t> </a:t>
            </a:r>
            <a:r>
              <a:rPr sz="2300" spc="-114" dirty="0">
                <a:solidFill>
                  <a:srgbClr val="292959"/>
                </a:solidFill>
                <a:latin typeface="Trebuchet MS"/>
                <a:cs typeface="Trebuchet MS"/>
              </a:rPr>
              <a:t>family</a:t>
            </a:r>
            <a:r>
              <a:rPr sz="2300" spc="-50" dirty="0">
                <a:solidFill>
                  <a:srgbClr val="292959"/>
                </a:solidFill>
                <a:latin typeface="Trebuchet MS"/>
                <a:cs typeface="Trebuchet MS"/>
              </a:rPr>
              <a:t> </a:t>
            </a:r>
            <a:r>
              <a:rPr sz="2300" spc="-155" dirty="0">
                <a:solidFill>
                  <a:srgbClr val="292959"/>
                </a:solidFill>
                <a:latin typeface="Trebuchet MS"/>
                <a:cs typeface="Trebuchet MS"/>
              </a:rPr>
              <a:t>trust.</a:t>
            </a:r>
            <a:r>
              <a:rPr sz="2300" spc="-50" dirty="0">
                <a:solidFill>
                  <a:srgbClr val="292959"/>
                </a:solidFill>
                <a:latin typeface="Trebuchet MS"/>
                <a:cs typeface="Trebuchet MS"/>
              </a:rPr>
              <a:t> </a:t>
            </a:r>
            <a:r>
              <a:rPr sz="2300" spc="-155" dirty="0">
                <a:solidFill>
                  <a:srgbClr val="292959"/>
                </a:solidFill>
                <a:latin typeface="Trebuchet MS"/>
                <a:cs typeface="Trebuchet MS"/>
              </a:rPr>
              <a:t>The</a:t>
            </a:r>
            <a:r>
              <a:rPr sz="2300" spc="-45" dirty="0">
                <a:solidFill>
                  <a:srgbClr val="292959"/>
                </a:solidFill>
                <a:latin typeface="Trebuchet MS"/>
                <a:cs typeface="Trebuchet MS"/>
              </a:rPr>
              <a:t> </a:t>
            </a:r>
            <a:r>
              <a:rPr sz="2300" spc="-90" dirty="0">
                <a:solidFill>
                  <a:srgbClr val="292959"/>
                </a:solidFill>
                <a:latin typeface="Trebuchet MS"/>
                <a:cs typeface="Trebuchet MS"/>
              </a:rPr>
              <a:t>trustees</a:t>
            </a:r>
            <a:r>
              <a:rPr sz="2300" spc="-50" dirty="0">
                <a:solidFill>
                  <a:srgbClr val="292959"/>
                </a:solidFill>
                <a:latin typeface="Trebuchet MS"/>
                <a:cs typeface="Trebuchet MS"/>
              </a:rPr>
              <a:t> </a:t>
            </a:r>
            <a:r>
              <a:rPr sz="2300" spc="-80" dirty="0">
                <a:solidFill>
                  <a:srgbClr val="292959"/>
                </a:solidFill>
                <a:latin typeface="Trebuchet MS"/>
                <a:cs typeface="Trebuchet MS"/>
              </a:rPr>
              <a:t>required</a:t>
            </a:r>
            <a:r>
              <a:rPr sz="2300" spc="-45" dirty="0">
                <a:solidFill>
                  <a:srgbClr val="292959"/>
                </a:solidFill>
                <a:latin typeface="Trebuchet MS"/>
                <a:cs typeface="Trebuchet MS"/>
              </a:rPr>
              <a:t> </a:t>
            </a:r>
            <a:r>
              <a:rPr sz="2300" spc="-95" dirty="0">
                <a:solidFill>
                  <a:srgbClr val="292959"/>
                </a:solidFill>
                <a:latin typeface="Trebuchet MS"/>
                <a:cs typeface="Trebuchet MS"/>
              </a:rPr>
              <a:t>the</a:t>
            </a:r>
            <a:r>
              <a:rPr sz="2300" spc="-50" dirty="0">
                <a:solidFill>
                  <a:srgbClr val="292959"/>
                </a:solidFill>
                <a:latin typeface="Trebuchet MS"/>
                <a:cs typeface="Trebuchet MS"/>
              </a:rPr>
              <a:t> </a:t>
            </a:r>
            <a:r>
              <a:rPr sz="2300" spc="-95" dirty="0">
                <a:solidFill>
                  <a:srgbClr val="292959"/>
                </a:solidFill>
                <a:latin typeface="Trebuchet MS"/>
                <a:cs typeface="Trebuchet MS"/>
              </a:rPr>
              <a:t>property</a:t>
            </a:r>
            <a:r>
              <a:rPr sz="2300" spc="-50" dirty="0">
                <a:solidFill>
                  <a:srgbClr val="292959"/>
                </a:solidFill>
                <a:latin typeface="Trebuchet MS"/>
                <a:cs typeface="Trebuchet MS"/>
              </a:rPr>
              <a:t> </a:t>
            </a:r>
            <a:r>
              <a:rPr sz="2300" spc="-25" dirty="0">
                <a:solidFill>
                  <a:srgbClr val="292959"/>
                </a:solidFill>
                <a:latin typeface="Trebuchet MS"/>
                <a:cs typeface="Trebuchet MS"/>
              </a:rPr>
              <a:t>be </a:t>
            </a:r>
            <a:r>
              <a:rPr sz="2300" spc="-50" dirty="0">
                <a:solidFill>
                  <a:srgbClr val="292959"/>
                </a:solidFill>
                <a:latin typeface="Trebuchet MS"/>
                <a:cs typeface="Trebuchet MS"/>
              </a:rPr>
              <a:t>registered</a:t>
            </a:r>
            <a:r>
              <a:rPr sz="2300" spc="-120" dirty="0">
                <a:solidFill>
                  <a:srgbClr val="292959"/>
                </a:solidFill>
                <a:latin typeface="Trebuchet MS"/>
                <a:cs typeface="Trebuchet MS"/>
              </a:rPr>
              <a:t> in</a:t>
            </a:r>
            <a:r>
              <a:rPr sz="2300" spc="-75" dirty="0">
                <a:solidFill>
                  <a:srgbClr val="292959"/>
                </a:solidFill>
                <a:latin typeface="Trebuchet MS"/>
                <a:cs typeface="Trebuchet MS"/>
              </a:rPr>
              <a:t> </a:t>
            </a:r>
            <a:r>
              <a:rPr sz="2300" spc="-95" dirty="0">
                <a:solidFill>
                  <a:srgbClr val="292959"/>
                </a:solidFill>
                <a:latin typeface="Trebuchet MS"/>
                <a:cs typeface="Trebuchet MS"/>
              </a:rPr>
              <a:t>the</a:t>
            </a:r>
            <a:r>
              <a:rPr sz="2300" spc="-75" dirty="0">
                <a:solidFill>
                  <a:srgbClr val="292959"/>
                </a:solidFill>
                <a:latin typeface="Trebuchet MS"/>
                <a:cs typeface="Trebuchet MS"/>
              </a:rPr>
              <a:t> </a:t>
            </a:r>
            <a:r>
              <a:rPr sz="2300" spc="-20" dirty="0">
                <a:solidFill>
                  <a:srgbClr val="292959"/>
                </a:solidFill>
                <a:latin typeface="Trebuchet MS"/>
                <a:cs typeface="Trebuchet MS"/>
              </a:rPr>
              <a:t>husband's</a:t>
            </a:r>
            <a:r>
              <a:rPr sz="2300" spc="-90" dirty="0">
                <a:solidFill>
                  <a:srgbClr val="292959"/>
                </a:solidFill>
                <a:latin typeface="Trebuchet MS"/>
                <a:cs typeface="Trebuchet MS"/>
              </a:rPr>
              <a:t> </a:t>
            </a:r>
            <a:r>
              <a:rPr sz="2300" spc="-35" dirty="0">
                <a:solidFill>
                  <a:srgbClr val="292959"/>
                </a:solidFill>
                <a:latin typeface="Trebuchet MS"/>
                <a:cs typeface="Trebuchet MS"/>
              </a:rPr>
              <a:t>sole</a:t>
            </a:r>
            <a:r>
              <a:rPr sz="2300" spc="-90" dirty="0">
                <a:solidFill>
                  <a:srgbClr val="292959"/>
                </a:solidFill>
                <a:latin typeface="Trebuchet MS"/>
                <a:cs typeface="Trebuchet MS"/>
              </a:rPr>
              <a:t> </a:t>
            </a:r>
            <a:r>
              <a:rPr sz="2300" spc="-10" dirty="0">
                <a:solidFill>
                  <a:srgbClr val="292959"/>
                </a:solidFill>
                <a:latin typeface="Trebuchet MS"/>
                <a:cs typeface="Trebuchet MS"/>
              </a:rPr>
              <a:t>name.</a:t>
            </a:r>
            <a:endParaRPr sz="2300">
              <a:latin typeface="Trebuchet MS"/>
              <a:cs typeface="Trebuchet MS"/>
            </a:endParaRPr>
          </a:p>
          <a:p>
            <a:pPr marL="12700" marR="802005">
              <a:lnSpc>
                <a:spcPct val="135900"/>
              </a:lnSpc>
            </a:pPr>
            <a:r>
              <a:rPr sz="2300" dirty="0">
                <a:solidFill>
                  <a:srgbClr val="292959"/>
                </a:solidFill>
                <a:latin typeface="Trebuchet MS"/>
                <a:cs typeface="Trebuchet MS"/>
              </a:rPr>
              <a:t>Mrs</a:t>
            </a:r>
            <a:r>
              <a:rPr sz="2300" spc="-100" dirty="0">
                <a:solidFill>
                  <a:srgbClr val="292959"/>
                </a:solidFill>
                <a:latin typeface="Trebuchet MS"/>
                <a:cs typeface="Trebuchet MS"/>
              </a:rPr>
              <a:t> </a:t>
            </a:r>
            <a:r>
              <a:rPr sz="2300" spc="-40" dirty="0">
                <a:solidFill>
                  <a:srgbClr val="292959"/>
                </a:solidFill>
                <a:latin typeface="Trebuchet MS"/>
                <a:cs typeface="Trebuchet MS"/>
              </a:rPr>
              <a:t>Rosset</a:t>
            </a:r>
            <a:r>
              <a:rPr sz="2300" spc="-85" dirty="0">
                <a:solidFill>
                  <a:srgbClr val="292959"/>
                </a:solidFill>
                <a:latin typeface="Trebuchet MS"/>
                <a:cs typeface="Trebuchet MS"/>
              </a:rPr>
              <a:t> </a:t>
            </a:r>
            <a:r>
              <a:rPr sz="2300" dirty="0">
                <a:solidFill>
                  <a:srgbClr val="292959"/>
                </a:solidFill>
                <a:latin typeface="Trebuchet MS"/>
                <a:cs typeface="Trebuchet MS"/>
              </a:rPr>
              <a:t>agreed</a:t>
            </a:r>
            <a:r>
              <a:rPr sz="2300" spc="-80" dirty="0">
                <a:solidFill>
                  <a:srgbClr val="292959"/>
                </a:solidFill>
                <a:latin typeface="Trebuchet MS"/>
                <a:cs typeface="Trebuchet MS"/>
              </a:rPr>
              <a:t> </a:t>
            </a:r>
            <a:r>
              <a:rPr sz="2300" spc="-120" dirty="0">
                <a:solidFill>
                  <a:srgbClr val="292959"/>
                </a:solidFill>
                <a:latin typeface="Trebuchet MS"/>
                <a:cs typeface="Trebuchet MS"/>
              </a:rPr>
              <a:t>with</a:t>
            </a:r>
            <a:r>
              <a:rPr sz="2300" spc="-75" dirty="0">
                <a:solidFill>
                  <a:srgbClr val="292959"/>
                </a:solidFill>
                <a:latin typeface="Trebuchet MS"/>
                <a:cs typeface="Trebuchet MS"/>
              </a:rPr>
              <a:t> </a:t>
            </a:r>
            <a:r>
              <a:rPr sz="2300" spc="-95" dirty="0">
                <a:solidFill>
                  <a:srgbClr val="292959"/>
                </a:solidFill>
                <a:latin typeface="Trebuchet MS"/>
                <a:cs typeface="Trebuchet MS"/>
              </a:rPr>
              <a:t>the</a:t>
            </a:r>
            <a:r>
              <a:rPr sz="2300" spc="-75" dirty="0">
                <a:solidFill>
                  <a:srgbClr val="292959"/>
                </a:solidFill>
                <a:latin typeface="Trebuchet MS"/>
                <a:cs typeface="Trebuchet MS"/>
              </a:rPr>
              <a:t> </a:t>
            </a:r>
            <a:r>
              <a:rPr sz="2300" spc="-50" dirty="0">
                <a:solidFill>
                  <a:srgbClr val="292959"/>
                </a:solidFill>
                <a:latin typeface="Trebuchet MS"/>
                <a:cs typeface="Trebuchet MS"/>
              </a:rPr>
              <a:t>understanding</a:t>
            </a:r>
            <a:r>
              <a:rPr sz="2300" spc="-85" dirty="0">
                <a:solidFill>
                  <a:srgbClr val="292959"/>
                </a:solidFill>
                <a:latin typeface="Trebuchet MS"/>
                <a:cs typeface="Trebuchet MS"/>
              </a:rPr>
              <a:t> that</a:t>
            </a:r>
            <a:r>
              <a:rPr sz="2300" spc="-80" dirty="0">
                <a:solidFill>
                  <a:srgbClr val="292959"/>
                </a:solidFill>
                <a:latin typeface="Trebuchet MS"/>
                <a:cs typeface="Trebuchet MS"/>
              </a:rPr>
              <a:t> </a:t>
            </a:r>
            <a:r>
              <a:rPr sz="2300" spc="-20" dirty="0">
                <a:solidFill>
                  <a:srgbClr val="292959"/>
                </a:solidFill>
                <a:latin typeface="Trebuchet MS"/>
                <a:cs typeface="Trebuchet MS"/>
              </a:rPr>
              <a:t>she</a:t>
            </a:r>
            <a:r>
              <a:rPr sz="2300" spc="-80" dirty="0">
                <a:solidFill>
                  <a:srgbClr val="292959"/>
                </a:solidFill>
                <a:latin typeface="Trebuchet MS"/>
                <a:cs typeface="Trebuchet MS"/>
              </a:rPr>
              <a:t> </a:t>
            </a:r>
            <a:r>
              <a:rPr sz="2300" spc="-60" dirty="0">
                <a:solidFill>
                  <a:srgbClr val="292959"/>
                </a:solidFill>
                <a:latin typeface="Trebuchet MS"/>
                <a:cs typeface="Trebuchet MS"/>
              </a:rPr>
              <a:t>would</a:t>
            </a:r>
            <a:r>
              <a:rPr sz="2300" spc="-85" dirty="0">
                <a:solidFill>
                  <a:srgbClr val="292959"/>
                </a:solidFill>
                <a:latin typeface="Trebuchet MS"/>
                <a:cs typeface="Trebuchet MS"/>
              </a:rPr>
              <a:t> </a:t>
            </a:r>
            <a:r>
              <a:rPr sz="2300" spc="-140" dirty="0">
                <a:solidFill>
                  <a:srgbClr val="292959"/>
                </a:solidFill>
                <a:latin typeface="Trebuchet MS"/>
                <a:cs typeface="Trebuchet MS"/>
              </a:rPr>
              <a:t>still</a:t>
            </a:r>
            <a:r>
              <a:rPr sz="2300" spc="-75" dirty="0">
                <a:solidFill>
                  <a:srgbClr val="292959"/>
                </a:solidFill>
                <a:latin typeface="Trebuchet MS"/>
                <a:cs typeface="Trebuchet MS"/>
              </a:rPr>
              <a:t> </a:t>
            </a:r>
            <a:r>
              <a:rPr sz="2300" spc="-35" dirty="0">
                <a:solidFill>
                  <a:srgbClr val="292959"/>
                </a:solidFill>
                <a:latin typeface="Trebuchet MS"/>
                <a:cs typeface="Trebuchet MS"/>
              </a:rPr>
              <a:t>have</a:t>
            </a:r>
            <a:r>
              <a:rPr sz="2300" spc="-80" dirty="0">
                <a:solidFill>
                  <a:srgbClr val="292959"/>
                </a:solidFill>
                <a:latin typeface="Trebuchet MS"/>
                <a:cs typeface="Trebuchet MS"/>
              </a:rPr>
              <a:t> </a:t>
            </a:r>
            <a:r>
              <a:rPr sz="2300" spc="95" dirty="0">
                <a:solidFill>
                  <a:srgbClr val="292959"/>
                </a:solidFill>
                <a:latin typeface="Trebuchet MS"/>
                <a:cs typeface="Trebuchet MS"/>
              </a:rPr>
              <a:t>a</a:t>
            </a:r>
            <a:r>
              <a:rPr sz="2300" spc="-80" dirty="0">
                <a:solidFill>
                  <a:srgbClr val="292959"/>
                </a:solidFill>
                <a:latin typeface="Trebuchet MS"/>
                <a:cs typeface="Trebuchet MS"/>
              </a:rPr>
              <a:t> </a:t>
            </a:r>
            <a:r>
              <a:rPr sz="2300" spc="-10" dirty="0">
                <a:solidFill>
                  <a:srgbClr val="292959"/>
                </a:solidFill>
                <a:latin typeface="Trebuchet MS"/>
                <a:cs typeface="Trebuchet MS"/>
              </a:rPr>
              <a:t>beneficial </a:t>
            </a:r>
            <a:r>
              <a:rPr sz="2300" spc="-105" dirty="0">
                <a:solidFill>
                  <a:srgbClr val="292959"/>
                </a:solidFill>
                <a:latin typeface="Trebuchet MS"/>
                <a:cs typeface="Trebuchet MS"/>
              </a:rPr>
              <a:t>interest</a:t>
            </a:r>
            <a:r>
              <a:rPr sz="2300" spc="-75" dirty="0">
                <a:solidFill>
                  <a:srgbClr val="292959"/>
                </a:solidFill>
                <a:latin typeface="Trebuchet MS"/>
                <a:cs typeface="Trebuchet MS"/>
              </a:rPr>
              <a:t> </a:t>
            </a:r>
            <a:r>
              <a:rPr sz="2300" spc="-120" dirty="0">
                <a:solidFill>
                  <a:srgbClr val="292959"/>
                </a:solidFill>
                <a:latin typeface="Trebuchet MS"/>
                <a:cs typeface="Trebuchet MS"/>
              </a:rPr>
              <a:t>in</a:t>
            </a:r>
            <a:r>
              <a:rPr sz="2300" spc="-75" dirty="0">
                <a:solidFill>
                  <a:srgbClr val="292959"/>
                </a:solidFill>
                <a:latin typeface="Trebuchet MS"/>
                <a:cs typeface="Trebuchet MS"/>
              </a:rPr>
              <a:t> </a:t>
            </a:r>
            <a:r>
              <a:rPr sz="2300" spc="-95" dirty="0">
                <a:solidFill>
                  <a:srgbClr val="292959"/>
                </a:solidFill>
                <a:latin typeface="Trebuchet MS"/>
                <a:cs typeface="Trebuchet MS"/>
              </a:rPr>
              <a:t>the</a:t>
            </a:r>
            <a:r>
              <a:rPr sz="2300" spc="-80" dirty="0">
                <a:solidFill>
                  <a:srgbClr val="292959"/>
                </a:solidFill>
                <a:latin typeface="Trebuchet MS"/>
                <a:cs typeface="Trebuchet MS"/>
              </a:rPr>
              <a:t> </a:t>
            </a:r>
            <a:r>
              <a:rPr sz="2300" spc="-120" dirty="0">
                <a:solidFill>
                  <a:srgbClr val="292959"/>
                </a:solidFill>
                <a:latin typeface="Trebuchet MS"/>
                <a:cs typeface="Trebuchet MS"/>
              </a:rPr>
              <a:t>property,</a:t>
            </a:r>
            <a:r>
              <a:rPr sz="2300" spc="-75" dirty="0">
                <a:solidFill>
                  <a:srgbClr val="292959"/>
                </a:solidFill>
                <a:latin typeface="Trebuchet MS"/>
                <a:cs typeface="Trebuchet MS"/>
              </a:rPr>
              <a:t> </a:t>
            </a:r>
            <a:r>
              <a:rPr sz="2300" spc="-35" dirty="0">
                <a:solidFill>
                  <a:srgbClr val="292959"/>
                </a:solidFill>
                <a:latin typeface="Trebuchet MS"/>
                <a:cs typeface="Trebuchet MS"/>
              </a:rPr>
              <a:t>despite</a:t>
            </a:r>
            <a:r>
              <a:rPr sz="2300" spc="-114" dirty="0">
                <a:solidFill>
                  <a:srgbClr val="292959"/>
                </a:solidFill>
                <a:latin typeface="Trebuchet MS"/>
                <a:cs typeface="Trebuchet MS"/>
              </a:rPr>
              <a:t> </a:t>
            </a:r>
            <a:r>
              <a:rPr sz="2300" dirty="0">
                <a:solidFill>
                  <a:srgbClr val="292959"/>
                </a:solidFill>
                <a:latin typeface="Trebuchet MS"/>
                <a:cs typeface="Trebuchet MS"/>
              </a:rPr>
              <a:t>no</a:t>
            </a:r>
            <a:r>
              <a:rPr sz="2300" spc="-85" dirty="0">
                <a:solidFill>
                  <a:srgbClr val="292959"/>
                </a:solidFill>
                <a:latin typeface="Trebuchet MS"/>
                <a:cs typeface="Trebuchet MS"/>
              </a:rPr>
              <a:t> </a:t>
            </a:r>
            <a:r>
              <a:rPr sz="2300" spc="-10" dirty="0">
                <a:solidFill>
                  <a:srgbClr val="292959"/>
                </a:solidFill>
                <a:latin typeface="Trebuchet MS"/>
                <a:cs typeface="Trebuchet MS"/>
              </a:rPr>
              <a:t>legal</a:t>
            </a:r>
            <a:r>
              <a:rPr sz="2300" spc="-85" dirty="0">
                <a:solidFill>
                  <a:srgbClr val="292959"/>
                </a:solidFill>
                <a:latin typeface="Trebuchet MS"/>
                <a:cs typeface="Trebuchet MS"/>
              </a:rPr>
              <a:t> </a:t>
            </a:r>
            <a:r>
              <a:rPr sz="2300" spc="-10" dirty="0">
                <a:solidFill>
                  <a:srgbClr val="292959"/>
                </a:solidFill>
                <a:latin typeface="Trebuchet MS"/>
                <a:cs typeface="Trebuchet MS"/>
              </a:rPr>
              <a:t>title.</a:t>
            </a:r>
            <a:endParaRPr sz="2300">
              <a:latin typeface="Trebuchet MS"/>
              <a:cs typeface="Trebuchet MS"/>
            </a:endParaRPr>
          </a:p>
          <a:p>
            <a:pPr marL="12700" marR="210185">
              <a:lnSpc>
                <a:spcPct val="135900"/>
              </a:lnSpc>
            </a:pPr>
            <a:r>
              <a:rPr sz="2300" spc="-155" dirty="0">
                <a:solidFill>
                  <a:srgbClr val="292959"/>
                </a:solidFill>
                <a:latin typeface="Trebuchet MS"/>
                <a:cs typeface="Trebuchet MS"/>
              </a:rPr>
              <a:t>The</a:t>
            </a:r>
            <a:r>
              <a:rPr sz="2300" spc="-70" dirty="0">
                <a:solidFill>
                  <a:srgbClr val="292959"/>
                </a:solidFill>
                <a:latin typeface="Trebuchet MS"/>
                <a:cs typeface="Trebuchet MS"/>
              </a:rPr>
              <a:t> </a:t>
            </a:r>
            <a:r>
              <a:rPr sz="2300" spc="-35" dirty="0">
                <a:solidFill>
                  <a:srgbClr val="292959"/>
                </a:solidFill>
                <a:latin typeface="Trebuchet MS"/>
                <a:cs typeface="Trebuchet MS"/>
              </a:rPr>
              <a:t>Rossets</a:t>
            </a:r>
            <a:r>
              <a:rPr sz="2300" spc="-70" dirty="0">
                <a:solidFill>
                  <a:srgbClr val="292959"/>
                </a:solidFill>
                <a:latin typeface="Trebuchet MS"/>
                <a:cs typeface="Trebuchet MS"/>
              </a:rPr>
              <a:t> </a:t>
            </a:r>
            <a:r>
              <a:rPr sz="2300" spc="-10" dirty="0">
                <a:solidFill>
                  <a:srgbClr val="292959"/>
                </a:solidFill>
                <a:latin typeface="Trebuchet MS"/>
                <a:cs typeface="Trebuchet MS"/>
              </a:rPr>
              <a:t>reached</a:t>
            </a:r>
            <a:r>
              <a:rPr sz="2300" spc="-65" dirty="0">
                <a:solidFill>
                  <a:srgbClr val="292959"/>
                </a:solidFill>
                <a:latin typeface="Trebuchet MS"/>
                <a:cs typeface="Trebuchet MS"/>
              </a:rPr>
              <a:t> </a:t>
            </a:r>
            <a:r>
              <a:rPr sz="2300" dirty="0">
                <a:solidFill>
                  <a:srgbClr val="292959"/>
                </a:solidFill>
                <a:latin typeface="Trebuchet MS"/>
                <a:cs typeface="Trebuchet MS"/>
              </a:rPr>
              <a:t>an</a:t>
            </a:r>
            <a:r>
              <a:rPr sz="2300" spc="-70" dirty="0">
                <a:solidFill>
                  <a:srgbClr val="292959"/>
                </a:solidFill>
                <a:latin typeface="Trebuchet MS"/>
                <a:cs typeface="Trebuchet MS"/>
              </a:rPr>
              <a:t> </a:t>
            </a:r>
            <a:r>
              <a:rPr sz="2300" spc="-40" dirty="0">
                <a:solidFill>
                  <a:srgbClr val="292959"/>
                </a:solidFill>
                <a:latin typeface="Trebuchet MS"/>
                <a:cs typeface="Trebuchet MS"/>
              </a:rPr>
              <a:t>agreement</a:t>
            </a:r>
            <a:r>
              <a:rPr sz="2300" spc="-70" dirty="0">
                <a:solidFill>
                  <a:srgbClr val="292959"/>
                </a:solidFill>
                <a:latin typeface="Trebuchet MS"/>
                <a:cs typeface="Trebuchet MS"/>
              </a:rPr>
              <a:t> </a:t>
            </a:r>
            <a:r>
              <a:rPr sz="2300" spc="-120" dirty="0">
                <a:solidFill>
                  <a:srgbClr val="292959"/>
                </a:solidFill>
                <a:latin typeface="Trebuchet MS"/>
                <a:cs typeface="Trebuchet MS"/>
              </a:rPr>
              <a:t>with</a:t>
            </a:r>
            <a:r>
              <a:rPr sz="2300" spc="-65" dirty="0">
                <a:solidFill>
                  <a:srgbClr val="292959"/>
                </a:solidFill>
                <a:latin typeface="Trebuchet MS"/>
                <a:cs typeface="Trebuchet MS"/>
              </a:rPr>
              <a:t> </a:t>
            </a:r>
            <a:r>
              <a:rPr sz="2300" spc="-95" dirty="0">
                <a:solidFill>
                  <a:srgbClr val="292959"/>
                </a:solidFill>
                <a:latin typeface="Trebuchet MS"/>
                <a:cs typeface="Trebuchet MS"/>
              </a:rPr>
              <a:t>the</a:t>
            </a:r>
            <a:r>
              <a:rPr sz="2300" spc="-70" dirty="0">
                <a:solidFill>
                  <a:srgbClr val="292959"/>
                </a:solidFill>
                <a:latin typeface="Trebuchet MS"/>
                <a:cs typeface="Trebuchet MS"/>
              </a:rPr>
              <a:t> </a:t>
            </a:r>
            <a:r>
              <a:rPr sz="2300" spc="-75" dirty="0">
                <a:solidFill>
                  <a:srgbClr val="292959"/>
                </a:solidFill>
                <a:latin typeface="Trebuchet MS"/>
                <a:cs typeface="Trebuchet MS"/>
              </a:rPr>
              <a:t>vendor</a:t>
            </a:r>
            <a:r>
              <a:rPr sz="2300" spc="-70" dirty="0">
                <a:solidFill>
                  <a:srgbClr val="292959"/>
                </a:solidFill>
                <a:latin typeface="Trebuchet MS"/>
                <a:cs typeface="Trebuchet MS"/>
              </a:rPr>
              <a:t> </a:t>
            </a:r>
            <a:r>
              <a:rPr sz="2300" spc="-50" dirty="0">
                <a:solidFill>
                  <a:srgbClr val="292959"/>
                </a:solidFill>
                <a:latin typeface="Trebuchet MS"/>
                <a:cs typeface="Trebuchet MS"/>
              </a:rPr>
              <a:t>to</a:t>
            </a:r>
            <a:r>
              <a:rPr sz="2300" spc="-65" dirty="0">
                <a:solidFill>
                  <a:srgbClr val="292959"/>
                </a:solidFill>
                <a:latin typeface="Trebuchet MS"/>
                <a:cs typeface="Trebuchet MS"/>
              </a:rPr>
              <a:t> </a:t>
            </a:r>
            <a:r>
              <a:rPr sz="2300" dirty="0">
                <a:solidFill>
                  <a:srgbClr val="292959"/>
                </a:solidFill>
                <a:latin typeface="Trebuchet MS"/>
                <a:cs typeface="Trebuchet MS"/>
              </a:rPr>
              <a:t>access</a:t>
            </a:r>
            <a:r>
              <a:rPr sz="2300" spc="-70" dirty="0">
                <a:solidFill>
                  <a:srgbClr val="292959"/>
                </a:solidFill>
                <a:latin typeface="Trebuchet MS"/>
                <a:cs typeface="Trebuchet MS"/>
              </a:rPr>
              <a:t> </a:t>
            </a:r>
            <a:r>
              <a:rPr sz="2300" spc="-95" dirty="0">
                <a:solidFill>
                  <a:srgbClr val="292959"/>
                </a:solidFill>
                <a:latin typeface="Trebuchet MS"/>
                <a:cs typeface="Trebuchet MS"/>
              </a:rPr>
              <a:t>the</a:t>
            </a:r>
            <a:r>
              <a:rPr sz="2300" spc="-70" dirty="0">
                <a:solidFill>
                  <a:srgbClr val="292959"/>
                </a:solidFill>
                <a:latin typeface="Trebuchet MS"/>
                <a:cs typeface="Trebuchet MS"/>
              </a:rPr>
              <a:t> </a:t>
            </a:r>
            <a:r>
              <a:rPr sz="2300" spc="-95" dirty="0">
                <a:solidFill>
                  <a:srgbClr val="292959"/>
                </a:solidFill>
                <a:latin typeface="Trebuchet MS"/>
                <a:cs typeface="Trebuchet MS"/>
              </a:rPr>
              <a:t>property</a:t>
            </a:r>
            <a:r>
              <a:rPr sz="2300" spc="-65" dirty="0">
                <a:solidFill>
                  <a:srgbClr val="292959"/>
                </a:solidFill>
                <a:latin typeface="Trebuchet MS"/>
                <a:cs typeface="Trebuchet MS"/>
              </a:rPr>
              <a:t> </a:t>
            </a:r>
            <a:r>
              <a:rPr sz="2300" dirty="0">
                <a:solidFill>
                  <a:srgbClr val="292959"/>
                </a:solidFill>
                <a:latin typeface="Trebuchet MS"/>
                <a:cs typeface="Trebuchet MS"/>
              </a:rPr>
              <a:t>and</a:t>
            </a:r>
            <a:r>
              <a:rPr sz="2300" spc="-70" dirty="0">
                <a:solidFill>
                  <a:srgbClr val="292959"/>
                </a:solidFill>
                <a:latin typeface="Trebuchet MS"/>
                <a:cs typeface="Trebuchet MS"/>
              </a:rPr>
              <a:t> </a:t>
            </a:r>
            <a:r>
              <a:rPr sz="2300" spc="-10" dirty="0">
                <a:solidFill>
                  <a:srgbClr val="292959"/>
                </a:solidFill>
                <a:latin typeface="Trebuchet MS"/>
                <a:cs typeface="Trebuchet MS"/>
              </a:rPr>
              <a:t>start </a:t>
            </a:r>
            <a:r>
              <a:rPr sz="2300" spc="-80" dirty="0">
                <a:solidFill>
                  <a:srgbClr val="292959"/>
                </a:solidFill>
                <a:latin typeface="Trebuchet MS"/>
                <a:cs typeface="Trebuchet MS"/>
              </a:rPr>
              <a:t>renovation</a:t>
            </a:r>
            <a:r>
              <a:rPr sz="2300" spc="-85" dirty="0">
                <a:solidFill>
                  <a:srgbClr val="292959"/>
                </a:solidFill>
                <a:latin typeface="Trebuchet MS"/>
                <a:cs typeface="Trebuchet MS"/>
              </a:rPr>
              <a:t> </a:t>
            </a:r>
            <a:r>
              <a:rPr sz="2300" spc="-110" dirty="0">
                <a:solidFill>
                  <a:srgbClr val="292959"/>
                </a:solidFill>
                <a:latin typeface="Trebuchet MS"/>
                <a:cs typeface="Trebuchet MS"/>
              </a:rPr>
              <a:t>work</a:t>
            </a:r>
            <a:r>
              <a:rPr sz="2300" spc="-75" dirty="0">
                <a:solidFill>
                  <a:srgbClr val="292959"/>
                </a:solidFill>
                <a:latin typeface="Trebuchet MS"/>
                <a:cs typeface="Trebuchet MS"/>
              </a:rPr>
              <a:t> </a:t>
            </a:r>
            <a:r>
              <a:rPr sz="2300" spc="-30" dirty="0">
                <a:solidFill>
                  <a:srgbClr val="292959"/>
                </a:solidFill>
                <a:latin typeface="Trebuchet MS"/>
                <a:cs typeface="Trebuchet MS"/>
              </a:rPr>
              <a:t>before</a:t>
            </a:r>
            <a:r>
              <a:rPr sz="2300" spc="-75" dirty="0">
                <a:solidFill>
                  <a:srgbClr val="292959"/>
                </a:solidFill>
                <a:latin typeface="Trebuchet MS"/>
                <a:cs typeface="Trebuchet MS"/>
              </a:rPr>
              <a:t> </a:t>
            </a:r>
            <a:r>
              <a:rPr sz="2300" spc="-95" dirty="0">
                <a:solidFill>
                  <a:srgbClr val="292959"/>
                </a:solidFill>
                <a:latin typeface="Trebuchet MS"/>
                <a:cs typeface="Trebuchet MS"/>
              </a:rPr>
              <a:t>the</a:t>
            </a:r>
            <a:r>
              <a:rPr sz="2300" spc="-75" dirty="0">
                <a:solidFill>
                  <a:srgbClr val="292959"/>
                </a:solidFill>
                <a:latin typeface="Trebuchet MS"/>
                <a:cs typeface="Trebuchet MS"/>
              </a:rPr>
              <a:t> </a:t>
            </a:r>
            <a:r>
              <a:rPr sz="2300" spc="-10" dirty="0">
                <a:solidFill>
                  <a:srgbClr val="292959"/>
                </a:solidFill>
                <a:latin typeface="Trebuchet MS"/>
                <a:cs typeface="Trebuchet MS"/>
              </a:rPr>
              <a:t>sale</a:t>
            </a:r>
            <a:r>
              <a:rPr sz="2300" spc="-80" dirty="0">
                <a:solidFill>
                  <a:srgbClr val="292959"/>
                </a:solidFill>
                <a:latin typeface="Trebuchet MS"/>
                <a:cs typeface="Trebuchet MS"/>
              </a:rPr>
              <a:t> </a:t>
            </a:r>
            <a:r>
              <a:rPr sz="2300" dirty="0">
                <a:solidFill>
                  <a:srgbClr val="292959"/>
                </a:solidFill>
                <a:latin typeface="Trebuchet MS"/>
                <a:cs typeface="Trebuchet MS"/>
              </a:rPr>
              <a:t>was</a:t>
            </a:r>
            <a:r>
              <a:rPr sz="2300" spc="-75" dirty="0">
                <a:solidFill>
                  <a:srgbClr val="292959"/>
                </a:solidFill>
                <a:latin typeface="Trebuchet MS"/>
                <a:cs typeface="Trebuchet MS"/>
              </a:rPr>
              <a:t> </a:t>
            </a:r>
            <a:r>
              <a:rPr sz="2300" spc="-10" dirty="0">
                <a:solidFill>
                  <a:srgbClr val="292959"/>
                </a:solidFill>
                <a:latin typeface="Trebuchet MS"/>
                <a:cs typeface="Trebuchet MS"/>
              </a:rPr>
              <a:t>completed.</a:t>
            </a:r>
            <a:endParaRPr sz="2300">
              <a:latin typeface="Trebuchet MS"/>
              <a:cs typeface="Trebuchet MS"/>
            </a:endParaRPr>
          </a:p>
          <a:p>
            <a:pPr marL="12700" marR="5080">
              <a:lnSpc>
                <a:spcPct val="135900"/>
              </a:lnSpc>
              <a:tabLst>
                <a:tab pos="5636260" algn="l"/>
              </a:tabLst>
            </a:pPr>
            <a:r>
              <a:rPr sz="2300" dirty="0">
                <a:solidFill>
                  <a:srgbClr val="292959"/>
                </a:solidFill>
                <a:latin typeface="Trebuchet MS"/>
                <a:cs typeface="Trebuchet MS"/>
              </a:rPr>
              <a:t>Mrs</a:t>
            </a:r>
            <a:r>
              <a:rPr sz="2300" spc="-114" dirty="0">
                <a:solidFill>
                  <a:srgbClr val="292959"/>
                </a:solidFill>
                <a:latin typeface="Trebuchet MS"/>
                <a:cs typeface="Trebuchet MS"/>
              </a:rPr>
              <a:t> </a:t>
            </a:r>
            <a:r>
              <a:rPr sz="2300" spc="-40" dirty="0">
                <a:solidFill>
                  <a:srgbClr val="292959"/>
                </a:solidFill>
                <a:latin typeface="Trebuchet MS"/>
                <a:cs typeface="Trebuchet MS"/>
              </a:rPr>
              <a:t>Rosset</a:t>
            </a:r>
            <a:r>
              <a:rPr sz="2300" spc="-85" dirty="0">
                <a:solidFill>
                  <a:srgbClr val="292959"/>
                </a:solidFill>
                <a:latin typeface="Trebuchet MS"/>
                <a:cs typeface="Trebuchet MS"/>
              </a:rPr>
              <a:t> </a:t>
            </a:r>
            <a:r>
              <a:rPr sz="2300" spc="-40" dirty="0">
                <a:solidFill>
                  <a:srgbClr val="292959"/>
                </a:solidFill>
                <a:latin typeface="Trebuchet MS"/>
                <a:cs typeface="Trebuchet MS"/>
              </a:rPr>
              <a:t>oversaw</a:t>
            </a:r>
            <a:r>
              <a:rPr sz="2300" spc="-80" dirty="0">
                <a:solidFill>
                  <a:srgbClr val="292959"/>
                </a:solidFill>
                <a:latin typeface="Trebuchet MS"/>
                <a:cs typeface="Trebuchet MS"/>
              </a:rPr>
              <a:t> </a:t>
            </a:r>
            <a:r>
              <a:rPr sz="2300" spc="-95" dirty="0">
                <a:solidFill>
                  <a:srgbClr val="292959"/>
                </a:solidFill>
                <a:latin typeface="Trebuchet MS"/>
                <a:cs typeface="Trebuchet MS"/>
              </a:rPr>
              <a:t>the</a:t>
            </a:r>
            <a:r>
              <a:rPr sz="2300" spc="-80" dirty="0">
                <a:solidFill>
                  <a:srgbClr val="292959"/>
                </a:solidFill>
                <a:latin typeface="Trebuchet MS"/>
                <a:cs typeface="Trebuchet MS"/>
              </a:rPr>
              <a:t> </a:t>
            </a:r>
            <a:r>
              <a:rPr sz="2300" spc="-50" dirty="0">
                <a:solidFill>
                  <a:srgbClr val="292959"/>
                </a:solidFill>
                <a:latin typeface="Trebuchet MS"/>
                <a:cs typeface="Trebuchet MS"/>
              </a:rPr>
              <a:t>redecoration</a:t>
            </a:r>
            <a:r>
              <a:rPr sz="2300" spc="-80" dirty="0">
                <a:solidFill>
                  <a:srgbClr val="292959"/>
                </a:solidFill>
                <a:latin typeface="Trebuchet MS"/>
                <a:cs typeface="Trebuchet MS"/>
              </a:rPr>
              <a:t> </a:t>
            </a:r>
            <a:r>
              <a:rPr sz="2300" spc="-110" dirty="0">
                <a:solidFill>
                  <a:srgbClr val="292959"/>
                </a:solidFill>
                <a:latin typeface="Trebuchet MS"/>
                <a:cs typeface="Trebuchet MS"/>
              </a:rPr>
              <a:t>work</a:t>
            </a:r>
            <a:r>
              <a:rPr sz="2300" spc="-75" dirty="0">
                <a:solidFill>
                  <a:srgbClr val="292959"/>
                </a:solidFill>
                <a:latin typeface="Trebuchet MS"/>
                <a:cs typeface="Trebuchet MS"/>
              </a:rPr>
              <a:t> </a:t>
            </a:r>
            <a:r>
              <a:rPr sz="2300" dirty="0">
                <a:solidFill>
                  <a:srgbClr val="292959"/>
                </a:solidFill>
                <a:latin typeface="Trebuchet MS"/>
                <a:cs typeface="Trebuchet MS"/>
              </a:rPr>
              <a:t>and</a:t>
            </a:r>
            <a:r>
              <a:rPr sz="2300" spc="-85" dirty="0">
                <a:solidFill>
                  <a:srgbClr val="292959"/>
                </a:solidFill>
                <a:latin typeface="Trebuchet MS"/>
                <a:cs typeface="Trebuchet MS"/>
              </a:rPr>
              <a:t> </a:t>
            </a:r>
            <a:r>
              <a:rPr sz="2300" dirty="0">
                <a:solidFill>
                  <a:srgbClr val="292959"/>
                </a:solidFill>
                <a:latin typeface="Trebuchet MS"/>
                <a:cs typeface="Trebuchet MS"/>
              </a:rPr>
              <a:t>was</a:t>
            </a:r>
            <a:r>
              <a:rPr sz="2300" spc="-85" dirty="0">
                <a:solidFill>
                  <a:srgbClr val="292959"/>
                </a:solidFill>
                <a:latin typeface="Trebuchet MS"/>
                <a:cs typeface="Trebuchet MS"/>
              </a:rPr>
              <a:t> </a:t>
            </a:r>
            <a:r>
              <a:rPr sz="2300" spc="-70" dirty="0">
                <a:solidFill>
                  <a:srgbClr val="292959"/>
                </a:solidFill>
                <a:latin typeface="Trebuchet MS"/>
                <a:cs typeface="Trebuchet MS"/>
              </a:rPr>
              <a:t>present</a:t>
            </a:r>
            <a:r>
              <a:rPr sz="2300" spc="-80" dirty="0">
                <a:solidFill>
                  <a:srgbClr val="292959"/>
                </a:solidFill>
                <a:latin typeface="Trebuchet MS"/>
                <a:cs typeface="Trebuchet MS"/>
              </a:rPr>
              <a:t> most</a:t>
            </a:r>
            <a:r>
              <a:rPr sz="2300" spc="-85" dirty="0">
                <a:solidFill>
                  <a:srgbClr val="292959"/>
                </a:solidFill>
                <a:latin typeface="Trebuchet MS"/>
                <a:cs typeface="Trebuchet MS"/>
              </a:rPr>
              <a:t> </a:t>
            </a:r>
            <a:r>
              <a:rPr sz="2300" dirty="0">
                <a:solidFill>
                  <a:srgbClr val="292959"/>
                </a:solidFill>
                <a:latin typeface="Trebuchet MS"/>
                <a:cs typeface="Trebuchet MS"/>
              </a:rPr>
              <a:t>of</a:t>
            </a:r>
            <a:r>
              <a:rPr sz="2300" spc="-80" dirty="0">
                <a:solidFill>
                  <a:srgbClr val="292959"/>
                </a:solidFill>
                <a:latin typeface="Trebuchet MS"/>
                <a:cs typeface="Trebuchet MS"/>
              </a:rPr>
              <a:t> </a:t>
            </a:r>
            <a:r>
              <a:rPr sz="2300" spc="-95" dirty="0">
                <a:solidFill>
                  <a:srgbClr val="292959"/>
                </a:solidFill>
                <a:latin typeface="Trebuchet MS"/>
                <a:cs typeface="Trebuchet MS"/>
              </a:rPr>
              <a:t>the</a:t>
            </a:r>
            <a:r>
              <a:rPr sz="2300" spc="-80" dirty="0">
                <a:solidFill>
                  <a:srgbClr val="292959"/>
                </a:solidFill>
                <a:latin typeface="Trebuchet MS"/>
                <a:cs typeface="Trebuchet MS"/>
              </a:rPr>
              <a:t> </a:t>
            </a:r>
            <a:r>
              <a:rPr sz="2300" spc="-125" dirty="0">
                <a:solidFill>
                  <a:srgbClr val="292959"/>
                </a:solidFill>
                <a:latin typeface="Trebuchet MS"/>
                <a:cs typeface="Trebuchet MS"/>
              </a:rPr>
              <a:t>time</a:t>
            </a:r>
            <a:r>
              <a:rPr sz="2300" spc="-75" dirty="0">
                <a:solidFill>
                  <a:srgbClr val="292959"/>
                </a:solidFill>
                <a:latin typeface="Trebuchet MS"/>
                <a:cs typeface="Trebuchet MS"/>
              </a:rPr>
              <a:t> </a:t>
            </a:r>
            <a:r>
              <a:rPr sz="2300" spc="-50" dirty="0">
                <a:solidFill>
                  <a:srgbClr val="292959"/>
                </a:solidFill>
                <a:latin typeface="Trebuchet MS"/>
                <a:cs typeface="Trebuchet MS"/>
              </a:rPr>
              <a:t>to</a:t>
            </a:r>
            <a:r>
              <a:rPr sz="2300" spc="-85" dirty="0">
                <a:solidFill>
                  <a:srgbClr val="292959"/>
                </a:solidFill>
                <a:latin typeface="Trebuchet MS"/>
                <a:cs typeface="Trebuchet MS"/>
              </a:rPr>
              <a:t> </a:t>
            </a:r>
            <a:r>
              <a:rPr sz="2300" dirty="0">
                <a:solidFill>
                  <a:srgbClr val="292959"/>
                </a:solidFill>
                <a:latin typeface="Trebuchet MS"/>
                <a:cs typeface="Trebuchet MS"/>
              </a:rPr>
              <a:t>do</a:t>
            </a:r>
            <a:r>
              <a:rPr sz="2300" spc="-80" dirty="0">
                <a:solidFill>
                  <a:srgbClr val="292959"/>
                </a:solidFill>
                <a:latin typeface="Trebuchet MS"/>
                <a:cs typeface="Trebuchet MS"/>
              </a:rPr>
              <a:t> </a:t>
            </a:r>
            <a:r>
              <a:rPr sz="2300" spc="-25" dirty="0">
                <a:solidFill>
                  <a:srgbClr val="292959"/>
                </a:solidFill>
                <a:latin typeface="Trebuchet MS"/>
                <a:cs typeface="Trebuchet MS"/>
              </a:rPr>
              <a:t>so. </a:t>
            </a:r>
            <a:r>
              <a:rPr sz="2300" spc="-65" dirty="0">
                <a:solidFill>
                  <a:srgbClr val="292959"/>
                </a:solidFill>
                <a:latin typeface="Trebuchet MS"/>
                <a:cs typeface="Trebuchet MS"/>
              </a:rPr>
              <a:t>Unbeknown</a:t>
            </a:r>
            <a:r>
              <a:rPr sz="2300" spc="-110" dirty="0">
                <a:solidFill>
                  <a:srgbClr val="292959"/>
                </a:solidFill>
                <a:latin typeface="Trebuchet MS"/>
                <a:cs typeface="Trebuchet MS"/>
              </a:rPr>
              <a:t> </a:t>
            </a:r>
            <a:r>
              <a:rPr sz="2300" spc="-50" dirty="0">
                <a:solidFill>
                  <a:srgbClr val="292959"/>
                </a:solidFill>
                <a:latin typeface="Trebuchet MS"/>
                <a:cs typeface="Trebuchet MS"/>
              </a:rPr>
              <a:t>to</a:t>
            </a:r>
            <a:r>
              <a:rPr sz="2300" spc="-120" dirty="0">
                <a:solidFill>
                  <a:srgbClr val="292959"/>
                </a:solidFill>
                <a:latin typeface="Trebuchet MS"/>
                <a:cs typeface="Trebuchet MS"/>
              </a:rPr>
              <a:t> </a:t>
            </a:r>
            <a:r>
              <a:rPr sz="2300" dirty="0">
                <a:solidFill>
                  <a:srgbClr val="292959"/>
                </a:solidFill>
                <a:latin typeface="Trebuchet MS"/>
                <a:cs typeface="Trebuchet MS"/>
              </a:rPr>
              <a:t>Mrs</a:t>
            </a:r>
            <a:r>
              <a:rPr sz="2300" spc="-140" dirty="0">
                <a:solidFill>
                  <a:srgbClr val="292959"/>
                </a:solidFill>
                <a:latin typeface="Trebuchet MS"/>
                <a:cs typeface="Trebuchet MS"/>
              </a:rPr>
              <a:t> </a:t>
            </a:r>
            <a:r>
              <a:rPr sz="2300" spc="-90" dirty="0">
                <a:solidFill>
                  <a:srgbClr val="292959"/>
                </a:solidFill>
                <a:latin typeface="Trebuchet MS"/>
                <a:cs typeface="Trebuchet MS"/>
              </a:rPr>
              <a:t>Rosset,</a:t>
            </a:r>
            <a:r>
              <a:rPr sz="2300" spc="-80" dirty="0">
                <a:solidFill>
                  <a:srgbClr val="292959"/>
                </a:solidFill>
                <a:latin typeface="Trebuchet MS"/>
                <a:cs typeface="Trebuchet MS"/>
              </a:rPr>
              <a:t> </a:t>
            </a:r>
            <a:r>
              <a:rPr sz="2300" dirty="0">
                <a:solidFill>
                  <a:srgbClr val="292959"/>
                </a:solidFill>
                <a:latin typeface="Trebuchet MS"/>
                <a:cs typeface="Trebuchet MS"/>
              </a:rPr>
              <a:t>Mr</a:t>
            </a:r>
            <a:r>
              <a:rPr sz="2300" spc="-95" dirty="0">
                <a:solidFill>
                  <a:srgbClr val="292959"/>
                </a:solidFill>
                <a:latin typeface="Trebuchet MS"/>
                <a:cs typeface="Trebuchet MS"/>
              </a:rPr>
              <a:t> </a:t>
            </a:r>
            <a:r>
              <a:rPr sz="2300" spc="-40" dirty="0">
                <a:solidFill>
                  <a:srgbClr val="292959"/>
                </a:solidFill>
                <a:latin typeface="Trebuchet MS"/>
                <a:cs typeface="Trebuchet MS"/>
              </a:rPr>
              <a:t>Rosset</a:t>
            </a:r>
            <a:r>
              <a:rPr sz="2300" spc="-100" dirty="0">
                <a:solidFill>
                  <a:srgbClr val="292959"/>
                </a:solidFill>
                <a:latin typeface="Trebuchet MS"/>
                <a:cs typeface="Trebuchet MS"/>
              </a:rPr>
              <a:t> </a:t>
            </a:r>
            <a:r>
              <a:rPr sz="2300" spc="-80" dirty="0">
                <a:solidFill>
                  <a:srgbClr val="292959"/>
                </a:solidFill>
                <a:latin typeface="Trebuchet MS"/>
                <a:cs typeface="Trebuchet MS"/>
              </a:rPr>
              <a:t>took</a:t>
            </a:r>
            <a:r>
              <a:rPr sz="2300" spc="-90" dirty="0">
                <a:solidFill>
                  <a:srgbClr val="292959"/>
                </a:solidFill>
                <a:latin typeface="Trebuchet MS"/>
                <a:cs typeface="Trebuchet MS"/>
              </a:rPr>
              <a:t> </a:t>
            </a:r>
            <a:r>
              <a:rPr sz="2300" spc="-85" dirty="0">
                <a:solidFill>
                  <a:srgbClr val="292959"/>
                </a:solidFill>
                <a:latin typeface="Trebuchet MS"/>
                <a:cs typeface="Trebuchet MS"/>
              </a:rPr>
              <a:t>out</a:t>
            </a:r>
            <a:r>
              <a:rPr sz="2300" spc="-90" dirty="0">
                <a:solidFill>
                  <a:srgbClr val="292959"/>
                </a:solidFill>
                <a:latin typeface="Trebuchet MS"/>
                <a:cs typeface="Trebuchet MS"/>
              </a:rPr>
              <a:t> </a:t>
            </a:r>
            <a:r>
              <a:rPr sz="2300" spc="95" dirty="0">
                <a:solidFill>
                  <a:srgbClr val="292959"/>
                </a:solidFill>
                <a:latin typeface="Trebuchet MS"/>
                <a:cs typeface="Trebuchet MS"/>
              </a:rPr>
              <a:t>a</a:t>
            </a:r>
            <a:r>
              <a:rPr sz="2300" spc="-95" dirty="0">
                <a:solidFill>
                  <a:srgbClr val="292959"/>
                </a:solidFill>
                <a:latin typeface="Trebuchet MS"/>
                <a:cs typeface="Trebuchet MS"/>
              </a:rPr>
              <a:t> </a:t>
            </a:r>
            <a:r>
              <a:rPr sz="2300" dirty="0">
                <a:solidFill>
                  <a:srgbClr val="292959"/>
                </a:solidFill>
                <a:latin typeface="Trebuchet MS"/>
                <a:cs typeface="Trebuchet MS"/>
              </a:rPr>
              <a:t>mortgage</a:t>
            </a:r>
            <a:r>
              <a:rPr sz="2300" spc="-95" dirty="0">
                <a:solidFill>
                  <a:srgbClr val="292959"/>
                </a:solidFill>
                <a:latin typeface="Trebuchet MS"/>
                <a:cs typeface="Trebuchet MS"/>
              </a:rPr>
              <a:t> </a:t>
            </a:r>
            <a:r>
              <a:rPr sz="2300" dirty="0">
                <a:solidFill>
                  <a:srgbClr val="292959"/>
                </a:solidFill>
                <a:latin typeface="Trebuchet MS"/>
                <a:cs typeface="Trebuchet MS"/>
              </a:rPr>
              <a:t>against</a:t>
            </a:r>
            <a:r>
              <a:rPr sz="2300" spc="-100" dirty="0">
                <a:solidFill>
                  <a:srgbClr val="292959"/>
                </a:solidFill>
                <a:latin typeface="Trebuchet MS"/>
                <a:cs typeface="Trebuchet MS"/>
              </a:rPr>
              <a:t> </a:t>
            </a:r>
            <a:r>
              <a:rPr sz="2300" spc="-95" dirty="0">
                <a:solidFill>
                  <a:srgbClr val="292959"/>
                </a:solidFill>
                <a:latin typeface="Trebuchet MS"/>
                <a:cs typeface="Trebuchet MS"/>
              </a:rPr>
              <a:t>the</a:t>
            </a:r>
            <a:r>
              <a:rPr sz="2300" spc="-75" dirty="0">
                <a:solidFill>
                  <a:srgbClr val="292959"/>
                </a:solidFill>
                <a:latin typeface="Trebuchet MS"/>
                <a:cs typeface="Trebuchet MS"/>
              </a:rPr>
              <a:t> </a:t>
            </a:r>
            <a:r>
              <a:rPr sz="2300" spc="-110" dirty="0">
                <a:solidFill>
                  <a:srgbClr val="292959"/>
                </a:solidFill>
                <a:latin typeface="Trebuchet MS"/>
                <a:cs typeface="Trebuchet MS"/>
              </a:rPr>
              <a:t>property.</a:t>
            </a:r>
            <a:r>
              <a:rPr sz="2300" spc="-75" dirty="0">
                <a:solidFill>
                  <a:srgbClr val="292959"/>
                </a:solidFill>
                <a:latin typeface="Trebuchet MS"/>
                <a:cs typeface="Trebuchet MS"/>
              </a:rPr>
              <a:t> </a:t>
            </a:r>
            <a:r>
              <a:rPr sz="2300" spc="-20" dirty="0">
                <a:solidFill>
                  <a:srgbClr val="292959"/>
                </a:solidFill>
                <a:latin typeface="Trebuchet MS"/>
                <a:cs typeface="Trebuchet MS"/>
              </a:rPr>
              <a:t>This </a:t>
            </a:r>
            <a:r>
              <a:rPr sz="2300" spc="-25" dirty="0">
                <a:solidFill>
                  <a:srgbClr val="292959"/>
                </a:solidFill>
                <a:latin typeface="Trebuchet MS"/>
                <a:cs typeface="Trebuchet MS"/>
              </a:rPr>
              <a:t>loan</a:t>
            </a:r>
            <a:r>
              <a:rPr sz="2300" spc="-105" dirty="0">
                <a:solidFill>
                  <a:srgbClr val="292959"/>
                </a:solidFill>
                <a:latin typeface="Trebuchet MS"/>
                <a:cs typeface="Trebuchet MS"/>
              </a:rPr>
              <a:t> </a:t>
            </a:r>
            <a:r>
              <a:rPr sz="2300" spc="-90" dirty="0">
                <a:solidFill>
                  <a:srgbClr val="292959"/>
                </a:solidFill>
                <a:latin typeface="Trebuchet MS"/>
                <a:cs typeface="Trebuchet MS"/>
              </a:rPr>
              <a:t>money</a:t>
            </a:r>
            <a:r>
              <a:rPr sz="2300" spc="-80" dirty="0">
                <a:solidFill>
                  <a:srgbClr val="292959"/>
                </a:solidFill>
                <a:latin typeface="Trebuchet MS"/>
                <a:cs typeface="Trebuchet MS"/>
              </a:rPr>
              <a:t> </a:t>
            </a:r>
            <a:r>
              <a:rPr sz="2300" dirty="0">
                <a:solidFill>
                  <a:srgbClr val="292959"/>
                </a:solidFill>
                <a:latin typeface="Trebuchet MS"/>
                <a:cs typeface="Trebuchet MS"/>
              </a:rPr>
              <a:t>was</a:t>
            </a:r>
            <a:r>
              <a:rPr sz="2300" spc="-90" dirty="0">
                <a:solidFill>
                  <a:srgbClr val="292959"/>
                </a:solidFill>
                <a:latin typeface="Trebuchet MS"/>
                <a:cs typeface="Trebuchet MS"/>
              </a:rPr>
              <a:t> </a:t>
            </a:r>
            <a:r>
              <a:rPr sz="2300" spc="-10" dirty="0">
                <a:solidFill>
                  <a:srgbClr val="292959"/>
                </a:solidFill>
                <a:latin typeface="Trebuchet MS"/>
                <a:cs typeface="Trebuchet MS"/>
              </a:rPr>
              <a:t>used</a:t>
            </a:r>
            <a:r>
              <a:rPr sz="2300" spc="-95" dirty="0">
                <a:solidFill>
                  <a:srgbClr val="292959"/>
                </a:solidFill>
                <a:latin typeface="Trebuchet MS"/>
                <a:cs typeface="Trebuchet MS"/>
              </a:rPr>
              <a:t> </a:t>
            </a:r>
            <a:r>
              <a:rPr sz="2300" spc="-50" dirty="0">
                <a:solidFill>
                  <a:srgbClr val="292959"/>
                </a:solidFill>
                <a:latin typeface="Trebuchet MS"/>
                <a:cs typeface="Trebuchet MS"/>
              </a:rPr>
              <a:t>to</a:t>
            </a:r>
            <a:r>
              <a:rPr sz="2300" spc="-90" dirty="0">
                <a:solidFill>
                  <a:srgbClr val="292959"/>
                </a:solidFill>
                <a:latin typeface="Trebuchet MS"/>
                <a:cs typeface="Trebuchet MS"/>
              </a:rPr>
              <a:t> </a:t>
            </a:r>
            <a:r>
              <a:rPr sz="2300" spc="-85" dirty="0">
                <a:solidFill>
                  <a:srgbClr val="292959"/>
                </a:solidFill>
                <a:latin typeface="Trebuchet MS"/>
                <a:cs typeface="Trebuchet MS"/>
              </a:rPr>
              <a:t>contribute </a:t>
            </a:r>
            <a:r>
              <a:rPr sz="2300" spc="-10" dirty="0">
                <a:solidFill>
                  <a:srgbClr val="292959"/>
                </a:solidFill>
                <a:latin typeface="Trebuchet MS"/>
                <a:cs typeface="Trebuchet MS"/>
              </a:rPr>
              <a:t>towards</a:t>
            </a:r>
            <a:r>
              <a:rPr sz="2300" dirty="0">
                <a:solidFill>
                  <a:srgbClr val="292959"/>
                </a:solidFill>
                <a:latin typeface="Trebuchet MS"/>
                <a:cs typeface="Trebuchet MS"/>
              </a:rPr>
              <a:t>	</a:t>
            </a:r>
            <a:r>
              <a:rPr sz="2300" spc="-95" dirty="0">
                <a:solidFill>
                  <a:srgbClr val="292959"/>
                </a:solidFill>
                <a:latin typeface="Trebuchet MS"/>
                <a:cs typeface="Trebuchet MS"/>
              </a:rPr>
              <a:t>the</a:t>
            </a:r>
            <a:r>
              <a:rPr sz="2300" spc="-80" dirty="0">
                <a:solidFill>
                  <a:srgbClr val="292959"/>
                </a:solidFill>
                <a:latin typeface="Trebuchet MS"/>
                <a:cs typeface="Trebuchet MS"/>
              </a:rPr>
              <a:t> </a:t>
            </a:r>
            <a:r>
              <a:rPr sz="2300" spc="-30" dirty="0">
                <a:solidFill>
                  <a:srgbClr val="292959"/>
                </a:solidFill>
                <a:latin typeface="Trebuchet MS"/>
                <a:cs typeface="Trebuchet MS"/>
              </a:rPr>
              <a:t>purchase</a:t>
            </a:r>
            <a:r>
              <a:rPr sz="2300" spc="-90" dirty="0">
                <a:solidFill>
                  <a:srgbClr val="292959"/>
                </a:solidFill>
                <a:latin typeface="Trebuchet MS"/>
                <a:cs typeface="Trebuchet MS"/>
              </a:rPr>
              <a:t> </a:t>
            </a:r>
            <a:r>
              <a:rPr sz="2300" spc="-105" dirty="0">
                <a:solidFill>
                  <a:srgbClr val="292959"/>
                </a:solidFill>
                <a:latin typeface="Trebuchet MS"/>
                <a:cs typeface="Trebuchet MS"/>
              </a:rPr>
              <a:t>price,</a:t>
            </a:r>
            <a:r>
              <a:rPr sz="2300" spc="-75" dirty="0">
                <a:solidFill>
                  <a:srgbClr val="292959"/>
                </a:solidFill>
                <a:latin typeface="Trebuchet MS"/>
                <a:cs typeface="Trebuchet MS"/>
              </a:rPr>
              <a:t> </a:t>
            </a:r>
            <a:r>
              <a:rPr sz="2300" spc="-10" dirty="0">
                <a:solidFill>
                  <a:srgbClr val="292959"/>
                </a:solidFill>
                <a:latin typeface="Trebuchet MS"/>
                <a:cs typeface="Trebuchet MS"/>
              </a:rPr>
              <a:t>alongside</a:t>
            </a:r>
            <a:r>
              <a:rPr sz="2300" spc="-75" dirty="0">
                <a:solidFill>
                  <a:srgbClr val="292959"/>
                </a:solidFill>
                <a:latin typeface="Trebuchet MS"/>
                <a:cs typeface="Trebuchet MS"/>
              </a:rPr>
              <a:t> </a:t>
            </a:r>
            <a:r>
              <a:rPr sz="2300" spc="-95" dirty="0">
                <a:solidFill>
                  <a:srgbClr val="292959"/>
                </a:solidFill>
                <a:latin typeface="Trebuchet MS"/>
                <a:cs typeface="Trebuchet MS"/>
              </a:rPr>
              <a:t>the</a:t>
            </a:r>
            <a:r>
              <a:rPr sz="2300" spc="-80" dirty="0">
                <a:solidFill>
                  <a:srgbClr val="292959"/>
                </a:solidFill>
                <a:latin typeface="Trebuchet MS"/>
                <a:cs typeface="Trebuchet MS"/>
              </a:rPr>
              <a:t> </a:t>
            </a:r>
            <a:r>
              <a:rPr sz="2300" spc="-10" dirty="0">
                <a:solidFill>
                  <a:srgbClr val="292959"/>
                </a:solidFill>
                <a:latin typeface="Trebuchet MS"/>
                <a:cs typeface="Trebuchet MS"/>
              </a:rPr>
              <a:t>trust </a:t>
            </a:r>
            <a:r>
              <a:rPr sz="2300" spc="-135" dirty="0">
                <a:solidFill>
                  <a:srgbClr val="292959"/>
                </a:solidFill>
                <a:latin typeface="Trebuchet MS"/>
                <a:cs typeface="Trebuchet MS"/>
              </a:rPr>
              <a:t>money,</a:t>
            </a:r>
            <a:r>
              <a:rPr sz="2300" spc="-75" dirty="0">
                <a:solidFill>
                  <a:srgbClr val="292959"/>
                </a:solidFill>
                <a:latin typeface="Trebuchet MS"/>
                <a:cs typeface="Trebuchet MS"/>
              </a:rPr>
              <a:t> </a:t>
            </a:r>
            <a:r>
              <a:rPr sz="2300" dirty="0">
                <a:solidFill>
                  <a:srgbClr val="292959"/>
                </a:solidFill>
                <a:latin typeface="Trebuchet MS"/>
                <a:cs typeface="Trebuchet MS"/>
              </a:rPr>
              <a:t>and</a:t>
            </a:r>
            <a:r>
              <a:rPr sz="2300" spc="-75" dirty="0">
                <a:solidFill>
                  <a:srgbClr val="292959"/>
                </a:solidFill>
                <a:latin typeface="Trebuchet MS"/>
                <a:cs typeface="Trebuchet MS"/>
              </a:rPr>
              <a:t> </a:t>
            </a:r>
            <a:r>
              <a:rPr sz="2300" spc="-80" dirty="0">
                <a:solidFill>
                  <a:srgbClr val="292959"/>
                </a:solidFill>
                <a:latin typeface="Trebuchet MS"/>
                <a:cs typeface="Trebuchet MS"/>
              </a:rPr>
              <a:t>for</a:t>
            </a:r>
            <a:r>
              <a:rPr sz="2300" spc="-75" dirty="0">
                <a:solidFill>
                  <a:srgbClr val="292959"/>
                </a:solidFill>
                <a:latin typeface="Trebuchet MS"/>
                <a:cs typeface="Trebuchet MS"/>
              </a:rPr>
              <a:t> </a:t>
            </a:r>
            <a:r>
              <a:rPr sz="2300" spc="-80" dirty="0">
                <a:solidFill>
                  <a:srgbClr val="292959"/>
                </a:solidFill>
                <a:latin typeface="Trebuchet MS"/>
                <a:cs typeface="Trebuchet MS"/>
              </a:rPr>
              <a:t>renovation</a:t>
            </a:r>
            <a:r>
              <a:rPr sz="2300" spc="-75" dirty="0">
                <a:solidFill>
                  <a:srgbClr val="292959"/>
                </a:solidFill>
                <a:latin typeface="Trebuchet MS"/>
                <a:cs typeface="Trebuchet MS"/>
              </a:rPr>
              <a:t> </a:t>
            </a:r>
            <a:r>
              <a:rPr sz="2300" spc="-140" dirty="0">
                <a:solidFill>
                  <a:srgbClr val="292959"/>
                </a:solidFill>
                <a:latin typeface="Trebuchet MS"/>
                <a:cs typeface="Trebuchet MS"/>
              </a:rPr>
              <a:t>work.</a:t>
            </a:r>
            <a:r>
              <a:rPr sz="2300" spc="-70" dirty="0">
                <a:solidFill>
                  <a:srgbClr val="292959"/>
                </a:solidFill>
                <a:latin typeface="Trebuchet MS"/>
                <a:cs typeface="Trebuchet MS"/>
              </a:rPr>
              <a:t> </a:t>
            </a:r>
            <a:r>
              <a:rPr sz="2300" spc="-155" dirty="0">
                <a:solidFill>
                  <a:srgbClr val="292959"/>
                </a:solidFill>
                <a:latin typeface="Trebuchet MS"/>
                <a:cs typeface="Trebuchet MS"/>
              </a:rPr>
              <a:t>The</a:t>
            </a:r>
            <a:r>
              <a:rPr sz="2300" spc="-75" dirty="0">
                <a:solidFill>
                  <a:srgbClr val="292959"/>
                </a:solidFill>
                <a:latin typeface="Trebuchet MS"/>
                <a:cs typeface="Trebuchet MS"/>
              </a:rPr>
              <a:t> </a:t>
            </a:r>
            <a:r>
              <a:rPr sz="2300" dirty="0">
                <a:solidFill>
                  <a:srgbClr val="292959"/>
                </a:solidFill>
                <a:latin typeface="Trebuchet MS"/>
                <a:cs typeface="Trebuchet MS"/>
              </a:rPr>
              <a:t>charge</a:t>
            </a:r>
            <a:r>
              <a:rPr sz="2300" spc="-75" dirty="0">
                <a:solidFill>
                  <a:srgbClr val="292959"/>
                </a:solidFill>
                <a:latin typeface="Trebuchet MS"/>
                <a:cs typeface="Trebuchet MS"/>
              </a:rPr>
              <a:t> </a:t>
            </a:r>
            <a:r>
              <a:rPr sz="2300" dirty="0">
                <a:solidFill>
                  <a:srgbClr val="292959"/>
                </a:solidFill>
                <a:latin typeface="Trebuchet MS"/>
                <a:cs typeface="Trebuchet MS"/>
              </a:rPr>
              <a:t>was</a:t>
            </a:r>
            <a:r>
              <a:rPr sz="2300" spc="-75" dirty="0">
                <a:solidFill>
                  <a:srgbClr val="292959"/>
                </a:solidFill>
                <a:latin typeface="Trebuchet MS"/>
                <a:cs typeface="Trebuchet MS"/>
              </a:rPr>
              <a:t> </a:t>
            </a:r>
            <a:r>
              <a:rPr sz="2300" spc="-50" dirty="0">
                <a:solidFill>
                  <a:srgbClr val="292959"/>
                </a:solidFill>
                <a:latin typeface="Trebuchet MS"/>
                <a:cs typeface="Trebuchet MS"/>
              </a:rPr>
              <a:t>registered</a:t>
            </a:r>
            <a:r>
              <a:rPr sz="2300" spc="-70" dirty="0">
                <a:solidFill>
                  <a:srgbClr val="292959"/>
                </a:solidFill>
                <a:latin typeface="Trebuchet MS"/>
                <a:cs typeface="Trebuchet MS"/>
              </a:rPr>
              <a:t> </a:t>
            </a:r>
            <a:r>
              <a:rPr sz="2300" dirty="0">
                <a:solidFill>
                  <a:srgbClr val="292959"/>
                </a:solidFill>
                <a:latin typeface="Trebuchet MS"/>
                <a:cs typeface="Trebuchet MS"/>
              </a:rPr>
              <a:t>on</a:t>
            </a:r>
            <a:r>
              <a:rPr sz="2300" spc="-75" dirty="0">
                <a:solidFill>
                  <a:srgbClr val="292959"/>
                </a:solidFill>
                <a:latin typeface="Trebuchet MS"/>
                <a:cs typeface="Trebuchet MS"/>
              </a:rPr>
              <a:t> </a:t>
            </a:r>
            <a:r>
              <a:rPr sz="2300" spc="-65" dirty="0">
                <a:solidFill>
                  <a:srgbClr val="292959"/>
                </a:solidFill>
                <a:latin typeface="Trebuchet MS"/>
                <a:cs typeface="Trebuchet MS"/>
              </a:rPr>
              <a:t>completion</a:t>
            </a:r>
            <a:r>
              <a:rPr sz="2300" spc="-75" dirty="0">
                <a:solidFill>
                  <a:srgbClr val="292959"/>
                </a:solidFill>
                <a:latin typeface="Trebuchet MS"/>
                <a:cs typeface="Trebuchet MS"/>
              </a:rPr>
              <a:t> </a:t>
            </a:r>
            <a:r>
              <a:rPr sz="2300" dirty="0">
                <a:solidFill>
                  <a:srgbClr val="292959"/>
                </a:solidFill>
                <a:latin typeface="Trebuchet MS"/>
                <a:cs typeface="Trebuchet MS"/>
              </a:rPr>
              <a:t>of</a:t>
            </a:r>
            <a:r>
              <a:rPr sz="2300" spc="-75" dirty="0">
                <a:solidFill>
                  <a:srgbClr val="292959"/>
                </a:solidFill>
                <a:latin typeface="Trebuchet MS"/>
                <a:cs typeface="Trebuchet MS"/>
              </a:rPr>
              <a:t> </a:t>
            </a:r>
            <a:r>
              <a:rPr sz="2300" spc="-25" dirty="0">
                <a:solidFill>
                  <a:srgbClr val="292959"/>
                </a:solidFill>
                <a:latin typeface="Trebuchet MS"/>
                <a:cs typeface="Trebuchet MS"/>
              </a:rPr>
              <a:t>the </a:t>
            </a:r>
            <a:r>
              <a:rPr sz="2300" spc="-10" dirty="0">
                <a:solidFill>
                  <a:srgbClr val="292959"/>
                </a:solidFill>
                <a:latin typeface="Trebuchet MS"/>
                <a:cs typeface="Trebuchet MS"/>
              </a:rPr>
              <a:t>purchase.</a:t>
            </a:r>
            <a:endParaRPr sz="2300">
              <a:latin typeface="Trebuchet MS"/>
              <a:cs typeface="Trebuchet MS"/>
            </a:endParaRPr>
          </a:p>
          <a:p>
            <a:pPr marL="12700">
              <a:lnSpc>
                <a:spcPct val="100000"/>
              </a:lnSpc>
              <a:spcBef>
                <a:spcPts val="985"/>
              </a:spcBef>
            </a:pPr>
            <a:r>
              <a:rPr sz="2300" dirty="0">
                <a:solidFill>
                  <a:srgbClr val="292959"/>
                </a:solidFill>
                <a:latin typeface="Trebuchet MS"/>
                <a:cs typeface="Trebuchet MS"/>
              </a:rPr>
              <a:t>Mr</a:t>
            </a:r>
            <a:r>
              <a:rPr sz="2300" spc="-170" dirty="0">
                <a:solidFill>
                  <a:srgbClr val="292959"/>
                </a:solidFill>
                <a:latin typeface="Trebuchet MS"/>
                <a:cs typeface="Trebuchet MS"/>
              </a:rPr>
              <a:t> </a:t>
            </a:r>
            <a:r>
              <a:rPr sz="2300" spc="-40" dirty="0">
                <a:solidFill>
                  <a:srgbClr val="292959"/>
                </a:solidFill>
                <a:latin typeface="Trebuchet MS"/>
                <a:cs typeface="Trebuchet MS"/>
              </a:rPr>
              <a:t>Rosset</a:t>
            </a:r>
            <a:r>
              <a:rPr sz="2300" spc="-85" dirty="0">
                <a:solidFill>
                  <a:srgbClr val="292959"/>
                </a:solidFill>
                <a:latin typeface="Trebuchet MS"/>
                <a:cs typeface="Trebuchet MS"/>
              </a:rPr>
              <a:t> </a:t>
            </a:r>
            <a:r>
              <a:rPr sz="2300" spc="-110" dirty="0">
                <a:solidFill>
                  <a:srgbClr val="292959"/>
                </a:solidFill>
                <a:latin typeface="Trebuchet MS"/>
                <a:cs typeface="Trebuchet MS"/>
              </a:rPr>
              <a:t>left</a:t>
            </a:r>
            <a:r>
              <a:rPr sz="2300" spc="-75" dirty="0">
                <a:solidFill>
                  <a:srgbClr val="292959"/>
                </a:solidFill>
                <a:latin typeface="Trebuchet MS"/>
                <a:cs typeface="Trebuchet MS"/>
              </a:rPr>
              <a:t> </a:t>
            </a:r>
            <a:r>
              <a:rPr sz="2300" spc="-95" dirty="0">
                <a:solidFill>
                  <a:srgbClr val="292959"/>
                </a:solidFill>
                <a:latin typeface="Trebuchet MS"/>
                <a:cs typeface="Trebuchet MS"/>
              </a:rPr>
              <a:t>the</a:t>
            </a:r>
            <a:r>
              <a:rPr sz="2300" spc="-80" dirty="0">
                <a:solidFill>
                  <a:srgbClr val="292959"/>
                </a:solidFill>
                <a:latin typeface="Trebuchet MS"/>
                <a:cs typeface="Trebuchet MS"/>
              </a:rPr>
              <a:t> </a:t>
            </a:r>
            <a:r>
              <a:rPr sz="2300" spc="-60" dirty="0">
                <a:solidFill>
                  <a:srgbClr val="292959"/>
                </a:solidFill>
                <a:latin typeface="Trebuchet MS"/>
                <a:cs typeface="Trebuchet MS"/>
              </a:rPr>
              <a:t>home</a:t>
            </a:r>
            <a:r>
              <a:rPr sz="2300" spc="-90" dirty="0">
                <a:solidFill>
                  <a:srgbClr val="292959"/>
                </a:solidFill>
                <a:latin typeface="Trebuchet MS"/>
                <a:cs typeface="Trebuchet MS"/>
              </a:rPr>
              <a:t> </a:t>
            </a:r>
            <a:r>
              <a:rPr sz="2300" spc="-10" dirty="0">
                <a:solidFill>
                  <a:srgbClr val="292959"/>
                </a:solidFill>
                <a:latin typeface="Trebuchet MS"/>
                <a:cs typeface="Trebuchet MS"/>
              </a:rPr>
              <a:t>due</a:t>
            </a:r>
            <a:r>
              <a:rPr sz="2300" spc="-85" dirty="0">
                <a:solidFill>
                  <a:srgbClr val="292959"/>
                </a:solidFill>
                <a:latin typeface="Trebuchet MS"/>
                <a:cs typeface="Trebuchet MS"/>
              </a:rPr>
              <a:t> </a:t>
            </a:r>
            <a:r>
              <a:rPr sz="2300" spc="-50" dirty="0">
                <a:solidFill>
                  <a:srgbClr val="292959"/>
                </a:solidFill>
                <a:latin typeface="Trebuchet MS"/>
                <a:cs typeface="Trebuchet MS"/>
              </a:rPr>
              <a:t>to</a:t>
            </a:r>
            <a:r>
              <a:rPr sz="2300" spc="-90" dirty="0">
                <a:solidFill>
                  <a:srgbClr val="292959"/>
                </a:solidFill>
                <a:latin typeface="Trebuchet MS"/>
                <a:cs typeface="Trebuchet MS"/>
              </a:rPr>
              <a:t> </a:t>
            </a:r>
            <a:r>
              <a:rPr sz="2300" spc="-100" dirty="0">
                <a:solidFill>
                  <a:srgbClr val="292959"/>
                </a:solidFill>
                <a:latin typeface="Trebuchet MS"/>
                <a:cs typeface="Trebuchet MS"/>
              </a:rPr>
              <a:t>marital</a:t>
            </a:r>
            <a:r>
              <a:rPr sz="2300" spc="-75" dirty="0">
                <a:solidFill>
                  <a:srgbClr val="292959"/>
                </a:solidFill>
                <a:latin typeface="Trebuchet MS"/>
                <a:cs typeface="Trebuchet MS"/>
              </a:rPr>
              <a:t> </a:t>
            </a:r>
            <a:r>
              <a:rPr sz="2300" spc="-100" dirty="0">
                <a:solidFill>
                  <a:srgbClr val="292959"/>
                </a:solidFill>
                <a:latin typeface="Trebuchet MS"/>
                <a:cs typeface="Trebuchet MS"/>
              </a:rPr>
              <a:t>difficulties,</a:t>
            </a:r>
            <a:r>
              <a:rPr sz="2300" spc="-75" dirty="0">
                <a:solidFill>
                  <a:srgbClr val="292959"/>
                </a:solidFill>
                <a:latin typeface="Trebuchet MS"/>
                <a:cs typeface="Trebuchet MS"/>
              </a:rPr>
              <a:t> </a:t>
            </a:r>
            <a:r>
              <a:rPr sz="2300" spc="-95" dirty="0">
                <a:solidFill>
                  <a:srgbClr val="292959"/>
                </a:solidFill>
                <a:latin typeface="Trebuchet MS"/>
                <a:cs typeface="Trebuchet MS"/>
              </a:rPr>
              <a:t>while</a:t>
            </a:r>
            <a:r>
              <a:rPr sz="2300" spc="-75" dirty="0">
                <a:solidFill>
                  <a:srgbClr val="292959"/>
                </a:solidFill>
                <a:latin typeface="Trebuchet MS"/>
                <a:cs typeface="Trebuchet MS"/>
              </a:rPr>
              <a:t> </a:t>
            </a:r>
            <a:r>
              <a:rPr sz="2300" dirty="0">
                <a:solidFill>
                  <a:srgbClr val="292959"/>
                </a:solidFill>
                <a:latin typeface="Trebuchet MS"/>
                <a:cs typeface="Trebuchet MS"/>
              </a:rPr>
              <a:t>Mrs</a:t>
            </a:r>
            <a:r>
              <a:rPr sz="2300" spc="-90" dirty="0">
                <a:solidFill>
                  <a:srgbClr val="292959"/>
                </a:solidFill>
                <a:latin typeface="Trebuchet MS"/>
                <a:cs typeface="Trebuchet MS"/>
              </a:rPr>
              <a:t> </a:t>
            </a:r>
            <a:r>
              <a:rPr sz="2300" spc="-40" dirty="0">
                <a:solidFill>
                  <a:srgbClr val="292959"/>
                </a:solidFill>
                <a:latin typeface="Trebuchet MS"/>
                <a:cs typeface="Trebuchet MS"/>
              </a:rPr>
              <a:t>Rosset</a:t>
            </a:r>
            <a:r>
              <a:rPr sz="2300" spc="-90" dirty="0">
                <a:solidFill>
                  <a:srgbClr val="292959"/>
                </a:solidFill>
                <a:latin typeface="Trebuchet MS"/>
                <a:cs typeface="Trebuchet MS"/>
              </a:rPr>
              <a:t> </a:t>
            </a:r>
            <a:r>
              <a:rPr sz="2300" dirty="0">
                <a:solidFill>
                  <a:srgbClr val="292959"/>
                </a:solidFill>
                <a:latin typeface="Trebuchet MS"/>
                <a:cs typeface="Trebuchet MS"/>
              </a:rPr>
              <a:t>and</a:t>
            </a:r>
            <a:r>
              <a:rPr sz="2300" spc="-90" dirty="0">
                <a:solidFill>
                  <a:srgbClr val="292959"/>
                </a:solidFill>
                <a:latin typeface="Trebuchet MS"/>
                <a:cs typeface="Trebuchet MS"/>
              </a:rPr>
              <a:t> </a:t>
            </a:r>
            <a:r>
              <a:rPr sz="2300" spc="-125" dirty="0">
                <a:solidFill>
                  <a:srgbClr val="292959"/>
                </a:solidFill>
                <a:latin typeface="Trebuchet MS"/>
                <a:cs typeface="Trebuchet MS"/>
              </a:rPr>
              <a:t>their</a:t>
            </a:r>
            <a:r>
              <a:rPr sz="2300" spc="-75" dirty="0">
                <a:solidFill>
                  <a:srgbClr val="292959"/>
                </a:solidFill>
                <a:latin typeface="Trebuchet MS"/>
                <a:cs typeface="Trebuchet MS"/>
              </a:rPr>
              <a:t> </a:t>
            </a:r>
            <a:r>
              <a:rPr sz="2300" spc="-10" dirty="0">
                <a:solidFill>
                  <a:srgbClr val="292959"/>
                </a:solidFill>
                <a:latin typeface="Trebuchet MS"/>
                <a:cs typeface="Trebuchet MS"/>
              </a:rPr>
              <a:t>children</a:t>
            </a:r>
            <a:endParaRPr sz="2300">
              <a:latin typeface="Trebuchet MS"/>
              <a:cs typeface="Trebuchet MS"/>
            </a:endParaRPr>
          </a:p>
        </p:txBody>
      </p:sp>
      <p:pic>
        <p:nvPicPr>
          <p:cNvPr id="9" name="object 9"/>
          <p:cNvPicPr/>
          <p:nvPr/>
        </p:nvPicPr>
        <p:blipFill>
          <a:blip r:embed="rId2" cstate="print"/>
          <a:stretch>
            <a:fillRect/>
          </a:stretch>
        </p:blipFill>
        <p:spPr>
          <a:xfrm>
            <a:off x="467744" y="8783014"/>
            <a:ext cx="95250" cy="95249"/>
          </a:xfrm>
          <a:prstGeom prst="rect">
            <a:avLst/>
          </a:prstGeom>
        </p:spPr>
      </p:pic>
      <p:pic>
        <p:nvPicPr>
          <p:cNvPr id="10" name="object 10"/>
          <p:cNvPicPr/>
          <p:nvPr/>
        </p:nvPicPr>
        <p:blipFill>
          <a:blip r:embed="rId2" cstate="print"/>
          <a:stretch>
            <a:fillRect/>
          </a:stretch>
        </p:blipFill>
        <p:spPr>
          <a:xfrm>
            <a:off x="467744" y="9259264"/>
            <a:ext cx="95250" cy="95249"/>
          </a:xfrm>
          <a:prstGeom prst="rect">
            <a:avLst/>
          </a:prstGeom>
        </p:spPr>
      </p:pic>
      <p:sp>
        <p:nvSpPr>
          <p:cNvPr id="11" name="object 11"/>
          <p:cNvSpPr txBox="1"/>
          <p:nvPr/>
        </p:nvSpPr>
        <p:spPr>
          <a:xfrm>
            <a:off x="703736" y="8009571"/>
            <a:ext cx="10809605" cy="1930400"/>
          </a:xfrm>
          <a:prstGeom prst="rect">
            <a:avLst/>
          </a:prstGeom>
        </p:spPr>
        <p:txBody>
          <a:bodyPr vert="horz" wrap="square" lIns="0" tIns="138430" rIns="0" bIns="0" rtlCol="0">
            <a:spAutoFit/>
          </a:bodyPr>
          <a:lstStyle/>
          <a:p>
            <a:pPr marL="12700">
              <a:lnSpc>
                <a:spcPct val="100000"/>
              </a:lnSpc>
              <a:spcBef>
                <a:spcPts val="1090"/>
              </a:spcBef>
            </a:pPr>
            <a:r>
              <a:rPr sz="2300" spc="-60" dirty="0">
                <a:solidFill>
                  <a:srgbClr val="292959"/>
                </a:solidFill>
                <a:latin typeface="Trebuchet MS"/>
                <a:cs typeface="Trebuchet MS"/>
              </a:rPr>
              <a:t>remained</a:t>
            </a:r>
            <a:r>
              <a:rPr sz="2300" spc="-85" dirty="0">
                <a:solidFill>
                  <a:srgbClr val="292959"/>
                </a:solidFill>
                <a:latin typeface="Trebuchet MS"/>
                <a:cs typeface="Trebuchet MS"/>
              </a:rPr>
              <a:t> </a:t>
            </a:r>
            <a:r>
              <a:rPr sz="2300" spc="-120" dirty="0">
                <a:solidFill>
                  <a:srgbClr val="292959"/>
                </a:solidFill>
                <a:latin typeface="Trebuchet MS"/>
                <a:cs typeface="Trebuchet MS"/>
              </a:rPr>
              <a:t>in</a:t>
            </a:r>
            <a:r>
              <a:rPr sz="2300" spc="-75" dirty="0">
                <a:solidFill>
                  <a:srgbClr val="292959"/>
                </a:solidFill>
                <a:latin typeface="Trebuchet MS"/>
                <a:cs typeface="Trebuchet MS"/>
              </a:rPr>
              <a:t> </a:t>
            </a:r>
            <a:r>
              <a:rPr sz="2300" spc="-95" dirty="0">
                <a:solidFill>
                  <a:srgbClr val="292959"/>
                </a:solidFill>
                <a:latin typeface="Trebuchet MS"/>
                <a:cs typeface="Trebuchet MS"/>
              </a:rPr>
              <a:t>the</a:t>
            </a:r>
            <a:r>
              <a:rPr sz="2300" spc="-80" dirty="0">
                <a:solidFill>
                  <a:srgbClr val="292959"/>
                </a:solidFill>
                <a:latin typeface="Trebuchet MS"/>
                <a:cs typeface="Trebuchet MS"/>
              </a:rPr>
              <a:t> </a:t>
            </a:r>
            <a:r>
              <a:rPr sz="2300" spc="-10" dirty="0">
                <a:solidFill>
                  <a:srgbClr val="292959"/>
                </a:solidFill>
                <a:latin typeface="Trebuchet MS"/>
                <a:cs typeface="Trebuchet MS"/>
              </a:rPr>
              <a:t>property.</a:t>
            </a:r>
            <a:endParaRPr sz="2300">
              <a:latin typeface="Trebuchet MS"/>
              <a:cs typeface="Trebuchet MS"/>
            </a:endParaRPr>
          </a:p>
          <a:p>
            <a:pPr marL="12700" marR="5080">
              <a:lnSpc>
                <a:spcPct val="135900"/>
              </a:lnSpc>
            </a:pPr>
            <a:r>
              <a:rPr sz="2300" spc="-100" dirty="0">
                <a:solidFill>
                  <a:srgbClr val="292959"/>
                </a:solidFill>
                <a:latin typeface="Trebuchet MS"/>
                <a:cs typeface="Trebuchet MS"/>
              </a:rPr>
              <a:t>When</a:t>
            </a:r>
            <a:r>
              <a:rPr sz="2300" spc="-75" dirty="0">
                <a:solidFill>
                  <a:srgbClr val="292959"/>
                </a:solidFill>
                <a:latin typeface="Trebuchet MS"/>
                <a:cs typeface="Trebuchet MS"/>
              </a:rPr>
              <a:t> </a:t>
            </a:r>
            <a:r>
              <a:rPr sz="2300" dirty="0">
                <a:solidFill>
                  <a:srgbClr val="292959"/>
                </a:solidFill>
                <a:latin typeface="Trebuchet MS"/>
                <a:cs typeface="Trebuchet MS"/>
              </a:rPr>
              <a:t>Mr</a:t>
            </a:r>
            <a:r>
              <a:rPr sz="2300" spc="-175" dirty="0">
                <a:solidFill>
                  <a:srgbClr val="292959"/>
                </a:solidFill>
                <a:latin typeface="Trebuchet MS"/>
                <a:cs typeface="Trebuchet MS"/>
              </a:rPr>
              <a:t> </a:t>
            </a:r>
            <a:r>
              <a:rPr sz="2300" spc="-40" dirty="0">
                <a:solidFill>
                  <a:srgbClr val="292959"/>
                </a:solidFill>
                <a:latin typeface="Trebuchet MS"/>
                <a:cs typeface="Trebuchet MS"/>
              </a:rPr>
              <a:t>Rosset</a:t>
            </a:r>
            <a:r>
              <a:rPr sz="2300" spc="-125" dirty="0">
                <a:solidFill>
                  <a:srgbClr val="292959"/>
                </a:solidFill>
                <a:latin typeface="Trebuchet MS"/>
                <a:cs typeface="Trebuchet MS"/>
              </a:rPr>
              <a:t> </a:t>
            </a:r>
            <a:r>
              <a:rPr sz="2300" spc="-40" dirty="0">
                <a:solidFill>
                  <a:srgbClr val="292959"/>
                </a:solidFill>
                <a:latin typeface="Trebuchet MS"/>
                <a:cs typeface="Trebuchet MS"/>
              </a:rPr>
              <a:t>failed</a:t>
            </a:r>
            <a:r>
              <a:rPr sz="2300" spc="-95" dirty="0">
                <a:solidFill>
                  <a:srgbClr val="292959"/>
                </a:solidFill>
                <a:latin typeface="Trebuchet MS"/>
                <a:cs typeface="Trebuchet MS"/>
              </a:rPr>
              <a:t> </a:t>
            </a:r>
            <a:r>
              <a:rPr sz="2300" spc="-50" dirty="0">
                <a:solidFill>
                  <a:srgbClr val="292959"/>
                </a:solidFill>
                <a:latin typeface="Trebuchet MS"/>
                <a:cs typeface="Trebuchet MS"/>
              </a:rPr>
              <a:t>to</a:t>
            </a:r>
            <a:r>
              <a:rPr sz="2300" spc="-100" dirty="0">
                <a:solidFill>
                  <a:srgbClr val="292959"/>
                </a:solidFill>
                <a:latin typeface="Trebuchet MS"/>
                <a:cs typeface="Trebuchet MS"/>
              </a:rPr>
              <a:t> </a:t>
            </a:r>
            <a:r>
              <a:rPr sz="2300" spc="-50" dirty="0">
                <a:solidFill>
                  <a:srgbClr val="292959"/>
                </a:solidFill>
                <a:latin typeface="Trebuchet MS"/>
                <a:cs typeface="Trebuchet MS"/>
              </a:rPr>
              <a:t>repay</a:t>
            </a:r>
            <a:r>
              <a:rPr sz="2300" spc="-95" dirty="0">
                <a:solidFill>
                  <a:srgbClr val="292959"/>
                </a:solidFill>
                <a:latin typeface="Trebuchet MS"/>
                <a:cs typeface="Trebuchet MS"/>
              </a:rPr>
              <a:t> the</a:t>
            </a:r>
            <a:r>
              <a:rPr sz="2300" spc="-75" dirty="0">
                <a:solidFill>
                  <a:srgbClr val="292959"/>
                </a:solidFill>
                <a:latin typeface="Trebuchet MS"/>
                <a:cs typeface="Trebuchet MS"/>
              </a:rPr>
              <a:t> </a:t>
            </a:r>
            <a:r>
              <a:rPr sz="2300" spc="-110" dirty="0">
                <a:solidFill>
                  <a:srgbClr val="292959"/>
                </a:solidFill>
                <a:latin typeface="Trebuchet MS"/>
                <a:cs typeface="Trebuchet MS"/>
              </a:rPr>
              <a:t>bank,</a:t>
            </a:r>
            <a:r>
              <a:rPr sz="2300" spc="-75" dirty="0">
                <a:solidFill>
                  <a:srgbClr val="292959"/>
                </a:solidFill>
                <a:latin typeface="Trebuchet MS"/>
                <a:cs typeface="Trebuchet MS"/>
              </a:rPr>
              <a:t> </a:t>
            </a:r>
            <a:r>
              <a:rPr sz="2300" spc="-95" dirty="0">
                <a:solidFill>
                  <a:srgbClr val="292959"/>
                </a:solidFill>
                <a:latin typeface="Trebuchet MS"/>
                <a:cs typeface="Trebuchet MS"/>
              </a:rPr>
              <a:t>the</a:t>
            </a:r>
            <a:r>
              <a:rPr sz="2300" spc="-80" dirty="0">
                <a:solidFill>
                  <a:srgbClr val="292959"/>
                </a:solidFill>
                <a:latin typeface="Trebuchet MS"/>
                <a:cs typeface="Trebuchet MS"/>
              </a:rPr>
              <a:t> </a:t>
            </a:r>
            <a:r>
              <a:rPr sz="2300" spc="-45" dirty="0">
                <a:solidFill>
                  <a:srgbClr val="292959"/>
                </a:solidFill>
                <a:latin typeface="Trebuchet MS"/>
                <a:cs typeface="Trebuchet MS"/>
              </a:rPr>
              <a:t>bank</a:t>
            </a:r>
            <a:r>
              <a:rPr sz="2300" spc="-95" dirty="0">
                <a:solidFill>
                  <a:srgbClr val="292959"/>
                </a:solidFill>
                <a:latin typeface="Trebuchet MS"/>
                <a:cs typeface="Trebuchet MS"/>
              </a:rPr>
              <a:t> </a:t>
            </a:r>
            <a:r>
              <a:rPr sz="2300" spc="-25" dirty="0">
                <a:solidFill>
                  <a:srgbClr val="292959"/>
                </a:solidFill>
                <a:latin typeface="Trebuchet MS"/>
                <a:cs typeface="Trebuchet MS"/>
              </a:rPr>
              <a:t>sought</a:t>
            </a:r>
            <a:r>
              <a:rPr sz="2300" spc="-95" dirty="0">
                <a:solidFill>
                  <a:srgbClr val="292959"/>
                </a:solidFill>
                <a:latin typeface="Trebuchet MS"/>
                <a:cs typeface="Trebuchet MS"/>
              </a:rPr>
              <a:t> </a:t>
            </a:r>
            <a:r>
              <a:rPr sz="2300" spc="-20" dirty="0">
                <a:solidFill>
                  <a:srgbClr val="292959"/>
                </a:solidFill>
                <a:latin typeface="Trebuchet MS"/>
                <a:cs typeface="Trebuchet MS"/>
              </a:rPr>
              <a:t>possession</a:t>
            </a:r>
            <a:r>
              <a:rPr sz="2300" spc="-100" dirty="0">
                <a:solidFill>
                  <a:srgbClr val="292959"/>
                </a:solidFill>
                <a:latin typeface="Trebuchet MS"/>
                <a:cs typeface="Trebuchet MS"/>
              </a:rPr>
              <a:t> </a:t>
            </a:r>
            <a:r>
              <a:rPr sz="2300" dirty="0">
                <a:solidFill>
                  <a:srgbClr val="292959"/>
                </a:solidFill>
                <a:latin typeface="Trebuchet MS"/>
                <a:cs typeface="Trebuchet MS"/>
              </a:rPr>
              <a:t>of</a:t>
            </a:r>
            <a:r>
              <a:rPr sz="2300" spc="-95" dirty="0">
                <a:solidFill>
                  <a:srgbClr val="292959"/>
                </a:solidFill>
                <a:latin typeface="Trebuchet MS"/>
                <a:cs typeface="Trebuchet MS"/>
              </a:rPr>
              <a:t> the</a:t>
            </a:r>
            <a:r>
              <a:rPr sz="2300" spc="-80" dirty="0">
                <a:solidFill>
                  <a:srgbClr val="292959"/>
                </a:solidFill>
                <a:latin typeface="Trebuchet MS"/>
                <a:cs typeface="Trebuchet MS"/>
              </a:rPr>
              <a:t> </a:t>
            </a:r>
            <a:r>
              <a:rPr sz="2300" spc="-10" dirty="0">
                <a:solidFill>
                  <a:srgbClr val="292959"/>
                </a:solidFill>
                <a:latin typeface="Trebuchet MS"/>
                <a:cs typeface="Trebuchet MS"/>
              </a:rPr>
              <a:t>property. </a:t>
            </a:r>
            <a:r>
              <a:rPr sz="2300" dirty="0">
                <a:solidFill>
                  <a:srgbClr val="292959"/>
                </a:solidFill>
                <a:latin typeface="Trebuchet MS"/>
                <a:cs typeface="Trebuchet MS"/>
              </a:rPr>
              <a:t>Mrs</a:t>
            </a:r>
            <a:r>
              <a:rPr sz="2300" spc="-175" dirty="0">
                <a:solidFill>
                  <a:srgbClr val="292959"/>
                </a:solidFill>
                <a:latin typeface="Trebuchet MS"/>
                <a:cs typeface="Trebuchet MS"/>
              </a:rPr>
              <a:t> </a:t>
            </a:r>
            <a:r>
              <a:rPr sz="2300" spc="-40" dirty="0">
                <a:solidFill>
                  <a:srgbClr val="292959"/>
                </a:solidFill>
                <a:latin typeface="Trebuchet MS"/>
                <a:cs typeface="Trebuchet MS"/>
              </a:rPr>
              <a:t>Rosset</a:t>
            </a:r>
            <a:r>
              <a:rPr sz="2300" spc="-100" dirty="0">
                <a:solidFill>
                  <a:srgbClr val="292959"/>
                </a:solidFill>
                <a:latin typeface="Trebuchet MS"/>
                <a:cs typeface="Trebuchet MS"/>
              </a:rPr>
              <a:t> </a:t>
            </a:r>
            <a:r>
              <a:rPr sz="2300" spc="-10" dirty="0">
                <a:solidFill>
                  <a:srgbClr val="292959"/>
                </a:solidFill>
                <a:latin typeface="Trebuchet MS"/>
                <a:cs typeface="Trebuchet MS"/>
              </a:rPr>
              <a:t>defended</a:t>
            </a:r>
            <a:r>
              <a:rPr sz="2300" spc="-105" dirty="0">
                <a:solidFill>
                  <a:srgbClr val="292959"/>
                </a:solidFill>
                <a:latin typeface="Trebuchet MS"/>
                <a:cs typeface="Trebuchet MS"/>
              </a:rPr>
              <a:t> </a:t>
            </a:r>
            <a:r>
              <a:rPr sz="2300" dirty="0">
                <a:solidFill>
                  <a:srgbClr val="292959"/>
                </a:solidFill>
                <a:latin typeface="Trebuchet MS"/>
                <a:cs typeface="Trebuchet MS"/>
              </a:rPr>
              <a:t>against</a:t>
            </a:r>
            <a:r>
              <a:rPr sz="2300" spc="-100" dirty="0">
                <a:solidFill>
                  <a:srgbClr val="292959"/>
                </a:solidFill>
                <a:latin typeface="Trebuchet MS"/>
                <a:cs typeface="Trebuchet MS"/>
              </a:rPr>
              <a:t> </a:t>
            </a:r>
            <a:r>
              <a:rPr sz="2300" spc="-95" dirty="0">
                <a:solidFill>
                  <a:srgbClr val="292959"/>
                </a:solidFill>
                <a:latin typeface="Trebuchet MS"/>
                <a:cs typeface="Trebuchet MS"/>
              </a:rPr>
              <a:t>the</a:t>
            </a:r>
            <a:r>
              <a:rPr sz="2300" spc="-75" dirty="0">
                <a:solidFill>
                  <a:srgbClr val="292959"/>
                </a:solidFill>
                <a:latin typeface="Trebuchet MS"/>
                <a:cs typeface="Trebuchet MS"/>
              </a:rPr>
              <a:t> </a:t>
            </a:r>
            <a:r>
              <a:rPr sz="2300" spc="-20" dirty="0">
                <a:solidFill>
                  <a:srgbClr val="292959"/>
                </a:solidFill>
                <a:latin typeface="Trebuchet MS"/>
                <a:cs typeface="Trebuchet MS"/>
              </a:rPr>
              <a:t>possession</a:t>
            </a:r>
            <a:r>
              <a:rPr sz="2300" spc="-105" dirty="0">
                <a:solidFill>
                  <a:srgbClr val="292959"/>
                </a:solidFill>
                <a:latin typeface="Trebuchet MS"/>
                <a:cs typeface="Trebuchet MS"/>
              </a:rPr>
              <a:t> </a:t>
            </a:r>
            <a:r>
              <a:rPr sz="2300" spc="-114" dirty="0">
                <a:solidFill>
                  <a:srgbClr val="292959"/>
                </a:solidFill>
                <a:latin typeface="Trebuchet MS"/>
                <a:cs typeface="Trebuchet MS"/>
              </a:rPr>
              <a:t>claim,</a:t>
            </a:r>
            <a:r>
              <a:rPr sz="2300" spc="-75" dirty="0">
                <a:solidFill>
                  <a:srgbClr val="292959"/>
                </a:solidFill>
                <a:latin typeface="Trebuchet MS"/>
                <a:cs typeface="Trebuchet MS"/>
              </a:rPr>
              <a:t> </a:t>
            </a:r>
            <a:r>
              <a:rPr sz="2300" spc="-40" dirty="0">
                <a:solidFill>
                  <a:srgbClr val="292959"/>
                </a:solidFill>
                <a:latin typeface="Trebuchet MS"/>
                <a:cs typeface="Trebuchet MS"/>
              </a:rPr>
              <a:t>asserting</a:t>
            </a:r>
            <a:r>
              <a:rPr sz="2300" spc="-100" dirty="0">
                <a:solidFill>
                  <a:srgbClr val="292959"/>
                </a:solidFill>
                <a:latin typeface="Trebuchet MS"/>
                <a:cs typeface="Trebuchet MS"/>
              </a:rPr>
              <a:t> </a:t>
            </a:r>
            <a:r>
              <a:rPr sz="2300" spc="-85" dirty="0">
                <a:solidFill>
                  <a:srgbClr val="292959"/>
                </a:solidFill>
                <a:latin typeface="Trebuchet MS"/>
                <a:cs typeface="Trebuchet MS"/>
              </a:rPr>
              <a:t>that</a:t>
            </a:r>
            <a:r>
              <a:rPr sz="2300" spc="-90" dirty="0">
                <a:solidFill>
                  <a:srgbClr val="292959"/>
                </a:solidFill>
                <a:latin typeface="Trebuchet MS"/>
                <a:cs typeface="Trebuchet MS"/>
              </a:rPr>
              <a:t> </a:t>
            </a:r>
            <a:r>
              <a:rPr sz="2300" spc="-20" dirty="0">
                <a:solidFill>
                  <a:srgbClr val="292959"/>
                </a:solidFill>
                <a:latin typeface="Trebuchet MS"/>
                <a:cs typeface="Trebuchet MS"/>
              </a:rPr>
              <a:t>she</a:t>
            </a:r>
            <a:r>
              <a:rPr sz="2300" spc="-100" dirty="0">
                <a:solidFill>
                  <a:srgbClr val="292959"/>
                </a:solidFill>
                <a:latin typeface="Trebuchet MS"/>
                <a:cs typeface="Trebuchet MS"/>
              </a:rPr>
              <a:t> </a:t>
            </a:r>
            <a:r>
              <a:rPr sz="2300" dirty="0">
                <a:solidFill>
                  <a:srgbClr val="292959"/>
                </a:solidFill>
                <a:latin typeface="Trebuchet MS"/>
                <a:cs typeface="Trebuchet MS"/>
              </a:rPr>
              <a:t>had</a:t>
            </a:r>
            <a:r>
              <a:rPr sz="2300" spc="-105" dirty="0">
                <a:solidFill>
                  <a:srgbClr val="292959"/>
                </a:solidFill>
                <a:latin typeface="Trebuchet MS"/>
                <a:cs typeface="Trebuchet MS"/>
              </a:rPr>
              <a:t> </a:t>
            </a:r>
            <a:r>
              <a:rPr sz="2300" spc="95" dirty="0">
                <a:solidFill>
                  <a:srgbClr val="292959"/>
                </a:solidFill>
                <a:latin typeface="Trebuchet MS"/>
                <a:cs typeface="Trebuchet MS"/>
              </a:rPr>
              <a:t>a</a:t>
            </a:r>
            <a:r>
              <a:rPr sz="2300" spc="-100" dirty="0">
                <a:solidFill>
                  <a:srgbClr val="292959"/>
                </a:solidFill>
                <a:latin typeface="Trebuchet MS"/>
                <a:cs typeface="Trebuchet MS"/>
              </a:rPr>
              <a:t> </a:t>
            </a:r>
            <a:r>
              <a:rPr sz="2300" spc="-10" dirty="0">
                <a:solidFill>
                  <a:srgbClr val="292959"/>
                </a:solidFill>
                <a:latin typeface="Trebuchet MS"/>
                <a:cs typeface="Trebuchet MS"/>
              </a:rPr>
              <a:t>beneficial </a:t>
            </a:r>
            <a:r>
              <a:rPr sz="2300" spc="-105" dirty="0">
                <a:solidFill>
                  <a:srgbClr val="292959"/>
                </a:solidFill>
                <a:latin typeface="Trebuchet MS"/>
                <a:cs typeface="Trebuchet MS"/>
              </a:rPr>
              <a:t>interest</a:t>
            </a:r>
            <a:r>
              <a:rPr sz="2300" spc="-45" dirty="0">
                <a:solidFill>
                  <a:srgbClr val="292959"/>
                </a:solidFill>
                <a:latin typeface="Trebuchet MS"/>
                <a:cs typeface="Trebuchet MS"/>
              </a:rPr>
              <a:t> </a:t>
            </a:r>
            <a:r>
              <a:rPr sz="2300" spc="-120" dirty="0">
                <a:solidFill>
                  <a:srgbClr val="292959"/>
                </a:solidFill>
                <a:latin typeface="Trebuchet MS"/>
                <a:cs typeface="Trebuchet MS"/>
              </a:rPr>
              <a:t>in</a:t>
            </a:r>
            <a:r>
              <a:rPr sz="2300" spc="-40" dirty="0">
                <a:solidFill>
                  <a:srgbClr val="292959"/>
                </a:solidFill>
                <a:latin typeface="Trebuchet MS"/>
                <a:cs typeface="Trebuchet MS"/>
              </a:rPr>
              <a:t> </a:t>
            </a:r>
            <a:r>
              <a:rPr sz="2300" spc="-95" dirty="0">
                <a:solidFill>
                  <a:srgbClr val="292959"/>
                </a:solidFill>
                <a:latin typeface="Trebuchet MS"/>
                <a:cs typeface="Trebuchet MS"/>
              </a:rPr>
              <a:t>the</a:t>
            </a:r>
            <a:r>
              <a:rPr sz="2300" spc="-40" dirty="0">
                <a:solidFill>
                  <a:srgbClr val="292959"/>
                </a:solidFill>
                <a:latin typeface="Trebuchet MS"/>
                <a:cs typeface="Trebuchet MS"/>
              </a:rPr>
              <a:t> </a:t>
            </a:r>
            <a:r>
              <a:rPr sz="2300" spc="-95" dirty="0">
                <a:solidFill>
                  <a:srgbClr val="292959"/>
                </a:solidFill>
                <a:latin typeface="Trebuchet MS"/>
                <a:cs typeface="Trebuchet MS"/>
              </a:rPr>
              <a:t>property</a:t>
            </a:r>
            <a:r>
              <a:rPr sz="2300" spc="-45" dirty="0">
                <a:solidFill>
                  <a:srgbClr val="292959"/>
                </a:solidFill>
                <a:latin typeface="Trebuchet MS"/>
                <a:cs typeface="Trebuchet MS"/>
              </a:rPr>
              <a:t> </a:t>
            </a:r>
            <a:r>
              <a:rPr sz="2300" spc="-80" dirty="0">
                <a:solidFill>
                  <a:srgbClr val="292959"/>
                </a:solidFill>
                <a:latin typeface="Trebuchet MS"/>
                <a:cs typeface="Trebuchet MS"/>
              </a:rPr>
              <a:t>under</a:t>
            </a:r>
            <a:r>
              <a:rPr sz="2300" spc="-40" dirty="0">
                <a:solidFill>
                  <a:srgbClr val="292959"/>
                </a:solidFill>
                <a:latin typeface="Trebuchet MS"/>
                <a:cs typeface="Trebuchet MS"/>
              </a:rPr>
              <a:t> </a:t>
            </a:r>
            <a:r>
              <a:rPr sz="2300" spc="95" dirty="0">
                <a:solidFill>
                  <a:srgbClr val="292959"/>
                </a:solidFill>
                <a:latin typeface="Trebuchet MS"/>
                <a:cs typeface="Trebuchet MS"/>
              </a:rPr>
              <a:t>a</a:t>
            </a:r>
            <a:r>
              <a:rPr sz="2300" spc="-40" dirty="0">
                <a:solidFill>
                  <a:srgbClr val="292959"/>
                </a:solidFill>
                <a:latin typeface="Trebuchet MS"/>
                <a:cs typeface="Trebuchet MS"/>
              </a:rPr>
              <a:t> </a:t>
            </a:r>
            <a:r>
              <a:rPr sz="2300" spc="-85" dirty="0">
                <a:solidFill>
                  <a:srgbClr val="292959"/>
                </a:solidFill>
                <a:latin typeface="Trebuchet MS"/>
                <a:cs typeface="Trebuchet MS"/>
              </a:rPr>
              <a:t>constructive</a:t>
            </a:r>
            <a:r>
              <a:rPr sz="2300" spc="-45" dirty="0">
                <a:solidFill>
                  <a:srgbClr val="292959"/>
                </a:solidFill>
                <a:latin typeface="Trebuchet MS"/>
                <a:cs typeface="Trebuchet MS"/>
              </a:rPr>
              <a:t> </a:t>
            </a:r>
            <a:r>
              <a:rPr sz="2300" spc="-10" dirty="0">
                <a:solidFill>
                  <a:srgbClr val="292959"/>
                </a:solidFill>
                <a:latin typeface="Trebuchet MS"/>
                <a:cs typeface="Trebuchet MS"/>
              </a:rPr>
              <a:t>trust.</a:t>
            </a:r>
            <a:endParaRPr sz="2300">
              <a:latin typeface="Trebuchet MS"/>
              <a:cs typeface="Trebuchet MS"/>
            </a:endParaRPr>
          </a:p>
        </p:txBody>
      </p:sp>
      <p:grpSp>
        <p:nvGrpSpPr>
          <p:cNvPr id="12" name="object 12"/>
          <p:cNvGrpSpPr/>
          <p:nvPr/>
        </p:nvGrpSpPr>
        <p:grpSpPr>
          <a:xfrm>
            <a:off x="11506197" y="1981200"/>
            <a:ext cx="6867525" cy="7840980"/>
            <a:chOff x="11506197" y="1981200"/>
            <a:chExt cx="6867525" cy="7840980"/>
          </a:xfrm>
        </p:grpSpPr>
        <p:pic>
          <p:nvPicPr>
            <p:cNvPr id="13" name="object 13"/>
            <p:cNvPicPr/>
            <p:nvPr/>
          </p:nvPicPr>
          <p:blipFill>
            <a:blip r:embed="rId3" cstate="print"/>
            <a:stretch>
              <a:fillRect/>
            </a:stretch>
          </p:blipFill>
          <p:spPr>
            <a:xfrm>
              <a:off x="11589837" y="1981200"/>
              <a:ext cx="6696075" cy="6430779"/>
            </a:xfrm>
            <a:prstGeom prst="rect">
              <a:avLst/>
            </a:prstGeom>
          </p:spPr>
        </p:pic>
        <p:sp>
          <p:nvSpPr>
            <p:cNvPr id="14" name="object 14"/>
            <p:cNvSpPr/>
            <p:nvPr/>
          </p:nvSpPr>
          <p:spPr>
            <a:xfrm>
              <a:off x="11593292" y="7852759"/>
              <a:ext cx="6694805" cy="1883410"/>
            </a:xfrm>
            <a:custGeom>
              <a:avLst/>
              <a:gdLst/>
              <a:ahLst/>
              <a:cxnLst/>
              <a:rect l="l" t="t" r="r" b="b"/>
              <a:pathLst>
                <a:path w="6694805" h="1883409">
                  <a:moveTo>
                    <a:pt x="3345623" y="0"/>
                  </a:moveTo>
                  <a:lnTo>
                    <a:pt x="6694704" y="433982"/>
                  </a:lnTo>
                  <a:lnTo>
                    <a:pt x="6694704" y="1883345"/>
                  </a:lnTo>
                  <a:lnTo>
                    <a:pt x="0" y="1883345"/>
                  </a:lnTo>
                  <a:lnTo>
                    <a:pt x="0" y="433534"/>
                  </a:lnTo>
                  <a:lnTo>
                    <a:pt x="3345623" y="0"/>
                  </a:lnTo>
                  <a:close/>
                </a:path>
              </a:pathLst>
            </a:custGeom>
            <a:solidFill>
              <a:srgbClr val="00B3AF"/>
            </a:solidFill>
          </p:spPr>
          <p:txBody>
            <a:bodyPr wrap="square" lIns="0" tIns="0" rIns="0" bIns="0" rtlCol="0"/>
            <a:lstStyle/>
            <a:p>
              <a:endParaRPr/>
            </a:p>
          </p:txBody>
        </p:sp>
        <p:sp>
          <p:nvSpPr>
            <p:cNvPr id="15" name="object 15"/>
            <p:cNvSpPr/>
            <p:nvPr/>
          </p:nvSpPr>
          <p:spPr>
            <a:xfrm>
              <a:off x="11591922" y="7852833"/>
              <a:ext cx="6696075" cy="1883410"/>
            </a:xfrm>
            <a:custGeom>
              <a:avLst/>
              <a:gdLst/>
              <a:ahLst/>
              <a:cxnLst/>
              <a:rect l="l" t="t" r="r" b="b"/>
              <a:pathLst>
                <a:path w="6696075" h="1883409">
                  <a:moveTo>
                    <a:pt x="0" y="433712"/>
                  </a:moveTo>
                  <a:lnTo>
                    <a:pt x="3346994" y="0"/>
                  </a:lnTo>
                  <a:lnTo>
                    <a:pt x="6695944" y="433965"/>
                  </a:lnTo>
                  <a:lnTo>
                    <a:pt x="6695944" y="1883271"/>
                  </a:lnTo>
                  <a:lnTo>
                    <a:pt x="0" y="1883271"/>
                  </a:lnTo>
                </a:path>
              </a:pathLst>
            </a:custGeom>
            <a:ln w="171450">
              <a:solidFill>
                <a:srgbClr val="FED307"/>
              </a:solidFill>
            </a:ln>
          </p:spPr>
          <p:txBody>
            <a:bodyPr wrap="square" lIns="0" tIns="0" rIns="0" bIns="0" rtlCol="0"/>
            <a:lstStyle/>
            <a:p>
              <a:endParaRPr/>
            </a:p>
          </p:txBody>
        </p:sp>
      </p:grpSp>
      <p:sp>
        <p:nvSpPr>
          <p:cNvPr id="16" name="object 16"/>
          <p:cNvSpPr txBox="1"/>
          <p:nvPr/>
        </p:nvSpPr>
        <p:spPr>
          <a:xfrm>
            <a:off x="12496274" y="8346023"/>
            <a:ext cx="4885055" cy="1067435"/>
          </a:xfrm>
          <a:prstGeom prst="rect">
            <a:avLst/>
          </a:prstGeom>
        </p:spPr>
        <p:txBody>
          <a:bodyPr vert="horz" wrap="square" lIns="0" tIns="6985" rIns="0" bIns="0" rtlCol="0">
            <a:spAutoFit/>
          </a:bodyPr>
          <a:lstStyle/>
          <a:p>
            <a:pPr marL="408940" marR="5080" indent="-396875">
              <a:lnSpc>
                <a:spcPct val="101099"/>
              </a:lnSpc>
              <a:spcBef>
                <a:spcPts val="55"/>
              </a:spcBef>
            </a:pPr>
            <a:r>
              <a:rPr sz="3400" b="1" spc="-50" dirty="0">
                <a:solidFill>
                  <a:srgbClr val="FFFFFF"/>
                </a:solidFill>
                <a:latin typeface="Trebuchet MS"/>
                <a:cs typeface="Trebuchet MS"/>
              </a:rPr>
              <a:t>Key</a:t>
            </a:r>
            <a:r>
              <a:rPr sz="3400" b="1" spc="-200" dirty="0">
                <a:solidFill>
                  <a:srgbClr val="FFFFFF"/>
                </a:solidFill>
                <a:latin typeface="Trebuchet MS"/>
                <a:cs typeface="Trebuchet MS"/>
              </a:rPr>
              <a:t> </a:t>
            </a:r>
            <a:r>
              <a:rPr sz="3400" b="1" dirty="0">
                <a:solidFill>
                  <a:srgbClr val="FFFFFF"/>
                </a:solidFill>
                <a:latin typeface="Trebuchet MS"/>
                <a:cs typeface="Trebuchet MS"/>
              </a:rPr>
              <a:t>source:</a:t>
            </a:r>
            <a:r>
              <a:rPr sz="3400" b="1" spc="-125" dirty="0">
                <a:solidFill>
                  <a:srgbClr val="FFFFFF"/>
                </a:solidFill>
                <a:latin typeface="Trebuchet MS"/>
                <a:cs typeface="Trebuchet MS"/>
              </a:rPr>
              <a:t> </a:t>
            </a:r>
            <a:r>
              <a:rPr sz="3400" i="1" spc="175" dirty="0">
                <a:solidFill>
                  <a:srgbClr val="FFFFFF"/>
                </a:solidFill>
                <a:latin typeface="Gill Sans MT"/>
                <a:cs typeface="Gill Sans MT"/>
              </a:rPr>
              <a:t>Lloyds</a:t>
            </a:r>
            <a:r>
              <a:rPr sz="3400" i="1" spc="-45" dirty="0">
                <a:solidFill>
                  <a:srgbClr val="FFFFFF"/>
                </a:solidFill>
                <a:latin typeface="Gill Sans MT"/>
                <a:cs typeface="Gill Sans MT"/>
              </a:rPr>
              <a:t> </a:t>
            </a:r>
            <a:r>
              <a:rPr sz="3400" i="1" spc="100" dirty="0">
                <a:solidFill>
                  <a:srgbClr val="FFFFFF"/>
                </a:solidFill>
                <a:latin typeface="Gill Sans MT"/>
                <a:cs typeface="Gill Sans MT"/>
              </a:rPr>
              <a:t>Bank</a:t>
            </a:r>
            <a:r>
              <a:rPr sz="3400" i="1" spc="-50" dirty="0">
                <a:solidFill>
                  <a:srgbClr val="FFFFFF"/>
                </a:solidFill>
                <a:latin typeface="Gill Sans MT"/>
                <a:cs typeface="Gill Sans MT"/>
              </a:rPr>
              <a:t> </a:t>
            </a:r>
            <a:r>
              <a:rPr sz="3400" i="1" spc="114" dirty="0">
                <a:solidFill>
                  <a:srgbClr val="FFFFFF"/>
                </a:solidFill>
                <a:latin typeface="Gill Sans MT"/>
                <a:cs typeface="Gill Sans MT"/>
              </a:rPr>
              <a:t>v </a:t>
            </a:r>
            <a:r>
              <a:rPr sz="3400" i="1" spc="200" dirty="0">
                <a:solidFill>
                  <a:srgbClr val="FFFFFF"/>
                </a:solidFill>
                <a:latin typeface="Gill Sans MT"/>
                <a:cs typeface="Gill Sans MT"/>
              </a:rPr>
              <a:t>Rosset</a:t>
            </a:r>
            <a:r>
              <a:rPr sz="3400" i="1" spc="-15" dirty="0">
                <a:solidFill>
                  <a:srgbClr val="FFFFFF"/>
                </a:solidFill>
                <a:latin typeface="Gill Sans MT"/>
                <a:cs typeface="Gill Sans MT"/>
              </a:rPr>
              <a:t> </a:t>
            </a:r>
            <a:r>
              <a:rPr sz="3400" spc="-315" dirty="0">
                <a:solidFill>
                  <a:srgbClr val="FFFFFF"/>
                </a:solidFill>
                <a:latin typeface="Trebuchet MS"/>
                <a:cs typeface="Trebuchet MS"/>
              </a:rPr>
              <a:t>[1991]</a:t>
            </a:r>
            <a:r>
              <a:rPr sz="3400" spc="-95" dirty="0">
                <a:solidFill>
                  <a:srgbClr val="FFFFFF"/>
                </a:solidFill>
                <a:latin typeface="Trebuchet MS"/>
                <a:cs typeface="Trebuchet MS"/>
              </a:rPr>
              <a:t> </a:t>
            </a:r>
            <a:r>
              <a:rPr sz="3400" spc="-825" dirty="0">
                <a:solidFill>
                  <a:srgbClr val="FFFFFF"/>
                </a:solidFill>
                <a:latin typeface="Trebuchet MS"/>
                <a:cs typeface="Trebuchet MS"/>
              </a:rPr>
              <a:t>1</a:t>
            </a:r>
            <a:r>
              <a:rPr sz="3400" spc="-95" dirty="0">
                <a:solidFill>
                  <a:srgbClr val="FFFFFF"/>
                </a:solidFill>
                <a:latin typeface="Trebuchet MS"/>
                <a:cs typeface="Trebuchet MS"/>
              </a:rPr>
              <a:t> </a:t>
            </a:r>
            <a:r>
              <a:rPr sz="3400" spc="250" dirty="0">
                <a:solidFill>
                  <a:srgbClr val="FFFFFF"/>
                </a:solidFill>
                <a:latin typeface="Trebuchet MS"/>
                <a:cs typeface="Trebuchet MS"/>
              </a:rPr>
              <a:t>AC</a:t>
            </a:r>
            <a:r>
              <a:rPr sz="3400" spc="-90" dirty="0">
                <a:solidFill>
                  <a:srgbClr val="FFFFFF"/>
                </a:solidFill>
                <a:latin typeface="Trebuchet MS"/>
                <a:cs typeface="Trebuchet MS"/>
              </a:rPr>
              <a:t> </a:t>
            </a:r>
            <a:r>
              <a:rPr sz="3400" spc="-305" dirty="0">
                <a:solidFill>
                  <a:srgbClr val="FFFFFF"/>
                </a:solidFill>
                <a:latin typeface="Trebuchet MS"/>
                <a:cs typeface="Trebuchet MS"/>
              </a:rPr>
              <a:t>107</a:t>
            </a:r>
            <a:endParaRPr sz="3400">
              <a:latin typeface="Trebuchet MS"/>
              <a:cs typeface="Trebuchet MS"/>
            </a:endParaRPr>
          </a:p>
        </p:txBody>
      </p:sp>
      <p:sp>
        <p:nvSpPr>
          <p:cNvPr id="17" name="object 17" descr="$PPTXTitle"/>
          <p:cNvSpPr txBox="1">
            <a:spLocks noGrp="1"/>
          </p:cNvSpPr>
          <p:nvPr>
            <p:ph type="title"/>
          </p:nvPr>
        </p:nvSpPr>
        <p:spPr>
          <a:prstGeom prst="rect">
            <a:avLst/>
          </a:prstGeom>
        </p:spPr>
        <p:txBody>
          <a:bodyPr vert="horz" wrap="square" lIns="0" tIns="12700" rIns="0" bIns="0" rtlCol="0">
            <a:spAutoFit/>
          </a:bodyPr>
          <a:lstStyle/>
          <a:p>
            <a:pPr marL="12700">
              <a:lnSpc>
                <a:spcPct val="100000"/>
              </a:lnSpc>
              <a:spcBef>
                <a:spcPts val="100"/>
              </a:spcBef>
            </a:pPr>
            <a:r>
              <a:rPr sz="5800" spc="85" dirty="0"/>
              <a:t>LLOYDS</a:t>
            </a:r>
            <a:r>
              <a:rPr sz="5800" spc="-305" dirty="0"/>
              <a:t> </a:t>
            </a:r>
            <a:r>
              <a:rPr sz="5800" dirty="0"/>
              <a:t>BANK</a:t>
            </a:r>
            <a:r>
              <a:rPr sz="5800" spc="-290" dirty="0"/>
              <a:t> </a:t>
            </a:r>
            <a:r>
              <a:rPr sz="5800" spc="395" dirty="0"/>
              <a:t>V</a:t>
            </a:r>
            <a:r>
              <a:rPr sz="5800" spc="-290" dirty="0"/>
              <a:t> </a:t>
            </a:r>
            <a:r>
              <a:rPr sz="5800" spc="110" dirty="0">
                <a:solidFill>
                  <a:srgbClr val="292959"/>
                </a:solidFill>
              </a:rPr>
              <a:t>ROSSET</a:t>
            </a:r>
            <a:r>
              <a:rPr sz="5800" spc="-290" dirty="0">
                <a:solidFill>
                  <a:srgbClr val="292959"/>
                </a:solidFill>
              </a:rPr>
              <a:t> </a:t>
            </a:r>
            <a:r>
              <a:rPr sz="5800" spc="-740" dirty="0">
                <a:solidFill>
                  <a:srgbClr val="292959"/>
                </a:solidFill>
              </a:rPr>
              <a:t>[1991]</a:t>
            </a:r>
            <a:r>
              <a:rPr sz="5800" spc="-290" dirty="0">
                <a:solidFill>
                  <a:srgbClr val="292959"/>
                </a:solidFill>
              </a:rPr>
              <a:t> </a:t>
            </a:r>
            <a:r>
              <a:rPr sz="5800" spc="-1670" dirty="0">
                <a:solidFill>
                  <a:srgbClr val="292959"/>
                </a:solidFill>
              </a:rPr>
              <a:t>1</a:t>
            </a:r>
            <a:r>
              <a:rPr sz="5800" spc="-290" dirty="0">
                <a:solidFill>
                  <a:srgbClr val="292959"/>
                </a:solidFill>
              </a:rPr>
              <a:t> </a:t>
            </a:r>
            <a:r>
              <a:rPr sz="5800" spc="520" dirty="0">
                <a:solidFill>
                  <a:srgbClr val="292959"/>
                </a:solidFill>
              </a:rPr>
              <a:t>AC</a:t>
            </a:r>
            <a:r>
              <a:rPr sz="5800" spc="-295" dirty="0">
                <a:solidFill>
                  <a:srgbClr val="292959"/>
                </a:solidFill>
              </a:rPr>
              <a:t> </a:t>
            </a:r>
            <a:r>
              <a:rPr sz="5800" spc="-575" dirty="0">
                <a:solidFill>
                  <a:srgbClr val="292959"/>
                </a:solidFill>
              </a:rPr>
              <a:t>107</a:t>
            </a:r>
            <a:r>
              <a:rPr sz="5800" spc="-290" dirty="0">
                <a:solidFill>
                  <a:srgbClr val="292959"/>
                </a:solidFill>
              </a:rPr>
              <a:t> </a:t>
            </a:r>
            <a:r>
              <a:rPr sz="5800" spc="-10" dirty="0">
                <a:solidFill>
                  <a:srgbClr val="292959"/>
                </a:solidFill>
              </a:rPr>
              <a:t>(FACTS)</a:t>
            </a:r>
            <a:endParaRPr sz="580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524894" y="2151709"/>
            <a:ext cx="104775" cy="104774"/>
          </a:xfrm>
          <a:prstGeom prst="rect">
            <a:avLst/>
          </a:prstGeom>
        </p:spPr>
      </p:pic>
      <p:pic>
        <p:nvPicPr>
          <p:cNvPr id="3" name="object 3"/>
          <p:cNvPicPr/>
          <p:nvPr/>
        </p:nvPicPr>
        <p:blipFill>
          <a:blip r:embed="rId2" cstate="print"/>
          <a:stretch>
            <a:fillRect/>
          </a:stretch>
        </p:blipFill>
        <p:spPr>
          <a:xfrm>
            <a:off x="524894" y="3275659"/>
            <a:ext cx="104775" cy="104774"/>
          </a:xfrm>
          <a:prstGeom prst="rect">
            <a:avLst/>
          </a:prstGeom>
        </p:spPr>
      </p:pic>
      <p:pic>
        <p:nvPicPr>
          <p:cNvPr id="4" name="object 4"/>
          <p:cNvPicPr/>
          <p:nvPr/>
        </p:nvPicPr>
        <p:blipFill>
          <a:blip r:embed="rId3" cstate="print"/>
          <a:stretch>
            <a:fillRect/>
          </a:stretch>
        </p:blipFill>
        <p:spPr>
          <a:xfrm>
            <a:off x="524894" y="6085534"/>
            <a:ext cx="104775" cy="104774"/>
          </a:xfrm>
          <a:prstGeom prst="rect">
            <a:avLst/>
          </a:prstGeom>
        </p:spPr>
      </p:pic>
      <p:pic>
        <p:nvPicPr>
          <p:cNvPr id="5" name="object 5"/>
          <p:cNvPicPr/>
          <p:nvPr/>
        </p:nvPicPr>
        <p:blipFill>
          <a:blip r:embed="rId4" cstate="print"/>
          <a:stretch>
            <a:fillRect/>
          </a:stretch>
        </p:blipFill>
        <p:spPr>
          <a:xfrm>
            <a:off x="1101157" y="6642747"/>
            <a:ext cx="114299" cy="114299"/>
          </a:xfrm>
          <a:prstGeom prst="rect">
            <a:avLst/>
          </a:prstGeom>
        </p:spPr>
      </p:pic>
      <p:pic>
        <p:nvPicPr>
          <p:cNvPr id="6" name="object 6"/>
          <p:cNvPicPr/>
          <p:nvPr/>
        </p:nvPicPr>
        <p:blipFill>
          <a:blip r:embed="rId5" cstate="print"/>
          <a:stretch>
            <a:fillRect/>
          </a:stretch>
        </p:blipFill>
        <p:spPr>
          <a:xfrm>
            <a:off x="1101157" y="7766697"/>
            <a:ext cx="114299" cy="114299"/>
          </a:xfrm>
          <a:prstGeom prst="rect">
            <a:avLst/>
          </a:prstGeom>
        </p:spPr>
      </p:pic>
      <p:sp>
        <p:nvSpPr>
          <p:cNvPr id="7" name="object 7"/>
          <p:cNvSpPr txBox="1"/>
          <p:nvPr/>
        </p:nvSpPr>
        <p:spPr>
          <a:xfrm>
            <a:off x="790205" y="1797995"/>
            <a:ext cx="10581640" cy="6207125"/>
          </a:xfrm>
          <a:prstGeom prst="rect">
            <a:avLst/>
          </a:prstGeom>
        </p:spPr>
        <p:txBody>
          <a:bodyPr vert="horz" wrap="square" lIns="0" tIns="12700" rIns="0" bIns="0" rtlCol="0">
            <a:spAutoFit/>
          </a:bodyPr>
          <a:lstStyle/>
          <a:p>
            <a:pPr marL="12700" marR="226695">
              <a:lnSpc>
                <a:spcPct val="136600"/>
              </a:lnSpc>
              <a:spcBef>
                <a:spcPts val="100"/>
              </a:spcBef>
              <a:tabLst>
                <a:tab pos="1920875" algn="l"/>
              </a:tabLst>
            </a:pPr>
            <a:r>
              <a:rPr sz="2700" spc="-175" dirty="0">
                <a:solidFill>
                  <a:srgbClr val="292959"/>
                </a:solidFill>
                <a:latin typeface="Trebuchet MS"/>
                <a:cs typeface="Trebuchet MS"/>
              </a:rPr>
              <a:t>The</a:t>
            </a:r>
            <a:r>
              <a:rPr sz="2700" spc="-85" dirty="0">
                <a:solidFill>
                  <a:srgbClr val="292959"/>
                </a:solidFill>
                <a:latin typeface="Trebuchet MS"/>
                <a:cs typeface="Trebuchet MS"/>
              </a:rPr>
              <a:t> court</a:t>
            </a:r>
            <a:r>
              <a:rPr sz="2700" spc="-120" dirty="0">
                <a:solidFill>
                  <a:srgbClr val="292959"/>
                </a:solidFill>
                <a:latin typeface="Trebuchet MS"/>
                <a:cs typeface="Trebuchet MS"/>
              </a:rPr>
              <a:t> </a:t>
            </a:r>
            <a:r>
              <a:rPr sz="2700" spc="-140" dirty="0">
                <a:solidFill>
                  <a:srgbClr val="292959"/>
                </a:solidFill>
                <a:latin typeface="Trebuchet MS"/>
                <a:cs typeface="Trebuchet MS"/>
              </a:rPr>
              <a:t>in</a:t>
            </a:r>
            <a:r>
              <a:rPr sz="2700" spc="-85" dirty="0">
                <a:solidFill>
                  <a:srgbClr val="292959"/>
                </a:solidFill>
                <a:latin typeface="Trebuchet MS"/>
                <a:cs typeface="Trebuchet MS"/>
              </a:rPr>
              <a:t> </a:t>
            </a:r>
            <a:r>
              <a:rPr sz="2700" spc="-114" dirty="0">
                <a:solidFill>
                  <a:srgbClr val="292959"/>
                </a:solidFill>
                <a:latin typeface="Trebuchet MS"/>
                <a:cs typeface="Trebuchet MS"/>
              </a:rPr>
              <a:t>Lloyds</a:t>
            </a:r>
            <a:r>
              <a:rPr sz="2700" spc="-90" dirty="0">
                <a:solidFill>
                  <a:srgbClr val="292959"/>
                </a:solidFill>
                <a:latin typeface="Trebuchet MS"/>
                <a:cs typeface="Trebuchet MS"/>
              </a:rPr>
              <a:t> </a:t>
            </a:r>
            <a:r>
              <a:rPr sz="2700" spc="-70" dirty="0">
                <a:solidFill>
                  <a:srgbClr val="292959"/>
                </a:solidFill>
                <a:latin typeface="Trebuchet MS"/>
                <a:cs typeface="Trebuchet MS"/>
              </a:rPr>
              <a:t>Bank</a:t>
            </a:r>
            <a:r>
              <a:rPr sz="2700" spc="-130" dirty="0">
                <a:solidFill>
                  <a:srgbClr val="292959"/>
                </a:solidFill>
                <a:latin typeface="Trebuchet MS"/>
                <a:cs typeface="Trebuchet MS"/>
              </a:rPr>
              <a:t> </a:t>
            </a:r>
            <a:r>
              <a:rPr sz="2700" spc="-195" dirty="0">
                <a:solidFill>
                  <a:srgbClr val="292959"/>
                </a:solidFill>
                <a:latin typeface="Trebuchet MS"/>
                <a:cs typeface="Trebuchet MS"/>
              </a:rPr>
              <a:t>v</a:t>
            </a:r>
            <a:r>
              <a:rPr sz="2700" spc="-85" dirty="0">
                <a:solidFill>
                  <a:srgbClr val="292959"/>
                </a:solidFill>
                <a:latin typeface="Trebuchet MS"/>
                <a:cs typeface="Trebuchet MS"/>
              </a:rPr>
              <a:t> </a:t>
            </a:r>
            <a:r>
              <a:rPr sz="2700" spc="-45" dirty="0">
                <a:solidFill>
                  <a:srgbClr val="292959"/>
                </a:solidFill>
                <a:latin typeface="Trebuchet MS"/>
                <a:cs typeface="Trebuchet MS"/>
              </a:rPr>
              <a:t>Rosset</a:t>
            </a:r>
            <a:r>
              <a:rPr sz="2700" spc="-160" dirty="0">
                <a:solidFill>
                  <a:srgbClr val="292959"/>
                </a:solidFill>
                <a:latin typeface="Trebuchet MS"/>
                <a:cs typeface="Trebuchet MS"/>
              </a:rPr>
              <a:t> </a:t>
            </a:r>
            <a:r>
              <a:rPr sz="2700" dirty="0">
                <a:solidFill>
                  <a:srgbClr val="292959"/>
                </a:solidFill>
                <a:latin typeface="Trebuchet MS"/>
                <a:cs typeface="Trebuchet MS"/>
              </a:rPr>
              <a:t>needed</a:t>
            </a:r>
            <a:r>
              <a:rPr sz="2700" spc="-120" dirty="0">
                <a:solidFill>
                  <a:srgbClr val="292959"/>
                </a:solidFill>
                <a:latin typeface="Trebuchet MS"/>
                <a:cs typeface="Trebuchet MS"/>
              </a:rPr>
              <a:t> </a:t>
            </a:r>
            <a:r>
              <a:rPr sz="2700" spc="-55" dirty="0">
                <a:solidFill>
                  <a:srgbClr val="292959"/>
                </a:solidFill>
                <a:latin typeface="Trebuchet MS"/>
                <a:cs typeface="Trebuchet MS"/>
              </a:rPr>
              <a:t>to</a:t>
            </a:r>
            <a:r>
              <a:rPr sz="2700" spc="-105" dirty="0">
                <a:solidFill>
                  <a:srgbClr val="292959"/>
                </a:solidFill>
                <a:latin typeface="Trebuchet MS"/>
                <a:cs typeface="Trebuchet MS"/>
              </a:rPr>
              <a:t> </a:t>
            </a:r>
            <a:r>
              <a:rPr sz="2700" dirty="0">
                <a:solidFill>
                  <a:srgbClr val="292959"/>
                </a:solidFill>
                <a:latin typeface="Trebuchet MS"/>
                <a:cs typeface="Trebuchet MS"/>
              </a:rPr>
              <a:t>decided</a:t>
            </a:r>
            <a:r>
              <a:rPr sz="2700" spc="-105" dirty="0">
                <a:solidFill>
                  <a:srgbClr val="292959"/>
                </a:solidFill>
                <a:latin typeface="Trebuchet MS"/>
                <a:cs typeface="Trebuchet MS"/>
              </a:rPr>
              <a:t> </a:t>
            </a:r>
            <a:r>
              <a:rPr sz="2700" spc="-110" dirty="0">
                <a:solidFill>
                  <a:srgbClr val="292959"/>
                </a:solidFill>
                <a:latin typeface="Trebuchet MS"/>
                <a:cs typeface="Trebuchet MS"/>
              </a:rPr>
              <a:t>whether</a:t>
            </a:r>
            <a:r>
              <a:rPr sz="2700" spc="-90" dirty="0">
                <a:solidFill>
                  <a:srgbClr val="292959"/>
                </a:solidFill>
                <a:latin typeface="Trebuchet MS"/>
                <a:cs typeface="Trebuchet MS"/>
              </a:rPr>
              <a:t> </a:t>
            </a:r>
            <a:r>
              <a:rPr sz="2700" spc="-114" dirty="0">
                <a:solidFill>
                  <a:srgbClr val="292959"/>
                </a:solidFill>
                <a:latin typeface="Trebuchet MS"/>
                <a:cs typeface="Trebuchet MS"/>
              </a:rPr>
              <a:t>there</a:t>
            </a:r>
            <a:r>
              <a:rPr sz="2700" spc="-90" dirty="0">
                <a:solidFill>
                  <a:srgbClr val="292959"/>
                </a:solidFill>
                <a:latin typeface="Trebuchet MS"/>
                <a:cs typeface="Trebuchet MS"/>
              </a:rPr>
              <a:t> </a:t>
            </a:r>
            <a:r>
              <a:rPr sz="2700" spc="60" dirty="0">
                <a:solidFill>
                  <a:srgbClr val="292959"/>
                </a:solidFill>
                <a:latin typeface="Trebuchet MS"/>
                <a:cs typeface="Trebuchet MS"/>
              </a:rPr>
              <a:t>a </a:t>
            </a:r>
            <a:r>
              <a:rPr sz="2700" spc="-50" dirty="0">
                <a:solidFill>
                  <a:srgbClr val="292959"/>
                </a:solidFill>
                <a:latin typeface="Trebuchet MS"/>
                <a:cs typeface="Trebuchet MS"/>
              </a:rPr>
              <a:t>common</a:t>
            </a:r>
            <a:r>
              <a:rPr sz="2700" spc="-150" dirty="0">
                <a:solidFill>
                  <a:srgbClr val="292959"/>
                </a:solidFill>
                <a:latin typeface="Trebuchet MS"/>
                <a:cs typeface="Trebuchet MS"/>
              </a:rPr>
              <a:t> </a:t>
            </a:r>
            <a:r>
              <a:rPr sz="2700" spc="-120" dirty="0">
                <a:solidFill>
                  <a:srgbClr val="292959"/>
                </a:solidFill>
                <a:latin typeface="Trebuchet MS"/>
                <a:cs typeface="Trebuchet MS"/>
              </a:rPr>
              <a:t>intention</a:t>
            </a:r>
            <a:r>
              <a:rPr sz="2700" spc="-85" dirty="0">
                <a:solidFill>
                  <a:srgbClr val="292959"/>
                </a:solidFill>
                <a:latin typeface="Trebuchet MS"/>
                <a:cs typeface="Trebuchet MS"/>
              </a:rPr>
              <a:t> </a:t>
            </a:r>
            <a:r>
              <a:rPr sz="2700" spc="-50" dirty="0">
                <a:solidFill>
                  <a:srgbClr val="292959"/>
                </a:solidFill>
                <a:latin typeface="Trebuchet MS"/>
                <a:cs typeface="Trebuchet MS"/>
              </a:rPr>
              <a:t>between</a:t>
            </a:r>
            <a:r>
              <a:rPr sz="2700" spc="-110" dirty="0">
                <a:solidFill>
                  <a:srgbClr val="292959"/>
                </a:solidFill>
                <a:latin typeface="Trebuchet MS"/>
                <a:cs typeface="Trebuchet MS"/>
              </a:rPr>
              <a:t> </a:t>
            </a:r>
            <a:r>
              <a:rPr sz="2700" spc="-105" dirty="0">
                <a:solidFill>
                  <a:srgbClr val="292959"/>
                </a:solidFill>
                <a:latin typeface="Trebuchet MS"/>
                <a:cs typeface="Trebuchet MS"/>
              </a:rPr>
              <a:t>the</a:t>
            </a:r>
            <a:r>
              <a:rPr sz="2700" spc="-95" dirty="0">
                <a:solidFill>
                  <a:srgbClr val="292959"/>
                </a:solidFill>
                <a:latin typeface="Trebuchet MS"/>
                <a:cs typeface="Trebuchet MS"/>
              </a:rPr>
              <a:t> </a:t>
            </a:r>
            <a:r>
              <a:rPr sz="2700" spc="-70" dirty="0">
                <a:solidFill>
                  <a:srgbClr val="292959"/>
                </a:solidFill>
                <a:latin typeface="Trebuchet MS"/>
                <a:cs typeface="Trebuchet MS"/>
              </a:rPr>
              <a:t>parties</a:t>
            </a:r>
            <a:r>
              <a:rPr sz="2700" spc="-110" dirty="0">
                <a:solidFill>
                  <a:srgbClr val="292959"/>
                </a:solidFill>
                <a:latin typeface="Trebuchet MS"/>
                <a:cs typeface="Trebuchet MS"/>
              </a:rPr>
              <a:t> </a:t>
            </a:r>
            <a:r>
              <a:rPr sz="2700" spc="-55" dirty="0">
                <a:solidFill>
                  <a:srgbClr val="292959"/>
                </a:solidFill>
                <a:latin typeface="Trebuchet MS"/>
                <a:cs typeface="Trebuchet MS"/>
              </a:rPr>
              <a:t>to</a:t>
            </a:r>
            <a:r>
              <a:rPr sz="2700" spc="-110" dirty="0">
                <a:solidFill>
                  <a:srgbClr val="292959"/>
                </a:solidFill>
                <a:latin typeface="Trebuchet MS"/>
                <a:cs typeface="Trebuchet MS"/>
              </a:rPr>
              <a:t> </a:t>
            </a:r>
            <a:r>
              <a:rPr sz="2700" spc="-35" dirty="0">
                <a:solidFill>
                  <a:srgbClr val="292959"/>
                </a:solidFill>
                <a:latin typeface="Trebuchet MS"/>
                <a:cs typeface="Trebuchet MS"/>
              </a:rPr>
              <a:t>create</a:t>
            </a:r>
            <a:r>
              <a:rPr sz="2700" spc="-110" dirty="0">
                <a:solidFill>
                  <a:srgbClr val="292959"/>
                </a:solidFill>
                <a:latin typeface="Trebuchet MS"/>
                <a:cs typeface="Trebuchet MS"/>
              </a:rPr>
              <a:t> </a:t>
            </a:r>
            <a:r>
              <a:rPr sz="2700" spc="110" dirty="0">
                <a:solidFill>
                  <a:srgbClr val="292959"/>
                </a:solidFill>
                <a:latin typeface="Trebuchet MS"/>
                <a:cs typeface="Trebuchet MS"/>
              </a:rPr>
              <a:t>a</a:t>
            </a:r>
            <a:r>
              <a:rPr sz="2700" spc="-110" dirty="0">
                <a:solidFill>
                  <a:srgbClr val="292959"/>
                </a:solidFill>
                <a:latin typeface="Trebuchet MS"/>
                <a:cs typeface="Trebuchet MS"/>
              </a:rPr>
              <a:t> </a:t>
            </a:r>
            <a:r>
              <a:rPr sz="2700" spc="-90" dirty="0">
                <a:solidFill>
                  <a:srgbClr val="292959"/>
                </a:solidFill>
                <a:latin typeface="Trebuchet MS"/>
                <a:cs typeface="Trebuchet MS"/>
              </a:rPr>
              <a:t>constructive</a:t>
            </a:r>
            <a:r>
              <a:rPr sz="2700" spc="-110" dirty="0">
                <a:solidFill>
                  <a:srgbClr val="292959"/>
                </a:solidFill>
                <a:latin typeface="Trebuchet MS"/>
                <a:cs typeface="Trebuchet MS"/>
              </a:rPr>
              <a:t> </a:t>
            </a:r>
            <a:r>
              <a:rPr sz="2700" spc="-10" dirty="0">
                <a:solidFill>
                  <a:srgbClr val="292959"/>
                </a:solidFill>
                <a:latin typeface="Trebuchet MS"/>
                <a:cs typeface="Trebuchet MS"/>
              </a:rPr>
              <a:t>trust </a:t>
            </a:r>
            <a:r>
              <a:rPr sz="2700" spc="-114" dirty="0">
                <a:solidFill>
                  <a:srgbClr val="292959"/>
                </a:solidFill>
                <a:latin typeface="Trebuchet MS"/>
                <a:cs typeface="Trebuchet MS"/>
              </a:rPr>
              <a:t>Lower</a:t>
            </a:r>
            <a:r>
              <a:rPr sz="2700" spc="-70" dirty="0">
                <a:solidFill>
                  <a:srgbClr val="292959"/>
                </a:solidFill>
                <a:latin typeface="Trebuchet MS"/>
                <a:cs typeface="Trebuchet MS"/>
              </a:rPr>
              <a:t> </a:t>
            </a:r>
            <a:r>
              <a:rPr sz="2700" spc="-10" dirty="0">
                <a:solidFill>
                  <a:srgbClr val="292959"/>
                </a:solidFill>
                <a:latin typeface="Trebuchet MS"/>
                <a:cs typeface="Trebuchet MS"/>
              </a:rPr>
              <a:t>court</a:t>
            </a:r>
            <a:r>
              <a:rPr sz="2700" dirty="0">
                <a:solidFill>
                  <a:srgbClr val="292959"/>
                </a:solidFill>
                <a:latin typeface="Trebuchet MS"/>
                <a:cs typeface="Trebuchet MS"/>
              </a:rPr>
              <a:t>	</a:t>
            </a:r>
            <a:r>
              <a:rPr sz="2700" spc="-35" dirty="0">
                <a:solidFill>
                  <a:srgbClr val="292959"/>
                </a:solidFill>
                <a:latin typeface="Trebuchet MS"/>
                <a:cs typeface="Trebuchet MS"/>
              </a:rPr>
              <a:t>found</a:t>
            </a:r>
            <a:r>
              <a:rPr sz="2700" spc="-150" dirty="0">
                <a:solidFill>
                  <a:srgbClr val="292959"/>
                </a:solidFill>
                <a:latin typeface="Trebuchet MS"/>
                <a:cs typeface="Trebuchet MS"/>
              </a:rPr>
              <a:t> </a:t>
            </a:r>
            <a:r>
              <a:rPr sz="2700" spc="-100" dirty="0">
                <a:solidFill>
                  <a:srgbClr val="292959"/>
                </a:solidFill>
                <a:latin typeface="Trebuchet MS"/>
                <a:cs typeface="Trebuchet MS"/>
              </a:rPr>
              <a:t>that</a:t>
            </a:r>
            <a:r>
              <a:rPr sz="2700" spc="-105" dirty="0">
                <a:solidFill>
                  <a:srgbClr val="292959"/>
                </a:solidFill>
                <a:latin typeface="Trebuchet MS"/>
                <a:cs typeface="Trebuchet MS"/>
              </a:rPr>
              <a:t> </a:t>
            </a:r>
            <a:r>
              <a:rPr sz="2700" spc="-114" dirty="0">
                <a:solidFill>
                  <a:srgbClr val="292959"/>
                </a:solidFill>
                <a:latin typeface="Trebuchet MS"/>
                <a:cs typeface="Trebuchet MS"/>
              </a:rPr>
              <a:t>there</a:t>
            </a:r>
            <a:r>
              <a:rPr sz="2700" spc="-85" dirty="0">
                <a:solidFill>
                  <a:srgbClr val="292959"/>
                </a:solidFill>
                <a:latin typeface="Trebuchet MS"/>
                <a:cs typeface="Trebuchet MS"/>
              </a:rPr>
              <a:t> </a:t>
            </a:r>
            <a:r>
              <a:rPr sz="2700" dirty="0">
                <a:solidFill>
                  <a:srgbClr val="292959"/>
                </a:solidFill>
                <a:latin typeface="Trebuchet MS"/>
                <a:cs typeface="Trebuchet MS"/>
              </a:rPr>
              <a:t>was</a:t>
            </a:r>
            <a:r>
              <a:rPr sz="2700" spc="-110" dirty="0">
                <a:solidFill>
                  <a:srgbClr val="292959"/>
                </a:solidFill>
                <a:latin typeface="Trebuchet MS"/>
                <a:cs typeface="Trebuchet MS"/>
              </a:rPr>
              <a:t> </a:t>
            </a:r>
            <a:r>
              <a:rPr sz="2700" spc="110" dirty="0">
                <a:solidFill>
                  <a:srgbClr val="292959"/>
                </a:solidFill>
                <a:latin typeface="Trebuchet MS"/>
                <a:cs typeface="Trebuchet MS"/>
              </a:rPr>
              <a:t>a</a:t>
            </a:r>
            <a:r>
              <a:rPr sz="2700" spc="-105" dirty="0">
                <a:solidFill>
                  <a:srgbClr val="292959"/>
                </a:solidFill>
                <a:latin typeface="Trebuchet MS"/>
                <a:cs typeface="Trebuchet MS"/>
              </a:rPr>
              <a:t> </a:t>
            </a:r>
            <a:r>
              <a:rPr sz="2700" spc="-50" dirty="0">
                <a:solidFill>
                  <a:srgbClr val="292959"/>
                </a:solidFill>
                <a:latin typeface="Trebuchet MS"/>
                <a:cs typeface="Trebuchet MS"/>
              </a:rPr>
              <a:t>common</a:t>
            </a:r>
            <a:r>
              <a:rPr sz="2700" spc="-105" dirty="0">
                <a:solidFill>
                  <a:srgbClr val="292959"/>
                </a:solidFill>
                <a:latin typeface="Trebuchet MS"/>
                <a:cs typeface="Trebuchet MS"/>
              </a:rPr>
              <a:t> </a:t>
            </a:r>
            <a:r>
              <a:rPr sz="2700" spc="-120" dirty="0">
                <a:solidFill>
                  <a:srgbClr val="292959"/>
                </a:solidFill>
                <a:latin typeface="Trebuchet MS"/>
                <a:cs typeface="Trebuchet MS"/>
              </a:rPr>
              <a:t>intention</a:t>
            </a:r>
            <a:r>
              <a:rPr sz="2700" spc="-85" dirty="0">
                <a:solidFill>
                  <a:srgbClr val="292959"/>
                </a:solidFill>
                <a:latin typeface="Trebuchet MS"/>
                <a:cs typeface="Trebuchet MS"/>
              </a:rPr>
              <a:t> </a:t>
            </a:r>
            <a:r>
              <a:rPr sz="2700" spc="-55" dirty="0">
                <a:solidFill>
                  <a:srgbClr val="292959"/>
                </a:solidFill>
                <a:latin typeface="Trebuchet MS"/>
                <a:cs typeface="Trebuchet MS"/>
              </a:rPr>
              <a:t>to</a:t>
            </a:r>
            <a:r>
              <a:rPr sz="2700" spc="-105" dirty="0">
                <a:solidFill>
                  <a:srgbClr val="292959"/>
                </a:solidFill>
                <a:latin typeface="Trebuchet MS"/>
                <a:cs typeface="Trebuchet MS"/>
              </a:rPr>
              <a:t> </a:t>
            </a:r>
            <a:r>
              <a:rPr sz="2700" spc="-35" dirty="0">
                <a:solidFill>
                  <a:srgbClr val="292959"/>
                </a:solidFill>
                <a:latin typeface="Trebuchet MS"/>
                <a:cs typeface="Trebuchet MS"/>
              </a:rPr>
              <a:t>create</a:t>
            </a:r>
            <a:r>
              <a:rPr sz="2700" spc="-105" dirty="0">
                <a:solidFill>
                  <a:srgbClr val="292959"/>
                </a:solidFill>
                <a:latin typeface="Trebuchet MS"/>
                <a:cs typeface="Trebuchet MS"/>
              </a:rPr>
              <a:t> </a:t>
            </a:r>
            <a:r>
              <a:rPr sz="2700" spc="60" dirty="0">
                <a:solidFill>
                  <a:srgbClr val="292959"/>
                </a:solidFill>
                <a:latin typeface="Trebuchet MS"/>
                <a:cs typeface="Trebuchet MS"/>
              </a:rPr>
              <a:t>a </a:t>
            </a:r>
            <a:r>
              <a:rPr sz="2700" spc="-90" dirty="0">
                <a:solidFill>
                  <a:srgbClr val="292959"/>
                </a:solidFill>
                <a:latin typeface="Trebuchet MS"/>
                <a:cs typeface="Trebuchet MS"/>
              </a:rPr>
              <a:t>constructive</a:t>
            </a:r>
            <a:r>
              <a:rPr sz="2700" spc="-114" dirty="0">
                <a:solidFill>
                  <a:srgbClr val="292959"/>
                </a:solidFill>
                <a:latin typeface="Trebuchet MS"/>
                <a:cs typeface="Trebuchet MS"/>
              </a:rPr>
              <a:t> </a:t>
            </a:r>
            <a:r>
              <a:rPr sz="2700" spc="-155" dirty="0">
                <a:solidFill>
                  <a:srgbClr val="292959"/>
                </a:solidFill>
                <a:latin typeface="Trebuchet MS"/>
                <a:cs typeface="Trebuchet MS"/>
              </a:rPr>
              <a:t>trust</a:t>
            </a:r>
            <a:r>
              <a:rPr sz="2700" spc="-85" dirty="0">
                <a:solidFill>
                  <a:srgbClr val="292959"/>
                </a:solidFill>
                <a:latin typeface="Trebuchet MS"/>
                <a:cs typeface="Trebuchet MS"/>
              </a:rPr>
              <a:t> </a:t>
            </a:r>
            <a:r>
              <a:rPr sz="2700" spc="-60" dirty="0">
                <a:solidFill>
                  <a:srgbClr val="292959"/>
                </a:solidFill>
                <a:latin typeface="Trebuchet MS"/>
                <a:cs typeface="Trebuchet MS"/>
              </a:rPr>
              <a:t>by</a:t>
            </a:r>
            <a:r>
              <a:rPr sz="2700" spc="-105" dirty="0">
                <a:solidFill>
                  <a:srgbClr val="292959"/>
                </a:solidFill>
                <a:latin typeface="Trebuchet MS"/>
                <a:cs typeface="Trebuchet MS"/>
              </a:rPr>
              <a:t> </a:t>
            </a:r>
            <a:r>
              <a:rPr sz="2700" spc="-160" dirty="0">
                <a:solidFill>
                  <a:srgbClr val="292959"/>
                </a:solidFill>
                <a:latin typeface="Trebuchet MS"/>
                <a:cs typeface="Trebuchet MS"/>
              </a:rPr>
              <a:t>virtue</a:t>
            </a:r>
            <a:r>
              <a:rPr sz="2700" spc="-85" dirty="0">
                <a:solidFill>
                  <a:srgbClr val="292959"/>
                </a:solidFill>
                <a:latin typeface="Trebuchet MS"/>
                <a:cs typeface="Trebuchet MS"/>
              </a:rPr>
              <a:t> </a:t>
            </a:r>
            <a:r>
              <a:rPr sz="2700" dirty="0">
                <a:solidFill>
                  <a:srgbClr val="292959"/>
                </a:solidFill>
                <a:latin typeface="Trebuchet MS"/>
                <a:cs typeface="Trebuchet MS"/>
              </a:rPr>
              <a:t>of</a:t>
            </a:r>
            <a:r>
              <a:rPr sz="2700" spc="-95" dirty="0">
                <a:solidFill>
                  <a:srgbClr val="292959"/>
                </a:solidFill>
                <a:latin typeface="Trebuchet MS"/>
                <a:cs typeface="Trebuchet MS"/>
              </a:rPr>
              <a:t> </a:t>
            </a:r>
            <a:r>
              <a:rPr sz="2700" spc="-105" dirty="0">
                <a:solidFill>
                  <a:srgbClr val="292959"/>
                </a:solidFill>
                <a:latin typeface="Trebuchet MS"/>
                <a:cs typeface="Trebuchet MS"/>
              </a:rPr>
              <a:t>the</a:t>
            </a:r>
            <a:r>
              <a:rPr sz="2700" spc="-100" dirty="0">
                <a:solidFill>
                  <a:srgbClr val="292959"/>
                </a:solidFill>
                <a:latin typeface="Trebuchet MS"/>
                <a:cs typeface="Trebuchet MS"/>
              </a:rPr>
              <a:t> </a:t>
            </a:r>
            <a:r>
              <a:rPr sz="2700" spc="-75" dirty="0">
                <a:solidFill>
                  <a:srgbClr val="292959"/>
                </a:solidFill>
                <a:latin typeface="Trebuchet MS"/>
                <a:cs typeface="Trebuchet MS"/>
              </a:rPr>
              <a:t>wife</a:t>
            </a:r>
            <a:r>
              <a:rPr sz="2700" spc="-95" dirty="0">
                <a:solidFill>
                  <a:srgbClr val="292959"/>
                </a:solidFill>
                <a:latin typeface="Trebuchet MS"/>
                <a:cs typeface="Trebuchet MS"/>
              </a:rPr>
              <a:t> </a:t>
            </a:r>
            <a:r>
              <a:rPr sz="2700" spc="-65" dirty="0">
                <a:solidFill>
                  <a:srgbClr val="292959"/>
                </a:solidFill>
                <a:latin typeface="Trebuchet MS"/>
                <a:cs typeface="Trebuchet MS"/>
              </a:rPr>
              <a:t>carrying</a:t>
            </a:r>
            <a:r>
              <a:rPr sz="2700" spc="-95" dirty="0">
                <a:solidFill>
                  <a:srgbClr val="292959"/>
                </a:solidFill>
                <a:latin typeface="Trebuchet MS"/>
                <a:cs typeface="Trebuchet MS"/>
              </a:rPr>
              <a:t> </a:t>
            </a:r>
            <a:r>
              <a:rPr sz="2700" spc="-85" dirty="0">
                <a:solidFill>
                  <a:srgbClr val="292959"/>
                </a:solidFill>
                <a:latin typeface="Trebuchet MS"/>
                <a:cs typeface="Trebuchet MS"/>
              </a:rPr>
              <a:t>out</a:t>
            </a:r>
            <a:r>
              <a:rPr sz="2700" spc="-100" dirty="0">
                <a:solidFill>
                  <a:srgbClr val="292959"/>
                </a:solidFill>
                <a:latin typeface="Trebuchet MS"/>
                <a:cs typeface="Trebuchet MS"/>
              </a:rPr>
              <a:t> </a:t>
            </a:r>
            <a:r>
              <a:rPr sz="2700" spc="-105" dirty="0">
                <a:solidFill>
                  <a:srgbClr val="292959"/>
                </a:solidFill>
                <a:latin typeface="Trebuchet MS"/>
                <a:cs typeface="Trebuchet MS"/>
              </a:rPr>
              <a:t>all</a:t>
            </a:r>
            <a:r>
              <a:rPr sz="2700" spc="-95" dirty="0">
                <a:solidFill>
                  <a:srgbClr val="292959"/>
                </a:solidFill>
                <a:latin typeface="Trebuchet MS"/>
                <a:cs typeface="Trebuchet MS"/>
              </a:rPr>
              <a:t> </a:t>
            </a:r>
            <a:r>
              <a:rPr sz="2700" spc="-105" dirty="0">
                <a:solidFill>
                  <a:srgbClr val="292959"/>
                </a:solidFill>
                <a:latin typeface="Trebuchet MS"/>
                <a:cs typeface="Trebuchet MS"/>
              </a:rPr>
              <a:t>the</a:t>
            </a:r>
            <a:r>
              <a:rPr sz="2700" spc="-100" dirty="0">
                <a:solidFill>
                  <a:srgbClr val="292959"/>
                </a:solidFill>
                <a:latin typeface="Trebuchet MS"/>
                <a:cs typeface="Trebuchet MS"/>
              </a:rPr>
              <a:t> </a:t>
            </a:r>
            <a:r>
              <a:rPr sz="2700" spc="-10" dirty="0">
                <a:solidFill>
                  <a:srgbClr val="292959"/>
                </a:solidFill>
                <a:latin typeface="Trebuchet MS"/>
                <a:cs typeface="Trebuchet MS"/>
              </a:rPr>
              <a:t>renovation </a:t>
            </a:r>
            <a:r>
              <a:rPr sz="2700" spc="-125" dirty="0">
                <a:solidFill>
                  <a:srgbClr val="292959"/>
                </a:solidFill>
                <a:latin typeface="Trebuchet MS"/>
                <a:cs typeface="Trebuchet MS"/>
              </a:rPr>
              <a:t>work</a:t>
            </a:r>
            <a:r>
              <a:rPr sz="2700" spc="-85" dirty="0">
                <a:solidFill>
                  <a:srgbClr val="292959"/>
                </a:solidFill>
                <a:latin typeface="Trebuchet MS"/>
                <a:cs typeface="Trebuchet MS"/>
              </a:rPr>
              <a:t> </a:t>
            </a:r>
            <a:r>
              <a:rPr sz="2700" dirty="0">
                <a:solidFill>
                  <a:srgbClr val="292959"/>
                </a:solidFill>
                <a:latin typeface="Trebuchet MS"/>
                <a:cs typeface="Trebuchet MS"/>
              </a:rPr>
              <a:t>and</a:t>
            </a:r>
            <a:r>
              <a:rPr sz="2700" spc="-80" dirty="0">
                <a:solidFill>
                  <a:srgbClr val="292959"/>
                </a:solidFill>
                <a:latin typeface="Trebuchet MS"/>
                <a:cs typeface="Trebuchet MS"/>
              </a:rPr>
              <a:t> </a:t>
            </a:r>
            <a:r>
              <a:rPr sz="2700" spc="-100" dirty="0">
                <a:solidFill>
                  <a:srgbClr val="292959"/>
                </a:solidFill>
                <a:latin typeface="Trebuchet MS"/>
                <a:cs typeface="Trebuchet MS"/>
              </a:rPr>
              <a:t>that</a:t>
            </a:r>
            <a:r>
              <a:rPr sz="2700" spc="-85" dirty="0">
                <a:solidFill>
                  <a:srgbClr val="292959"/>
                </a:solidFill>
                <a:latin typeface="Trebuchet MS"/>
                <a:cs typeface="Trebuchet MS"/>
              </a:rPr>
              <a:t> </a:t>
            </a:r>
            <a:r>
              <a:rPr sz="2700" spc="-20" dirty="0">
                <a:solidFill>
                  <a:srgbClr val="292959"/>
                </a:solidFill>
                <a:latin typeface="Trebuchet MS"/>
                <a:cs typeface="Trebuchet MS"/>
              </a:rPr>
              <a:t>she</a:t>
            </a:r>
            <a:r>
              <a:rPr sz="2700" spc="-80" dirty="0">
                <a:solidFill>
                  <a:srgbClr val="292959"/>
                </a:solidFill>
                <a:latin typeface="Trebuchet MS"/>
                <a:cs typeface="Trebuchet MS"/>
              </a:rPr>
              <a:t> </a:t>
            </a:r>
            <a:r>
              <a:rPr sz="2700" dirty="0">
                <a:solidFill>
                  <a:srgbClr val="292959"/>
                </a:solidFill>
                <a:latin typeface="Trebuchet MS"/>
                <a:cs typeface="Trebuchet MS"/>
              </a:rPr>
              <a:t>acted</a:t>
            </a:r>
            <a:r>
              <a:rPr sz="2700" spc="-85" dirty="0">
                <a:solidFill>
                  <a:srgbClr val="292959"/>
                </a:solidFill>
                <a:latin typeface="Trebuchet MS"/>
                <a:cs typeface="Trebuchet MS"/>
              </a:rPr>
              <a:t> </a:t>
            </a:r>
            <a:r>
              <a:rPr sz="2700" spc="-55" dirty="0">
                <a:solidFill>
                  <a:srgbClr val="292959"/>
                </a:solidFill>
                <a:latin typeface="Trebuchet MS"/>
                <a:cs typeface="Trebuchet MS"/>
              </a:rPr>
              <a:t>to</a:t>
            </a:r>
            <a:r>
              <a:rPr sz="2700" spc="-80" dirty="0">
                <a:solidFill>
                  <a:srgbClr val="292959"/>
                </a:solidFill>
                <a:latin typeface="Trebuchet MS"/>
                <a:cs typeface="Trebuchet MS"/>
              </a:rPr>
              <a:t> </a:t>
            </a:r>
            <a:r>
              <a:rPr sz="2700" spc="-120" dirty="0">
                <a:solidFill>
                  <a:srgbClr val="292959"/>
                </a:solidFill>
                <a:latin typeface="Trebuchet MS"/>
                <a:cs typeface="Trebuchet MS"/>
              </a:rPr>
              <a:t>her</a:t>
            </a:r>
            <a:r>
              <a:rPr sz="2700" spc="-85" dirty="0">
                <a:solidFill>
                  <a:srgbClr val="292959"/>
                </a:solidFill>
                <a:latin typeface="Trebuchet MS"/>
                <a:cs typeface="Trebuchet MS"/>
              </a:rPr>
              <a:t> </a:t>
            </a:r>
            <a:r>
              <a:rPr sz="2700" spc="-145" dirty="0">
                <a:solidFill>
                  <a:srgbClr val="292959"/>
                </a:solidFill>
                <a:latin typeface="Trebuchet MS"/>
                <a:cs typeface="Trebuchet MS"/>
              </a:rPr>
              <a:t>detriment.</a:t>
            </a:r>
            <a:r>
              <a:rPr sz="2700" spc="-80" dirty="0">
                <a:solidFill>
                  <a:srgbClr val="292959"/>
                </a:solidFill>
                <a:latin typeface="Trebuchet MS"/>
                <a:cs typeface="Trebuchet MS"/>
              </a:rPr>
              <a:t> </a:t>
            </a:r>
            <a:r>
              <a:rPr sz="2700" spc="-135" dirty="0">
                <a:solidFill>
                  <a:srgbClr val="292959"/>
                </a:solidFill>
                <a:latin typeface="Trebuchet MS"/>
                <a:cs typeface="Trebuchet MS"/>
              </a:rPr>
              <a:t>But</a:t>
            </a:r>
            <a:r>
              <a:rPr sz="2700" spc="-85" dirty="0">
                <a:solidFill>
                  <a:srgbClr val="292959"/>
                </a:solidFill>
                <a:latin typeface="Trebuchet MS"/>
                <a:cs typeface="Trebuchet MS"/>
              </a:rPr>
              <a:t> </a:t>
            </a:r>
            <a:r>
              <a:rPr sz="2700" dirty="0">
                <a:solidFill>
                  <a:srgbClr val="292959"/>
                </a:solidFill>
                <a:latin typeface="Trebuchet MS"/>
                <a:cs typeface="Trebuchet MS"/>
              </a:rPr>
              <a:t>as</a:t>
            </a:r>
            <a:r>
              <a:rPr sz="2700" spc="-80" dirty="0">
                <a:solidFill>
                  <a:srgbClr val="292959"/>
                </a:solidFill>
                <a:latin typeface="Trebuchet MS"/>
                <a:cs typeface="Trebuchet MS"/>
              </a:rPr>
              <a:t> </a:t>
            </a:r>
            <a:r>
              <a:rPr sz="2700" spc="-20" dirty="0">
                <a:solidFill>
                  <a:srgbClr val="292959"/>
                </a:solidFill>
                <a:latin typeface="Trebuchet MS"/>
                <a:cs typeface="Trebuchet MS"/>
              </a:rPr>
              <a:t>she</a:t>
            </a:r>
            <a:r>
              <a:rPr sz="2700" spc="-80" dirty="0">
                <a:solidFill>
                  <a:srgbClr val="292959"/>
                </a:solidFill>
                <a:latin typeface="Trebuchet MS"/>
                <a:cs typeface="Trebuchet MS"/>
              </a:rPr>
              <a:t> </a:t>
            </a:r>
            <a:r>
              <a:rPr sz="2700" dirty="0">
                <a:solidFill>
                  <a:srgbClr val="292959"/>
                </a:solidFill>
                <a:latin typeface="Trebuchet MS"/>
                <a:cs typeface="Trebuchet MS"/>
              </a:rPr>
              <a:t>was</a:t>
            </a:r>
            <a:r>
              <a:rPr sz="2700" spc="-85" dirty="0">
                <a:solidFill>
                  <a:srgbClr val="292959"/>
                </a:solidFill>
                <a:latin typeface="Trebuchet MS"/>
                <a:cs typeface="Trebuchet MS"/>
              </a:rPr>
              <a:t> not</a:t>
            </a:r>
            <a:r>
              <a:rPr sz="2700" spc="-80" dirty="0">
                <a:solidFill>
                  <a:srgbClr val="292959"/>
                </a:solidFill>
                <a:latin typeface="Trebuchet MS"/>
                <a:cs typeface="Trebuchet MS"/>
              </a:rPr>
              <a:t> </a:t>
            </a:r>
            <a:r>
              <a:rPr sz="2700" spc="-140" dirty="0">
                <a:solidFill>
                  <a:srgbClr val="292959"/>
                </a:solidFill>
                <a:latin typeface="Trebuchet MS"/>
                <a:cs typeface="Trebuchet MS"/>
              </a:rPr>
              <a:t>in</a:t>
            </a:r>
            <a:r>
              <a:rPr sz="2700" spc="-85" dirty="0">
                <a:solidFill>
                  <a:srgbClr val="292959"/>
                </a:solidFill>
                <a:latin typeface="Trebuchet MS"/>
                <a:cs typeface="Trebuchet MS"/>
              </a:rPr>
              <a:t> </a:t>
            </a:r>
            <a:r>
              <a:rPr sz="2700" spc="-10" dirty="0">
                <a:solidFill>
                  <a:srgbClr val="292959"/>
                </a:solidFill>
                <a:latin typeface="Trebuchet MS"/>
                <a:cs typeface="Trebuchet MS"/>
              </a:rPr>
              <a:t>actual </a:t>
            </a:r>
            <a:r>
              <a:rPr sz="2700" spc="-25" dirty="0">
                <a:solidFill>
                  <a:srgbClr val="292959"/>
                </a:solidFill>
                <a:latin typeface="Trebuchet MS"/>
                <a:cs typeface="Trebuchet MS"/>
              </a:rPr>
              <a:t>occupation</a:t>
            </a:r>
            <a:r>
              <a:rPr sz="2700" spc="-180" dirty="0">
                <a:solidFill>
                  <a:srgbClr val="292959"/>
                </a:solidFill>
                <a:latin typeface="Trebuchet MS"/>
                <a:cs typeface="Trebuchet MS"/>
              </a:rPr>
              <a:t> </a:t>
            </a:r>
            <a:r>
              <a:rPr sz="2700" dirty="0">
                <a:solidFill>
                  <a:srgbClr val="292959"/>
                </a:solidFill>
                <a:latin typeface="Trebuchet MS"/>
                <a:cs typeface="Trebuchet MS"/>
              </a:rPr>
              <a:t>of</a:t>
            </a:r>
            <a:r>
              <a:rPr sz="2700" spc="-160" dirty="0">
                <a:solidFill>
                  <a:srgbClr val="292959"/>
                </a:solidFill>
                <a:latin typeface="Trebuchet MS"/>
                <a:cs typeface="Trebuchet MS"/>
              </a:rPr>
              <a:t> </a:t>
            </a:r>
            <a:r>
              <a:rPr sz="2700" spc="-105" dirty="0">
                <a:solidFill>
                  <a:srgbClr val="292959"/>
                </a:solidFill>
                <a:latin typeface="Trebuchet MS"/>
                <a:cs typeface="Trebuchet MS"/>
              </a:rPr>
              <a:t>the</a:t>
            </a:r>
            <a:r>
              <a:rPr sz="2700" spc="-100" dirty="0">
                <a:solidFill>
                  <a:srgbClr val="292959"/>
                </a:solidFill>
                <a:latin typeface="Trebuchet MS"/>
                <a:cs typeface="Trebuchet MS"/>
              </a:rPr>
              <a:t> property </a:t>
            </a:r>
            <a:r>
              <a:rPr sz="2700" dirty="0">
                <a:solidFill>
                  <a:srgbClr val="292959"/>
                </a:solidFill>
                <a:latin typeface="Trebuchet MS"/>
                <a:cs typeface="Trebuchet MS"/>
              </a:rPr>
              <a:t>at</a:t>
            </a:r>
            <a:r>
              <a:rPr sz="2700" spc="-120" dirty="0">
                <a:solidFill>
                  <a:srgbClr val="292959"/>
                </a:solidFill>
                <a:latin typeface="Trebuchet MS"/>
                <a:cs typeface="Trebuchet MS"/>
              </a:rPr>
              <a:t> </a:t>
            </a:r>
            <a:r>
              <a:rPr sz="2700" spc="-105" dirty="0">
                <a:solidFill>
                  <a:srgbClr val="292959"/>
                </a:solidFill>
                <a:latin typeface="Trebuchet MS"/>
                <a:cs typeface="Trebuchet MS"/>
              </a:rPr>
              <a:t>the</a:t>
            </a:r>
            <a:r>
              <a:rPr sz="2700" spc="-95" dirty="0">
                <a:solidFill>
                  <a:srgbClr val="292959"/>
                </a:solidFill>
                <a:latin typeface="Trebuchet MS"/>
                <a:cs typeface="Trebuchet MS"/>
              </a:rPr>
              <a:t> </a:t>
            </a:r>
            <a:r>
              <a:rPr sz="2700" spc="-145" dirty="0">
                <a:solidFill>
                  <a:srgbClr val="292959"/>
                </a:solidFill>
                <a:latin typeface="Trebuchet MS"/>
                <a:cs typeface="Trebuchet MS"/>
              </a:rPr>
              <a:t>time</a:t>
            </a:r>
            <a:r>
              <a:rPr sz="2700" spc="-85" dirty="0">
                <a:solidFill>
                  <a:srgbClr val="292959"/>
                </a:solidFill>
                <a:latin typeface="Trebuchet MS"/>
                <a:cs typeface="Trebuchet MS"/>
              </a:rPr>
              <a:t> </a:t>
            </a:r>
            <a:r>
              <a:rPr sz="2700" dirty="0">
                <a:solidFill>
                  <a:srgbClr val="292959"/>
                </a:solidFill>
                <a:latin typeface="Trebuchet MS"/>
                <a:cs typeface="Trebuchet MS"/>
              </a:rPr>
              <a:t>of</a:t>
            </a:r>
            <a:r>
              <a:rPr sz="2700" spc="-120" dirty="0">
                <a:solidFill>
                  <a:srgbClr val="292959"/>
                </a:solidFill>
                <a:latin typeface="Trebuchet MS"/>
                <a:cs typeface="Trebuchet MS"/>
              </a:rPr>
              <a:t> </a:t>
            </a:r>
            <a:r>
              <a:rPr sz="2700" spc="-50" dirty="0">
                <a:solidFill>
                  <a:srgbClr val="292959"/>
                </a:solidFill>
                <a:latin typeface="Trebuchet MS"/>
                <a:cs typeface="Trebuchet MS"/>
              </a:rPr>
              <a:t>executing</a:t>
            </a:r>
            <a:r>
              <a:rPr sz="2700" spc="-114" dirty="0">
                <a:solidFill>
                  <a:srgbClr val="292959"/>
                </a:solidFill>
                <a:latin typeface="Trebuchet MS"/>
                <a:cs typeface="Trebuchet MS"/>
              </a:rPr>
              <a:t> </a:t>
            </a:r>
            <a:r>
              <a:rPr sz="2700" spc="-105" dirty="0">
                <a:solidFill>
                  <a:srgbClr val="292959"/>
                </a:solidFill>
                <a:latin typeface="Trebuchet MS"/>
                <a:cs typeface="Trebuchet MS"/>
              </a:rPr>
              <a:t>the</a:t>
            </a:r>
            <a:r>
              <a:rPr sz="2700" spc="-100" dirty="0">
                <a:solidFill>
                  <a:srgbClr val="292959"/>
                </a:solidFill>
                <a:latin typeface="Trebuchet MS"/>
                <a:cs typeface="Trebuchet MS"/>
              </a:rPr>
              <a:t> </a:t>
            </a:r>
            <a:r>
              <a:rPr sz="2700" spc="-40" dirty="0">
                <a:solidFill>
                  <a:srgbClr val="292959"/>
                </a:solidFill>
                <a:latin typeface="Trebuchet MS"/>
                <a:cs typeface="Trebuchet MS"/>
              </a:rPr>
              <a:t>charge,</a:t>
            </a:r>
            <a:r>
              <a:rPr sz="2700" spc="-114" dirty="0">
                <a:solidFill>
                  <a:srgbClr val="292959"/>
                </a:solidFill>
                <a:latin typeface="Trebuchet MS"/>
                <a:cs typeface="Trebuchet MS"/>
              </a:rPr>
              <a:t> </a:t>
            </a:r>
            <a:r>
              <a:rPr sz="2700" spc="-25" dirty="0">
                <a:solidFill>
                  <a:srgbClr val="292959"/>
                </a:solidFill>
                <a:latin typeface="Trebuchet MS"/>
                <a:cs typeface="Trebuchet MS"/>
              </a:rPr>
              <a:t>her </a:t>
            </a:r>
            <a:r>
              <a:rPr sz="2700" spc="-65" dirty="0">
                <a:solidFill>
                  <a:srgbClr val="292959"/>
                </a:solidFill>
                <a:latin typeface="Trebuchet MS"/>
                <a:cs typeface="Trebuchet MS"/>
              </a:rPr>
              <a:t>equitable</a:t>
            </a:r>
            <a:r>
              <a:rPr sz="2700" spc="-114" dirty="0">
                <a:solidFill>
                  <a:srgbClr val="292959"/>
                </a:solidFill>
                <a:latin typeface="Trebuchet MS"/>
                <a:cs typeface="Trebuchet MS"/>
              </a:rPr>
              <a:t> </a:t>
            </a:r>
            <a:r>
              <a:rPr sz="2700" spc="-125" dirty="0">
                <a:solidFill>
                  <a:srgbClr val="292959"/>
                </a:solidFill>
                <a:latin typeface="Trebuchet MS"/>
                <a:cs typeface="Trebuchet MS"/>
              </a:rPr>
              <a:t>interest</a:t>
            </a:r>
            <a:r>
              <a:rPr sz="2700" spc="-85" dirty="0">
                <a:solidFill>
                  <a:srgbClr val="292959"/>
                </a:solidFill>
                <a:latin typeface="Trebuchet MS"/>
                <a:cs typeface="Trebuchet MS"/>
              </a:rPr>
              <a:t> </a:t>
            </a:r>
            <a:r>
              <a:rPr sz="2700" dirty="0">
                <a:solidFill>
                  <a:srgbClr val="292959"/>
                </a:solidFill>
                <a:latin typeface="Trebuchet MS"/>
                <a:cs typeface="Trebuchet MS"/>
              </a:rPr>
              <a:t>did</a:t>
            </a:r>
            <a:r>
              <a:rPr sz="2700" spc="-100" dirty="0">
                <a:solidFill>
                  <a:srgbClr val="292959"/>
                </a:solidFill>
                <a:latin typeface="Trebuchet MS"/>
                <a:cs typeface="Trebuchet MS"/>
              </a:rPr>
              <a:t> </a:t>
            </a:r>
            <a:r>
              <a:rPr sz="2700" spc="-85" dirty="0">
                <a:solidFill>
                  <a:srgbClr val="292959"/>
                </a:solidFill>
                <a:latin typeface="Trebuchet MS"/>
                <a:cs typeface="Trebuchet MS"/>
              </a:rPr>
              <a:t>not</a:t>
            </a:r>
            <a:r>
              <a:rPr sz="2700" spc="-100" dirty="0">
                <a:solidFill>
                  <a:srgbClr val="292959"/>
                </a:solidFill>
                <a:latin typeface="Trebuchet MS"/>
                <a:cs typeface="Trebuchet MS"/>
              </a:rPr>
              <a:t> override that </a:t>
            </a:r>
            <a:r>
              <a:rPr sz="2700" dirty="0">
                <a:solidFill>
                  <a:srgbClr val="292959"/>
                </a:solidFill>
                <a:latin typeface="Trebuchet MS"/>
                <a:cs typeface="Trebuchet MS"/>
              </a:rPr>
              <a:t>of</a:t>
            </a:r>
            <a:r>
              <a:rPr sz="2700" spc="-95" dirty="0">
                <a:solidFill>
                  <a:srgbClr val="292959"/>
                </a:solidFill>
                <a:latin typeface="Trebuchet MS"/>
                <a:cs typeface="Trebuchet MS"/>
              </a:rPr>
              <a:t> </a:t>
            </a:r>
            <a:r>
              <a:rPr sz="2700" spc="-105" dirty="0">
                <a:solidFill>
                  <a:srgbClr val="292959"/>
                </a:solidFill>
                <a:latin typeface="Trebuchet MS"/>
                <a:cs typeface="Trebuchet MS"/>
              </a:rPr>
              <a:t>the</a:t>
            </a:r>
            <a:r>
              <a:rPr sz="2700" spc="-100" dirty="0">
                <a:solidFill>
                  <a:srgbClr val="292959"/>
                </a:solidFill>
                <a:latin typeface="Trebuchet MS"/>
                <a:cs typeface="Trebuchet MS"/>
              </a:rPr>
              <a:t> </a:t>
            </a:r>
            <a:r>
              <a:rPr sz="2700" spc="-10" dirty="0">
                <a:solidFill>
                  <a:srgbClr val="292959"/>
                </a:solidFill>
                <a:latin typeface="Trebuchet MS"/>
                <a:cs typeface="Trebuchet MS"/>
              </a:rPr>
              <a:t>bank.</a:t>
            </a:r>
            <a:endParaRPr sz="2700">
              <a:latin typeface="Trebuchet MS"/>
              <a:cs typeface="Trebuchet MS"/>
            </a:endParaRPr>
          </a:p>
          <a:p>
            <a:pPr marL="12700">
              <a:lnSpc>
                <a:spcPct val="100000"/>
              </a:lnSpc>
              <a:spcBef>
                <a:spcPts val="1185"/>
              </a:spcBef>
            </a:pPr>
            <a:r>
              <a:rPr sz="2700" spc="204" dirty="0">
                <a:solidFill>
                  <a:srgbClr val="292959"/>
                </a:solidFill>
                <a:latin typeface="Trebuchet MS"/>
                <a:cs typeface="Trebuchet MS"/>
              </a:rPr>
              <a:t>CA</a:t>
            </a:r>
            <a:r>
              <a:rPr sz="2700" spc="-105" dirty="0">
                <a:solidFill>
                  <a:srgbClr val="292959"/>
                </a:solidFill>
                <a:latin typeface="Trebuchet MS"/>
                <a:cs typeface="Trebuchet MS"/>
              </a:rPr>
              <a:t> </a:t>
            </a:r>
            <a:r>
              <a:rPr sz="2700" spc="-40" dirty="0">
                <a:solidFill>
                  <a:srgbClr val="292959"/>
                </a:solidFill>
                <a:latin typeface="Trebuchet MS"/>
                <a:cs typeface="Trebuchet MS"/>
              </a:rPr>
              <a:t>allowed</a:t>
            </a:r>
            <a:r>
              <a:rPr sz="2700" spc="-90" dirty="0">
                <a:solidFill>
                  <a:srgbClr val="292959"/>
                </a:solidFill>
                <a:latin typeface="Trebuchet MS"/>
                <a:cs typeface="Trebuchet MS"/>
              </a:rPr>
              <a:t> </a:t>
            </a:r>
            <a:r>
              <a:rPr sz="2700" spc="-105" dirty="0">
                <a:solidFill>
                  <a:srgbClr val="292959"/>
                </a:solidFill>
                <a:latin typeface="Trebuchet MS"/>
                <a:cs typeface="Trebuchet MS"/>
              </a:rPr>
              <a:t>the</a:t>
            </a:r>
            <a:r>
              <a:rPr sz="2700" spc="-95" dirty="0">
                <a:solidFill>
                  <a:srgbClr val="292959"/>
                </a:solidFill>
                <a:latin typeface="Trebuchet MS"/>
                <a:cs typeface="Trebuchet MS"/>
              </a:rPr>
              <a:t> </a:t>
            </a:r>
            <a:r>
              <a:rPr sz="2700" spc="-140" dirty="0">
                <a:solidFill>
                  <a:srgbClr val="292959"/>
                </a:solidFill>
                <a:latin typeface="Trebuchet MS"/>
                <a:cs typeface="Trebuchet MS"/>
              </a:rPr>
              <a:t>wife’s</a:t>
            </a:r>
            <a:r>
              <a:rPr sz="2700" spc="-85" dirty="0">
                <a:solidFill>
                  <a:srgbClr val="292959"/>
                </a:solidFill>
                <a:latin typeface="Trebuchet MS"/>
                <a:cs typeface="Trebuchet MS"/>
              </a:rPr>
              <a:t> </a:t>
            </a:r>
            <a:r>
              <a:rPr sz="2700" spc="-10" dirty="0">
                <a:solidFill>
                  <a:srgbClr val="292959"/>
                </a:solidFill>
                <a:latin typeface="Trebuchet MS"/>
                <a:cs typeface="Trebuchet MS"/>
              </a:rPr>
              <a:t>appeal,:</a:t>
            </a:r>
            <a:endParaRPr sz="2700">
              <a:latin typeface="Trebuchet MS"/>
              <a:cs typeface="Trebuchet MS"/>
            </a:endParaRPr>
          </a:p>
          <a:p>
            <a:pPr marL="594995" marR="5080">
              <a:lnSpc>
                <a:spcPct val="136600"/>
              </a:lnSpc>
            </a:pPr>
            <a:r>
              <a:rPr sz="2700" spc="-105" dirty="0">
                <a:solidFill>
                  <a:srgbClr val="292959"/>
                </a:solidFill>
                <a:latin typeface="Trebuchet MS"/>
                <a:cs typeface="Trebuchet MS"/>
              </a:rPr>
              <a:t>the</a:t>
            </a:r>
            <a:r>
              <a:rPr sz="2700" spc="-100" dirty="0">
                <a:solidFill>
                  <a:srgbClr val="292959"/>
                </a:solidFill>
                <a:latin typeface="Trebuchet MS"/>
                <a:cs typeface="Trebuchet MS"/>
              </a:rPr>
              <a:t> </a:t>
            </a:r>
            <a:r>
              <a:rPr sz="2700" spc="-75" dirty="0">
                <a:solidFill>
                  <a:srgbClr val="292959"/>
                </a:solidFill>
                <a:latin typeface="Trebuchet MS"/>
                <a:cs typeface="Trebuchet MS"/>
              </a:rPr>
              <a:t>wife</a:t>
            </a:r>
            <a:r>
              <a:rPr sz="2700" spc="-100" dirty="0">
                <a:solidFill>
                  <a:srgbClr val="292959"/>
                </a:solidFill>
                <a:latin typeface="Trebuchet MS"/>
                <a:cs typeface="Trebuchet MS"/>
              </a:rPr>
              <a:t> </a:t>
            </a:r>
            <a:r>
              <a:rPr sz="2700" dirty="0">
                <a:solidFill>
                  <a:srgbClr val="292959"/>
                </a:solidFill>
                <a:latin typeface="Trebuchet MS"/>
                <a:cs typeface="Trebuchet MS"/>
              </a:rPr>
              <a:t>was</a:t>
            </a:r>
            <a:r>
              <a:rPr sz="2700" spc="-90" dirty="0">
                <a:solidFill>
                  <a:srgbClr val="292959"/>
                </a:solidFill>
                <a:latin typeface="Trebuchet MS"/>
                <a:cs typeface="Trebuchet MS"/>
              </a:rPr>
              <a:t> </a:t>
            </a:r>
            <a:r>
              <a:rPr sz="2700" spc="-80" dirty="0">
                <a:solidFill>
                  <a:srgbClr val="292959"/>
                </a:solidFill>
                <a:latin typeface="Trebuchet MS"/>
                <a:cs typeface="Trebuchet MS"/>
              </a:rPr>
              <a:t>present</a:t>
            </a:r>
            <a:r>
              <a:rPr sz="2700" spc="-95" dirty="0">
                <a:solidFill>
                  <a:srgbClr val="292959"/>
                </a:solidFill>
                <a:latin typeface="Trebuchet MS"/>
                <a:cs typeface="Trebuchet MS"/>
              </a:rPr>
              <a:t> </a:t>
            </a:r>
            <a:r>
              <a:rPr sz="2700" spc="-105" dirty="0">
                <a:solidFill>
                  <a:srgbClr val="292959"/>
                </a:solidFill>
                <a:latin typeface="Trebuchet MS"/>
                <a:cs typeface="Trebuchet MS"/>
              </a:rPr>
              <a:t>regularly</a:t>
            </a:r>
            <a:r>
              <a:rPr sz="2700" spc="-95" dirty="0">
                <a:solidFill>
                  <a:srgbClr val="292959"/>
                </a:solidFill>
                <a:latin typeface="Trebuchet MS"/>
                <a:cs typeface="Trebuchet MS"/>
              </a:rPr>
              <a:t> </a:t>
            </a:r>
            <a:r>
              <a:rPr sz="2700" dirty="0">
                <a:solidFill>
                  <a:srgbClr val="292959"/>
                </a:solidFill>
                <a:latin typeface="Trebuchet MS"/>
                <a:cs typeface="Trebuchet MS"/>
              </a:rPr>
              <a:t>at</a:t>
            </a:r>
            <a:r>
              <a:rPr sz="2700" spc="-95" dirty="0">
                <a:solidFill>
                  <a:srgbClr val="292959"/>
                </a:solidFill>
                <a:latin typeface="Trebuchet MS"/>
                <a:cs typeface="Trebuchet MS"/>
              </a:rPr>
              <a:t> </a:t>
            </a:r>
            <a:r>
              <a:rPr sz="2700" spc="-105" dirty="0">
                <a:solidFill>
                  <a:srgbClr val="292959"/>
                </a:solidFill>
                <a:latin typeface="Trebuchet MS"/>
                <a:cs typeface="Trebuchet MS"/>
              </a:rPr>
              <a:t>the</a:t>
            </a:r>
            <a:r>
              <a:rPr sz="2700" spc="-95" dirty="0">
                <a:solidFill>
                  <a:srgbClr val="292959"/>
                </a:solidFill>
                <a:latin typeface="Trebuchet MS"/>
                <a:cs typeface="Trebuchet MS"/>
              </a:rPr>
              <a:t> </a:t>
            </a:r>
            <a:r>
              <a:rPr sz="2700" spc="-100" dirty="0">
                <a:solidFill>
                  <a:srgbClr val="292959"/>
                </a:solidFill>
                <a:latin typeface="Trebuchet MS"/>
                <a:cs typeface="Trebuchet MS"/>
              </a:rPr>
              <a:t>property</a:t>
            </a:r>
            <a:r>
              <a:rPr sz="2700" spc="-95" dirty="0">
                <a:solidFill>
                  <a:srgbClr val="292959"/>
                </a:solidFill>
                <a:latin typeface="Trebuchet MS"/>
                <a:cs typeface="Trebuchet MS"/>
              </a:rPr>
              <a:t> </a:t>
            </a:r>
            <a:r>
              <a:rPr sz="2700" spc="-114" dirty="0">
                <a:solidFill>
                  <a:srgbClr val="292959"/>
                </a:solidFill>
                <a:latin typeface="Trebuchet MS"/>
                <a:cs typeface="Trebuchet MS"/>
              </a:rPr>
              <a:t>prior</a:t>
            </a:r>
            <a:r>
              <a:rPr sz="2700" spc="-90" dirty="0">
                <a:solidFill>
                  <a:srgbClr val="292959"/>
                </a:solidFill>
                <a:latin typeface="Trebuchet MS"/>
                <a:cs typeface="Trebuchet MS"/>
              </a:rPr>
              <a:t> </a:t>
            </a:r>
            <a:r>
              <a:rPr sz="2700" spc="-55" dirty="0">
                <a:solidFill>
                  <a:srgbClr val="292959"/>
                </a:solidFill>
                <a:latin typeface="Trebuchet MS"/>
                <a:cs typeface="Trebuchet MS"/>
              </a:rPr>
              <a:t>to</a:t>
            </a:r>
            <a:r>
              <a:rPr sz="2700" spc="-90" dirty="0">
                <a:solidFill>
                  <a:srgbClr val="292959"/>
                </a:solidFill>
                <a:latin typeface="Trebuchet MS"/>
                <a:cs typeface="Trebuchet MS"/>
              </a:rPr>
              <a:t> </a:t>
            </a:r>
            <a:r>
              <a:rPr sz="2700" spc="-105" dirty="0">
                <a:solidFill>
                  <a:srgbClr val="292959"/>
                </a:solidFill>
                <a:latin typeface="Trebuchet MS"/>
                <a:cs typeface="Trebuchet MS"/>
              </a:rPr>
              <a:t>the</a:t>
            </a:r>
            <a:r>
              <a:rPr sz="2700" spc="-95" dirty="0">
                <a:solidFill>
                  <a:srgbClr val="292959"/>
                </a:solidFill>
                <a:latin typeface="Trebuchet MS"/>
                <a:cs typeface="Trebuchet MS"/>
              </a:rPr>
              <a:t> </a:t>
            </a:r>
            <a:r>
              <a:rPr sz="2700" spc="-10" dirty="0">
                <a:solidFill>
                  <a:srgbClr val="292959"/>
                </a:solidFill>
                <a:latin typeface="Trebuchet MS"/>
                <a:cs typeface="Trebuchet MS"/>
              </a:rPr>
              <a:t>execution </a:t>
            </a:r>
            <a:r>
              <a:rPr sz="2700" dirty="0">
                <a:solidFill>
                  <a:srgbClr val="292959"/>
                </a:solidFill>
                <a:latin typeface="Trebuchet MS"/>
                <a:cs typeface="Trebuchet MS"/>
              </a:rPr>
              <a:t>of</a:t>
            </a:r>
            <a:r>
              <a:rPr sz="2700" spc="-190" dirty="0">
                <a:solidFill>
                  <a:srgbClr val="292959"/>
                </a:solidFill>
                <a:latin typeface="Trebuchet MS"/>
                <a:cs typeface="Trebuchet MS"/>
              </a:rPr>
              <a:t> </a:t>
            </a:r>
            <a:r>
              <a:rPr sz="2700" spc="-105" dirty="0">
                <a:solidFill>
                  <a:srgbClr val="292959"/>
                </a:solidFill>
                <a:latin typeface="Trebuchet MS"/>
                <a:cs typeface="Trebuchet MS"/>
              </a:rPr>
              <a:t>the</a:t>
            </a:r>
            <a:r>
              <a:rPr sz="2700" spc="-100" dirty="0">
                <a:solidFill>
                  <a:srgbClr val="292959"/>
                </a:solidFill>
                <a:latin typeface="Trebuchet MS"/>
                <a:cs typeface="Trebuchet MS"/>
              </a:rPr>
              <a:t> </a:t>
            </a:r>
            <a:r>
              <a:rPr sz="2700" spc="-30" dirty="0">
                <a:solidFill>
                  <a:srgbClr val="292959"/>
                </a:solidFill>
                <a:latin typeface="Trebuchet MS"/>
                <a:cs typeface="Trebuchet MS"/>
              </a:rPr>
              <a:t>bank</a:t>
            </a:r>
            <a:r>
              <a:rPr sz="2700" spc="-145" dirty="0">
                <a:solidFill>
                  <a:srgbClr val="292959"/>
                </a:solidFill>
                <a:latin typeface="Trebuchet MS"/>
                <a:cs typeface="Trebuchet MS"/>
              </a:rPr>
              <a:t> </a:t>
            </a:r>
            <a:r>
              <a:rPr sz="2700" spc="-10" dirty="0">
                <a:solidFill>
                  <a:srgbClr val="292959"/>
                </a:solidFill>
                <a:latin typeface="Trebuchet MS"/>
                <a:cs typeface="Trebuchet MS"/>
              </a:rPr>
              <a:t>legal</a:t>
            </a:r>
            <a:r>
              <a:rPr sz="2700" spc="-140" dirty="0">
                <a:solidFill>
                  <a:srgbClr val="292959"/>
                </a:solidFill>
                <a:latin typeface="Trebuchet MS"/>
                <a:cs typeface="Trebuchet MS"/>
              </a:rPr>
              <a:t> </a:t>
            </a:r>
            <a:r>
              <a:rPr sz="2700" spc="-10" dirty="0">
                <a:solidFill>
                  <a:srgbClr val="292959"/>
                </a:solidFill>
                <a:latin typeface="Trebuchet MS"/>
                <a:cs typeface="Trebuchet MS"/>
              </a:rPr>
              <a:t>charges</a:t>
            </a:r>
            <a:endParaRPr sz="2700">
              <a:latin typeface="Trebuchet MS"/>
              <a:cs typeface="Trebuchet MS"/>
            </a:endParaRPr>
          </a:p>
          <a:p>
            <a:pPr marL="594995">
              <a:lnSpc>
                <a:spcPct val="100000"/>
              </a:lnSpc>
              <a:spcBef>
                <a:spcPts val="1180"/>
              </a:spcBef>
            </a:pPr>
            <a:r>
              <a:rPr sz="2700" spc="-105" dirty="0">
                <a:solidFill>
                  <a:srgbClr val="292959"/>
                </a:solidFill>
                <a:latin typeface="Trebuchet MS"/>
                <a:cs typeface="Trebuchet MS"/>
              </a:rPr>
              <a:t>the</a:t>
            </a:r>
            <a:r>
              <a:rPr sz="2700" spc="-100" dirty="0">
                <a:solidFill>
                  <a:srgbClr val="292959"/>
                </a:solidFill>
                <a:latin typeface="Trebuchet MS"/>
                <a:cs typeface="Trebuchet MS"/>
              </a:rPr>
              <a:t> </a:t>
            </a:r>
            <a:r>
              <a:rPr sz="2700" spc="-45" dirty="0">
                <a:solidFill>
                  <a:srgbClr val="292959"/>
                </a:solidFill>
                <a:latin typeface="Trebuchet MS"/>
                <a:cs typeface="Trebuchet MS"/>
              </a:rPr>
              <a:t>judge</a:t>
            </a:r>
            <a:r>
              <a:rPr sz="2700" spc="-160" dirty="0">
                <a:solidFill>
                  <a:srgbClr val="292959"/>
                </a:solidFill>
                <a:latin typeface="Trebuchet MS"/>
                <a:cs typeface="Trebuchet MS"/>
              </a:rPr>
              <a:t> </a:t>
            </a:r>
            <a:r>
              <a:rPr sz="2700" spc="-90" dirty="0">
                <a:solidFill>
                  <a:srgbClr val="292959"/>
                </a:solidFill>
                <a:latin typeface="Trebuchet MS"/>
                <a:cs typeface="Trebuchet MS"/>
              </a:rPr>
              <a:t>erred</a:t>
            </a:r>
            <a:r>
              <a:rPr sz="2700" spc="-110" dirty="0">
                <a:solidFill>
                  <a:srgbClr val="292959"/>
                </a:solidFill>
                <a:latin typeface="Trebuchet MS"/>
                <a:cs typeface="Trebuchet MS"/>
              </a:rPr>
              <a:t> </a:t>
            </a:r>
            <a:r>
              <a:rPr sz="2700" spc="-140" dirty="0">
                <a:solidFill>
                  <a:srgbClr val="292959"/>
                </a:solidFill>
                <a:latin typeface="Trebuchet MS"/>
                <a:cs typeface="Trebuchet MS"/>
              </a:rPr>
              <a:t>in</a:t>
            </a:r>
            <a:r>
              <a:rPr sz="2700" spc="-85" dirty="0">
                <a:solidFill>
                  <a:srgbClr val="292959"/>
                </a:solidFill>
                <a:latin typeface="Trebuchet MS"/>
                <a:cs typeface="Trebuchet MS"/>
              </a:rPr>
              <a:t> </a:t>
            </a:r>
            <a:r>
              <a:rPr sz="2700" spc="-25" dirty="0">
                <a:solidFill>
                  <a:srgbClr val="292959"/>
                </a:solidFill>
                <a:latin typeface="Trebuchet MS"/>
                <a:cs typeface="Trebuchet MS"/>
              </a:rPr>
              <a:t>reaching</a:t>
            </a:r>
            <a:r>
              <a:rPr sz="2700" spc="-135" dirty="0">
                <a:solidFill>
                  <a:srgbClr val="292959"/>
                </a:solidFill>
                <a:latin typeface="Trebuchet MS"/>
                <a:cs typeface="Trebuchet MS"/>
              </a:rPr>
              <a:t> </a:t>
            </a:r>
            <a:r>
              <a:rPr sz="2700" spc="-105" dirty="0">
                <a:solidFill>
                  <a:srgbClr val="292959"/>
                </a:solidFill>
                <a:latin typeface="Trebuchet MS"/>
                <a:cs typeface="Trebuchet MS"/>
              </a:rPr>
              <a:t>the</a:t>
            </a:r>
            <a:r>
              <a:rPr sz="2700" spc="-95" dirty="0">
                <a:solidFill>
                  <a:srgbClr val="292959"/>
                </a:solidFill>
                <a:latin typeface="Trebuchet MS"/>
                <a:cs typeface="Trebuchet MS"/>
              </a:rPr>
              <a:t> </a:t>
            </a:r>
            <a:r>
              <a:rPr sz="2700" spc="-40" dirty="0">
                <a:solidFill>
                  <a:srgbClr val="292959"/>
                </a:solidFill>
                <a:latin typeface="Trebuchet MS"/>
                <a:cs typeface="Trebuchet MS"/>
              </a:rPr>
              <a:t>decision</a:t>
            </a:r>
            <a:r>
              <a:rPr sz="2700" spc="-114" dirty="0">
                <a:solidFill>
                  <a:srgbClr val="292959"/>
                </a:solidFill>
                <a:latin typeface="Trebuchet MS"/>
                <a:cs typeface="Trebuchet MS"/>
              </a:rPr>
              <a:t> </a:t>
            </a:r>
            <a:r>
              <a:rPr sz="2700" spc="-100" dirty="0">
                <a:solidFill>
                  <a:srgbClr val="292959"/>
                </a:solidFill>
                <a:latin typeface="Trebuchet MS"/>
                <a:cs typeface="Trebuchet MS"/>
              </a:rPr>
              <a:t>that </a:t>
            </a:r>
            <a:r>
              <a:rPr sz="2700" spc="-105" dirty="0">
                <a:solidFill>
                  <a:srgbClr val="292959"/>
                </a:solidFill>
                <a:latin typeface="Trebuchet MS"/>
                <a:cs typeface="Trebuchet MS"/>
              </a:rPr>
              <a:t>the</a:t>
            </a:r>
            <a:r>
              <a:rPr sz="2700" spc="-100" dirty="0">
                <a:solidFill>
                  <a:srgbClr val="292959"/>
                </a:solidFill>
                <a:latin typeface="Trebuchet MS"/>
                <a:cs typeface="Trebuchet MS"/>
              </a:rPr>
              <a:t> </a:t>
            </a:r>
            <a:r>
              <a:rPr sz="2700" spc="-30" dirty="0">
                <a:solidFill>
                  <a:srgbClr val="292959"/>
                </a:solidFill>
                <a:latin typeface="Trebuchet MS"/>
                <a:cs typeface="Trebuchet MS"/>
              </a:rPr>
              <a:t>presence</a:t>
            </a:r>
            <a:r>
              <a:rPr sz="2700" spc="-110" dirty="0">
                <a:solidFill>
                  <a:srgbClr val="292959"/>
                </a:solidFill>
                <a:latin typeface="Trebuchet MS"/>
                <a:cs typeface="Trebuchet MS"/>
              </a:rPr>
              <a:t> </a:t>
            </a:r>
            <a:r>
              <a:rPr sz="2700" dirty="0">
                <a:solidFill>
                  <a:srgbClr val="292959"/>
                </a:solidFill>
                <a:latin typeface="Trebuchet MS"/>
                <a:cs typeface="Trebuchet MS"/>
              </a:rPr>
              <a:t>of</a:t>
            </a:r>
            <a:r>
              <a:rPr sz="2700" spc="-110" dirty="0">
                <a:solidFill>
                  <a:srgbClr val="292959"/>
                </a:solidFill>
                <a:latin typeface="Trebuchet MS"/>
                <a:cs typeface="Trebuchet MS"/>
              </a:rPr>
              <a:t> </a:t>
            </a:r>
            <a:r>
              <a:rPr sz="2700" spc="-25" dirty="0">
                <a:solidFill>
                  <a:srgbClr val="292959"/>
                </a:solidFill>
                <a:latin typeface="Trebuchet MS"/>
                <a:cs typeface="Trebuchet MS"/>
              </a:rPr>
              <a:t>the</a:t>
            </a:r>
            <a:endParaRPr sz="2700">
              <a:latin typeface="Trebuchet MS"/>
              <a:cs typeface="Trebuchet MS"/>
            </a:endParaRPr>
          </a:p>
        </p:txBody>
      </p:sp>
      <p:pic>
        <p:nvPicPr>
          <p:cNvPr id="8" name="object 8"/>
          <p:cNvPicPr/>
          <p:nvPr/>
        </p:nvPicPr>
        <p:blipFill>
          <a:blip r:embed="rId3" cstate="print"/>
          <a:stretch>
            <a:fillRect/>
          </a:stretch>
        </p:blipFill>
        <p:spPr>
          <a:xfrm>
            <a:off x="524894" y="9457383"/>
            <a:ext cx="104775" cy="104774"/>
          </a:xfrm>
          <a:prstGeom prst="rect">
            <a:avLst/>
          </a:prstGeom>
        </p:spPr>
      </p:pic>
      <p:sp>
        <p:nvSpPr>
          <p:cNvPr id="9" name="object 9"/>
          <p:cNvSpPr txBox="1"/>
          <p:nvPr/>
        </p:nvSpPr>
        <p:spPr>
          <a:xfrm>
            <a:off x="790205" y="7979720"/>
            <a:ext cx="10721340" cy="1711325"/>
          </a:xfrm>
          <a:prstGeom prst="rect">
            <a:avLst/>
          </a:prstGeom>
        </p:spPr>
        <p:txBody>
          <a:bodyPr vert="horz" wrap="square" lIns="0" tIns="12700" rIns="0" bIns="0" rtlCol="0">
            <a:spAutoFit/>
          </a:bodyPr>
          <a:lstStyle/>
          <a:p>
            <a:pPr marL="594995" marR="5080">
              <a:lnSpc>
                <a:spcPct val="136600"/>
              </a:lnSpc>
              <a:spcBef>
                <a:spcPts val="100"/>
              </a:spcBef>
            </a:pPr>
            <a:r>
              <a:rPr sz="2700" spc="-100" dirty="0">
                <a:solidFill>
                  <a:srgbClr val="292959"/>
                </a:solidFill>
                <a:latin typeface="Trebuchet MS"/>
                <a:cs typeface="Trebuchet MS"/>
              </a:rPr>
              <a:t>builder</a:t>
            </a:r>
            <a:r>
              <a:rPr sz="2700" spc="-105" dirty="0">
                <a:solidFill>
                  <a:srgbClr val="292959"/>
                </a:solidFill>
                <a:latin typeface="Trebuchet MS"/>
                <a:cs typeface="Trebuchet MS"/>
              </a:rPr>
              <a:t> </a:t>
            </a:r>
            <a:r>
              <a:rPr lang="en-GB" sz="2700" spc="-105" dirty="0" err="1">
                <a:solidFill>
                  <a:srgbClr val="292959"/>
                </a:solidFill>
                <a:latin typeface="Trebuchet MS"/>
                <a:cs typeface="Trebuchet MS"/>
              </a:rPr>
              <a:t>i</a:t>
            </a:r>
            <a:r>
              <a:rPr sz="2700" spc="-140" dirty="0">
                <a:solidFill>
                  <a:srgbClr val="292959"/>
                </a:solidFill>
                <a:latin typeface="Trebuchet MS"/>
                <a:cs typeface="Trebuchet MS"/>
              </a:rPr>
              <a:t>n</a:t>
            </a:r>
            <a:r>
              <a:rPr sz="2700" spc="-85" dirty="0">
                <a:solidFill>
                  <a:srgbClr val="292959"/>
                </a:solidFill>
                <a:latin typeface="Trebuchet MS"/>
                <a:cs typeface="Trebuchet MS"/>
              </a:rPr>
              <a:t> </a:t>
            </a:r>
            <a:r>
              <a:rPr sz="2700" spc="-105" dirty="0">
                <a:solidFill>
                  <a:srgbClr val="292959"/>
                </a:solidFill>
                <a:latin typeface="Trebuchet MS"/>
                <a:cs typeface="Trebuchet MS"/>
              </a:rPr>
              <a:t>the</a:t>
            </a:r>
            <a:r>
              <a:rPr sz="2700" spc="-90" dirty="0">
                <a:solidFill>
                  <a:srgbClr val="292959"/>
                </a:solidFill>
                <a:latin typeface="Trebuchet MS"/>
                <a:cs typeface="Trebuchet MS"/>
              </a:rPr>
              <a:t> </a:t>
            </a:r>
            <a:r>
              <a:rPr sz="2700" spc="-100" dirty="0">
                <a:solidFill>
                  <a:srgbClr val="292959"/>
                </a:solidFill>
                <a:latin typeface="Trebuchet MS"/>
                <a:cs typeface="Trebuchet MS"/>
              </a:rPr>
              <a:t>property</a:t>
            </a:r>
            <a:r>
              <a:rPr sz="2700" spc="-95" dirty="0">
                <a:solidFill>
                  <a:srgbClr val="292959"/>
                </a:solidFill>
                <a:latin typeface="Trebuchet MS"/>
                <a:cs typeface="Trebuchet MS"/>
              </a:rPr>
              <a:t> </a:t>
            </a:r>
            <a:r>
              <a:rPr sz="2700" spc="-114" dirty="0">
                <a:solidFill>
                  <a:srgbClr val="292959"/>
                </a:solidFill>
                <a:latin typeface="Trebuchet MS"/>
                <a:cs typeface="Trebuchet MS"/>
              </a:rPr>
              <a:t>prior</a:t>
            </a:r>
            <a:r>
              <a:rPr sz="2700" spc="-90" dirty="0">
                <a:solidFill>
                  <a:srgbClr val="292959"/>
                </a:solidFill>
                <a:latin typeface="Trebuchet MS"/>
                <a:cs typeface="Trebuchet MS"/>
              </a:rPr>
              <a:t> </a:t>
            </a:r>
            <a:r>
              <a:rPr sz="2700" spc="-55" dirty="0">
                <a:solidFill>
                  <a:srgbClr val="292959"/>
                </a:solidFill>
                <a:latin typeface="Trebuchet MS"/>
                <a:cs typeface="Trebuchet MS"/>
              </a:rPr>
              <a:t>to</a:t>
            </a:r>
            <a:r>
              <a:rPr sz="2700" spc="-95" dirty="0">
                <a:solidFill>
                  <a:srgbClr val="292959"/>
                </a:solidFill>
                <a:latin typeface="Trebuchet MS"/>
                <a:cs typeface="Trebuchet MS"/>
              </a:rPr>
              <a:t> </a:t>
            </a:r>
            <a:r>
              <a:rPr sz="2700" spc="-80" dirty="0">
                <a:solidFill>
                  <a:srgbClr val="292959"/>
                </a:solidFill>
                <a:latin typeface="Trebuchet MS"/>
                <a:cs typeface="Trebuchet MS"/>
              </a:rPr>
              <a:t>completion</a:t>
            </a:r>
            <a:r>
              <a:rPr sz="2700" spc="-95" dirty="0">
                <a:solidFill>
                  <a:srgbClr val="292959"/>
                </a:solidFill>
                <a:latin typeface="Trebuchet MS"/>
                <a:cs typeface="Trebuchet MS"/>
              </a:rPr>
              <a:t> </a:t>
            </a:r>
            <a:r>
              <a:rPr sz="2700" dirty="0">
                <a:solidFill>
                  <a:srgbClr val="292959"/>
                </a:solidFill>
                <a:latin typeface="Trebuchet MS"/>
                <a:cs typeface="Trebuchet MS"/>
              </a:rPr>
              <a:t>was</a:t>
            </a:r>
            <a:r>
              <a:rPr sz="2700" spc="-95" dirty="0">
                <a:solidFill>
                  <a:srgbClr val="292959"/>
                </a:solidFill>
                <a:latin typeface="Trebuchet MS"/>
                <a:cs typeface="Trebuchet MS"/>
              </a:rPr>
              <a:t> </a:t>
            </a:r>
            <a:r>
              <a:rPr sz="2700" spc="-30" dirty="0">
                <a:solidFill>
                  <a:srgbClr val="292959"/>
                </a:solidFill>
                <a:latin typeface="Trebuchet MS"/>
                <a:cs typeface="Trebuchet MS"/>
              </a:rPr>
              <a:t>presence</a:t>
            </a:r>
            <a:r>
              <a:rPr sz="2700" spc="-95" dirty="0">
                <a:solidFill>
                  <a:srgbClr val="292959"/>
                </a:solidFill>
                <a:latin typeface="Trebuchet MS"/>
                <a:cs typeface="Trebuchet MS"/>
              </a:rPr>
              <a:t> </a:t>
            </a:r>
            <a:r>
              <a:rPr sz="2700" spc="-25" dirty="0">
                <a:solidFill>
                  <a:srgbClr val="292959"/>
                </a:solidFill>
                <a:latin typeface="Trebuchet MS"/>
                <a:cs typeface="Trebuchet MS"/>
              </a:rPr>
              <a:t>of </a:t>
            </a:r>
            <a:r>
              <a:rPr sz="2700" dirty="0">
                <a:solidFill>
                  <a:srgbClr val="292959"/>
                </a:solidFill>
                <a:latin typeface="Trebuchet MS"/>
                <a:cs typeface="Trebuchet MS"/>
              </a:rPr>
              <a:t>an</a:t>
            </a:r>
            <a:r>
              <a:rPr sz="2700" spc="-110" dirty="0">
                <a:solidFill>
                  <a:srgbClr val="292959"/>
                </a:solidFill>
                <a:latin typeface="Trebuchet MS"/>
                <a:cs typeface="Trebuchet MS"/>
              </a:rPr>
              <a:t> </a:t>
            </a:r>
            <a:r>
              <a:rPr sz="2700" dirty="0">
                <a:solidFill>
                  <a:srgbClr val="292959"/>
                </a:solidFill>
                <a:latin typeface="Trebuchet MS"/>
                <a:cs typeface="Trebuchet MS"/>
              </a:rPr>
              <a:t>agent</a:t>
            </a:r>
            <a:r>
              <a:rPr sz="2700" spc="-105" dirty="0">
                <a:solidFill>
                  <a:srgbClr val="292959"/>
                </a:solidFill>
                <a:latin typeface="Trebuchet MS"/>
                <a:cs typeface="Trebuchet MS"/>
              </a:rPr>
              <a:t> </a:t>
            </a:r>
            <a:r>
              <a:rPr sz="2700" dirty="0">
                <a:solidFill>
                  <a:srgbClr val="292959"/>
                </a:solidFill>
                <a:latin typeface="Trebuchet MS"/>
                <a:cs typeface="Trebuchet MS"/>
              </a:rPr>
              <a:t>of</a:t>
            </a:r>
            <a:r>
              <a:rPr sz="2700" spc="-105" dirty="0">
                <a:solidFill>
                  <a:srgbClr val="292959"/>
                </a:solidFill>
                <a:latin typeface="Trebuchet MS"/>
                <a:cs typeface="Trebuchet MS"/>
              </a:rPr>
              <a:t> the</a:t>
            </a:r>
            <a:r>
              <a:rPr sz="2700" spc="-95" dirty="0">
                <a:solidFill>
                  <a:srgbClr val="292959"/>
                </a:solidFill>
                <a:latin typeface="Trebuchet MS"/>
                <a:cs typeface="Trebuchet MS"/>
              </a:rPr>
              <a:t> </a:t>
            </a:r>
            <a:r>
              <a:rPr sz="2700" spc="-10" dirty="0">
                <a:solidFill>
                  <a:srgbClr val="292959"/>
                </a:solidFill>
                <a:latin typeface="Trebuchet MS"/>
                <a:cs typeface="Trebuchet MS"/>
              </a:rPr>
              <a:t>defendant.</a:t>
            </a:r>
            <a:endParaRPr sz="2700" dirty="0">
              <a:latin typeface="Trebuchet MS"/>
              <a:cs typeface="Trebuchet MS"/>
            </a:endParaRPr>
          </a:p>
          <a:p>
            <a:pPr marL="12700">
              <a:lnSpc>
                <a:spcPct val="100000"/>
              </a:lnSpc>
              <a:spcBef>
                <a:spcPts val="1185"/>
              </a:spcBef>
            </a:pPr>
            <a:r>
              <a:rPr sz="2700" spc="-175" dirty="0">
                <a:solidFill>
                  <a:srgbClr val="292959"/>
                </a:solidFill>
                <a:latin typeface="Trebuchet MS"/>
                <a:cs typeface="Trebuchet MS"/>
              </a:rPr>
              <a:t>The</a:t>
            </a:r>
            <a:r>
              <a:rPr sz="2700" spc="-85" dirty="0">
                <a:solidFill>
                  <a:srgbClr val="292959"/>
                </a:solidFill>
                <a:latin typeface="Trebuchet MS"/>
                <a:cs typeface="Trebuchet MS"/>
              </a:rPr>
              <a:t> </a:t>
            </a:r>
            <a:r>
              <a:rPr sz="2700" spc="-70" dirty="0">
                <a:solidFill>
                  <a:srgbClr val="292959"/>
                </a:solidFill>
                <a:latin typeface="Trebuchet MS"/>
                <a:cs typeface="Trebuchet MS"/>
              </a:rPr>
              <a:t>Bank</a:t>
            </a:r>
            <a:r>
              <a:rPr sz="2700" spc="-125" dirty="0">
                <a:solidFill>
                  <a:srgbClr val="292959"/>
                </a:solidFill>
                <a:latin typeface="Trebuchet MS"/>
                <a:cs typeface="Trebuchet MS"/>
              </a:rPr>
              <a:t> </a:t>
            </a:r>
            <a:r>
              <a:rPr sz="2700" dirty="0">
                <a:solidFill>
                  <a:srgbClr val="292959"/>
                </a:solidFill>
                <a:latin typeface="Trebuchet MS"/>
                <a:cs typeface="Trebuchet MS"/>
              </a:rPr>
              <a:t>appealed</a:t>
            </a:r>
            <a:r>
              <a:rPr sz="2700" spc="-100" dirty="0">
                <a:solidFill>
                  <a:srgbClr val="292959"/>
                </a:solidFill>
                <a:latin typeface="Trebuchet MS"/>
                <a:cs typeface="Trebuchet MS"/>
              </a:rPr>
              <a:t> </a:t>
            </a:r>
            <a:r>
              <a:rPr sz="2700" spc="-55" dirty="0">
                <a:solidFill>
                  <a:srgbClr val="292959"/>
                </a:solidFill>
                <a:latin typeface="Trebuchet MS"/>
                <a:cs typeface="Trebuchet MS"/>
              </a:rPr>
              <a:t>to</a:t>
            </a:r>
            <a:r>
              <a:rPr sz="2700" spc="-105" dirty="0">
                <a:solidFill>
                  <a:srgbClr val="292959"/>
                </a:solidFill>
                <a:latin typeface="Trebuchet MS"/>
                <a:cs typeface="Trebuchet MS"/>
              </a:rPr>
              <a:t> the</a:t>
            </a:r>
            <a:r>
              <a:rPr sz="2700" spc="-95" dirty="0">
                <a:solidFill>
                  <a:srgbClr val="292959"/>
                </a:solidFill>
                <a:latin typeface="Trebuchet MS"/>
                <a:cs typeface="Trebuchet MS"/>
              </a:rPr>
              <a:t> </a:t>
            </a:r>
            <a:r>
              <a:rPr sz="2700" spc="-50" dirty="0">
                <a:solidFill>
                  <a:srgbClr val="292959"/>
                </a:solidFill>
                <a:latin typeface="Trebuchet MS"/>
                <a:cs typeface="Trebuchet MS"/>
              </a:rPr>
              <a:t>House</a:t>
            </a:r>
            <a:r>
              <a:rPr sz="2700" spc="-105" dirty="0">
                <a:solidFill>
                  <a:srgbClr val="292959"/>
                </a:solidFill>
                <a:latin typeface="Trebuchet MS"/>
                <a:cs typeface="Trebuchet MS"/>
              </a:rPr>
              <a:t> </a:t>
            </a:r>
            <a:r>
              <a:rPr sz="2700" dirty="0">
                <a:solidFill>
                  <a:srgbClr val="292959"/>
                </a:solidFill>
                <a:latin typeface="Trebuchet MS"/>
                <a:cs typeface="Trebuchet MS"/>
              </a:rPr>
              <a:t>of</a:t>
            </a:r>
            <a:r>
              <a:rPr sz="2700" spc="-100" dirty="0">
                <a:solidFill>
                  <a:srgbClr val="292959"/>
                </a:solidFill>
                <a:latin typeface="Trebuchet MS"/>
                <a:cs typeface="Trebuchet MS"/>
              </a:rPr>
              <a:t> </a:t>
            </a:r>
            <a:r>
              <a:rPr sz="2700" spc="-10" dirty="0">
                <a:solidFill>
                  <a:srgbClr val="292959"/>
                </a:solidFill>
                <a:latin typeface="Trebuchet MS"/>
                <a:cs typeface="Trebuchet MS"/>
              </a:rPr>
              <a:t>Lords.</a:t>
            </a:r>
            <a:endParaRPr sz="2700" dirty="0">
              <a:latin typeface="Trebuchet MS"/>
              <a:cs typeface="Trebuchet MS"/>
            </a:endParaRPr>
          </a:p>
        </p:txBody>
      </p:sp>
      <p:grpSp>
        <p:nvGrpSpPr>
          <p:cNvPr id="10" name="object 10"/>
          <p:cNvGrpSpPr/>
          <p:nvPr/>
        </p:nvGrpSpPr>
        <p:grpSpPr>
          <a:xfrm>
            <a:off x="11506197" y="1981200"/>
            <a:ext cx="6867525" cy="7840980"/>
            <a:chOff x="11506197" y="1981200"/>
            <a:chExt cx="6867525" cy="7840980"/>
          </a:xfrm>
        </p:grpSpPr>
        <p:pic>
          <p:nvPicPr>
            <p:cNvPr id="11" name="object 11"/>
            <p:cNvPicPr/>
            <p:nvPr/>
          </p:nvPicPr>
          <p:blipFill>
            <a:blip r:embed="rId6" cstate="print"/>
            <a:stretch>
              <a:fillRect/>
            </a:stretch>
          </p:blipFill>
          <p:spPr>
            <a:xfrm>
              <a:off x="11589837" y="1981200"/>
              <a:ext cx="6696075" cy="6686549"/>
            </a:xfrm>
            <a:prstGeom prst="rect">
              <a:avLst/>
            </a:prstGeom>
          </p:spPr>
        </p:pic>
        <p:sp>
          <p:nvSpPr>
            <p:cNvPr id="12" name="object 12"/>
            <p:cNvSpPr/>
            <p:nvPr/>
          </p:nvSpPr>
          <p:spPr>
            <a:xfrm>
              <a:off x="11593292" y="7852759"/>
              <a:ext cx="6694805" cy="1883410"/>
            </a:xfrm>
            <a:custGeom>
              <a:avLst/>
              <a:gdLst/>
              <a:ahLst/>
              <a:cxnLst/>
              <a:rect l="l" t="t" r="r" b="b"/>
              <a:pathLst>
                <a:path w="6694805" h="1883409">
                  <a:moveTo>
                    <a:pt x="3345623" y="0"/>
                  </a:moveTo>
                  <a:lnTo>
                    <a:pt x="6694704" y="433982"/>
                  </a:lnTo>
                  <a:lnTo>
                    <a:pt x="6694704" y="1883345"/>
                  </a:lnTo>
                  <a:lnTo>
                    <a:pt x="0" y="1883345"/>
                  </a:lnTo>
                  <a:lnTo>
                    <a:pt x="0" y="433534"/>
                  </a:lnTo>
                  <a:lnTo>
                    <a:pt x="3345623" y="0"/>
                  </a:lnTo>
                  <a:close/>
                </a:path>
              </a:pathLst>
            </a:custGeom>
            <a:solidFill>
              <a:srgbClr val="00B3AF"/>
            </a:solidFill>
          </p:spPr>
          <p:txBody>
            <a:bodyPr wrap="square" lIns="0" tIns="0" rIns="0" bIns="0" rtlCol="0"/>
            <a:lstStyle/>
            <a:p>
              <a:endParaRPr/>
            </a:p>
          </p:txBody>
        </p:sp>
        <p:sp>
          <p:nvSpPr>
            <p:cNvPr id="13" name="object 13"/>
            <p:cNvSpPr/>
            <p:nvPr/>
          </p:nvSpPr>
          <p:spPr>
            <a:xfrm>
              <a:off x="11591922" y="7852833"/>
              <a:ext cx="6696075" cy="1883410"/>
            </a:xfrm>
            <a:custGeom>
              <a:avLst/>
              <a:gdLst/>
              <a:ahLst/>
              <a:cxnLst/>
              <a:rect l="l" t="t" r="r" b="b"/>
              <a:pathLst>
                <a:path w="6696075" h="1883409">
                  <a:moveTo>
                    <a:pt x="0" y="433712"/>
                  </a:moveTo>
                  <a:lnTo>
                    <a:pt x="3346994" y="0"/>
                  </a:lnTo>
                  <a:lnTo>
                    <a:pt x="6695944" y="433965"/>
                  </a:lnTo>
                  <a:lnTo>
                    <a:pt x="6695944" y="1883271"/>
                  </a:lnTo>
                  <a:lnTo>
                    <a:pt x="0" y="1883271"/>
                  </a:lnTo>
                </a:path>
              </a:pathLst>
            </a:custGeom>
            <a:ln w="171450">
              <a:solidFill>
                <a:srgbClr val="FED307"/>
              </a:solidFill>
            </a:ln>
          </p:spPr>
          <p:txBody>
            <a:bodyPr wrap="square" lIns="0" tIns="0" rIns="0" bIns="0" rtlCol="0"/>
            <a:lstStyle/>
            <a:p>
              <a:endParaRPr/>
            </a:p>
          </p:txBody>
        </p:sp>
      </p:grpSp>
      <p:sp>
        <p:nvSpPr>
          <p:cNvPr id="14" name="object 14"/>
          <p:cNvSpPr txBox="1"/>
          <p:nvPr/>
        </p:nvSpPr>
        <p:spPr>
          <a:xfrm>
            <a:off x="12496274" y="8346023"/>
            <a:ext cx="4885055" cy="1067435"/>
          </a:xfrm>
          <a:prstGeom prst="rect">
            <a:avLst/>
          </a:prstGeom>
        </p:spPr>
        <p:txBody>
          <a:bodyPr vert="horz" wrap="square" lIns="0" tIns="6985" rIns="0" bIns="0" rtlCol="0">
            <a:spAutoFit/>
          </a:bodyPr>
          <a:lstStyle/>
          <a:p>
            <a:pPr marL="408940" marR="5080" indent="-396875">
              <a:lnSpc>
                <a:spcPct val="101099"/>
              </a:lnSpc>
              <a:spcBef>
                <a:spcPts val="55"/>
              </a:spcBef>
            </a:pPr>
            <a:r>
              <a:rPr sz="3400" b="1" spc="-50" dirty="0">
                <a:solidFill>
                  <a:srgbClr val="FFFFFF"/>
                </a:solidFill>
                <a:latin typeface="Trebuchet MS"/>
                <a:cs typeface="Trebuchet MS"/>
              </a:rPr>
              <a:t>Key</a:t>
            </a:r>
            <a:r>
              <a:rPr sz="3400" b="1" spc="-200" dirty="0">
                <a:solidFill>
                  <a:srgbClr val="FFFFFF"/>
                </a:solidFill>
                <a:latin typeface="Trebuchet MS"/>
                <a:cs typeface="Trebuchet MS"/>
              </a:rPr>
              <a:t> </a:t>
            </a:r>
            <a:r>
              <a:rPr sz="3400" b="1" dirty="0">
                <a:solidFill>
                  <a:srgbClr val="FFFFFF"/>
                </a:solidFill>
                <a:latin typeface="Trebuchet MS"/>
                <a:cs typeface="Trebuchet MS"/>
              </a:rPr>
              <a:t>source:</a:t>
            </a:r>
            <a:r>
              <a:rPr sz="3400" b="1" spc="-125" dirty="0">
                <a:solidFill>
                  <a:srgbClr val="FFFFFF"/>
                </a:solidFill>
                <a:latin typeface="Trebuchet MS"/>
                <a:cs typeface="Trebuchet MS"/>
              </a:rPr>
              <a:t> </a:t>
            </a:r>
            <a:r>
              <a:rPr sz="3400" i="1" spc="175" dirty="0">
                <a:solidFill>
                  <a:srgbClr val="FFFFFF"/>
                </a:solidFill>
                <a:latin typeface="Gill Sans MT"/>
                <a:cs typeface="Gill Sans MT"/>
              </a:rPr>
              <a:t>Lloyds</a:t>
            </a:r>
            <a:r>
              <a:rPr sz="3400" i="1" spc="-45" dirty="0">
                <a:solidFill>
                  <a:srgbClr val="FFFFFF"/>
                </a:solidFill>
                <a:latin typeface="Gill Sans MT"/>
                <a:cs typeface="Gill Sans MT"/>
              </a:rPr>
              <a:t> </a:t>
            </a:r>
            <a:r>
              <a:rPr sz="3400" i="1" spc="100" dirty="0">
                <a:solidFill>
                  <a:srgbClr val="FFFFFF"/>
                </a:solidFill>
                <a:latin typeface="Gill Sans MT"/>
                <a:cs typeface="Gill Sans MT"/>
              </a:rPr>
              <a:t>Bank</a:t>
            </a:r>
            <a:r>
              <a:rPr sz="3400" i="1" spc="-50" dirty="0">
                <a:solidFill>
                  <a:srgbClr val="FFFFFF"/>
                </a:solidFill>
                <a:latin typeface="Gill Sans MT"/>
                <a:cs typeface="Gill Sans MT"/>
              </a:rPr>
              <a:t> </a:t>
            </a:r>
            <a:r>
              <a:rPr sz="3400" i="1" spc="114" dirty="0">
                <a:solidFill>
                  <a:srgbClr val="FFFFFF"/>
                </a:solidFill>
                <a:latin typeface="Gill Sans MT"/>
                <a:cs typeface="Gill Sans MT"/>
              </a:rPr>
              <a:t>v </a:t>
            </a:r>
            <a:r>
              <a:rPr sz="3400" i="1" spc="200" dirty="0">
                <a:solidFill>
                  <a:srgbClr val="FFFFFF"/>
                </a:solidFill>
                <a:latin typeface="Gill Sans MT"/>
                <a:cs typeface="Gill Sans MT"/>
              </a:rPr>
              <a:t>Rosset</a:t>
            </a:r>
            <a:r>
              <a:rPr sz="3400" i="1" spc="-15" dirty="0">
                <a:solidFill>
                  <a:srgbClr val="FFFFFF"/>
                </a:solidFill>
                <a:latin typeface="Gill Sans MT"/>
                <a:cs typeface="Gill Sans MT"/>
              </a:rPr>
              <a:t> </a:t>
            </a:r>
            <a:r>
              <a:rPr sz="3400" spc="-315" dirty="0">
                <a:solidFill>
                  <a:srgbClr val="FFFFFF"/>
                </a:solidFill>
                <a:latin typeface="Trebuchet MS"/>
                <a:cs typeface="Trebuchet MS"/>
              </a:rPr>
              <a:t>[1991]</a:t>
            </a:r>
            <a:r>
              <a:rPr sz="3400" spc="-95" dirty="0">
                <a:solidFill>
                  <a:srgbClr val="FFFFFF"/>
                </a:solidFill>
                <a:latin typeface="Trebuchet MS"/>
                <a:cs typeface="Trebuchet MS"/>
              </a:rPr>
              <a:t> </a:t>
            </a:r>
            <a:r>
              <a:rPr sz="3400" spc="-825" dirty="0">
                <a:solidFill>
                  <a:srgbClr val="FFFFFF"/>
                </a:solidFill>
                <a:latin typeface="Trebuchet MS"/>
                <a:cs typeface="Trebuchet MS"/>
              </a:rPr>
              <a:t>1</a:t>
            </a:r>
            <a:r>
              <a:rPr sz="3400" spc="-95" dirty="0">
                <a:solidFill>
                  <a:srgbClr val="FFFFFF"/>
                </a:solidFill>
                <a:latin typeface="Trebuchet MS"/>
                <a:cs typeface="Trebuchet MS"/>
              </a:rPr>
              <a:t> </a:t>
            </a:r>
            <a:r>
              <a:rPr sz="3400" spc="250" dirty="0">
                <a:solidFill>
                  <a:srgbClr val="FFFFFF"/>
                </a:solidFill>
                <a:latin typeface="Trebuchet MS"/>
                <a:cs typeface="Trebuchet MS"/>
              </a:rPr>
              <a:t>AC</a:t>
            </a:r>
            <a:r>
              <a:rPr sz="3400" spc="-90" dirty="0">
                <a:solidFill>
                  <a:srgbClr val="FFFFFF"/>
                </a:solidFill>
                <a:latin typeface="Trebuchet MS"/>
                <a:cs typeface="Trebuchet MS"/>
              </a:rPr>
              <a:t> </a:t>
            </a:r>
            <a:r>
              <a:rPr sz="3400" spc="-305" dirty="0">
                <a:solidFill>
                  <a:srgbClr val="FFFFFF"/>
                </a:solidFill>
                <a:latin typeface="Trebuchet MS"/>
                <a:cs typeface="Trebuchet MS"/>
              </a:rPr>
              <a:t>107</a:t>
            </a:r>
            <a:endParaRPr sz="3400">
              <a:latin typeface="Trebuchet MS"/>
              <a:cs typeface="Trebuchet MS"/>
            </a:endParaRPr>
          </a:p>
        </p:txBody>
      </p:sp>
      <p:sp>
        <p:nvSpPr>
          <p:cNvPr id="15" name="object 15" descr="$PPTXTitle"/>
          <p:cNvSpPr txBox="1">
            <a:spLocks noGrp="1"/>
          </p:cNvSpPr>
          <p:nvPr>
            <p:ph type="title"/>
          </p:nvPr>
        </p:nvSpPr>
        <p:spPr>
          <a:prstGeom prst="rect">
            <a:avLst/>
          </a:prstGeom>
        </p:spPr>
        <p:txBody>
          <a:bodyPr vert="horz" wrap="square" lIns="0" tIns="12700" rIns="0" bIns="0" rtlCol="0">
            <a:spAutoFit/>
          </a:bodyPr>
          <a:lstStyle/>
          <a:p>
            <a:pPr marL="12700">
              <a:lnSpc>
                <a:spcPct val="100000"/>
              </a:lnSpc>
              <a:spcBef>
                <a:spcPts val="100"/>
              </a:spcBef>
            </a:pPr>
            <a:r>
              <a:rPr sz="5800" spc="85" dirty="0"/>
              <a:t>LLOYDS</a:t>
            </a:r>
            <a:r>
              <a:rPr sz="5800" spc="-305" dirty="0"/>
              <a:t> </a:t>
            </a:r>
            <a:r>
              <a:rPr sz="5800" dirty="0"/>
              <a:t>BANK</a:t>
            </a:r>
            <a:r>
              <a:rPr sz="5800" spc="-290" dirty="0"/>
              <a:t> </a:t>
            </a:r>
            <a:r>
              <a:rPr sz="5800" spc="395" dirty="0"/>
              <a:t>V</a:t>
            </a:r>
            <a:r>
              <a:rPr sz="5800" spc="-290" dirty="0"/>
              <a:t> </a:t>
            </a:r>
            <a:r>
              <a:rPr sz="5800" spc="110" dirty="0">
                <a:solidFill>
                  <a:srgbClr val="292959"/>
                </a:solidFill>
              </a:rPr>
              <a:t>ROSSET</a:t>
            </a:r>
            <a:r>
              <a:rPr sz="5800" spc="-290" dirty="0">
                <a:solidFill>
                  <a:srgbClr val="292959"/>
                </a:solidFill>
              </a:rPr>
              <a:t> </a:t>
            </a:r>
            <a:r>
              <a:rPr sz="5800" spc="-740" dirty="0">
                <a:solidFill>
                  <a:srgbClr val="292959"/>
                </a:solidFill>
              </a:rPr>
              <a:t>[1991]</a:t>
            </a:r>
            <a:r>
              <a:rPr sz="5800" spc="-290" dirty="0">
                <a:solidFill>
                  <a:srgbClr val="292959"/>
                </a:solidFill>
              </a:rPr>
              <a:t> </a:t>
            </a:r>
            <a:r>
              <a:rPr sz="5800" spc="-1670" dirty="0">
                <a:solidFill>
                  <a:srgbClr val="292959"/>
                </a:solidFill>
              </a:rPr>
              <a:t>1</a:t>
            </a:r>
            <a:r>
              <a:rPr sz="5800" spc="-290" dirty="0">
                <a:solidFill>
                  <a:srgbClr val="292959"/>
                </a:solidFill>
              </a:rPr>
              <a:t> </a:t>
            </a:r>
            <a:r>
              <a:rPr sz="5800" spc="520" dirty="0">
                <a:solidFill>
                  <a:srgbClr val="292959"/>
                </a:solidFill>
              </a:rPr>
              <a:t>AC</a:t>
            </a:r>
            <a:r>
              <a:rPr sz="5800" spc="-295" dirty="0">
                <a:solidFill>
                  <a:srgbClr val="292959"/>
                </a:solidFill>
              </a:rPr>
              <a:t> </a:t>
            </a:r>
            <a:r>
              <a:rPr sz="5800" spc="-575" dirty="0">
                <a:solidFill>
                  <a:srgbClr val="292959"/>
                </a:solidFill>
              </a:rPr>
              <a:t>107</a:t>
            </a:r>
            <a:r>
              <a:rPr sz="5800" spc="-290" dirty="0">
                <a:solidFill>
                  <a:srgbClr val="292959"/>
                </a:solidFill>
              </a:rPr>
              <a:t> </a:t>
            </a:r>
            <a:r>
              <a:rPr sz="5800" spc="-125" dirty="0">
                <a:solidFill>
                  <a:srgbClr val="292959"/>
                </a:solidFill>
              </a:rPr>
              <a:t>(APPEAL)</a:t>
            </a:r>
            <a:endParaRPr sz="580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524894" y="2151709"/>
            <a:ext cx="104775" cy="104774"/>
          </a:xfrm>
          <a:prstGeom prst="rect">
            <a:avLst/>
          </a:prstGeom>
        </p:spPr>
      </p:pic>
      <p:pic>
        <p:nvPicPr>
          <p:cNvPr id="3" name="object 3"/>
          <p:cNvPicPr/>
          <p:nvPr/>
        </p:nvPicPr>
        <p:blipFill>
          <a:blip r:embed="rId4" cstate="print"/>
          <a:stretch>
            <a:fillRect/>
          </a:stretch>
        </p:blipFill>
        <p:spPr>
          <a:xfrm>
            <a:off x="1101157" y="2708922"/>
            <a:ext cx="114299" cy="114299"/>
          </a:xfrm>
          <a:prstGeom prst="rect">
            <a:avLst/>
          </a:prstGeom>
        </p:spPr>
      </p:pic>
      <p:pic>
        <p:nvPicPr>
          <p:cNvPr id="4" name="object 4"/>
          <p:cNvPicPr/>
          <p:nvPr/>
        </p:nvPicPr>
        <p:blipFill>
          <a:blip r:embed="rId4" cstate="print"/>
          <a:stretch>
            <a:fillRect/>
          </a:stretch>
        </p:blipFill>
        <p:spPr>
          <a:xfrm>
            <a:off x="1101157" y="4394847"/>
            <a:ext cx="114299" cy="114299"/>
          </a:xfrm>
          <a:prstGeom prst="rect">
            <a:avLst/>
          </a:prstGeom>
        </p:spPr>
      </p:pic>
      <p:sp>
        <p:nvSpPr>
          <p:cNvPr id="5" name="object 5"/>
          <p:cNvSpPr txBox="1"/>
          <p:nvPr/>
        </p:nvSpPr>
        <p:spPr>
          <a:xfrm>
            <a:off x="790205" y="1797995"/>
            <a:ext cx="10753725" cy="6207125"/>
          </a:xfrm>
          <a:prstGeom prst="rect">
            <a:avLst/>
          </a:prstGeom>
        </p:spPr>
        <p:txBody>
          <a:bodyPr vert="horz" wrap="square" lIns="0" tIns="163195" rIns="0" bIns="0" rtlCol="0">
            <a:spAutoFit/>
          </a:bodyPr>
          <a:lstStyle/>
          <a:p>
            <a:pPr marL="12700">
              <a:lnSpc>
                <a:spcPct val="100000"/>
              </a:lnSpc>
              <a:spcBef>
                <a:spcPts val="1285"/>
              </a:spcBef>
            </a:pPr>
            <a:r>
              <a:rPr sz="2700" spc="-175" dirty="0">
                <a:solidFill>
                  <a:srgbClr val="292959"/>
                </a:solidFill>
                <a:latin typeface="Trebuchet MS"/>
                <a:cs typeface="Trebuchet MS"/>
              </a:rPr>
              <a:t>The</a:t>
            </a:r>
            <a:r>
              <a:rPr sz="2700" spc="-85" dirty="0">
                <a:solidFill>
                  <a:srgbClr val="292959"/>
                </a:solidFill>
                <a:latin typeface="Trebuchet MS"/>
                <a:cs typeface="Trebuchet MS"/>
              </a:rPr>
              <a:t> </a:t>
            </a:r>
            <a:r>
              <a:rPr sz="2700" spc="-50" dirty="0">
                <a:solidFill>
                  <a:srgbClr val="292959"/>
                </a:solidFill>
                <a:latin typeface="Trebuchet MS"/>
                <a:cs typeface="Trebuchet MS"/>
              </a:rPr>
              <a:t>House</a:t>
            </a:r>
            <a:r>
              <a:rPr sz="2700" spc="-125" dirty="0">
                <a:solidFill>
                  <a:srgbClr val="292959"/>
                </a:solidFill>
                <a:latin typeface="Trebuchet MS"/>
                <a:cs typeface="Trebuchet MS"/>
              </a:rPr>
              <a:t> </a:t>
            </a:r>
            <a:r>
              <a:rPr sz="2700" dirty="0">
                <a:solidFill>
                  <a:srgbClr val="292959"/>
                </a:solidFill>
                <a:latin typeface="Trebuchet MS"/>
                <a:cs typeface="Trebuchet MS"/>
              </a:rPr>
              <a:t>of</a:t>
            </a:r>
            <a:r>
              <a:rPr sz="2700" spc="-105" dirty="0">
                <a:solidFill>
                  <a:srgbClr val="292959"/>
                </a:solidFill>
                <a:latin typeface="Trebuchet MS"/>
                <a:cs typeface="Trebuchet MS"/>
              </a:rPr>
              <a:t> </a:t>
            </a:r>
            <a:r>
              <a:rPr sz="2700" spc="-90" dirty="0">
                <a:solidFill>
                  <a:srgbClr val="292959"/>
                </a:solidFill>
                <a:latin typeface="Trebuchet MS"/>
                <a:cs typeface="Trebuchet MS"/>
              </a:rPr>
              <a:t>Lords</a:t>
            </a:r>
            <a:r>
              <a:rPr sz="2700" spc="-105" dirty="0">
                <a:solidFill>
                  <a:srgbClr val="292959"/>
                </a:solidFill>
                <a:latin typeface="Trebuchet MS"/>
                <a:cs typeface="Trebuchet MS"/>
              </a:rPr>
              <a:t> </a:t>
            </a:r>
            <a:r>
              <a:rPr sz="2700" spc="-10" dirty="0">
                <a:solidFill>
                  <a:srgbClr val="292959"/>
                </a:solidFill>
                <a:latin typeface="Trebuchet MS"/>
                <a:cs typeface="Trebuchet MS"/>
              </a:rPr>
              <a:t>held:</a:t>
            </a:r>
            <a:endParaRPr sz="2700">
              <a:latin typeface="Trebuchet MS"/>
              <a:cs typeface="Trebuchet MS"/>
            </a:endParaRPr>
          </a:p>
          <a:p>
            <a:pPr marL="594995" marR="285750">
              <a:lnSpc>
                <a:spcPct val="136600"/>
              </a:lnSpc>
            </a:pPr>
            <a:r>
              <a:rPr sz="2700" spc="-85" dirty="0">
                <a:solidFill>
                  <a:srgbClr val="292959"/>
                </a:solidFill>
                <a:latin typeface="Trebuchet MS"/>
                <a:cs typeface="Trebuchet MS"/>
              </a:rPr>
              <a:t>For </a:t>
            </a:r>
            <a:r>
              <a:rPr sz="2700" dirty="0">
                <a:solidFill>
                  <a:srgbClr val="292959"/>
                </a:solidFill>
                <a:latin typeface="Trebuchet MS"/>
                <a:cs typeface="Trebuchet MS"/>
              </a:rPr>
              <a:t>an</a:t>
            </a:r>
            <a:r>
              <a:rPr sz="2700" spc="-85" dirty="0">
                <a:solidFill>
                  <a:srgbClr val="292959"/>
                </a:solidFill>
                <a:latin typeface="Trebuchet MS"/>
                <a:cs typeface="Trebuchet MS"/>
              </a:rPr>
              <a:t> </a:t>
            </a:r>
            <a:r>
              <a:rPr sz="2700" spc="-125" dirty="0">
                <a:solidFill>
                  <a:srgbClr val="292959"/>
                </a:solidFill>
                <a:latin typeface="Trebuchet MS"/>
                <a:cs typeface="Trebuchet MS"/>
              </a:rPr>
              <a:t>interest</a:t>
            </a:r>
            <a:r>
              <a:rPr sz="2700" spc="-85" dirty="0">
                <a:solidFill>
                  <a:srgbClr val="292959"/>
                </a:solidFill>
                <a:latin typeface="Trebuchet MS"/>
                <a:cs typeface="Trebuchet MS"/>
              </a:rPr>
              <a:t> </a:t>
            </a:r>
            <a:r>
              <a:rPr sz="2700" spc="-140" dirty="0">
                <a:solidFill>
                  <a:srgbClr val="292959"/>
                </a:solidFill>
                <a:latin typeface="Trebuchet MS"/>
                <a:cs typeface="Trebuchet MS"/>
              </a:rPr>
              <a:t>in</a:t>
            </a:r>
            <a:r>
              <a:rPr sz="2700" spc="-85" dirty="0">
                <a:solidFill>
                  <a:srgbClr val="292959"/>
                </a:solidFill>
                <a:latin typeface="Trebuchet MS"/>
                <a:cs typeface="Trebuchet MS"/>
              </a:rPr>
              <a:t> </a:t>
            </a:r>
            <a:r>
              <a:rPr sz="2700" spc="-70" dirty="0">
                <a:solidFill>
                  <a:srgbClr val="292959"/>
                </a:solidFill>
                <a:latin typeface="Trebuchet MS"/>
                <a:cs typeface="Trebuchet MS"/>
              </a:rPr>
              <a:t>registered</a:t>
            </a:r>
            <a:r>
              <a:rPr sz="2700" spc="-85" dirty="0">
                <a:solidFill>
                  <a:srgbClr val="292959"/>
                </a:solidFill>
                <a:latin typeface="Trebuchet MS"/>
                <a:cs typeface="Trebuchet MS"/>
              </a:rPr>
              <a:t> </a:t>
            </a:r>
            <a:r>
              <a:rPr sz="2700" spc="-25" dirty="0">
                <a:solidFill>
                  <a:srgbClr val="292959"/>
                </a:solidFill>
                <a:latin typeface="Trebuchet MS"/>
                <a:cs typeface="Trebuchet MS"/>
              </a:rPr>
              <a:t>land</a:t>
            </a:r>
            <a:r>
              <a:rPr sz="2700" spc="-85" dirty="0">
                <a:solidFill>
                  <a:srgbClr val="292959"/>
                </a:solidFill>
                <a:latin typeface="Trebuchet MS"/>
                <a:cs typeface="Trebuchet MS"/>
              </a:rPr>
              <a:t> </a:t>
            </a:r>
            <a:r>
              <a:rPr sz="2700" spc="-55" dirty="0">
                <a:solidFill>
                  <a:srgbClr val="292959"/>
                </a:solidFill>
                <a:latin typeface="Trebuchet MS"/>
                <a:cs typeface="Trebuchet MS"/>
              </a:rPr>
              <a:t>to</a:t>
            </a:r>
            <a:r>
              <a:rPr sz="2700" spc="-85" dirty="0">
                <a:solidFill>
                  <a:srgbClr val="292959"/>
                </a:solidFill>
                <a:latin typeface="Trebuchet MS"/>
                <a:cs typeface="Trebuchet MS"/>
              </a:rPr>
              <a:t> </a:t>
            </a:r>
            <a:r>
              <a:rPr sz="2700" dirty="0">
                <a:solidFill>
                  <a:srgbClr val="292959"/>
                </a:solidFill>
                <a:latin typeface="Trebuchet MS"/>
                <a:cs typeface="Trebuchet MS"/>
              </a:rPr>
              <a:t>be</a:t>
            </a:r>
            <a:r>
              <a:rPr sz="2700" spc="-85" dirty="0">
                <a:solidFill>
                  <a:srgbClr val="292959"/>
                </a:solidFill>
                <a:latin typeface="Trebuchet MS"/>
                <a:cs typeface="Trebuchet MS"/>
              </a:rPr>
              <a:t> </a:t>
            </a:r>
            <a:r>
              <a:rPr sz="2700" spc="-95" dirty="0">
                <a:solidFill>
                  <a:srgbClr val="292959"/>
                </a:solidFill>
                <a:latin typeface="Trebuchet MS"/>
                <a:cs typeface="Trebuchet MS"/>
              </a:rPr>
              <a:t>protected,</a:t>
            </a:r>
            <a:r>
              <a:rPr sz="2700" spc="-85" dirty="0">
                <a:solidFill>
                  <a:srgbClr val="292959"/>
                </a:solidFill>
                <a:latin typeface="Trebuchet MS"/>
                <a:cs typeface="Trebuchet MS"/>
              </a:rPr>
              <a:t> </a:t>
            </a:r>
            <a:r>
              <a:rPr sz="2700" spc="-105" dirty="0">
                <a:solidFill>
                  <a:srgbClr val="292959"/>
                </a:solidFill>
                <a:latin typeface="Trebuchet MS"/>
                <a:cs typeface="Trebuchet MS"/>
              </a:rPr>
              <a:t>the</a:t>
            </a:r>
            <a:r>
              <a:rPr sz="2700" spc="-85" dirty="0">
                <a:solidFill>
                  <a:srgbClr val="292959"/>
                </a:solidFill>
                <a:latin typeface="Trebuchet MS"/>
                <a:cs typeface="Trebuchet MS"/>
              </a:rPr>
              <a:t> </a:t>
            </a:r>
            <a:r>
              <a:rPr sz="2700" spc="-10" dirty="0">
                <a:solidFill>
                  <a:srgbClr val="292959"/>
                </a:solidFill>
                <a:latin typeface="Trebuchet MS"/>
                <a:cs typeface="Trebuchet MS"/>
              </a:rPr>
              <a:t>actual </a:t>
            </a:r>
            <a:r>
              <a:rPr sz="2700" spc="-25" dirty="0">
                <a:solidFill>
                  <a:srgbClr val="292959"/>
                </a:solidFill>
                <a:latin typeface="Trebuchet MS"/>
                <a:cs typeface="Trebuchet MS"/>
              </a:rPr>
              <a:t>occupation</a:t>
            </a:r>
            <a:r>
              <a:rPr sz="2700" spc="-180" dirty="0">
                <a:solidFill>
                  <a:srgbClr val="292959"/>
                </a:solidFill>
                <a:latin typeface="Trebuchet MS"/>
                <a:cs typeface="Trebuchet MS"/>
              </a:rPr>
              <a:t> </a:t>
            </a:r>
            <a:r>
              <a:rPr sz="2700" spc="-55" dirty="0">
                <a:solidFill>
                  <a:srgbClr val="292959"/>
                </a:solidFill>
                <a:latin typeface="Trebuchet MS"/>
                <a:cs typeface="Trebuchet MS"/>
              </a:rPr>
              <a:t>should</a:t>
            </a:r>
            <a:r>
              <a:rPr sz="2700" spc="-150" dirty="0">
                <a:solidFill>
                  <a:srgbClr val="292959"/>
                </a:solidFill>
                <a:latin typeface="Trebuchet MS"/>
                <a:cs typeface="Trebuchet MS"/>
              </a:rPr>
              <a:t> </a:t>
            </a:r>
            <a:r>
              <a:rPr sz="2700" spc="-75" dirty="0">
                <a:solidFill>
                  <a:srgbClr val="292959"/>
                </a:solidFill>
                <a:latin typeface="Trebuchet MS"/>
                <a:cs typeface="Trebuchet MS"/>
              </a:rPr>
              <a:t>take</a:t>
            </a:r>
            <a:r>
              <a:rPr sz="2700" spc="-125" dirty="0">
                <a:solidFill>
                  <a:srgbClr val="292959"/>
                </a:solidFill>
                <a:latin typeface="Trebuchet MS"/>
                <a:cs typeface="Trebuchet MS"/>
              </a:rPr>
              <a:t> </a:t>
            </a:r>
            <a:r>
              <a:rPr sz="2700" spc="-40" dirty="0">
                <a:solidFill>
                  <a:srgbClr val="292959"/>
                </a:solidFill>
                <a:latin typeface="Trebuchet MS"/>
                <a:cs typeface="Trebuchet MS"/>
              </a:rPr>
              <a:t>place;</a:t>
            </a:r>
            <a:r>
              <a:rPr sz="2700" spc="-165" dirty="0">
                <a:solidFill>
                  <a:srgbClr val="292959"/>
                </a:solidFill>
                <a:latin typeface="Trebuchet MS"/>
                <a:cs typeface="Trebuchet MS"/>
              </a:rPr>
              <a:t> </a:t>
            </a:r>
            <a:r>
              <a:rPr sz="2700" spc="-130" dirty="0">
                <a:solidFill>
                  <a:srgbClr val="292959"/>
                </a:solidFill>
                <a:latin typeface="Trebuchet MS"/>
                <a:cs typeface="Trebuchet MS"/>
              </a:rPr>
              <a:t>this</a:t>
            </a:r>
            <a:r>
              <a:rPr sz="2700" spc="-85" dirty="0">
                <a:solidFill>
                  <a:srgbClr val="292959"/>
                </a:solidFill>
                <a:latin typeface="Trebuchet MS"/>
                <a:cs typeface="Trebuchet MS"/>
              </a:rPr>
              <a:t> </a:t>
            </a:r>
            <a:r>
              <a:rPr sz="2700" spc="-55" dirty="0">
                <a:solidFill>
                  <a:srgbClr val="292959"/>
                </a:solidFill>
                <a:latin typeface="Trebuchet MS"/>
                <a:cs typeface="Trebuchet MS"/>
              </a:rPr>
              <a:t>should</a:t>
            </a:r>
            <a:r>
              <a:rPr sz="2700" spc="-150" dirty="0">
                <a:solidFill>
                  <a:srgbClr val="292959"/>
                </a:solidFill>
                <a:latin typeface="Trebuchet MS"/>
                <a:cs typeface="Trebuchet MS"/>
              </a:rPr>
              <a:t> </a:t>
            </a:r>
            <a:r>
              <a:rPr sz="2700" spc="-30" dirty="0">
                <a:solidFill>
                  <a:srgbClr val="292959"/>
                </a:solidFill>
                <a:latin typeface="Trebuchet MS"/>
                <a:cs typeface="Trebuchet MS"/>
              </a:rPr>
              <a:t>have</a:t>
            </a:r>
            <a:r>
              <a:rPr sz="2700" spc="-160" dirty="0">
                <a:solidFill>
                  <a:srgbClr val="292959"/>
                </a:solidFill>
                <a:latin typeface="Trebuchet MS"/>
                <a:cs typeface="Trebuchet MS"/>
              </a:rPr>
              <a:t> </a:t>
            </a:r>
            <a:r>
              <a:rPr sz="2700" dirty="0">
                <a:solidFill>
                  <a:srgbClr val="292959"/>
                </a:solidFill>
                <a:latin typeface="Trebuchet MS"/>
                <a:cs typeface="Trebuchet MS"/>
              </a:rPr>
              <a:t>been</a:t>
            </a:r>
            <a:r>
              <a:rPr sz="2700" spc="-140" dirty="0">
                <a:solidFill>
                  <a:srgbClr val="292959"/>
                </a:solidFill>
                <a:latin typeface="Trebuchet MS"/>
                <a:cs typeface="Trebuchet MS"/>
              </a:rPr>
              <a:t> </a:t>
            </a:r>
            <a:r>
              <a:rPr sz="2700" dirty="0">
                <a:solidFill>
                  <a:srgbClr val="292959"/>
                </a:solidFill>
                <a:latin typeface="Trebuchet MS"/>
                <a:cs typeface="Trebuchet MS"/>
              </a:rPr>
              <a:t>at</a:t>
            </a:r>
            <a:r>
              <a:rPr sz="2700" spc="-140" dirty="0">
                <a:solidFill>
                  <a:srgbClr val="292959"/>
                </a:solidFill>
                <a:latin typeface="Trebuchet MS"/>
                <a:cs typeface="Trebuchet MS"/>
              </a:rPr>
              <a:t> </a:t>
            </a:r>
            <a:r>
              <a:rPr sz="2700" spc="-105" dirty="0">
                <a:solidFill>
                  <a:srgbClr val="292959"/>
                </a:solidFill>
                <a:latin typeface="Trebuchet MS"/>
                <a:cs typeface="Trebuchet MS"/>
              </a:rPr>
              <a:t>the</a:t>
            </a:r>
            <a:r>
              <a:rPr sz="2700" spc="-95" dirty="0">
                <a:solidFill>
                  <a:srgbClr val="292959"/>
                </a:solidFill>
                <a:latin typeface="Trebuchet MS"/>
                <a:cs typeface="Trebuchet MS"/>
              </a:rPr>
              <a:t> </a:t>
            </a:r>
            <a:r>
              <a:rPr sz="2700" dirty="0">
                <a:solidFill>
                  <a:srgbClr val="292959"/>
                </a:solidFill>
                <a:latin typeface="Trebuchet MS"/>
                <a:cs typeface="Trebuchet MS"/>
              </a:rPr>
              <a:t>date</a:t>
            </a:r>
            <a:r>
              <a:rPr sz="2700" spc="-140" dirty="0">
                <a:solidFill>
                  <a:srgbClr val="292959"/>
                </a:solidFill>
                <a:latin typeface="Trebuchet MS"/>
                <a:cs typeface="Trebuchet MS"/>
              </a:rPr>
              <a:t> </a:t>
            </a:r>
            <a:r>
              <a:rPr sz="2700" spc="-25" dirty="0">
                <a:solidFill>
                  <a:srgbClr val="292959"/>
                </a:solidFill>
                <a:latin typeface="Trebuchet MS"/>
                <a:cs typeface="Trebuchet MS"/>
              </a:rPr>
              <a:t>of </a:t>
            </a:r>
            <a:r>
              <a:rPr sz="2700" spc="-135" dirty="0">
                <a:solidFill>
                  <a:srgbClr val="292959"/>
                </a:solidFill>
                <a:latin typeface="Trebuchet MS"/>
                <a:cs typeface="Trebuchet MS"/>
              </a:rPr>
              <a:t>transfer,</a:t>
            </a:r>
            <a:r>
              <a:rPr sz="2700" spc="-85" dirty="0">
                <a:solidFill>
                  <a:srgbClr val="292959"/>
                </a:solidFill>
                <a:latin typeface="Trebuchet MS"/>
                <a:cs typeface="Trebuchet MS"/>
              </a:rPr>
              <a:t> not</a:t>
            </a:r>
            <a:r>
              <a:rPr sz="2700" spc="-120" dirty="0">
                <a:solidFill>
                  <a:srgbClr val="292959"/>
                </a:solidFill>
                <a:latin typeface="Trebuchet MS"/>
                <a:cs typeface="Trebuchet MS"/>
              </a:rPr>
              <a:t> </a:t>
            </a:r>
            <a:r>
              <a:rPr sz="2700" spc="-105" dirty="0">
                <a:solidFill>
                  <a:srgbClr val="292959"/>
                </a:solidFill>
                <a:latin typeface="Trebuchet MS"/>
                <a:cs typeface="Trebuchet MS"/>
              </a:rPr>
              <a:t>the</a:t>
            </a:r>
            <a:r>
              <a:rPr sz="2700" spc="-100" dirty="0">
                <a:solidFill>
                  <a:srgbClr val="292959"/>
                </a:solidFill>
                <a:latin typeface="Trebuchet MS"/>
                <a:cs typeface="Trebuchet MS"/>
              </a:rPr>
              <a:t> </a:t>
            </a:r>
            <a:r>
              <a:rPr sz="2700" dirty="0">
                <a:solidFill>
                  <a:srgbClr val="292959"/>
                </a:solidFill>
                <a:latin typeface="Trebuchet MS"/>
                <a:cs typeface="Trebuchet MS"/>
              </a:rPr>
              <a:t>date</a:t>
            </a:r>
            <a:r>
              <a:rPr sz="2700" spc="-105" dirty="0">
                <a:solidFill>
                  <a:srgbClr val="292959"/>
                </a:solidFill>
                <a:latin typeface="Trebuchet MS"/>
                <a:cs typeface="Trebuchet MS"/>
              </a:rPr>
              <a:t> </a:t>
            </a:r>
            <a:r>
              <a:rPr sz="2700" dirty="0">
                <a:solidFill>
                  <a:srgbClr val="292959"/>
                </a:solidFill>
                <a:latin typeface="Trebuchet MS"/>
                <a:cs typeface="Trebuchet MS"/>
              </a:rPr>
              <a:t>of</a:t>
            </a:r>
            <a:r>
              <a:rPr sz="2700" spc="-105" dirty="0">
                <a:solidFill>
                  <a:srgbClr val="292959"/>
                </a:solidFill>
                <a:latin typeface="Trebuchet MS"/>
                <a:cs typeface="Trebuchet MS"/>
              </a:rPr>
              <a:t> </a:t>
            </a:r>
            <a:r>
              <a:rPr sz="2700" spc="-10" dirty="0">
                <a:solidFill>
                  <a:srgbClr val="292959"/>
                </a:solidFill>
                <a:latin typeface="Trebuchet MS"/>
                <a:cs typeface="Trebuchet MS"/>
              </a:rPr>
              <a:t>registration.</a:t>
            </a:r>
            <a:endParaRPr sz="2700">
              <a:latin typeface="Trebuchet MS"/>
              <a:cs typeface="Trebuchet MS"/>
            </a:endParaRPr>
          </a:p>
          <a:p>
            <a:pPr marL="594995" marR="5080">
              <a:lnSpc>
                <a:spcPct val="136600"/>
              </a:lnSpc>
            </a:pPr>
            <a:r>
              <a:rPr sz="2700" spc="-150" dirty="0">
                <a:solidFill>
                  <a:srgbClr val="292959"/>
                </a:solidFill>
                <a:latin typeface="Trebuchet MS"/>
                <a:cs typeface="Trebuchet MS"/>
              </a:rPr>
              <a:t>That</a:t>
            </a:r>
            <a:r>
              <a:rPr sz="2700" spc="-85" dirty="0">
                <a:solidFill>
                  <a:srgbClr val="292959"/>
                </a:solidFill>
                <a:latin typeface="Trebuchet MS"/>
                <a:cs typeface="Trebuchet MS"/>
              </a:rPr>
              <a:t> </a:t>
            </a:r>
            <a:r>
              <a:rPr sz="2700" spc="-105" dirty="0">
                <a:solidFill>
                  <a:srgbClr val="292959"/>
                </a:solidFill>
                <a:latin typeface="Trebuchet MS"/>
                <a:cs typeface="Trebuchet MS"/>
              </a:rPr>
              <a:t>the</a:t>
            </a:r>
            <a:r>
              <a:rPr sz="2700" spc="-95" dirty="0">
                <a:solidFill>
                  <a:srgbClr val="292959"/>
                </a:solidFill>
                <a:latin typeface="Trebuchet MS"/>
                <a:cs typeface="Trebuchet MS"/>
              </a:rPr>
              <a:t> </a:t>
            </a:r>
            <a:r>
              <a:rPr sz="2700" spc="-100" dirty="0">
                <a:solidFill>
                  <a:srgbClr val="292959"/>
                </a:solidFill>
                <a:latin typeface="Trebuchet MS"/>
                <a:cs typeface="Trebuchet MS"/>
              </a:rPr>
              <a:t>activities</a:t>
            </a:r>
            <a:r>
              <a:rPr sz="2700" spc="-85" dirty="0">
                <a:solidFill>
                  <a:srgbClr val="292959"/>
                </a:solidFill>
                <a:latin typeface="Trebuchet MS"/>
                <a:cs typeface="Trebuchet MS"/>
              </a:rPr>
              <a:t> </a:t>
            </a:r>
            <a:r>
              <a:rPr sz="2700" spc="-105" dirty="0">
                <a:solidFill>
                  <a:srgbClr val="292959"/>
                </a:solidFill>
                <a:latin typeface="Trebuchet MS"/>
                <a:cs typeface="Trebuchet MS"/>
              </a:rPr>
              <a:t>the</a:t>
            </a:r>
            <a:r>
              <a:rPr sz="2700" spc="-90" dirty="0">
                <a:solidFill>
                  <a:srgbClr val="292959"/>
                </a:solidFill>
                <a:latin typeface="Trebuchet MS"/>
                <a:cs typeface="Trebuchet MS"/>
              </a:rPr>
              <a:t> </a:t>
            </a:r>
            <a:r>
              <a:rPr sz="2700" spc="-75" dirty="0">
                <a:solidFill>
                  <a:srgbClr val="292959"/>
                </a:solidFill>
                <a:latin typeface="Trebuchet MS"/>
                <a:cs typeface="Trebuchet MS"/>
              </a:rPr>
              <a:t>wife</a:t>
            </a:r>
            <a:r>
              <a:rPr sz="2700" spc="-85" dirty="0">
                <a:solidFill>
                  <a:srgbClr val="292959"/>
                </a:solidFill>
                <a:latin typeface="Trebuchet MS"/>
                <a:cs typeface="Trebuchet MS"/>
              </a:rPr>
              <a:t> </a:t>
            </a:r>
            <a:r>
              <a:rPr sz="2700" spc="-55" dirty="0">
                <a:solidFill>
                  <a:srgbClr val="292959"/>
                </a:solidFill>
                <a:latin typeface="Trebuchet MS"/>
                <a:cs typeface="Trebuchet MS"/>
              </a:rPr>
              <a:t>carried</a:t>
            </a:r>
            <a:r>
              <a:rPr sz="2700" spc="-90" dirty="0">
                <a:solidFill>
                  <a:srgbClr val="292959"/>
                </a:solidFill>
                <a:latin typeface="Trebuchet MS"/>
                <a:cs typeface="Trebuchet MS"/>
              </a:rPr>
              <a:t> </a:t>
            </a:r>
            <a:r>
              <a:rPr sz="2700" spc="-170" dirty="0">
                <a:solidFill>
                  <a:srgbClr val="292959"/>
                </a:solidFill>
                <a:latin typeface="Trebuchet MS"/>
                <a:cs typeface="Trebuchet MS"/>
              </a:rPr>
              <a:t>out,</a:t>
            </a:r>
            <a:r>
              <a:rPr sz="2700" spc="-85" dirty="0">
                <a:solidFill>
                  <a:srgbClr val="292959"/>
                </a:solidFill>
                <a:latin typeface="Trebuchet MS"/>
                <a:cs typeface="Trebuchet MS"/>
              </a:rPr>
              <a:t> </a:t>
            </a:r>
            <a:r>
              <a:rPr sz="2700" spc="-55" dirty="0">
                <a:solidFill>
                  <a:srgbClr val="292959"/>
                </a:solidFill>
                <a:latin typeface="Trebuchet MS"/>
                <a:cs typeface="Trebuchet MS"/>
              </a:rPr>
              <a:t>redecoration</a:t>
            </a:r>
            <a:r>
              <a:rPr sz="2700" spc="-85" dirty="0">
                <a:solidFill>
                  <a:srgbClr val="292959"/>
                </a:solidFill>
                <a:latin typeface="Trebuchet MS"/>
                <a:cs typeface="Trebuchet MS"/>
              </a:rPr>
              <a:t> </a:t>
            </a:r>
            <a:r>
              <a:rPr sz="2700" dirty="0">
                <a:solidFill>
                  <a:srgbClr val="292959"/>
                </a:solidFill>
                <a:latin typeface="Trebuchet MS"/>
                <a:cs typeface="Trebuchet MS"/>
              </a:rPr>
              <a:t>and</a:t>
            </a:r>
            <a:r>
              <a:rPr sz="2700" spc="-90" dirty="0">
                <a:solidFill>
                  <a:srgbClr val="292959"/>
                </a:solidFill>
                <a:latin typeface="Trebuchet MS"/>
                <a:cs typeface="Trebuchet MS"/>
              </a:rPr>
              <a:t> </a:t>
            </a:r>
            <a:r>
              <a:rPr sz="2700" spc="-10" dirty="0">
                <a:solidFill>
                  <a:srgbClr val="292959"/>
                </a:solidFill>
                <a:latin typeface="Trebuchet MS"/>
                <a:cs typeface="Trebuchet MS"/>
              </a:rPr>
              <a:t>building </a:t>
            </a:r>
            <a:r>
              <a:rPr sz="2700" spc="-180" dirty="0">
                <a:solidFill>
                  <a:srgbClr val="292959"/>
                </a:solidFill>
                <a:latin typeface="Trebuchet MS"/>
                <a:cs typeface="Trebuchet MS"/>
              </a:rPr>
              <a:t>work,</a:t>
            </a:r>
            <a:r>
              <a:rPr sz="2700" spc="-85" dirty="0">
                <a:solidFill>
                  <a:srgbClr val="292959"/>
                </a:solidFill>
                <a:latin typeface="Trebuchet MS"/>
                <a:cs typeface="Trebuchet MS"/>
              </a:rPr>
              <a:t> </a:t>
            </a:r>
            <a:r>
              <a:rPr sz="2700" spc="-45" dirty="0">
                <a:solidFill>
                  <a:srgbClr val="292959"/>
                </a:solidFill>
                <a:latin typeface="Trebuchet MS"/>
                <a:cs typeface="Trebuchet MS"/>
              </a:rPr>
              <a:t>before</a:t>
            </a:r>
            <a:r>
              <a:rPr sz="2700" spc="-120" dirty="0">
                <a:solidFill>
                  <a:srgbClr val="292959"/>
                </a:solidFill>
                <a:latin typeface="Trebuchet MS"/>
                <a:cs typeface="Trebuchet MS"/>
              </a:rPr>
              <a:t> </a:t>
            </a:r>
            <a:r>
              <a:rPr sz="2700" dirty="0">
                <a:solidFill>
                  <a:srgbClr val="292959"/>
                </a:solidFill>
                <a:latin typeface="Trebuchet MS"/>
                <a:cs typeface="Trebuchet MS"/>
              </a:rPr>
              <a:t>and</a:t>
            </a:r>
            <a:r>
              <a:rPr sz="2700" spc="-100" dirty="0">
                <a:solidFill>
                  <a:srgbClr val="292959"/>
                </a:solidFill>
                <a:latin typeface="Trebuchet MS"/>
                <a:cs typeface="Trebuchet MS"/>
              </a:rPr>
              <a:t> </a:t>
            </a:r>
            <a:r>
              <a:rPr sz="2700" dirty="0">
                <a:solidFill>
                  <a:srgbClr val="292959"/>
                </a:solidFill>
                <a:latin typeface="Trebuchet MS"/>
                <a:cs typeface="Trebuchet MS"/>
              </a:rPr>
              <a:t>up</a:t>
            </a:r>
            <a:r>
              <a:rPr sz="2700" spc="-100" dirty="0">
                <a:solidFill>
                  <a:srgbClr val="292959"/>
                </a:solidFill>
                <a:latin typeface="Trebuchet MS"/>
                <a:cs typeface="Trebuchet MS"/>
              </a:rPr>
              <a:t> </a:t>
            </a:r>
            <a:r>
              <a:rPr sz="2700" spc="-55" dirty="0">
                <a:solidFill>
                  <a:srgbClr val="292959"/>
                </a:solidFill>
                <a:latin typeface="Trebuchet MS"/>
                <a:cs typeface="Trebuchet MS"/>
              </a:rPr>
              <a:t>to</a:t>
            </a:r>
            <a:r>
              <a:rPr sz="2700" spc="-95" dirty="0">
                <a:solidFill>
                  <a:srgbClr val="292959"/>
                </a:solidFill>
                <a:latin typeface="Trebuchet MS"/>
                <a:cs typeface="Trebuchet MS"/>
              </a:rPr>
              <a:t> </a:t>
            </a:r>
            <a:r>
              <a:rPr sz="2700" spc="-105" dirty="0">
                <a:solidFill>
                  <a:srgbClr val="292959"/>
                </a:solidFill>
                <a:latin typeface="Trebuchet MS"/>
                <a:cs typeface="Trebuchet MS"/>
              </a:rPr>
              <a:t>the</a:t>
            </a:r>
            <a:r>
              <a:rPr sz="2700" spc="-100" dirty="0">
                <a:solidFill>
                  <a:srgbClr val="292959"/>
                </a:solidFill>
                <a:latin typeface="Trebuchet MS"/>
                <a:cs typeface="Trebuchet MS"/>
              </a:rPr>
              <a:t> </a:t>
            </a:r>
            <a:r>
              <a:rPr sz="2700" dirty="0">
                <a:solidFill>
                  <a:srgbClr val="292959"/>
                </a:solidFill>
                <a:latin typeface="Trebuchet MS"/>
                <a:cs typeface="Trebuchet MS"/>
              </a:rPr>
              <a:t>date</a:t>
            </a:r>
            <a:r>
              <a:rPr sz="2700" spc="-100" dirty="0">
                <a:solidFill>
                  <a:srgbClr val="292959"/>
                </a:solidFill>
                <a:latin typeface="Trebuchet MS"/>
                <a:cs typeface="Trebuchet MS"/>
              </a:rPr>
              <a:t> </a:t>
            </a:r>
            <a:r>
              <a:rPr sz="2700" dirty="0">
                <a:solidFill>
                  <a:srgbClr val="292959"/>
                </a:solidFill>
                <a:latin typeface="Trebuchet MS"/>
                <a:cs typeface="Trebuchet MS"/>
              </a:rPr>
              <a:t>of</a:t>
            </a:r>
            <a:r>
              <a:rPr sz="2700" spc="-100" dirty="0">
                <a:solidFill>
                  <a:srgbClr val="292959"/>
                </a:solidFill>
                <a:latin typeface="Trebuchet MS"/>
                <a:cs typeface="Trebuchet MS"/>
              </a:rPr>
              <a:t> </a:t>
            </a:r>
            <a:r>
              <a:rPr sz="2700" spc="-110" dirty="0">
                <a:solidFill>
                  <a:srgbClr val="292959"/>
                </a:solidFill>
                <a:latin typeface="Trebuchet MS"/>
                <a:cs typeface="Trebuchet MS"/>
              </a:rPr>
              <a:t>completion,</a:t>
            </a:r>
            <a:r>
              <a:rPr sz="2700" spc="-90" dirty="0">
                <a:solidFill>
                  <a:srgbClr val="292959"/>
                </a:solidFill>
                <a:latin typeface="Trebuchet MS"/>
                <a:cs typeface="Trebuchet MS"/>
              </a:rPr>
              <a:t> </a:t>
            </a:r>
            <a:r>
              <a:rPr sz="2700" spc="-70" dirty="0">
                <a:solidFill>
                  <a:srgbClr val="292959"/>
                </a:solidFill>
                <a:latin typeface="Trebuchet MS"/>
                <a:cs typeface="Trebuchet MS"/>
              </a:rPr>
              <a:t>were</a:t>
            </a:r>
            <a:r>
              <a:rPr sz="2700" spc="-100" dirty="0">
                <a:solidFill>
                  <a:srgbClr val="292959"/>
                </a:solidFill>
                <a:latin typeface="Trebuchet MS"/>
                <a:cs typeface="Trebuchet MS"/>
              </a:rPr>
              <a:t> </a:t>
            </a:r>
            <a:r>
              <a:rPr sz="2700" u="heavy" spc="-85" dirty="0">
                <a:solidFill>
                  <a:srgbClr val="292959"/>
                </a:solidFill>
                <a:uFill>
                  <a:solidFill>
                    <a:srgbClr val="292959"/>
                  </a:solidFill>
                </a:uFill>
                <a:latin typeface="Trebuchet MS"/>
                <a:cs typeface="Trebuchet MS"/>
              </a:rPr>
              <a:t>not</a:t>
            </a:r>
            <a:r>
              <a:rPr sz="2700" u="heavy" spc="-100" dirty="0">
                <a:solidFill>
                  <a:srgbClr val="292959"/>
                </a:solidFill>
                <a:uFill>
                  <a:solidFill>
                    <a:srgbClr val="292959"/>
                  </a:solidFill>
                </a:uFill>
                <a:latin typeface="Trebuchet MS"/>
                <a:cs typeface="Trebuchet MS"/>
              </a:rPr>
              <a:t> </a:t>
            </a:r>
            <a:r>
              <a:rPr sz="2700" u="heavy" spc="-95" dirty="0">
                <a:solidFill>
                  <a:srgbClr val="292959"/>
                </a:solidFill>
                <a:uFill>
                  <a:solidFill>
                    <a:srgbClr val="292959"/>
                  </a:solidFill>
                </a:uFill>
                <a:latin typeface="Trebuchet MS"/>
                <a:cs typeface="Trebuchet MS"/>
              </a:rPr>
              <a:t>sufficient</a:t>
            </a:r>
            <a:r>
              <a:rPr sz="2700" u="none" spc="-95" dirty="0">
                <a:solidFill>
                  <a:srgbClr val="292959"/>
                </a:solidFill>
                <a:latin typeface="Trebuchet MS"/>
                <a:cs typeface="Trebuchet MS"/>
              </a:rPr>
              <a:t> </a:t>
            </a:r>
            <a:r>
              <a:rPr sz="2700" u="none" spc="-25" dirty="0">
                <a:solidFill>
                  <a:srgbClr val="292959"/>
                </a:solidFill>
                <a:latin typeface="Trebuchet MS"/>
                <a:cs typeface="Trebuchet MS"/>
              </a:rPr>
              <a:t>to </a:t>
            </a:r>
            <a:r>
              <a:rPr sz="2700" u="none" spc="-170" dirty="0">
                <a:solidFill>
                  <a:srgbClr val="292959"/>
                </a:solidFill>
                <a:latin typeface="Trebuchet MS"/>
                <a:cs typeface="Trebuchet MS"/>
              </a:rPr>
              <a:t>justify</a:t>
            </a:r>
            <a:r>
              <a:rPr sz="2700" u="none" spc="-85" dirty="0">
                <a:solidFill>
                  <a:srgbClr val="292959"/>
                </a:solidFill>
                <a:latin typeface="Trebuchet MS"/>
                <a:cs typeface="Trebuchet MS"/>
              </a:rPr>
              <a:t> </a:t>
            </a:r>
            <a:r>
              <a:rPr sz="2700" u="none" dirty="0">
                <a:solidFill>
                  <a:srgbClr val="292959"/>
                </a:solidFill>
                <a:latin typeface="Trebuchet MS"/>
                <a:cs typeface="Trebuchet MS"/>
              </a:rPr>
              <a:t>an</a:t>
            </a:r>
            <a:r>
              <a:rPr sz="2700" u="none" spc="-130" dirty="0">
                <a:solidFill>
                  <a:srgbClr val="292959"/>
                </a:solidFill>
                <a:latin typeface="Trebuchet MS"/>
                <a:cs typeface="Trebuchet MS"/>
              </a:rPr>
              <a:t> </a:t>
            </a:r>
            <a:r>
              <a:rPr sz="2700" u="none" spc="-80" dirty="0">
                <a:solidFill>
                  <a:srgbClr val="292959"/>
                </a:solidFill>
                <a:latin typeface="Trebuchet MS"/>
                <a:cs typeface="Trebuchet MS"/>
              </a:rPr>
              <a:t>inference</a:t>
            </a:r>
            <a:r>
              <a:rPr sz="2700" u="none" spc="-100" dirty="0">
                <a:solidFill>
                  <a:srgbClr val="292959"/>
                </a:solidFill>
                <a:latin typeface="Trebuchet MS"/>
                <a:cs typeface="Trebuchet MS"/>
              </a:rPr>
              <a:t> </a:t>
            </a:r>
            <a:r>
              <a:rPr sz="2700" u="none" dirty="0">
                <a:solidFill>
                  <a:srgbClr val="292959"/>
                </a:solidFill>
                <a:latin typeface="Trebuchet MS"/>
                <a:cs typeface="Trebuchet MS"/>
              </a:rPr>
              <a:t>of</a:t>
            </a:r>
            <a:r>
              <a:rPr sz="2700" u="none" spc="-100" dirty="0">
                <a:solidFill>
                  <a:srgbClr val="292959"/>
                </a:solidFill>
                <a:latin typeface="Trebuchet MS"/>
                <a:cs typeface="Trebuchet MS"/>
              </a:rPr>
              <a:t> </a:t>
            </a:r>
            <a:r>
              <a:rPr sz="2700" u="none" spc="-50" dirty="0">
                <a:solidFill>
                  <a:srgbClr val="292959"/>
                </a:solidFill>
                <a:latin typeface="Trebuchet MS"/>
                <a:cs typeface="Trebuchet MS"/>
              </a:rPr>
              <a:t>common</a:t>
            </a:r>
            <a:r>
              <a:rPr sz="2700" u="none" spc="-100" dirty="0">
                <a:solidFill>
                  <a:srgbClr val="292959"/>
                </a:solidFill>
                <a:latin typeface="Trebuchet MS"/>
                <a:cs typeface="Trebuchet MS"/>
              </a:rPr>
              <a:t> </a:t>
            </a:r>
            <a:r>
              <a:rPr sz="2700" u="none" spc="-120" dirty="0">
                <a:solidFill>
                  <a:srgbClr val="292959"/>
                </a:solidFill>
                <a:latin typeface="Trebuchet MS"/>
                <a:cs typeface="Trebuchet MS"/>
              </a:rPr>
              <a:t>intention</a:t>
            </a:r>
            <a:r>
              <a:rPr sz="2700" u="none" spc="-85" dirty="0">
                <a:solidFill>
                  <a:srgbClr val="292959"/>
                </a:solidFill>
                <a:latin typeface="Trebuchet MS"/>
                <a:cs typeface="Trebuchet MS"/>
              </a:rPr>
              <a:t> </a:t>
            </a:r>
            <a:r>
              <a:rPr sz="2700" u="none" spc="-55" dirty="0">
                <a:solidFill>
                  <a:srgbClr val="292959"/>
                </a:solidFill>
                <a:latin typeface="Trebuchet MS"/>
                <a:cs typeface="Trebuchet MS"/>
              </a:rPr>
              <a:t>to</a:t>
            </a:r>
            <a:r>
              <a:rPr sz="2700" u="none" spc="-100" dirty="0">
                <a:solidFill>
                  <a:srgbClr val="292959"/>
                </a:solidFill>
                <a:latin typeface="Trebuchet MS"/>
                <a:cs typeface="Trebuchet MS"/>
              </a:rPr>
              <a:t> </a:t>
            </a:r>
            <a:r>
              <a:rPr sz="2700" u="none" spc="-35" dirty="0">
                <a:solidFill>
                  <a:srgbClr val="292959"/>
                </a:solidFill>
                <a:latin typeface="Trebuchet MS"/>
                <a:cs typeface="Trebuchet MS"/>
              </a:rPr>
              <a:t>create</a:t>
            </a:r>
            <a:r>
              <a:rPr sz="2700" u="none" spc="-95" dirty="0">
                <a:solidFill>
                  <a:srgbClr val="292959"/>
                </a:solidFill>
                <a:latin typeface="Trebuchet MS"/>
                <a:cs typeface="Trebuchet MS"/>
              </a:rPr>
              <a:t> </a:t>
            </a:r>
            <a:r>
              <a:rPr sz="2700" u="none" spc="110" dirty="0">
                <a:solidFill>
                  <a:srgbClr val="292959"/>
                </a:solidFill>
                <a:latin typeface="Trebuchet MS"/>
                <a:cs typeface="Trebuchet MS"/>
              </a:rPr>
              <a:t>a</a:t>
            </a:r>
            <a:r>
              <a:rPr sz="2700" u="none" spc="-100" dirty="0">
                <a:solidFill>
                  <a:srgbClr val="292959"/>
                </a:solidFill>
                <a:latin typeface="Trebuchet MS"/>
                <a:cs typeface="Trebuchet MS"/>
              </a:rPr>
              <a:t> </a:t>
            </a:r>
            <a:r>
              <a:rPr sz="2700" u="none" spc="-10" dirty="0">
                <a:solidFill>
                  <a:srgbClr val="292959"/>
                </a:solidFill>
                <a:latin typeface="Trebuchet MS"/>
                <a:cs typeface="Trebuchet MS"/>
              </a:rPr>
              <a:t>constructive </a:t>
            </a:r>
            <a:r>
              <a:rPr sz="2700" u="none" spc="-175" dirty="0">
                <a:solidFill>
                  <a:srgbClr val="292959"/>
                </a:solidFill>
                <a:latin typeface="Trebuchet MS"/>
                <a:cs typeface="Trebuchet MS"/>
              </a:rPr>
              <a:t>trust.</a:t>
            </a:r>
            <a:r>
              <a:rPr sz="2700" u="none" spc="-85" dirty="0">
                <a:solidFill>
                  <a:srgbClr val="292959"/>
                </a:solidFill>
                <a:latin typeface="Trebuchet MS"/>
                <a:cs typeface="Trebuchet MS"/>
              </a:rPr>
              <a:t> </a:t>
            </a:r>
            <a:r>
              <a:rPr sz="2700" u="none" spc="-75" dirty="0">
                <a:solidFill>
                  <a:srgbClr val="292959"/>
                </a:solidFill>
                <a:latin typeface="Trebuchet MS"/>
                <a:cs typeface="Trebuchet MS"/>
              </a:rPr>
              <a:t>Any</a:t>
            </a:r>
            <a:r>
              <a:rPr sz="2700" u="none" spc="-130" dirty="0">
                <a:solidFill>
                  <a:srgbClr val="292959"/>
                </a:solidFill>
                <a:latin typeface="Trebuchet MS"/>
                <a:cs typeface="Trebuchet MS"/>
              </a:rPr>
              <a:t> </a:t>
            </a:r>
            <a:r>
              <a:rPr sz="2700" u="none" spc="-45" dirty="0">
                <a:solidFill>
                  <a:srgbClr val="292959"/>
                </a:solidFill>
                <a:latin typeface="Trebuchet MS"/>
                <a:cs typeface="Trebuchet MS"/>
              </a:rPr>
              <a:t>judge</a:t>
            </a:r>
            <a:r>
              <a:rPr sz="2700" u="none" spc="-160" dirty="0">
                <a:solidFill>
                  <a:srgbClr val="292959"/>
                </a:solidFill>
                <a:latin typeface="Trebuchet MS"/>
                <a:cs typeface="Trebuchet MS"/>
              </a:rPr>
              <a:t> </a:t>
            </a:r>
            <a:r>
              <a:rPr sz="2700" u="none" spc="-60" dirty="0">
                <a:solidFill>
                  <a:srgbClr val="292959"/>
                </a:solidFill>
                <a:latin typeface="Trebuchet MS"/>
                <a:cs typeface="Trebuchet MS"/>
              </a:rPr>
              <a:t>looking</a:t>
            </a:r>
            <a:r>
              <a:rPr sz="2700" u="none" spc="-114" dirty="0">
                <a:solidFill>
                  <a:srgbClr val="292959"/>
                </a:solidFill>
                <a:latin typeface="Trebuchet MS"/>
                <a:cs typeface="Trebuchet MS"/>
              </a:rPr>
              <a:t> </a:t>
            </a:r>
            <a:r>
              <a:rPr sz="2700" u="none" dirty="0">
                <a:solidFill>
                  <a:srgbClr val="292959"/>
                </a:solidFill>
                <a:latin typeface="Trebuchet MS"/>
                <a:cs typeface="Trebuchet MS"/>
              </a:rPr>
              <a:t>at</a:t>
            </a:r>
            <a:r>
              <a:rPr sz="2700" u="none" spc="-110" dirty="0">
                <a:solidFill>
                  <a:srgbClr val="292959"/>
                </a:solidFill>
                <a:latin typeface="Trebuchet MS"/>
                <a:cs typeface="Trebuchet MS"/>
              </a:rPr>
              <a:t> </a:t>
            </a:r>
            <a:r>
              <a:rPr sz="2700" u="none" spc="-20" dirty="0">
                <a:solidFill>
                  <a:srgbClr val="292959"/>
                </a:solidFill>
                <a:latin typeface="Trebuchet MS"/>
                <a:cs typeface="Trebuchet MS"/>
              </a:rPr>
              <a:t>such</a:t>
            </a:r>
            <a:r>
              <a:rPr sz="2700" u="none" spc="-110" dirty="0">
                <a:solidFill>
                  <a:srgbClr val="292959"/>
                </a:solidFill>
                <a:latin typeface="Trebuchet MS"/>
                <a:cs typeface="Trebuchet MS"/>
              </a:rPr>
              <a:t> </a:t>
            </a:r>
            <a:r>
              <a:rPr sz="2700" u="none" dirty="0">
                <a:solidFill>
                  <a:srgbClr val="292959"/>
                </a:solidFill>
                <a:latin typeface="Trebuchet MS"/>
                <a:cs typeface="Trebuchet MS"/>
              </a:rPr>
              <a:t>cases</a:t>
            </a:r>
            <a:r>
              <a:rPr sz="2700" u="none" spc="-110" dirty="0">
                <a:solidFill>
                  <a:srgbClr val="292959"/>
                </a:solidFill>
                <a:latin typeface="Trebuchet MS"/>
                <a:cs typeface="Trebuchet MS"/>
              </a:rPr>
              <a:t> </a:t>
            </a:r>
            <a:r>
              <a:rPr sz="2700" u="none" spc="-55" dirty="0">
                <a:solidFill>
                  <a:srgbClr val="292959"/>
                </a:solidFill>
                <a:latin typeface="Trebuchet MS"/>
                <a:cs typeface="Trebuchet MS"/>
              </a:rPr>
              <a:t>should</a:t>
            </a:r>
            <a:r>
              <a:rPr sz="2700" u="none" spc="-110" dirty="0">
                <a:solidFill>
                  <a:srgbClr val="292959"/>
                </a:solidFill>
                <a:latin typeface="Trebuchet MS"/>
                <a:cs typeface="Trebuchet MS"/>
              </a:rPr>
              <a:t> </a:t>
            </a:r>
            <a:r>
              <a:rPr sz="2700" u="none" spc="-30" dirty="0">
                <a:solidFill>
                  <a:srgbClr val="292959"/>
                </a:solidFill>
                <a:latin typeface="Trebuchet MS"/>
                <a:cs typeface="Trebuchet MS"/>
              </a:rPr>
              <a:t>have</a:t>
            </a:r>
            <a:r>
              <a:rPr sz="2700" u="none" spc="-110" dirty="0">
                <a:solidFill>
                  <a:srgbClr val="292959"/>
                </a:solidFill>
                <a:latin typeface="Trebuchet MS"/>
                <a:cs typeface="Trebuchet MS"/>
              </a:rPr>
              <a:t> </a:t>
            </a:r>
            <a:r>
              <a:rPr sz="2700" u="none" dirty="0">
                <a:solidFill>
                  <a:srgbClr val="292959"/>
                </a:solidFill>
                <a:latin typeface="Trebuchet MS"/>
                <a:cs typeface="Trebuchet MS"/>
              </a:rPr>
              <a:t>on</a:t>
            </a:r>
            <a:r>
              <a:rPr sz="2700" u="none" spc="-105" dirty="0">
                <a:solidFill>
                  <a:srgbClr val="292959"/>
                </a:solidFill>
                <a:latin typeface="Trebuchet MS"/>
                <a:cs typeface="Trebuchet MS"/>
              </a:rPr>
              <a:t> </a:t>
            </a:r>
            <a:r>
              <a:rPr sz="2700" u="none" spc="-150" dirty="0">
                <a:solidFill>
                  <a:srgbClr val="292959"/>
                </a:solidFill>
                <a:latin typeface="Trebuchet MS"/>
                <a:cs typeface="Trebuchet MS"/>
              </a:rPr>
              <a:t>their</a:t>
            </a:r>
            <a:r>
              <a:rPr sz="2700" u="none" spc="-85" dirty="0">
                <a:solidFill>
                  <a:srgbClr val="292959"/>
                </a:solidFill>
                <a:latin typeface="Trebuchet MS"/>
                <a:cs typeface="Trebuchet MS"/>
              </a:rPr>
              <a:t> </a:t>
            </a:r>
            <a:r>
              <a:rPr sz="2700" u="none" spc="-145" dirty="0">
                <a:solidFill>
                  <a:srgbClr val="292959"/>
                </a:solidFill>
                <a:latin typeface="Trebuchet MS"/>
                <a:cs typeface="Trebuchet MS"/>
              </a:rPr>
              <a:t>mind:</a:t>
            </a:r>
            <a:r>
              <a:rPr sz="2700" u="none" spc="-85" dirty="0">
                <a:solidFill>
                  <a:srgbClr val="292959"/>
                </a:solidFill>
                <a:latin typeface="Trebuchet MS"/>
                <a:cs typeface="Trebuchet MS"/>
              </a:rPr>
              <a:t> </a:t>
            </a:r>
            <a:r>
              <a:rPr sz="2700" u="none" spc="-25" dirty="0">
                <a:solidFill>
                  <a:srgbClr val="292959"/>
                </a:solidFill>
                <a:latin typeface="Trebuchet MS"/>
                <a:cs typeface="Trebuchet MS"/>
              </a:rPr>
              <a:t>was </a:t>
            </a:r>
            <a:r>
              <a:rPr sz="2700" u="none" spc="-114" dirty="0">
                <a:solidFill>
                  <a:srgbClr val="292959"/>
                </a:solidFill>
                <a:latin typeface="Trebuchet MS"/>
                <a:cs typeface="Trebuchet MS"/>
              </a:rPr>
              <a:t>there</a:t>
            </a:r>
            <a:r>
              <a:rPr sz="2700" u="none" spc="10" dirty="0">
                <a:solidFill>
                  <a:srgbClr val="292959"/>
                </a:solidFill>
                <a:latin typeface="Trebuchet MS"/>
                <a:cs typeface="Trebuchet MS"/>
              </a:rPr>
              <a:t> </a:t>
            </a:r>
            <a:r>
              <a:rPr sz="2700" b="1" u="none" spc="-20" dirty="0">
                <a:solidFill>
                  <a:srgbClr val="292959"/>
                </a:solidFill>
                <a:latin typeface="Trebuchet MS"/>
                <a:cs typeface="Trebuchet MS"/>
              </a:rPr>
              <a:t>evidence</a:t>
            </a:r>
            <a:r>
              <a:rPr sz="2700" b="1" u="none" spc="-55" dirty="0">
                <a:solidFill>
                  <a:srgbClr val="292959"/>
                </a:solidFill>
                <a:latin typeface="Trebuchet MS"/>
                <a:cs typeface="Trebuchet MS"/>
              </a:rPr>
              <a:t> </a:t>
            </a:r>
            <a:r>
              <a:rPr sz="2700" b="1" u="none" dirty="0">
                <a:solidFill>
                  <a:srgbClr val="292959"/>
                </a:solidFill>
                <a:latin typeface="Trebuchet MS"/>
                <a:cs typeface="Trebuchet MS"/>
              </a:rPr>
              <a:t>of</a:t>
            </a:r>
            <a:r>
              <a:rPr sz="2700" b="1" u="none" spc="-50" dirty="0">
                <a:solidFill>
                  <a:srgbClr val="292959"/>
                </a:solidFill>
                <a:latin typeface="Trebuchet MS"/>
                <a:cs typeface="Trebuchet MS"/>
              </a:rPr>
              <a:t> </a:t>
            </a:r>
            <a:r>
              <a:rPr sz="2700" b="1" u="none" dirty="0">
                <a:solidFill>
                  <a:srgbClr val="292959"/>
                </a:solidFill>
                <a:latin typeface="Trebuchet MS"/>
                <a:cs typeface="Trebuchet MS"/>
              </a:rPr>
              <a:t>express</a:t>
            </a:r>
            <a:r>
              <a:rPr sz="2700" b="1" u="none" spc="-55" dirty="0">
                <a:solidFill>
                  <a:srgbClr val="292959"/>
                </a:solidFill>
                <a:latin typeface="Trebuchet MS"/>
                <a:cs typeface="Trebuchet MS"/>
              </a:rPr>
              <a:t> </a:t>
            </a:r>
            <a:r>
              <a:rPr sz="2700" b="1" u="none" dirty="0">
                <a:solidFill>
                  <a:srgbClr val="292959"/>
                </a:solidFill>
                <a:latin typeface="Trebuchet MS"/>
                <a:cs typeface="Trebuchet MS"/>
              </a:rPr>
              <a:t>discussion</a:t>
            </a:r>
            <a:r>
              <a:rPr sz="2700" b="1" u="none" spc="-50" dirty="0">
                <a:solidFill>
                  <a:srgbClr val="292959"/>
                </a:solidFill>
                <a:latin typeface="Trebuchet MS"/>
                <a:cs typeface="Trebuchet MS"/>
              </a:rPr>
              <a:t> </a:t>
            </a:r>
            <a:r>
              <a:rPr sz="2700" b="1" u="none" spc="80" dirty="0">
                <a:solidFill>
                  <a:srgbClr val="292959"/>
                </a:solidFill>
                <a:latin typeface="Trebuchet MS"/>
                <a:cs typeface="Trebuchet MS"/>
              </a:rPr>
              <a:t>capable</a:t>
            </a:r>
            <a:r>
              <a:rPr sz="2700" b="1" u="none" spc="-50" dirty="0">
                <a:solidFill>
                  <a:srgbClr val="292959"/>
                </a:solidFill>
                <a:latin typeface="Trebuchet MS"/>
                <a:cs typeface="Trebuchet MS"/>
              </a:rPr>
              <a:t> </a:t>
            </a:r>
            <a:r>
              <a:rPr sz="2700" b="1" u="none" dirty="0">
                <a:solidFill>
                  <a:srgbClr val="292959"/>
                </a:solidFill>
                <a:latin typeface="Trebuchet MS"/>
                <a:cs typeface="Trebuchet MS"/>
              </a:rPr>
              <a:t>of</a:t>
            </a:r>
            <a:r>
              <a:rPr sz="2700" b="1" u="none" spc="-55" dirty="0">
                <a:solidFill>
                  <a:srgbClr val="292959"/>
                </a:solidFill>
                <a:latin typeface="Trebuchet MS"/>
                <a:cs typeface="Trebuchet MS"/>
              </a:rPr>
              <a:t> </a:t>
            </a:r>
            <a:r>
              <a:rPr sz="2700" b="1" u="none" spc="-10" dirty="0">
                <a:solidFill>
                  <a:srgbClr val="292959"/>
                </a:solidFill>
                <a:latin typeface="Trebuchet MS"/>
                <a:cs typeface="Trebuchet MS"/>
              </a:rPr>
              <a:t>establishing </a:t>
            </a:r>
            <a:r>
              <a:rPr sz="2700" b="1" u="none" dirty="0">
                <a:solidFill>
                  <a:srgbClr val="292959"/>
                </a:solidFill>
                <a:latin typeface="Trebuchet MS"/>
                <a:cs typeface="Trebuchet MS"/>
              </a:rPr>
              <a:t>express</a:t>
            </a:r>
            <a:r>
              <a:rPr sz="2700" b="1" u="none" spc="-140" dirty="0">
                <a:solidFill>
                  <a:srgbClr val="292959"/>
                </a:solidFill>
                <a:latin typeface="Trebuchet MS"/>
                <a:cs typeface="Trebuchet MS"/>
              </a:rPr>
              <a:t> </a:t>
            </a:r>
            <a:r>
              <a:rPr sz="2700" b="1" u="none" dirty="0">
                <a:solidFill>
                  <a:srgbClr val="292959"/>
                </a:solidFill>
                <a:latin typeface="Trebuchet MS"/>
                <a:cs typeface="Trebuchet MS"/>
              </a:rPr>
              <a:t>agreement</a:t>
            </a:r>
            <a:r>
              <a:rPr sz="2700" b="1" u="none" spc="-85" dirty="0">
                <a:solidFill>
                  <a:srgbClr val="292959"/>
                </a:solidFill>
                <a:latin typeface="Trebuchet MS"/>
                <a:cs typeface="Trebuchet MS"/>
              </a:rPr>
              <a:t> </a:t>
            </a:r>
            <a:r>
              <a:rPr sz="2700" u="none" spc="-85" dirty="0">
                <a:solidFill>
                  <a:srgbClr val="292959"/>
                </a:solidFill>
                <a:latin typeface="Trebuchet MS"/>
                <a:cs typeface="Trebuchet MS"/>
              </a:rPr>
              <a:t>or </a:t>
            </a:r>
            <a:r>
              <a:rPr sz="2700" u="none" spc="-80" dirty="0">
                <a:solidFill>
                  <a:srgbClr val="292959"/>
                </a:solidFill>
                <a:latin typeface="Trebuchet MS"/>
                <a:cs typeface="Trebuchet MS"/>
              </a:rPr>
              <a:t>representation </a:t>
            </a:r>
            <a:r>
              <a:rPr sz="2700" u="none" spc="-100" dirty="0">
                <a:solidFill>
                  <a:srgbClr val="292959"/>
                </a:solidFill>
                <a:latin typeface="Trebuchet MS"/>
                <a:cs typeface="Trebuchet MS"/>
              </a:rPr>
              <a:t>that</a:t>
            </a:r>
            <a:r>
              <a:rPr sz="2700" u="none" spc="-85" dirty="0">
                <a:solidFill>
                  <a:srgbClr val="292959"/>
                </a:solidFill>
                <a:latin typeface="Trebuchet MS"/>
                <a:cs typeface="Trebuchet MS"/>
              </a:rPr>
              <a:t> </a:t>
            </a:r>
            <a:r>
              <a:rPr sz="2700" u="none" spc="-105" dirty="0">
                <a:solidFill>
                  <a:srgbClr val="292959"/>
                </a:solidFill>
                <a:latin typeface="Trebuchet MS"/>
                <a:cs typeface="Trebuchet MS"/>
              </a:rPr>
              <a:t>the</a:t>
            </a:r>
            <a:r>
              <a:rPr sz="2700" u="none" spc="-85" dirty="0">
                <a:solidFill>
                  <a:srgbClr val="292959"/>
                </a:solidFill>
                <a:latin typeface="Trebuchet MS"/>
                <a:cs typeface="Trebuchet MS"/>
              </a:rPr>
              <a:t> </a:t>
            </a:r>
            <a:r>
              <a:rPr sz="2700" u="none" spc="-150" dirty="0">
                <a:solidFill>
                  <a:srgbClr val="292959"/>
                </a:solidFill>
                <a:latin typeface="Trebuchet MS"/>
                <a:cs typeface="Trebuchet MS"/>
              </a:rPr>
              <a:t>party,</a:t>
            </a:r>
            <a:r>
              <a:rPr sz="2700" u="none" spc="-85" dirty="0">
                <a:solidFill>
                  <a:srgbClr val="292959"/>
                </a:solidFill>
                <a:latin typeface="Trebuchet MS"/>
                <a:cs typeface="Trebuchet MS"/>
              </a:rPr>
              <a:t> </a:t>
            </a:r>
            <a:r>
              <a:rPr sz="2700" u="none" spc="-20" dirty="0">
                <a:solidFill>
                  <a:srgbClr val="292959"/>
                </a:solidFill>
                <a:latin typeface="Trebuchet MS"/>
                <a:cs typeface="Trebuchet MS"/>
              </a:rPr>
              <a:t>who</a:t>
            </a:r>
            <a:r>
              <a:rPr sz="2700" u="none" spc="-80" dirty="0">
                <a:solidFill>
                  <a:srgbClr val="292959"/>
                </a:solidFill>
                <a:latin typeface="Trebuchet MS"/>
                <a:cs typeface="Trebuchet MS"/>
              </a:rPr>
              <a:t> </a:t>
            </a:r>
            <a:r>
              <a:rPr sz="2700" u="none" spc="-65" dirty="0">
                <a:solidFill>
                  <a:srgbClr val="292959"/>
                </a:solidFill>
                <a:latin typeface="Trebuchet MS"/>
                <a:cs typeface="Trebuchet MS"/>
              </a:rPr>
              <a:t>is</a:t>
            </a:r>
            <a:r>
              <a:rPr sz="2700" u="none" spc="-85" dirty="0">
                <a:solidFill>
                  <a:srgbClr val="292959"/>
                </a:solidFill>
                <a:latin typeface="Trebuchet MS"/>
                <a:cs typeface="Trebuchet MS"/>
              </a:rPr>
              <a:t> not </a:t>
            </a:r>
            <a:r>
              <a:rPr sz="2700" u="none" spc="-25" dirty="0">
                <a:solidFill>
                  <a:srgbClr val="292959"/>
                </a:solidFill>
                <a:latin typeface="Trebuchet MS"/>
                <a:cs typeface="Trebuchet MS"/>
              </a:rPr>
              <a:t>the </a:t>
            </a:r>
            <a:r>
              <a:rPr sz="2700" u="none" spc="-10" dirty="0">
                <a:solidFill>
                  <a:srgbClr val="292959"/>
                </a:solidFill>
                <a:latin typeface="Trebuchet MS"/>
                <a:cs typeface="Trebuchet MS"/>
              </a:rPr>
              <a:t>legal</a:t>
            </a:r>
            <a:r>
              <a:rPr sz="2700" u="none" spc="-100" dirty="0">
                <a:solidFill>
                  <a:srgbClr val="292959"/>
                </a:solidFill>
                <a:latin typeface="Trebuchet MS"/>
                <a:cs typeface="Trebuchet MS"/>
              </a:rPr>
              <a:t> </a:t>
            </a:r>
            <a:r>
              <a:rPr sz="2700" u="none" spc="-130" dirty="0">
                <a:solidFill>
                  <a:srgbClr val="292959"/>
                </a:solidFill>
                <a:latin typeface="Trebuchet MS"/>
                <a:cs typeface="Trebuchet MS"/>
              </a:rPr>
              <a:t>owner,</a:t>
            </a:r>
            <a:r>
              <a:rPr sz="2700" u="none" spc="-85" dirty="0">
                <a:solidFill>
                  <a:srgbClr val="292959"/>
                </a:solidFill>
                <a:latin typeface="Trebuchet MS"/>
                <a:cs typeface="Trebuchet MS"/>
              </a:rPr>
              <a:t> </a:t>
            </a:r>
            <a:r>
              <a:rPr sz="2700" u="none" spc="-55" dirty="0">
                <a:solidFill>
                  <a:srgbClr val="292959"/>
                </a:solidFill>
                <a:latin typeface="Trebuchet MS"/>
                <a:cs typeface="Trebuchet MS"/>
              </a:rPr>
              <a:t>to</a:t>
            </a:r>
            <a:r>
              <a:rPr sz="2700" u="none" spc="-85" dirty="0">
                <a:solidFill>
                  <a:srgbClr val="292959"/>
                </a:solidFill>
                <a:latin typeface="Trebuchet MS"/>
                <a:cs typeface="Trebuchet MS"/>
              </a:rPr>
              <a:t> </a:t>
            </a:r>
            <a:r>
              <a:rPr sz="2700" u="none" spc="-30" dirty="0">
                <a:solidFill>
                  <a:srgbClr val="292959"/>
                </a:solidFill>
                <a:latin typeface="Trebuchet MS"/>
                <a:cs typeface="Trebuchet MS"/>
              </a:rPr>
              <a:t>have</a:t>
            </a:r>
            <a:r>
              <a:rPr sz="2700" u="none" spc="-90" dirty="0">
                <a:solidFill>
                  <a:srgbClr val="292959"/>
                </a:solidFill>
                <a:latin typeface="Trebuchet MS"/>
                <a:cs typeface="Trebuchet MS"/>
              </a:rPr>
              <a:t> </a:t>
            </a:r>
            <a:r>
              <a:rPr sz="2700" u="none" spc="-125" dirty="0">
                <a:solidFill>
                  <a:srgbClr val="292959"/>
                </a:solidFill>
                <a:latin typeface="Trebuchet MS"/>
                <a:cs typeface="Trebuchet MS"/>
              </a:rPr>
              <a:t>interest</a:t>
            </a:r>
            <a:r>
              <a:rPr sz="2700" u="none" spc="-85" dirty="0">
                <a:solidFill>
                  <a:srgbClr val="292959"/>
                </a:solidFill>
                <a:latin typeface="Trebuchet MS"/>
                <a:cs typeface="Trebuchet MS"/>
              </a:rPr>
              <a:t> </a:t>
            </a:r>
            <a:r>
              <a:rPr sz="2700" u="none" spc="-140" dirty="0">
                <a:solidFill>
                  <a:srgbClr val="292959"/>
                </a:solidFill>
                <a:latin typeface="Trebuchet MS"/>
                <a:cs typeface="Trebuchet MS"/>
              </a:rPr>
              <a:t>in</a:t>
            </a:r>
            <a:r>
              <a:rPr sz="2700" u="none" spc="-85" dirty="0">
                <a:solidFill>
                  <a:srgbClr val="292959"/>
                </a:solidFill>
                <a:latin typeface="Trebuchet MS"/>
                <a:cs typeface="Trebuchet MS"/>
              </a:rPr>
              <a:t> </a:t>
            </a:r>
            <a:r>
              <a:rPr sz="2700" u="none" spc="-105" dirty="0">
                <a:solidFill>
                  <a:srgbClr val="292959"/>
                </a:solidFill>
                <a:latin typeface="Trebuchet MS"/>
                <a:cs typeface="Trebuchet MS"/>
              </a:rPr>
              <a:t>the</a:t>
            </a:r>
            <a:r>
              <a:rPr sz="2700" u="none" spc="-90" dirty="0">
                <a:solidFill>
                  <a:srgbClr val="292959"/>
                </a:solidFill>
                <a:latin typeface="Trebuchet MS"/>
                <a:cs typeface="Trebuchet MS"/>
              </a:rPr>
              <a:t> </a:t>
            </a:r>
            <a:r>
              <a:rPr sz="2700" u="none" spc="-40" dirty="0">
                <a:solidFill>
                  <a:srgbClr val="292959"/>
                </a:solidFill>
                <a:latin typeface="Trebuchet MS"/>
                <a:cs typeface="Trebuchet MS"/>
              </a:rPr>
              <a:t>property?</a:t>
            </a:r>
            <a:r>
              <a:rPr sz="2700" u="none" spc="-85" dirty="0">
                <a:solidFill>
                  <a:srgbClr val="292959"/>
                </a:solidFill>
                <a:latin typeface="Trebuchet MS"/>
                <a:cs typeface="Trebuchet MS"/>
              </a:rPr>
              <a:t> </a:t>
            </a:r>
            <a:r>
              <a:rPr sz="2700" b="1" u="none" dirty="0">
                <a:solidFill>
                  <a:srgbClr val="292959"/>
                </a:solidFill>
                <a:latin typeface="Trebuchet MS"/>
                <a:cs typeface="Trebuchet MS"/>
              </a:rPr>
              <a:t>Conduct</a:t>
            </a:r>
            <a:r>
              <a:rPr sz="2700" b="1" u="none" spc="-145" dirty="0">
                <a:solidFill>
                  <a:srgbClr val="292959"/>
                </a:solidFill>
                <a:latin typeface="Trebuchet MS"/>
                <a:cs typeface="Trebuchet MS"/>
              </a:rPr>
              <a:t> </a:t>
            </a:r>
            <a:r>
              <a:rPr sz="2700" b="1" u="none" dirty="0">
                <a:solidFill>
                  <a:srgbClr val="292959"/>
                </a:solidFill>
                <a:latin typeface="Trebuchet MS"/>
                <a:cs typeface="Trebuchet MS"/>
              </a:rPr>
              <a:t>alone</a:t>
            </a:r>
            <a:r>
              <a:rPr sz="2700" b="1" u="none" spc="-140" dirty="0">
                <a:solidFill>
                  <a:srgbClr val="292959"/>
                </a:solidFill>
                <a:latin typeface="Trebuchet MS"/>
                <a:cs typeface="Trebuchet MS"/>
              </a:rPr>
              <a:t> </a:t>
            </a:r>
            <a:r>
              <a:rPr sz="2700" b="1" u="none" spc="70" dirty="0">
                <a:solidFill>
                  <a:srgbClr val="292959"/>
                </a:solidFill>
                <a:latin typeface="Trebuchet MS"/>
                <a:cs typeface="Trebuchet MS"/>
              </a:rPr>
              <a:t>is</a:t>
            </a:r>
            <a:r>
              <a:rPr sz="2700" b="1" u="none" spc="-145" dirty="0">
                <a:solidFill>
                  <a:srgbClr val="292959"/>
                </a:solidFill>
                <a:latin typeface="Trebuchet MS"/>
                <a:cs typeface="Trebuchet MS"/>
              </a:rPr>
              <a:t> </a:t>
            </a:r>
            <a:r>
              <a:rPr sz="2700" b="1" u="none" spc="-25" dirty="0">
                <a:solidFill>
                  <a:srgbClr val="292959"/>
                </a:solidFill>
                <a:latin typeface="Trebuchet MS"/>
                <a:cs typeface="Trebuchet MS"/>
              </a:rPr>
              <a:t>not</a:t>
            </a:r>
            <a:endParaRPr sz="2700">
              <a:latin typeface="Trebuchet MS"/>
              <a:cs typeface="Trebuchet MS"/>
            </a:endParaRPr>
          </a:p>
        </p:txBody>
      </p:sp>
      <p:pic>
        <p:nvPicPr>
          <p:cNvPr id="6" name="object 6"/>
          <p:cNvPicPr/>
          <p:nvPr/>
        </p:nvPicPr>
        <p:blipFill>
          <a:blip r:embed="rId5" cstate="print"/>
          <a:stretch>
            <a:fillRect/>
          </a:stretch>
        </p:blipFill>
        <p:spPr>
          <a:xfrm>
            <a:off x="1101157" y="8890647"/>
            <a:ext cx="114299" cy="114299"/>
          </a:xfrm>
          <a:prstGeom prst="rect">
            <a:avLst/>
          </a:prstGeom>
        </p:spPr>
      </p:pic>
      <p:sp>
        <p:nvSpPr>
          <p:cNvPr id="7" name="object 7"/>
          <p:cNvSpPr txBox="1"/>
          <p:nvPr/>
        </p:nvSpPr>
        <p:spPr>
          <a:xfrm>
            <a:off x="1373016" y="7979720"/>
            <a:ext cx="9542780" cy="1711325"/>
          </a:xfrm>
          <a:prstGeom prst="rect">
            <a:avLst/>
          </a:prstGeom>
        </p:spPr>
        <p:txBody>
          <a:bodyPr vert="horz" wrap="square" lIns="0" tIns="163195" rIns="0" bIns="0" rtlCol="0">
            <a:spAutoFit/>
          </a:bodyPr>
          <a:lstStyle/>
          <a:p>
            <a:pPr marL="12700">
              <a:lnSpc>
                <a:spcPct val="100000"/>
              </a:lnSpc>
              <a:spcBef>
                <a:spcPts val="1285"/>
              </a:spcBef>
            </a:pPr>
            <a:r>
              <a:rPr sz="2700" b="1" spc="-25" dirty="0">
                <a:solidFill>
                  <a:srgbClr val="292959"/>
                </a:solidFill>
                <a:latin typeface="Trebuchet MS"/>
                <a:cs typeface="Trebuchet MS"/>
              </a:rPr>
              <a:t>sufficient</a:t>
            </a:r>
            <a:r>
              <a:rPr sz="2700" b="1" spc="-85" dirty="0">
                <a:solidFill>
                  <a:srgbClr val="292959"/>
                </a:solidFill>
                <a:latin typeface="Trebuchet MS"/>
                <a:cs typeface="Trebuchet MS"/>
              </a:rPr>
              <a:t> </a:t>
            </a:r>
            <a:r>
              <a:rPr sz="2700" b="1" spc="-65" dirty="0">
                <a:solidFill>
                  <a:srgbClr val="292959"/>
                </a:solidFill>
                <a:latin typeface="Trebuchet MS"/>
                <a:cs typeface="Trebuchet MS"/>
              </a:rPr>
              <a:t>to</a:t>
            </a:r>
            <a:r>
              <a:rPr sz="2700" b="1" spc="-80" dirty="0">
                <a:solidFill>
                  <a:srgbClr val="292959"/>
                </a:solidFill>
                <a:latin typeface="Trebuchet MS"/>
                <a:cs typeface="Trebuchet MS"/>
              </a:rPr>
              <a:t> </a:t>
            </a:r>
            <a:r>
              <a:rPr sz="2700" b="1" dirty="0">
                <a:solidFill>
                  <a:srgbClr val="292959"/>
                </a:solidFill>
                <a:latin typeface="Trebuchet MS"/>
                <a:cs typeface="Trebuchet MS"/>
              </a:rPr>
              <a:t>establish</a:t>
            </a:r>
            <a:r>
              <a:rPr sz="2700" b="1" spc="-80" dirty="0">
                <a:solidFill>
                  <a:srgbClr val="292959"/>
                </a:solidFill>
                <a:latin typeface="Trebuchet MS"/>
                <a:cs typeface="Trebuchet MS"/>
              </a:rPr>
              <a:t> </a:t>
            </a:r>
            <a:r>
              <a:rPr sz="2700" b="1" dirty="0">
                <a:solidFill>
                  <a:srgbClr val="292959"/>
                </a:solidFill>
                <a:latin typeface="Trebuchet MS"/>
                <a:cs typeface="Trebuchet MS"/>
              </a:rPr>
              <a:t>such</a:t>
            </a:r>
            <a:r>
              <a:rPr sz="2700" b="1" spc="-85" dirty="0">
                <a:solidFill>
                  <a:srgbClr val="292959"/>
                </a:solidFill>
                <a:latin typeface="Trebuchet MS"/>
                <a:cs typeface="Trebuchet MS"/>
              </a:rPr>
              <a:t> </a:t>
            </a:r>
            <a:r>
              <a:rPr sz="2700" b="1" spc="-10" dirty="0">
                <a:solidFill>
                  <a:srgbClr val="292959"/>
                </a:solidFill>
                <a:latin typeface="Trebuchet MS"/>
                <a:cs typeface="Trebuchet MS"/>
              </a:rPr>
              <a:t>common</a:t>
            </a:r>
            <a:r>
              <a:rPr sz="2700" b="1" spc="-80" dirty="0">
                <a:solidFill>
                  <a:srgbClr val="292959"/>
                </a:solidFill>
                <a:latin typeface="Trebuchet MS"/>
                <a:cs typeface="Trebuchet MS"/>
              </a:rPr>
              <a:t> </a:t>
            </a:r>
            <a:r>
              <a:rPr sz="2700" b="1" spc="-10" dirty="0">
                <a:solidFill>
                  <a:srgbClr val="292959"/>
                </a:solidFill>
                <a:latin typeface="Trebuchet MS"/>
                <a:cs typeface="Trebuchet MS"/>
              </a:rPr>
              <a:t>intention.</a:t>
            </a:r>
            <a:endParaRPr sz="2700">
              <a:latin typeface="Trebuchet MS"/>
              <a:cs typeface="Trebuchet MS"/>
            </a:endParaRPr>
          </a:p>
          <a:p>
            <a:pPr marL="12700" marR="5080">
              <a:lnSpc>
                <a:spcPct val="136600"/>
              </a:lnSpc>
            </a:pPr>
            <a:r>
              <a:rPr sz="2700" spc="-95" dirty="0">
                <a:solidFill>
                  <a:srgbClr val="292959"/>
                </a:solidFill>
                <a:latin typeface="Trebuchet MS"/>
                <a:cs typeface="Trebuchet MS"/>
              </a:rPr>
              <a:t>Otherwise,</a:t>
            </a:r>
            <a:r>
              <a:rPr sz="2700" spc="-100" dirty="0">
                <a:solidFill>
                  <a:srgbClr val="292959"/>
                </a:solidFill>
                <a:latin typeface="Trebuchet MS"/>
                <a:cs typeface="Trebuchet MS"/>
              </a:rPr>
              <a:t> </a:t>
            </a:r>
            <a:r>
              <a:rPr sz="2700" spc="-75" dirty="0">
                <a:solidFill>
                  <a:srgbClr val="292959"/>
                </a:solidFill>
                <a:latin typeface="Trebuchet MS"/>
                <a:cs typeface="Trebuchet MS"/>
              </a:rPr>
              <a:t>anything</a:t>
            </a:r>
            <a:r>
              <a:rPr sz="2700" spc="-95" dirty="0">
                <a:solidFill>
                  <a:srgbClr val="292959"/>
                </a:solidFill>
                <a:latin typeface="Trebuchet MS"/>
                <a:cs typeface="Trebuchet MS"/>
              </a:rPr>
              <a:t> </a:t>
            </a:r>
            <a:r>
              <a:rPr sz="2700" spc="-55" dirty="0">
                <a:solidFill>
                  <a:srgbClr val="292959"/>
                </a:solidFill>
                <a:latin typeface="Trebuchet MS"/>
                <a:cs typeface="Trebuchet MS"/>
              </a:rPr>
              <a:t>less</a:t>
            </a:r>
            <a:r>
              <a:rPr sz="2700" spc="-100" dirty="0">
                <a:solidFill>
                  <a:srgbClr val="292959"/>
                </a:solidFill>
                <a:latin typeface="Trebuchet MS"/>
                <a:cs typeface="Trebuchet MS"/>
              </a:rPr>
              <a:t> </a:t>
            </a:r>
            <a:r>
              <a:rPr sz="2700" spc="-65" dirty="0">
                <a:solidFill>
                  <a:srgbClr val="292959"/>
                </a:solidFill>
                <a:latin typeface="Trebuchet MS"/>
                <a:cs typeface="Trebuchet MS"/>
              </a:rPr>
              <a:t>than</a:t>
            </a:r>
            <a:r>
              <a:rPr sz="2700" spc="-95" dirty="0">
                <a:solidFill>
                  <a:srgbClr val="292959"/>
                </a:solidFill>
                <a:latin typeface="Trebuchet MS"/>
                <a:cs typeface="Trebuchet MS"/>
              </a:rPr>
              <a:t> </a:t>
            </a:r>
            <a:r>
              <a:rPr sz="2700" spc="-85" dirty="0">
                <a:solidFill>
                  <a:srgbClr val="292959"/>
                </a:solidFill>
                <a:latin typeface="Trebuchet MS"/>
                <a:cs typeface="Trebuchet MS"/>
              </a:rPr>
              <a:t>direct</a:t>
            </a:r>
            <a:r>
              <a:rPr sz="2700" spc="-95" dirty="0">
                <a:solidFill>
                  <a:srgbClr val="292959"/>
                </a:solidFill>
                <a:latin typeface="Trebuchet MS"/>
                <a:cs typeface="Trebuchet MS"/>
              </a:rPr>
              <a:t> contribution</a:t>
            </a:r>
            <a:r>
              <a:rPr sz="2700" spc="-100" dirty="0">
                <a:solidFill>
                  <a:srgbClr val="292959"/>
                </a:solidFill>
                <a:latin typeface="Trebuchet MS"/>
                <a:cs typeface="Trebuchet MS"/>
              </a:rPr>
              <a:t> </a:t>
            </a:r>
            <a:r>
              <a:rPr sz="2700" spc="-55" dirty="0">
                <a:solidFill>
                  <a:srgbClr val="292959"/>
                </a:solidFill>
                <a:latin typeface="Trebuchet MS"/>
                <a:cs typeface="Trebuchet MS"/>
              </a:rPr>
              <a:t>to</a:t>
            </a:r>
            <a:r>
              <a:rPr sz="2700" spc="-95" dirty="0">
                <a:solidFill>
                  <a:srgbClr val="292959"/>
                </a:solidFill>
                <a:latin typeface="Trebuchet MS"/>
                <a:cs typeface="Trebuchet MS"/>
              </a:rPr>
              <a:t> </a:t>
            </a:r>
            <a:r>
              <a:rPr sz="2700" spc="-105" dirty="0">
                <a:solidFill>
                  <a:srgbClr val="292959"/>
                </a:solidFill>
                <a:latin typeface="Trebuchet MS"/>
                <a:cs typeface="Trebuchet MS"/>
              </a:rPr>
              <a:t>the</a:t>
            </a:r>
            <a:r>
              <a:rPr sz="2700" spc="-100" dirty="0">
                <a:solidFill>
                  <a:srgbClr val="292959"/>
                </a:solidFill>
                <a:latin typeface="Trebuchet MS"/>
                <a:cs typeface="Trebuchet MS"/>
              </a:rPr>
              <a:t> </a:t>
            </a:r>
            <a:r>
              <a:rPr sz="2700" spc="-10" dirty="0">
                <a:solidFill>
                  <a:srgbClr val="292959"/>
                </a:solidFill>
                <a:latin typeface="Trebuchet MS"/>
                <a:cs typeface="Trebuchet MS"/>
              </a:rPr>
              <a:t>purchase </a:t>
            </a:r>
            <a:r>
              <a:rPr sz="2700" spc="-60" dirty="0">
                <a:solidFill>
                  <a:srgbClr val="292959"/>
                </a:solidFill>
                <a:latin typeface="Trebuchet MS"/>
                <a:cs typeface="Trebuchet MS"/>
              </a:rPr>
              <a:t>price</a:t>
            </a:r>
            <a:r>
              <a:rPr sz="2700" spc="-145" dirty="0">
                <a:solidFill>
                  <a:srgbClr val="292959"/>
                </a:solidFill>
                <a:latin typeface="Trebuchet MS"/>
                <a:cs typeface="Trebuchet MS"/>
              </a:rPr>
              <a:t> </a:t>
            </a:r>
            <a:r>
              <a:rPr sz="2700" spc="-60" dirty="0">
                <a:solidFill>
                  <a:srgbClr val="292959"/>
                </a:solidFill>
                <a:latin typeface="Trebuchet MS"/>
                <a:cs typeface="Trebuchet MS"/>
              </a:rPr>
              <a:t>by</a:t>
            </a:r>
            <a:r>
              <a:rPr sz="2700" spc="-114" dirty="0">
                <a:solidFill>
                  <a:srgbClr val="292959"/>
                </a:solidFill>
                <a:latin typeface="Trebuchet MS"/>
                <a:cs typeface="Trebuchet MS"/>
              </a:rPr>
              <a:t> </a:t>
            </a:r>
            <a:r>
              <a:rPr sz="2700" spc="-105" dirty="0">
                <a:solidFill>
                  <a:srgbClr val="292959"/>
                </a:solidFill>
                <a:latin typeface="Trebuchet MS"/>
                <a:cs typeface="Trebuchet MS"/>
              </a:rPr>
              <a:t>the</a:t>
            </a:r>
            <a:r>
              <a:rPr sz="2700" spc="-95" dirty="0">
                <a:solidFill>
                  <a:srgbClr val="292959"/>
                </a:solidFill>
                <a:latin typeface="Trebuchet MS"/>
                <a:cs typeface="Trebuchet MS"/>
              </a:rPr>
              <a:t> </a:t>
            </a:r>
            <a:r>
              <a:rPr sz="2700" spc="-25" dirty="0">
                <a:solidFill>
                  <a:srgbClr val="292959"/>
                </a:solidFill>
                <a:latin typeface="Trebuchet MS"/>
                <a:cs typeface="Trebuchet MS"/>
              </a:rPr>
              <a:t>non-owning</a:t>
            </a:r>
            <a:r>
              <a:rPr sz="2700" spc="-120" dirty="0">
                <a:solidFill>
                  <a:srgbClr val="292959"/>
                </a:solidFill>
                <a:latin typeface="Trebuchet MS"/>
                <a:cs typeface="Trebuchet MS"/>
              </a:rPr>
              <a:t> </a:t>
            </a:r>
            <a:r>
              <a:rPr sz="2700" spc="-95" dirty="0">
                <a:solidFill>
                  <a:srgbClr val="292959"/>
                </a:solidFill>
                <a:latin typeface="Trebuchet MS"/>
                <a:cs typeface="Trebuchet MS"/>
              </a:rPr>
              <a:t>party</a:t>
            </a:r>
            <a:r>
              <a:rPr sz="2700" spc="-105" dirty="0">
                <a:solidFill>
                  <a:srgbClr val="292959"/>
                </a:solidFill>
                <a:latin typeface="Trebuchet MS"/>
                <a:cs typeface="Trebuchet MS"/>
              </a:rPr>
              <a:t> </a:t>
            </a:r>
            <a:r>
              <a:rPr sz="2700" spc="-60" dirty="0">
                <a:solidFill>
                  <a:srgbClr val="292959"/>
                </a:solidFill>
                <a:latin typeface="Trebuchet MS"/>
                <a:cs typeface="Trebuchet MS"/>
              </a:rPr>
              <a:t>would</a:t>
            </a:r>
            <a:r>
              <a:rPr sz="2700" spc="-114" dirty="0">
                <a:solidFill>
                  <a:srgbClr val="292959"/>
                </a:solidFill>
                <a:latin typeface="Trebuchet MS"/>
                <a:cs typeface="Trebuchet MS"/>
              </a:rPr>
              <a:t> </a:t>
            </a:r>
            <a:r>
              <a:rPr sz="2700" spc="-10" dirty="0">
                <a:solidFill>
                  <a:srgbClr val="292959"/>
                </a:solidFill>
                <a:latin typeface="Trebuchet MS"/>
                <a:cs typeface="Trebuchet MS"/>
              </a:rPr>
              <a:t>suffice.</a:t>
            </a:r>
            <a:endParaRPr sz="2700">
              <a:latin typeface="Trebuchet MS"/>
              <a:cs typeface="Trebuchet MS"/>
            </a:endParaRPr>
          </a:p>
        </p:txBody>
      </p:sp>
      <p:grpSp>
        <p:nvGrpSpPr>
          <p:cNvPr id="8" name="object 8"/>
          <p:cNvGrpSpPr/>
          <p:nvPr/>
        </p:nvGrpSpPr>
        <p:grpSpPr>
          <a:xfrm>
            <a:off x="11506197" y="7767108"/>
            <a:ext cx="6867525" cy="2054860"/>
            <a:chOff x="11506197" y="7767108"/>
            <a:chExt cx="6867525" cy="2054860"/>
          </a:xfrm>
        </p:grpSpPr>
        <p:sp>
          <p:nvSpPr>
            <p:cNvPr id="9" name="object 9"/>
            <p:cNvSpPr/>
            <p:nvPr/>
          </p:nvSpPr>
          <p:spPr>
            <a:xfrm>
              <a:off x="11593292" y="7852759"/>
              <a:ext cx="6694805" cy="1883410"/>
            </a:xfrm>
            <a:custGeom>
              <a:avLst/>
              <a:gdLst/>
              <a:ahLst/>
              <a:cxnLst/>
              <a:rect l="l" t="t" r="r" b="b"/>
              <a:pathLst>
                <a:path w="6694805" h="1883409">
                  <a:moveTo>
                    <a:pt x="3345623" y="0"/>
                  </a:moveTo>
                  <a:lnTo>
                    <a:pt x="6694704" y="433982"/>
                  </a:lnTo>
                  <a:lnTo>
                    <a:pt x="6694704" y="1883345"/>
                  </a:lnTo>
                  <a:lnTo>
                    <a:pt x="0" y="1883345"/>
                  </a:lnTo>
                  <a:lnTo>
                    <a:pt x="0" y="433534"/>
                  </a:lnTo>
                  <a:lnTo>
                    <a:pt x="3345623" y="0"/>
                  </a:lnTo>
                  <a:close/>
                </a:path>
              </a:pathLst>
            </a:custGeom>
            <a:solidFill>
              <a:srgbClr val="00B3AF"/>
            </a:solidFill>
          </p:spPr>
          <p:txBody>
            <a:bodyPr wrap="square" lIns="0" tIns="0" rIns="0" bIns="0" rtlCol="0"/>
            <a:lstStyle/>
            <a:p>
              <a:endParaRPr/>
            </a:p>
          </p:txBody>
        </p:sp>
        <p:sp>
          <p:nvSpPr>
            <p:cNvPr id="10" name="object 10"/>
            <p:cNvSpPr/>
            <p:nvPr/>
          </p:nvSpPr>
          <p:spPr>
            <a:xfrm>
              <a:off x="11591922" y="7852833"/>
              <a:ext cx="6696075" cy="1883410"/>
            </a:xfrm>
            <a:custGeom>
              <a:avLst/>
              <a:gdLst/>
              <a:ahLst/>
              <a:cxnLst/>
              <a:rect l="l" t="t" r="r" b="b"/>
              <a:pathLst>
                <a:path w="6696075" h="1883409">
                  <a:moveTo>
                    <a:pt x="0" y="433712"/>
                  </a:moveTo>
                  <a:lnTo>
                    <a:pt x="3346994" y="0"/>
                  </a:lnTo>
                  <a:lnTo>
                    <a:pt x="6695944" y="433965"/>
                  </a:lnTo>
                  <a:lnTo>
                    <a:pt x="6695944" y="1883271"/>
                  </a:lnTo>
                  <a:lnTo>
                    <a:pt x="0" y="1883271"/>
                  </a:lnTo>
                </a:path>
              </a:pathLst>
            </a:custGeom>
            <a:ln w="171450">
              <a:solidFill>
                <a:srgbClr val="FED307"/>
              </a:solidFill>
            </a:ln>
          </p:spPr>
          <p:txBody>
            <a:bodyPr wrap="square" lIns="0" tIns="0" rIns="0" bIns="0" rtlCol="0"/>
            <a:lstStyle/>
            <a:p>
              <a:endParaRPr/>
            </a:p>
          </p:txBody>
        </p:sp>
      </p:grpSp>
      <p:sp>
        <p:nvSpPr>
          <p:cNvPr id="11" name="object 11"/>
          <p:cNvSpPr txBox="1"/>
          <p:nvPr/>
        </p:nvSpPr>
        <p:spPr>
          <a:xfrm>
            <a:off x="12496274" y="8346023"/>
            <a:ext cx="4885055" cy="1067435"/>
          </a:xfrm>
          <a:prstGeom prst="rect">
            <a:avLst/>
          </a:prstGeom>
        </p:spPr>
        <p:txBody>
          <a:bodyPr vert="horz" wrap="square" lIns="0" tIns="6985" rIns="0" bIns="0" rtlCol="0">
            <a:spAutoFit/>
          </a:bodyPr>
          <a:lstStyle/>
          <a:p>
            <a:pPr marL="408940" marR="5080" indent="-396875">
              <a:lnSpc>
                <a:spcPct val="101099"/>
              </a:lnSpc>
              <a:spcBef>
                <a:spcPts val="55"/>
              </a:spcBef>
            </a:pPr>
            <a:r>
              <a:rPr sz="3400" b="1" spc="-50" dirty="0">
                <a:solidFill>
                  <a:srgbClr val="FFFFFF"/>
                </a:solidFill>
                <a:latin typeface="Trebuchet MS"/>
                <a:cs typeface="Trebuchet MS"/>
              </a:rPr>
              <a:t>Key</a:t>
            </a:r>
            <a:r>
              <a:rPr sz="3400" b="1" spc="-200" dirty="0">
                <a:solidFill>
                  <a:srgbClr val="FFFFFF"/>
                </a:solidFill>
                <a:latin typeface="Trebuchet MS"/>
                <a:cs typeface="Trebuchet MS"/>
              </a:rPr>
              <a:t> </a:t>
            </a:r>
            <a:r>
              <a:rPr sz="3400" b="1" dirty="0">
                <a:solidFill>
                  <a:srgbClr val="FFFFFF"/>
                </a:solidFill>
                <a:latin typeface="Trebuchet MS"/>
                <a:cs typeface="Trebuchet MS"/>
              </a:rPr>
              <a:t>source:</a:t>
            </a:r>
            <a:r>
              <a:rPr sz="3400" b="1" spc="-125" dirty="0">
                <a:solidFill>
                  <a:srgbClr val="FFFFFF"/>
                </a:solidFill>
                <a:latin typeface="Trebuchet MS"/>
                <a:cs typeface="Trebuchet MS"/>
              </a:rPr>
              <a:t> </a:t>
            </a:r>
            <a:r>
              <a:rPr sz="3400" i="1" spc="175" dirty="0">
                <a:solidFill>
                  <a:srgbClr val="FFFFFF"/>
                </a:solidFill>
                <a:latin typeface="Gill Sans MT"/>
                <a:cs typeface="Gill Sans MT"/>
              </a:rPr>
              <a:t>Lloyds</a:t>
            </a:r>
            <a:r>
              <a:rPr sz="3400" i="1" spc="-45" dirty="0">
                <a:solidFill>
                  <a:srgbClr val="FFFFFF"/>
                </a:solidFill>
                <a:latin typeface="Gill Sans MT"/>
                <a:cs typeface="Gill Sans MT"/>
              </a:rPr>
              <a:t> </a:t>
            </a:r>
            <a:r>
              <a:rPr sz="3400" i="1" spc="100" dirty="0">
                <a:solidFill>
                  <a:srgbClr val="FFFFFF"/>
                </a:solidFill>
                <a:latin typeface="Gill Sans MT"/>
                <a:cs typeface="Gill Sans MT"/>
              </a:rPr>
              <a:t>Bank</a:t>
            </a:r>
            <a:r>
              <a:rPr sz="3400" i="1" spc="-50" dirty="0">
                <a:solidFill>
                  <a:srgbClr val="FFFFFF"/>
                </a:solidFill>
                <a:latin typeface="Gill Sans MT"/>
                <a:cs typeface="Gill Sans MT"/>
              </a:rPr>
              <a:t> </a:t>
            </a:r>
            <a:r>
              <a:rPr sz="3400" i="1" spc="114" dirty="0">
                <a:solidFill>
                  <a:srgbClr val="FFFFFF"/>
                </a:solidFill>
                <a:latin typeface="Gill Sans MT"/>
                <a:cs typeface="Gill Sans MT"/>
              </a:rPr>
              <a:t>v </a:t>
            </a:r>
            <a:r>
              <a:rPr sz="3400" i="1" spc="200" dirty="0">
                <a:solidFill>
                  <a:srgbClr val="FFFFFF"/>
                </a:solidFill>
                <a:latin typeface="Gill Sans MT"/>
                <a:cs typeface="Gill Sans MT"/>
              </a:rPr>
              <a:t>Rosset</a:t>
            </a:r>
            <a:r>
              <a:rPr sz="3400" i="1" spc="-15" dirty="0">
                <a:solidFill>
                  <a:srgbClr val="FFFFFF"/>
                </a:solidFill>
                <a:latin typeface="Gill Sans MT"/>
                <a:cs typeface="Gill Sans MT"/>
              </a:rPr>
              <a:t> </a:t>
            </a:r>
            <a:r>
              <a:rPr sz="3400" spc="-315" dirty="0">
                <a:solidFill>
                  <a:srgbClr val="FFFFFF"/>
                </a:solidFill>
                <a:latin typeface="Trebuchet MS"/>
                <a:cs typeface="Trebuchet MS"/>
              </a:rPr>
              <a:t>[1991]</a:t>
            </a:r>
            <a:r>
              <a:rPr sz="3400" spc="-95" dirty="0">
                <a:solidFill>
                  <a:srgbClr val="FFFFFF"/>
                </a:solidFill>
                <a:latin typeface="Trebuchet MS"/>
                <a:cs typeface="Trebuchet MS"/>
              </a:rPr>
              <a:t> </a:t>
            </a:r>
            <a:r>
              <a:rPr sz="3400" spc="-825" dirty="0">
                <a:solidFill>
                  <a:srgbClr val="FFFFFF"/>
                </a:solidFill>
                <a:latin typeface="Trebuchet MS"/>
                <a:cs typeface="Trebuchet MS"/>
              </a:rPr>
              <a:t>1</a:t>
            </a:r>
            <a:r>
              <a:rPr sz="3400" spc="-95" dirty="0">
                <a:solidFill>
                  <a:srgbClr val="FFFFFF"/>
                </a:solidFill>
                <a:latin typeface="Trebuchet MS"/>
                <a:cs typeface="Trebuchet MS"/>
              </a:rPr>
              <a:t> </a:t>
            </a:r>
            <a:r>
              <a:rPr sz="3400" spc="250" dirty="0">
                <a:solidFill>
                  <a:srgbClr val="FFFFFF"/>
                </a:solidFill>
                <a:latin typeface="Trebuchet MS"/>
                <a:cs typeface="Trebuchet MS"/>
              </a:rPr>
              <a:t>AC</a:t>
            </a:r>
            <a:r>
              <a:rPr sz="3400" spc="-90" dirty="0">
                <a:solidFill>
                  <a:srgbClr val="FFFFFF"/>
                </a:solidFill>
                <a:latin typeface="Trebuchet MS"/>
                <a:cs typeface="Trebuchet MS"/>
              </a:rPr>
              <a:t> </a:t>
            </a:r>
            <a:r>
              <a:rPr sz="3400" spc="-305" dirty="0">
                <a:solidFill>
                  <a:srgbClr val="FFFFFF"/>
                </a:solidFill>
                <a:latin typeface="Trebuchet MS"/>
                <a:cs typeface="Trebuchet MS"/>
              </a:rPr>
              <a:t>107</a:t>
            </a:r>
            <a:endParaRPr sz="3400">
              <a:latin typeface="Trebuchet MS"/>
              <a:cs typeface="Trebuchet MS"/>
            </a:endParaRPr>
          </a:p>
        </p:txBody>
      </p:sp>
      <p:pic>
        <p:nvPicPr>
          <p:cNvPr id="12" name="object 12"/>
          <p:cNvPicPr/>
          <p:nvPr/>
        </p:nvPicPr>
        <p:blipFill>
          <a:blip r:embed="rId6" cstate="print"/>
          <a:stretch>
            <a:fillRect/>
          </a:stretch>
        </p:blipFill>
        <p:spPr>
          <a:xfrm>
            <a:off x="11881754" y="2215063"/>
            <a:ext cx="6406244" cy="5400674"/>
          </a:xfrm>
          <a:prstGeom prst="rect">
            <a:avLst/>
          </a:prstGeom>
        </p:spPr>
      </p:pic>
      <p:sp>
        <p:nvSpPr>
          <p:cNvPr id="13" name="object 13" descr="$PPTXTitle"/>
          <p:cNvSpPr txBox="1">
            <a:spLocks noGrp="1"/>
          </p:cNvSpPr>
          <p:nvPr>
            <p:ph type="title"/>
          </p:nvPr>
        </p:nvSpPr>
        <p:spPr>
          <a:prstGeom prst="rect">
            <a:avLst/>
          </a:prstGeom>
        </p:spPr>
        <p:txBody>
          <a:bodyPr vert="horz" wrap="square" lIns="0" tIns="12700" rIns="0" bIns="0" rtlCol="0">
            <a:spAutoFit/>
          </a:bodyPr>
          <a:lstStyle/>
          <a:p>
            <a:pPr marL="12700">
              <a:lnSpc>
                <a:spcPct val="100000"/>
              </a:lnSpc>
              <a:spcBef>
                <a:spcPts val="100"/>
              </a:spcBef>
            </a:pPr>
            <a:r>
              <a:rPr sz="5800" spc="85" dirty="0"/>
              <a:t>LLOYDS</a:t>
            </a:r>
            <a:r>
              <a:rPr sz="5800" spc="-300" dirty="0"/>
              <a:t> </a:t>
            </a:r>
            <a:r>
              <a:rPr sz="5800" dirty="0"/>
              <a:t>BANK</a:t>
            </a:r>
            <a:r>
              <a:rPr sz="5800" spc="-295" dirty="0"/>
              <a:t> </a:t>
            </a:r>
            <a:r>
              <a:rPr sz="5800" spc="395" dirty="0"/>
              <a:t>V</a:t>
            </a:r>
            <a:r>
              <a:rPr sz="5800" spc="-285" dirty="0"/>
              <a:t> </a:t>
            </a:r>
            <a:r>
              <a:rPr sz="5800" spc="110" dirty="0">
                <a:solidFill>
                  <a:srgbClr val="292959"/>
                </a:solidFill>
              </a:rPr>
              <a:t>ROSSET</a:t>
            </a:r>
            <a:r>
              <a:rPr sz="5800" spc="-295" dirty="0">
                <a:solidFill>
                  <a:srgbClr val="292959"/>
                </a:solidFill>
              </a:rPr>
              <a:t> </a:t>
            </a:r>
            <a:r>
              <a:rPr sz="5800" spc="-740" dirty="0">
                <a:solidFill>
                  <a:srgbClr val="292959"/>
                </a:solidFill>
              </a:rPr>
              <a:t>[1991]</a:t>
            </a:r>
            <a:r>
              <a:rPr sz="5800" spc="-290" dirty="0">
                <a:solidFill>
                  <a:srgbClr val="292959"/>
                </a:solidFill>
              </a:rPr>
              <a:t> </a:t>
            </a:r>
            <a:r>
              <a:rPr sz="5800" spc="-1670" dirty="0">
                <a:solidFill>
                  <a:srgbClr val="292959"/>
                </a:solidFill>
              </a:rPr>
              <a:t>1</a:t>
            </a:r>
            <a:r>
              <a:rPr sz="5800" spc="-290" dirty="0">
                <a:solidFill>
                  <a:srgbClr val="292959"/>
                </a:solidFill>
              </a:rPr>
              <a:t> </a:t>
            </a:r>
            <a:r>
              <a:rPr sz="5800" spc="520" dirty="0">
                <a:solidFill>
                  <a:srgbClr val="292959"/>
                </a:solidFill>
              </a:rPr>
              <a:t>AC</a:t>
            </a:r>
            <a:r>
              <a:rPr sz="5800" spc="-290" dirty="0">
                <a:solidFill>
                  <a:srgbClr val="292959"/>
                </a:solidFill>
              </a:rPr>
              <a:t> </a:t>
            </a:r>
            <a:r>
              <a:rPr sz="5800" spc="-575" dirty="0">
                <a:solidFill>
                  <a:srgbClr val="292959"/>
                </a:solidFill>
              </a:rPr>
              <a:t>107</a:t>
            </a:r>
            <a:r>
              <a:rPr sz="5800" spc="-290" dirty="0">
                <a:solidFill>
                  <a:srgbClr val="292959"/>
                </a:solidFill>
              </a:rPr>
              <a:t> </a:t>
            </a:r>
            <a:r>
              <a:rPr sz="5800" spc="-10" dirty="0">
                <a:solidFill>
                  <a:srgbClr val="292959"/>
                </a:solidFill>
              </a:rPr>
              <a:t>(DECISION)</a:t>
            </a:r>
            <a:endParaRPr sz="58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684239" y="2151709"/>
            <a:ext cx="104775" cy="104774"/>
          </a:xfrm>
          <a:prstGeom prst="rect">
            <a:avLst/>
          </a:prstGeom>
        </p:spPr>
      </p:pic>
      <p:pic>
        <p:nvPicPr>
          <p:cNvPr id="3" name="object 3"/>
          <p:cNvPicPr/>
          <p:nvPr/>
        </p:nvPicPr>
        <p:blipFill>
          <a:blip r:embed="rId3" cstate="print"/>
          <a:stretch>
            <a:fillRect/>
          </a:stretch>
        </p:blipFill>
        <p:spPr>
          <a:xfrm>
            <a:off x="684239" y="3275659"/>
            <a:ext cx="104775" cy="104774"/>
          </a:xfrm>
          <a:prstGeom prst="rect">
            <a:avLst/>
          </a:prstGeom>
        </p:spPr>
      </p:pic>
      <p:pic>
        <p:nvPicPr>
          <p:cNvPr id="4" name="object 4"/>
          <p:cNvPicPr/>
          <p:nvPr/>
        </p:nvPicPr>
        <p:blipFill>
          <a:blip r:embed="rId3" cstate="print"/>
          <a:stretch>
            <a:fillRect/>
          </a:stretch>
        </p:blipFill>
        <p:spPr>
          <a:xfrm>
            <a:off x="684239" y="4399609"/>
            <a:ext cx="104775" cy="104774"/>
          </a:xfrm>
          <a:prstGeom prst="rect">
            <a:avLst/>
          </a:prstGeom>
        </p:spPr>
      </p:pic>
      <p:pic>
        <p:nvPicPr>
          <p:cNvPr id="5" name="object 5"/>
          <p:cNvPicPr/>
          <p:nvPr/>
        </p:nvPicPr>
        <p:blipFill>
          <a:blip r:embed="rId4" cstate="print"/>
          <a:stretch>
            <a:fillRect/>
          </a:stretch>
        </p:blipFill>
        <p:spPr>
          <a:xfrm>
            <a:off x="684239" y="5523559"/>
            <a:ext cx="104775" cy="104774"/>
          </a:xfrm>
          <a:prstGeom prst="rect">
            <a:avLst/>
          </a:prstGeom>
        </p:spPr>
      </p:pic>
      <p:pic>
        <p:nvPicPr>
          <p:cNvPr id="6" name="object 6"/>
          <p:cNvPicPr/>
          <p:nvPr/>
        </p:nvPicPr>
        <p:blipFill>
          <a:blip r:embed="rId5" cstate="print"/>
          <a:stretch>
            <a:fillRect/>
          </a:stretch>
        </p:blipFill>
        <p:spPr>
          <a:xfrm>
            <a:off x="1260502" y="6080772"/>
            <a:ext cx="114299" cy="114299"/>
          </a:xfrm>
          <a:prstGeom prst="rect">
            <a:avLst/>
          </a:prstGeom>
        </p:spPr>
      </p:pic>
      <p:sp>
        <p:nvSpPr>
          <p:cNvPr id="7" name="object 7"/>
          <p:cNvSpPr/>
          <p:nvPr/>
        </p:nvSpPr>
        <p:spPr>
          <a:xfrm>
            <a:off x="1855814" y="6647509"/>
            <a:ext cx="104775" cy="104775"/>
          </a:xfrm>
          <a:custGeom>
            <a:avLst/>
            <a:gdLst/>
            <a:ahLst/>
            <a:cxnLst/>
            <a:rect l="l" t="t" r="r" b="b"/>
            <a:pathLst>
              <a:path w="104775" h="104775">
                <a:moveTo>
                  <a:pt x="104774" y="104774"/>
                </a:moveTo>
                <a:lnTo>
                  <a:pt x="0" y="104774"/>
                </a:lnTo>
                <a:lnTo>
                  <a:pt x="0" y="0"/>
                </a:lnTo>
                <a:lnTo>
                  <a:pt x="104774" y="0"/>
                </a:lnTo>
                <a:lnTo>
                  <a:pt x="104774" y="104774"/>
                </a:lnTo>
                <a:close/>
              </a:path>
            </a:pathLst>
          </a:custGeom>
          <a:solidFill>
            <a:srgbClr val="292959"/>
          </a:solidFill>
        </p:spPr>
        <p:txBody>
          <a:bodyPr wrap="square" lIns="0" tIns="0" rIns="0" bIns="0" rtlCol="0"/>
          <a:lstStyle/>
          <a:p>
            <a:endParaRPr/>
          </a:p>
        </p:txBody>
      </p:sp>
      <p:sp>
        <p:nvSpPr>
          <p:cNvPr id="8" name="object 8"/>
          <p:cNvSpPr/>
          <p:nvPr/>
        </p:nvSpPr>
        <p:spPr>
          <a:xfrm>
            <a:off x="1855814" y="7209484"/>
            <a:ext cx="104775" cy="104775"/>
          </a:xfrm>
          <a:custGeom>
            <a:avLst/>
            <a:gdLst/>
            <a:ahLst/>
            <a:cxnLst/>
            <a:rect l="l" t="t" r="r" b="b"/>
            <a:pathLst>
              <a:path w="104775" h="104775">
                <a:moveTo>
                  <a:pt x="104774" y="104774"/>
                </a:moveTo>
                <a:lnTo>
                  <a:pt x="0" y="104774"/>
                </a:lnTo>
                <a:lnTo>
                  <a:pt x="0" y="0"/>
                </a:lnTo>
                <a:lnTo>
                  <a:pt x="104774" y="0"/>
                </a:lnTo>
                <a:lnTo>
                  <a:pt x="104774" y="104774"/>
                </a:lnTo>
                <a:close/>
              </a:path>
            </a:pathLst>
          </a:custGeom>
          <a:solidFill>
            <a:srgbClr val="292959"/>
          </a:solidFill>
        </p:spPr>
        <p:txBody>
          <a:bodyPr wrap="square" lIns="0" tIns="0" rIns="0" bIns="0" rtlCol="0"/>
          <a:lstStyle/>
          <a:p>
            <a:endParaRPr/>
          </a:p>
        </p:txBody>
      </p:sp>
      <p:pic>
        <p:nvPicPr>
          <p:cNvPr id="9" name="object 9"/>
          <p:cNvPicPr/>
          <p:nvPr/>
        </p:nvPicPr>
        <p:blipFill>
          <a:blip r:embed="rId6" cstate="print"/>
          <a:stretch>
            <a:fillRect/>
          </a:stretch>
        </p:blipFill>
        <p:spPr>
          <a:xfrm>
            <a:off x="1260502" y="7766697"/>
            <a:ext cx="114299" cy="114299"/>
          </a:xfrm>
          <a:prstGeom prst="rect">
            <a:avLst/>
          </a:prstGeom>
        </p:spPr>
      </p:pic>
      <p:sp>
        <p:nvSpPr>
          <p:cNvPr id="10" name="object 10"/>
          <p:cNvSpPr txBox="1"/>
          <p:nvPr/>
        </p:nvSpPr>
        <p:spPr>
          <a:xfrm>
            <a:off x="949550" y="1797995"/>
            <a:ext cx="16799560" cy="6769100"/>
          </a:xfrm>
          <a:prstGeom prst="rect">
            <a:avLst/>
          </a:prstGeom>
        </p:spPr>
        <p:txBody>
          <a:bodyPr vert="horz" wrap="square" lIns="0" tIns="12700" rIns="0" bIns="0" rtlCol="0">
            <a:spAutoFit/>
          </a:bodyPr>
          <a:lstStyle/>
          <a:p>
            <a:pPr marL="12700" marR="188595">
              <a:lnSpc>
                <a:spcPct val="136600"/>
              </a:lnSpc>
              <a:spcBef>
                <a:spcPts val="100"/>
              </a:spcBef>
            </a:pPr>
            <a:r>
              <a:rPr sz="2700" dirty="0">
                <a:solidFill>
                  <a:srgbClr val="292959"/>
                </a:solidFill>
                <a:latin typeface="Trebuchet MS"/>
                <a:cs typeface="Trebuchet MS"/>
              </a:rPr>
              <a:t>Since</a:t>
            </a:r>
            <a:r>
              <a:rPr sz="2700" spc="-85" dirty="0">
                <a:solidFill>
                  <a:srgbClr val="292959"/>
                </a:solidFill>
                <a:latin typeface="Trebuchet MS"/>
                <a:cs typeface="Trebuchet MS"/>
              </a:rPr>
              <a:t> </a:t>
            </a:r>
            <a:r>
              <a:rPr sz="2700" spc="-114" dirty="0">
                <a:solidFill>
                  <a:srgbClr val="292959"/>
                </a:solidFill>
                <a:latin typeface="Trebuchet MS"/>
                <a:cs typeface="Trebuchet MS"/>
              </a:rPr>
              <a:t>Lloyds</a:t>
            </a:r>
            <a:r>
              <a:rPr sz="2700" spc="-85" dirty="0">
                <a:solidFill>
                  <a:srgbClr val="292959"/>
                </a:solidFill>
                <a:latin typeface="Trebuchet MS"/>
                <a:cs typeface="Trebuchet MS"/>
              </a:rPr>
              <a:t> </a:t>
            </a:r>
            <a:r>
              <a:rPr sz="2700" spc="-70" dirty="0">
                <a:solidFill>
                  <a:srgbClr val="292959"/>
                </a:solidFill>
                <a:latin typeface="Trebuchet MS"/>
                <a:cs typeface="Trebuchet MS"/>
              </a:rPr>
              <a:t>Bank</a:t>
            </a:r>
            <a:r>
              <a:rPr sz="2700" spc="-80" dirty="0">
                <a:solidFill>
                  <a:srgbClr val="292959"/>
                </a:solidFill>
                <a:latin typeface="Trebuchet MS"/>
                <a:cs typeface="Trebuchet MS"/>
              </a:rPr>
              <a:t> </a:t>
            </a:r>
            <a:r>
              <a:rPr sz="2700" spc="-195" dirty="0">
                <a:solidFill>
                  <a:srgbClr val="292959"/>
                </a:solidFill>
                <a:latin typeface="Trebuchet MS"/>
                <a:cs typeface="Trebuchet MS"/>
              </a:rPr>
              <a:t>v</a:t>
            </a:r>
            <a:r>
              <a:rPr sz="2700" spc="-85" dirty="0">
                <a:solidFill>
                  <a:srgbClr val="292959"/>
                </a:solidFill>
                <a:latin typeface="Trebuchet MS"/>
                <a:cs typeface="Trebuchet MS"/>
              </a:rPr>
              <a:t> </a:t>
            </a:r>
            <a:r>
              <a:rPr sz="2700" spc="-105" dirty="0">
                <a:solidFill>
                  <a:srgbClr val="292959"/>
                </a:solidFill>
                <a:latin typeface="Trebuchet MS"/>
                <a:cs typeface="Trebuchet MS"/>
              </a:rPr>
              <a:t>Rosset,</a:t>
            </a:r>
            <a:r>
              <a:rPr sz="2700" spc="-80" dirty="0">
                <a:solidFill>
                  <a:srgbClr val="292959"/>
                </a:solidFill>
                <a:latin typeface="Trebuchet MS"/>
                <a:cs typeface="Trebuchet MS"/>
              </a:rPr>
              <a:t> </a:t>
            </a:r>
            <a:r>
              <a:rPr sz="2700" spc="-105" dirty="0">
                <a:solidFill>
                  <a:srgbClr val="292959"/>
                </a:solidFill>
                <a:latin typeface="Trebuchet MS"/>
                <a:cs typeface="Trebuchet MS"/>
              </a:rPr>
              <a:t>the</a:t>
            </a:r>
            <a:r>
              <a:rPr sz="2700" spc="-85" dirty="0">
                <a:solidFill>
                  <a:srgbClr val="292959"/>
                </a:solidFill>
                <a:latin typeface="Trebuchet MS"/>
                <a:cs typeface="Trebuchet MS"/>
              </a:rPr>
              <a:t> </a:t>
            </a:r>
            <a:r>
              <a:rPr sz="2700" spc="-145" dirty="0">
                <a:solidFill>
                  <a:srgbClr val="292959"/>
                </a:solidFill>
                <a:latin typeface="Trebuchet MS"/>
                <a:cs typeface="Trebuchet MS"/>
              </a:rPr>
              <a:t>HoL</a:t>
            </a:r>
            <a:r>
              <a:rPr sz="2700" spc="-80" dirty="0">
                <a:solidFill>
                  <a:srgbClr val="292959"/>
                </a:solidFill>
                <a:latin typeface="Trebuchet MS"/>
                <a:cs typeface="Trebuchet MS"/>
              </a:rPr>
              <a:t> </a:t>
            </a:r>
            <a:r>
              <a:rPr sz="2700" dirty="0">
                <a:solidFill>
                  <a:srgbClr val="292959"/>
                </a:solidFill>
                <a:latin typeface="Trebuchet MS"/>
                <a:cs typeface="Trebuchet MS"/>
              </a:rPr>
              <a:t>and</a:t>
            </a:r>
            <a:r>
              <a:rPr sz="2700" spc="-85" dirty="0">
                <a:solidFill>
                  <a:srgbClr val="292959"/>
                </a:solidFill>
                <a:latin typeface="Trebuchet MS"/>
                <a:cs typeface="Trebuchet MS"/>
              </a:rPr>
              <a:t> </a:t>
            </a:r>
            <a:r>
              <a:rPr sz="2700" spc="55" dirty="0">
                <a:solidFill>
                  <a:srgbClr val="292959"/>
                </a:solidFill>
                <a:latin typeface="Trebuchet MS"/>
                <a:cs typeface="Trebuchet MS"/>
              </a:rPr>
              <a:t>UKSC</a:t>
            </a:r>
            <a:r>
              <a:rPr sz="2700" spc="-85" dirty="0">
                <a:solidFill>
                  <a:srgbClr val="292959"/>
                </a:solidFill>
                <a:latin typeface="Trebuchet MS"/>
                <a:cs typeface="Trebuchet MS"/>
              </a:rPr>
              <a:t> </a:t>
            </a:r>
            <a:r>
              <a:rPr sz="2700" spc="-30" dirty="0">
                <a:solidFill>
                  <a:srgbClr val="292959"/>
                </a:solidFill>
                <a:latin typeface="Trebuchet MS"/>
                <a:cs typeface="Trebuchet MS"/>
              </a:rPr>
              <a:t>have</a:t>
            </a:r>
            <a:r>
              <a:rPr sz="2700" spc="-85" dirty="0">
                <a:solidFill>
                  <a:srgbClr val="292959"/>
                </a:solidFill>
                <a:latin typeface="Trebuchet MS"/>
                <a:cs typeface="Trebuchet MS"/>
              </a:rPr>
              <a:t> </a:t>
            </a:r>
            <a:r>
              <a:rPr sz="2700" spc="-50" dirty="0">
                <a:solidFill>
                  <a:srgbClr val="292959"/>
                </a:solidFill>
                <a:latin typeface="Trebuchet MS"/>
                <a:cs typeface="Trebuchet MS"/>
              </a:rPr>
              <a:t>both</a:t>
            </a:r>
            <a:r>
              <a:rPr sz="2700" spc="-80" dirty="0">
                <a:solidFill>
                  <a:srgbClr val="292959"/>
                </a:solidFill>
                <a:latin typeface="Trebuchet MS"/>
                <a:cs typeface="Trebuchet MS"/>
              </a:rPr>
              <a:t> </a:t>
            </a:r>
            <a:r>
              <a:rPr sz="2700" spc="-114" dirty="0">
                <a:solidFill>
                  <a:srgbClr val="292959"/>
                </a:solidFill>
                <a:latin typeface="Trebuchet MS"/>
                <a:cs typeface="Trebuchet MS"/>
              </a:rPr>
              <a:t>revisited</a:t>
            </a:r>
            <a:r>
              <a:rPr sz="2700" spc="-85" dirty="0">
                <a:solidFill>
                  <a:srgbClr val="292959"/>
                </a:solidFill>
                <a:latin typeface="Trebuchet MS"/>
                <a:cs typeface="Trebuchet MS"/>
              </a:rPr>
              <a:t> </a:t>
            </a:r>
            <a:r>
              <a:rPr sz="2700" spc="-105" dirty="0">
                <a:solidFill>
                  <a:srgbClr val="292959"/>
                </a:solidFill>
                <a:latin typeface="Trebuchet MS"/>
                <a:cs typeface="Trebuchet MS"/>
              </a:rPr>
              <a:t>the</a:t>
            </a:r>
            <a:r>
              <a:rPr sz="2700" spc="-85" dirty="0">
                <a:solidFill>
                  <a:srgbClr val="292959"/>
                </a:solidFill>
                <a:latin typeface="Trebuchet MS"/>
                <a:cs typeface="Trebuchet MS"/>
              </a:rPr>
              <a:t> </a:t>
            </a:r>
            <a:r>
              <a:rPr sz="2700" spc="-35" dirty="0">
                <a:solidFill>
                  <a:srgbClr val="292959"/>
                </a:solidFill>
                <a:latin typeface="Trebuchet MS"/>
                <a:cs typeface="Trebuchet MS"/>
              </a:rPr>
              <a:t>law</a:t>
            </a:r>
            <a:r>
              <a:rPr sz="2700" spc="-85" dirty="0">
                <a:solidFill>
                  <a:srgbClr val="292959"/>
                </a:solidFill>
                <a:latin typeface="Trebuchet MS"/>
                <a:cs typeface="Trebuchet MS"/>
              </a:rPr>
              <a:t> </a:t>
            </a:r>
            <a:r>
              <a:rPr sz="2700" dirty="0">
                <a:solidFill>
                  <a:srgbClr val="292959"/>
                </a:solidFill>
                <a:latin typeface="Trebuchet MS"/>
                <a:cs typeface="Trebuchet MS"/>
              </a:rPr>
              <a:t>on</a:t>
            </a:r>
            <a:r>
              <a:rPr sz="2700" spc="-85" dirty="0">
                <a:solidFill>
                  <a:srgbClr val="292959"/>
                </a:solidFill>
                <a:latin typeface="Trebuchet MS"/>
                <a:cs typeface="Trebuchet MS"/>
              </a:rPr>
              <a:t> </a:t>
            </a:r>
            <a:r>
              <a:rPr sz="2700" spc="-90" dirty="0">
                <a:solidFill>
                  <a:srgbClr val="292959"/>
                </a:solidFill>
                <a:latin typeface="Trebuchet MS"/>
                <a:cs typeface="Trebuchet MS"/>
              </a:rPr>
              <a:t>constructive</a:t>
            </a:r>
            <a:r>
              <a:rPr sz="2700" spc="-80" dirty="0">
                <a:solidFill>
                  <a:srgbClr val="292959"/>
                </a:solidFill>
                <a:latin typeface="Trebuchet MS"/>
                <a:cs typeface="Trebuchet MS"/>
              </a:rPr>
              <a:t> </a:t>
            </a:r>
            <a:r>
              <a:rPr sz="2700" spc="-130" dirty="0">
                <a:solidFill>
                  <a:srgbClr val="292959"/>
                </a:solidFill>
                <a:latin typeface="Trebuchet MS"/>
                <a:cs typeface="Trebuchet MS"/>
              </a:rPr>
              <a:t>trusts</a:t>
            </a:r>
            <a:r>
              <a:rPr sz="2700" spc="-85" dirty="0">
                <a:solidFill>
                  <a:srgbClr val="292959"/>
                </a:solidFill>
                <a:latin typeface="Trebuchet MS"/>
                <a:cs typeface="Trebuchet MS"/>
              </a:rPr>
              <a:t> </a:t>
            </a:r>
            <a:r>
              <a:rPr sz="2700" spc="-140" dirty="0">
                <a:solidFill>
                  <a:srgbClr val="292959"/>
                </a:solidFill>
                <a:latin typeface="Trebuchet MS"/>
                <a:cs typeface="Trebuchet MS"/>
              </a:rPr>
              <a:t>in</a:t>
            </a:r>
            <a:r>
              <a:rPr sz="2700" spc="-80" dirty="0">
                <a:solidFill>
                  <a:srgbClr val="292959"/>
                </a:solidFill>
                <a:latin typeface="Trebuchet MS"/>
                <a:cs typeface="Trebuchet MS"/>
              </a:rPr>
              <a:t> </a:t>
            </a:r>
            <a:r>
              <a:rPr sz="2700" dirty="0">
                <a:solidFill>
                  <a:srgbClr val="292959"/>
                </a:solidFill>
                <a:latin typeface="Trebuchet MS"/>
                <a:cs typeface="Trebuchet MS"/>
              </a:rPr>
              <a:t>cases</a:t>
            </a:r>
            <a:r>
              <a:rPr sz="2700" spc="-85" dirty="0">
                <a:solidFill>
                  <a:srgbClr val="292959"/>
                </a:solidFill>
                <a:latin typeface="Trebuchet MS"/>
                <a:cs typeface="Trebuchet MS"/>
              </a:rPr>
              <a:t> </a:t>
            </a:r>
            <a:r>
              <a:rPr sz="2700" spc="-10" dirty="0">
                <a:solidFill>
                  <a:srgbClr val="292959"/>
                </a:solidFill>
                <a:latin typeface="Trebuchet MS"/>
                <a:cs typeface="Trebuchet MS"/>
              </a:rPr>
              <a:t>involving </a:t>
            </a:r>
            <a:r>
              <a:rPr sz="2700" spc="-170" dirty="0">
                <a:solidFill>
                  <a:srgbClr val="292959"/>
                </a:solidFill>
                <a:latin typeface="Trebuchet MS"/>
                <a:cs typeface="Trebuchet MS"/>
              </a:rPr>
              <a:t>joint</a:t>
            </a:r>
            <a:r>
              <a:rPr sz="2700" spc="-70" dirty="0">
                <a:solidFill>
                  <a:srgbClr val="292959"/>
                </a:solidFill>
                <a:latin typeface="Trebuchet MS"/>
                <a:cs typeface="Trebuchet MS"/>
              </a:rPr>
              <a:t> </a:t>
            </a:r>
            <a:r>
              <a:rPr sz="2700" spc="-75" dirty="0">
                <a:solidFill>
                  <a:srgbClr val="292959"/>
                </a:solidFill>
                <a:latin typeface="Trebuchet MS"/>
                <a:cs typeface="Trebuchet MS"/>
              </a:rPr>
              <a:t>ownership</a:t>
            </a:r>
            <a:r>
              <a:rPr sz="2700" spc="-65" dirty="0">
                <a:solidFill>
                  <a:srgbClr val="292959"/>
                </a:solidFill>
                <a:latin typeface="Trebuchet MS"/>
                <a:cs typeface="Trebuchet MS"/>
              </a:rPr>
              <a:t> </a:t>
            </a:r>
            <a:r>
              <a:rPr sz="2700" spc="125" dirty="0">
                <a:solidFill>
                  <a:srgbClr val="292959"/>
                </a:solidFill>
                <a:latin typeface="Trebuchet MS"/>
                <a:cs typeface="Trebuchet MS"/>
              </a:rPr>
              <a:t>(</a:t>
            </a:r>
            <a:r>
              <a:rPr sz="2700" i="1" spc="125" dirty="0">
                <a:solidFill>
                  <a:srgbClr val="292959"/>
                </a:solidFill>
                <a:latin typeface="Gill Sans MT"/>
                <a:cs typeface="Gill Sans MT"/>
              </a:rPr>
              <a:t>Stack</a:t>
            </a:r>
            <a:r>
              <a:rPr sz="2700" i="1" spc="-10" dirty="0">
                <a:solidFill>
                  <a:srgbClr val="292959"/>
                </a:solidFill>
                <a:latin typeface="Gill Sans MT"/>
                <a:cs typeface="Gill Sans MT"/>
              </a:rPr>
              <a:t> </a:t>
            </a:r>
            <a:r>
              <a:rPr sz="2700" i="1" spc="130" dirty="0">
                <a:solidFill>
                  <a:srgbClr val="292959"/>
                </a:solidFill>
                <a:latin typeface="Gill Sans MT"/>
                <a:cs typeface="Gill Sans MT"/>
              </a:rPr>
              <a:t>v</a:t>
            </a:r>
            <a:r>
              <a:rPr sz="2700" i="1" spc="-5" dirty="0">
                <a:solidFill>
                  <a:srgbClr val="292959"/>
                </a:solidFill>
                <a:latin typeface="Gill Sans MT"/>
                <a:cs typeface="Gill Sans MT"/>
              </a:rPr>
              <a:t> </a:t>
            </a:r>
            <a:r>
              <a:rPr sz="2700" i="1" spc="185" dirty="0">
                <a:solidFill>
                  <a:srgbClr val="292959"/>
                </a:solidFill>
                <a:latin typeface="Gill Sans MT"/>
                <a:cs typeface="Gill Sans MT"/>
              </a:rPr>
              <a:t>Dowden</a:t>
            </a:r>
            <a:r>
              <a:rPr sz="2700" i="1" spc="-5" dirty="0">
                <a:solidFill>
                  <a:srgbClr val="292959"/>
                </a:solidFill>
                <a:latin typeface="Gill Sans MT"/>
                <a:cs typeface="Gill Sans MT"/>
              </a:rPr>
              <a:t> </a:t>
            </a:r>
            <a:r>
              <a:rPr sz="2700" dirty="0">
                <a:solidFill>
                  <a:srgbClr val="292959"/>
                </a:solidFill>
                <a:latin typeface="Trebuchet MS"/>
                <a:cs typeface="Trebuchet MS"/>
              </a:rPr>
              <a:t>and</a:t>
            </a:r>
            <a:r>
              <a:rPr sz="2700" spc="-70" dirty="0">
                <a:solidFill>
                  <a:srgbClr val="292959"/>
                </a:solidFill>
                <a:latin typeface="Trebuchet MS"/>
                <a:cs typeface="Trebuchet MS"/>
              </a:rPr>
              <a:t> </a:t>
            </a:r>
            <a:r>
              <a:rPr sz="2700" i="1" spc="215" dirty="0">
                <a:solidFill>
                  <a:srgbClr val="292959"/>
                </a:solidFill>
                <a:latin typeface="Gill Sans MT"/>
                <a:cs typeface="Gill Sans MT"/>
              </a:rPr>
              <a:t>Jones</a:t>
            </a:r>
            <a:r>
              <a:rPr sz="2700" i="1" spc="-5" dirty="0">
                <a:solidFill>
                  <a:srgbClr val="292959"/>
                </a:solidFill>
                <a:latin typeface="Gill Sans MT"/>
                <a:cs typeface="Gill Sans MT"/>
              </a:rPr>
              <a:t> </a:t>
            </a:r>
            <a:r>
              <a:rPr sz="2700" i="1" spc="130" dirty="0">
                <a:solidFill>
                  <a:srgbClr val="292959"/>
                </a:solidFill>
                <a:latin typeface="Gill Sans MT"/>
                <a:cs typeface="Gill Sans MT"/>
              </a:rPr>
              <a:t>v</a:t>
            </a:r>
            <a:r>
              <a:rPr sz="2700" i="1" spc="-10" dirty="0">
                <a:solidFill>
                  <a:srgbClr val="292959"/>
                </a:solidFill>
                <a:latin typeface="Gill Sans MT"/>
                <a:cs typeface="Gill Sans MT"/>
              </a:rPr>
              <a:t> Kernott</a:t>
            </a:r>
            <a:r>
              <a:rPr sz="2700" spc="-10" dirty="0">
                <a:solidFill>
                  <a:srgbClr val="292959"/>
                </a:solidFill>
                <a:latin typeface="Trebuchet MS"/>
                <a:cs typeface="Trebuchet MS"/>
              </a:rPr>
              <a:t>).</a:t>
            </a:r>
            <a:endParaRPr sz="2700">
              <a:latin typeface="Trebuchet MS"/>
              <a:cs typeface="Trebuchet MS"/>
            </a:endParaRPr>
          </a:p>
          <a:p>
            <a:pPr marL="12700">
              <a:lnSpc>
                <a:spcPct val="100000"/>
              </a:lnSpc>
              <a:spcBef>
                <a:spcPts val="1185"/>
              </a:spcBef>
            </a:pPr>
            <a:r>
              <a:rPr sz="2700" spc="-135" dirty="0">
                <a:solidFill>
                  <a:srgbClr val="292959"/>
                </a:solidFill>
                <a:latin typeface="Trebuchet MS"/>
                <a:cs typeface="Trebuchet MS"/>
              </a:rPr>
              <a:t>In</a:t>
            </a:r>
            <a:r>
              <a:rPr sz="2700" spc="-85" dirty="0">
                <a:solidFill>
                  <a:srgbClr val="292959"/>
                </a:solidFill>
                <a:latin typeface="Trebuchet MS"/>
                <a:cs typeface="Trebuchet MS"/>
              </a:rPr>
              <a:t> </a:t>
            </a:r>
            <a:r>
              <a:rPr sz="2700" spc="-50" dirty="0">
                <a:solidFill>
                  <a:srgbClr val="292959"/>
                </a:solidFill>
                <a:latin typeface="Trebuchet MS"/>
                <a:cs typeface="Trebuchet MS"/>
              </a:rPr>
              <a:t>both</a:t>
            </a:r>
            <a:r>
              <a:rPr sz="2700" spc="-95" dirty="0">
                <a:solidFill>
                  <a:srgbClr val="292959"/>
                </a:solidFill>
                <a:latin typeface="Trebuchet MS"/>
                <a:cs typeface="Trebuchet MS"/>
              </a:rPr>
              <a:t> </a:t>
            </a:r>
            <a:r>
              <a:rPr sz="2700" spc="-30" dirty="0">
                <a:solidFill>
                  <a:srgbClr val="292959"/>
                </a:solidFill>
                <a:latin typeface="Trebuchet MS"/>
                <a:cs typeface="Trebuchet MS"/>
              </a:rPr>
              <a:t>cases,</a:t>
            </a:r>
            <a:r>
              <a:rPr sz="2700" spc="-85" dirty="0">
                <a:solidFill>
                  <a:srgbClr val="292959"/>
                </a:solidFill>
                <a:latin typeface="Trebuchet MS"/>
                <a:cs typeface="Trebuchet MS"/>
              </a:rPr>
              <a:t> </a:t>
            </a:r>
            <a:r>
              <a:rPr sz="2700" spc="-150" dirty="0">
                <a:solidFill>
                  <a:srgbClr val="292959"/>
                </a:solidFill>
                <a:latin typeface="Trebuchet MS"/>
                <a:cs typeface="Trebuchet MS"/>
              </a:rPr>
              <a:t>their</a:t>
            </a:r>
            <a:r>
              <a:rPr sz="2700" spc="-85" dirty="0">
                <a:solidFill>
                  <a:srgbClr val="292959"/>
                </a:solidFill>
                <a:latin typeface="Trebuchet MS"/>
                <a:cs typeface="Trebuchet MS"/>
              </a:rPr>
              <a:t> Lordships </a:t>
            </a:r>
            <a:r>
              <a:rPr sz="2700" spc="-70" dirty="0">
                <a:solidFill>
                  <a:srgbClr val="292959"/>
                </a:solidFill>
                <a:latin typeface="Trebuchet MS"/>
                <a:cs typeface="Trebuchet MS"/>
              </a:rPr>
              <a:t>were</a:t>
            </a:r>
            <a:r>
              <a:rPr sz="2700" spc="-90" dirty="0">
                <a:solidFill>
                  <a:srgbClr val="292959"/>
                </a:solidFill>
                <a:latin typeface="Trebuchet MS"/>
                <a:cs typeface="Trebuchet MS"/>
              </a:rPr>
              <a:t> </a:t>
            </a:r>
            <a:r>
              <a:rPr sz="2700" b="1" dirty="0">
                <a:solidFill>
                  <a:srgbClr val="292959"/>
                </a:solidFill>
                <a:latin typeface="Trebuchet MS"/>
                <a:cs typeface="Trebuchet MS"/>
              </a:rPr>
              <a:t>critical</a:t>
            </a:r>
            <a:r>
              <a:rPr sz="2700" b="1" spc="-140" dirty="0">
                <a:solidFill>
                  <a:srgbClr val="292959"/>
                </a:solidFill>
                <a:latin typeface="Trebuchet MS"/>
                <a:cs typeface="Trebuchet MS"/>
              </a:rPr>
              <a:t> </a:t>
            </a:r>
            <a:r>
              <a:rPr sz="2700" b="1" dirty="0">
                <a:solidFill>
                  <a:srgbClr val="292959"/>
                </a:solidFill>
                <a:latin typeface="Trebuchet MS"/>
                <a:cs typeface="Trebuchet MS"/>
              </a:rPr>
              <a:t>of</a:t>
            </a:r>
            <a:r>
              <a:rPr sz="2700" b="1" spc="-140" dirty="0">
                <a:solidFill>
                  <a:srgbClr val="292959"/>
                </a:solidFill>
                <a:latin typeface="Trebuchet MS"/>
                <a:cs typeface="Trebuchet MS"/>
              </a:rPr>
              <a:t> </a:t>
            </a:r>
            <a:r>
              <a:rPr sz="2700" b="1" i="1" spc="-30" dirty="0">
                <a:solidFill>
                  <a:srgbClr val="292959"/>
                </a:solidFill>
                <a:latin typeface="Trebuchet MS"/>
                <a:cs typeface="Trebuchet MS"/>
              </a:rPr>
              <a:t>Rosset</a:t>
            </a:r>
            <a:r>
              <a:rPr sz="2700" b="1" i="1" spc="-145" dirty="0">
                <a:solidFill>
                  <a:srgbClr val="292959"/>
                </a:solidFill>
                <a:latin typeface="Trebuchet MS"/>
                <a:cs typeface="Trebuchet MS"/>
              </a:rPr>
              <a:t> </a:t>
            </a:r>
            <a:r>
              <a:rPr sz="2700" b="1" spc="200" dirty="0">
                <a:solidFill>
                  <a:srgbClr val="292959"/>
                </a:solidFill>
                <a:latin typeface="Trebuchet MS"/>
                <a:cs typeface="Trebuchet MS"/>
              </a:rPr>
              <a:t>as</a:t>
            </a:r>
            <a:r>
              <a:rPr sz="2700" b="1" spc="-140" dirty="0">
                <a:solidFill>
                  <a:srgbClr val="292959"/>
                </a:solidFill>
                <a:latin typeface="Trebuchet MS"/>
                <a:cs typeface="Trebuchet MS"/>
              </a:rPr>
              <a:t> </a:t>
            </a:r>
            <a:r>
              <a:rPr sz="2700" b="1" dirty="0">
                <a:solidFill>
                  <a:srgbClr val="292959"/>
                </a:solidFill>
                <a:latin typeface="Trebuchet MS"/>
                <a:cs typeface="Trebuchet MS"/>
              </a:rPr>
              <a:t>being</a:t>
            </a:r>
            <a:r>
              <a:rPr sz="2700" b="1" spc="-145" dirty="0">
                <a:solidFill>
                  <a:srgbClr val="292959"/>
                </a:solidFill>
                <a:latin typeface="Trebuchet MS"/>
                <a:cs typeface="Trebuchet MS"/>
              </a:rPr>
              <a:t> </a:t>
            </a:r>
            <a:r>
              <a:rPr sz="2700" b="1" spc="-10" dirty="0">
                <a:solidFill>
                  <a:srgbClr val="292959"/>
                </a:solidFill>
                <a:latin typeface="Trebuchet MS"/>
                <a:cs typeface="Trebuchet MS"/>
              </a:rPr>
              <a:t>dated</a:t>
            </a:r>
            <a:r>
              <a:rPr sz="2700" spc="-10" dirty="0">
                <a:solidFill>
                  <a:srgbClr val="292959"/>
                </a:solidFill>
                <a:latin typeface="Trebuchet MS"/>
                <a:cs typeface="Trebuchet MS"/>
              </a:rPr>
              <a:t>,</a:t>
            </a:r>
            <a:r>
              <a:rPr sz="2700" spc="-85" dirty="0">
                <a:solidFill>
                  <a:srgbClr val="292959"/>
                </a:solidFill>
                <a:latin typeface="Trebuchet MS"/>
                <a:cs typeface="Trebuchet MS"/>
              </a:rPr>
              <a:t> </a:t>
            </a:r>
            <a:r>
              <a:rPr sz="2700" b="1" spc="50" dirty="0">
                <a:solidFill>
                  <a:srgbClr val="292959"/>
                </a:solidFill>
                <a:latin typeface="Trebuchet MS"/>
                <a:cs typeface="Trebuchet MS"/>
              </a:rPr>
              <a:t>advocating</a:t>
            </a:r>
            <a:r>
              <a:rPr sz="2700" b="1" spc="-140" dirty="0">
                <a:solidFill>
                  <a:srgbClr val="292959"/>
                </a:solidFill>
                <a:latin typeface="Trebuchet MS"/>
                <a:cs typeface="Trebuchet MS"/>
              </a:rPr>
              <a:t> </a:t>
            </a:r>
            <a:r>
              <a:rPr sz="2700" b="1" spc="215" dirty="0">
                <a:solidFill>
                  <a:srgbClr val="292959"/>
                </a:solidFill>
                <a:latin typeface="Trebuchet MS"/>
                <a:cs typeface="Trebuchet MS"/>
              </a:rPr>
              <a:t>a</a:t>
            </a:r>
            <a:r>
              <a:rPr sz="2700" b="1" spc="-145" dirty="0">
                <a:solidFill>
                  <a:srgbClr val="292959"/>
                </a:solidFill>
                <a:latin typeface="Trebuchet MS"/>
                <a:cs typeface="Trebuchet MS"/>
              </a:rPr>
              <a:t> </a:t>
            </a:r>
            <a:r>
              <a:rPr sz="2700" b="1" spc="-50" dirty="0">
                <a:solidFill>
                  <a:srgbClr val="292959"/>
                </a:solidFill>
                <a:latin typeface="Trebuchet MS"/>
                <a:cs typeface="Trebuchet MS"/>
              </a:rPr>
              <a:t>more</a:t>
            </a:r>
            <a:r>
              <a:rPr sz="2700" b="1" spc="-140" dirty="0">
                <a:solidFill>
                  <a:srgbClr val="292959"/>
                </a:solidFill>
                <a:latin typeface="Trebuchet MS"/>
                <a:cs typeface="Trebuchet MS"/>
              </a:rPr>
              <a:t> </a:t>
            </a:r>
            <a:r>
              <a:rPr sz="2700" b="1" spc="-40" dirty="0">
                <a:solidFill>
                  <a:srgbClr val="292959"/>
                </a:solidFill>
                <a:latin typeface="Trebuchet MS"/>
                <a:cs typeface="Trebuchet MS"/>
              </a:rPr>
              <a:t>flexible</a:t>
            </a:r>
            <a:r>
              <a:rPr sz="2700" b="1" spc="-140" dirty="0">
                <a:solidFill>
                  <a:srgbClr val="292959"/>
                </a:solidFill>
                <a:latin typeface="Trebuchet MS"/>
                <a:cs typeface="Trebuchet MS"/>
              </a:rPr>
              <a:t> </a:t>
            </a:r>
            <a:r>
              <a:rPr sz="2700" b="1" spc="40" dirty="0">
                <a:solidFill>
                  <a:srgbClr val="292959"/>
                </a:solidFill>
                <a:latin typeface="Trebuchet MS"/>
                <a:cs typeface="Trebuchet MS"/>
              </a:rPr>
              <a:t>approach</a:t>
            </a:r>
            <a:endParaRPr sz="2700">
              <a:latin typeface="Trebuchet MS"/>
              <a:cs typeface="Trebuchet MS"/>
            </a:endParaRPr>
          </a:p>
          <a:p>
            <a:pPr marL="12700">
              <a:lnSpc>
                <a:spcPct val="100000"/>
              </a:lnSpc>
              <a:spcBef>
                <a:spcPts val="1185"/>
              </a:spcBef>
              <a:tabLst>
                <a:tab pos="2355215" algn="l"/>
              </a:tabLst>
            </a:pPr>
            <a:r>
              <a:rPr sz="2700" spc="-20" dirty="0">
                <a:solidFill>
                  <a:srgbClr val="292959"/>
                </a:solidFill>
                <a:latin typeface="Trebuchet MS"/>
                <a:cs typeface="Trebuchet MS"/>
              </a:rPr>
              <a:t>accounting</a:t>
            </a:r>
            <a:r>
              <a:rPr sz="2700" spc="-120" dirty="0">
                <a:solidFill>
                  <a:srgbClr val="292959"/>
                </a:solidFill>
                <a:latin typeface="Trebuchet MS"/>
                <a:cs typeface="Trebuchet MS"/>
              </a:rPr>
              <a:t> </a:t>
            </a:r>
            <a:r>
              <a:rPr sz="2700" spc="-25" dirty="0">
                <a:solidFill>
                  <a:srgbClr val="292959"/>
                </a:solidFill>
                <a:latin typeface="Trebuchet MS"/>
                <a:cs typeface="Trebuchet MS"/>
              </a:rPr>
              <a:t>for</a:t>
            </a:r>
            <a:r>
              <a:rPr sz="2700" dirty="0">
                <a:solidFill>
                  <a:srgbClr val="292959"/>
                </a:solidFill>
                <a:latin typeface="Trebuchet MS"/>
                <a:cs typeface="Trebuchet MS"/>
              </a:rPr>
              <a:t>	</a:t>
            </a:r>
            <a:r>
              <a:rPr sz="2700" spc="-105" dirty="0">
                <a:solidFill>
                  <a:srgbClr val="292959"/>
                </a:solidFill>
                <a:latin typeface="Trebuchet MS"/>
                <a:cs typeface="Trebuchet MS"/>
              </a:rPr>
              <a:t>the</a:t>
            </a:r>
            <a:r>
              <a:rPr sz="2700" spc="-80" dirty="0">
                <a:solidFill>
                  <a:srgbClr val="292959"/>
                </a:solidFill>
                <a:latin typeface="Trebuchet MS"/>
                <a:cs typeface="Trebuchet MS"/>
              </a:rPr>
              <a:t> </a:t>
            </a:r>
            <a:r>
              <a:rPr sz="2700" spc="-125" dirty="0">
                <a:solidFill>
                  <a:srgbClr val="292959"/>
                </a:solidFill>
                <a:latin typeface="Trebuchet MS"/>
                <a:cs typeface="Trebuchet MS"/>
              </a:rPr>
              <a:t>entire</a:t>
            </a:r>
            <a:r>
              <a:rPr sz="2700" spc="-75" dirty="0">
                <a:solidFill>
                  <a:srgbClr val="292959"/>
                </a:solidFill>
                <a:latin typeface="Trebuchet MS"/>
                <a:cs typeface="Trebuchet MS"/>
              </a:rPr>
              <a:t> </a:t>
            </a:r>
            <a:r>
              <a:rPr sz="2700" spc="-130" dirty="0">
                <a:solidFill>
                  <a:srgbClr val="292959"/>
                </a:solidFill>
                <a:latin typeface="Trebuchet MS"/>
                <a:cs typeface="Trebuchet MS"/>
              </a:rPr>
              <a:t>family</a:t>
            </a:r>
            <a:r>
              <a:rPr sz="2700" spc="-80" dirty="0">
                <a:solidFill>
                  <a:srgbClr val="292959"/>
                </a:solidFill>
                <a:latin typeface="Trebuchet MS"/>
                <a:cs typeface="Trebuchet MS"/>
              </a:rPr>
              <a:t> </a:t>
            </a:r>
            <a:r>
              <a:rPr sz="2700" spc="-125" dirty="0">
                <a:solidFill>
                  <a:srgbClr val="292959"/>
                </a:solidFill>
                <a:latin typeface="Trebuchet MS"/>
                <a:cs typeface="Trebuchet MS"/>
              </a:rPr>
              <a:t>situation,</a:t>
            </a:r>
            <a:r>
              <a:rPr sz="2700" spc="-75" dirty="0">
                <a:solidFill>
                  <a:srgbClr val="292959"/>
                </a:solidFill>
                <a:latin typeface="Trebuchet MS"/>
                <a:cs typeface="Trebuchet MS"/>
              </a:rPr>
              <a:t> </a:t>
            </a:r>
            <a:r>
              <a:rPr sz="2700" dirty="0">
                <a:solidFill>
                  <a:srgbClr val="292959"/>
                </a:solidFill>
                <a:latin typeface="Trebuchet MS"/>
                <a:cs typeface="Trebuchet MS"/>
              </a:rPr>
              <a:t>and</a:t>
            </a:r>
            <a:r>
              <a:rPr sz="2700" spc="-80" dirty="0">
                <a:solidFill>
                  <a:srgbClr val="292959"/>
                </a:solidFill>
                <a:latin typeface="Trebuchet MS"/>
                <a:cs typeface="Trebuchet MS"/>
              </a:rPr>
              <a:t> </a:t>
            </a:r>
            <a:r>
              <a:rPr sz="2700" spc="-30" dirty="0">
                <a:solidFill>
                  <a:srgbClr val="292959"/>
                </a:solidFill>
                <a:latin typeface="Trebuchet MS"/>
                <a:cs typeface="Trebuchet MS"/>
              </a:rPr>
              <a:t>beyond</a:t>
            </a:r>
            <a:r>
              <a:rPr sz="2700" spc="-75" dirty="0">
                <a:solidFill>
                  <a:srgbClr val="292959"/>
                </a:solidFill>
                <a:latin typeface="Trebuchet MS"/>
                <a:cs typeface="Trebuchet MS"/>
              </a:rPr>
              <a:t> </a:t>
            </a:r>
            <a:r>
              <a:rPr sz="2700" spc="-65" dirty="0">
                <a:solidFill>
                  <a:srgbClr val="292959"/>
                </a:solidFill>
                <a:latin typeface="Trebuchet MS"/>
                <a:cs typeface="Trebuchet MS"/>
              </a:rPr>
              <a:t>financial</a:t>
            </a:r>
            <a:r>
              <a:rPr sz="2700" spc="-80" dirty="0">
                <a:solidFill>
                  <a:srgbClr val="292959"/>
                </a:solidFill>
                <a:latin typeface="Trebuchet MS"/>
                <a:cs typeface="Trebuchet MS"/>
              </a:rPr>
              <a:t> </a:t>
            </a:r>
            <a:r>
              <a:rPr sz="2700" spc="-55" dirty="0">
                <a:solidFill>
                  <a:srgbClr val="292959"/>
                </a:solidFill>
                <a:latin typeface="Trebuchet MS"/>
                <a:cs typeface="Trebuchet MS"/>
              </a:rPr>
              <a:t>considerations</a:t>
            </a:r>
            <a:r>
              <a:rPr sz="2700" spc="-75" dirty="0">
                <a:solidFill>
                  <a:srgbClr val="292959"/>
                </a:solidFill>
                <a:latin typeface="Trebuchet MS"/>
                <a:cs typeface="Trebuchet MS"/>
              </a:rPr>
              <a:t> </a:t>
            </a:r>
            <a:r>
              <a:rPr sz="2700" spc="-10" dirty="0">
                <a:solidFill>
                  <a:srgbClr val="292959"/>
                </a:solidFill>
                <a:latin typeface="Trebuchet MS"/>
                <a:cs typeface="Trebuchet MS"/>
              </a:rPr>
              <a:t>alone.</a:t>
            </a:r>
            <a:endParaRPr sz="2700">
              <a:latin typeface="Trebuchet MS"/>
              <a:cs typeface="Trebuchet MS"/>
            </a:endParaRPr>
          </a:p>
          <a:p>
            <a:pPr marL="12700" marR="167005">
              <a:lnSpc>
                <a:spcPct val="136600"/>
              </a:lnSpc>
            </a:pPr>
            <a:r>
              <a:rPr sz="2700" spc="55" dirty="0">
                <a:solidFill>
                  <a:srgbClr val="292959"/>
                </a:solidFill>
                <a:latin typeface="Trebuchet MS"/>
                <a:cs typeface="Trebuchet MS"/>
              </a:rPr>
              <a:t>UKSC</a:t>
            </a:r>
            <a:r>
              <a:rPr sz="2700" spc="-75" dirty="0">
                <a:solidFill>
                  <a:srgbClr val="292959"/>
                </a:solidFill>
                <a:latin typeface="Trebuchet MS"/>
                <a:cs typeface="Trebuchet MS"/>
              </a:rPr>
              <a:t> </a:t>
            </a:r>
            <a:r>
              <a:rPr sz="2700" spc="-85" dirty="0">
                <a:solidFill>
                  <a:srgbClr val="292959"/>
                </a:solidFill>
                <a:latin typeface="Trebuchet MS"/>
                <a:cs typeface="Trebuchet MS"/>
              </a:rPr>
              <a:t>however</a:t>
            </a:r>
            <a:r>
              <a:rPr sz="2700" spc="-65" dirty="0">
                <a:solidFill>
                  <a:srgbClr val="292959"/>
                </a:solidFill>
                <a:latin typeface="Trebuchet MS"/>
                <a:cs typeface="Trebuchet MS"/>
              </a:rPr>
              <a:t> </a:t>
            </a:r>
            <a:r>
              <a:rPr sz="2700" b="1" spc="95" dirty="0">
                <a:solidFill>
                  <a:srgbClr val="292959"/>
                </a:solidFill>
                <a:latin typeface="Trebuchet MS"/>
                <a:cs typeface="Trebuchet MS"/>
              </a:rPr>
              <a:t>has</a:t>
            </a:r>
            <a:r>
              <a:rPr sz="2700" b="1" spc="-120" dirty="0">
                <a:solidFill>
                  <a:srgbClr val="292959"/>
                </a:solidFill>
                <a:latin typeface="Trebuchet MS"/>
                <a:cs typeface="Trebuchet MS"/>
              </a:rPr>
              <a:t> </a:t>
            </a:r>
            <a:r>
              <a:rPr sz="2700" b="1" spc="-90" dirty="0">
                <a:solidFill>
                  <a:srgbClr val="292959"/>
                </a:solidFill>
                <a:latin typeface="Trebuchet MS"/>
                <a:cs typeface="Trebuchet MS"/>
              </a:rPr>
              <a:t>not</a:t>
            </a:r>
            <a:r>
              <a:rPr sz="2700" b="1" spc="-125" dirty="0">
                <a:solidFill>
                  <a:srgbClr val="292959"/>
                </a:solidFill>
                <a:latin typeface="Trebuchet MS"/>
                <a:cs typeface="Trebuchet MS"/>
              </a:rPr>
              <a:t> </a:t>
            </a:r>
            <a:r>
              <a:rPr sz="2700" b="1" dirty="0">
                <a:solidFill>
                  <a:srgbClr val="292959"/>
                </a:solidFill>
                <a:latin typeface="Trebuchet MS"/>
                <a:cs typeface="Trebuchet MS"/>
              </a:rPr>
              <a:t>considered</a:t>
            </a:r>
            <a:r>
              <a:rPr sz="2700" b="1" spc="-120" dirty="0">
                <a:solidFill>
                  <a:srgbClr val="292959"/>
                </a:solidFill>
                <a:latin typeface="Trebuchet MS"/>
                <a:cs typeface="Trebuchet MS"/>
              </a:rPr>
              <a:t> </a:t>
            </a:r>
            <a:r>
              <a:rPr sz="2700" b="1" dirty="0">
                <a:solidFill>
                  <a:srgbClr val="292959"/>
                </a:solidFill>
                <a:latin typeface="Trebuchet MS"/>
                <a:cs typeface="Trebuchet MS"/>
              </a:rPr>
              <a:t>sole</a:t>
            </a:r>
            <a:r>
              <a:rPr sz="2700" b="1" spc="-125" dirty="0">
                <a:solidFill>
                  <a:srgbClr val="292959"/>
                </a:solidFill>
                <a:latin typeface="Trebuchet MS"/>
                <a:cs typeface="Trebuchet MS"/>
              </a:rPr>
              <a:t> </a:t>
            </a:r>
            <a:r>
              <a:rPr sz="2700" b="1" spc="-20" dirty="0">
                <a:solidFill>
                  <a:srgbClr val="292959"/>
                </a:solidFill>
                <a:latin typeface="Trebuchet MS"/>
                <a:cs typeface="Trebuchet MS"/>
              </a:rPr>
              <a:t>ownership</a:t>
            </a:r>
            <a:r>
              <a:rPr sz="2700" b="1" spc="-120" dirty="0">
                <a:solidFill>
                  <a:srgbClr val="292959"/>
                </a:solidFill>
                <a:latin typeface="Trebuchet MS"/>
                <a:cs typeface="Trebuchet MS"/>
              </a:rPr>
              <a:t> </a:t>
            </a:r>
            <a:r>
              <a:rPr sz="2700" b="1" spc="50" dirty="0">
                <a:solidFill>
                  <a:srgbClr val="292959"/>
                </a:solidFill>
                <a:latin typeface="Trebuchet MS"/>
                <a:cs typeface="Trebuchet MS"/>
              </a:rPr>
              <a:t>cases</a:t>
            </a:r>
            <a:r>
              <a:rPr sz="2700" spc="50" dirty="0">
                <a:solidFill>
                  <a:srgbClr val="292959"/>
                </a:solidFill>
                <a:latin typeface="Trebuchet MS"/>
                <a:cs typeface="Trebuchet MS"/>
              </a:rPr>
              <a:t>,</a:t>
            </a:r>
            <a:r>
              <a:rPr sz="2700" spc="-70" dirty="0">
                <a:solidFill>
                  <a:srgbClr val="292959"/>
                </a:solidFill>
                <a:latin typeface="Trebuchet MS"/>
                <a:cs typeface="Trebuchet MS"/>
              </a:rPr>
              <a:t> </a:t>
            </a:r>
            <a:r>
              <a:rPr sz="2700" spc="-105" dirty="0">
                <a:solidFill>
                  <a:srgbClr val="292959"/>
                </a:solidFill>
                <a:latin typeface="Trebuchet MS"/>
                <a:cs typeface="Trebuchet MS"/>
              </a:rPr>
              <a:t>thus</a:t>
            </a:r>
            <a:r>
              <a:rPr sz="2700" spc="-65" dirty="0">
                <a:solidFill>
                  <a:srgbClr val="292959"/>
                </a:solidFill>
                <a:latin typeface="Trebuchet MS"/>
                <a:cs typeface="Trebuchet MS"/>
              </a:rPr>
              <a:t> these </a:t>
            </a:r>
            <a:r>
              <a:rPr sz="2700" spc="-80" dirty="0">
                <a:solidFill>
                  <a:srgbClr val="292959"/>
                </a:solidFill>
                <a:latin typeface="Trebuchet MS"/>
                <a:cs typeface="Trebuchet MS"/>
              </a:rPr>
              <a:t>comments</a:t>
            </a:r>
            <a:r>
              <a:rPr sz="2700" spc="-65" dirty="0">
                <a:solidFill>
                  <a:srgbClr val="292959"/>
                </a:solidFill>
                <a:latin typeface="Trebuchet MS"/>
                <a:cs typeface="Trebuchet MS"/>
              </a:rPr>
              <a:t> </a:t>
            </a:r>
            <a:r>
              <a:rPr sz="2700" spc="-10" dirty="0">
                <a:solidFill>
                  <a:srgbClr val="292959"/>
                </a:solidFill>
                <a:latin typeface="Trebuchet MS"/>
                <a:cs typeface="Trebuchet MS"/>
              </a:rPr>
              <a:t>are</a:t>
            </a:r>
            <a:r>
              <a:rPr sz="2700" spc="-70" dirty="0">
                <a:solidFill>
                  <a:srgbClr val="292959"/>
                </a:solidFill>
                <a:latin typeface="Trebuchet MS"/>
                <a:cs typeface="Trebuchet MS"/>
              </a:rPr>
              <a:t> </a:t>
            </a:r>
            <a:r>
              <a:rPr sz="2700" spc="-140" dirty="0">
                <a:solidFill>
                  <a:srgbClr val="292959"/>
                </a:solidFill>
                <a:latin typeface="Trebuchet MS"/>
                <a:cs typeface="Trebuchet MS"/>
              </a:rPr>
              <a:t>obiter,</a:t>
            </a:r>
            <a:r>
              <a:rPr sz="2700" spc="-65" dirty="0">
                <a:solidFill>
                  <a:srgbClr val="292959"/>
                </a:solidFill>
                <a:latin typeface="Trebuchet MS"/>
                <a:cs typeface="Trebuchet MS"/>
              </a:rPr>
              <a:t> </a:t>
            </a:r>
            <a:r>
              <a:rPr sz="2700" dirty="0">
                <a:solidFill>
                  <a:srgbClr val="292959"/>
                </a:solidFill>
                <a:latin typeface="Trebuchet MS"/>
                <a:cs typeface="Trebuchet MS"/>
              </a:rPr>
              <a:t>and</a:t>
            </a:r>
            <a:r>
              <a:rPr sz="2700" spc="-65" dirty="0">
                <a:solidFill>
                  <a:srgbClr val="292959"/>
                </a:solidFill>
                <a:latin typeface="Trebuchet MS"/>
                <a:cs typeface="Trebuchet MS"/>
              </a:rPr>
              <a:t> </a:t>
            </a:r>
            <a:r>
              <a:rPr sz="2700" i="1" spc="155" dirty="0">
                <a:solidFill>
                  <a:srgbClr val="292959"/>
                </a:solidFill>
                <a:latin typeface="Gill Sans MT"/>
                <a:cs typeface="Gill Sans MT"/>
              </a:rPr>
              <a:t>Rosset</a:t>
            </a:r>
            <a:r>
              <a:rPr sz="2700" i="1" spc="-5" dirty="0">
                <a:solidFill>
                  <a:srgbClr val="292959"/>
                </a:solidFill>
                <a:latin typeface="Gill Sans MT"/>
                <a:cs typeface="Gill Sans MT"/>
              </a:rPr>
              <a:t> </a:t>
            </a:r>
            <a:r>
              <a:rPr sz="2700" spc="-10" dirty="0">
                <a:solidFill>
                  <a:srgbClr val="292959"/>
                </a:solidFill>
                <a:latin typeface="Trebuchet MS"/>
                <a:cs typeface="Trebuchet MS"/>
              </a:rPr>
              <a:t>remains </a:t>
            </a:r>
            <a:r>
              <a:rPr sz="2700" spc="-35" dirty="0">
                <a:solidFill>
                  <a:srgbClr val="292959"/>
                </a:solidFill>
                <a:latin typeface="Trebuchet MS"/>
                <a:cs typeface="Trebuchet MS"/>
              </a:rPr>
              <a:t>binding</a:t>
            </a:r>
            <a:r>
              <a:rPr sz="2700" spc="-180" dirty="0">
                <a:solidFill>
                  <a:srgbClr val="292959"/>
                </a:solidFill>
                <a:latin typeface="Trebuchet MS"/>
                <a:cs typeface="Trebuchet MS"/>
              </a:rPr>
              <a:t> </a:t>
            </a:r>
            <a:r>
              <a:rPr sz="2700" spc="-140" dirty="0">
                <a:solidFill>
                  <a:srgbClr val="292959"/>
                </a:solidFill>
                <a:latin typeface="Trebuchet MS"/>
                <a:cs typeface="Trebuchet MS"/>
              </a:rPr>
              <a:t>in</a:t>
            </a:r>
            <a:r>
              <a:rPr sz="2700" spc="-85" dirty="0">
                <a:solidFill>
                  <a:srgbClr val="292959"/>
                </a:solidFill>
                <a:latin typeface="Trebuchet MS"/>
                <a:cs typeface="Trebuchet MS"/>
              </a:rPr>
              <a:t> </a:t>
            </a:r>
            <a:r>
              <a:rPr sz="2700" spc="-35" dirty="0">
                <a:solidFill>
                  <a:srgbClr val="292959"/>
                </a:solidFill>
                <a:latin typeface="Trebuchet MS"/>
                <a:cs typeface="Trebuchet MS"/>
              </a:rPr>
              <a:t>sole</a:t>
            </a:r>
            <a:r>
              <a:rPr sz="2700" spc="-125" dirty="0">
                <a:solidFill>
                  <a:srgbClr val="292959"/>
                </a:solidFill>
                <a:latin typeface="Trebuchet MS"/>
                <a:cs typeface="Trebuchet MS"/>
              </a:rPr>
              <a:t> </a:t>
            </a:r>
            <a:r>
              <a:rPr sz="2700" spc="-70" dirty="0">
                <a:solidFill>
                  <a:srgbClr val="292959"/>
                </a:solidFill>
                <a:latin typeface="Trebuchet MS"/>
                <a:cs typeface="Trebuchet MS"/>
              </a:rPr>
              <a:t>owner</a:t>
            </a:r>
            <a:r>
              <a:rPr sz="2700" spc="-125" dirty="0">
                <a:solidFill>
                  <a:srgbClr val="292959"/>
                </a:solidFill>
                <a:latin typeface="Trebuchet MS"/>
                <a:cs typeface="Trebuchet MS"/>
              </a:rPr>
              <a:t> </a:t>
            </a:r>
            <a:r>
              <a:rPr sz="2700" spc="-10" dirty="0">
                <a:solidFill>
                  <a:srgbClr val="292959"/>
                </a:solidFill>
                <a:latin typeface="Trebuchet MS"/>
                <a:cs typeface="Trebuchet MS"/>
              </a:rPr>
              <a:t>cases.</a:t>
            </a:r>
            <a:endParaRPr sz="2700">
              <a:latin typeface="Trebuchet MS"/>
              <a:cs typeface="Trebuchet MS"/>
            </a:endParaRPr>
          </a:p>
          <a:p>
            <a:pPr marL="594995" marR="1942464" indent="-582930">
              <a:lnSpc>
                <a:spcPct val="136600"/>
              </a:lnSpc>
            </a:pPr>
            <a:r>
              <a:rPr sz="2700" spc="-180" dirty="0">
                <a:solidFill>
                  <a:srgbClr val="292959"/>
                </a:solidFill>
                <a:latin typeface="Trebuchet MS"/>
                <a:cs typeface="Trebuchet MS"/>
              </a:rPr>
              <a:t>To</a:t>
            </a:r>
            <a:r>
              <a:rPr sz="2700" spc="-75" dirty="0">
                <a:solidFill>
                  <a:srgbClr val="292959"/>
                </a:solidFill>
                <a:latin typeface="Trebuchet MS"/>
                <a:cs typeface="Trebuchet MS"/>
              </a:rPr>
              <a:t> </a:t>
            </a:r>
            <a:r>
              <a:rPr sz="2700" spc="-70" dirty="0">
                <a:solidFill>
                  <a:srgbClr val="292959"/>
                </a:solidFill>
                <a:latin typeface="Trebuchet MS"/>
                <a:cs typeface="Trebuchet MS"/>
              </a:rPr>
              <a:t>establish</a:t>
            </a:r>
            <a:r>
              <a:rPr sz="2700" spc="-75" dirty="0">
                <a:solidFill>
                  <a:srgbClr val="292959"/>
                </a:solidFill>
                <a:latin typeface="Trebuchet MS"/>
                <a:cs typeface="Trebuchet MS"/>
              </a:rPr>
              <a:t> </a:t>
            </a:r>
            <a:r>
              <a:rPr sz="2700" dirty="0">
                <a:solidFill>
                  <a:srgbClr val="292959"/>
                </a:solidFill>
                <a:latin typeface="Trebuchet MS"/>
                <a:cs typeface="Trebuchet MS"/>
              </a:rPr>
              <a:t>an</a:t>
            </a:r>
            <a:r>
              <a:rPr sz="2700" spc="-75" dirty="0">
                <a:solidFill>
                  <a:srgbClr val="292959"/>
                </a:solidFill>
                <a:latin typeface="Trebuchet MS"/>
                <a:cs typeface="Trebuchet MS"/>
              </a:rPr>
              <a:t> </a:t>
            </a:r>
            <a:r>
              <a:rPr sz="2700" spc="-125" dirty="0">
                <a:solidFill>
                  <a:srgbClr val="292959"/>
                </a:solidFill>
                <a:latin typeface="Trebuchet MS"/>
                <a:cs typeface="Trebuchet MS"/>
              </a:rPr>
              <a:t>interest</a:t>
            </a:r>
            <a:r>
              <a:rPr sz="2700" spc="-75" dirty="0">
                <a:solidFill>
                  <a:srgbClr val="292959"/>
                </a:solidFill>
                <a:latin typeface="Trebuchet MS"/>
                <a:cs typeface="Trebuchet MS"/>
              </a:rPr>
              <a:t> </a:t>
            </a:r>
            <a:r>
              <a:rPr sz="2700" spc="-105" dirty="0">
                <a:solidFill>
                  <a:srgbClr val="292959"/>
                </a:solidFill>
                <a:latin typeface="Trebuchet MS"/>
                <a:cs typeface="Trebuchet MS"/>
              </a:rPr>
              <a:t>the</a:t>
            </a:r>
            <a:r>
              <a:rPr sz="2700" spc="-75" dirty="0">
                <a:solidFill>
                  <a:srgbClr val="292959"/>
                </a:solidFill>
                <a:latin typeface="Trebuchet MS"/>
                <a:cs typeface="Trebuchet MS"/>
              </a:rPr>
              <a:t> </a:t>
            </a:r>
            <a:r>
              <a:rPr sz="2700" spc="-85" dirty="0">
                <a:solidFill>
                  <a:srgbClr val="292959"/>
                </a:solidFill>
                <a:latin typeface="Trebuchet MS"/>
                <a:cs typeface="Trebuchet MS"/>
              </a:rPr>
              <a:t>court</a:t>
            </a:r>
            <a:r>
              <a:rPr sz="2700" spc="-70" dirty="0">
                <a:solidFill>
                  <a:srgbClr val="292959"/>
                </a:solidFill>
                <a:latin typeface="Trebuchet MS"/>
                <a:cs typeface="Trebuchet MS"/>
              </a:rPr>
              <a:t> </a:t>
            </a:r>
            <a:r>
              <a:rPr sz="2700" spc="-170" dirty="0">
                <a:solidFill>
                  <a:srgbClr val="292959"/>
                </a:solidFill>
                <a:latin typeface="Trebuchet MS"/>
                <a:cs typeface="Trebuchet MS"/>
              </a:rPr>
              <a:t>will</a:t>
            </a:r>
            <a:r>
              <a:rPr sz="2700" spc="-75" dirty="0">
                <a:solidFill>
                  <a:srgbClr val="292959"/>
                </a:solidFill>
                <a:latin typeface="Trebuchet MS"/>
                <a:cs typeface="Trebuchet MS"/>
              </a:rPr>
              <a:t> </a:t>
            </a:r>
            <a:r>
              <a:rPr sz="2700" spc="-130" dirty="0">
                <a:solidFill>
                  <a:srgbClr val="292959"/>
                </a:solidFill>
                <a:latin typeface="Trebuchet MS"/>
                <a:cs typeface="Trebuchet MS"/>
              </a:rPr>
              <a:t>(Per</a:t>
            </a:r>
            <a:r>
              <a:rPr sz="2700" spc="-75" dirty="0">
                <a:solidFill>
                  <a:srgbClr val="292959"/>
                </a:solidFill>
                <a:latin typeface="Trebuchet MS"/>
                <a:cs typeface="Trebuchet MS"/>
              </a:rPr>
              <a:t> </a:t>
            </a:r>
            <a:r>
              <a:rPr sz="2700" dirty="0">
                <a:solidFill>
                  <a:srgbClr val="292959"/>
                </a:solidFill>
                <a:latin typeface="Trebuchet MS"/>
                <a:cs typeface="Trebuchet MS"/>
              </a:rPr>
              <a:t>Chadwick</a:t>
            </a:r>
            <a:r>
              <a:rPr sz="2700" spc="-75" dirty="0">
                <a:solidFill>
                  <a:srgbClr val="292959"/>
                </a:solidFill>
                <a:latin typeface="Trebuchet MS"/>
                <a:cs typeface="Trebuchet MS"/>
              </a:rPr>
              <a:t> </a:t>
            </a:r>
            <a:r>
              <a:rPr sz="2700" spc="-320" dirty="0">
                <a:solidFill>
                  <a:srgbClr val="292959"/>
                </a:solidFill>
                <a:latin typeface="Trebuchet MS"/>
                <a:cs typeface="Trebuchet MS"/>
              </a:rPr>
              <a:t>LJ,</a:t>
            </a:r>
            <a:r>
              <a:rPr sz="2700" spc="-75" dirty="0">
                <a:solidFill>
                  <a:srgbClr val="292959"/>
                </a:solidFill>
                <a:latin typeface="Trebuchet MS"/>
                <a:cs typeface="Trebuchet MS"/>
              </a:rPr>
              <a:t> </a:t>
            </a:r>
            <a:r>
              <a:rPr sz="2700" b="1" i="1" spc="-70" dirty="0">
                <a:solidFill>
                  <a:srgbClr val="292959"/>
                </a:solidFill>
                <a:latin typeface="Trebuchet MS"/>
                <a:cs typeface="Trebuchet MS"/>
              </a:rPr>
              <a:t>Oxley</a:t>
            </a:r>
            <a:r>
              <a:rPr sz="2700" b="1" i="1" spc="-130" dirty="0">
                <a:solidFill>
                  <a:srgbClr val="292959"/>
                </a:solidFill>
                <a:latin typeface="Trebuchet MS"/>
                <a:cs typeface="Trebuchet MS"/>
              </a:rPr>
              <a:t> </a:t>
            </a:r>
            <a:r>
              <a:rPr sz="2700" b="1" i="1" spc="-170" dirty="0">
                <a:solidFill>
                  <a:srgbClr val="292959"/>
                </a:solidFill>
                <a:latin typeface="Trebuchet MS"/>
                <a:cs typeface="Trebuchet MS"/>
              </a:rPr>
              <a:t>v</a:t>
            </a:r>
            <a:r>
              <a:rPr sz="2700" b="1" i="1" spc="-130" dirty="0">
                <a:solidFill>
                  <a:srgbClr val="292959"/>
                </a:solidFill>
                <a:latin typeface="Trebuchet MS"/>
                <a:cs typeface="Trebuchet MS"/>
              </a:rPr>
              <a:t> </a:t>
            </a:r>
            <a:r>
              <a:rPr sz="2700" b="1" i="1" dirty="0">
                <a:solidFill>
                  <a:srgbClr val="292959"/>
                </a:solidFill>
                <a:latin typeface="Trebuchet MS"/>
                <a:cs typeface="Trebuchet MS"/>
              </a:rPr>
              <a:t>Hiscock</a:t>
            </a:r>
            <a:r>
              <a:rPr sz="2700" b="1" i="1" spc="-130" dirty="0">
                <a:solidFill>
                  <a:srgbClr val="292959"/>
                </a:solidFill>
                <a:latin typeface="Trebuchet MS"/>
                <a:cs typeface="Trebuchet MS"/>
              </a:rPr>
              <a:t> </a:t>
            </a:r>
            <a:r>
              <a:rPr sz="2700" b="1" spc="-85" dirty="0">
                <a:solidFill>
                  <a:srgbClr val="292959"/>
                </a:solidFill>
                <a:latin typeface="Trebuchet MS"/>
                <a:cs typeface="Trebuchet MS"/>
              </a:rPr>
              <a:t>[2004]</a:t>
            </a:r>
            <a:r>
              <a:rPr sz="2700" b="1" spc="-130" dirty="0">
                <a:solidFill>
                  <a:srgbClr val="292959"/>
                </a:solidFill>
                <a:latin typeface="Trebuchet MS"/>
                <a:cs typeface="Trebuchet MS"/>
              </a:rPr>
              <a:t> </a:t>
            </a:r>
            <a:r>
              <a:rPr sz="2700" b="1" spc="-150" dirty="0">
                <a:solidFill>
                  <a:srgbClr val="292959"/>
                </a:solidFill>
                <a:latin typeface="Trebuchet MS"/>
                <a:cs typeface="Trebuchet MS"/>
              </a:rPr>
              <a:t>3</a:t>
            </a:r>
            <a:r>
              <a:rPr sz="2700" b="1" spc="-130" dirty="0">
                <a:solidFill>
                  <a:srgbClr val="292959"/>
                </a:solidFill>
                <a:latin typeface="Trebuchet MS"/>
                <a:cs typeface="Trebuchet MS"/>
              </a:rPr>
              <a:t> </a:t>
            </a:r>
            <a:r>
              <a:rPr sz="2700" b="1" dirty="0">
                <a:solidFill>
                  <a:srgbClr val="292959"/>
                </a:solidFill>
                <a:latin typeface="Trebuchet MS"/>
                <a:cs typeface="Trebuchet MS"/>
              </a:rPr>
              <a:t>All</a:t>
            </a:r>
            <a:r>
              <a:rPr sz="2700" b="1" spc="-130" dirty="0">
                <a:solidFill>
                  <a:srgbClr val="292959"/>
                </a:solidFill>
                <a:latin typeface="Trebuchet MS"/>
                <a:cs typeface="Trebuchet MS"/>
              </a:rPr>
              <a:t> </a:t>
            </a:r>
            <a:r>
              <a:rPr sz="2700" b="1" spc="-170" dirty="0">
                <a:solidFill>
                  <a:srgbClr val="292959"/>
                </a:solidFill>
                <a:latin typeface="Trebuchet MS"/>
                <a:cs typeface="Trebuchet MS"/>
              </a:rPr>
              <a:t>ER</a:t>
            </a:r>
            <a:r>
              <a:rPr sz="2700" b="1" spc="-130" dirty="0">
                <a:solidFill>
                  <a:srgbClr val="292959"/>
                </a:solidFill>
                <a:latin typeface="Trebuchet MS"/>
                <a:cs typeface="Trebuchet MS"/>
              </a:rPr>
              <a:t> </a:t>
            </a:r>
            <a:r>
              <a:rPr sz="2700" b="1" spc="-45" dirty="0">
                <a:solidFill>
                  <a:srgbClr val="292959"/>
                </a:solidFill>
                <a:latin typeface="Trebuchet MS"/>
                <a:cs typeface="Trebuchet MS"/>
              </a:rPr>
              <a:t>703</a:t>
            </a:r>
            <a:r>
              <a:rPr sz="2700" b="1" spc="-70" dirty="0">
                <a:solidFill>
                  <a:srgbClr val="292959"/>
                </a:solidFill>
                <a:latin typeface="Trebuchet MS"/>
                <a:cs typeface="Trebuchet MS"/>
              </a:rPr>
              <a:t> </a:t>
            </a:r>
            <a:r>
              <a:rPr sz="2700" dirty="0">
                <a:solidFill>
                  <a:srgbClr val="292959"/>
                </a:solidFill>
                <a:latin typeface="Trebuchet MS"/>
                <a:cs typeface="Trebuchet MS"/>
              </a:rPr>
              <a:t>at</a:t>
            </a:r>
            <a:r>
              <a:rPr sz="2700" spc="-75" dirty="0">
                <a:solidFill>
                  <a:srgbClr val="292959"/>
                </a:solidFill>
                <a:latin typeface="Trebuchet MS"/>
                <a:cs typeface="Trebuchet MS"/>
              </a:rPr>
              <a:t> </a:t>
            </a:r>
            <a:r>
              <a:rPr sz="2700" spc="-20" dirty="0">
                <a:solidFill>
                  <a:srgbClr val="292959"/>
                </a:solidFill>
                <a:latin typeface="Trebuchet MS"/>
                <a:cs typeface="Trebuchet MS"/>
              </a:rPr>
              <a:t>737): </a:t>
            </a:r>
            <a:r>
              <a:rPr sz="2700" spc="-45" dirty="0">
                <a:solidFill>
                  <a:srgbClr val="292959"/>
                </a:solidFill>
                <a:latin typeface="Trebuchet MS"/>
                <a:cs typeface="Trebuchet MS"/>
              </a:rPr>
              <a:t>consider</a:t>
            </a:r>
            <a:r>
              <a:rPr sz="2700" spc="-114" dirty="0">
                <a:solidFill>
                  <a:srgbClr val="292959"/>
                </a:solidFill>
                <a:latin typeface="Trebuchet MS"/>
                <a:cs typeface="Trebuchet MS"/>
              </a:rPr>
              <a:t> </a:t>
            </a:r>
            <a:r>
              <a:rPr sz="2700" spc="-110" dirty="0">
                <a:solidFill>
                  <a:srgbClr val="292959"/>
                </a:solidFill>
                <a:latin typeface="Trebuchet MS"/>
                <a:cs typeface="Trebuchet MS"/>
              </a:rPr>
              <a:t>whether</a:t>
            </a:r>
            <a:r>
              <a:rPr sz="2700" spc="-90" dirty="0">
                <a:solidFill>
                  <a:srgbClr val="292959"/>
                </a:solidFill>
                <a:latin typeface="Trebuchet MS"/>
                <a:cs typeface="Trebuchet MS"/>
              </a:rPr>
              <a:t> </a:t>
            </a:r>
            <a:r>
              <a:rPr sz="2700" spc="-114" dirty="0">
                <a:solidFill>
                  <a:srgbClr val="292959"/>
                </a:solidFill>
                <a:latin typeface="Trebuchet MS"/>
                <a:cs typeface="Trebuchet MS"/>
              </a:rPr>
              <a:t>there</a:t>
            </a:r>
            <a:r>
              <a:rPr sz="2700" spc="-90" dirty="0">
                <a:solidFill>
                  <a:srgbClr val="292959"/>
                </a:solidFill>
                <a:latin typeface="Trebuchet MS"/>
                <a:cs typeface="Trebuchet MS"/>
              </a:rPr>
              <a:t> </a:t>
            </a:r>
            <a:r>
              <a:rPr sz="2700" spc="-65" dirty="0">
                <a:solidFill>
                  <a:srgbClr val="292959"/>
                </a:solidFill>
                <a:latin typeface="Trebuchet MS"/>
                <a:cs typeface="Trebuchet MS"/>
              </a:rPr>
              <a:t>is</a:t>
            </a:r>
            <a:r>
              <a:rPr sz="2700" spc="-95" dirty="0">
                <a:solidFill>
                  <a:srgbClr val="292959"/>
                </a:solidFill>
                <a:latin typeface="Trebuchet MS"/>
                <a:cs typeface="Trebuchet MS"/>
              </a:rPr>
              <a:t> </a:t>
            </a:r>
            <a:r>
              <a:rPr sz="2700" spc="-55" dirty="0">
                <a:solidFill>
                  <a:srgbClr val="292959"/>
                </a:solidFill>
                <a:latin typeface="Trebuchet MS"/>
                <a:cs typeface="Trebuchet MS"/>
              </a:rPr>
              <a:t>evidence</a:t>
            </a:r>
            <a:r>
              <a:rPr sz="2700" spc="-95" dirty="0">
                <a:solidFill>
                  <a:srgbClr val="292959"/>
                </a:solidFill>
                <a:latin typeface="Trebuchet MS"/>
                <a:cs typeface="Trebuchet MS"/>
              </a:rPr>
              <a:t> </a:t>
            </a:r>
            <a:r>
              <a:rPr sz="2700" spc="-145" dirty="0">
                <a:solidFill>
                  <a:srgbClr val="292959"/>
                </a:solidFill>
                <a:latin typeface="Trebuchet MS"/>
                <a:cs typeface="Trebuchet MS"/>
              </a:rPr>
              <a:t>of,</a:t>
            </a:r>
            <a:r>
              <a:rPr sz="2700" spc="-85" dirty="0">
                <a:solidFill>
                  <a:srgbClr val="292959"/>
                </a:solidFill>
                <a:latin typeface="Trebuchet MS"/>
                <a:cs typeface="Trebuchet MS"/>
              </a:rPr>
              <a:t> </a:t>
            </a:r>
            <a:r>
              <a:rPr sz="2700" spc="-10" dirty="0">
                <a:solidFill>
                  <a:srgbClr val="292959"/>
                </a:solidFill>
                <a:latin typeface="Trebuchet MS"/>
                <a:cs typeface="Trebuchet MS"/>
              </a:rPr>
              <a:t>either:</a:t>
            </a:r>
            <a:endParaRPr sz="2700">
              <a:latin typeface="Trebuchet MS"/>
              <a:cs typeface="Trebuchet MS"/>
            </a:endParaRPr>
          </a:p>
          <a:p>
            <a:pPr marL="1177925" marR="410209">
              <a:lnSpc>
                <a:spcPct val="136600"/>
              </a:lnSpc>
            </a:pPr>
            <a:r>
              <a:rPr sz="2700" spc="110" dirty="0">
                <a:solidFill>
                  <a:srgbClr val="292959"/>
                </a:solidFill>
                <a:latin typeface="Trebuchet MS"/>
                <a:cs typeface="Trebuchet MS"/>
              </a:rPr>
              <a:t>a</a:t>
            </a:r>
            <a:r>
              <a:rPr sz="2700" spc="-125" dirty="0">
                <a:solidFill>
                  <a:srgbClr val="292959"/>
                </a:solidFill>
                <a:latin typeface="Trebuchet MS"/>
                <a:cs typeface="Trebuchet MS"/>
              </a:rPr>
              <a:t> </a:t>
            </a:r>
            <a:r>
              <a:rPr sz="2700" spc="-55" dirty="0">
                <a:solidFill>
                  <a:srgbClr val="292959"/>
                </a:solidFill>
                <a:latin typeface="Trebuchet MS"/>
                <a:cs typeface="Trebuchet MS"/>
              </a:rPr>
              <a:t>communicated</a:t>
            </a:r>
            <a:r>
              <a:rPr sz="2700" spc="-100" dirty="0">
                <a:solidFill>
                  <a:srgbClr val="292959"/>
                </a:solidFill>
                <a:latin typeface="Trebuchet MS"/>
                <a:cs typeface="Trebuchet MS"/>
              </a:rPr>
              <a:t> </a:t>
            </a:r>
            <a:r>
              <a:rPr sz="2700" spc="-50" dirty="0">
                <a:solidFill>
                  <a:srgbClr val="292959"/>
                </a:solidFill>
                <a:latin typeface="Trebuchet MS"/>
                <a:cs typeface="Trebuchet MS"/>
              </a:rPr>
              <a:t>common</a:t>
            </a:r>
            <a:r>
              <a:rPr sz="2700" spc="-100" dirty="0">
                <a:solidFill>
                  <a:srgbClr val="292959"/>
                </a:solidFill>
                <a:latin typeface="Trebuchet MS"/>
                <a:cs typeface="Trebuchet MS"/>
              </a:rPr>
              <a:t> </a:t>
            </a:r>
            <a:r>
              <a:rPr sz="2700" spc="-120" dirty="0">
                <a:solidFill>
                  <a:srgbClr val="292959"/>
                </a:solidFill>
                <a:latin typeface="Trebuchet MS"/>
                <a:cs typeface="Trebuchet MS"/>
              </a:rPr>
              <a:t>intention</a:t>
            </a:r>
            <a:r>
              <a:rPr sz="2700" spc="-85" dirty="0">
                <a:solidFill>
                  <a:srgbClr val="292959"/>
                </a:solidFill>
                <a:latin typeface="Trebuchet MS"/>
                <a:cs typeface="Trebuchet MS"/>
              </a:rPr>
              <a:t> or</a:t>
            </a:r>
            <a:r>
              <a:rPr sz="2700" spc="-100" dirty="0">
                <a:solidFill>
                  <a:srgbClr val="292959"/>
                </a:solidFill>
                <a:latin typeface="Trebuchet MS"/>
                <a:cs typeface="Trebuchet MS"/>
              </a:rPr>
              <a:t> </a:t>
            </a:r>
            <a:r>
              <a:rPr sz="2700" spc="-45" dirty="0">
                <a:solidFill>
                  <a:srgbClr val="292959"/>
                </a:solidFill>
                <a:latin typeface="Trebuchet MS"/>
                <a:cs typeface="Trebuchet MS"/>
              </a:rPr>
              <a:t>agreement</a:t>
            </a:r>
            <a:r>
              <a:rPr sz="2700" spc="-105" dirty="0">
                <a:solidFill>
                  <a:srgbClr val="292959"/>
                </a:solidFill>
                <a:latin typeface="Trebuchet MS"/>
                <a:cs typeface="Trebuchet MS"/>
              </a:rPr>
              <a:t> </a:t>
            </a:r>
            <a:r>
              <a:rPr sz="2700" spc="-50" dirty="0">
                <a:solidFill>
                  <a:srgbClr val="292959"/>
                </a:solidFill>
                <a:latin typeface="Trebuchet MS"/>
                <a:cs typeface="Trebuchet MS"/>
              </a:rPr>
              <a:t>between</a:t>
            </a:r>
            <a:r>
              <a:rPr sz="2700" spc="-100" dirty="0">
                <a:solidFill>
                  <a:srgbClr val="292959"/>
                </a:solidFill>
                <a:latin typeface="Trebuchet MS"/>
                <a:cs typeface="Trebuchet MS"/>
              </a:rPr>
              <a:t> </a:t>
            </a:r>
            <a:r>
              <a:rPr sz="2700" spc="-105" dirty="0">
                <a:solidFill>
                  <a:srgbClr val="292959"/>
                </a:solidFill>
                <a:latin typeface="Trebuchet MS"/>
                <a:cs typeface="Trebuchet MS"/>
              </a:rPr>
              <a:t>the</a:t>
            </a:r>
            <a:r>
              <a:rPr sz="2700" spc="-95" dirty="0">
                <a:solidFill>
                  <a:srgbClr val="292959"/>
                </a:solidFill>
                <a:latin typeface="Trebuchet MS"/>
                <a:cs typeface="Trebuchet MS"/>
              </a:rPr>
              <a:t> </a:t>
            </a:r>
            <a:r>
              <a:rPr sz="2700" spc="-70" dirty="0">
                <a:solidFill>
                  <a:srgbClr val="292959"/>
                </a:solidFill>
                <a:latin typeface="Trebuchet MS"/>
                <a:cs typeface="Trebuchet MS"/>
              </a:rPr>
              <a:t>parties</a:t>
            </a:r>
            <a:r>
              <a:rPr sz="2700" spc="-105" dirty="0">
                <a:solidFill>
                  <a:srgbClr val="292959"/>
                </a:solidFill>
                <a:latin typeface="Trebuchet MS"/>
                <a:cs typeface="Trebuchet MS"/>
              </a:rPr>
              <a:t> </a:t>
            </a:r>
            <a:r>
              <a:rPr sz="2700" dirty="0">
                <a:solidFill>
                  <a:srgbClr val="292959"/>
                </a:solidFill>
                <a:latin typeface="Trebuchet MS"/>
                <a:cs typeface="Trebuchet MS"/>
              </a:rPr>
              <a:t>(</a:t>
            </a:r>
            <a:r>
              <a:rPr sz="2700" b="1" dirty="0">
                <a:solidFill>
                  <a:srgbClr val="292959"/>
                </a:solidFill>
                <a:latin typeface="Trebuchet MS"/>
                <a:cs typeface="Trebuchet MS"/>
              </a:rPr>
              <a:t>express</a:t>
            </a:r>
            <a:r>
              <a:rPr sz="2700" b="1" spc="-155" dirty="0">
                <a:solidFill>
                  <a:srgbClr val="292959"/>
                </a:solidFill>
                <a:latin typeface="Trebuchet MS"/>
                <a:cs typeface="Trebuchet MS"/>
              </a:rPr>
              <a:t> </a:t>
            </a:r>
            <a:r>
              <a:rPr sz="2700" b="1" spc="-10" dirty="0">
                <a:solidFill>
                  <a:srgbClr val="292959"/>
                </a:solidFill>
                <a:latin typeface="Trebuchet MS"/>
                <a:cs typeface="Trebuchet MS"/>
              </a:rPr>
              <a:t>common</a:t>
            </a:r>
            <a:r>
              <a:rPr sz="2700" b="1" spc="-155" dirty="0">
                <a:solidFill>
                  <a:srgbClr val="292959"/>
                </a:solidFill>
                <a:latin typeface="Trebuchet MS"/>
                <a:cs typeface="Trebuchet MS"/>
              </a:rPr>
              <a:t> </a:t>
            </a:r>
            <a:r>
              <a:rPr sz="2700" b="1" spc="-95" dirty="0">
                <a:solidFill>
                  <a:srgbClr val="292959"/>
                </a:solidFill>
                <a:latin typeface="Trebuchet MS"/>
                <a:cs typeface="Trebuchet MS"/>
              </a:rPr>
              <a:t>intention</a:t>
            </a:r>
            <a:r>
              <a:rPr sz="2700" spc="-95" dirty="0">
                <a:solidFill>
                  <a:srgbClr val="292959"/>
                </a:solidFill>
                <a:latin typeface="Trebuchet MS"/>
                <a:cs typeface="Trebuchet MS"/>
              </a:rPr>
              <a:t>)</a:t>
            </a:r>
            <a:r>
              <a:rPr sz="2700" spc="-100" dirty="0">
                <a:solidFill>
                  <a:srgbClr val="292959"/>
                </a:solidFill>
                <a:latin typeface="Trebuchet MS"/>
                <a:cs typeface="Trebuchet MS"/>
              </a:rPr>
              <a:t> </a:t>
            </a:r>
            <a:r>
              <a:rPr sz="2700" spc="-25" dirty="0">
                <a:solidFill>
                  <a:srgbClr val="292959"/>
                </a:solidFill>
                <a:latin typeface="Trebuchet MS"/>
                <a:cs typeface="Trebuchet MS"/>
              </a:rPr>
              <a:t>or </a:t>
            </a:r>
            <a:r>
              <a:rPr sz="2700" dirty="0">
                <a:solidFill>
                  <a:srgbClr val="292959"/>
                </a:solidFill>
                <a:latin typeface="Trebuchet MS"/>
                <a:cs typeface="Trebuchet MS"/>
              </a:rPr>
              <a:t>an</a:t>
            </a:r>
            <a:r>
              <a:rPr sz="2700" spc="-80" dirty="0">
                <a:solidFill>
                  <a:srgbClr val="292959"/>
                </a:solidFill>
                <a:latin typeface="Trebuchet MS"/>
                <a:cs typeface="Trebuchet MS"/>
              </a:rPr>
              <a:t> </a:t>
            </a:r>
            <a:r>
              <a:rPr sz="2700" spc="-45" dirty="0">
                <a:solidFill>
                  <a:srgbClr val="292959"/>
                </a:solidFill>
                <a:latin typeface="Trebuchet MS"/>
                <a:cs typeface="Trebuchet MS"/>
              </a:rPr>
              <a:t>agreement</a:t>
            </a:r>
            <a:r>
              <a:rPr sz="2700" spc="-75" dirty="0">
                <a:solidFill>
                  <a:srgbClr val="292959"/>
                </a:solidFill>
                <a:latin typeface="Trebuchet MS"/>
                <a:cs typeface="Trebuchet MS"/>
              </a:rPr>
              <a:t> </a:t>
            </a:r>
            <a:r>
              <a:rPr sz="2700" spc="-70" dirty="0">
                <a:solidFill>
                  <a:srgbClr val="292959"/>
                </a:solidFill>
                <a:latin typeface="Trebuchet MS"/>
                <a:cs typeface="Trebuchet MS"/>
              </a:rPr>
              <a:t>which</a:t>
            </a:r>
            <a:r>
              <a:rPr sz="2700" spc="-75" dirty="0">
                <a:solidFill>
                  <a:srgbClr val="292959"/>
                </a:solidFill>
                <a:latin typeface="Trebuchet MS"/>
                <a:cs typeface="Trebuchet MS"/>
              </a:rPr>
              <a:t> </a:t>
            </a:r>
            <a:r>
              <a:rPr sz="2700" dirty="0">
                <a:solidFill>
                  <a:srgbClr val="292959"/>
                </a:solidFill>
                <a:latin typeface="Trebuchet MS"/>
                <a:cs typeface="Trebuchet MS"/>
              </a:rPr>
              <a:t>can</a:t>
            </a:r>
            <a:r>
              <a:rPr sz="2700" spc="-75" dirty="0">
                <a:solidFill>
                  <a:srgbClr val="292959"/>
                </a:solidFill>
                <a:latin typeface="Trebuchet MS"/>
                <a:cs typeface="Trebuchet MS"/>
              </a:rPr>
              <a:t> </a:t>
            </a:r>
            <a:r>
              <a:rPr sz="2700" dirty="0">
                <a:solidFill>
                  <a:srgbClr val="292959"/>
                </a:solidFill>
                <a:latin typeface="Trebuchet MS"/>
                <a:cs typeface="Trebuchet MS"/>
              </a:rPr>
              <a:t>be</a:t>
            </a:r>
            <a:r>
              <a:rPr sz="2700" spc="-75" dirty="0">
                <a:solidFill>
                  <a:srgbClr val="292959"/>
                </a:solidFill>
                <a:latin typeface="Trebuchet MS"/>
                <a:cs typeface="Trebuchet MS"/>
              </a:rPr>
              <a:t> </a:t>
            </a:r>
            <a:r>
              <a:rPr sz="2700" spc="-105" dirty="0">
                <a:solidFill>
                  <a:srgbClr val="292959"/>
                </a:solidFill>
                <a:latin typeface="Trebuchet MS"/>
                <a:cs typeface="Trebuchet MS"/>
              </a:rPr>
              <a:t>inferred</a:t>
            </a:r>
            <a:r>
              <a:rPr sz="2700" spc="-75" dirty="0">
                <a:solidFill>
                  <a:srgbClr val="292959"/>
                </a:solidFill>
                <a:latin typeface="Trebuchet MS"/>
                <a:cs typeface="Trebuchet MS"/>
              </a:rPr>
              <a:t> </a:t>
            </a:r>
            <a:r>
              <a:rPr sz="2700" spc="-125" dirty="0">
                <a:solidFill>
                  <a:srgbClr val="292959"/>
                </a:solidFill>
                <a:latin typeface="Trebuchet MS"/>
                <a:cs typeface="Trebuchet MS"/>
              </a:rPr>
              <a:t>from</a:t>
            </a:r>
            <a:r>
              <a:rPr sz="2700" spc="-80" dirty="0">
                <a:solidFill>
                  <a:srgbClr val="292959"/>
                </a:solidFill>
                <a:latin typeface="Trebuchet MS"/>
                <a:cs typeface="Trebuchet MS"/>
              </a:rPr>
              <a:t> </a:t>
            </a:r>
            <a:r>
              <a:rPr sz="2700" spc="-105" dirty="0">
                <a:solidFill>
                  <a:srgbClr val="292959"/>
                </a:solidFill>
                <a:latin typeface="Trebuchet MS"/>
                <a:cs typeface="Trebuchet MS"/>
              </a:rPr>
              <a:t>the</a:t>
            </a:r>
            <a:r>
              <a:rPr sz="2700" spc="-75" dirty="0">
                <a:solidFill>
                  <a:srgbClr val="292959"/>
                </a:solidFill>
                <a:latin typeface="Trebuchet MS"/>
                <a:cs typeface="Trebuchet MS"/>
              </a:rPr>
              <a:t> </a:t>
            </a:r>
            <a:r>
              <a:rPr sz="2700" spc="-125" dirty="0">
                <a:solidFill>
                  <a:srgbClr val="292959"/>
                </a:solidFill>
                <a:latin typeface="Trebuchet MS"/>
                <a:cs typeface="Trebuchet MS"/>
              </a:rPr>
              <a:t>parties’</a:t>
            </a:r>
            <a:r>
              <a:rPr sz="2700" spc="-75" dirty="0">
                <a:solidFill>
                  <a:srgbClr val="292959"/>
                </a:solidFill>
                <a:latin typeface="Trebuchet MS"/>
                <a:cs typeface="Trebuchet MS"/>
              </a:rPr>
              <a:t> </a:t>
            </a:r>
            <a:r>
              <a:rPr sz="2700" spc="-25" dirty="0">
                <a:solidFill>
                  <a:srgbClr val="292959"/>
                </a:solidFill>
                <a:latin typeface="Trebuchet MS"/>
                <a:cs typeface="Trebuchet MS"/>
              </a:rPr>
              <a:t>conduct</a:t>
            </a:r>
            <a:r>
              <a:rPr sz="2700" spc="-75" dirty="0">
                <a:solidFill>
                  <a:srgbClr val="292959"/>
                </a:solidFill>
                <a:latin typeface="Trebuchet MS"/>
                <a:cs typeface="Trebuchet MS"/>
              </a:rPr>
              <a:t> </a:t>
            </a:r>
            <a:r>
              <a:rPr sz="2700" spc="-100" dirty="0">
                <a:solidFill>
                  <a:srgbClr val="292959"/>
                </a:solidFill>
                <a:latin typeface="Trebuchet MS"/>
                <a:cs typeface="Trebuchet MS"/>
              </a:rPr>
              <a:t>(</a:t>
            </a:r>
            <a:r>
              <a:rPr sz="2700" b="1" spc="-100" dirty="0">
                <a:solidFill>
                  <a:srgbClr val="292959"/>
                </a:solidFill>
                <a:latin typeface="Trebuchet MS"/>
                <a:cs typeface="Trebuchet MS"/>
              </a:rPr>
              <a:t>intention</a:t>
            </a:r>
            <a:r>
              <a:rPr sz="2700" b="1" spc="-130" dirty="0">
                <a:solidFill>
                  <a:srgbClr val="292959"/>
                </a:solidFill>
                <a:latin typeface="Trebuchet MS"/>
                <a:cs typeface="Trebuchet MS"/>
              </a:rPr>
              <a:t> </a:t>
            </a:r>
            <a:r>
              <a:rPr sz="2700" b="1" spc="-50" dirty="0">
                <a:solidFill>
                  <a:srgbClr val="292959"/>
                </a:solidFill>
                <a:latin typeface="Trebuchet MS"/>
                <a:cs typeface="Trebuchet MS"/>
              </a:rPr>
              <a:t>inferred</a:t>
            </a:r>
            <a:r>
              <a:rPr sz="2700" b="1" spc="-130" dirty="0">
                <a:solidFill>
                  <a:srgbClr val="292959"/>
                </a:solidFill>
                <a:latin typeface="Trebuchet MS"/>
                <a:cs typeface="Trebuchet MS"/>
              </a:rPr>
              <a:t> </a:t>
            </a:r>
            <a:r>
              <a:rPr sz="2700" b="1" spc="-50" dirty="0">
                <a:solidFill>
                  <a:srgbClr val="292959"/>
                </a:solidFill>
                <a:latin typeface="Trebuchet MS"/>
                <a:cs typeface="Trebuchet MS"/>
              </a:rPr>
              <a:t>from</a:t>
            </a:r>
            <a:r>
              <a:rPr sz="2700" b="1" spc="-130" dirty="0">
                <a:solidFill>
                  <a:srgbClr val="292959"/>
                </a:solidFill>
                <a:latin typeface="Trebuchet MS"/>
                <a:cs typeface="Trebuchet MS"/>
              </a:rPr>
              <a:t> </a:t>
            </a:r>
            <a:r>
              <a:rPr sz="2700" b="1" spc="-10" dirty="0">
                <a:solidFill>
                  <a:srgbClr val="292959"/>
                </a:solidFill>
                <a:latin typeface="Trebuchet MS"/>
                <a:cs typeface="Trebuchet MS"/>
              </a:rPr>
              <a:t>conduct</a:t>
            </a:r>
            <a:r>
              <a:rPr sz="2700" spc="-10" dirty="0">
                <a:solidFill>
                  <a:srgbClr val="292959"/>
                </a:solidFill>
                <a:latin typeface="Trebuchet MS"/>
                <a:cs typeface="Trebuchet MS"/>
              </a:rPr>
              <a:t>)</a:t>
            </a:r>
            <a:endParaRPr sz="2700">
              <a:latin typeface="Trebuchet MS"/>
              <a:cs typeface="Trebuchet MS"/>
            </a:endParaRPr>
          </a:p>
          <a:p>
            <a:pPr marL="594995">
              <a:lnSpc>
                <a:spcPct val="100000"/>
              </a:lnSpc>
              <a:spcBef>
                <a:spcPts val="1180"/>
              </a:spcBef>
            </a:pPr>
            <a:r>
              <a:rPr sz="2700" spc="-120" dirty="0">
                <a:solidFill>
                  <a:srgbClr val="292959"/>
                </a:solidFill>
                <a:latin typeface="Trebuchet MS"/>
                <a:cs typeface="Trebuchet MS"/>
              </a:rPr>
              <a:t>Where</a:t>
            </a:r>
            <a:r>
              <a:rPr sz="2700" spc="-85" dirty="0">
                <a:solidFill>
                  <a:srgbClr val="292959"/>
                </a:solidFill>
                <a:latin typeface="Trebuchet MS"/>
                <a:cs typeface="Trebuchet MS"/>
              </a:rPr>
              <a:t> </a:t>
            </a:r>
            <a:r>
              <a:rPr sz="2700" spc="-114" dirty="0">
                <a:solidFill>
                  <a:srgbClr val="292959"/>
                </a:solidFill>
                <a:latin typeface="Trebuchet MS"/>
                <a:cs typeface="Trebuchet MS"/>
              </a:rPr>
              <a:t>there</a:t>
            </a:r>
            <a:r>
              <a:rPr sz="2700" spc="-90" dirty="0">
                <a:solidFill>
                  <a:srgbClr val="292959"/>
                </a:solidFill>
                <a:latin typeface="Trebuchet MS"/>
                <a:cs typeface="Trebuchet MS"/>
              </a:rPr>
              <a:t> </a:t>
            </a:r>
            <a:r>
              <a:rPr sz="2700" spc="-65" dirty="0">
                <a:solidFill>
                  <a:srgbClr val="292959"/>
                </a:solidFill>
                <a:latin typeface="Trebuchet MS"/>
                <a:cs typeface="Trebuchet MS"/>
              </a:rPr>
              <a:t>is</a:t>
            </a:r>
            <a:r>
              <a:rPr sz="2700" spc="-125" dirty="0">
                <a:solidFill>
                  <a:srgbClr val="292959"/>
                </a:solidFill>
                <a:latin typeface="Trebuchet MS"/>
                <a:cs typeface="Trebuchet MS"/>
              </a:rPr>
              <a:t> </a:t>
            </a:r>
            <a:r>
              <a:rPr sz="2700" dirty="0">
                <a:solidFill>
                  <a:srgbClr val="292959"/>
                </a:solidFill>
                <a:latin typeface="Trebuchet MS"/>
                <a:cs typeface="Trebuchet MS"/>
              </a:rPr>
              <a:t>an</a:t>
            </a:r>
            <a:r>
              <a:rPr sz="2700" spc="-95" dirty="0">
                <a:solidFill>
                  <a:srgbClr val="292959"/>
                </a:solidFill>
                <a:latin typeface="Trebuchet MS"/>
                <a:cs typeface="Trebuchet MS"/>
              </a:rPr>
              <a:t> </a:t>
            </a:r>
            <a:r>
              <a:rPr sz="2700" spc="-120" dirty="0">
                <a:solidFill>
                  <a:srgbClr val="292959"/>
                </a:solidFill>
                <a:latin typeface="Trebuchet MS"/>
                <a:cs typeface="Trebuchet MS"/>
              </a:rPr>
              <a:t>agreement....</a:t>
            </a:r>
            <a:r>
              <a:rPr sz="2700" spc="-85" dirty="0">
                <a:solidFill>
                  <a:srgbClr val="292959"/>
                </a:solidFill>
                <a:latin typeface="Trebuchet MS"/>
                <a:cs typeface="Trebuchet MS"/>
              </a:rPr>
              <a:t> </a:t>
            </a:r>
            <a:r>
              <a:rPr sz="2700" spc="-110" dirty="0">
                <a:solidFill>
                  <a:srgbClr val="292959"/>
                </a:solidFill>
                <a:latin typeface="Trebuchet MS"/>
                <a:cs typeface="Trebuchet MS"/>
              </a:rPr>
              <a:t>whether</a:t>
            </a:r>
            <a:r>
              <a:rPr sz="2700" spc="-95" dirty="0">
                <a:solidFill>
                  <a:srgbClr val="292959"/>
                </a:solidFill>
                <a:latin typeface="Trebuchet MS"/>
                <a:cs typeface="Trebuchet MS"/>
              </a:rPr>
              <a:t> </a:t>
            </a:r>
            <a:r>
              <a:rPr sz="2700" spc="-105" dirty="0">
                <a:solidFill>
                  <a:srgbClr val="292959"/>
                </a:solidFill>
                <a:latin typeface="Trebuchet MS"/>
                <a:cs typeface="Trebuchet MS"/>
              </a:rPr>
              <a:t>the</a:t>
            </a:r>
            <a:r>
              <a:rPr sz="2700" spc="-95" dirty="0">
                <a:solidFill>
                  <a:srgbClr val="292959"/>
                </a:solidFill>
                <a:latin typeface="Trebuchet MS"/>
                <a:cs typeface="Trebuchet MS"/>
              </a:rPr>
              <a:t> </a:t>
            </a:r>
            <a:r>
              <a:rPr sz="2700" spc="-25" dirty="0">
                <a:solidFill>
                  <a:srgbClr val="292959"/>
                </a:solidFill>
                <a:latin typeface="Trebuchet MS"/>
                <a:cs typeface="Trebuchet MS"/>
              </a:rPr>
              <a:t>non-</a:t>
            </a:r>
            <a:r>
              <a:rPr sz="2700" spc="-10" dirty="0">
                <a:solidFill>
                  <a:srgbClr val="292959"/>
                </a:solidFill>
                <a:latin typeface="Trebuchet MS"/>
                <a:cs typeface="Trebuchet MS"/>
              </a:rPr>
              <a:t>legal</a:t>
            </a:r>
            <a:r>
              <a:rPr sz="2700" spc="-95" dirty="0">
                <a:solidFill>
                  <a:srgbClr val="292959"/>
                </a:solidFill>
                <a:latin typeface="Trebuchet MS"/>
                <a:cs typeface="Trebuchet MS"/>
              </a:rPr>
              <a:t> </a:t>
            </a:r>
            <a:r>
              <a:rPr sz="2700" spc="-70" dirty="0">
                <a:solidFill>
                  <a:srgbClr val="292959"/>
                </a:solidFill>
                <a:latin typeface="Trebuchet MS"/>
                <a:cs typeface="Trebuchet MS"/>
              </a:rPr>
              <a:t>owner</a:t>
            </a:r>
            <a:r>
              <a:rPr sz="2700" spc="-95" dirty="0">
                <a:solidFill>
                  <a:srgbClr val="292959"/>
                </a:solidFill>
                <a:latin typeface="Trebuchet MS"/>
                <a:cs typeface="Trebuchet MS"/>
              </a:rPr>
              <a:t> </a:t>
            </a:r>
            <a:r>
              <a:rPr sz="2700" spc="-90" dirty="0">
                <a:solidFill>
                  <a:srgbClr val="292959"/>
                </a:solidFill>
                <a:latin typeface="Trebuchet MS"/>
                <a:cs typeface="Trebuchet MS"/>
              </a:rPr>
              <a:t>has,</a:t>
            </a:r>
            <a:r>
              <a:rPr sz="2700" spc="-95" dirty="0">
                <a:solidFill>
                  <a:srgbClr val="292959"/>
                </a:solidFill>
                <a:latin typeface="Trebuchet MS"/>
                <a:cs typeface="Trebuchet MS"/>
              </a:rPr>
              <a:t> </a:t>
            </a:r>
            <a:r>
              <a:rPr sz="2700" b="1" dirty="0">
                <a:solidFill>
                  <a:srgbClr val="292959"/>
                </a:solidFill>
                <a:latin typeface="Trebuchet MS"/>
                <a:cs typeface="Trebuchet MS"/>
              </a:rPr>
              <a:t>acted</a:t>
            </a:r>
            <a:r>
              <a:rPr sz="2700" b="1" spc="-150" dirty="0">
                <a:solidFill>
                  <a:srgbClr val="292959"/>
                </a:solidFill>
                <a:latin typeface="Trebuchet MS"/>
                <a:cs typeface="Trebuchet MS"/>
              </a:rPr>
              <a:t> </a:t>
            </a:r>
            <a:r>
              <a:rPr sz="2700" b="1" spc="-45" dirty="0">
                <a:solidFill>
                  <a:srgbClr val="292959"/>
                </a:solidFill>
                <a:latin typeface="Trebuchet MS"/>
                <a:cs typeface="Trebuchet MS"/>
              </a:rPr>
              <a:t>on</a:t>
            </a:r>
            <a:r>
              <a:rPr sz="2700" b="1" spc="-145" dirty="0">
                <a:solidFill>
                  <a:srgbClr val="292959"/>
                </a:solidFill>
                <a:latin typeface="Trebuchet MS"/>
                <a:cs typeface="Trebuchet MS"/>
              </a:rPr>
              <a:t> </a:t>
            </a:r>
            <a:r>
              <a:rPr sz="2700" b="1" dirty="0">
                <a:solidFill>
                  <a:srgbClr val="292959"/>
                </a:solidFill>
                <a:latin typeface="Trebuchet MS"/>
                <a:cs typeface="Trebuchet MS"/>
              </a:rPr>
              <a:t>reliance</a:t>
            </a:r>
            <a:r>
              <a:rPr sz="2700" b="1" spc="-95" dirty="0">
                <a:solidFill>
                  <a:srgbClr val="292959"/>
                </a:solidFill>
                <a:latin typeface="Trebuchet MS"/>
                <a:cs typeface="Trebuchet MS"/>
              </a:rPr>
              <a:t> </a:t>
            </a:r>
            <a:r>
              <a:rPr sz="2700" dirty="0">
                <a:solidFill>
                  <a:srgbClr val="292959"/>
                </a:solidFill>
                <a:latin typeface="Trebuchet MS"/>
                <a:cs typeface="Trebuchet MS"/>
              </a:rPr>
              <a:t>of</a:t>
            </a:r>
            <a:r>
              <a:rPr sz="2700" spc="-95" dirty="0">
                <a:solidFill>
                  <a:srgbClr val="292959"/>
                </a:solidFill>
                <a:latin typeface="Trebuchet MS"/>
                <a:cs typeface="Trebuchet MS"/>
              </a:rPr>
              <a:t> </a:t>
            </a:r>
            <a:r>
              <a:rPr sz="2700" spc="-100" dirty="0">
                <a:solidFill>
                  <a:srgbClr val="292959"/>
                </a:solidFill>
                <a:latin typeface="Trebuchet MS"/>
                <a:cs typeface="Trebuchet MS"/>
              </a:rPr>
              <a:t>that</a:t>
            </a:r>
            <a:r>
              <a:rPr sz="2700" spc="-95" dirty="0">
                <a:solidFill>
                  <a:srgbClr val="292959"/>
                </a:solidFill>
                <a:latin typeface="Trebuchet MS"/>
                <a:cs typeface="Trebuchet MS"/>
              </a:rPr>
              <a:t> </a:t>
            </a:r>
            <a:r>
              <a:rPr sz="2700" spc="-45" dirty="0">
                <a:solidFill>
                  <a:srgbClr val="292959"/>
                </a:solidFill>
                <a:latin typeface="Trebuchet MS"/>
                <a:cs typeface="Trebuchet MS"/>
              </a:rPr>
              <a:t>agreement</a:t>
            </a:r>
            <a:r>
              <a:rPr sz="2700" spc="-95" dirty="0">
                <a:solidFill>
                  <a:srgbClr val="292959"/>
                </a:solidFill>
                <a:latin typeface="Trebuchet MS"/>
                <a:cs typeface="Trebuchet MS"/>
              </a:rPr>
              <a:t> </a:t>
            </a:r>
            <a:r>
              <a:rPr sz="2700" spc="-55" dirty="0">
                <a:solidFill>
                  <a:srgbClr val="292959"/>
                </a:solidFill>
                <a:latin typeface="Trebuchet MS"/>
                <a:cs typeface="Trebuchet MS"/>
              </a:rPr>
              <a:t>to</a:t>
            </a:r>
            <a:r>
              <a:rPr sz="2700" spc="-95" dirty="0">
                <a:solidFill>
                  <a:srgbClr val="292959"/>
                </a:solidFill>
                <a:latin typeface="Trebuchet MS"/>
                <a:cs typeface="Trebuchet MS"/>
              </a:rPr>
              <a:t> </a:t>
            </a:r>
            <a:r>
              <a:rPr sz="2700" spc="-25" dirty="0">
                <a:solidFill>
                  <a:srgbClr val="292959"/>
                </a:solidFill>
                <a:latin typeface="Trebuchet MS"/>
                <a:cs typeface="Trebuchet MS"/>
              </a:rPr>
              <a:t>his</a:t>
            </a:r>
            <a:endParaRPr sz="2700">
              <a:latin typeface="Trebuchet MS"/>
              <a:cs typeface="Trebuchet MS"/>
            </a:endParaRPr>
          </a:p>
          <a:p>
            <a:pPr marL="594995">
              <a:lnSpc>
                <a:spcPct val="100000"/>
              </a:lnSpc>
              <a:spcBef>
                <a:spcPts val="1185"/>
              </a:spcBef>
            </a:pPr>
            <a:r>
              <a:rPr sz="2700" b="1" spc="-10" dirty="0">
                <a:solidFill>
                  <a:srgbClr val="292959"/>
                </a:solidFill>
                <a:latin typeface="Trebuchet MS"/>
                <a:cs typeface="Trebuchet MS"/>
              </a:rPr>
              <a:t>detriment</a:t>
            </a:r>
            <a:r>
              <a:rPr sz="2700" spc="-10" dirty="0">
                <a:solidFill>
                  <a:srgbClr val="292959"/>
                </a:solidFill>
                <a:latin typeface="Trebuchet MS"/>
                <a:cs typeface="Trebuchet MS"/>
              </a:rPr>
              <a:t>.</a:t>
            </a:r>
            <a:endParaRPr sz="2700">
              <a:latin typeface="Trebuchet MS"/>
              <a:cs typeface="Trebuchet MS"/>
            </a:endParaRPr>
          </a:p>
        </p:txBody>
      </p:sp>
      <p:pic>
        <p:nvPicPr>
          <p:cNvPr id="11" name="object 11"/>
          <p:cNvPicPr/>
          <p:nvPr/>
        </p:nvPicPr>
        <p:blipFill>
          <a:blip r:embed="rId7" cstate="print"/>
          <a:stretch>
            <a:fillRect/>
          </a:stretch>
        </p:blipFill>
        <p:spPr>
          <a:xfrm>
            <a:off x="1260502" y="8890647"/>
            <a:ext cx="114299" cy="114299"/>
          </a:xfrm>
          <a:prstGeom prst="rect">
            <a:avLst/>
          </a:prstGeom>
        </p:spPr>
      </p:pic>
      <p:sp>
        <p:nvSpPr>
          <p:cNvPr id="12" name="object 12"/>
          <p:cNvSpPr txBox="1"/>
          <p:nvPr/>
        </p:nvSpPr>
        <p:spPr>
          <a:xfrm>
            <a:off x="1532361" y="8692305"/>
            <a:ext cx="7026909" cy="436880"/>
          </a:xfrm>
          <a:prstGeom prst="rect">
            <a:avLst/>
          </a:prstGeom>
        </p:spPr>
        <p:txBody>
          <a:bodyPr vert="horz" wrap="square" lIns="0" tIns="12700" rIns="0" bIns="0" rtlCol="0">
            <a:spAutoFit/>
          </a:bodyPr>
          <a:lstStyle/>
          <a:p>
            <a:pPr marL="12700">
              <a:lnSpc>
                <a:spcPct val="100000"/>
              </a:lnSpc>
              <a:spcBef>
                <a:spcPts val="100"/>
              </a:spcBef>
            </a:pPr>
            <a:r>
              <a:rPr sz="2700" spc="-10" dirty="0">
                <a:solidFill>
                  <a:srgbClr val="292959"/>
                </a:solidFill>
                <a:latin typeface="Trebuchet MS"/>
                <a:cs typeface="Trebuchet MS"/>
              </a:rPr>
              <a:t>(and</a:t>
            </a:r>
            <a:r>
              <a:rPr sz="2700" spc="-195" dirty="0">
                <a:solidFill>
                  <a:srgbClr val="292959"/>
                </a:solidFill>
                <a:latin typeface="Trebuchet MS"/>
                <a:cs typeface="Trebuchet MS"/>
              </a:rPr>
              <a:t> </a:t>
            </a:r>
            <a:r>
              <a:rPr sz="2700" spc="-105" dirty="0">
                <a:solidFill>
                  <a:srgbClr val="292959"/>
                </a:solidFill>
                <a:latin typeface="Trebuchet MS"/>
                <a:cs typeface="Trebuchet MS"/>
              </a:rPr>
              <a:t>then</a:t>
            </a:r>
            <a:r>
              <a:rPr sz="2700" spc="-100" dirty="0">
                <a:solidFill>
                  <a:srgbClr val="292959"/>
                </a:solidFill>
                <a:latin typeface="Trebuchet MS"/>
                <a:cs typeface="Trebuchet MS"/>
              </a:rPr>
              <a:t> </a:t>
            </a:r>
            <a:r>
              <a:rPr sz="2700" spc="-85" dirty="0">
                <a:solidFill>
                  <a:srgbClr val="292959"/>
                </a:solidFill>
                <a:latin typeface="Trebuchet MS"/>
                <a:cs typeface="Trebuchet MS"/>
              </a:rPr>
              <a:t>move</a:t>
            </a:r>
            <a:r>
              <a:rPr sz="2700" spc="-114" dirty="0">
                <a:solidFill>
                  <a:srgbClr val="292959"/>
                </a:solidFill>
                <a:latin typeface="Trebuchet MS"/>
                <a:cs typeface="Trebuchet MS"/>
              </a:rPr>
              <a:t> </a:t>
            </a:r>
            <a:r>
              <a:rPr sz="2700" dirty="0">
                <a:solidFill>
                  <a:srgbClr val="292959"/>
                </a:solidFill>
                <a:latin typeface="Trebuchet MS"/>
                <a:cs typeface="Trebuchet MS"/>
              </a:rPr>
              <a:t>on</a:t>
            </a:r>
            <a:r>
              <a:rPr sz="2700" spc="-145" dirty="0">
                <a:solidFill>
                  <a:srgbClr val="292959"/>
                </a:solidFill>
                <a:latin typeface="Trebuchet MS"/>
                <a:cs typeface="Trebuchet MS"/>
              </a:rPr>
              <a:t> </a:t>
            </a:r>
            <a:r>
              <a:rPr sz="2700" spc="-55" dirty="0">
                <a:solidFill>
                  <a:srgbClr val="292959"/>
                </a:solidFill>
                <a:latin typeface="Trebuchet MS"/>
                <a:cs typeface="Trebuchet MS"/>
              </a:rPr>
              <a:t>to</a:t>
            </a:r>
            <a:r>
              <a:rPr sz="2700" spc="-140" dirty="0">
                <a:solidFill>
                  <a:srgbClr val="292959"/>
                </a:solidFill>
                <a:latin typeface="Trebuchet MS"/>
                <a:cs typeface="Trebuchet MS"/>
              </a:rPr>
              <a:t> </a:t>
            </a:r>
            <a:r>
              <a:rPr sz="2700" spc="-90" dirty="0">
                <a:solidFill>
                  <a:srgbClr val="292959"/>
                </a:solidFill>
                <a:latin typeface="Trebuchet MS"/>
                <a:cs typeface="Trebuchet MS"/>
              </a:rPr>
              <a:t>consider)...quantification.</a:t>
            </a:r>
            <a:endParaRPr sz="2700">
              <a:latin typeface="Trebuchet MS"/>
              <a:cs typeface="Trebuchet MS"/>
            </a:endParaRPr>
          </a:p>
        </p:txBody>
      </p:sp>
      <p:grpSp>
        <p:nvGrpSpPr>
          <p:cNvPr id="13" name="object 13"/>
          <p:cNvGrpSpPr/>
          <p:nvPr/>
        </p:nvGrpSpPr>
        <p:grpSpPr>
          <a:xfrm>
            <a:off x="11506196" y="8202531"/>
            <a:ext cx="6867525" cy="1619250"/>
            <a:chOff x="11506196" y="8202531"/>
            <a:chExt cx="6867525" cy="1619250"/>
          </a:xfrm>
        </p:grpSpPr>
        <p:sp>
          <p:nvSpPr>
            <p:cNvPr id="14" name="object 14"/>
            <p:cNvSpPr/>
            <p:nvPr/>
          </p:nvSpPr>
          <p:spPr>
            <a:xfrm>
              <a:off x="11591670" y="8285752"/>
              <a:ext cx="6696709" cy="1450340"/>
            </a:xfrm>
            <a:custGeom>
              <a:avLst/>
              <a:gdLst/>
              <a:ahLst/>
              <a:cxnLst/>
              <a:rect l="l" t="t" r="r" b="b"/>
              <a:pathLst>
                <a:path w="6696709" h="1450340">
                  <a:moveTo>
                    <a:pt x="3347245" y="0"/>
                  </a:moveTo>
                  <a:lnTo>
                    <a:pt x="6696325" y="433983"/>
                  </a:lnTo>
                  <a:lnTo>
                    <a:pt x="6696325" y="1450304"/>
                  </a:lnTo>
                  <a:lnTo>
                    <a:pt x="0" y="1450304"/>
                  </a:lnTo>
                  <a:lnTo>
                    <a:pt x="0" y="433745"/>
                  </a:lnTo>
                  <a:lnTo>
                    <a:pt x="3347245" y="0"/>
                  </a:lnTo>
                  <a:close/>
                </a:path>
              </a:pathLst>
            </a:custGeom>
            <a:solidFill>
              <a:srgbClr val="00B3AF"/>
            </a:solidFill>
          </p:spPr>
          <p:txBody>
            <a:bodyPr wrap="square" lIns="0" tIns="0" rIns="0" bIns="0" rtlCol="0"/>
            <a:lstStyle/>
            <a:p>
              <a:endParaRPr/>
            </a:p>
          </p:txBody>
        </p:sp>
        <p:sp>
          <p:nvSpPr>
            <p:cNvPr id="15" name="object 15"/>
            <p:cNvSpPr/>
            <p:nvPr/>
          </p:nvSpPr>
          <p:spPr>
            <a:xfrm>
              <a:off x="11591921" y="8288256"/>
              <a:ext cx="6696075" cy="1447800"/>
            </a:xfrm>
            <a:custGeom>
              <a:avLst/>
              <a:gdLst/>
              <a:ahLst/>
              <a:cxnLst/>
              <a:rect l="l" t="t" r="r" b="b"/>
              <a:pathLst>
                <a:path w="6696075" h="1447800">
                  <a:moveTo>
                    <a:pt x="0" y="431331"/>
                  </a:moveTo>
                  <a:lnTo>
                    <a:pt x="3328618" y="0"/>
                  </a:lnTo>
                </a:path>
                <a:path w="6696075" h="1447800">
                  <a:moveTo>
                    <a:pt x="3365372" y="0"/>
                  </a:moveTo>
                  <a:lnTo>
                    <a:pt x="6695793" y="431564"/>
                  </a:lnTo>
                  <a:lnTo>
                    <a:pt x="6695792" y="1447799"/>
                  </a:lnTo>
                  <a:lnTo>
                    <a:pt x="0" y="1447799"/>
                  </a:lnTo>
                </a:path>
              </a:pathLst>
            </a:custGeom>
            <a:ln w="171449">
              <a:solidFill>
                <a:srgbClr val="FED307"/>
              </a:solidFill>
            </a:ln>
          </p:spPr>
          <p:txBody>
            <a:bodyPr wrap="square" lIns="0" tIns="0" rIns="0" bIns="0" rtlCol="0"/>
            <a:lstStyle/>
            <a:p>
              <a:endParaRPr/>
            </a:p>
          </p:txBody>
        </p:sp>
      </p:grpSp>
      <p:sp>
        <p:nvSpPr>
          <p:cNvPr id="16" name="object 16"/>
          <p:cNvSpPr txBox="1"/>
          <p:nvPr/>
        </p:nvSpPr>
        <p:spPr>
          <a:xfrm>
            <a:off x="12496274" y="8558515"/>
            <a:ext cx="4885055" cy="1067435"/>
          </a:xfrm>
          <a:prstGeom prst="rect">
            <a:avLst/>
          </a:prstGeom>
        </p:spPr>
        <p:txBody>
          <a:bodyPr vert="horz" wrap="square" lIns="0" tIns="6985" rIns="0" bIns="0" rtlCol="0">
            <a:spAutoFit/>
          </a:bodyPr>
          <a:lstStyle/>
          <a:p>
            <a:pPr marL="408940" marR="5080" indent="-396875">
              <a:lnSpc>
                <a:spcPct val="101099"/>
              </a:lnSpc>
              <a:spcBef>
                <a:spcPts val="55"/>
              </a:spcBef>
            </a:pPr>
            <a:r>
              <a:rPr sz="3400" b="1" spc="-50" dirty="0">
                <a:solidFill>
                  <a:srgbClr val="FFFFFF"/>
                </a:solidFill>
                <a:latin typeface="Trebuchet MS"/>
                <a:cs typeface="Trebuchet MS"/>
              </a:rPr>
              <a:t>Key</a:t>
            </a:r>
            <a:r>
              <a:rPr sz="3400" b="1" spc="-200" dirty="0">
                <a:solidFill>
                  <a:srgbClr val="FFFFFF"/>
                </a:solidFill>
                <a:latin typeface="Trebuchet MS"/>
                <a:cs typeface="Trebuchet MS"/>
              </a:rPr>
              <a:t> </a:t>
            </a:r>
            <a:r>
              <a:rPr sz="3400" b="1" dirty="0">
                <a:solidFill>
                  <a:srgbClr val="FFFFFF"/>
                </a:solidFill>
                <a:latin typeface="Trebuchet MS"/>
                <a:cs typeface="Trebuchet MS"/>
              </a:rPr>
              <a:t>source:</a:t>
            </a:r>
            <a:r>
              <a:rPr sz="3400" b="1" spc="-125" dirty="0">
                <a:solidFill>
                  <a:srgbClr val="FFFFFF"/>
                </a:solidFill>
                <a:latin typeface="Trebuchet MS"/>
                <a:cs typeface="Trebuchet MS"/>
              </a:rPr>
              <a:t> </a:t>
            </a:r>
            <a:r>
              <a:rPr sz="3400" i="1" spc="175" dirty="0">
                <a:solidFill>
                  <a:srgbClr val="FFFFFF"/>
                </a:solidFill>
                <a:latin typeface="Gill Sans MT"/>
                <a:cs typeface="Gill Sans MT"/>
              </a:rPr>
              <a:t>Lloyds</a:t>
            </a:r>
            <a:r>
              <a:rPr sz="3400" i="1" spc="-45" dirty="0">
                <a:solidFill>
                  <a:srgbClr val="FFFFFF"/>
                </a:solidFill>
                <a:latin typeface="Gill Sans MT"/>
                <a:cs typeface="Gill Sans MT"/>
              </a:rPr>
              <a:t> </a:t>
            </a:r>
            <a:r>
              <a:rPr sz="3400" i="1" spc="100" dirty="0">
                <a:solidFill>
                  <a:srgbClr val="FFFFFF"/>
                </a:solidFill>
                <a:latin typeface="Gill Sans MT"/>
                <a:cs typeface="Gill Sans MT"/>
              </a:rPr>
              <a:t>Bank</a:t>
            </a:r>
            <a:r>
              <a:rPr sz="3400" i="1" spc="-50" dirty="0">
                <a:solidFill>
                  <a:srgbClr val="FFFFFF"/>
                </a:solidFill>
                <a:latin typeface="Gill Sans MT"/>
                <a:cs typeface="Gill Sans MT"/>
              </a:rPr>
              <a:t> </a:t>
            </a:r>
            <a:r>
              <a:rPr sz="3400" i="1" spc="114" dirty="0">
                <a:solidFill>
                  <a:srgbClr val="FFFFFF"/>
                </a:solidFill>
                <a:latin typeface="Gill Sans MT"/>
                <a:cs typeface="Gill Sans MT"/>
              </a:rPr>
              <a:t>v </a:t>
            </a:r>
            <a:r>
              <a:rPr sz="3400" i="1" spc="200" dirty="0">
                <a:solidFill>
                  <a:srgbClr val="FFFFFF"/>
                </a:solidFill>
                <a:latin typeface="Gill Sans MT"/>
                <a:cs typeface="Gill Sans MT"/>
              </a:rPr>
              <a:t>Rosset</a:t>
            </a:r>
            <a:r>
              <a:rPr sz="3400" i="1" spc="-15" dirty="0">
                <a:solidFill>
                  <a:srgbClr val="FFFFFF"/>
                </a:solidFill>
                <a:latin typeface="Gill Sans MT"/>
                <a:cs typeface="Gill Sans MT"/>
              </a:rPr>
              <a:t> </a:t>
            </a:r>
            <a:r>
              <a:rPr sz="3400" spc="-315" dirty="0">
                <a:solidFill>
                  <a:srgbClr val="FFFFFF"/>
                </a:solidFill>
                <a:latin typeface="Trebuchet MS"/>
                <a:cs typeface="Trebuchet MS"/>
              </a:rPr>
              <a:t>[1991]</a:t>
            </a:r>
            <a:r>
              <a:rPr sz="3400" spc="-95" dirty="0">
                <a:solidFill>
                  <a:srgbClr val="FFFFFF"/>
                </a:solidFill>
                <a:latin typeface="Trebuchet MS"/>
                <a:cs typeface="Trebuchet MS"/>
              </a:rPr>
              <a:t> </a:t>
            </a:r>
            <a:r>
              <a:rPr sz="3400" spc="-825" dirty="0">
                <a:solidFill>
                  <a:srgbClr val="FFFFFF"/>
                </a:solidFill>
                <a:latin typeface="Trebuchet MS"/>
                <a:cs typeface="Trebuchet MS"/>
              </a:rPr>
              <a:t>1</a:t>
            </a:r>
            <a:r>
              <a:rPr sz="3400" spc="-95" dirty="0">
                <a:solidFill>
                  <a:srgbClr val="FFFFFF"/>
                </a:solidFill>
                <a:latin typeface="Trebuchet MS"/>
                <a:cs typeface="Trebuchet MS"/>
              </a:rPr>
              <a:t> </a:t>
            </a:r>
            <a:r>
              <a:rPr sz="3400" spc="250" dirty="0">
                <a:solidFill>
                  <a:srgbClr val="FFFFFF"/>
                </a:solidFill>
                <a:latin typeface="Trebuchet MS"/>
                <a:cs typeface="Trebuchet MS"/>
              </a:rPr>
              <a:t>AC</a:t>
            </a:r>
            <a:r>
              <a:rPr sz="3400" spc="-90" dirty="0">
                <a:solidFill>
                  <a:srgbClr val="FFFFFF"/>
                </a:solidFill>
                <a:latin typeface="Trebuchet MS"/>
                <a:cs typeface="Trebuchet MS"/>
              </a:rPr>
              <a:t> </a:t>
            </a:r>
            <a:r>
              <a:rPr sz="3400" spc="-305" dirty="0">
                <a:solidFill>
                  <a:srgbClr val="FFFFFF"/>
                </a:solidFill>
                <a:latin typeface="Trebuchet MS"/>
                <a:cs typeface="Trebuchet MS"/>
              </a:rPr>
              <a:t>107</a:t>
            </a:r>
            <a:endParaRPr sz="3400">
              <a:latin typeface="Trebuchet MS"/>
              <a:cs typeface="Trebuchet MS"/>
            </a:endParaRPr>
          </a:p>
        </p:txBody>
      </p:sp>
      <p:sp>
        <p:nvSpPr>
          <p:cNvPr id="17" name="object 17" descr="$PPTXTitle"/>
          <p:cNvSpPr txBox="1">
            <a:spLocks noGrp="1"/>
          </p:cNvSpPr>
          <p:nvPr>
            <p:ph type="title"/>
          </p:nvPr>
        </p:nvSpPr>
        <p:spPr>
          <a:xfrm>
            <a:off x="597084" y="969994"/>
            <a:ext cx="17276445" cy="909319"/>
          </a:xfrm>
          <a:prstGeom prst="rect">
            <a:avLst/>
          </a:prstGeom>
        </p:spPr>
        <p:txBody>
          <a:bodyPr vert="horz" wrap="square" lIns="0" tIns="12700" rIns="0" bIns="0" rtlCol="0">
            <a:spAutoFit/>
          </a:bodyPr>
          <a:lstStyle/>
          <a:p>
            <a:pPr marL="12700">
              <a:lnSpc>
                <a:spcPct val="100000"/>
              </a:lnSpc>
              <a:spcBef>
                <a:spcPts val="100"/>
              </a:spcBef>
            </a:pPr>
            <a:r>
              <a:rPr sz="5800" spc="150" dirty="0"/>
              <a:t>ACQUIRING</a:t>
            </a:r>
            <a:r>
              <a:rPr sz="5800" spc="-305" dirty="0"/>
              <a:t> </a:t>
            </a:r>
            <a:r>
              <a:rPr sz="5800" spc="90" dirty="0"/>
              <a:t>AN</a:t>
            </a:r>
            <a:r>
              <a:rPr sz="5800" spc="-295" dirty="0"/>
              <a:t> </a:t>
            </a:r>
            <a:r>
              <a:rPr sz="5800" spc="-185" dirty="0"/>
              <a:t>INTEREST:</a:t>
            </a:r>
            <a:r>
              <a:rPr sz="5800" spc="-285" dirty="0"/>
              <a:t> </a:t>
            </a:r>
            <a:r>
              <a:rPr sz="5800" spc="85" dirty="0">
                <a:solidFill>
                  <a:srgbClr val="292959"/>
                </a:solidFill>
              </a:rPr>
              <a:t>SOLE</a:t>
            </a:r>
            <a:r>
              <a:rPr sz="5800" spc="-300" dirty="0">
                <a:solidFill>
                  <a:srgbClr val="292959"/>
                </a:solidFill>
              </a:rPr>
              <a:t> </a:t>
            </a:r>
            <a:r>
              <a:rPr sz="5800" spc="-10" dirty="0">
                <a:solidFill>
                  <a:srgbClr val="292959"/>
                </a:solidFill>
              </a:rPr>
              <a:t>LEGAL</a:t>
            </a:r>
            <a:r>
              <a:rPr sz="5800" spc="-295" dirty="0">
                <a:solidFill>
                  <a:srgbClr val="292959"/>
                </a:solidFill>
              </a:rPr>
              <a:t> </a:t>
            </a:r>
            <a:r>
              <a:rPr sz="5800" spc="-10" dirty="0">
                <a:solidFill>
                  <a:srgbClr val="292959"/>
                </a:solidFill>
              </a:rPr>
              <a:t>OWNERSHIP</a:t>
            </a:r>
            <a:endParaRPr sz="580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741389" y="2160280"/>
            <a:ext cx="123825" cy="123824"/>
          </a:xfrm>
          <a:prstGeom prst="rect">
            <a:avLst/>
          </a:prstGeom>
        </p:spPr>
      </p:pic>
      <p:pic>
        <p:nvPicPr>
          <p:cNvPr id="3" name="object 3"/>
          <p:cNvPicPr/>
          <p:nvPr/>
        </p:nvPicPr>
        <p:blipFill>
          <a:blip r:embed="rId3" cstate="print"/>
          <a:stretch>
            <a:fillRect/>
          </a:stretch>
        </p:blipFill>
        <p:spPr>
          <a:xfrm>
            <a:off x="1412902" y="2803217"/>
            <a:ext cx="133349" cy="133349"/>
          </a:xfrm>
          <a:prstGeom prst="rect">
            <a:avLst/>
          </a:prstGeom>
        </p:spPr>
      </p:pic>
      <p:pic>
        <p:nvPicPr>
          <p:cNvPr id="4" name="object 4"/>
          <p:cNvPicPr/>
          <p:nvPr/>
        </p:nvPicPr>
        <p:blipFill>
          <a:blip r:embed="rId4" cstate="print"/>
          <a:stretch>
            <a:fillRect/>
          </a:stretch>
        </p:blipFill>
        <p:spPr>
          <a:xfrm>
            <a:off x="1412902" y="4098617"/>
            <a:ext cx="133349" cy="133349"/>
          </a:xfrm>
          <a:prstGeom prst="rect">
            <a:avLst/>
          </a:prstGeom>
        </p:spPr>
      </p:pic>
      <p:sp>
        <p:nvSpPr>
          <p:cNvPr id="5" name="object 5"/>
          <p:cNvSpPr/>
          <p:nvPr/>
        </p:nvSpPr>
        <p:spPr>
          <a:xfrm>
            <a:off x="2084414" y="5398780"/>
            <a:ext cx="123825" cy="123825"/>
          </a:xfrm>
          <a:custGeom>
            <a:avLst/>
            <a:gdLst/>
            <a:ahLst/>
            <a:cxnLst/>
            <a:rect l="l" t="t" r="r" b="b"/>
            <a:pathLst>
              <a:path w="123825" h="123825">
                <a:moveTo>
                  <a:pt x="123824" y="123824"/>
                </a:moveTo>
                <a:lnTo>
                  <a:pt x="0" y="123824"/>
                </a:lnTo>
                <a:lnTo>
                  <a:pt x="0" y="0"/>
                </a:lnTo>
                <a:lnTo>
                  <a:pt x="123824" y="0"/>
                </a:lnTo>
                <a:lnTo>
                  <a:pt x="123824" y="123824"/>
                </a:lnTo>
                <a:close/>
              </a:path>
            </a:pathLst>
          </a:custGeom>
          <a:solidFill>
            <a:srgbClr val="292959"/>
          </a:solidFill>
        </p:spPr>
        <p:txBody>
          <a:bodyPr wrap="square" lIns="0" tIns="0" rIns="0" bIns="0" rtlCol="0"/>
          <a:lstStyle/>
          <a:p>
            <a:endParaRPr/>
          </a:p>
        </p:txBody>
      </p:sp>
      <p:sp>
        <p:nvSpPr>
          <p:cNvPr id="6" name="object 6"/>
          <p:cNvSpPr/>
          <p:nvPr/>
        </p:nvSpPr>
        <p:spPr>
          <a:xfrm>
            <a:off x="2084414" y="6694179"/>
            <a:ext cx="123825" cy="123825"/>
          </a:xfrm>
          <a:custGeom>
            <a:avLst/>
            <a:gdLst/>
            <a:ahLst/>
            <a:cxnLst/>
            <a:rect l="l" t="t" r="r" b="b"/>
            <a:pathLst>
              <a:path w="123825" h="123825">
                <a:moveTo>
                  <a:pt x="123824" y="123824"/>
                </a:moveTo>
                <a:lnTo>
                  <a:pt x="0" y="123824"/>
                </a:lnTo>
                <a:lnTo>
                  <a:pt x="0" y="0"/>
                </a:lnTo>
                <a:lnTo>
                  <a:pt x="123824" y="0"/>
                </a:lnTo>
                <a:lnTo>
                  <a:pt x="123824" y="123824"/>
                </a:lnTo>
                <a:close/>
              </a:path>
            </a:pathLst>
          </a:custGeom>
          <a:solidFill>
            <a:srgbClr val="292959"/>
          </a:solidFill>
        </p:spPr>
        <p:txBody>
          <a:bodyPr wrap="square" lIns="0" tIns="0" rIns="0" bIns="0" rtlCol="0"/>
          <a:lstStyle/>
          <a:p>
            <a:endParaRPr/>
          </a:p>
        </p:txBody>
      </p:sp>
      <p:sp>
        <p:nvSpPr>
          <p:cNvPr id="7" name="object 7"/>
          <p:cNvSpPr/>
          <p:nvPr/>
        </p:nvSpPr>
        <p:spPr>
          <a:xfrm>
            <a:off x="2084414" y="7341879"/>
            <a:ext cx="123825" cy="123825"/>
          </a:xfrm>
          <a:custGeom>
            <a:avLst/>
            <a:gdLst/>
            <a:ahLst/>
            <a:cxnLst/>
            <a:rect l="l" t="t" r="r" b="b"/>
            <a:pathLst>
              <a:path w="123825" h="123825">
                <a:moveTo>
                  <a:pt x="123824" y="123824"/>
                </a:moveTo>
                <a:lnTo>
                  <a:pt x="0" y="123824"/>
                </a:lnTo>
                <a:lnTo>
                  <a:pt x="0" y="0"/>
                </a:lnTo>
                <a:lnTo>
                  <a:pt x="123824" y="0"/>
                </a:lnTo>
                <a:lnTo>
                  <a:pt x="123824" y="123824"/>
                </a:lnTo>
                <a:close/>
              </a:path>
            </a:pathLst>
          </a:custGeom>
          <a:solidFill>
            <a:srgbClr val="292959"/>
          </a:solidFill>
        </p:spPr>
        <p:txBody>
          <a:bodyPr wrap="square" lIns="0" tIns="0" rIns="0" bIns="0" rtlCol="0"/>
          <a:lstStyle/>
          <a:p>
            <a:endParaRPr/>
          </a:p>
        </p:txBody>
      </p:sp>
      <p:pic>
        <p:nvPicPr>
          <p:cNvPr id="8" name="object 8"/>
          <p:cNvPicPr/>
          <p:nvPr/>
        </p:nvPicPr>
        <p:blipFill>
          <a:blip r:embed="rId2" cstate="print"/>
          <a:stretch>
            <a:fillRect/>
          </a:stretch>
        </p:blipFill>
        <p:spPr>
          <a:xfrm>
            <a:off x="2751164" y="7989579"/>
            <a:ext cx="123825" cy="123824"/>
          </a:xfrm>
          <a:prstGeom prst="rect">
            <a:avLst/>
          </a:prstGeom>
        </p:spPr>
      </p:pic>
      <p:pic>
        <p:nvPicPr>
          <p:cNvPr id="9" name="object 9"/>
          <p:cNvPicPr/>
          <p:nvPr/>
        </p:nvPicPr>
        <p:blipFill>
          <a:blip r:embed="rId5" cstate="print"/>
          <a:stretch>
            <a:fillRect/>
          </a:stretch>
        </p:blipFill>
        <p:spPr>
          <a:xfrm>
            <a:off x="2751164" y="8637279"/>
            <a:ext cx="123825" cy="123824"/>
          </a:xfrm>
          <a:prstGeom prst="rect">
            <a:avLst/>
          </a:prstGeom>
        </p:spPr>
      </p:pic>
      <p:sp>
        <p:nvSpPr>
          <p:cNvPr id="10" name="object 10"/>
          <p:cNvSpPr txBox="1"/>
          <p:nvPr/>
        </p:nvSpPr>
        <p:spPr>
          <a:xfrm>
            <a:off x="1035871" y="1759570"/>
            <a:ext cx="16861790" cy="7797800"/>
          </a:xfrm>
          <a:prstGeom prst="rect">
            <a:avLst/>
          </a:prstGeom>
        </p:spPr>
        <p:txBody>
          <a:bodyPr vert="horz" wrap="square" lIns="0" tIns="12700" rIns="0" bIns="0" rtlCol="0">
            <a:spAutoFit/>
          </a:bodyPr>
          <a:lstStyle/>
          <a:p>
            <a:pPr marL="681355" marR="828675" indent="-669290">
              <a:lnSpc>
                <a:spcPct val="137100"/>
              </a:lnSpc>
              <a:spcBef>
                <a:spcPts val="100"/>
              </a:spcBef>
              <a:tabLst>
                <a:tab pos="13366115" algn="l"/>
              </a:tabLst>
            </a:pPr>
            <a:r>
              <a:rPr sz="3100" spc="-204" dirty="0">
                <a:solidFill>
                  <a:srgbClr val="292959"/>
                </a:solidFill>
                <a:latin typeface="Trebuchet MS"/>
                <a:cs typeface="Trebuchet MS"/>
              </a:rPr>
              <a:t>The</a:t>
            </a:r>
            <a:r>
              <a:rPr sz="3100" spc="-100" dirty="0">
                <a:solidFill>
                  <a:srgbClr val="292959"/>
                </a:solidFill>
                <a:latin typeface="Trebuchet MS"/>
                <a:cs typeface="Trebuchet MS"/>
              </a:rPr>
              <a:t> </a:t>
            </a:r>
            <a:r>
              <a:rPr sz="3100" spc="-80" dirty="0">
                <a:solidFill>
                  <a:srgbClr val="292959"/>
                </a:solidFill>
                <a:latin typeface="Trebuchet MS"/>
                <a:cs typeface="Trebuchet MS"/>
              </a:rPr>
              <a:t>courts</a:t>
            </a:r>
            <a:r>
              <a:rPr sz="3100" spc="-155" dirty="0">
                <a:solidFill>
                  <a:srgbClr val="292959"/>
                </a:solidFill>
                <a:latin typeface="Trebuchet MS"/>
                <a:cs typeface="Trebuchet MS"/>
              </a:rPr>
              <a:t> </a:t>
            </a:r>
            <a:r>
              <a:rPr sz="3100" spc="-195" dirty="0">
                <a:solidFill>
                  <a:srgbClr val="292959"/>
                </a:solidFill>
                <a:latin typeface="Trebuchet MS"/>
                <a:cs typeface="Trebuchet MS"/>
              </a:rPr>
              <a:t>will</a:t>
            </a:r>
            <a:r>
              <a:rPr sz="3100" spc="-100" dirty="0">
                <a:solidFill>
                  <a:srgbClr val="292959"/>
                </a:solidFill>
                <a:latin typeface="Trebuchet MS"/>
                <a:cs typeface="Trebuchet MS"/>
              </a:rPr>
              <a:t> </a:t>
            </a:r>
            <a:r>
              <a:rPr sz="3100" spc="-114" dirty="0">
                <a:solidFill>
                  <a:srgbClr val="292959"/>
                </a:solidFill>
                <a:latin typeface="Trebuchet MS"/>
                <a:cs typeface="Trebuchet MS"/>
              </a:rPr>
              <a:t>require</a:t>
            </a:r>
            <a:r>
              <a:rPr sz="3100" spc="-120" dirty="0">
                <a:solidFill>
                  <a:srgbClr val="292959"/>
                </a:solidFill>
                <a:latin typeface="Trebuchet MS"/>
                <a:cs typeface="Trebuchet MS"/>
              </a:rPr>
              <a:t> </a:t>
            </a:r>
            <a:r>
              <a:rPr sz="3100" spc="-45" dirty="0">
                <a:solidFill>
                  <a:srgbClr val="292959"/>
                </a:solidFill>
                <a:latin typeface="Trebuchet MS"/>
                <a:cs typeface="Trebuchet MS"/>
              </a:rPr>
              <a:t>evidence</a:t>
            </a:r>
            <a:r>
              <a:rPr sz="3100" spc="-185" dirty="0">
                <a:solidFill>
                  <a:srgbClr val="292959"/>
                </a:solidFill>
                <a:latin typeface="Trebuchet MS"/>
                <a:cs typeface="Trebuchet MS"/>
              </a:rPr>
              <a:t> </a:t>
            </a:r>
            <a:r>
              <a:rPr sz="3100" dirty="0">
                <a:solidFill>
                  <a:srgbClr val="292959"/>
                </a:solidFill>
                <a:latin typeface="Trebuchet MS"/>
                <a:cs typeface="Trebuchet MS"/>
              </a:rPr>
              <a:t>of</a:t>
            </a:r>
            <a:r>
              <a:rPr sz="3100" spc="-130" dirty="0">
                <a:solidFill>
                  <a:srgbClr val="292959"/>
                </a:solidFill>
                <a:latin typeface="Trebuchet MS"/>
                <a:cs typeface="Trebuchet MS"/>
              </a:rPr>
              <a:t> </a:t>
            </a:r>
            <a:r>
              <a:rPr sz="3100" spc="-50" dirty="0">
                <a:solidFill>
                  <a:srgbClr val="292959"/>
                </a:solidFill>
                <a:latin typeface="Trebuchet MS"/>
                <a:cs typeface="Trebuchet MS"/>
              </a:rPr>
              <a:t>express</a:t>
            </a:r>
            <a:r>
              <a:rPr sz="3100" spc="-130" dirty="0">
                <a:solidFill>
                  <a:srgbClr val="292959"/>
                </a:solidFill>
                <a:latin typeface="Trebuchet MS"/>
                <a:cs typeface="Trebuchet MS"/>
              </a:rPr>
              <a:t> </a:t>
            </a:r>
            <a:r>
              <a:rPr sz="3100" spc="-50" dirty="0">
                <a:solidFill>
                  <a:srgbClr val="292959"/>
                </a:solidFill>
                <a:latin typeface="Trebuchet MS"/>
                <a:cs typeface="Trebuchet MS"/>
              </a:rPr>
              <a:t>discussions</a:t>
            </a:r>
            <a:r>
              <a:rPr sz="3100" spc="-125" dirty="0">
                <a:solidFill>
                  <a:srgbClr val="292959"/>
                </a:solidFill>
                <a:latin typeface="Trebuchet MS"/>
                <a:cs typeface="Trebuchet MS"/>
              </a:rPr>
              <a:t> </a:t>
            </a:r>
            <a:r>
              <a:rPr sz="3100" spc="-55" dirty="0">
                <a:solidFill>
                  <a:srgbClr val="292959"/>
                </a:solidFill>
                <a:latin typeface="Trebuchet MS"/>
                <a:cs typeface="Trebuchet MS"/>
              </a:rPr>
              <a:t>between</a:t>
            </a:r>
            <a:r>
              <a:rPr sz="3100" spc="-130" dirty="0">
                <a:solidFill>
                  <a:srgbClr val="292959"/>
                </a:solidFill>
                <a:latin typeface="Trebuchet MS"/>
                <a:cs typeface="Trebuchet MS"/>
              </a:rPr>
              <a:t> </a:t>
            </a:r>
            <a:r>
              <a:rPr sz="3100" spc="-114" dirty="0">
                <a:solidFill>
                  <a:srgbClr val="292959"/>
                </a:solidFill>
                <a:latin typeface="Trebuchet MS"/>
                <a:cs typeface="Trebuchet MS"/>
              </a:rPr>
              <a:t>the</a:t>
            </a:r>
            <a:r>
              <a:rPr sz="3100" spc="-120" dirty="0">
                <a:solidFill>
                  <a:srgbClr val="292959"/>
                </a:solidFill>
                <a:latin typeface="Trebuchet MS"/>
                <a:cs typeface="Trebuchet MS"/>
              </a:rPr>
              <a:t> </a:t>
            </a:r>
            <a:r>
              <a:rPr sz="3100" spc="-10" dirty="0">
                <a:solidFill>
                  <a:srgbClr val="292959"/>
                </a:solidFill>
                <a:latin typeface="Trebuchet MS"/>
                <a:cs typeface="Trebuchet MS"/>
              </a:rPr>
              <a:t>[parties].”</a:t>
            </a:r>
            <a:r>
              <a:rPr sz="3100" dirty="0">
                <a:solidFill>
                  <a:srgbClr val="292959"/>
                </a:solidFill>
                <a:latin typeface="Trebuchet MS"/>
                <a:cs typeface="Trebuchet MS"/>
              </a:rPr>
              <a:t>	</a:t>
            </a:r>
            <a:r>
              <a:rPr sz="3100" b="1" i="1" spc="-35" dirty="0">
                <a:solidFill>
                  <a:srgbClr val="292959"/>
                </a:solidFill>
                <a:latin typeface="Trebuchet MS"/>
                <a:cs typeface="Trebuchet MS"/>
              </a:rPr>
              <a:t>Rosset</a:t>
            </a:r>
            <a:r>
              <a:rPr sz="3100" b="1" i="1" spc="-130" dirty="0">
                <a:solidFill>
                  <a:srgbClr val="292959"/>
                </a:solidFill>
                <a:latin typeface="Trebuchet MS"/>
                <a:cs typeface="Trebuchet MS"/>
              </a:rPr>
              <a:t> </a:t>
            </a:r>
            <a:r>
              <a:rPr sz="3100" b="1" dirty="0">
                <a:solidFill>
                  <a:srgbClr val="292959"/>
                </a:solidFill>
                <a:latin typeface="Trebuchet MS"/>
                <a:cs typeface="Trebuchet MS"/>
              </a:rPr>
              <a:t>at</a:t>
            </a:r>
            <a:r>
              <a:rPr sz="3100" b="1" spc="-125" dirty="0">
                <a:solidFill>
                  <a:srgbClr val="292959"/>
                </a:solidFill>
                <a:latin typeface="Trebuchet MS"/>
                <a:cs typeface="Trebuchet MS"/>
              </a:rPr>
              <a:t> </a:t>
            </a:r>
            <a:r>
              <a:rPr sz="3100" b="1" spc="-450" dirty="0">
                <a:solidFill>
                  <a:srgbClr val="292959"/>
                </a:solidFill>
                <a:latin typeface="Trebuchet MS"/>
                <a:cs typeface="Trebuchet MS"/>
              </a:rPr>
              <a:t>132 </a:t>
            </a:r>
            <a:r>
              <a:rPr sz="3100" spc="-114" dirty="0">
                <a:solidFill>
                  <a:srgbClr val="292959"/>
                </a:solidFill>
                <a:latin typeface="Trebuchet MS"/>
                <a:cs typeface="Trebuchet MS"/>
              </a:rPr>
              <a:t>Witness</a:t>
            </a:r>
            <a:r>
              <a:rPr sz="3100" spc="-105" dirty="0">
                <a:solidFill>
                  <a:srgbClr val="292959"/>
                </a:solidFill>
                <a:latin typeface="Trebuchet MS"/>
                <a:cs typeface="Trebuchet MS"/>
              </a:rPr>
              <a:t> </a:t>
            </a:r>
            <a:r>
              <a:rPr sz="3100" spc="-130" dirty="0">
                <a:solidFill>
                  <a:srgbClr val="292959"/>
                </a:solidFill>
                <a:latin typeface="Trebuchet MS"/>
                <a:cs typeface="Trebuchet MS"/>
              </a:rPr>
              <a:t>statements,</a:t>
            </a:r>
            <a:r>
              <a:rPr sz="3100" spc="-100" dirty="0">
                <a:solidFill>
                  <a:srgbClr val="292959"/>
                </a:solidFill>
                <a:latin typeface="Trebuchet MS"/>
                <a:cs typeface="Trebuchet MS"/>
              </a:rPr>
              <a:t> </a:t>
            </a:r>
            <a:r>
              <a:rPr sz="3100" spc="-80" dirty="0">
                <a:solidFill>
                  <a:srgbClr val="292959"/>
                </a:solidFill>
                <a:latin typeface="Trebuchet MS"/>
                <a:cs typeface="Trebuchet MS"/>
              </a:rPr>
              <a:t>including</a:t>
            </a:r>
            <a:r>
              <a:rPr sz="3100" spc="-105" dirty="0">
                <a:solidFill>
                  <a:srgbClr val="292959"/>
                </a:solidFill>
                <a:latin typeface="Trebuchet MS"/>
                <a:cs typeface="Trebuchet MS"/>
              </a:rPr>
              <a:t> </a:t>
            </a:r>
            <a:r>
              <a:rPr sz="3100" spc="-60" dirty="0">
                <a:solidFill>
                  <a:srgbClr val="292959"/>
                </a:solidFill>
                <a:latin typeface="Trebuchet MS"/>
                <a:cs typeface="Trebuchet MS"/>
              </a:rPr>
              <a:t>what</a:t>
            </a:r>
            <a:r>
              <a:rPr sz="3100" spc="-100" dirty="0">
                <a:solidFill>
                  <a:srgbClr val="292959"/>
                </a:solidFill>
                <a:latin typeface="Trebuchet MS"/>
                <a:cs typeface="Trebuchet MS"/>
              </a:rPr>
              <a:t> </a:t>
            </a:r>
            <a:r>
              <a:rPr sz="3100" dirty="0">
                <a:solidFill>
                  <a:srgbClr val="292959"/>
                </a:solidFill>
                <a:latin typeface="Trebuchet MS"/>
                <a:cs typeface="Trebuchet MS"/>
              </a:rPr>
              <a:t>was</a:t>
            </a:r>
            <a:r>
              <a:rPr sz="3100" spc="-100" dirty="0">
                <a:solidFill>
                  <a:srgbClr val="292959"/>
                </a:solidFill>
                <a:latin typeface="Trebuchet MS"/>
                <a:cs typeface="Trebuchet MS"/>
              </a:rPr>
              <a:t> </a:t>
            </a:r>
            <a:r>
              <a:rPr sz="3100" spc="-20" dirty="0">
                <a:solidFill>
                  <a:srgbClr val="292959"/>
                </a:solidFill>
                <a:latin typeface="Trebuchet MS"/>
                <a:cs typeface="Trebuchet MS"/>
              </a:rPr>
              <a:t>discussed</a:t>
            </a:r>
            <a:r>
              <a:rPr sz="3100" spc="-105" dirty="0">
                <a:solidFill>
                  <a:srgbClr val="292959"/>
                </a:solidFill>
                <a:latin typeface="Trebuchet MS"/>
                <a:cs typeface="Trebuchet MS"/>
              </a:rPr>
              <a:t> </a:t>
            </a:r>
            <a:r>
              <a:rPr sz="3100" dirty="0">
                <a:solidFill>
                  <a:srgbClr val="292959"/>
                </a:solidFill>
                <a:latin typeface="Trebuchet MS"/>
                <a:cs typeface="Trebuchet MS"/>
              </a:rPr>
              <a:t>and</a:t>
            </a:r>
            <a:r>
              <a:rPr sz="3100" spc="-100" dirty="0">
                <a:solidFill>
                  <a:srgbClr val="292959"/>
                </a:solidFill>
                <a:latin typeface="Trebuchet MS"/>
                <a:cs typeface="Trebuchet MS"/>
              </a:rPr>
              <a:t> </a:t>
            </a:r>
            <a:r>
              <a:rPr sz="3100" spc="-60" dirty="0">
                <a:solidFill>
                  <a:srgbClr val="292959"/>
                </a:solidFill>
                <a:latin typeface="Trebuchet MS"/>
                <a:cs typeface="Trebuchet MS"/>
              </a:rPr>
              <a:t>what</a:t>
            </a:r>
            <a:r>
              <a:rPr sz="3100" spc="-105" dirty="0">
                <a:solidFill>
                  <a:srgbClr val="292959"/>
                </a:solidFill>
                <a:latin typeface="Trebuchet MS"/>
                <a:cs typeface="Trebuchet MS"/>
              </a:rPr>
              <a:t> </a:t>
            </a:r>
            <a:r>
              <a:rPr sz="3100" dirty="0">
                <a:solidFill>
                  <a:srgbClr val="292959"/>
                </a:solidFill>
                <a:latin typeface="Trebuchet MS"/>
                <a:cs typeface="Trebuchet MS"/>
              </a:rPr>
              <a:t>was</a:t>
            </a:r>
            <a:r>
              <a:rPr sz="3100" spc="-100" dirty="0">
                <a:solidFill>
                  <a:srgbClr val="292959"/>
                </a:solidFill>
                <a:latin typeface="Trebuchet MS"/>
                <a:cs typeface="Trebuchet MS"/>
              </a:rPr>
              <a:t> </a:t>
            </a:r>
            <a:r>
              <a:rPr sz="3100" dirty="0">
                <a:solidFill>
                  <a:srgbClr val="292959"/>
                </a:solidFill>
                <a:latin typeface="Trebuchet MS"/>
                <a:cs typeface="Trebuchet MS"/>
              </a:rPr>
              <a:t>said</a:t>
            </a:r>
            <a:r>
              <a:rPr sz="3100" spc="-100" dirty="0">
                <a:solidFill>
                  <a:srgbClr val="292959"/>
                </a:solidFill>
                <a:latin typeface="Trebuchet MS"/>
                <a:cs typeface="Trebuchet MS"/>
              </a:rPr>
              <a:t> </a:t>
            </a:r>
            <a:r>
              <a:rPr sz="3100" i="1" spc="160" dirty="0">
                <a:solidFill>
                  <a:srgbClr val="292959"/>
                </a:solidFill>
                <a:latin typeface="Gill Sans MT"/>
                <a:cs typeface="Gill Sans MT"/>
              </a:rPr>
              <a:t>“however</a:t>
            </a:r>
            <a:r>
              <a:rPr sz="3100" i="1" spc="-30" dirty="0">
                <a:solidFill>
                  <a:srgbClr val="292959"/>
                </a:solidFill>
                <a:latin typeface="Gill Sans MT"/>
                <a:cs typeface="Gill Sans MT"/>
              </a:rPr>
              <a:t> </a:t>
            </a:r>
            <a:r>
              <a:rPr sz="3100" i="1" spc="165" dirty="0">
                <a:solidFill>
                  <a:srgbClr val="292959"/>
                </a:solidFill>
                <a:latin typeface="Gill Sans MT"/>
                <a:cs typeface="Gill Sans MT"/>
              </a:rPr>
              <a:t>imperfectly </a:t>
            </a:r>
            <a:r>
              <a:rPr sz="3100" i="1" spc="185" dirty="0">
                <a:solidFill>
                  <a:srgbClr val="292959"/>
                </a:solidFill>
                <a:latin typeface="Gill Sans MT"/>
                <a:cs typeface="Gill Sans MT"/>
              </a:rPr>
              <a:t>remembered</a:t>
            </a:r>
            <a:r>
              <a:rPr sz="3100" i="1" spc="-20" dirty="0">
                <a:solidFill>
                  <a:srgbClr val="292959"/>
                </a:solidFill>
                <a:latin typeface="Gill Sans MT"/>
                <a:cs typeface="Gill Sans MT"/>
              </a:rPr>
              <a:t> </a:t>
            </a:r>
            <a:r>
              <a:rPr sz="3100" i="1" spc="235" dirty="0">
                <a:solidFill>
                  <a:srgbClr val="292959"/>
                </a:solidFill>
                <a:latin typeface="Gill Sans MT"/>
                <a:cs typeface="Gill Sans MT"/>
              </a:rPr>
              <a:t>and</a:t>
            </a:r>
            <a:r>
              <a:rPr sz="3100" i="1" spc="-20" dirty="0">
                <a:solidFill>
                  <a:srgbClr val="292959"/>
                </a:solidFill>
                <a:latin typeface="Gill Sans MT"/>
                <a:cs typeface="Gill Sans MT"/>
              </a:rPr>
              <a:t> </a:t>
            </a:r>
            <a:r>
              <a:rPr sz="3100" i="1" spc="180" dirty="0">
                <a:solidFill>
                  <a:srgbClr val="292959"/>
                </a:solidFill>
                <a:latin typeface="Gill Sans MT"/>
                <a:cs typeface="Gill Sans MT"/>
              </a:rPr>
              <a:t>imprecise</a:t>
            </a:r>
            <a:r>
              <a:rPr sz="3100" i="1" spc="-20" dirty="0">
                <a:solidFill>
                  <a:srgbClr val="292959"/>
                </a:solidFill>
                <a:latin typeface="Gill Sans MT"/>
                <a:cs typeface="Gill Sans MT"/>
              </a:rPr>
              <a:t> </a:t>
            </a:r>
            <a:r>
              <a:rPr sz="3100" i="1" spc="125" dirty="0">
                <a:solidFill>
                  <a:srgbClr val="292959"/>
                </a:solidFill>
                <a:latin typeface="Gill Sans MT"/>
                <a:cs typeface="Gill Sans MT"/>
              </a:rPr>
              <a:t>their</a:t>
            </a:r>
            <a:r>
              <a:rPr sz="3100" i="1" spc="-20" dirty="0">
                <a:solidFill>
                  <a:srgbClr val="292959"/>
                </a:solidFill>
                <a:latin typeface="Gill Sans MT"/>
                <a:cs typeface="Gill Sans MT"/>
              </a:rPr>
              <a:t> </a:t>
            </a:r>
            <a:r>
              <a:rPr sz="3100" i="1" spc="120" dirty="0">
                <a:solidFill>
                  <a:srgbClr val="292959"/>
                </a:solidFill>
                <a:latin typeface="Gill Sans MT"/>
                <a:cs typeface="Gill Sans MT"/>
              </a:rPr>
              <a:t>terms</a:t>
            </a:r>
            <a:r>
              <a:rPr sz="3100" i="1" spc="-20" dirty="0">
                <a:solidFill>
                  <a:srgbClr val="292959"/>
                </a:solidFill>
                <a:latin typeface="Gill Sans MT"/>
                <a:cs typeface="Gill Sans MT"/>
              </a:rPr>
              <a:t> </a:t>
            </a:r>
            <a:r>
              <a:rPr sz="3100" i="1" spc="160" dirty="0">
                <a:solidFill>
                  <a:srgbClr val="292959"/>
                </a:solidFill>
                <a:latin typeface="Gill Sans MT"/>
                <a:cs typeface="Gill Sans MT"/>
              </a:rPr>
              <a:t>may</a:t>
            </a:r>
            <a:r>
              <a:rPr sz="3100" i="1" spc="-15" dirty="0">
                <a:solidFill>
                  <a:srgbClr val="292959"/>
                </a:solidFill>
                <a:latin typeface="Gill Sans MT"/>
                <a:cs typeface="Gill Sans MT"/>
              </a:rPr>
              <a:t> </a:t>
            </a:r>
            <a:r>
              <a:rPr sz="3100" i="1" spc="215" dirty="0">
                <a:solidFill>
                  <a:srgbClr val="292959"/>
                </a:solidFill>
                <a:latin typeface="Gill Sans MT"/>
                <a:cs typeface="Gill Sans MT"/>
              </a:rPr>
              <a:t>have</a:t>
            </a:r>
            <a:r>
              <a:rPr sz="3100" i="1" spc="-20" dirty="0">
                <a:solidFill>
                  <a:srgbClr val="292959"/>
                </a:solidFill>
                <a:latin typeface="Gill Sans MT"/>
                <a:cs typeface="Gill Sans MT"/>
              </a:rPr>
              <a:t> </a:t>
            </a:r>
            <a:r>
              <a:rPr sz="3100" i="1" spc="180" dirty="0">
                <a:solidFill>
                  <a:srgbClr val="292959"/>
                </a:solidFill>
                <a:latin typeface="Gill Sans MT"/>
                <a:cs typeface="Gill Sans MT"/>
              </a:rPr>
              <a:t>been.”</a:t>
            </a:r>
            <a:r>
              <a:rPr sz="3100" i="1" spc="-20" dirty="0">
                <a:solidFill>
                  <a:srgbClr val="292959"/>
                </a:solidFill>
                <a:latin typeface="Gill Sans MT"/>
                <a:cs typeface="Gill Sans MT"/>
              </a:rPr>
              <a:t> </a:t>
            </a:r>
            <a:r>
              <a:rPr sz="3100" spc="-125" dirty="0">
                <a:solidFill>
                  <a:srgbClr val="292959"/>
                </a:solidFill>
                <a:latin typeface="Trebuchet MS"/>
                <a:cs typeface="Trebuchet MS"/>
              </a:rPr>
              <a:t>(most</a:t>
            </a:r>
            <a:r>
              <a:rPr sz="3100" spc="-95" dirty="0">
                <a:solidFill>
                  <a:srgbClr val="292959"/>
                </a:solidFill>
                <a:latin typeface="Trebuchet MS"/>
                <a:cs typeface="Trebuchet MS"/>
              </a:rPr>
              <a:t> </a:t>
            </a:r>
            <a:r>
              <a:rPr sz="3100" spc="-75" dirty="0">
                <a:solidFill>
                  <a:srgbClr val="292959"/>
                </a:solidFill>
                <a:latin typeface="Trebuchet MS"/>
                <a:cs typeface="Trebuchet MS"/>
              </a:rPr>
              <a:t>common</a:t>
            </a:r>
            <a:r>
              <a:rPr sz="3100" spc="-95" dirty="0">
                <a:solidFill>
                  <a:srgbClr val="292959"/>
                </a:solidFill>
                <a:latin typeface="Trebuchet MS"/>
                <a:cs typeface="Trebuchet MS"/>
              </a:rPr>
              <a:t> </a:t>
            </a:r>
            <a:r>
              <a:rPr sz="3100" spc="-10" dirty="0">
                <a:solidFill>
                  <a:srgbClr val="292959"/>
                </a:solidFill>
                <a:latin typeface="Trebuchet MS"/>
                <a:cs typeface="Trebuchet MS"/>
              </a:rPr>
              <a:t>evidence) </a:t>
            </a:r>
            <a:r>
              <a:rPr sz="3100" spc="-20" dirty="0">
                <a:solidFill>
                  <a:srgbClr val="292959"/>
                </a:solidFill>
                <a:latin typeface="Trebuchet MS"/>
                <a:cs typeface="Trebuchet MS"/>
              </a:rPr>
              <a:t>Recognising</a:t>
            </a:r>
            <a:r>
              <a:rPr sz="3100" spc="-210" dirty="0">
                <a:solidFill>
                  <a:srgbClr val="292959"/>
                </a:solidFill>
                <a:latin typeface="Trebuchet MS"/>
                <a:cs typeface="Trebuchet MS"/>
              </a:rPr>
              <a:t> </a:t>
            </a:r>
            <a:r>
              <a:rPr sz="3100" spc="-114" dirty="0">
                <a:solidFill>
                  <a:srgbClr val="292959"/>
                </a:solidFill>
                <a:latin typeface="Trebuchet MS"/>
                <a:cs typeface="Trebuchet MS"/>
              </a:rPr>
              <a:t>the </a:t>
            </a:r>
            <a:r>
              <a:rPr sz="3100" spc="-45" dirty="0">
                <a:solidFill>
                  <a:srgbClr val="292959"/>
                </a:solidFill>
                <a:latin typeface="Trebuchet MS"/>
                <a:cs typeface="Trebuchet MS"/>
              </a:rPr>
              <a:t>high</a:t>
            </a:r>
            <a:r>
              <a:rPr sz="3100" spc="-125" dirty="0">
                <a:solidFill>
                  <a:srgbClr val="292959"/>
                </a:solidFill>
                <a:latin typeface="Trebuchet MS"/>
                <a:cs typeface="Trebuchet MS"/>
              </a:rPr>
              <a:t> </a:t>
            </a:r>
            <a:r>
              <a:rPr sz="3100" spc="-145" dirty="0">
                <a:solidFill>
                  <a:srgbClr val="292959"/>
                </a:solidFill>
                <a:latin typeface="Trebuchet MS"/>
                <a:cs typeface="Trebuchet MS"/>
              </a:rPr>
              <a:t>threshold,</a:t>
            </a:r>
            <a:r>
              <a:rPr sz="3100" spc="-100" dirty="0">
                <a:solidFill>
                  <a:srgbClr val="292959"/>
                </a:solidFill>
                <a:latin typeface="Trebuchet MS"/>
                <a:cs typeface="Trebuchet MS"/>
              </a:rPr>
              <a:t> </a:t>
            </a:r>
            <a:r>
              <a:rPr sz="3100" spc="-40" dirty="0">
                <a:solidFill>
                  <a:srgbClr val="292959"/>
                </a:solidFill>
                <a:latin typeface="Trebuchet MS"/>
                <a:cs typeface="Trebuchet MS"/>
              </a:rPr>
              <a:t>some</a:t>
            </a:r>
            <a:r>
              <a:rPr sz="3100" spc="-125" dirty="0">
                <a:solidFill>
                  <a:srgbClr val="292959"/>
                </a:solidFill>
                <a:latin typeface="Trebuchet MS"/>
                <a:cs typeface="Trebuchet MS"/>
              </a:rPr>
              <a:t> </a:t>
            </a:r>
            <a:r>
              <a:rPr sz="3100" spc="-165" dirty="0">
                <a:solidFill>
                  <a:srgbClr val="292959"/>
                </a:solidFill>
                <a:latin typeface="Trebuchet MS"/>
                <a:cs typeface="Trebuchet MS"/>
              </a:rPr>
              <a:t>flexibility</a:t>
            </a:r>
            <a:r>
              <a:rPr sz="3100" spc="-100" dirty="0">
                <a:solidFill>
                  <a:srgbClr val="292959"/>
                </a:solidFill>
                <a:latin typeface="Trebuchet MS"/>
                <a:cs typeface="Trebuchet MS"/>
              </a:rPr>
              <a:t> </a:t>
            </a:r>
            <a:r>
              <a:rPr sz="3100" dirty="0">
                <a:solidFill>
                  <a:srgbClr val="292959"/>
                </a:solidFill>
                <a:latin typeface="Trebuchet MS"/>
                <a:cs typeface="Trebuchet MS"/>
              </a:rPr>
              <a:t>has</a:t>
            </a:r>
            <a:r>
              <a:rPr sz="3100" spc="-125" dirty="0">
                <a:solidFill>
                  <a:srgbClr val="292959"/>
                </a:solidFill>
                <a:latin typeface="Trebuchet MS"/>
                <a:cs typeface="Trebuchet MS"/>
              </a:rPr>
              <a:t> </a:t>
            </a:r>
            <a:r>
              <a:rPr sz="3100" dirty="0">
                <a:solidFill>
                  <a:srgbClr val="292959"/>
                </a:solidFill>
                <a:latin typeface="Trebuchet MS"/>
                <a:cs typeface="Trebuchet MS"/>
              </a:rPr>
              <a:t>been</a:t>
            </a:r>
            <a:r>
              <a:rPr sz="3100" spc="-125" dirty="0">
                <a:solidFill>
                  <a:srgbClr val="292959"/>
                </a:solidFill>
                <a:latin typeface="Trebuchet MS"/>
                <a:cs typeface="Trebuchet MS"/>
              </a:rPr>
              <a:t> </a:t>
            </a:r>
            <a:r>
              <a:rPr sz="3100" spc="-60" dirty="0">
                <a:solidFill>
                  <a:srgbClr val="292959"/>
                </a:solidFill>
                <a:latin typeface="Trebuchet MS"/>
                <a:cs typeface="Trebuchet MS"/>
              </a:rPr>
              <a:t>shown</a:t>
            </a:r>
            <a:r>
              <a:rPr sz="3100" spc="-125" dirty="0">
                <a:solidFill>
                  <a:srgbClr val="292959"/>
                </a:solidFill>
                <a:latin typeface="Trebuchet MS"/>
                <a:cs typeface="Trebuchet MS"/>
              </a:rPr>
              <a:t> </a:t>
            </a:r>
            <a:r>
              <a:rPr sz="3100" spc="-170" dirty="0">
                <a:solidFill>
                  <a:srgbClr val="292959"/>
                </a:solidFill>
                <a:latin typeface="Trebuchet MS"/>
                <a:cs typeface="Trebuchet MS"/>
              </a:rPr>
              <a:t>in</a:t>
            </a:r>
            <a:r>
              <a:rPr sz="3100" spc="-100" dirty="0">
                <a:solidFill>
                  <a:srgbClr val="292959"/>
                </a:solidFill>
                <a:latin typeface="Trebuchet MS"/>
                <a:cs typeface="Trebuchet MS"/>
              </a:rPr>
              <a:t> </a:t>
            </a:r>
            <a:r>
              <a:rPr sz="3100" spc="-70" dirty="0">
                <a:solidFill>
                  <a:srgbClr val="292959"/>
                </a:solidFill>
                <a:latin typeface="Trebuchet MS"/>
                <a:cs typeface="Trebuchet MS"/>
              </a:rPr>
              <a:t>finding</a:t>
            </a:r>
            <a:r>
              <a:rPr sz="3100" spc="-125" dirty="0">
                <a:solidFill>
                  <a:srgbClr val="292959"/>
                </a:solidFill>
                <a:latin typeface="Trebuchet MS"/>
                <a:cs typeface="Trebuchet MS"/>
              </a:rPr>
              <a:t> </a:t>
            </a:r>
            <a:r>
              <a:rPr sz="3100" spc="-45" dirty="0">
                <a:solidFill>
                  <a:srgbClr val="292959"/>
                </a:solidFill>
                <a:latin typeface="Trebuchet MS"/>
                <a:cs typeface="Trebuchet MS"/>
              </a:rPr>
              <a:t>evidence</a:t>
            </a:r>
            <a:r>
              <a:rPr sz="3100" spc="-125" dirty="0">
                <a:solidFill>
                  <a:srgbClr val="292959"/>
                </a:solidFill>
                <a:latin typeface="Trebuchet MS"/>
                <a:cs typeface="Trebuchet MS"/>
              </a:rPr>
              <a:t> </a:t>
            </a:r>
            <a:r>
              <a:rPr sz="3100" spc="-25" dirty="0">
                <a:solidFill>
                  <a:srgbClr val="292959"/>
                </a:solidFill>
                <a:latin typeface="Trebuchet MS"/>
                <a:cs typeface="Trebuchet MS"/>
              </a:rPr>
              <a:t>of </a:t>
            </a:r>
            <a:r>
              <a:rPr sz="3100" spc="-10" dirty="0">
                <a:solidFill>
                  <a:srgbClr val="292959"/>
                </a:solidFill>
                <a:latin typeface="Trebuchet MS"/>
                <a:cs typeface="Trebuchet MS"/>
              </a:rPr>
              <a:t>agreement:</a:t>
            </a:r>
            <a:endParaRPr sz="3100">
              <a:latin typeface="Trebuchet MS"/>
              <a:cs typeface="Trebuchet MS"/>
            </a:endParaRPr>
          </a:p>
          <a:p>
            <a:pPr marL="1350645" marR="5080">
              <a:lnSpc>
                <a:spcPct val="137100"/>
              </a:lnSpc>
            </a:pPr>
            <a:r>
              <a:rPr sz="3100" spc="-120" dirty="0">
                <a:solidFill>
                  <a:srgbClr val="292959"/>
                </a:solidFill>
                <a:latin typeface="Trebuchet MS"/>
                <a:cs typeface="Trebuchet MS"/>
              </a:rPr>
              <a:t>“Don't</a:t>
            </a:r>
            <a:r>
              <a:rPr sz="3100" spc="-114" dirty="0">
                <a:solidFill>
                  <a:srgbClr val="292959"/>
                </a:solidFill>
                <a:latin typeface="Trebuchet MS"/>
                <a:cs typeface="Trebuchet MS"/>
              </a:rPr>
              <a:t> </a:t>
            </a:r>
            <a:r>
              <a:rPr sz="3100" spc="-155" dirty="0">
                <a:solidFill>
                  <a:srgbClr val="292959"/>
                </a:solidFill>
                <a:latin typeface="Trebuchet MS"/>
                <a:cs typeface="Trebuchet MS"/>
              </a:rPr>
              <a:t>worry</a:t>
            </a:r>
            <a:r>
              <a:rPr sz="3100" spc="-100" dirty="0">
                <a:solidFill>
                  <a:srgbClr val="292959"/>
                </a:solidFill>
                <a:latin typeface="Trebuchet MS"/>
                <a:cs typeface="Trebuchet MS"/>
              </a:rPr>
              <a:t> </a:t>
            </a:r>
            <a:r>
              <a:rPr sz="3100" spc="-10" dirty="0">
                <a:solidFill>
                  <a:srgbClr val="292959"/>
                </a:solidFill>
                <a:latin typeface="Trebuchet MS"/>
                <a:cs typeface="Trebuchet MS"/>
              </a:rPr>
              <a:t>about</a:t>
            </a:r>
            <a:r>
              <a:rPr sz="3100" spc="-195" dirty="0">
                <a:solidFill>
                  <a:srgbClr val="292959"/>
                </a:solidFill>
                <a:latin typeface="Trebuchet MS"/>
                <a:cs typeface="Trebuchet MS"/>
              </a:rPr>
              <a:t> </a:t>
            </a:r>
            <a:r>
              <a:rPr sz="3100" spc="-114" dirty="0">
                <a:solidFill>
                  <a:srgbClr val="292959"/>
                </a:solidFill>
                <a:latin typeface="Trebuchet MS"/>
                <a:cs typeface="Trebuchet MS"/>
              </a:rPr>
              <a:t>the </a:t>
            </a:r>
            <a:r>
              <a:rPr sz="3100" spc="-145" dirty="0">
                <a:solidFill>
                  <a:srgbClr val="292959"/>
                </a:solidFill>
                <a:latin typeface="Trebuchet MS"/>
                <a:cs typeface="Trebuchet MS"/>
              </a:rPr>
              <a:t>future</a:t>
            </a:r>
            <a:r>
              <a:rPr sz="3100" spc="-100" dirty="0">
                <a:solidFill>
                  <a:srgbClr val="292959"/>
                </a:solidFill>
                <a:latin typeface="Trebuchet MS"/>
                <a:cs typeface="Trebuchet MS"/>
              </a:rPr>
              <a:t> </a:t>
            </a:r>
            <a:r>
              <a:rPr sz="3100" dirty="0">
                <a:solidFill>
                  <a:srgbClr val="292959"/>
                </a:solidFill>
                <a:latin typeface="Trebuchet MS"/>
                <a:cs typeface="Trebuchet MS"/>
              </a:rPr>
              <a:t>because</a:t>
            </a:r>
            <a:r>
              <a:rPr sz="3100" spc="-120" dirty="0">
                <a:solidFill>
                  <a:srgbClr val="292959"/>
                </a:solidFill>
                <a:latin typeface="Trebuchet MS"/>
                <a:cs typeface="Trebuchet MS"/>
              </a:rPr>
              <a:t> </a:t>
            </a:r>
            <a:r>
              <a:rPr sz="3100" spc="-75" dirty="0">
                <a:solidFill>
                  <a:srgbClr val="292959"/>
                </a:solidFill>
                <a:latin typeface="Trebuchet MS"/>
                <a:cs typeface="Trebuchet MS"/>
              </a:rPr>
              <a:t>when</a:t>
            </a:r>
            <a:r>
              <a:rPr sz="3100" spc="-120" dirty="0">
                <a:solidFill>
                  <a:srgbClr val="292959"/>
                </a:solidFill>
                <a:latin typeface="Trebuchet MS"/>
                <a:cs typeface="Trebuchet MS"/>
              </a:rPr>
              <a:t> </a:t>
            </a:r>
            <a:r>
              <a:rPr sz="3100" dirty="0">
                <a:solidFill>
                  <a:srgbClr val="292959"/>
                </a:solidFill>
                <a:latin typeface="Trebuchet MS"/>
                <a:cs typeface="Trebuchet MS"/>
              </a:rPr>
              <a:t>we</a:t>
            </a:r>
            <a:r>
              <a:rPr sz="3100" spc="-114" dirty="0">
                <a:solidFill>
                  <a:srgbClr val="292959"/>
                </a:solidFill>
                <a:latin typeface="Trebuchet MS"/>
                <a:cs typeface="Trebuchet MS"/>
              </a:rPr>
              <a:t> </a:t>
            </a:r>
            <a:r>
              <a:rPr sz="3100" dirty="0">
                <a:solidFill>
                  <a:srgbClr val="292959"/>
                </a:solidFill>
                <a:latin typeface="Trebuchet MS"/>
                <a:cs typeface="Trebuchet MS"/>
              </a:rPr>
              <a:t>are</a:t>
            </a:r>
            <a:r>
              <a:rPr sz="3100" spc="-120" dirty="0">
                <a:solidFill>
                  <a:srgbClr val="292959"/>
                </a:solidFill>
                <a:latin typeface="Trebuchet MS"/>
                <a:cs typeface="Trebuchet MS"/>
              </a:rPr>
              <a:t> </a:t>
            </a:r>
            <a:r>
              <a:rPr sz="3100" spc="-110" dirty="0">
                <a:solidFill>
                  <a:srgbClr val="292959"/>
                </a:solidFill>
                <a:latin typeface="Trebuchet MS"/>
                <a:cs typeface="Trebuchet MS"/>
              </a:rPr>
              <a:t>married</a:t>
            </a:r>
            <a:r>
              <a:rPr sz="3100" spc="-114" dirty="0">
                <a:solidFill>
                  <a:srgbClr val="292959"/>
                </a:solidFill>
                <a:latin typeface="Trebuchet MS"/>
                <a:cs typeface="Trebuchet MS"/>
              </a:rPr>
              <a:t> </a:t>
            </a:r>
            <a:r>
              <a:rPr sz="3100" spc="-204" dirty="0">
                <a:solidFill>
                  <a:srgbClr val="292959"/>
                </a:solidFill>
                <a:latin typeface="Trebuchet MS"/>
                <a:cs typeface="Trebuchet MS"/>
              </a:rPr>
              <a:t>it</a:t>
            </a:r>
            <a:r>
              <a:rPr sz="3100" spc="-100" dirty="0">
                <a:solidFill>
                  <a:srgbClr val="292959"/>
                </a:solidFill>
                <a:latin typeface="Trebuchet MS"/>
                <a:cs typeface="Trebuchet MS"/>
              </a:rPr>
              <a:t> </a:t>
            </a:r>
            <a:r>
              <a:rPr sz="3100" spc="-195" dirty="0">
                <a:solidFill>
                  <a:srgbClr val="292959"/>
                </a:solidFill>
                <a:latin typeface="Trebuchet MS"/>
                <a:cs typeface="Trebuchet MS"/>
              </a:rPr>
              <a:t>will</a:t>
            </a:r>
            <a:r>
              <a:rPr sz="3100" spc="-100" dirty="0">
                <a:solidFill>
                  <a:srgbClr val="292959"/>
                </a:solidFill>
                <a:latin typeface="Trebuchet MS"/>
                <a:cs typeface="Trebuchet MS"/>
              </a:rPr>
              <a:t> </a:t>
            </a:r>
            <a:r>
              <a:rPr sz="3100" dirty="0">
                <a:solidFill>
                  <a:srgbClr val="292959"/>
                </a:solidFill>
                <a:latin typeface="Trebuchet MS"/>
                <a:cs typeface="Trebuchet MS"/>
              </a:rPr>
              <a:t>be</a:t>
            </a:r>
            <a:r>
              <a:rPr sz="3100" spc="-120" dirty="0">
                <a:solidFill>
                  <a:srgbClr val="292959"/>
                </a:solidFill>
                <a:latin typeface="Trebuchet MS"/>
                <a:cs typeface="Trebuchet MS"/>
              </a:rPr>
              <a:t> </a:t>
            </a:r>
            <a:r>
              <a:rPr sz="3100" spc="-80" dirty="0">
                <a:solidFill>
                  <a:srgbClr val="292959"/>
                </a:solidFill>
                <a:latin typeface="Trebuchet MS"/>
                <a:cs typeface="Trebuchet MS"/>
              </a:rPr>
              <a:t>half</a:t>
            </a:r>
            <a:r>
              <a:rPr sz="3100" spc="-114" dirty="0">
                <a:solidFill>
                  <a:srgbClr val="292959"/>
                </a:solidFill>
                <a:latin typeface="Trebuchet MS"/>
                <a:cs typeface="Trebuchet MS"/>
              </a:rPr>
              <a:t> yours</a:t>
            </a:r>
            <a:r>
              <a:rPr sz="3100" spc="-120" dirty="0">
                <a:solidFill>
                  <a:srgbClr val="292959"/>
                </a:solidFill>
                <a:latin typeface="Trebuchet MS"/>
                <a:cs typeface="Trebuchet MS"/>
              </a:rPr>
              <a:t> </a:t>
            </a:r>
            <a:r>
              <a:rPr sz="3100" spc="-60" dirty="0">
                <a:solidFill>
                  <a:srgbClr val="292959"/>
                </a:solidFill>
                <a:latin typeface="Trebuchet MS"/>
                <a:cs typeface="Trebuchet MS"/>
              </a:rPr>
              <a:t>anyway</a:t>
            </a:r>
            <a:r>
              <a:rPr sz="3100" spc="-114" dirty="0">
                <a:solidFill>
                  <a:srgbClr val="292959"/>
                </a:solidFill>
                <a:latin typeface="Trebuchet MS"/>
                <a:cs typeface="Trebuchet MS"/>
              </a:rPr>
              <a:t> </a:t>
            </a:r>
            <a:r>
              <a:rPr sz="3100" spc="-25" dirty="0">
                <a:solidFill>
                  <a:srgbClr val="292959"/>
                </a:solidFill>
                <a:latin typeface="Trebuchet MS"/>
                <a:cs typeface="Trebuchet MS"/>
              </a:rPr>
              <a:t>and </a:t>
            </a:r>
            <a:r>
              <a:rPr sz="3100" spc="-165" dirty="0">
                <a:solidFill>
                  <a:srgbClr val="292959"/>
                </a:solidFill>
                <a:latin typeface="Trebuchet MS"/>
                <a:cs typeface="Trebuchet MS"/>
              </a:rPr>
              <a:t>I'll</a:t>
            </a:r>
            <a:r>
              <a:rPr sz="3100" spc="-100" dirty="0">
                <a:solidFill>
                  <a:srgbClr val="292959"/>
                </a:solidFill>
                <a:latin typeface="Trebuchet MS"/>
                <a:cs typeface="Trebuchet MS"/>
              </a:rPr>
              <a:t> </a:t>
            </a:r>
            <a:r>
              <a:rPr sz="3100" spc="-35" dirty="0">
                <a:solidFill>
                  <a:srgbClr val="292959"/>
                </a:solidFill>
                <a:latin typeface="Trebuchet MS"/>
                <a:cs typeface="Trebuchet MS"/>
              </a:rPr>
              <a:t>always</a:t>
            </a:r>
            <a:r>
              <a:rPr sz="3100" spc="-100" dirty="0">
                <a:solidFill>
                  <a:srgbClr val="292959"/>
                </a:solidFill>
                <a:latin typeface="Trebuchet MS"/>
                <a:cs typeface="Trebuchet MS"/>
              </a:rPr>
              <a:t> </a:t>
            </a:r>
            <a:r>
              <a:rPr sz="3100" spc="-114" dirty="0">
                <a:solidFill>
                  <a:srgbClr val="292959"/>
                </a:solidFill>
                <a:latin typeface="Trebuchet MS"/>
                <a:cs typeface="Trebuchet MS"/>
              </a:rPr>
              <a:t>look</a:t>
            </a:r>
            <a:r>
              <a:rPr sz="3100" spc="-100" dirty="0">
                <a:solidFill>
                  <a:srgbClr val="292959"/>
                </a:solidFill>
                <a:latin typeface="Trebuchet MS"/>
                <a:cs typeface="Trebuchet MS"/>
              </a:rPr>
              <a:t> </a:t>
            </a:r>
            <a:r>
              <a:rPr sz="3100" spc="-80" dirty="0">
                <a:solidFill>
                  <a:srgbClr val="292959"/>
                </a:solidFill>
                <a:latin typeface="Trebuchet MS"/>
                <a:cs typeface="Trebuchet MS"/>
              </a:rPr>
              <a:t>after</a:t>
            </a:r>
            <a:r>
              <a:rPr sz="3100" spc="-95" dirty="0">
                <a:solidFill>
                  <a:srgbClr val="292959"/>
                </a:solidFill>
                <a:latin typeface="Trebuchet MS"/>
                <a:cs typeface="Trebuchet MS"/>
              </a:rPr>
              <a:t> </a:t>
            </a:r>
            <a:r>
              <a:rPr sz="3100" spc="-100" dirty="0">
                <a:solidFill>
                  <a:srgbClr val="292959"/>
                </a:solidFill>
                <a:latin typeface="Trebuchet MS"/>
                <a:cs typeface="Trebuchet MS"/>
              </a:rPr>
              <a:t>you </a:t>
            </a:r>
            <a:r>
              <a:rPr sz="3100" dirty="0">
                <a:solidFill>
                  <a:srgbClr val="292959"/>
                </a:solidFill>
                <a:latin typeface="Trebuchet MS"/>
                <a:cs typeface="Trebuchet MS"/>
              </a:rPr>
              <a:t>and</a:t>
            </a:r>
            <a:r>
              <a:rPr sz="3100" spc="-100" dirty="0">
                <a:solidFill>
                  <a:srgbClr val="292959"/>
                </a:solidFill>
                <a:latin typeface="Trebuchet MS"/>
                <a:cs typeface="Trebuchet MS"/>
              </a:rPr>
              <a:t> </a:t>
            </a:r>
            <a:r>
              <a:rPr sz="3100" spc="-95" dirty="0">
                <a:solidFill>
                  <a:srgbClr val="292959"/>
                </a:solidFill>
                <a:latin typeface="Trebuchet MS"/>
                <a:cs typeface="Trebuchet MS"/>
              </a:rPr>
              <a:t>[the </a:t>
            </a:r>
            <a:r>
              <a:rPr sz="3100" spc="-185" dirty="0">
                <a:solidFill>
                  <a:srgbClr val="292959"/>
                </a:solidFill>
                <a:latin typeface="Trebuchet MS"/>
                <a:cs typeface="Trebuchet MS"/>
              </a:rPr>
              <a:t>boy].”</a:t>
            </a:r>
            <a:r>
              <a:rPr sz="3100" spc="-100" dirty="0">
                <a:solidFill>
                  <a:srgbClr val="292959"/>
                </a:solidFill>
                <a:latin typeface="Trebuchet MS"/>
                <a:cs typeface="Trebuchet MS"/>
              </a:rPr>
              <a:t> </a:t>
            </a:r>
            <a:r>
              <a:rPr sz="3100" b="1" i="1" dirty="0">
                <a:solidFill>
                  <a:srgbClr val="292959"/>
                </a:solidFill>
                <a:latin typeface="Trebuchet MS"/>
                <a:cs typeface="Trebuchet MS"/>
              </a:rPr>
              <a:t>Hammond</a:t>
            </a:r>
            <a:r>
              <a:rPr sz="3100" b="1" i="1" spc="-160" dirty="0">
                <a:solidFill>
                  <a:srgbClr val="292959"/>
                </a:solidFill>
                <a:latin typeface="Trebuchet MS"/>
                <a:cs typeface="Trebuchet MS"/>
              </a:rPr>
              <a:t> </a:t>
            </a:r>
            <a:r>
              <a:rPr sz="3100" b="1" i="1" spc="-195" dirty="0">
                <a:solidFill>
                  <a:srgbClr val="292959"/>
                </a:solidFill>
                <a:latin typeface="Trebuchet MS"/>
                <a:cs typeface="Trebuchet MS"/>
              </a:rPr>
              <a:t>v</a:t>
            </a:r>
            <a:r>
              <a:rPr sz="3100" b="1" i="1" spc="-160" dirty="0">
                <a:solidFill>
                  <a:srgbClr val="292959"/>
                </a:solidFill>
                <a:latin typeface="Trebuchet MS"/>
                <a:cs typeface="Trebuchet MS"/>
              </a:rPr>
              <a:t> </a:t>
            </a:r>
            <a:r>
              <a:rPr sz="3100" b="1" i="1" spc="-20" dirty="0">
                <a:solidFill>
                  <a:srgbClr val="292959"/>
                </a:solidFill>
                <a:latin typeface="Trebuchet MS"/>
                <a:cs typeface="Trebuchet MS"/>
              </a:rPr>
              <a:t>Mitchell</a:t>
            </a:r>
            <a:r>
              <a:rPr sz="3100" b="1" i="1" spc="-155" dirty="0">
                <a:solidFill>
                  <a:srgbClr val="292959"/>
                </a:solidFill>
                <a:latin typeface="Trebuchet MS"/>
                <a:cs typeface="Trebuchet MS"/>
              </a:rPr>
              <a:t> </a:t>
            </a:r>
            <a:r>
              <a:rPr sz="3100" b="1" spc="-290" dirty="0">
                <a:solidFill>
                  <a:srgbClr val="292959"/>
                </a:solidFill>
                <a:latin typeface="Trebuchet MS"/>
                <a:cs typeface="Trebuchet MS"/>
              </a:rPr>
              <a:t>[1992]</a:t>
            </a:r>
            <a:r>
              <a:rPr sz="3100" b="1" spc="-160" dirty="0">
                <a:solidFill>
                  <a:srgbClr val="292959"/>
                </a:solidFill>
                <a:latin typeface="Trebuchet MS"/>
                <a:cs typeface="Trebuchet MS"/>
              </a:rPr>
              <a:t> </a:t>
            </a:r>
            <a:r>
              <a:rPr sz="3100" b="1" spc="-225" dirty="0">
                <a:solidFill>
                  <a:srgbClr val="292959"/>
                </a:solidFill>
                <a:latin typeface="Trebuchet MS"/>
                <a:cs typeface="Trebuchet MS"/>
              </a:rPr>
              <a:t>2</a:t>
            </a:r>
            <a:r>
              <a:rPr sz="3100" b="1" spc="-160" dirty="0">
                <a:solidFill>
                  <a:srgbClr val="292959"/>
                </a:solidFill>
                <a:latin typeface="Trebuchet MS"/>
                <a:cs typeface="Trebuchet MS"/>
              </a:rPr>
              <a:t> </a:t>
            </a:r>
            <a:r>
              <a:rPr sz="3100" b="1" dirty="0">
                <a:solidFill>
                  <a:srgbClr val="292959"/>
                </a:solidFill>
                <a:latin typeface="Trebuchet MS"/>
                <a:cs typeface="Trebuchet MS"/>
              </a:rPr>
              <a:t>All</a:t>
            </a:r>
            <a:r>
              <a:rPr sz="3100" b="1" spc="-160" dirty="0">
                <a:solidFill>
                  <a:srgbClr val="292959"/>
                </a:solidFill>
                <a:latin typeface="Trebuchet MS"/>
                <a:cs typeface="Trebuchet MS"/>
              </a:rPr>
              <a:t> </a:t>
            </a:r>
            <a:r>
              <a:rPr sz="3100" b="1" spc="-185" dirty="0">
                <a:solidFill>
                  <a:srgbClr val="292959"/>
                </a:solidFill>
                <a:latin typeface="Trebuchet MS"/>
                <a:cs typeface="Trebuchet MS"/>
              </a:rPr>
              <a:t>ER</a:t>
            </a:r>
            <a:r>
              <a:rPr sz="3100" b="1" spc="-155" dirty="0">
                <a:solidFill>
                  <a:srgbClr val="292959"/>
                </a:solidFill>
                <a:latin typeface="Trebuchet MS"/>
                <a:cs typeface="Trebuchet MS"/>
              </a:rPr>
              <a:t> </a:t>
            </a:r>
            <a:r>
              <a:rPr sz="3100" b="1" spc="-295" dirty="0">
                <a:solidFill>
                  <a:srgbClr val="292959"/>
                </a:solidFill>
                <a:latin typeface="Trebuchet MS"/>
                <a:cs typeface="Trebuchet MS"/>
              </a:rPr>
              <a:t>109</a:t>
            </a:r>
            <a:r>
              <a:rPr sz="3100" b="1" spc="-160" dirty="0">
                <a:solidFill>
                  <a:srgbClr val="292959"/>
                </a:solidFill>
                <a:latin typeface="Trebuchet MS"/>
                <a:cs typeface="Trebuchet MS"/>
              </a:rPr>
              <a:t> </a:t>
            </a:r>
            <a:r>
              <a:rPr sz="3100" b="1" dirty="0">
                <a:solidFill>
                  <a:srgbClr val="292959"/>
                </a:solidFill>
                <a:latin typeface="Trebuchet MS"/>
                <a:cs typeface="Trebuchet MS"/>
              </a:rPr>
              <a:t>at</a:t>
            </a:r>
            <a:r>
              <a:rPr sz="3100" b="1" spc="-160" dirty="0">
                <a:solidFill>
                  <a:srgbClr val="292959"/>
                </a:solidFill>
                <a:latin typeface="Trebuchet MS"/>
                <a:cs typeface="Trebuchet MS"/>
              </a:rPr>
              <a:t> </a:t>
            </a:r>
            <a:r>
              <a:rPr sz="3100" b="1" spc="-670" dirty="0">
                <a:solidFill>
                  <a:srgbClr val="292959"/>
                </a:solidFill>
                <a:latin typeface="Trebuchet MS"/>
                <a:cs typeface="Trebuchet MS"/>
              </a:rPr>
              <a:t>113 </a:t>
            </a:r>
            <a:r>
              <a:rPr sz="3100" spc="-45" dirty="0">
                <a:solidFill>
                  <a:srgbClr val="292959"/>
                </a:solidFill>
                <a:latin typeface="Trebuchet MS"/>
                <a:cs typeface="Trebuchet MS"/>
              </a:rPr>
              <a:t>Discussions</a:t>
            </a:r>
            <a:r>
              <a:rPr sz="3100" spc="-100" dirty="0">
                <a:solidFill>
                  <a:srgbClr val="292959"/>
                </a:solidFill>
                <a:latin typeface="Trebuchet MS"/>
                <a:cs typeface="Trebuchet MS"/>
              </a:rPr>
              <a:t> </a:t>
            </a:r>
            <a:r>
              <a:rPr sz="3100" spc="-85" dirty="0">
                <a:solidFill>
                  <a:srgbClr val="292959"/>
                </a:solidFill>
                <a:latin typeface="Trebuchet MS"/>
                <a:cs typeface="Trebuchet MS"/>
              </a:rPr>
              <a:t>relating</a:t>
            </a:r>
            <a:r>
              <a:rPr sz="3100" spc="-100" dirty="0">
                <a:solidFill>
                  <a:srgbClr val="292959"/>
                </a:solidFill>
                <a:latin typeface="Trebuchet MS"/>
                <a:cs typeface="Trebuchet MS"/>
              </a:rPr>
              <a:t> </a:t>
            </a:r>
            <a:r>
              <a:rPr sz="3100" spc="-50" dirty="0">
                <a:solidFill>
                  <a:srgbClr val="292959"/>
                </a:solidFill>
                <a:latin typeface="Trebuchet MS"/>
                <a:cs typeface="Trebuchet MS"/>
              </a:rPr>
              <a:t>to</a:t>
            </a:r>
            <a:r>
              <a:rPr sz="3100" spc="-95" dirty="0">
                <a:solidFill>
                  <a:srgbClr val="292959"/>
                </a:solidFill>
                <a:latin typeface="Trebuchet MS"/>
                <a:cs typeface="Trebuchet MS"/>
              </a:rPr>
              <a:t> </a:t>
            </a:r>
            <a:r>
              <a:rPr sz="3100" spc="-65" dirty="0">
                <a:solidFill>
                  <a:srgbClr val="292959"/>
                </a:solidFill>
                <a:latin typeface="Trebuchet MS"/>
                <a:cs typeface="Trebuchet MS"/>
              </a:rPr>
              <a:t>providing</a:t>
            </a:r>
            <a:r>
              <a:rPr sz="3100" spc="-100" dirty="0">
                <a:solidFill>
                  <a:srgbClr val="292959"/>
                </a:solidFill>
                <a:latin typeface="Trebuchet MS"/>
                <a:cs typeface="Trebuchet MS"/>
              </a:rPr>
              <a:t> </a:t>
            </a:r>
            <a:r>
              <a:rPr sz="3100" spc="130" dirty="0">
                <a:solidFill>
                  <a:srgbClr val="292959"/>
                </a:solidFill>
                <a:latin typeface="Trebuchet MS"/>
                <a:cs typeface="Trebuchet MS"/>
              </a:rPr>
              <a:t>a</a:t>
            </a:r>
            <a:r>
              <a:rPr sz="3100" spc="-100" dirty="0">
                <a:solidFill>
                  <a:srgbClr val="292959"/>
                </a:solidFill>
                <a:latin typeface="Trebuchet MS"/>
                <a:cs typeface="Trebuchet MS"/>
              </a:rPr>
              <a:t> </a:t>
            </a:r>
            <a:r>
              <a:rPr sz="3100" spc="-125" dirty="0">
                <a:solidFill>
                  <a:srgbClr val="292959"/>
                </a:solidFill>
                <a:latin typeface="Trebuchet MS"/>
                <a:cs typeface="Trebuchet MS"/>
              </a:rPr>
              <a:t>“secure</a:t>
            </a:r>
            <a:r>
              <a:rPr sz="3100" spc="-95" dirty="0">
                <a:solidFill>
                  <a:srgbClr val="292959"/>
                </a:solidFill>
                <a:latin typeface="Trebuchet MS"/>
                <a:cs typeface="Trebuchet MS"/>
              </a:rPr>
              <a:t> </a:t>
            </a:r>
            <a:r>
              <a:rPr sz="3100" spc="-180" dirty="0">
                <a:solidFill>
                  <a:srgbClr val="292959"/>
                </a:solidFill>
                <a:latin typeface="Trebuchet MS"/>
                <a:cs typeface="Trebuchet MS"/>
              </a:rPr>
              <a:t>home”</a:t>
            </a:r>
            <a:r>
              <a:rPr sz="3100" spc="-100" dirty="0">
                <a:solidFill>
                  <a:srgbClr val="292959"/>
                </a:solidFill>
                <a:latin typeface="Trebuchet MS"/>
                <a:cs typeface="Trebuchet MS"/>
              </a:rPr>
              <a:t> </a:t>
            </a:r>
            <a:r>
              <a:rPr sz="3100" b="1" i="1" spc="-10" dirty="0">
                <a:solidFill>
                  <a:srgbClr val="292959"/>
                </a:solidFill>
                <a:latin typeface="Trebuchet MS"/>
                <a:cs typeface="Trebuchet MS"/>
              </a:rPr>
              <a:t>Savil</a:t>
            </a:r>
            <a:r>
              <a:rPr sz="3100" b="1" i="1" spc="-160" dirty="0">
                <a:solidFill>
                  <a:srgbClr val="292959"/>
                </a:solidFill>
                <a:latin typeface="Trebuchet MS"/>
                <a:cs typeface="Trebuchet MS"/>
              </a:rPr>
              <a:t> </a:t>
            </a:r>
            <a:r>
              <a:rPr sz="3100" b="1" i="1" spc="-195" dirty="0">
                <a:solidFill>
                  <a:srgbClr val="292959"/>
                </a:solidFill>
                <a:latin typeface="Trebuchet MS"/>
                <a:cs typeface="Trebuchet MS"/>
              </a:rPr>
              <a:t>v</a:t>
            </a:r>
            <a:r>
              <a:rPr sz="3100" b="1" i="1" spc="-160" dirty="0">
                <a:solidFill>
                  <a:srgbClr val="292959"/>
                </a:solidFill>
                <a:latin typeface="Trebuchet MS"/>
                <a:cs typeface="Trebuchet MS"/>
              </a:rPr>
              <a:t> </a:t>
            </a:r>
            <a:r>
              <a:rPr sz="3100" b="1" i="1" dirty="0">
                <a:solidFill>
                  <a:srgbClr val="292959"/>
                </a:solidFill>
                <a:latin typeface="Trebuchet MS"/>
                <a:cs typeface="Trebuchet MS"/>
              </a:rPr>
              <a:t>Goodall</a:t>
            </a:r>
            <a:r>
              <a:rPr sz="3100" b="1" i="1" spc="-155" dirty="0">
                <a:solidFill>
                  <a:srgbClr val="292959"/>
                </a:solidFill>
                <a:latin typeface="Trebuchet MS"/>
                <a:cs typeface="Trebuchet MS"/>
              </a:rPr>
              <a:t> </a:t>
            </a:r>
            <a:r>
              <a:rPr sz="3100" b="1" spc="-250" dirty="0">
                <a:solidFill>
                  <a:srgbClr val="292959"/>
                </a:solidFill>
                <a:latin typeface="Trebuchet MS"/>
                <a:cs typeface="Trebuchet MS"/>
              </a:rPr>
              <a:t>[1994]</a:t>
            </a:r>
            <a:r>
              <a:rPr sz="3100" b="1" spc="-160" dirty="0">
                <a:solidFill>
                  <a:srgbClr val="292959"/>
                </a:solidFill>
                <a:latin typeface="Trebuchet MS"/>
                <a:cs typeface="Trebuchet MS"/>
              </a:rPr>
              <a:t> </a:t>
            </a:r>
            <a:r>
              <a:rPr sz="3100" b="1" spc="-890" dirty="0">
                <a:solidFill>
                  <a:srgbClr val="292959"/>
                </a:solidFill>
                <a:latin typeface="Trebuchet MS"/>
                <a:cs typeface="Trebuchet MS"/>
              </a:rPr>
              <a:t>1</a:t>
            </a:r>
            <a:r>
              <a:rPr sz="3100" b="1" spc="-160" dirty="0">
                <a:solidFill>
                  <a:srgbClr val="292959"/>
                </a:solidFill>
                <a:latin typeface="Trebuchet MS"/>
                <a:cs typeface="Trebuchet MS"/>
              </a:rPr>
              <a:t> </a:t>
            </a:r>
            <a:r>
              <a:rPr sz="3100" b="1" dirty="0">
                <a:solidFill>
                  <a:srgbClr val="292959"/>
                </a:solidFill>
                <a:latin typeface="Trebuchet MS"/>
                <a:cs typeface="Trebuchet MS"/>
              </a:rPr>
              <a:t>FCR</a:t>
            </a:r>
            <a:r>
              <a:rPr sz="3100" b="1" spc="-155" dirty="0">
                <a:solidFill>
                  <a:srgbClr val="292959"/>
                </a:solidFill>
                <a:latin typeface="Trebuchet MS"/>
                <a:cs typeface="Trebuchet MS"/>
              </a:rPr>
              <a:t> </a:t>
            </a:r>
            <a:r>
              <a:rPr sz="3100" b="1" spc="-175" dirty="0">
                <a:solidFill>
                  <a:srgbClr val="292959"/>
                </a:solidFill>
                <a:latin typeface="Trebuchet MS"/>
                <a:cs typeface="Trebuchet MS"/>
              </a:rPr>
              <a:t>325</a:t>
            </a:r>
            <a:r>
              <a:rPr sz="3100" b="1" spc="-160" dirty="0">
                <a:solidFill>
                  <a:srgbClr val="292959"/>
                </a:solidFill>
                <a:latin typeface="Trebuchet MS"/>
                <a:cs typeface="Trebuchet MS"/>
              </a:rPr>
              <a:t> </a:t>
            </a:r>
            <a:r>
              <a:rPr sz="3100" b="1" dirty="0">
                <a:solidFill>
                  <a:srgbClr val="292959"/>
                </a:solidFill>
                <a:latin typeface="Trebuchet MS"/>
                <a:cs typeface="Trebuchet MS"/>
              </a:rPr>
              <a:t>at</a:t>
            </a:r>
            <a:r>
              <a:rPr sz="3100" b="1" spc="-160" dirty="0">
                <a:solidFill>
                  <a:srgbClr val="292959"/>
                </a:solidFill>
                <a:latin typeface="Trebuchet MS"/>
                <a:cs typeface="Trebuchet MS"/>
              </a:rPr>
              <a:t> </a:t>
            </a:r>
            <a:r>
              <a:rPr sz="3100" b="1" spc="-425" dirty="0">
                <a:solidFill>
                  <a:srgbClr val="292959"/>
                </a:solidFill>
                <a:latin typeface="Trebuchet MS"/>
                <a:cs typeface="Trebuchet MS"/>
              </a:rPr>
              <a:t>331 </a:t>
            </a:r>
            <a:r>
              <a:rPr sz="3100" spc="-20" dirty="0">
                <a:solidFill>
                  <a:srgbClr val="292959"/>
                </a:solidFill>
                <a:latin typeface="Trebuchet MS"/>
                <a:cs typeface="Trebuchet MS"/>
              </a:rPr>
              <a:t>Excuses</a:t>
            </a:r>
            <a:r>
              <a:rPr sz="3100" spc="-165" dirty="0">
                <a:solidFill>
                  <a:srgbClr val="292959"/>
                </a:solidFill>
                <a:latin typeface="Trebuchet MS"/>
                <a:cs typeface="Trebuchet MS"/>
              </a:rPr>
              <a:t> </a:t>
            </a:r>
            <a:r>
              <a:rPr sz="3100" spc="-100" dirty="0">
                <a:solidFill>
                  <a:srgbClr val="292959"/>
                </a:solidFill>
                <a:latin typeface="Trebuchet MS"/>
                <a:cs typeface="Trebuchet MS"/>
              </a:rPr>
              <a:t>for</a:t>
            </a:r>
            <a:r>
              <a:rPr sz="3100" spc="-120" dirty="0">
                <a:solidFill>
                  <a:srgbClr val="292959"/>
                </a:solidFill>
                <a:latin typeface="Trebuchet MS"/>
                <a:cs typeface="Trebuchet MS"/>
              </a:rPr>
              <a:t> </a:t>
            </a:r>
            <a:r>
              <a:rPr sz="3100" spc="-100" dirty="0">
                <a:solidFill>
                  <a:srgbClr val="292959"/>
                </a:solidFill>
                <a:latin typeface="Trebuchet MS"/>
                <a:cs typeface="Trebuchet MS"/>
              </a:rPr>
              <a:t>not</a:t>
            </a:r>
            <a:r>
              <a:rPr sz="3100" spc="-125" dirty="0">
                <a:solidFill>
                  <a:srgbClr val="292959"/>
                </a:solidFill>
                <a:latin typeface="Trebuchet MS"/>
                <a:cs typeface="Trebuchet MS"/>
              </a:rPr>
              <a:t> </a:t>
            </a:r>
            <a:r>
              <a:rPr sz="3100" spc="-55" dirty="0">
                <a:solidFill>
                  <a:srgbClr val="292959"/>
                </a:solidFill>
                <a:latin typeface="Trebuchet MS"/>
                <a:cs typeface="Trebuchet MS"/>
              </a:rPr>
              <a:t>conveying</a:t>
            </a:r>
            <a:r>
              <a:rPr sz="3100" spc="-120" dirty="0">
                <a:solidFill>
                  <a:srgbClr val="292959"/>
                </a:solidFill>
                <a:latin typeface="Trebuchet MS"/>
                <a:cs typeface="Trebuchet MS"/>
              </a:rPr>
              <a:t> </a:t>
            </a:r>
            <a:r>
              <a:rPr sz="3100" spc="-135" dirty="0">
                <a:solidFill>
                  <a:srgbClr val="292959"/>
                </a:solidFill>
                <a:latin typeface="Trebuchet MS"/>
                <a:cs typeface="Trebuchet MS"/>
              </a:rPr>
              <a:t>into</a:t>
            </a:r>
            <a:r>
              <a:rPr sz="3100" spc="-100" dirty="0">
                <a:solidFill>
                  <a:srgbClr val="292959"/>
                </a:solidFill>
                <a:latin typeface="Trebuchet MS"/>
                <a:cs typeface="Trebuchet MS"/>
              </a:rPr>
              <a:t> </a:t>
            </a:r>
            <a:r>
              <a:rPr sz="3100" spc="-195" dirty="0">
                <a:solidFill>
                  <a:srgbClr val="292959"/>
                </a:solidFill>
                <a:latin typeface="Trebuchet MS"/>
                <a:cs typeface="Trebuchet MS"/>
              </a:rPr>
              <a:t>joint</a:t>
            </a:r>
            <a:r>
              <a:rPr sz="3100" spc="-100" dirty="0">
                <a:solidFill>
                  <a:srgbClr val="292959"/>
                </a:solidFill>
                <a:latin typeface="Trebuchet MS"/>
                <a:cs typeface="Trebuchet MS"/>
              </a:rPr>
              <a:t> </a:t>
            </a:r>
            <a:r>
              <a:rPr sz="3100" spc="-35" dirty="0">
                <a:solidFill>
                  <a:srgbClr val="292959"/>
                </a:solidFill>
                <a:latin typeface="Trebuchet MS"/>
                <a:cs typeface="Trebuchet MS"/>
              </a:rPr>
              <a:t>names</a:t>
            </a:r>
            <a:r>
              <a:rPr sz="3100" spc="-120" dirty="0">
                <a:solidFill>
                  <a:srgbClr val="292959"/>
                </a:solidFill>
                <a:latin typeface="Trebuchet MS"/>
                <a:cs typeface="Trebuchet MS"/>
              </a:rPr>
              <a:t> </a:t>
            </a:r>
            <a:r>
              <a:rPr sz="3100" dirty="0">
                <a:solidFill>
                  <a:srgbClr val="292959"/>
                </a:solidFill>
                <a:latin typeface="Trebuchet MS"/>
                <a:cs typeface="Trebuchet MS"/>
              </a:rPr>
              <a:t>can</a:t>
            </a:r>
            <a:r>
              <a:rPr sz="3100" spc="-120" dirty="0">
                <a:solidFill>
                  <a:srgbClr val="292959"/>
                </a:solidFill>
                <a:latin typeface="Trebuchet MS"/>
                <a:cs typeface="Trebuchet MS"/>
              </a:rPr>
              <a:t> </a:t>
            </a:r>
            <a:r>
              <a:rPr sz="3100" dirty="0">
                <a:solidFill>
                  <a:srgbClr val="292959"/>
                </a:solidFill>
                <a:latin typeface="Trebuchet MS"/>
                <a:cs typeface="Trebuchet MS"/>
              </a:rPr>
              <a:t>also</a:t>
            </a:r>
            <a:r>
              <a:rPr sz="3100" spc="-125" dirty="0">
                <a:solidFill>
                  <a:srgbClr val="292959"/>
                </a:solidFill>
                <a:latin typeface="Trebuchet MS"/>
                <a:cs typeface="Trebuchet MS"/>
              </a:rPr>
              <a:t> </a:t>
            </a:r>
            <a:r>
              <a:rPr sz="3100" spc="-75" dirty="0">
                <a:solidFill>
                  <a:srgbClr val="292959"/>
                </a:solidFill>
                <a:latin typeface="Trebuchet MS"/>
                <a:cs typeface="Trebuchet MS"/>
              </a:rPr>
              <a:t>provide</a:t>
            </a:r>
            <a:r>
              <a:rPr sz="3100" spc="-120" dirty="0">
                <a:solidFill>
                  <a:srgbClr val="292959"/>
                </a:solidFill>
                <a:latin typeface="Trebuchet MS"/>
                <a:cs typeface="Trebuchet MS"/>
              </a:rPr>
              <a:t> </a:t>
            </a:r>
            <a:r>
              <a:rPr sz="3100" spc="-110" dirty="0">
                <a:solidFill>
                  <a:srgbClr val="292959"/>
                </a:solidFill>
                <a:latin typeface="Trebuchet MS"/>
                <a:cs typeface="Trebuchet MS"/>
              </a:rPr>
              <a:t>sufficient</a:t>
            </a:r>
            <a:r>
              <a:rPr sz="3100" spc="-120" dirty="0">
                <a:solidFill>
                  <a:srgbClr val="292959"/>
                </a:solidFill>
                <a:latin typeface="Trebuchet MS"/>
                <a:cs typeface="Trebuchet MS"/>
              </a:rPr>
              <a:t> </a:t>
            </a:r>
            <a:r>
              <a:rPr sz="3100" spc="-10" dirty="0">
                <a:solidFill>
                  <a:srgbClr val="292959"/>
                </a:solidFill>
                <a:latin typeface="Trebuchet MS"/>
                <a:cs typeface="Trebuchet MS"/>
              </a:rPr>
              <a:t>evidence:</a:t>
            </a:r>
            <a:endParaRPr sz="3100">
              <a:latin typeface="Trebuchet MS"/>
              <a:cs typeface="Trebuchet MS"/>
            </a:endParaRPr>
          </a:p>
          <a:p>
            <a:pPr marL="2019935" marR="643890">
              <a:lnSpc>
                <a:spcPct val="137100"/>
              </a:lnSpc>
            </a:pPr>
            <a:r>
              <a:rPr sz="3100" b="1" i="1" spc="-70" dirty="0">
                <a:solidFill>
                  <a:srgbClr val="292959"/>
                </a:solidFill>
                <a:latin typeface="Trebuchet MS"/>
                <a:cs typeface="Trebuchet MS"/>
              </a:rPr>
              <a:t>Eves</a:t>
            </a:r>
            <a:r>
              <a:rPr sz="3100" b="1" i="1" spc="-165" dirty="0">
                <a:solidFill>
                  <a:srgbClr val="292959"/>
                </a:solidFill>
                <a:latin typeface="Trebuchet MS"/>
                <a:cs typeface="Trebuchet MS"/>
              </a:rPr>
              <a:t> </a:t>
            </a:r>
            <a:r>
              <a:rPr sz="3100" b="1" i="1" spc="-195" dirty="0">
                <a:solidFill>
                  <a:srgbClr val="292959"/>
                </a:solidFill>
                <a:latin typeface="Trebuchet MS"/>
                <a:cs typeface="Trebuchet MS"/>
              </a:rPr>
              <a:t>v</a:t>
            </a:r>
            <a:r>
              <a:rPr sz="3100" b="1" i="1" spc="-160" dirty="0">
                <a:solidFill>
                  <a:srgbClr val="292959"/>
                </a:solidFill>
                <a:latin typeface="Trebuchet MS"/>
                <a:cs typeface="Trebuchet MS"/>
              </a:rPr>
              <a:t> </a:t>
            </a:r>
            <a:r>
              <a:rPr sz="3100" b="1" i="1" spc="-70" dirty="0">
                <a:solidFill>
                  <a:srgbClr val="292959"/>
                </a:solidFill>
                <a:latin typeface="Trebuchet MS"/>
                <a:cs typeface="Trebuchet MS"/>
              </a:rPr>
              <a:t>Eves</a:t>
            </a:r>
            <a:r>
              <a:rPr sz="3100" b="1" i="1" spc="-165" dirty="0">
                <a:solidFill>
                  <a:srgbClr val="292959"/>
                </a:solidFill>
                <a:latin typeface="Trebuchet MS"/>
                <a:cs typeface="Trebuchet MS"/>
              </a:rPr>
              <a:t> </a:t>
            </a:r>
            <a:r>
              <a:rPr sz="3100" b="1" spc="-285" dirty="0">
                <a:solidFill>
                  <a:srgbClr val="292959"/>
                </a:solidFill>
                <a:latin typeface="Trebuchet MS"/>
                <a:cs typeface="Trebuchet MS"/>
              </a:rPr>
              <a:t>[1975]</a:t>
            </a:r>
            <a:r>
              <a:rPr sz="3100" b="1" spc="-160" dirty="0">
                <a:solidFill>
                  <a:srgbClr val="292959"/>
                </a:solidFill>
                <a:latin typeface="Trebuchet MS"/>
                <a:cs typeface="Trebuchet MS"/>
              </a:rPr>
              <a:t> </a:t>
            </a:r>
            <a:r>
              <a:rPr sz="3100" b="1" spc="-890" dirty="0">
                <a:solidFill>
                  <a:srgbClr val="292959"/>
                </a:solidFill>
                <a:latin typeface="Trebuchet MS"/>
                <a:cs typeface="Trebuchet MS"/>
              </a:rPr>
              <a:t>1</a:t>
            </a:r>
            <a:r>
              <a:rPr sz="3100" b="1" spc="-160" dirty="0">
                <a:solidFill>
                  <a:srgbClr val="292959"/>
                </a:solidFill>
                <a:latin typeface="Trebuchet MS"/>
                <a:cs typeface="Trebuchet MS"/>
              </a:rPr>
              <a:t> </a:t>
            </a:r>
            <a:r>
              <a:rPr sz="3100" b="1" spc="-114" dirty="0">
                <a:solidFill>
                  <a:srgbClr val="292959"/>
                </a:solidFill>
                <a:latin typeface="Trebuchet MS"/>
                <a:cs typeface="Trebuchet MS"/>
              </a:rPr>
              <a:t>WLR</a:t>
            </a:r>
            <a:r>
              <a:rPr sz="3100" b="1" spc="-160" dirty="0">
                <a:solidFill>
                  <a:srgbClr val="292959"/>
                </a:solidFill>
                <a:latin typeface="Trebuchet MS"/>
                <a:cs typeface="Trebuchet MS"/>
              </a:rPr>
              <a:t> </a:t>
            </a:r>
            <a:r>
              <a:rPr sz="3100" b="1" spc="-325" dirty="0">
                <a:solidFill>
                  <a:srgbClr val="292959"/>
                </a:solidFill>
                <a:latin typeface="Trebuchet MS"/>
                <a:cs typeface="Trebuchet MS"/>
              </a:rPr>
              <a:t>1338</a:t>
            </a:r>
            <a:r>
              <a:rPr sz="3100" spc="-325" dirty="0">
                <a:solidFill>
                  <a:srgbClr val="292959"/>
                </a:solidFill>
                <a:latin typeface="Trebuchet MS"/>
                <a:cs typeface="Trebuchet MS"/>
              </a:rPr>
              <a:t>:</a:t>
            </a:r>
            <a:r>
              <a:rPr sz="3100" spc="-100" dirty="0">
                <a:solidFill>
                  <a:srgbClr val="292959"/>
                </a:solidFill>
                <a:latin typeface="Trebuchet MS"/>
                <a:cs typeface="Trebuchet MS"/>
              </a:rPr>
              <a:t> but</a:t>
            </a:r>
            <a:r>
              <a:rPr sz="3100" spc="-105" dirty="0">
                <a:solidFill>
                  <a:srgbClr val="292959"/>
                </a:solidFill>
                <a:latin typeface="Trebuchet MS"/>
                <a:cs typeface="Trebuchet MS"/>
              </a:rPr>
              <a:t> </a:t>
            </a:r>
            <a:r>
              <a:rPr sz="3100" spc="-100" dirty="0">
                <a:solidFill>
                  <a:srgbClr val="292959"/>
                </a:solidFill>
                <a:latin typeface="Trebuchet MS"/>
                <a:cs typeface="Trebuchet MS"/>
              </a:rPr>
              <a:t>for </a:t>
            </a:r>
            <a:r>
              <a:rPr sz="3100" spc="-130" dirty="0">
                <a:solidFill>
                  <a:srgbClr val="292959"/>
                </a:solidFill>
                <a:latin typeface="Trebuchet MS"/>
                <a:cs typeface="Trebuchet MS"/>
              </a:rPr>
              <a:t>her</a:t>
            </a:r>
            <a:r>
              <a:rPr sz="3100" spc="-100" dirty="0">
                <a:solidFill>
                  <a:srgbClr val="292959"/>
                </a:solidFill>
                <a:latin typeface="Trebuchet MS"/>
                <a:cs typeface="Trebuchet MS"/>
              </a:rPr>
              <a:t> </a:t>
            </a:r>
            <a:r>
              <a:rPr sz="3100" spc="114" dirty="0">
                <a:solidFill>
                  <a:srgbClr val="292959"/>
                </a:solidFill>
                <a:latin typeface="Trebuchet MS"/>
                <a:cs typeface="Trebuchet MS"/>
              </a:rPr>
              <a:t>age</a:t>
            </a:r>
            <a:r>
              <a:rPr sz="3100" spc="-105" dirty="0">
                <a:solidFill>
                  <a:srgbClr val="292959"/>
                </a:solidFill>
                <a:latin typeface="Trebuchet MS"/>
                <a:cs typeface="Trebuchet MS"/>
              </a:rPr>
              <a:t> </a:t>
            </a:r>
            <a:r>
              <a:rPr sz="3100" spc="-114" dirty="0">
                <a:solidFill>
                  <a:srgbClr val="292959"/>
                </a:solidFill>
                <a:latin typeface="Trebuchet MS"/>
                <a:cs typeface="Trebuchet MS"/>
              </a:rPr>
              <a:t>the</a:t>
            </a:r>
            <a:r>
              <a:rPr sz="3100" spc="-100" dirty="0">
                <a:solidFill>
                  <a:srgbClr val="292959"/>
                </a:solidFill>
                <a:latin typeface="Trebuchet MS"/>
                <a:cs typeface="Trebuchet MS"/>
              </a:rPr>
              <a:t> </a:t>
            </a:r>
            <a:r>
              <a:rPr sz="3100" spc="-35" dirty="0">
                <a:solidFill>
                  <a:srgbClr val="292959"/>
                </a:solidFill>
                <a:latin typeface="Trebuchet MS"/>
                <a:cs typeface="Trebuchet MS"/>
              </a:rPr>
              <a:t>house</a:t>
            </a:r>
            <a:r>
              <a:rPr sz="3100" spc="-100" dirty="0">
                <a:solidFill>
                  <a:srgbClr val="292959"/>
                </a:solidFill>
                <a:latin typeface="Trebuchet MS"/>
                <a:cs typeface="Trebuchet MS"/>
              </a:rPr>
              <a:t> </a:t>
            </a:r>
            <a:r>
              <a:rPr sz="3100" spc="-70" dirty="0">
                <a:solidFill>
                  <a:srgbClr val="292959"/>
                </a:solidFill>
                <a:latin typeface="Trebuchet MS"/>
                <a:cs typeface="Trebuchet MS"/>
              </a:rPr>
              <a:t>would</a:t>
            </a:r>
            <a:r>
              <a:rPr sz="3100" spc="-100" dirty="0">
                <a:solidFill>
                  <a:srgbClr val="292959"/>
                </a:solidFill>
                <a:latin typeface="Trebuchet MS"/>
                <a:cs typeface="Trebuchet MS"/>
              </a:rPr>
              <a:t> </a:t>
            </a:r>
            <a:r>
              <a:rPr sz="3100" dirty="0">
                <a:solidFill>
                  <a:srgbClr val="292959"/>
                </a:solidFill>
                <a:latin typeface="Trebuchet MS"/>
                <a:cs typeface="Trebuchet MS"/>
              </a:rPr>
              <a:t>be</a:t>
            </a:r>
            <a:r>
              <a:rPr sz="3100" spc="-105" dirty="0">
                <a:solidFill>
                  <a:srgbClr val="292959"/>
                </a:solidFill>
                <a:latin typeface="Trebuchet MS"/>
                <a:cs typeface="Trebuchet MS"/>
              </a:rPr>
              <a:t> </a:t>
            </a:r>
            <a:r>
              <a:rPr sz="3100" spc="-170" dirty="0">
                <a:solidFill>
                  <a:srgbClr val="292959"/>
                </a:solidFill>
                <a:latin typeface="Trebuchet MS"/>
                <a:cs typeface="Trebuchet MS"/>
              </a:rPr>
              <a:t>in</a:t>
            </a:r>
            <a:r>
              <a:rPr sz="3100" spc="-100" dirty="0">
                <a:solidFill>
                  <a:srgbClr val="292959"/>
                </a:solidFill>
                <a:latin typeface="Trebuchet MS"/>
                <a:cs typeface="Trebuchet MS"/>
              </a:rPr>
              <a:t> </a:t>
            </a:r>
            <a:r>
              <a:rPr sz="3100" spc="-195" dirty="0">
                <a:solidFill>
                  <a:srgbClr val="292959"/>
                </a:solidFill>
                <a:latin typeface="Trebuchet MS"/>
                <a:cs typeface="Trebuchet MS"/>
              </a:rPr>
              <a:t>joint</a:t>
            </a:r>
            <a:r>
              <a:rPr sz="3100" spc="-100" dirty="0">
                <a:solidFill>
                  <a:srgbClr val="292959"/>
                </a:solidFill>
                <a:latin typeface="Trebuchet MS"/>
                <a:cs typeface="Trebuchet MS"/>
              </a:rPr>
              <a:t> </a:t>
            </a:r>
            <a:r>
              <a:rPr sz="3100" spc="-10" dirty="0">
                <a:solidFill>
                  <a:srgbClr val="292959"/>
                </a:solidFill>
                <a:latin typeface="Trebuchet MS"/>
                <a:cs typeface="Trebuchet MS"/>
              </a:rPr>
              <a:t>names </a:t>
            </a:r>
            <a:r>
              <a:rPr sz="3100" b="1" i="1" spc="-25" dirty="0">
                <a:solidFill>
                  <a:srgbClr val="292959"/>
                </a:solidFill>
                <a:latin typeface="Trebuchet MS"/>
                <a:cs typeface="Trebuchet MS"/>
              </a:rPr>
              <a:t>Grant</a:t>
            </a:r>
            <a:r>
              <a:rPr sz="3100" b="1" i="1" spc="-165" dirty="0">
                <a:solidFill>
                  <a:srgbClr val="292959"/>
                </a:solidFill>
                <a:latin typeface="Trebuchet MS"/>
                <a:cs typeface="Trebuchet MS"/>
              </a:rPr>
              <a:t> </a:t>
            </a:r>
            <a:r>
              <a:rPr sz="3100" b="1" i="1" spc="-195" dirty="0">
                <a:solidFill>
                  <a:srgbClr val="292959"/>
                </a:solidFill>
                <a:latin typeface="Trebuchet MS"/>
                <a:cs typeface="Trebuchet MS"/>
              </a:rPr>
              <a:t>v</a:t>
            </a:r>
            <a:r>
              <a:rPr sz="3100" b="1" i="1" spc="-160" dirty="0">
                <a:solidFill>
                  <a:srgbClr val="292959"/>
                </a:solidFill>
                <a:latin typeface="Trebuchet MS"/>
                <a:cs typeface="Trebuchet MS"/>
              </a:rPr>
              <a:t> </a:t>
            </a:r>
            <a:r>
              <a:rPr sz="3100" b="1" i="1" spc="-20" dirty="0">
                <a:solidFill>
                  <a:srgbClr val="292959"/>
                </a:solidFill>
                <a:latin typeface="Trebuchet MS"/>
                <a:cs typeface="Trebuchet MS"/>
              </a:rPr>
              <a:t>Edwards</a:t>
            </a:r>
            <a:r>
              <a:rPr sz="3100" b="1" i="1" spc="-160" dirty="0">
                <a:solidFill>
                  <a:srgbClr val="292959"/>
                </a:solidFill>
                <a:latin typeface="Trebuchet MS"/>
                <a:cs typeface="Trebuchet MS"/>
              </a:rPr>
              <a:t> </a:t>
            </a:r>
            <a:r>
              <a:rPr sz="3100" b="1" spc="-270" dirty="0">
                <a:solidFill>
                  <a:srgbClr val="292959"/>
                </a:solidFill>
                <a:latin typeface="Trebuchet MS"/>
                <a:cs typeface="Trebuchet MS"/>
              </a:rPr>
              <a:t>[1986]</a:t>
            </a:r>
            <a:r>
              <a:rPr sz="3100" b="1" spc="-160" dirty="0">
                <a:solidFill>
                  <a:srgbClr val="292959"/>
                </a:solidFill>
                <a:latin typeface="Trebuchet MS"/>
                <a:cs typeface="Trebuchet MS"/>
              </a:rPr>
              <a:t> </a:t>
            </a:r>
            <a:r>
              <a:rPr sz="3100" b="1" spc="130" dirty="0">
                <a:solidFill>
                  <a:srgbClr val="292959"/>
                </a:solidFill>
                <a:latin typeface="Trebuchet MS"/>
                <a:cs typeface="Trebuchet MS"/>
              </a:rPr>
              <a:t>Ch</a:t>
            </a:r>
            <a:r>
              <a:rPr sz="3100" b="1" spc="-160" dirty="0">
                <a:solidFill>
                  <a:srgbClr val="292959"/>
                </a:solidFill>
                <a:latin typeface="Trebuchet MS"/>
                <a:cs typeface="Trebuchet MS"/>
              </a:rPr>
              <a:t> </a:t>
            </a:r>
            <a:r>
              <a:rPr sz="3100" b="1" spc="-165" dirty="0">
                <a:solidFill>
                  <a:srgbClr val="292959"/>
                </a:solidFill>
                <a:latin typeface="Trebuchet MS"/>
                <a:cs typeface="Trebuchet MS"/>
              </a:rPr>
              <a:t>638</a:t>
            </a:r>
            <a:r>
              <a:rPr sz="3100" spc="-165" dirty="0">
                <a:solidFill>
                  <a:srgbClr val="292959"/>
                </a:solidFill>
                <a:latin typeface="Trebuchet MS"/>
                <a:cs typeface="Trebuchet MS"/>
              </a:rPr>
              <a:t>:</a:t>
            </a:r>
            <a:r>
              <a:rPr sz="3100" spc="-100" dirty="0">
                <a:solidFill>
                  <a:srgbClr val="292959"/>
                </a:solidFill>
                <a:latin typeface="Trebuchet MS"/>
                <a:cs typeface="Trebuchet MS"/>
              </a:rPr>
              <a:t> </a:t>
            </a:r>
            <a:r>
              <a:rPr sz="3100" spc="-90" dirty="0">
                <a:solidFill>
                  <a:srgbClr val="292959"/>
                </a:solidFill>
                <a:latin typeface="Trebuchet MS"/>
                <a:cs typeface="Trebuchet MS"/>
              </a:rPr>
              <a:t>claimant</a:t>
            </a:r>
            <a:r>
              <a:rPr sz="3100" spc="-100" dirty="0">
                <a:solidFill>
                  <a:srgbClr val="292959"/>
                </a:solidFill>
                <a:latin typeface="Trebuchet MS"/>
                <a:cs typeface="Trebuchet MS"/>
              </a:rPr>
              <a:t> </a:t>
            </a:r>
            <a:r>
              <a:rPr sz="3100" spc="-95" dirty="0">
                <a:solidFill>
                  <a:srgbClr val="292959"/>
                </a:solidFill>
                <a:latin typeface="Trebuchet MS"/>
                <a:cs typeface="Trebuchet MS"/>
              </a:rPr>
              <a:t>told</a:t>
            </a:r>
            <a:r>
              <a:rPr sz="3100" spc="-100" dirty="0">
                <a:solidFill>
                  <a:srgbClr val="292959"/>
                </a:solidFill>
                <a:latin typeface="Trebuchet MS"/>
                <a:cs typeface="Trebuchet MS"/>
              </a:rPr>
              <a:t> </a:t>
            </a:r>
            <a:r>
              <a:rPr sz="3100" spc="-110" dirty="0">
                <a:solidFill>
                  <a:srgbClr val="292959"/>
                </a:solidFill>
                <a:latin typeface="Trebuchet MS"/>
                <a:cs typeface="Trebuchet MS"/>
              </a:rPr>
              <a:t>that</a:t>
            </a:r>
            <a:r>
              <a:rPr sz="3100" spc="-100" dirty="0">
                <a:solidFill>
                  <a:srgbClr val="292959"/>
                </a:solidFill>
                <a:latin typeface="Trebuchet MS"/>
                <a:cs typeface="Trebuchet MS"/>
              </a:rPr>
              <a:t> </a:t>
            </a:r>
            <a:r>
              <a:rPr sz="3100" spc="-105" dirty="0">
                <a:solidFill>
                  <a:srgbClr val="292959"/>
                </a:solidFill>
                <a:latin typeface="Trebuchet MS"/>
                <a:cs typeface="Trebuchet MS"/>
              </a:rPr>
              <a:t>transferring</a:t>
            </a:r>
            <a:r>
              <a:rPr sz="3100" spc="-100" dirty="0">
                <a:solidFill>
                  <a:srgbClr val="292959"/>
                </a:solidFill>
                <a:latin typeface="Trebuchet MS"/>
                <a:cs typeface="Trebuchet MS"/>
              </a:rPr>
              <a:t> </a:t>
            </a:r>
            <a:r>
              <a:rPr sz="3100" spc="-30" dirty="0">
                <a:solidFill>
                  <a:srgbClr val="292959"/>
                </a:solidFill>
                <a:latin typeface="Trebuchet MS"/>
                <a:cs typeface="Trebuchet MS"/>
              </a:rPr>
              <a:t>could</a:t>
            </a:r>
            <a:r>
              <a:rPr sz="3100" spc="-100" dirty="0">
                <a:solidFill>
                  <a:srgbClr val="292959"/>
                </a:solidFill>
                <a:latin typeface="Trebuchet MS"/>
                <a:cs typeface="Trebuchet MS"/>
              </a:rPr>
              <a:t> prejudice</a:t>
            </a:r>
            <a:r>
              <a:rPr sz="3100" spc="-105" dirty="0">
                <a:solidFill>
                  <a:srgbClr val="292959"/>
                </a:solidFill>
                <a:latin typeface="Trebuchet MS"/>
                <a:cs typeface="Trebuchet MS"/>
              </a:rPr>
              <a:t> </a:t>
            </a:r>
            <a:r>
              <a:rPr sz="3100" spc="-25" dirty="0">
                <a:solidFill>
                  <a:srgbClr val="292959"/>
                </a:solidFill>
                <a:latin typeface="Trebuchet MS"/>
                <a:cs typeface="Trebuchet MS"/>
              </a:rPr>
              <a:t>her </a:t>
            </a:r>
            <a:r>
              <a:rPr sz="3100" dirty="0">
                <a:solidFill>
                  <a:srgbClr val="292959"/>
                </a:solidFill>
                <a:latin typeface="Trebuchet MS"/>
                <a:cs typeface="Trebuchet MS"/>
              </a:rPr>
              <a:t>ongoing</a:t>
            </a:r>
            <a:r>
              <a:rPr sz="3100" spc="-60" dirty="0">
                <a:solidFill>
                  <a:srgbClr val="292959"/>
                </a:solidFill>
                <a:latin typeface="Trebuchet MS"/>
                <a:cs typeface="Trebuchet MS"/>
              </a:rPr>
              <a:t> </a:t>
            </a:r>
            <a:r>
              <a:rPr sz="3100" spc="-10" dirty="0">
                <a:solidFill>
                  <a:srgbClr val="292959"/>
                </a:solidFill>
                <a:latin typeface="Trebuchet MS"/>
                <a:cs typeface="Trebuchet MS"/>
              </a:rPr>
              <a:t>divorce</a:t>
            </a:r>
            <a:endParaRPr sz="3100">
              <a:latin typeface="Trebuchet MS"/>
              <a:cs typeface="Trebuchet MS"/>
            </a:endParaRPr>
          </a:p>
        </p:txBody>
      </p:sp>
      <p:sp>
        <p:nvSpPr>
          <p:cNvPr id="11" name="object 11" descr="$PPTXTitle"/>
          <p:cNvSpPr txBox="1">
            <a:spLocks noGrp="1"/>
          </p:cNvSpPr>
          <p:nvPr>
            <p:ph type="title"/>
          </p:nvPr>
        </p:nvSpPr>
        <p:spPr>
          <a:prstGeom prst="rect">
            <a:avLst/>
          </a:prstGeom>
        </p:spPr>
        <p:txBody>
          <a:bodyPr vert="horz" wrap="square" lIns="0" tIns="65216" rIns="0" bIns="0" rtlCol="0">
            <a:spAutoFit/>
          </a:bodyPr>
          <a:lstStyle/>
          <a:p>
            <a:pPr marL="12700">
              <a:lnSpc>
                <a:spcPct val="100000"/>
              </a:lnSpc>
              <a:spcBef>
                <a:spcPts val="100"/>
              </a:spcBef>
            </a:pPr>
            <a:r>
              <a:rPr spc="60" dirty="0"/>
              <a:t>EXPRESS</a:t>
            </a:r>
            <a:r>
              <a:rPr spc="-295" dirty="0"/>
              <a:t> </a:t>
            </a:r>
            <a:r>
              <a:rPr spc="545" dirty="0"/>
              <a:t>COMMON</a:t>
            </a:r>
            <a:r>
              <a:rPr spc="-290" dirty="0"/>
              <a:t> </a:t>
            </a:r>
            <a:r>
              <a:rPr spc="-145" dirty="0"/>
              <a:t>INTENTION:</a:t>
            </a:r>
            <a:r>
              <a:rPr spc="-285" dirty="0"/>
              <a:t> </a:t>
            </a:r>
            <a:r>
              <a:rPr spc="85" dirty="0">
                <a:solidFill>
                  <a:srgbClr val="292959"/>
                </a:solidFill>
              </a:rPr>
              <a:t>SOLE</a:t>
            </a:r>
            <a:r>
              <a:rPr spc="-285" dirty="0">
                <a:solidFill>
                  <a:srgbClr val="292959"/>
                </a:solidFill>
              </a:rPr>
              <a:t> </a:t>
            </a:r>
            <a:r>
              <a:rPr spc="-10" dirty="0">
                <a:solidFill>
                  <a:srgbClr val="292959"/>
                </a:solidFill>
              </a:rPr>
              <a:t>LEGAL</a:t>
            </a:r>
            <a:r>
              <a:rPr spc="-290" dirty="0">
                <a:solidFill>
                  <a:srgbClr val="292959"/>
                </a:solidFill>
              </a:rPr>
              <a:t> </a:t>
            </a:r>
            <a:r>
              <a:rPr spc="-20" dirty="0">
                <a:solidFill>
                  <a:srgbClr val="292959"/>
                </a:solidFill>
              </a:rPr>
              <a:t>OWNER</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703289" y="2149802"/>
            <a:ext cx="104775" cy="104774"/>
          </a:xfrm>
          <a:prstGeom prst="rect">
            <a:avLst/>
          </a:prstGeom>
        </p:spPr>
      </p:pic>
      <p:pic>
        <p:nvPicPr>
          <p:cNvPr id="3" name="object 3"/>
          <p:cNvPicPr/>
          <p:nvPr/>
        </p:nvPicPr>
        <p:blipFill>
          <a:blip r:embed="rId3" cstate="print"/>
          <a:stretch>
            <a:fillRect/>
          </a:stretch>
        </p:blipFill>
        <p:spPr>
          <a:xfrm>
            <a:off x="703289" y="2730827"/>
            <a:ext cx="104775" cy="104774"/>
          </a:xfrm>
          <a:prstGeom prst="rect">
            <a:avLst/>
          </a:prstGeom>
        </p:spPr>
      </p:pic>
      <p:pic>
        <p:nvPicPr>
          <p:cNvPr id="4" name="object 4"/>
          <p:cNvPicPr/>
          <p:nvPr/>
        </p:nvPicPr>
        <p:blipFill>
          <a:blip r:embed="rId3" cstate="print"/>
          <a:stretch>
            <a:fillRect/>
          </a:stretch>
        </p:blipFill>
        <p:spPr>
          <a:xfrm>
            <a:off x="703289" y="3311852"/>
            <a:ext cx="104775" cy="104774"/>
          </a:xfrm>
          <a:prstGeom prst="rect">
            <a:avLst/>
          </a:prstGeom>
        </p:spPr>
      </p:pic>
      <p:pic>
        <p:nvPicPr>
          <p:cNvPr id="5" name="object 5"/>
          <p:cNvPicPr/>
          <p:nvPr/>
        </p:nvPicPr>
        <p:blipFill>
          <a:blip r:embed="rId3" cstate="print"/>
          <a:stretch>
            <a:fillRect/>
          </a:stretch>
        </p:blipFill>
        <p:spPr>
          <a:xfrm>
            <a:off x="703289" y="3892877"/>
            <a:ext cx="104775" cy="104774"/>
          </a:xfrm>
          <a:prstGeom prst="rect">
            <a:avLst/>
          </a:prstGeom>
        </p:spPr>
      </p:pic>
      <p:pic>
        <p:nvPicPr>
          <p:cNvPr id="6" name="object 6"/>
          <p:cNvPicPr/>
          <p:nvPr/>
        </p:nvPicPr>
        <p:blipFill>
          <a:blip r:embed="rId3" cstate="print"/>
          <a:stretch>
            <a:fillRect/>
          </a:stretch>
        </p:blipFill>
        <p:spPr>
          <a:xfrm>
            <a:off x="703289" y="4473902"/>
            <a:ext cx="104775" cy="104774"/>
          </a:xfrm>
          <a:prstGeom prst="rect">
            <a:avLst/>
          </a:prstGeom>
        </p:spPr>
      </p:pic>
      <p:pic>
        <p:nvPicPr>
          <p:cNvPr id="7" name="object 7"/>
          <p:cNvPicPr/>
          <p:nvPr/>
        </p:nvPicPr>
        <p:blipFill>
          <a:blip r:embed="rId4" cstate="print"/>
          <a:stretch>
            <a:fillRect/>
          </a:stretch>
        </p:blipFill>
        <p:spPr>
          <a:xfrm>
            <a:off x="1308127" y="5631189"/>
            <a:ext cx="114300" cy="114299"/>
          </a:xfrm>
          <a:prstGeom prst="rect">
            <a:avLst/>
          </a:prstGeom>
        </p:spPr>
      </p:pic>
      <p:pic>
        <p:nvPicPr>
          <p:cNvPr id="8" name="object 8"/>
          <p:cNvPicPr/>
          <p:nvPr/>
        </p:nvPicPr>
        <p:blipFill>
          <a:blip r:embed="rId5" cstate="print"/>
          <a:stretch>
            <a:fillRect/>
          </a:stretch>
        </p:blipFill>
        <p:spPr>
          <a:xfrm>
            <a:off x="1308127" y="6793239"/>
            <a:ext cx="114300" cy="114299"/>
          </a:xfrm>
          <a:prstGeom prst="rect">
            <a:avLst/>
          </a:prstGeom>
        </p:spPr>
      </p:pic>
      <p:sp>
        <p:nvSpPr>
          <p:cNvPr id="9" name="object 9"/>
          <p:cNvSpPr/>
          <p:nvPr/>
        </p:nvSpPr>
        <p:spPr>
          <a:xfrm>
            <a:off x="1912964" y="7379027"/>
            <a:ext cx="104775" cy="104775"/>
          </a:xfrm>
          <a:custGeom>
            <a:avLst/>
            <a:gdLst/>
            <a:ahLst/>
            <a:cxnLst/>
            <a:rect l="l" t="t" r="r" b="b"/>
            <a:pathLst>
              <a:path w="104775" h="104775">
                <a:moveTo>
                  <a:pt x="104774" y="104774"/>
                </a:moveTo>
                <a:lnTo>
                  <a:pt x="0" y="104774"/>
                </a:lnTo>
                <a:lnTo>
                  <a:pt x="0" y="0"/>
                </a:lnTo>
                <a:lnTo>
                  <a:pt x="104774" y="0"/>
                </a:lnTo>
                <a:lnTo>
                  <a:pt x="104774" y="104774"/>
                </a:lnTo>
                <a:close/>
              </a:path>
            </a:pathLst>
          </a:custGeom>
          <a:solidFill>
            <a:srgbClr val="292959"/>
          </a:solidFill>
        </p:spPr>
        <p:txBody>
          <a:bodyPr wrap="square" lIns="0" tIns="0" rIns="0" bIns="0" rtlCol="0"/>
          <a:lstStyle/>
          <a:p>
            <a:endParaRPr/>
          </a:p>
        </p:txBody>
      </p:sp>
      <p:sp>
        <p:nvSpPr>
          <p:cNvPr id="10" name="object 10"/>
          <p:cNvSpPr/>
          <p:nvPr/>
        </p:nvSpPr>
        <p:spPr>
          <a:xfrm>
            <a:off x="1912964" y="7960052"/>
            <a:ext cx="104775" cy="104775"/>
          </a:xfrm>
          <a:custGeom>
            <a:avLst/>
            <a:gdLst/>
            <a:ahLst/>
            <a:cxnLst/>
            <a:rect l="l" t="t" r="r" b="b"/>
            <a:pathLst>
              <a:path w="104775" h="104775">
                <a:moveTo>
                  <a:pt x="104774" y="104774"/>
                </a:moveTo>
                <a:lnTo>
                  <a:pt x="0" y="104774"/>
                </a:lnTo>
                <a:lnTo>
                  <a:pt x="0" y="0"/>
                </a:lnTo>
                <a:lnTo>
                  <a:pt x="104774" y="0"/>
                </a:lnTo>
                <a:lnTo>
                  <a:pt x="104774" y="104774"/>
                </a:lnTo>
                <a:close/>
              </a:path>
            </a:pathLst>
          </a:custGeom>
          <a:solidFill>
            <a:srgbClr val="292959"/>
          </a:solidFill>
        </p:spPr>
        <p:txBody>
          <a:bodyPr wrap="square" lIns="0" tIns="0" rIns="0" bIns="0" rtlCol="0"/>
          <a:lstStyle/>
          <a:p>
            <a:endParaRPr/>
          </a:p>
        </p:txBody>
      </p:sp>
      <p:pic>
        <p:nvPicPr>
          <p:cNvPr id="11" name="object 11"/>
          <p:cNvPicPr/>
          <p:nvPr/>
        </p:nvPicPr>
        <p:blipFill>
          <a:blip r:embed="rId3" cstate="print"/>
          <a:stretch>
            <a:fillRect/>
          </a:stretch>
        </p:blipFill>
        <p:spPr>
          <a:xfrm>
            <a:off x="703289" y="9122102"/>
            <a:ext cx="104775" cy="104774"/>
          </a:xfrm>
          <a:prstGeom prst="rect">
            <a:avLst/>
          </a:prstGeom>
        </p:spPr>
      </p:pic>
      <p:sp>
        <p:nvSpPr>
          <p:cNvPr id="12" name="object 12"/>
          <p:cNvSpPr txBox="1"/>
          <p:nvPr/>
        </p:nvSpPr>
        <p:spPr>
          <a:xfrm>
            <a:off x="971130" y="1779572"/>
            <a:ext cx="16688435" cy="7578725"/>
          </a:xfrm>
          <a:prstGeom prst="rect">
            <a:avLst/>
          </a:prstGeom>
        </p:spPr>
        <p:txBody>
          <a:bodyPr vert="horz" wrap="square" lIns="0" tIns="167005" rIns="0" bIns="0" rtlCol="0">
            <a:spAutoFit/>
          </a:bodyPr>
          <a:lstStyle/>
          <a:p>
            <a:pPr marL="12700">
              <a:lnSpc>
                <a:spcPct val="100000"/>
              </a:lnSpc>
              <a:spcBef>
                <a:spcPts val="1315"/>
              </a:spcBef>
              <a:tabLst>
                <a:tab pos="11944985" algn="l"/>
              </a:tabLst>
            </a:pPr>
            <a:r>
              <a:rPr sz="2800" spc="-180" dirty="0">
                <a:solidFill>
                  <a:srgbClr val="292959"/>
                </a:solidFill>
                <a:latin typeface="Trebuchet MS"/>
                <a:cs typeface="Trebuchet MS"/>
              </a:rPr>
              <a:t>The</a:t>
            </a:r>
            <a:r>
              <a:rPr sz="2800" spc="-90" dirty="0">
                <a:solidFill>
                  <a:srgbClr val="292959"/>
                </a:solidFill>
                <a:latin typeface="Trebuchet MS"/>
                <a:cs typeface="Trebuchet MS"/>
              </a:rPr>
              <a:t> </a:t>
            </a:r>
            <a:r>
              <a:rPr sz="2800" spc="-75" dirty="0">
                <a:solidFill>
                  <a:srgbClr val="292959"/>
                </a:solidFill>
                <a:latin typeface="Trebuchet MS"/>
                <a:cs typeface="Trebuchet MS"/>
              </a:rPr>
              <a:t>courts</a:t>
            </a:r>
            <a:r>
              <a:rPr sz="2800" spc="-135" dirty="0">
                <a:solidFill>
                  <a:srgbClr val="292959"/>
                </a:solidFill>
                <a:latin typeface="Trebuchet MS"/>
                <a:cs typeface="Trebuchet MS"/>
              </a:rPr>
              <a:t> </a:t>
            </a:r>
            <a:r>
              <a:rPr sz="2800" spc="-175" dirty="0">
                <a:solidFill>
                  <a:srgbClr val="292959"/>
                </a:solidFill>
                <a:latin typeface="Trebuchet MS"/>
                <a:cs typeface="Trebuchet MS"/>
              </a:rPr>
              <a:t>will</a:t>
            </a:r>
            <a:r>
              <a:rPr sz="2800" spc="-90" dirty="0">
                <a:solidFill>
                  <a:srgbClr val="292959"/>
                </a:solidFill>
                <a:latin typeface="Trebuchet MS"/>
                <a:cs typeface="Trebuchet MS"/>
              </a:rPr>
              <a:t> </a:t>
            </a:r>
            <a:r>
              <a:rPr sz="2800" spc="-100" dirty="0">
                <a:solidFill>
                  <a:srgbClr val="292959"/>
                </a:solidFill>
                <a:latin typeface="Trebuchet MS"/>
                <a:cs typeface="Trebuchet MS"/>
              </a:rPr>
              <a:t>require</a:t>
            </a:r>
            <a:r>
              <a:rPr sz="2800" spc="-110" dirty="0">
                <a:solidFill>
                  <a:srgbClr val="292959"/>
                </a:solidFill>
                <a:latin typeface="Trebuchet MS"/>
                <a:cs typeface="Trebuchet MS"/>
              </a:rPr>
              <a:t> </a:t>
            </a:r>
            <a:r>
              <a:rPr sz="2800" spc="-40" dirty="0">
                <a:solidFill>
                  <a:srgbClr val="292959"/>
                </a:solidFill>
                <a:latin typeface="Trebuchet MS"/>
                <a:cs typeface="Trebuchet MS"/>
              </a:rPr>
              <a:t>evidence</a:t>
            </a:r>
            <a:r>
              <a:rPr sz="2800" spc="-170" dirty="0">
                <a:solidFill>
                  <a:srgbClr val="292959"/>
                </a:solidFill>
                <a:latin typeface="Trebuchet MS"/>
                <a:cs typeface="Trebuchet MS"/>
              </a:rPr>
              <a:t> </a:t>
            </a:r>
            <a:r>
              <a:rPr sz="2800" dirty="0">
                <a:solidFill>
                  <a:srgbClr val="292959"/>
                </a:solidFill>
                <a:latin typeface="Trebuchet MS"/>
                <a:cs typeface="Trebuchet MS"/>
              </a:rPr>
              <a:t>of</a:t>
            </a:r>
            <a:r>
              <a:rPr sz="2800" spc="-135" dirty="0">
                <a:solidFill>
                  <a:srgbClr val="292959"/>
                </a:solidFill>
                <a:latin typeface="Trebuchet MS"/>
                <a:cs typeface="Trebuchet MS"/>
              </a:rPr>
              <a:t> </a:t>
            </a:r>
            <a:r>
              <a:rPr sz="2800" spc="-50" dirty="0">
                <a:solidFill>
                  <a:srgbClr val="292959"/>
                </a:solidFill>
                <a:latin typeface="Trebuchet MS"/>
                <a:cs typeface="Trebuchet MS"/>
              </a:rPr>
              <a:t>express</a:t>
            </a:r>
            <a:r>
              <a:rPr sz="2800" spc="-114" dirty="0">
                <a:solidFill>
                  <a:srgbClr val="292959"/>
                </a:solidFill>
                <a:latin typeface="Trebuchet MS"/>
                <a:cs typeface="Trebuchet MS"/>
              </a:rPr>
              <a:t> </a:t>
            </a:r>
            <a:r>
              <a:rPr sz="2800" spc="-45" dirty="0">
                <a:solidFill>
                  <a:srgbClr val="292959"/>
                </a:solidFill>
                <a:latin typeface="Trebuchet MS"/>
                <a:cs typeface="Trebuchet MS"/>
              </a:rPr>
              <a:t>discussions</a:t>
            </a:r>
            <a:r>
              <a:rPr sz="2800" spc="-120" dirty="0">
                <a:solidFill>
                  <a:srgbClr val="292959"/>
                </a:solidFill>
                <a:latin typeface="Trebuchet MS"/>
                <a:cs typeface="Trebuchet MS"/>
              </a:rPr>
              <a:t> </a:t>
            </a:r>
            <a:r>
              <a:rPr sz="2800" spc="-45" dirty="0">
                <a:solidFill>
                  <a:srgbClr val="292959"/>
                </a:solidFill>
                <a:latin typeface="Trebuchet MS"/>
                <a:cs typeface="Trebuchet MS"/>
              </a:rPr>
              <a:t>between</a:t>
            </a:r>
            <a:r>
              <a:rPr sz="2800" spc="-120" dirty="0">
                <a:solidFill>
                  <a:srgbClr val="292959"/>
                </a:solidFill>
                <a:latin typeface="Trebuchet MS"/>
                <a:cs typeface="Trebuchet MS"/>
              </a:rPr>
              <a:t> </a:t>
            </a:r>
            <a:r>
              <a:rPr sz="2800" spc="-105" dirty="0">
                <a:solidFill>
                  <a:srgbClr val="292959"/>
                </a:solidFill>
                <a:latin typeface="Trebuchet MS"/>
                <a:cs typeface="Trebuchet MS"/>
              </a:rPr>
              <a:t>the</a:t>
            </a:r>
            <a:r>
              <a:rPr sz="2800" spc="-100" dirty="0">
                <a:solidFill>
                  <a:srgbClr val="292959"/>
                </a:solidFill>
                <a:latin typeface="Trebuchet MS"/>
                <a:cs typeface="Trebuchet MS"/>
              </a:rPr>
              <a:t> </a:t>
            </a:r>
            <a:r>
              <a:rPr sz="2800" spc="-10" dirty="0">
                <a:solidFill>
                  <a:srgbClr val="292959"/>
                </a:solidFill>
                <a:latin typeface="Trebuchet MS"/>
                <a:cs typeface="Trebuchet MS"/>
              </a:rPr>
              <a:t>[parties].</a:t>
            </a:r>
            <a:r>
              <a:rPr sz="2800" dirty="0">
                <a:solidFill>
                  <a:srgbClr val="292959"/>
                </a:solidFill>
                <a:latin typeface="Trebuchet MS"/>
                <a:cs typeface="Trebuchet MS"/>
              </a:rPr>
              <a:t>	</a:t>
            </a:r>
            <a:r>
              <a:rPr sz="2800" b="1" i="1" spc="-30" dirty="0">
                <a:solidFill>
                  <a:srgbClr val="292959"/>
                </a:solidFill>
                <a:latin typeface="Trebuchet MS"/>
                <a:cs typeface="Trebuchet MS"/>
              </a:rPr>
              <a:t>Rosset</a:t>
            </a:r>
            <a:r>
              <a:rPr sz="2800" b="1" i="1" spc="-130" dirty="0">
                <a:solidFill>
                  <a:srgbClr val="292959"/>
                </a:solidFill>
                <a:latin typeface="Trebuchet MS"/>
                <a:cs typeface="Trebuchet MS"/>
              </a:rPr>
              <a:t> </a:t>
            </a:r>
            <a:r>
              <a:rPr sz="2800" b="1" dirty="0">
                <a:solidFill>
                  <a:srgbClr val="292959"/>
                </a:solidFill>
                <a:latin typeface="Trebuchet MS"/>
                <a:cs typeface="Trebuchet MS"/>
              </a:rPr>
              <a:t>at</a:t>
            </a:r>
            <a:r>
              <a:rPr sz="2800" b="1" spc="-125" dirty="0">
                <a:solidFill>
                  <a:srgbClr val="292959"/>
                </a:solidFill>
                <a:latin typeface="Trebuchet MS"/>
                <a:cs typeface="Trebuchet MS"/>
              </a:rPr>
              <a:t> </a:t>
            </a:r>
            <a:r>
              <a:rPr sz="2800" b="1" spc="-405" dirty="0">
                <a:solidFill>
                  <a:srgbClr val="292959"/>
                </a:solidFill>
                <a:latin typeface="Trebuchet MS"/>
                <a:cs typeface="Trebuchet MS"/>
              </a:rPr>
              <a:t>132</a:t>
            </a:r>
            <a:endParaRPr sz="2800">
              <a:latin typeface="Trebuchet MS"/>
              <a:cs typeface="Trebuchet MS"/>
            </a:endParaRPr>
          </a:p>
          <a:p>
            <a:pPr marL="12700" marR="130810">
              <a:lnSpc>
                <a:spcPts val="4570"/>
              </a:lnSpc>
              <a:spcBef>
                <a:spcPts val="359"/>
              </a:spcBef>
            </a:pPr>
            <a:r>
              <a:rPr sz="2800" spc="-70" dirty="0">
                <a:solidFill>
                  <a:srgbClr val="292959"/>
                </a:solidFill>
                <a:latin typeface="Trebuchet MS"/>
                <a:cs typeface="Trebuchet MS"/>
              </a:rPr>
              <a:t>Any</a:t>
            </a:r>
            <a:r>
              <a:rPr sz="2800" spc="-140" dirty="0">
                <a:solidFill>
                  <a:srgbClr val="292959"/>
                </a:solidFill>
                <a:latin typeface="Trebuchet MS"/>
                <a:cs typeface="Trebuchet MS"/>
              </a:rPr>
              <a:t> </a:t>
            </a:r>
            <a:r>
              <a:rPr sz="2800" spc="-145" dirty="0">
                <a:solidFill>
                  <a:srgbClr val="292959"/>
                </a:solidFill>
                <a:latin typeface="Trebuchet MS"/>
                <a:cs typeface="Trebuchet MS"/>
              </a:rPr>
              <a:t>written</a:t>
            </a:r>
            <a:r>
              <a:rPr sz="2800" spc="-90" dirty="0">
                <a:solidFill>
                  <a:srgbClr val="292959"/>
                </a:solidFill>
                <a:latin typeface="Trebuchet MS"/>
                <a:cs typeface="Trebuchet MS"/>
              </a:rPr>
              <a:t> </a:t>
            </a:r>
            <a:r>
              <a:rPr sz="2800" spc="-40" dirty="0">
                <a:solidFill>
                  <a:srgbClr val="292959"/>
                </a:solidFill>
                <a:latin typeface="Trebuchet MS"/>
                <a:cs typeface="Trebuchet MS"/>
              </a:rPr>
              <a:t>records</a:t>
            </a:r>
            <a:r>
              <a:rPr sz="2800" spc="-130" dirty="0">
                <a:solidFill>
                  <a:srgbClr val="292959"/>
                </a:solidFill>
                <a:latin typeface="Trebuchet MS"/>
                <a:cs typeface="Trebuchet MS"/>
              </a:rPr>
              <a:t> </a:t>
            </a:r>
            <a:r>
              <a:rPr sz="2800" spc="-70" dirty="0">
                <a:solidFill>
                  <a:srgbClr val="292959"/>
                </a:solidFill>
                <a:latin typeface="Trebuchet MS"/>
                <a:cs typeface="Trebuchet MS"/>
              </a:rPr>
              <a:t>which</a:t>
            </a:r>
            <a:r>
              <a:rPr sz="2800" spc="-110" dirty="0">
                <a:solidFill>
                  <a:srgbClr val="292959"/>
                </a:solidFill>
                <a:latin typeface="Trebuchet MS"/>
                <a:cs typeface="Trebuchet MS"/>
              </a:rPr>
              <a:t> </a:t>
            </a:r>
            <a:r>
              <a:rPr sz="2800" spc="-95" dirty="0">
                <a:solidFill>
                  <a:srgbClr val="292959"/>
                </a:solidFill>
                <a:latin typeface="Trebuchet MS"/>
                <a:cs typeface="Trebuchet MS"/>
              </a:rPr>
              <a:t>may</a:t>
            </a:r>
            <a:r>
              <a:rPr sz="2800" spc="-105" dirty="0">
                <a:solidFill>
                  <a:srgbClr val="292959"/>
                </a:solidFill>
                <a:latin typeface="Trebuchet MS"/>
                <a:cs typeface="Trebuchet MS"/>
              </a:rPr>
              <a:t> assist, </a:t>
            </a:r>
            <a:r>
              <a:rPr sz="2800" spc="-80" dirty="0">
                <a:solidFill>
                  <a:srgbClr val="292959"/>
                </a:solidFill>
                <a:latin typeface="Trebuchet MS"/>
                <a:cs typeface="Trebuchet MS"/>
              </a:rPr>
              <a:t>or</a:t>
            </a:r>
            <a:r>
              <a:rPr sz="2800" spc="-110" dirty="0">
                <a:solidFill>
                  <a:srgbClr val="292959"/>
                </a:solidFill>
                <a:latin typeface="Trebuchet MS"/>
                <a:cs typeface="Trebuchet MS"/>
              </a:rPr>
              <a:t> </a:t>
            </a:r>
            <a:r>
              <a:rPr sz="2800" spc="-75" dirty="0">
                <a:solidFill>
                  <a:srgbClr val="292959"/>
                </a:solidFill>
                <a:latin typeface="Trebuchet MS"/>
                <a:cs typeface="Trebuchet MS"/>
              </a:rPr>
              <a:t>documentary</a:t>
            </a:r>
            <a:r>
              <a:rPr sz="2800" spc="-105" dirty="0">
                <a:solidFill>
                  <a:srgbClr val="292959"/>
                </a:solidFill>
                <a:latin typeface="Trebuchet MS"/>
                <a:cs typeface="Trebuchet MS"/>
              </a:rPr>
              <a:t> </a:t>
            </a:r>
            <a:r>
              <a:rPr sz="2800" spc="-40" dirty="0">
                <a:solidFill>
                  <a:srgbClr val="292959"/>
                </a:solidFill>
                <a:latin typeface="Trebuchet MS"/>
                <a:cs typeface="Trebuchet MS"/>
              </a:rPr>
              <a:t>records</a:t>
            </a:r>
            <a:r>
              <a:rPr sz="2800" spc="-110" dirty="0">
                <a:solidFill>
                  <a:srgbClr val="292959"/>
                </a:solidFill>
                <a:latin typeface="Trebuchet MS"/>
                <a:cs typeface="Trebuchet MS"/>
              </a:rPr>
              <a:t> </a:t>
            </a:r>
            <a:r>
              <a:rPr sz="2800" spc="-60" dirty="0">
                <a:solidFill>
                  <a:srgbClr val="292959"/>
                </a:solidFill>
                <a:latin typeface="Trebuchet MS"/>
                <a:cs typeface="Trebuchet MS"/>
              </a:rPr>
              <a:t>to</a:t>
            </a:r>
            <a:r>
              <a:rPr sz="2800" spc="-110" dirty="0">
                <a:solidFill>
                  <a:srgbClr val="292959"/>
                </a:solidFill>
                <a:latin typeface="Trebuchet MS"/>
                <a:cs typeface="Trebuchet MS"/>
              </a:rPr>
              <a:t> </a:t>
            </a:r>
            <a:r>
              <a:rPr sz="2800" spc="-20" dirty="0">
                <a:solidFill>
                  <a:srgbClr val="292959"/>
                </a:solidFill>
                <a:latin typeface="Trebuchet MS"/>
                <a:cs typeface="Trebuchet MS"/>
              </a:rPr>
              <a:t>show</a:t>
            </a:r>
            <a:r>
              <a:rPr sz="2800" spc="-105" dirty="0">
                <a:solidFill>
                  <a:srgbClr val="292959"/>
                </a:solidFill>
                <a:latin typeface="Trebuchet MS"/>
                <a:cs typeface="Trebuchet MS"/>
              </a:rPr>
              <a:t> </a:t>
            </a:r>
            <a:r>
              <a:rPr sz="2800" spc="-120" dirty="0">
                <a:solidFill>
                  <a:srgbClr val="292959"/>
                </a:solidFill>
                <a:latin typeface="Trebuchet MS"/>
                <a:cs typeface="Trebuchet MS"/>
              </a:rPr>
              <a:t>intention</a:t>
            </a:r>
            <a:r>
              <a:rPr sz="2800" spc="-90" dirty="0">
                <a:solidFill>
                  <a:srgbClr val="292959"/>
                </a:solidFill>
                <a:latin typeface="Trebuchet MS"/>
                <a:cs typeface="Trebuchet MS"/>
              </a:rPr>
              <a:t> but</a:t>
            </a:r>
            <a:r>
              <a:rPr sz="2800" spc="-110" dirty="0">
                <a:solidFill>
                  <a:srgbClr val="292959"/>
                </a:solidFill>
                <a:latin typeface="Trebuchet MS"/>
                <a:cs typeface="Trebuchet MS"/>
              </a:rPr>
              <a:t> </a:t>
            </a:r>
            <a:r>
              <a:rPr sz="2800" spc="-114" dirty="0">
                <a:solidFill>
                  <a:srgbClr val="292959"/>
                </a:solidFill>
                <a:latin typeface="Trebuchet MS"/>
                <a:cs typeface="Trebuchet MS"/>
              </a:rPr>
              <a:t>usually</a:t>
            </a:r>
            <a:r>
              <a:rPr sz="2800" spc="-95" dirty="0">
                <a:solidFill>
                  <a:srgbClr val="292959"/>
                </a:solidFill>
                <a:latin typeface="Trebuchet MS"/>
                <a:cs typeface="Trebuchet MS"/>
              </a:rPr>
              <a:t> </a:t>
            </a:r>
            <a:r>
              <a:rPr sz="2800" dirty="0">
                <a:solidFill>
                  <a:srgbClr val="292959"/>
                </a:solidFill>
                <a:latin typeface="Trebuchet MS"/>
                <a:cs typeface="Trebuchet MS"/>
              </a:rPr>
              <a:t>do</a:t>
            </a:r>
            <a:r>
              <a:rPr sz="2800" spc="-105" dirty="0">
                <a:solidFill>
                  <a:srgbClr val="292959"/>
                </a:solidFill>
                <a:latin typeface="Trebuchet MS"/>
                <a:cs typeface="Trebuchet MS"/>
              </a:rPr>
              <a:t> </a:t>
            </a:r>
            <a:r>
              <a:rPr sz="2800" spc="-90" dirty="0">
                <a:solidFill>
                  <a:srgbClr val="292959"/>
                </a:solidFill>
                <a:latin typeface="Trebuchet MS"/>
                <a:cs typeface="Trebuchet MS"/>
              </a:rPr>
              <a:t>not</a:t>
            </a:r>
            <a:r>
              <a:rPr sz="2800" spc="-110" dirty="0">
                <a:solidFill>
                  <a:srgbClr val="292959"/>
                </a:solidFill>
                <a:latin typeface="Trebuchet MS"/>
                <a:cs typeface="Trebuchet MS"/>
              </a:rPr>
              <a:t> </a:t>
            </a:r>
            <a:r>
              <a:rPr sz="2800" spc="-20" dirty="0">
                <a:solidFill>
                  <a:srgbClr val="292959"/>
                </a:solidFill>
                <a:latin typeface="Trebuchet MS"/>
                <a:cs typeface="Trebuchet MS"/>
              </a:rPr>
              <a:t>exist </a:t>
            </a:r>
            <a:r>
              <a:rPr sz="2800" spc="-80" dirty="0">
                <a:solidFill>
                  <a:srgbClr val="292959"/>
                </a:solidFill>
                <a:latin typeface="Trebuchet MS"/>
                <a:cs typeface="Trebuchet MS"/>
              </a:rPr>
              <a:t>Burden</a:t>
            </a:r>
            <a:r>
              <a:rPr sz="2800" spc="-90" dirty="0">
                <a:solidFill>
                  <a:srgbClr val="292959"/>
                </a:solidFill>
                <a:latin typeface="Trebuchet MS"/>
                <a:cs typeface="Trebuchet MS"/>
              </a:rPr>
              <a:t> </a:t>
            </a:r>
            <a:r>
              <a:rPr sz="2800" dirty="0">
                <a:solidFill>
                  <a:srgbClr val="292959"/>
                </a:solidFill>
                <a:latin typeface="Trebuchet MS"/>
                <a:cs typeface="Trebuchet MS"/>
              </a:rPr>
              <a:t>on</a:t>
            </a:r>
            <a:r>
              <a:rPr sz="2800" spc="-90" dirty="0">
                <a:solidFill>
                  <a:srgbClr val="292959"/>
                </a:solidFill>
                <a:latin typeface="Trebuchet MS"/>
                <a:cs typeface="Trebuchet MS"/>
              </a:rPr>
              <a:t> </a:t>
            </a:r>
            <a:r>
              <a:rPr sz="2800" spc="-105" dirty="0">
                <a:solidFill>
                  <a:srgbClr val="292959"/>
                </a:solidFill>
                <a:latin typeface="Trebuchet MS"/>
                <a:cs typeface="Trebuchet MS"/>
              </a:rPr>
              <a:t>claimant:</a:t>
            </a:r>
            <a:r>
              <a:rPr sz="2800" spc="-90" dirty="0">
                <a:solidFill>
                  <a:srgbClr val="292959"/>
                </a:solidFill>
                <a:latin typeface="Trebuchet MS"/>
                <a:cs typeface="Trebuchet MS"/>
              </a:rPr>
              <a:t> </a:t>
            </a:r>
            <a:r>
              <a:rPr sz="2800" spc="-65" dirty="0">
                <a:solidFill>
                  <a:srgbClr val="292959"/>
                </a:solidFill>
                <a:latin typeface="Trebuchet MS"/>
                <a:cs typeface="Trebuchet MS"/>
              </a:rPr>
              <a:t>harder</a:t>
            </a:r>
            <a:r>
              <a:rPr sz="2800" spc="-90" dirty="0">
                <a:solidFill>
                  <a:srgbClr val="292959"/>
                </a:solidFill>
                <a:latin typeface="Trebuchet MS"/>
                <a:cs typeface="Trebuchet MS"/>
              </a:rPr>
              <a:t> </a:t>
            </a:r>
            <a:r>
              <a:rPr sz="2800" spc="-60" dirty="0">
                <a:solidFill>
                  <a:srgbClr val="292959"/>
                </a:solidFill>
                <a:latin typeface="Trebuchet MS"/>
                <a:cs typeface="Trebuchet MS"/>
              </a:rPr>
              <a:t>to</a:t>
            </a:r>
            <a:r>
              <a:rPr sz="2800" spc="-90" dirty="0">
                <a:solidFill>
                  <a:srgbClr val="292959"/>
                </a:solidFill>
                <a:latin typeface="Trebuchet MS"/>
                <a:cs typeface="Trebuchet MS"/>
              </a:rPr>
              <a:t> </a:t>
            </a:r>
            <a:r>
              <a:rPr sz="2800" dirty="0">
                <a:solidFill>
                  <a:srgbClr val="292959"/>
                </a:solidFill>
                <a:latin typeface="Trebuchet MS"/>
                <a:cs typeface="Trebuchet MS"/>
              </a:rPr>
              <a:t>discharge</a:t>
            </a:r>
            <a:r>
              <a:rPr sz="2800" spc="-90" dirty="0">
                <a:solidFill>
                  <a:srgbClr val="292959"/>
                </a:solidFill>
                <a:latin typeface="Trebuchet MS"/>
                <a:cs typeface="Trebuchet MS"/>
              </a:rPr>
              <a:t> </a:t>
            </a:r>
            <a:r>
              <a:rPr sz="2800" spc="-140" dirty="0">
                <a:solidFill>
                  <a:srgbClr val="292959"/>
                </a:solidFill>
                <a:latin typeface="Trebuchet MS"/>
                <a:cs typeface="Trebuchet MS"/>
              </a:rPr>
              <a:t>in</a:t>
            </a:r>
            <a:r>
              <a:rPr sz="2800" spc="-90" dirty="0">
                <a:solidFill>
                  <a:srgbClr val="292959"/>
                </a:solidFill>
                <a:latin typeface="Trebuchet MS"/>
                <a:cs typeface="Trebuchet MS"/>
              </a:rPr>
              <a:t> </a:t>
            </a:r>
            <a:r>
              <a:rPr sz="2800" spc="-130" dirty="0">
                <a:solidFill>
                  <a:srgbClr val="292959"/>
                </a:solidFill>
                <a:latin typeface="Trebuchet MS"/>
                <a:cs typeface="Trebuchet MS"/>
              </a:rPr>
              <a:t>investment</a:t>
            </a:r>
            <a:r>
              <a:rPr sz="2800" spc="-90" dirty="0">
                <a:solidFill>
                  <a:srgbClr val="292959"/>
                </a:solidFill>
                <a:latin typeface="Trebuchet MS"/>
                <a:cs typeface="Trebuchet MS"/>
              </a:rPr>
              <a:t> </a:t>
            </a:r>
            <a:r>
              <a:rPr sz="2800" dirty="0">
                <a:solidFill>
                  <a:srgbClr val="292959"/>
                </a:solidFill>
                <a:latin typeface="Trebuchet MS"/>
                <a:cs typeface="Trebuchet MS"/>
              </a:rPr>
              <a:t>cases</a:t>
            </a:r>
            <a:r>
              <a:rPr sz="2800" spc="-90" dirty="0">
                <a:solidFill>
                  <a:srgbClr val="292959"/>
                </a:solidFill>
                <a:latin typeface="Trebuchet MS"/>
                <a:cs typeface="Trebuchet MS"/>
              </a:rPr>
              <a:t> </a:t>
            </a:r>
            <a:r>
              <a:rPr sz="2800" b="1" i="1" dirty="0">
                <a:solidFill>
                  <a:srgbClr val="292959"/>
                </a:solidFill>
                <a:latin typeface="Trebuchet MS"/>
                <a:cs typeface="Trebuchet MS"/>
              </a:rPr>
              <a:t>Geary</a:t>
            </a:r>
            <a:r>
              <a:rPr sz="2800" b="1" i="1" spc="-145" dirty="0">
                <a:solidFill>
                  <a:srgbClr val="292959"/>
                </a:solidFill>
                <a:latin typeface="Trebuchet MS"/>
                <a:cs typeface="Trebuchet MS"/>
              </a:rPr>
              <a:t> </a:t>
            </a:r>
            <a:r>
              <a:rPr sz="2800" b="1" i="1" spc="-180" dirty="0">
                <a:solidFill>
                  <a:srgbClr val="292959"/>
                </a:solidFill>
                <a:latin typeface="Trebuchet MS"/>
                <a:cs typeface="Trebuchet MS"/>
              </a:rPr>
              <a:t>v</a:t>
            </a:r>
            <a:r>
              <a:rPr sz="2800" b="1" i="1" spc="-145" dirty="0">
                <a:solidFill>
                  <a:srgbClr val="292959"/>
                </a:solidFill>
                <a:latin typeface="Trebuchet MS"/>
                <a:cs typeface="Trebuchet MS"/>
              </a:rPr>
              <a:t> </a:t>
            </a:r>
            <a:r>
              <a:rPr sz="2800" b="1" i="1" spc="-65" dirty="0">
                <a:solidFill>
                  <a:srgbClr val="292959"/>
                </a:solidFill>
                <a:latin typeface="Trebuchet MS"/>
                <a:cs typeface="Trebuchet MS"/>
              </a:rPr>
              <a:t>Rankie</a:t>
            </a:r>
            <a:r>
              <a:rPr sz="2800" b="1" i="1" spc="-145" dirty="0">
                <a:solidFill>
                  <a:srgbClr val="292959"/>
                </a:solidFill>
                <a:latin typeface="Trebuchet MS"/>
                <a:cs typeface="Trebuchet MS"/>
              </a:rPr>
              <a:t> </a:t>
            </a:r>
            <a:r>
              <a:rPr sz="2800" b="1" spc="-260" dirty="0">
                <a:solidFill>
                  <a:srgbClr val="292959"/>
                </a:solidFill>
                <a:latin typeface="Trebuchet MS"/>
                <a:cs typeface="Trebuchet MS"/>
              </a:rPr>
              <a:t>[2012]</a:t>
            </a:r>
            <a:r>
              <a:rPr sz="2800" b="1" spc="-145" dirty="0">
                <a:solidFill>
                  <a:srgbClr val="292959"/>
                </a:solidFill>
                <a:latin typeface="Trebuchet MS"/>
                <a:cs typeface="Trebuchet MS"/>
              </a:rPr>
              <a:t> </a:t>
            </a:r>
            <a:r>
              <a:rPr sz="2800" b="1" spc="100" dirty="0">
                <a:solidFill>
                  <a:srgbClr val="292959"/>
                </a:solidFill>
                <a:latin typeface="Trebuchet MS"/>
                <a:cs typeface="Trebuchet MS"/>
              </a:rPr>
              <a:t>EWCA</a:t>
            </a:r>
            <a:r>
              <a:rPr sz="2800" b="1" spc="-145" dirty="0">
                <a:solidFill>
                  <a:srgbClr val="292959"/>
                </a:solidFill>
                <a:latin typeface="Trebuchet MS"/>
                <a:cs typeface="Trebuchet MS"/>
              </a:rPr>
              <a:t> </a:t>
            </a:r>
            <a:r>
              <a:rPr sz="2800" b="1" spc="60" dirty="0">
                <a:solidFill>
                  <a:srgbClr val="292959"/>
                </a:solidFill>
                <a:latin typeface="Trebuchet MS"/>
                <a:cs typeface="Trebuchet MS"/>
              </a:rPr>
              <a:t>Civ</a:t>
            </a:r>
            <a:r>
              <a:rPr sz="2800" b="1" spc="-145" dirty="0">
                <a:solidFill>
                  <a:srgbClr val="292959"/>
                </a:solidFill>
                <a:latin typeface="Trebuchet MS"/>
                <a:cs typeface="Trebuchet MS"/>
              </a:rPr>
              <a:t> </a:t>
            </a:r>
            <a:r>
              <a:rPr sz="2800" b="1" spc="-180" dirty="0">
                <a:solidFill>
                  <a:srgbClr val="292959"/>
                </a:solidFill>
                <a:latin typeface="Trebuchet MS"/>
                <a:cs typeface="Trebuchet MS"/>
              </a:rPr>
              <a:t>555,</a:t>
            </a:r>
            <a:r>
              <a:rPr sz="2800" b="1" spc="-145" dirty="0">
                <a:solidFill>
                  <a:srgbClr val="292959"/>
                </a:solidFill>
                <a:latin typeface="Trebuchet MS"/>
                <a:cs typeface="Trebuchet MS"/>
              </a:rPr>
              <a:t> </a:t>
            </a:r>
            <a:r>
              <a:rPr sz="2800" b="1" spc="90" dirty="0">
                <a:solidFill>
                  <a:srgbClr val="292959"/>
                </a:solidFill>
                <a:latin typeface="Trebuchet MS"/>
                <a:cs typeface="Trebuchet MS"/>
              </a:rPr>
              <a:t>para</a:t>
            </a:r>
            <a:r>
              <a:rPr sz="2800" b="1" spc="-145" dirty="0">
                <a:solidFill>
                  <a:srgbClr val="292959"/>
                </a:solidFill>
                <a:latin typeface="Trebuchet MS"/>
                <a:cs typeface="Trebuchet MS"/>
              </a:rPr>
              <a:t> </a:t>
            </a:r>
            <a:r>
              <a:rPr sz="2800" b="1" spc="-470" dirty="0">
                <a:solidFill>
                  <a:srgbClr val="292959"/>
                </a:solidFill>
                <a:latin typeface="Trebuchet MS"/>
                <a:cs typeface="Trebuchet MS"/>
              </a:rPr>
              <a:t>18 </a:t>
            </a:r>
            <a:r>
              <a:rPr sz="2800" spc="-130" dirty="0">
                <a:solidFill>
                  <a:srgbClr val="292959"/>
                </a:solidFill>
                <a:latin typeface="Trebuchet MS"/>
                <a:cs typeface="Trebuchet MS"/>
              </a:rPr>
              <a:t>Interpret</a:t>
            </a:r>
            <a:r>
              <a:rPr sz="2800" spc="-90" dirty="0">
                <a:solidFill>
                  <a:srgbClr val="292959"/>
                </a:solidFill>
                <a:latin typeface="Trebuchet MS"/>
                <a:cs typeface="Trebuchet MS"/>
              </a:rPr>
              <a:t> </a:t>
            </a:r>
            <a:r>
              <a:rPr sz="2800" spc="-45" dirty="0">
                <a:solidFill>
                  <a:srgbClr val="292959"/>
                </a:solidFill>
                <a:latin typeface="Trebuchet MS"/>
                <a:cs typeface="Trebuchet MS"/>
              </a:rPr>
              <a:t>words</a:t>
            </a:r>
            <a:r>
              <a:rPr sz="2800" spc="-85" dirty="0">
                <a:solidFill>
                  <a:srgbClr val="292959"/>
                </a:solidFill>
                <a:latin typeface="Trebuchet MS"/>
                <a:cs typeface="Trebuchet MS"/>
              </a:rPr>
              <a:t> </a:t>
            </a:r>
            <a:r>
              <a:rPr sz="2800" spc="-140" dirty="0">
                <a:solidFill>
                  <a:srgbClr val="292959"/>
                </a:solidFill>
                <a:latin typeface="Trebuchet MS"/>
                <a:cs typeface="Trebuchet MS"/>
              </a:rPr>
              <a:t>in</a:t>
            </a:r>
            <a:r>
              <a:rPr sz="2800" spc="-85" dirty="0">
                <a:solidFill>
                  <a:srgbClr val="292959"/>
                </a:solidFill>
                <a:latin typeface="Trebuchet MS"/>
                <a:cs typeface="Trebuchet MS"/>
              </a:rPr>
              <a:t> </a:t>
            </a:r>
            <a:r>
              <a:rPr sz="2800" spc="-10" dirty="0">
                <a:solidFill>
                  <a:srgbClr val="292959"/>
                </a:solidFill>
                <a:latin typeface="Trebuchet MS"/>
                <a:cs typeface="Trebuchet MS"/>
              </a:rPr>
              <a:t>same</a:t>
            </a:r>
            <a:r>
              <a:rPr sz="2800" spc="-85" dirty="0">
                <a:solidFill>
                  <a:srgbClr val="292959"/>
                </a:solidFill>
                <a:latin typeface="Trebuchet MS"/>
                <a:cs typeface="Trebuchet MS"/>
              </a:rPr>
              <a:t> </a:t>
            </a:r>
            <a:r>
              <a:rPr sz="2800" spc="-90" dirty="0">
                <a:solidFill>
                  <a:srgbClr val="292959"/>
                </a:solidFill>
                <a:latin typeface="Trebuchet MS"/>
                <a:cs typeface="Trebuchet MS"/>
              </a:rPr>
              <a:t>manner</a:t>
            </a:r>
            <a:r>
              <a:rPr sz="2800" spc="-85" dirty="0">
                <a:solidFill>
                  <a:srgbClr val="292959"/>
                </a:solidFill>
                <a:latin typeface="Trebuchet MS"/>
                <a:cs typeface="Trebuchet MS"/>
              </a:rPr>
              <a:t> </a:t>
            </a:r>
            <a:r>
              <a:rPr sz="2800" dirty="0">
                <a:solidFill>
                  <a:srgbClr val="292959"/>
                </a:solidFill>
                <a:latin typeface="Trebuchet MS"/>
                <a:cs typeface="Trebuchet MS"/>
              </a:rPr>
              <a:t>as</a:t>
            </a:r>
            <a:r>
              <a:rPr sz="2800" spc="-85" dirty="0">
                <a:solidFill>
                  <a:srgbClr val="292959"/>
                </a:solidFill>
                <a:latin typeface="Trebuchet MS"/>
                <a:cs typeface="Trebuchet MS"/>
              </a:rPr>
              <a:t> </a:t>
            </a:r>
            <a:r>
              <a:rPr sz="2800" spc="-100" dirty="0">
                <a:solidFill>
                  <a:srgbClr val="292959"/>
                </a:solidFill>
                <a:latin typeface="Trebuchet MS"/>
                <a:cs typeface="Trebuchet MS"/>
              </a:rPr>
              <a:t>other</a:t>
            </a:r>
            <a:r>
              <a:rPr sz="2800" spc="-85" dirty="0">
                <a:solidFill>
                  <a:srgbClr val="292959"/>
                </a:solidFill>
                <a:latin typeface="Trebuchet MS"/>
                <a:cs typeface="Trebuchet MS"/>
              </a:rPr>
              <a:t> </a:t>
            </a:r>
            <a:r>
              <a:rPr sz="2800" spc="-60" dirty="0">
                <a:solidFill>
                  <a:srgbClr val="292959"/>
                </a:solidFill>
                <a:latin typeface="Trebuchet MS"/>
                <a:cs typeface="Trebuchet MS"/>
              </a:rPr>
              <a:t>contractual</a:t>
            </a:r>
            <a:r>
              <a:rPr sz="2800" spc="-85" dirty="0">
                <a:solidFill>
                  <a:srgbClr val="292959"/>
                </a:solidFill>
                <a:latin typeface="Trebuchet MS"/>
                <a:cs typeface="Trebuchet MS"/>
              </a:rPr>
              <a:t> </a:t>
            </a:r>
            <a:r>
              <a:rPr sz="2800" spc="-90" dirty="0">
                <a:solidFill>
                  <a:srgbClr val="292959"/>
                </a:solidFill>
                <a:latin typeface="Trebuchet MS"/>
                <a:cs typeface="Trebuchet MS"/>
              </a:rPr>
              <a:t>disputes:</a:t>
            </a:r>
            <a:r>
              <a:rPr sz="2800" spc="-85" dirty="0">
                <a:solidFill>
                  <a:srgbClr val="292959"/>
                </a:solidFill>
                <a:latin typeface="Trebuchet MS"/>
                <a:cs typeface="Trebuchet MS"/>
              </a:rPr>
              <a:t> </a:t>
            </a:r>
            <a:r>
              <a:rPr sz="2800" b="1" i="1" spc="-20" dirty="0">
                <a:solidFill>
                  <a:srgbClr val="292959"/>
                </a:solidFill>
                <a:latin typeface="Trebuchet MS"/>
                <a:cs typeface="Trebuchet MS"/>
              </a:rPr>
              <a:t>Marley</a:t>
            </a:r>
            <a:r>
              <a:rPr sz="2800" b="1" i="1" spc="-140" dirty="0">
                <a:solidFill>
                  <a:srgbClr val="292959"/>
                </a:solidFill>
                <a:latin typeface="Trebuchet MS"/>
                <a:cs typeface="Trebuchet MS"/>
              </a:rPr>
              <a:t> </a:t>
            </a:r>
            <a:r>
              <a:rPr sz="2800" b="1" i="1" spc="-180" dirty="0">
                <a:solidFill>
                  <a:srgbClr val="292959"/>
                </a:solidFill>
                <a:latin typeface="Trebuchet MS"/>
                <a:cs typeface="Trebuchet MS"/>
              </a:rPr>
              <a:t>v</a:t>
            </a:r>
            <a:r>
              <a:rPr sz="2800" b="1" i="1" spc="-140" dirty="0">
                <a:solidFill>
                  <a:srgbClr val="292959"/>
                </a:solidFill>
                <a:latin typeface="Trebuchet MS"/>
                <a:cs typeface="Trebuchet MS"/>
              </a:rPr>
              <a:t> </a:t>
            </a:r>
            <a:r>
              <a:rPr sz="2800" b="1" i="1" spc="-20" dirty="0">
                <a:solidFill>
                  <a:srgbClr val="292959"/>
                </a:solidFill>
                <a:latin typeface="Trebuchet MS"/>
                <a:cs typeface="Trebuchet MS"/>
              </a:rPr>
              <a:t>Rawlings</a:t>
            </a:r>
            <a:r>
              <a:rPr sz="2800" b="1" i="1" spc="-140" dirty="0">
                <a:solidFill>
                  <a:srgbClr val="292959"/>
                </a:solidFill>
                <a:latin typeface="Trebuchet MS"/>
                <a:cs typeface="Trebuchet MS"/>
              </a:rPr>
              <a:t> </a:t>
            </a:r>
            <a:r>
              <a:rPr sz="2800" b="1" spc="-225" dirty="0">
                <a:solidFill>
                  <a:srgbClr val="292959"/>
                </a:solidFill>
                <a:latin typeface="Trebuchet MS"/>
                <a:cs typeface="Trebuchet MS"/>
              </a:rPr>
              <a:t>[2014]</a:t>
            </a:r>
            <a:r>
              <a:rPr sz="2800" b="1" spc="-140" dirty="0">
                <a:solidFill>
                  <a:srgbClr val="292959"/>
                </a:solidFill>
                <a:latin typeface="Trebuchet MS"/>
                <a:cs typeface="Trebuchet MS"/>
              </a:rPr>
              <a:t> </a:t>
            </a:r>
            <a:r>
              <a:rPr sz="2800" b="1" spc="145" dirty="0">
                <a:solidFill>
                  <a:srgbClr val="292959"/>
                </a:solidFill>
                <a:latin typeface="Trebuchet MS"/>
                <a:cs typeface="Trebuchet MS"/>
              </a:rPr>
              <a:t>UKSC</a:t>
            </a:r>
            <a:r>
              <a:rPr sz="2800" b="1" spc="-145" dirty="0">
                <a:solidFill>
                  <a:srgbClr val="292959"/>
                </a:solidFill>
                <a:latin typeface="Trebuchet MS"/>
                <a:cs typeface="Trebuchet MS"/>
              </a:rPr>
              <a:t> </a:t>
            </a:r>
            <a:r>
              <a:rPr sz="2800" b="1" spc="-50" dirty="0">
                <a:solidFill>
                  <a:srgbClr val="292959"/>
                </a:solidFill>
                <a:latin typeface="Trebuchet MS"/>
                <a:cs typeface="Trebuchet MS"/>
              </a:rPr>
              <a:t>2</a:t>
            </a:r>
            <a:endParaRPr sz="2800">
              <a:latin typeface="Trebuchet MS"/>
              <a:cs typeface="Trebuchet MS"/>
            </a:endParaRPr>
          </a:p>
          <a:p>
            <a:pPr marL="12700" marR="179070">
              <a:lnSpc>
                <a:spcPts val="4580"/>
              </a:lnSpc>
              <a:spcBef>
                <a:spcPts val="5"/>
              </a:spcBef>
            </a:pPr>
            <a:r>
              <a:rPr sz="2800" dirty="0">
                <a:solidFill>
                  <a:srgbClr val="292959"/>
                </a:solidFill>
                <a:latin typeface="Trebuchet MS"/>
                <a:cs typeface="Trebuchet MS"/>
              </a:rPr>
              <a:t>May</a:t>
            </a:r>
            <a:r>
              <a:rPr sz="2800" spc="-100" dirty="0">
                <a:solidFill>
                  <a:srgbClr val="292959"/>
                </a:solidFill>
                <a:latin typeface="Trebuchet MS"/>
                <a:cs typeface="Trebuchet MS"/>
              </a:rPr>
              <a:t> </a:t>
            </a:r>
            <a:r>
              <a:rPr sz="2800" dirty="0">
                <a:solidFill>
                  <a:srgbClr val="292959"/>
                </a:solidFill>
                <a:latin typeface="Trebuchet MS"/>
                <a:cs typeface="Trebuchet MS"/>
              </a:rPr>
              <a:t>be</a:t>
            </a:r>
            <a:r>
              <a:rPr sz="2800" spc="-90" dirty="0">
                <a:solidFill>
                  <a:srgbClr val="292959"/>
                </a:solidFill>
                <a:latin typeface="Trebuchet MS"/>
                <a:cs typeface="Trebuchet MS"/>
              </a:rPr>
              <a:t> </a:t>
            </a:r>
            <a:r>
              <a:rPr sz="2800" spc="-30" dirty="0">
                <a:solidFill>
                  <a:srgbClr val="292959"/>
                </a:solidFill>
                <a:latin typeface="Trebuchet MS"/>
                <a:cs typeface="Trebuchet MS"/>
              </a:rPr>
              <a:t>assisted</a:t>
            </a:r>
            <a:r>
              <a:rPr sz="2800" spc="-95" dirty="0">
                <a:solidFill>
                  <a:srgbClr val="292959"/>
                </a:solidFill>
                <a:latin typeface="Trebuchet MS"/>
                <a:cs typeface="Trebuchet MS"/>
              </a:rPr>
              <a:t> </a:t>
            </a:r>
            <a:r>
              <a:rPr sz="2800" spc="-50" dirty="0">
                <a:solidFill>
                  <a:srgbClr val="292959"/>
                </a:solidFill>
                <a:latin typeface="Trebuchet MS"/>
                <a:cs typeface="Trebuchet MS"/>
              </a:rPr>
              <a:t>by</a:t>
            </a:r>
            <a:r>
              <a:rPr sz="2800" spc="-90" dirty="0">
                <a:solidFill>
                  <a:srgbClr val="292959"/>
                </a:solidFill>
                <a:latin typeface="Trebuchet MS"/>
                <a:cs typeface="Trebuchet MS"/>
              </a:rPr>
              <a:t> </a:t>
            </a:r>
            <a:r>
              <a:rPr sz="2800" spc="-80" dirty="0">
                <a:solidFill>
                  <a:srgbClr val="292959"/>
                </a:solidFill>
                <a:latin typeface="Trebuchet MS"/>
                <a:cs typeface="Trebuchet MS"/>
              </a:rPr>
              <a:t>surrounding</a:t>
            </a:r>
            <a:r>
              <a:rPr sz="2800" spc="-95" dirty="0">
                <a:solidFill>
                  <a:srgbClr val="292959"/>
                </a:solidFill>
                <a:latin typeface="Trebuchet MS"/>
                <a:cs typeface="Trebuchet MS"/>
              </a:rPr>
              <a:t> </a:t>
            </a:r>
            <a:r>
              <a:rPr sz="2800" spc="-60" dirty="0">
                <a:solidFill>
                  <a:srgbClr val="292959"/>
                </a:solidFill>
                <a:latin typeface="Trebuchet MS"/>
                <a:cs typeface="Trebuchet MS"/>
              </a:rPr>
              <a:t>circumstances</a:t>
            </a:r>
            <a:r>
              <a:rPr sz="2800" spc="-90" dirty="0">
                <a:solidFill>
                  <a:srgbClr val="292959"/>
                </a:solidFill>
                <a:latin typeface="Trebuchet MS"/>
                <a:cs typeface="Trebuchet MS"/>
              </a:rPr>
              <a:t> </a:t>
            </a:r>
            <a:r>
              <a:rPr sz="2800" dirty="0">
                <a:solidFill>
                  <a:srgbClr val="292959"/>
                </a:solidFill>
                <a:latin typeface="Trebuchet MS"/>
                <a:cs typeface="Trebuchet MS"/>
              </a:rPr>
              <a:t>and</a:t>
            </a:r>
            <a:r>
              <a:rPr sz="2800" spc="-95" dirty="0">
                <a:solidFill>
                  <a:srgbClr val="292959"/>
                </a:solidFill>
                <a:latin typeface="Trebuchet MS"/>
                <a:cs typeface="Trebuchet MS"/>
              </a:rPr>
              <a:t> </a:t>
            </a:r>
            <a:r>
              <a:rPr sz="2800" spc="-90" dirty="0">
                <a:solidFill>
                  <a:srgbClr val="292959"/>
                </a:solidFill>
                <a:latin typeface="Trebuchet MS"/>
                <a:cs typeface="Trebuchet MS"/>
              </a:rPr>
              <a:t>events </a:t>
            </a:r>
            <a:r>
              <a:rPr sz="2800" spc="-60" dirty="0">
                <a:solidFill>
                  <a:srgbClr val="292959"/>
                </a:solidFill>
                <a:latin typeface="Trebuchet MS"/>
                <a:cs typeface="Trebuchet MS"/>
              </a:rPr>
              <a:t>to</a:t>
            </a:r>
            <a:r>
              <a:rPr sz="2800" spc="-95" dirty="0">
                <a:solidFill>
                  <a:srgbClr val="292959"/>
                </a:solidFill>
                <a:latin typeface="Trebuchet MS"/>
                <a:cs typeface="Trebuchet MS"/>
              </a:rPr>
              <a:t> </a:t>
            </a:r>
            <a:r>
              <a:rPr sz="2800" spc="-10" dirty="0">
                <a:solidFill>
                  <a:srgbClr val="292959"/>
                </a:solidFill>
                <a:latin typeface="Trebuchet MS"/>
                <a:cs typeface="Trebuchet MS"/>
              </a:rPr>
              <a:t>weigh-</a:t>
            </a:r>
            <a:r>
              <a:rPr sz="2800" dirty="0">
                <a:solidFill>
                  <a:srgbClr val="292959"/>
                </a:solidFill>
                <a:latin typeface="Trebuchet MS"/>
                <a:cs typeface="Trebuchet MS"/>
              </a:rPr>
              <a:t>up</a:t>
            </a:r>
            <a:r>
              <a:rPr sz="2800" spc="-90" dirty="0">
                <a:solidFill>
                  <a:srgbClr val="292959"/>
                </a:solidFill>
                <a:latin typeface="Trebuchet MS"/>
                <a:cs typeface="Trebuchet MS"/>
              </a:rPr>
              <a:t> </a:t>
            </a:r>
            <a:r>
              <a:rPr sz="2800" spc="-55" dirty="0">
                <a:solidFill>
                  <a:srgbClr val="292959"/>
                </a:solidFill>
                <a:latin typeface="Trebuchet MS"/>
                <a:cs typeface="Trebuchet MS"/>
              </a:rPr>
              <a:t>what</a:t>
            </a:r>
            <a:r>
              <a:rPr sz="2800" spc="-95" dirty="0">
                <a:solidFill>
                  <a:srgbClr val="292959"/>
                </a:solidFill>
                <a:latin typeface="Trebuchet MS"/>
                <a:cs typeface="Trebuchet MS"/>
              </a:rPr>
              <a:t> </a:t>
            </a:r>
            <a:r>
              <a:rPr sz="2800" dirty="0">
                <a:solidFill>
                  <a:srgbClr val="292959"/>
                </a:solidFill>
                <a:latin typeface="Trebuchet MS"/>
                <a:cs typeface="Trebuchet MS"/>
              </a:rPr>
              <a:t>was</a:t>
            </a:r>
            <a:r>
              <a:rPr sz="2800" spc="-90" dirty="0">
                <a:solidFill>
                  <a:srgbClr val="292959"/>
                </a:solidFill>
                <a:latin typeface="Trebuchet MS"/>
                <a:cs typeface="Trebuchet MS"/>
              </a:rPr>
              <a:t> </a:t>
            </a:r>
            <a:r>
              <a:rPr sz="2800" spc="-70" dirty="0">
                <a:solidFill>
                  <a:srgbClr val="292959"/>
                </a:solidFill>
                <a:latin typeface="Trebuchet MS"/>
                <a:cs typeface="Trebuchet MS"/>
              </a:rPr>
              <a:t>intended</a:t>
            </a:r>
            <a:r>
              <a:rPr sz="2800" spc="-95" dirty="0">
                <a:solidFill>
                  <a:srgbClr val="292959"/>
                </a:solidFill>
                <a:latin typeface="Trebuchet MS"/>
                <a:cs typeface="Trebuchet MS"/>
              </a:rPr>
              <a:t> </a:t>
            </a:r>
            <a:r>
              <a:rPr sz="2800" spc="-130" dirty="0">
                <a:solidFill>
                  <a:srgbClr val="292959"/>
                </a:solidFill>
                <a:latin typeface="Trebuchet MS"/>
                <a:cs typeface="Trebuchet MS"/>
              </a:rPr>
              <a:t>from</a:t>
            </a:r>
            <a:r>
              <a:rPr sz="2800" spc="-90" dirty="0">
                <a:solidFill>
                  <a:srgbClr val="292959"/>
                </a:solidFill>
                <a:latin typeface="Trebuchet MS"/>
                <a:cs typeface="Trebuchet MS"/>
              </a:rPr>
              <a:t> words. </a:t>
            </a:r>
            <a:r>
              <a:rPr sz="2800" spc="-20" dirty="0">
                <a:solidFill>
                  <a:srgbClr val="292959"/>
                </a:solidFill>
                <a:latin typeface="Trebuchet MS"/>
                <a:cs typeface="Trebuchet MS"/>
              </a:rPr>
              <a:t>Such </a:t>
            </a:r>
            <a:r>
              <a:rPr sz="2800" spc="-10" dirty="0">
                <a:solidFill>
                  <a:srgbClr val="292959"/>
                </a:solidFill>
                <a:latin typeface="Trebuchet MS"/>
                <a:cs typeface="Trebuchet MS"/>
              </a:rPr>
              <a:t>facts</a:t>
            </a:r>
            <a:r>
              <a:rPr sz="2800" spc="-105" dirty="0">
                <a:solidFill>
                  <a:srgbClr val="292959"/>
                </a:solidFill>
                <a:latin typeface="Trebuchet MS"/>
                <a:cs typeface="Trebuchet MS"/>
              </a:rPr>
              <a:t> </a:t>
            </a:r>
            <a:r>
              <a:rPr sz="2800" spc="-95" dirty="0">
                <a:solidFill>
                  <a:srgbClr val="292959"/>
                </a:solidFill>
                <a:latin typeface="Trebuchet MS"/>
                <a:cs typeface="Trebuchet MS"/>
              </a:rPr>
              <a:t>may </a:t>
            </a:r>
            <a:r>
              <a:rPr sz="2800" spc="-45" dirty="0">
                <a:solidFill>
                  <a:srgbClr val="292959"/>
                </a:solidFill>
                <a:latin typeface="Trebuchet MS"/>
                <a:cs typeface="Trebuchet MS"/>
              </a:rPr>
              <a:t>assist</a:t>
            </a:r>
            <a:r>
              <a:rPr sz="2800" spc="-95" dirty="0">
                <a:solidFill>
                  <a:srgbClr val="292959"/>
                </a:solidFill>
                <a:latin typeface="Trebuchet MS"/>
                <a:cs typeface="Trebuchet MS"/>
              </a:rPr>
              <a:t> </a:t>
            </a:r>
            <a:r>
              <a:rPr sz="2800" spc="-105" dirty="0">
                <a:solidFill>
                  <a:srgbClr val="292959"/>
                </a:solidFill>
                <a:latin typeface="Trebuchet MS"/>
                <a:cs typeface="Trebuchet MS"/>
              </a:rPr>
              <a:t>the</a:t>
            </a:r>
            <a:r>
              <a:rPr sz="2800" spc="-95" dirty="0">
                <a:solidFill>
                  <a:srgbClr val="292959"/>
                </a:solidFill>
                <a:latin typeface="Trebuchet MS"/>
                <a:cs typeface="Trebuchet MS"/>
              </a:rPr>
              <a:t> </a:t>
            </a:r>
            <a:r>
              <a:rPr sz="2800" spc="-85" dirty="0">
                <a:solidFill>
                  <a:srgbClr val="292959"/>
                </a:solidFill>
                <a:latin typeface="Trebuchet MS"/>
                <a:cs typeface="Trebuchet MS"/>
              </a:rPr>
              <a:t>court</a:t>
            </a:r>
            <a:r>
              <a:rPr sz="2800" spc="-95" dirty="0">
                <a:solidFill>
                  <a:srgbClr val="292959"/>
                </a:solidFill>
                <a:latin typeface="Trebuchet MS"/>
                <a:cs typeface="Trebuchet MS"/>
              </a:rPr>
              <a:t> </a:t>
            </a:r>
            <a:r>
              <a:rPr sz="2800" spc="-140" dirty="0">
                <a:solidFill>
                  <a:srgbClr val="292959"/>
                </a:solidFill>
                <a:latin typeface="Trebuchet MS"/>
                <a:cs typeface="Trebuchet MS"/>
              </a:rPr>
              <a:t>in</a:t>
            </a:r>
            <a:r>
              <a:rPr sz="2800" spc="-90" dirty="0">
                <a:solidFill>
                  <a:srgbClr val="292959"/>
                </a:solidFill>
                <a:latin typeface="Trebuchet MS"/>
                <a:cs typeface="Trebuchet MS"/>
              </a:rPr>
              <a:t> </a:t>
            </a:r>
            <a:r>
              <a:rPr sz="2800" spc="-120" dirty="0">
                <a:solidFill>
                  <a:srgbClr val="292959"/>
                </a:solidFill>
                <a:latin typeface="Trebuchet MS"/>
                <a:cs typeface="Trebuchet MS"/>
              </a:rPr>
              <a:t>interpreting.</a:t>
            </a:r>
            <a:r>
              <a:rPr sz="2800" spc="-90" dirty="0">
                <a:solidFill>
                  <a:srgbClr val="292959"/>
                </a:solidFill>
                <a:latin typeface="Trebuchet MS"/>
                <a:cs typeface="Trebuchet MS"/>
              </a:rPr>
              <a:t> </a:t>
            </a:r>
            <a:r>
              <a:rPr sz="2800" dirty="0">
                <a:solidFill>
                  <a:srgbClr val="292959"/>
                </a:solidFill>
                <a:latin typeface="Trebuchet MS"/>
                <a:cs typeface="Trebuchet MS"/>
              </a:rPr>
              <a:t>Some</a:t>
            </a:r>
            <a:r>
              <a:rPr sz="2800" spc="-95" dirty="0">
                <a:solidFill>
                  <a:srgbClr val="292959"/>
                </a:solidFill>
                <a:latin typeface="Trebuchet MS"/>
                <a:cs typeface="Trebuchet MS"/>
              </a:rPr>
              <a:t> </a:t>
            </a:r>
            <a:r>
              <a:rPr sz="2800" spc="-10" dirty="0">
                <a:solidFill>
                  <a:srgbClr val="292959"/>
                </a:solidFill>
                <a:latin typeface="Trebuchet MS"/>
                <a:cs typeface="Trebuchet MS"/>
              </a:rPr>
              <a:t>examples:</a:t>
            </a:r>
            <a:endParaRPr sz="2800">
              <a:latin typeface="Trebuchet MS"/>
              <a:cs typeface="Trebuchet MS"/>
            </a:endParaRPr>
          </a:p>
          <a:p>
            <a:pPr marL="616585">
              <a:lnSpc>
                <a:spcPct val="100000"/>
              </a:lnSpc>
              <a:spcBef>
                <a:spcPts val="855"/>
              </a:spcBef>
            </a:pPr>
            <a:r>
              <a:rPr sz="2800" spc="-145" dirty="0">
                <a:solidFill>
                  <a:srgbClr val="292959"/>
                </a:solidFill>
                <a:latin typeface="Trebuchet MS"/>
                <a:cs typeface="Trebuchet MS"/>
              </a:rPr>
              <a:t>In</a:t>
            </a:r>
            <a:r>
              <a:rPr sz="2800" spc="-85" dirty="0">
                <a:solidFill>
                  <a:srgbClr val="292959"/>
                </a:solidFill>
                <a:latin typeface="Trebuchet MS"/>
                <a:cs typeface="Trebuchet MS"/>
              </a:rPr>
              <a:t> </a:t>
            </a:r>
            <a:r>
              <a:rPr sz="2800" spc="-105" dirty="0">
                <a:solidFill>
                  <a:srgbClr val="292959"/>
                </a:solidFill>
                <a:latin typeface="Trebuchet MS"/>
                <a:cs typeface="Trebuchet MS"/>
              </a:rPr>
              <a:t>the</a:t>
            </a:r>
            <a:r>
              <a:rPr sz="2800" spc="-85" dirty="0">
                <a:solidFill>
                  <a:srgbClr val="292959"/>
                </a:solidFill>
                <a:latin typeface="Trebuchet MS"/>
                <a:cs typeface="Trebuchet MS"/>
              </a:rPr>
              <a:t> context</a:t>
            </a:r>
            <a:r>
              <a:rPr sz="2800" spc="-80" dirty="0">
                <a:solidFill>
                  <a:srgbClr val="292959"/>
                </a:solidFill>
                <a:latin typeface="Trebuchet MS"/>
                <a:cs typeface="Trebuchet MS"/>
              </a:rPr>
              <a:t> </a:t>
            </a:r>
            <a:r>
              <a:rPr sz="2800" dirty="0">
                <a:solidFill>
                  <a:srgbClr val="292959"/>
                </a:solidFill>
                <a:latin typeface="Trebuchet MS"/>
                <a:cs typeface="Trebuchet MS"/>
              </a:rPr>
              <a:t>of</a:t>
            </a:r>
            <a:r>
              <a:rPr sz="2800" spc="-85" dirty="0">
                <a:solidFill>
                  <a:srgbClr val="292959"/>
                </a:solidFill>
                <a:latin typeface="Trebuchet MS"/>
                <a:cs typeface="Trebuchet MS"/>
              </a:rPr>
              <a:t> </a:t>
            </a:r>
            <a:r>
              <a:rPr sz="2800" spc="-105" dirty="0">
                <a:solidFill>
                  <a:srgbClr val="292959"/>
                </a:solidFill>
                <a:latin typeface="Trebuchet MS"/>
                <a:cs typeface="Trebuchet MS"/>
              </a:rPr>
              <a:t>renovations:</a:t>
            </a:r>
            <a:r>
              <a:rPr sz="2800" spc="-80" dirty="0">
                <a:solidFill>
                  <a:srgbClr val="292959"/>
                </a:solidFill>
                <a:latin typeface="Trebuchet MS"/>
                <a:cs typeface="Trebuchet MS"/>
              </a:rPr>
              <a:t> </a:t>
            </a:r>
            <a:r>
              <a:rPr sz="2800" spc="-200" dirty="0">
                <a:solidFill>
                  <a:srgbClr val="292959"/>
                </a:solidFill>
                <a:latin typeface="Trebuchet MS"/>
                <a:cs typeface="Trebuchet MS"/>
              </a:rPr>
              <a:t>“this</a:t>
            </a:r>
            <a:r>
              <a:rPr sz="2800" spc="-85" dirty="0">
                <a:solidFill>
                  <a:srgbClr val="292959"/>
                </a:solidFill>
                <a:latin typeface="Trebuchet MS"/>
                <a:cs typeface="Trebuchet MS"/>
              </a:rPr>
              <a:t> </a:t>
            </a:r>
            <a:r>
              <a:rPr sz="2800" spc="-175" dirty="0">
                <a:solidFill>
                  <a:srgbClr val="292959"/>
                </a:solidFill>
                <a:latin typeface="Trebuchet MS"/>
                <a:cs typeface="Trebuchet MS"/>
              </a:rPr>
              <a:t>will</a:t>
            </a:r>
            <a:r>
              <a:rPr sz="2800" spc="-80" dirty="0">
                <a:solidFill>
                  <a:srgbClr val="292959"/>
                </a:solidFill>
                <a:latin typeface="Trebuchet MS"/>
                <a:cs typeface="Trebuchet MS"/>
              </a:rPr>
              <a:t> benefit</a:t>
            </a:r>
            <a:r>
              <a:rPr sz="2800" spc="-85" dirty="0">
                <a:solidFill>
                  <a:srgbClr val="292959"/>
                </a:solidFill>
                <a:latin typeface="Trebuchet MS"/>
                <a:cs typeface="Trebuchet MS"/>
              </a:rPr>
              <a:t> </a:t>
            </a:r>
            <a:r>
              <a:rPr sz="2800" spc="-20" dirty="0">
                <a:solidFill>
                  <a:srgbClr val="292959"/>
                </a:solidFill>
                <a:latin typeface="Trebuchet MS"/>
                <a:cs typeface="Trebuchet MS"/>
              </a:rPr>
              <a:t>us</a:t>
            </a:r>
            <a:r>
              <a:rPr sz="2800" spc="-80" dirty="0">
                <a:solidFill>
                  <a:srgbClr val="292959"/>
                </a:solidFill>
                <a:latin typeface="Trebuchet MS"/>
                <a:cs typeface="Trebuchet MS"/>
              </a:rPr>
              <a:t> </a:t>
            </a:r>
            <a:r>
              <a:rPr sz="2800" spc="-150" dirty="0">
                <a:solidFill>
                  <a:srgbClr val="292959"/>
                </a:solidFill>
                <a:latin typeface="Trebuchet MS"/>
                <a:cs typeface="Trebuchet MS"/>
              </a:rPr>
              <a:t>both”</a:t>
            </a:r>
            <a:r>
              <a:rPr sz="2800" spc="-85" dirty="0">
                <a:solidFill>
                  <a:srgbClr val="292959"/>
                </a:solidFill>
                <a:latin typeface="Trebuchet MS"/>
                <a:cs typeface="Trebuchet MS"/>
              </a:rPr>
              <a:t> </a:t>
            </a:r>
            <a:r>
              <a:rPr sz="2800" b="1" i="1" dirty="0">
                <a:solidFill>
                  <a:srgbClr val="292959"/>
                </a:solidFill>
                <a:latin typeface="Trebuchet MS"/>
                <a:cs typeface="Trebuchet MS"/>
              </a:rPr>
              <a:t>James</a:t>
            </a:r>
            <a:r>
              <a:rPr sz="2800" b="1" i="1" spc="-140" dirty="0">
                <a:solidFill>
                  <a:srgbClr val="292959"/>
                </a:solidFill>
                <a:latin typeface="Trebuchet MS"/>
                <a:cs typeface="Trebuchet MS"/>
              </a:rPr>
              <a:t> </a:t>
            </a:r>
            <a:r>
              <a:rPr sz="2800" b="1" i="1" spc="-180" dirty="0">
                <a:solidFill>
                  <a:srgbClr val="292959"/>
                </a:solidFill>
                <a:latin typeface="Trebuchet MS"/>
                <a:cs typeface="Trebuchet MS"/>
              </a:rPr>
              <a:t>v</a:t>
            </a:r>
            <a:r>
              <a:rPr sz="2800" b="1" i="1" spc="-135" dirty="0">
                <a:solidFill>
                  <a:srgbClr val="292959"/>
                </a:solidFill>
                <a:latin typeface="Trebuchet MS"/>
                <a:cs typeface="Trebuchet MS"/>
              </a:rPr>
              <a:t> </a:t>
            </a:r>
            <a:r>
              <a:rPr sz="2800" b="1" i="1" spc="-40" dirty="0">
                <a:solidFill>
                  <a:srgbClr val="292959"/>
                </a:solidFill>
                <a:latin typeface="Trebuchet MS"/>
                <a:cs typeface="Trebuchet MS"/>
              </a:rPr>
              <a:t>Thomas</a:t>
            </a:r>
            <a:r>
              <a:rPr sz="2800" b="1" i="1" spc="-140" dirty="0">
                <a:solidFill>
                  <a:srgbClr val="292959"/>
                </a:solidFill>
                <a:latin typeface="Trebuchet MS"/>
                <a:cs typeface="Trebuchet MS"/>
              </a:rPr>
              <a:t> </a:t>
            </a:r>
            <a:r>
              <a:rPr sz="2800" b="1" spc="-105" dirty="0">
                <a:solidFill>
                  <a:srgbClr val="292959"/>
                </a:solidFill>
                <a:latin typeface="Trebuchet MS"/>
                <a:cs typeface="Trebuchet MS"/>
              </a:rPr>
              <a:t>[2007]</a:t>
            </a:r>
            <a:r>
              <a:rPr sz="2800" b="1" spc="-140" dirty="0">
                <a:solidFill>
                  <a:srgbClr val="292959"/>
                </a:solidFill>
                <a:latin typeface="Trebuchet MS"/>
                <a:cs typeface="Trebuchet MS"/>
              </a:rPr>
              <a:t> </a:t>
            </a:r>
            <a:r>
              <a:rPr sz="2800" b="1" spc="100" dirty="0">
                <a:solidFill>
                  <a:srgbClr val="292959"/>
                </a:solidFill>
                <a:latin typeface="Trebuchet MS"/>
                <a:cs typeface="Trebuchet MS"/>
              </a:rPr>
              <a:t>EWCA</a:t>
            </a:r>
            <a:r>
              <a:rPr sz="2800" b="1" spc="-135" dirty="0">
                <a:solidFill>
                  <a:srgbClr val="292959"/>
                </a:solidFill>
                <a:latin typeface="Trebuchet MS"/>
                <a:cs typeface="Trebuchet MS"/>
              </a:rPr>
              <a:t> </a:t>
            </a:r>
            <a:r>
              <a:rPr sz="2800" b="1" spc="60" dirty="0">
                <a:solidFill>
                  <a:srgbClr val="292959"/>
                </a:solidFill>
                <a:latin typeface="Trebuchet MS"/>
                <a:cs typeface="Trebuchet MS"/>
              </a:rPr>
              <a:t>Civ</a:t>
            </a:r>
            <a:r>
              <a:rPr sz="2800" b="1" spc="-140" dirty="0">
                <a:solidFill>
                  <a:srgbClr val="292959"/>
                </a:solidFill>
                <a:latin typeface="Trebuchet MS"/>
                <a:cs typeface="Trebuchet MS"/>
              </a:rPr>
              <a:t> </a:t>
            </a:r>
            <a:r>
              <a:rPr sz="2800" b="1" spc="-525" dirty="0">
                <a:solidFill>
                  <a:srgbClr val="292959"/>
                </a:solidFill>
                <a:latin typeface="Trebuchet MS"/>
                <a:cs typeface="Trebuchet MS"/>
              </a:rPr>
              <a:t>1212</a:t>
            </a:r>
            <a:endParaRPr sz="2800">
              <a:latin typeface="Trebuchet MS"/>
              <a:cs typeface="Trebuchet MS"/>
            </a:endParaRPr>
          </a:p>
          <a:p>
            <a:pPr marL="616585" marR="3861435">
              <a:lnSpc>
                <a:spcPts val="4580"/>
              </a:lnSpc>
              <a:spcBef>
                <a:spcPts val="350"/>
              </a:spcBef>
            </a:pPr>
            <a:r>
              <a:rPr sz="2800" spc="-105" dirty="0">
                <a:solidFill>
                  <a:srgbClr val="292959"/>
                </a:solidFill>
                <a:latin typeface="Trebuchet MS"/>
                <a:cs typeface="Trebuchet MS"/>
              </a:rPr>
              <a:t>interpreted</a:t>
            </a:r>
            <a:r>
              <a:rPr sz="2800" spc="-80" dirty="0">
                <a:solidFill>
                  <a:srgbClr val="292959"/>
                </a:solidFill>
                <a:latin typeface="Trebuchet MS"/>
                <a:cs typeface="Trebuchet MS"/>
              </a:rPr>
              <a:t> </a:t>
            </a:r>
            <a:r>
              <a:rPr sz="2800" dirty="0">
                <a:solidFill>
                  <a:srgbClr val="292959"/>
                </a:solidFill>
                <a:latin typeface="Trebuchet MS"/>
                <a:cs typeface="Trebuchet MS"/>
              </a:rPr>
              <a:t>as</a:t>
            </a:r>
            <a:r>
              <a:rPr sz="2800" spc="-75" dirty="0">
                <a:solidFill>
                  <a:srgbClr val="292959"/>
                </a:solidFill>
                <a:latin typeface="Trebuchet MS"/>
                <a:cs typeface="Trebuchet MS"/>
              </a:rPr>
              <a:t> </a:t>
            </a:r>
            <a:r>
              <a:rPr sz="2800" spc="-130" dirty="0">
                <a:solidFill>
                  <a:srgbClr val="292959"/>
                </a:solidFill>
                <a:latin typeface="Trebuchet MS"/>
                <a:cs typeface="Trebuchet MS"/>
              </a:rPr>
              <a:t>they</a:t>
            </a:r>
            <a:r>
              <a:rPr sz="2800" spc="-75" dirty="0">
                <a:solidFill>
                  <a:srgbClr val="292959"/>
                </a:solidFill>
                <a:latin typeface="Trebuchet MS"/>
                <a:cs typeface="Trebuchet MS"/>
              </a:rPr>
              <a:t> </a:t>
            </a:r>
            <a:r>
              <a:rPr sz="2800" spc="-60" dirty="0">
                <a:solidFill>
                  <a:srgbClr val="292959"/>
                </a:solidFill>
                <a:latin typeface="Trebuchet MS"/>
                <a:cs typeface="Trebuchet MS"/>
              </a:rPr>
              <a:t>would</a:t>
            </a:r>
            <a:r>
              <a:rPr sz="2800" spc="-75" dirty="0">
                <a:solidFill>
                  <a:srgbClr val="292959"/>
                </a:solidFill>
                <a:latin typeface="Trebuchet MS"/>
                <a:cs typeface="Trebuchet MS"/>
              </a:rPr>
              <a:t> </a:t>
            </a:r>
            <a:r>
              <a:rPr sz="2800" spc="-55" dirty="0">
                <a:solidFill>
                  <a:srgbClr val="292959"/>
                </a:solidFill>
                <a:latin typeface="Trebuchet MS"/>
                <a:cs typeface="Trebuchet MS"/>
              </a:rPr>
              <a:t>both</a:t>
            </a:r>
            <a:r>
              <a:rPr sz="2800" spc="-80" dirty="0">
                <a:solidFill>
                  <a:srgbClr val="292959"/>
                </a:solidFill>
                <a:latin typeface="Trebuchet MS"/>
                <a:cs typeface="Trebuchet MS"/>
              </a:rPr>
              <a:t> </a:t>
            </a:r>
            <a:r>
              <a:rPr sz="2800" spc="-135" dirty="0">
                <a:solidFill>
                  <a:srgbClr val="292959"/>
                </a:solidFill>
                <a:latin typeface="Trebuchet MS"/>
                <a:cs typeface="Trebuchet MS"/>
              </a:rPr>
              <a:t>enjoy</a:t>
            </a:r>
            <a:r>
              <a:rPr sz="2800" spc="-75" dirty="0">
                <a:solidFill>
                  <a:srgbClr val="292959"/>
                </a:solidFill>
                <a:latin typeface="Trebuchet MS"/>
                <a:cs typeface="Trebuchet MS"/>
              </a:rPr>
              <a:t> </a:t>
            </a:r>
            <a:r>
              <a:rPr sz="2800" spc="-105" dirty="0">
                <a:solidFill>
                  <a:srgbClr val="292959"/>
                </a:solidFill>
                <a:latin typeface="Trebuchet MS"/>
                <a:cs typeface="Trebuchet MS"/>
              </a:rPr>
              <a:t>the</a:t>
            </a:r>
            <a:r>
              <a:rPr sz="2800" spc="-75" dirty="0">
                <a:solidFill>
                  <a:srgbClr val="292959"/>
                </a:solidFill>
                <a:latin typeface="Trebuchet MS"/>
                <a:cs typeface="Trebuchet MS"/>
              </a:rPr>
              <a:t> </a:t>
            </a:r>
            <a:r>
              <a:rPr sz="2800" spc="-100" dirty="0">
                <a:solidFill>
                  <a:srgbClr val="292959"/>
                </a:solidFill>
                <a:latin typeface="Trebuchet MS"/>
                <a:cs typeface="Trebuchet MS"/>
              </a:rPr>
              <a:t>property</a:t>
            </a:r>
            <a:r>
              <a:rPr sz="2800" spc="-75" dirty="0">
                <a:solidFill>
                  <a:srgbClr val="292959"/>
                </a:solidFill>
                <a:latin typeface="Trebuchet MS"/>
                <a:cs typeface="Trebuchet MS"/>
              </a:rPr>
              <a:t> </a:t>
            </a:r>
            <a:r>
              <a:rPr sz="2800" spc="-60" dirty="0">
                <a:solidFill>
                  <a:srgbClr val="292959"/>
                </a:solidFill>
                <a:latin typeface="Trebuchet MS"/>
                <a:cs typeface="Trebuchet MS"/>
              </a:rPr>
              <a:t>when</a:t>
            </a:r>
            <a:r>
              <a:rPr sz="2800" spc="-75" dirty="0">
                <a:solidFill>
                  <a:srgbClr val="292959"/>
                </a:solidFill>
                <a:latin typeface="Trebuchet MS"/>
                <a:cs typeface="Trebuchet MS"/>
              </a:rPr>
              <a:t> </a:t>
            </a:r>
            <a:r>
              <a:rPr sz="2800" spc="-114" dirty="0">
                <a:solidFill>
                  <a:srgbClr val="292959"/>
                </a:solidFill>
                <a:latin typeface="Trebuchet MS"/>
                <a:cs typeface="Trebuchet MS"/>
              </a:rPr>
              <a:t>improvements</a:t>
            </a:r>
            <a:r>
              <a:rPr sz="2800" spc="-80" dirty="0">
                <a:solidFill>
                  <a:srgbClr val="292959"/>
                </a:solidFill>
                <a:latin typeface="Trebuchet MS"/>
                <a:cs typeface="Trebuchet MS"/>
              </a:rPr>
              <a:t> </a:t>
            </a:r>
            <a:r>
              <a:rPr sz="2800" spc="-10" dirty="0">
                <a:solidFill>
                  <a:srgbClr val="292959"/>
                </a:solidFill>
                <a:latin typeface="Trebuchet MS"/>
                <a:cs typeface="Trebuchet MS"/>
              </a:rPr>
              <a:t>complete </a:t>
            </a:r>
            <a:r>
              <a:rPr sz="2800" spc="-70" dirty="0">
                <a:solidFill>
                  <a:srgbClr val="292959"/>
                </a:solidFill>
                <a:latin typeface="Trebuchet MS"/>
                <a:cs typeface="Trebuchet MS"/>
              </a:rPr>
              <a:t>conditional</a:t>
            </a:r>
            <a:r>
              <a:rPr sz="2800" spc="-40" dirty="0">
                <a:solidFill>
                  <a:srgbClr val="292959"/>
                </a:solidFill>
                <a:latin typeface="Trebuchet MS"/>
                <a:cs typeface="Trebuchet MS"/>
              </a:rPr>
              <a:t> </a:t>
            </a:r>
            <a:r>
              <a:rPr sz="2800" spc="-10" dirty="0">
                <a:solidFill>
                  <a:srgbClr val="292959"/>
                </a:solidFill>
                <a:latin typeface="Trebuchet MS"/>
                <a:cs typeface="Trebuchet MS"/>
              </a:rPr>
              <a:t>statements:</a:t>
            </a:r>
            <a:endParaRPr sz="2800">
              <a:latin typeface="Trebuchet MS"/>
              <a:cs typeface="Trebuchet MS"/>
            </a:endParaRPr>
          </a:p>
          <a:p>
            <a:pPr marL="1221105">
              <a:lnSpc>
                <a:spcPct val="100000"/>
              </a:lnSpc>
              <a:spcBef>
                <a:spcPts val="855"/>
              </a:spcBef>
            </a:pPr>
            <a:r>
              <a:rPr sz="2800" spc="-75" dirty="0">
                <a:solidFill>
                  <a:srgbClr val="292959"/>
                </a:solidFill>
                <a:latin typeface="Trebuchet MS"/>
                <a:cs typeface="Trebuchet MS"/>
              </a:rPr>
              <a:t>after</a:t>
            </a:r>
            <a:r>
              <a:rPr sz="2800" spc="-90" dirty="0">
                <a:solidFill>
                  <a:srgbClr val="292959"/>
                </a:solidFill>
                <a:latin typeface="Trebuchet MS"/>
                <a:cs typeface="Trebuchet MS"/>
              </a:rPr>
              <a:t> </a:t>
            </a:r>
            <a:r>
              <a:rPr sz="2800" dirty="0">
                <a:solidFill>
                  <a:srgbClr val="292959"/>
                </a:solidFill>
                <a:latin typeface="Trebuchet MS"/>
                <a:cs typeface="Trebuchet MS"/>
              </a:rPr>
              <a:t>we</a:t>
            </a:r>
            <a:r>
              <a:rPr sz="2800" spc="-90" dirty="0">
                <a:solidFill>
                  <a:srgbClr val="292959"/>
                </a:solidFill>
                <a:latin typeface="Trebuchet MS"/>
                <a:cs typeface="Trebuchet MS"/>
              </a:rPr>
              <a:t> </a:t>
            </a:r>
            <a:r>
              <a:rPr sz="2800" spc="-155" dirty="0">
                <a:solidFill>
                  <a:srgbClr val="292959"/>
                </a:solidFill>
                <a:latin typeface="Trebuchet MS"/>
                <a:cs typeface="Trebuchet MS"/>
              </a:rPr>
              <a:t>marry</a:t>
            </a:r>
            <a:r>
              <a:rPr sz="2800" spc="-90" dirty="0">
                <a:solidFill>
                  <a:srgbClr val="292959"/>
                </a:solidFill>
                <a:latin typeface="Trebuchet MS"/>
                <a:cs typeface="Trebuchet MS"/>
              </a:rPr>
              <a:t> </a:t>
            </a:r>
            <a:r>
              <a:rPr sz="2800" spc="-120" dirty="0">
                <a:solidFill>
                  <a:srgbClr val="292959"/>
                </a:solidFill>
                <a:latin typeface="Trebuchet MS"/>
                <a:cs typeface="Trebuchet MS"/>
              </a:rPr>
              <a:t>(</a:t>
            </a:r>
            <a:r>
              <a:rPr sz="2800" b="1" i="1" spc="-120" dirty="0">
                <a:solidFill>
                  <a:srgbClr val="292959"/>
                </a:solidFill>
                <a:latin typeface="Trebuchet MS"/>
                <a:cs typeface="Trebuchet MS"/>
              </a:rPr>
              <a:t>Ottey</a:t>
            </a:r>
            <a:r>
              <a:rPr sz="2800" b="1" i="1" spc="-145" dirty="0">
                <a:solidFill>
                  <a:srgbClr val="292959"/>
                </a:solidFill>
                <a:latin typeface="Trebuchet MS"/>
                <a:cs typeface="Trebuchet MS"/>
              </a:rPr>
              <a:t> </a:t>
            </a:r>
            <a:r>
              <a:rPr sz="2800" b="1" i="1" spc="-180" dirty="0">
                <a:solidFill>
                  <a:srgbClr val="292959"/>
                </a:solidFill>
                <a:latin typeface="Trebuchet MS"/>
                <a:cs typeface="Trebuchet MS"/>
              </a:rPr>
              <a:t>v</a:t>
            </a:r>
            <a:r>
              <a:rPr sz="2800" b="1" i="1" spc="-145" dirty="0">
                <a:solidFill>
                  <a:srgbClr val="292959"/>
                </a:solidFill>
                <a:latin typeface="Trebuchet MS"/>
                <a:cs typeface="Trebuchet MS"/>
              </a:rPr>
              <a:t> </a:t>
            </a:r>
            <a:r>
              <a:rPr sz="2800" b="1" i="1" spc="-10" dirty="0">
                <a:solidFill>
                  <a:srgbClr val="292959"/>
                </a:solidFill>
                <a:latin typeface="Trebuchet MS"/>
                <a:cs typeface="Trebuchet MS"/>
              </a:rPr>
              <a:t>Grundy</a:t>
            </a:r>
            <a:r>
              <a:rPr sz="2800" b="1" i="1" spc="-140" dirty="0">
                <a:solidFill>
                  <a:srgbClr val="292959"/>
                </a:solidFill>
                <a:latin typeface="Trebuchet MS"/>
                <a:cs typeface="Trebuchet MS"/>
              </a:rPr>
              <a:t> </a:t>
            </a:r>
            <a:r>
              <a:rPr sz="2800" b="1" spc="-105" dirty="0">
                <a:solidFill>
                  <a:srgbClr val="292959"/>
                </a:solidFill>
                <a:latin typeface="Trebuchet MS"/>
                <a:cs typeface="Trebuchet MS"/>
              </a:rPr>
              <a:t>[2003]</a:t>
            </a:r>
            <a:r>
              <a:rPr sz="2800" b="1" spc="-145" dirty="0">
                <a:solidFill>
                  <a:srgbClr val="292959"/>
                </a:solidFill>
                <a:latin typeface="Trebuchet MS"/>
                <a:cs typeface="Trebuchet MS"/>
              </a:rPr>
              <a:t> </a:t>
            </a:r>
            <a:r>
              <a:rPr sz="2800" b="1" spc="100" dirty="0">
                <a:solidFill>
                  <a:srgbClr val="292959"/>
                </a:solidFill>
                <a:latin typeface="Trebuchet MS"/>
                <a:cs typeface="Trebuchet MS"/>
              </a:rPr>
              <a:t>EWCA</a:t>
            </a:r>
            <a:r>
              <a:rPr sz="2800" b="1" spc="-145" dirty="0">
                <a:solidFill>
                  <a:srgbClr val="292959"/>
                </a:solidFill>
                <a:latin typeface="Trebuchet MS"/>
                <a:cs typeface="Trebuchet MS"/>
              </a:rPr>
              <a:t> </a:t>
            </a:r>
            <a:r>
              <a:rPr sz="2800" b="1" spc="60" dirty="0">
                <a:solidFill>
                  <a:srgbClr val="292959"/>
                </a:solidFill>
                <a:latin typeface="Trebuchet MS"/>
                <a:cs typeface="Trebuchet MS"/>
              </a:rPr>
              <a:t>Civ</a:t>
            </a:r>
            <a:r>
              <a:rPr sz="2800" b="1" spc="-145" dirty="0">
                <a:solidFill>
                  <a:srgbClr val="292959"/>
                </a:solidFill>
                <a:latin typeface="Trebuchet MS"/>
                <a:cs typeface="Trebuchet MS"/>
              </a:rPr>
              <a:t> </a:t>
            </a:r>
            <a:r>
              <a:rPr sz="2800" b="1" spc="-409" dirty="0">
                <a:solidFill>
                  <a:srgbClr val="292959"/>
                </a:solidFill>
                <a:latin typeface="Trebuchet MS"/>
                <a:cs typeface="Trebuchet MS"/>
              </a:rPr>
              <a:t>1176)</a:t>
            </a:r>
            <a:r>
              <a:rPr sz="2800" b="1" spc="-90" dirty="0">
                <a:solidFill>
                  <a:srgbClr val="292959"/>
                </a:solidFill>
                <a:latin typeface="Trebuchet MS"/>
                <a:cs typeface="Trebuchet MS"/>
              </a:rPr>
              <a:t> </a:t>
            </a:r>
            <a:r>
              <a:rPr sz="2800" spc="-430" dirty="0">
                <a:solidFill>
                  <a:srgbClr val="292959"/>
                </a:solidFill>
                <a:latin typeface="Trebuchet MS"/>
                <a:cs typeface="Trebuchet MS"/>
              </a:rPr>
              <a:t>,</a:t>
            </a:r>
            <a:endParaRPr sz="2800">
              <a:latin typeface="Trebuchet MS"/>
              <a:cs typeface="Trebuchet MS"/>
            </a:endParaRPr>
          </a:p>
          <a:p>
            <a:pPr marL="1221105" marR="191770">
              <a:lnSpc>
                <a:spcPts val="4580"/>
              </a:lnSpc>
              <a:spcBef>
                <a:spcPts val="350"/>
              </a:spcBef>
            </a:pPr>
            <a:r>
              <a:rPr sz="2800" spc="-80" dirty="0">
                <a:solidFill>
                  <a:srgbClr val="292959"/>
                </a:solidFill>
                <a:latin typeface="Trebuchet MS"/>
                <a:cs typeface="Trebuchet MS"/>
              </a:rPr>
              <a:t>or</a:t>
            </a:r>
            <a:r>
              <a:rPr sz="2800" spc="-100" dirty="0">
                <a:solidFill>
                  <a:srgbClr val="292959"/>
                </a:solidFill>
                <a:latin typeface="Trebuchet MS"/>
                <a:cs typeface="Trebuchet MS"/>
              </a:rPr>
              <a:t> </a:t>
            </a:r>
            <a:r>
              <a:rPr sz="2800" spc="-75" dirty="0">
                <a:solidFill>
                  <a:srgbClr val="292959"/>
                </a:solidFill>
                <a:latin typeface="Trebuchet MS"/>
                <a:cs typeface="Trebuchet MS"/>
              </a:rPr>
              <a:t>after</a:t>
            </a:r>
            <a:r>
              <a:rPr sz="2800" spc="-90" dirty="0">
                <a:solidFill>
                  <a:srgbClr val="292959"/>
                </a:solidFill>
                <a:latin typeface="Trebuchet MS"/>
                <a:cs typeface="Trebuchet MS"/>
              </a:rPr>
              <a:t> </a:t>
            </a:r>
            <a:r>
              <a:rPr sz="2800" spc="-170" dirty="0">
                <a:solidFill>
                  <a:srgbClr val="292959"/>
                </a:solidFill>
                <a:latin typeface="Trebuchet MS"/>
                <a:cs typeface="Trebuchet MS"/>
              </a:rPr>
              <a:t>I</a:t>
            </a:r>
            <a:r>
              <a:rPr sz="2800" spc="-90" dirty="0">
                <a:solidFill>
                  <a:srgbClr val="292959"/>
                </a:solidFill>
                <a:latin typeface="Trebuchet MS"/>
                <a:cs typeface="Trebuchet MS"/>
              </a:rPr>
              <a:t> </a:t>
            </a:r>
            <a:r>
              <a:rPr sz="2800" spc="-150" dirty="0">
                <a:solidFill>
                  <a:srgbClr val="292959"/>
                </a:solidFill>
                <a:latin typeface="Trebuchet MS"/>
                <a:cs typeface="Trebuchet MS"/>
              </a:rPr>
              <a:t>die...you</a:t>
            </a:r>
            <a:r>
              <a:rPr sz="2800" spc="-90" dirty="0">
                <a:solidFill>
                  <a:srgbClr val="292959"/>
                </a:solidFill>
                <a:latin typeface="Trebuchet MS"/>
                <a:cs typeface="Trebuchet MS"/>
              </a:rPr>
              <a:t> </a:t>
            </a:r>
            <a:r>
              <a:rPr sz="2800" spc="-175" dirty="0">
                <a:solidFill>
                  <a:srgbClr val="292959"/>
                </a:solidFill>
                <a:latin typeface="Trebuchet MS"/>
                <a:cs typeface="Trebuchet MS"/>
              </a:rPr>
              <a:t>will</a:t>
            </a:r>
            <a:r>
              <a:rPr sz="2800" spc="-90" dirty="0">
                <a:solidFill>
                  <a:srgbClr val="292959"/>
                </a:solidFill>
                <a:latin typeface="Trebuchet MS"/>
                <a:cs typeface="Trebuchet MS"/>
              </a:rPr>
              <a:t> </a:t>
            </a:r>
            <a:r>
              <a:rPr sz="2800" dirty="0">
                <a:solidFill>
                  <a:srgbClr val="292959"/>
                </a:solidFill>
                <a:latin typeface="Trebuchet MS"/>
                <a:cs typeface="Trebuchet MS"/>
              </a:rPr>
              <a:t>be</a:t>
            </a:r>
            <a:r>
              <a:rPr sz="2800" spc="-90" dirty="0">
                <a:solidFill>
                  <a:srgbClr val="292959"/>
                </a:solidFill>
                <a:latin typeface="Trebuchet MS"/>
                <a:cs typeface="Trebuchet MS"/>
              </a:rPr>
              <a:t> </a:t>
            </a:r>
            <a:r>
              <a:rPr sz="2800" spc="-55" dirty="0">
                <a:solidFill>
                  <a:srgbClr val="292959"/>
                </a:solidFill>
                <a:latin typeface="Trebuchet MS"/>
                <a:cs typeface="Trebuchet MS"/>
              </a:rPr>
              <a:t>provided</a:t>
            </a:r>
            <a:r>
              <a:rPr sz="2800" spc="-90" dirty="0">
                <a:solidFill>
                  <a:srgbClr val="292959"/>
                </a:solidFill>
                <a:latin typeface="Trebuchet MS"/>
                <a:cs typeface="Trebuchet MS"/>
              </a:rPr>
              <a:t> </a:t>
            </a:r>
            <a:r>
              <a:rPr sz="2800" spc="-95" dirty="0">
                <a:solidFill>
                  <a:srgbClr val="292959"/>
                </a:solidFill>
                <a:latin typeface="Trebuchet MS"/>
                <a:cs typeface="Trebuchet MS"/>
              </a:rPr>
              <a:t>for </a:t>
            </a:r>
            <a:r>
              <a:rPr sz="2800" spc="-25" dirty="0">
                <a:solidFill>
                  <a:srgbClr val="292959"/>
                </a:solidFill>
                <a:latin typeface="Trebuchet MS"/>
                <a:cs typeface="Trebuchet MS"/>
              </a:rPr>
              <a:t>(</a:t>
            </a:r>
            <a:r>
              <a:rPr sz="2800" b="1" i="1" spc="-25" dirty="0">
                <a:solidFill>
                  <a:srgbClr val="292959"/>
                </a:solidFill>
                <a:latin typeface="Trebuchet MS"/>
                <a:cs typeface="Trebuchet MS"/>
              </a:rPr>
              <a:t>James</a:t>
            </a:r>
            <a:r>
              <a:rPr sz="2800" b="1" i="1" spc="-145" dirty="0">
                <a:solidFill>
                  <a:srgbClr val="292959"/>
                </a:solidFill>
                <a:latin typeface="Trebuchet MS"/>
                <a:cs typeface="Trebuchet MS"/>
              </a:rPr>
              <a:t> </a:t>
            </a:r>
            <a:r>
              <a:rPr sz="2800" b="1" i="1" spc="-180" dirty="0">
                <a:solidFill>
                  <a:srgbClr val="292959"/>
                </a:solidFill>
                <a:latin typeface="Trebuchet MS"/>
                <a:cs typeface="Trebuchet MS"/>
              </a:rPr>
              <a:t>v</a:t>
            </a:r>
            <a:r>
              <a:rPr sz="2800" b="1" i="1" spc="-145" dirty="0">
                <a:solidFill>
                  <a:srgbClr val="292959"/>
                </a:solidFill>
                <a:latin typeface="Trebuchet MS"/>
                <a:cs typeface="Trebuchet MS"/>
              </a:rPr>
              <a:t> </a:t>
            </a:r>
            <a:r>
              <a:rPr sz="2800" b="1" i="1" spc="-90" dirty="0">
                <a:solidFill>
                  <a:srgbClr val="292959"/>
                </a:solidFill>
                <a:latin typeface="Trebuchet MS"/>
                <a:cs typeface="Trebuchet MS"/>
              </a:rPr>
              <a:t>Thomas</a:t>
            </a:r>
            <a:r>
              <a:rPr sz="2800" spc="-90" dirty="0">
                <a:solidFill>
                  <a:srgbClr val="292959"/>
                </a:solidFill>
                <a:latin typeface="Trebuchet MS"/>
                <a:cs typeface="Trebuchet MS"/>
              </a:rPr>
              <a:t>). </a:t>
            </a:r>
            <a:r>
              <a:rPr sz="2800" spc="-120" dirty="0">
                <a:solidFill>
                  <a:srgbClr val="292959"/>
                </a:solidFill>
                <a:latin typeface="Trebuchet MS"/>
                <a:cs typeface="Trebuchet MS"/>
              </a:rPr>
              <a:t>neither</a:t>
            </a:r>
            <a:r>
              <a:rPr sz="2800" spc="-90" dirty="0">
                <a:solidFill>
                  <a:srgbClr val="292959"/>
                </a:solidFill>
                <a:latin typeface="Trebuchet MS"/>
                <a:cs typeface="Trebuchet MS"/>
              </a:rPr>
              <a:t> </a:t>
            </a:r>
            <a:r>
              <a:rPr sz="2800" spc="-95" dirty="0">
                <a:solidFill>
                  <a:srgbClr val="292959"/>
                </a:solidFill>
                <a:latin typeface="Trebuchet MS"/>
                <a:cs typeface="Trebuchet MS"/>
              </a:rPr>
              <a:t>sufficient</a:t>
            </a:r>
            <a:r>
              <a:rPr sz="2800" spc="-90" dirty="0">
                <a:solidFill>
                  <a:srgbClr val="292959"/>
                </a:solidFill>
                <a:latin typeface="Trebuchet MS"/>
                <a:cs typeface="Trebuchet MS"/>
              </a:rPr>
              <a:t> </a:t>
            </a:r>
            <a:r>
              <a:rPr sz="2800" spc="-60" dirty="0">
                <a:solidFill>
                  <a:srgbClr val="292959"/>
                </a:solidFill>
                <a:latin typeface="Trebuchet MS"/>
                <a:cs typeface="Trebuchet MS"/>
              </a:rPr>
              <a:t>to</a:t>
            </a:r>
            <a:r>
              <a:rPr sz="2800" spc="-90" dirty="0">
                <a:solidFill>
                  <a:srgbClr val="292959"/>
                </a:solidFill>
                <a:latin typeface="Trebuchet MS"/>
                <a:cs typeface="Trebuchet MS"/>
              </a:rPr>
              <a:t> </a:t>
            </a:r>
            <a:r>
              <a:rPr sz="2800" spc="-65" dirty="0">
                <a:solidFill>
                  <a:srgbClr val="292959"/>
                </a:solidFill>
                <a:latin typeface="Trebuchet MS"/>
                <a:cs typeface="Trebuchet MS"/>
              </a:rPr>
              <a:t>establish</a:t>
            </a:r>
            <a:r>
              <a:rPr sz="2800" spc="-95" dirty="0">
                <a:solidFill>
                  <a:srgbClr val="292959"/>
                </a:solidFill>
                <a:latin typeface="Trebuchet MS"/>
                <a:cs typeface="Trebuchet MS"/>
              </a:rPr>
              <a:t> </a:t>
            </a:r>
            <a:r>
              <a:rPr sz="2800" dirty="0">
                <a:solidFill>
                  <a:srgbClr val="292959"/>
                </a:solidFill>
                <a:latin typeface="Trebuchet MS"/>
                <a:cs typeface="Trebuchet MS"/>
              </a:rPr>
              <a:t>an</a:t>
            </a:r>
            <a:r>
              <a:rPr sz="2800" spc="-90" dirty="0">
                <a:solidFill>
                  <a:srgbClr val="292959"/>
                </a:solidFill>
                <a:latin typeface="Trebuchet MS"/>
                <a:cs typeface="Trebuchet MS"/>
              </a:rPr>
              <a:t> </a:t>
            </a:r>
            <a:r>
              <a:rPr sz="2800" spc="-10" dirty="0">
                <a:solidFill>
                  <a:srgbClr val="292959"/>
                </a:solidFill>
                <a:latin typeface="Trebuchet MS"/>
                <a:cs typeface="Trebuchet MS"/>
              </a:rPr>
              <a:t>intereest </a:t>
            </a:r>
            <a:r>
              <a:rPr sz="2800" spc="-80" dirty="0">
                <a:solidFill>
                  <a:srgbClr val="292959"/>
                </a:solidFill>
                <a:latin typeface="Trebuchet MS"/>
                <a:cs typeface="Trebuchet MS"/>
              </a:rPr>
              <a:t>unless</a:t>
            </a:r>
            <a:r>
              <a:rPr sz="2800" spc="-100" dirty="0">
                <a:solidFill>
                  <a:srgbClr val="292959"/>
                </a:solidFill>
                <a:latin typeface="Trebuchet MS"/>
                <a:cs typeface="Trebuchet MS"/>
              </a:rPr>
              <a:t> </a:t>
            </a:r>
            <a:r>
              <a:rPr sz="2800" spc="-105" dirty="0">
                <a:solidFill>
                  <a:srgbClr val="292959"/>
                </a:solidFill>
                <a:latin typeface="Trebuchet MS"/>
                <a:cs typeface="Trebuchet MS"/>
              </a:rPr>
              <a:t>the</a:t>
            </a:r>
            <a:r>
              <a:rPr sz="2800" spc="-90" dirty="0">
                <a:solidFill>
                  <a:srgbClr val="292959"/>
                </a:solidFill>
                <a:latin typeface="Trebuchet MS"/>
                <a:cs typeface="Trebuchet MS"/>
              </a:rPr>
              <a:t> </a:t>
            </a:r>
            <a:r>
              <a:rPr sz="2800" spc="-70" dirty="0">
                <a:solidFill>
                  <a:srgbClr val="292959"/>
                </a:solidFill>
                <a:latin typeface="Trebuchet MS"/>
                <a:cs typeface="Trebuchet MS"/>
              </a:rPr>
              <a:t>condition</a:t>
            </a:r>
            <a:r>
              <a:rPr sz="2800" spc="-95" dirty="0">
                <a:solidFill>
                  <a:srgbClr val="292959"/>
                </a:solidFill>
                <a:latin typeface="Trebuchet MS"/>
                <a:cs typeface="Trebuchet MS"/>
              </a:rPr>
              <a:t> </a:t>
            </a:r>
            <a:r>
              <a:rPr sz="2800" spc="-75" dirty="0">
                <a:solidFill>
                  <a:srgbClr val="292959"/>
                </a:solidFill>
                <a:latin typeface="Trebuchet MS"/>
                <a:cs typeface="Trebuchet MS"/>
              </a:rPr>
              <a:t>is</a:t>
            </a:r>
            <a:r>
              <a:rPr sz="2800" spc="-90" dirty="0">
                <a:solidFill>
                  <a:srgbClr val="292959"/>
                </a:solidFill>
                <a:latin typeface="Trebuchet MS"/>
                <a:cs typeface="Trebuchet MS"/>
              </a:rPr>
              <a:t> </a:t>
            </a:r>
            <a:r>
              <a:rPr sz="2800" spc="-130" dirty="0">
                <a:solidFill>
                  <a:srgbClr val="292959"/>
                </a:solidFill>
                <a:latin typeface="Trebuchet MS"/>
                <a:cs typeface="Trebuchet MS"/>
              </a:rPr>
              <a:t>fulfilled</a:t>
            </a:r>
            <a:r>
              <a:rPr sz="2800" spc="-90" dirty="0">
                <a:solidFill>
                  <a:srgbClr val="292959"/>
                </a:solidFill>
                <a:latin typeface="Trebuchet MS"/>
                <a:cs typeface="Trebuchet MS"/>
              </a:rPr>
              <a:t> </a:t>
            </a:r>
            <a:r>
              <a:rPr sz="2800" spc="-40" dirty="0">
                <a:solidFill>
                  <a:srgbClr val="292959"/>
                </a:solidFill>
                <a:latin typeface="Trebuchet MS"/>
                <a:cs typeface="Trebuchet MS"/>
              </a:rPr>
              <a:t>[estoppel</a:t>
            </a:r>
            <a:r>
              <a:rPr sz="2800" spc="-95" dirty="0">
                <a:solidFill>
                  <a:srgbClr val="292959"/>
                </a:solidFill>
                <a:latin typeface="Trebuchet MS"/>
                <a:cs typeface="Trebuchet MS"/>
              </a:rPr>
              <a:t> may</a:t>
            </a:r>
            <a:r>
              <a:rPr sz="2800" spc="-90" dirty="0">
                <a:solidFill>
                  <a:srgbClr val="292959"/>
                </a:solidFill>
                <a:latin typeface="Trebuchet MS"/>
                <a:cs typeface="Trebuchet MS"/>
              </a:rPr>
              <a:t> </a:t>
            </a:r>
            <a:r>
              <a:rPr sz="2800" dirty="0">
                <a:solidFill>
                  <a:srgbClr val="292959"/>
                </a:solidFill>
                <a:latin typeface="Trebuchet MS"/>
                <a:cs typeface="Trebuchet MS"/>
              </a:rPr>
              <a:t>be</a:t>
            </a:r>
            <a:r>
              <a:rPr sz="2800" spc="-95" dirty="0">
                <a:solidFill>
                  <a:srgbClr val="292959"/>
                </a:solidFill>
                <a:latin typeface="Trebuchet MS"/>
                <a:cs typeface="Trebuchet MS"/>
              </a:rPr>
              <a:t> </a:t>
            </a:r>
            <a:r>
              <a:rPr sz="2800" spc="-100" dirty="0">
                <a:solidFill>
                  <a:srgbClr val="292959"/>
                </a:solidFill>
                <a:latin typeface="Trebuchet MS"/>
                <a:cs typeface="Trebuchet MS"/>
              </a:rPr>
              <a:t>more</a:t>
            </a:r>
            <a:r>
              <a:rPr sz="2800" spc="-90" dirty="0">
                <a:solidFill>
                  <a:srgbClr val="292959"/>
                </a:solidFill>
                <a:latin typeface="Trebuchet MS"/>
                <a:cs typeface="Trebuchet MS"/>
              </a:rPr>
              <a:t> </a:t>
            </a:r>
            <a:r>
              <a:rPr sz="2800" spc="-75" dirty="0">
                <a:solidFill>
                  <a:srgbClr val="292959"/>
                </a:solidFill>
                <a:latin typeface="Trebuchet MS"/>
                <a:cs typeface="Trebuchet MS"/>
              </a:rPr>
              <a:t>suitable</a:t>
            </a:r>
            <a:r>
              <a:rPr sz="2800" spc="-95" dirty="0">
                <a:solidFill>
                  <a:srgbClr val="292959"/>
                </a:solidFill>
                <a:latin typeface="Trebuchet MS"/>
                <a:cs typeface="Trebuchet MS"/>
              </a:rPr>
              <a:t> </a:t>
            </a:r>
            <a:r>
              <a:rPr sz="2800" spc="-10" dirty="0">
                <a:solidFill>
                  <a:srgbClr val="292959"/>
                </a:solidFill>
                <a:latin typeface="Trebuchet MS"/>
                <a:cs typeface="Trebuchet MS"/>
              </a:rPr>
              <a:t>remedy]</a:t>
            </a:r>
            <a:endParaRPr sz="2800">
              <a:latin typeface="Trebuchet MS"/>
              <a:cs typeface="Trebuchet MS"/>
            </a:endParaRPr>
          </a:p>
          <a:p>
            <a:pPr marL="12700">
              <a:lnSpc>
                <a:spcPct val="100000"/>
              </a:lnSpc>
              <a:spcBef>
                <a:spcPts val="855"/>
              </a:spcBef>
            </a:pPr>
            <a:r>
              <a:rPr sz="2800" spc="-145" dirty="0">
                <a:solidFill>
                  <a:srgbClr val="292959"/>
                </a:solidFill>
                <a:latin typeface="Trebuchet MS"/>
                <a:cs typeface="Trebuchet MS"/>
              </a:rPr>
              <a:t>In</a:t>
            </a:r>
            <a:r>
              <a:rPr sz="2800" spc="-90" dirty="0">
                <a:solidFill>
                  <a:srgbClr val="292959"/>
                </a:solidFill>
                <a:latin typeface="Trebuchet MS"/>
                <a:cs typeface="Trebuchet MS"/>
              </a:rPr>
              <a:t> </a:t>
            </a:r>
            <a:r>
              <a:rPr sz="2800" spc="-170" dirty="0">
                <a:solidFill>
                  <a:srgbClr val="292959"/>
                </a:solidFill>
                <a:latin typeface="Trebuchet MS"/>
                <a:cs typeface="Trebuchet MS"/>
              </a:rPr>
              <a:t>reality,</a:t>
            </a:r>
            <a:r>
              <a:rPr sz="2800" spc="-90" dirty="0">
                <a:solidFill>
                  <a:srgbClr val="292959"/>
                </a:solidFill>
                <a:latin typeface="Trebuchet MS"/>
                <a:cs typeface="Trebuchet MS"/>
              </a:rPr>
              <a:t> </a:t>
            </a:r>
            <a:r>
              <a:rPr sz="2800" dirty="0">
                <a:solidFill>
                  <a:srgbClr val="292959"/>
                </a:solidFill>
                <a:latin typeface="Trebuchet MS"/>
                <a:cs typeface="Trebuchet MS"/>
              </a:rPr>
              <a:t>each</a:t>
            </a:r>
            <a:r>
              <a:rPr sz="2800" spc="-105" dirty="0">
                <a:solidFill>
                  <a:srgbClr val="292959"/>
                </a:solidFill>
                <a:latin typeface="Trebuchet MS"/>
                <a:cs typeface="Trebuchet MS"/>
              </a:rPr>
              <a:t> </a:t>
            </a:r>
            <a:r>
              <a:rPr sz="2800" spc="-95" dirty="0">
                <a:solidFill>
                  <a:srgbClr val="292959"/>
                </a:solidFill>
                <a:latin typeface="Trebuchet MS"/>
                <a:cs typeface="Trebuchet MS"/>
              </a:rPr>
              <a:t>party</a:t>
            </a:r>
            <a:r>
              <a:rPr sz="2800" spc="-90" dirty="0">
                <a:solidFill>
                  <a:srgbClr val="292959"/>
                </a:solidFill>
                <a:latin typeface="Trebuchet MS"/>
                <a:cs typeface="Trebuchet MS"/>
              </a:rPr>
              <a:t> </a:t>
            </a:r>
            <a:r>
              <a:rPr sz="2800" spc="-175" dirty="0">
                <a:solidFill>
                  <a:srgbClr val="292959"/>
                </a:solidFill>
                <a:latin typeface="Trebuchet MS"/>
                <a:cs typeface="Trebuchet MS"/>
              </a:rPr>
              <a:t>will</a:t>
            </a:r>
            <a:r>
              <a:rPr sz="2800" spc="-90" dirty="0">
                <a:solidFill>
                  <a:srgbClr val="292959"/>
                </a:solidFill>
                <a:latin typeface="Trebuchet MS"/>
                <a:cs typeface="Trebuchet MS"/>
              </a:rPr>
              <a:t> </a:t>
            </a:r>
            <a:r>
              <a:rPr sz="2800" spc="-80" dirty="0">
                <a:solidFill>
                  <a:srgbClr val="292959"/>
                </a:solidFill>
                <a:latin typeface="Trebuchet MS"/>
                <a:cs typeface="Trebuchet MS"/>
              </a:rPr>
              <a:t>present</a:t>
            </a:r>
            <a:r>
              <a:rPr sz="2800" spc="-95" dirty="0">
                <a:solidFill>
                  <a:srgbClr val="292959"/>
                </a:solidFill>
                <a:latin typeface="Trebuchet MS"/>
                <a:cs typeface="Trebuchet MS"/>
              </a:rPr>
              <a:t> </a:t>
            </a:r>
            <a:r>
              <a:rPr sz="2800" spc="-60" dirty="0">
                <a:solidFill>
                  <a:srgbClr val="292959"/>
                </a:solidFill>
                <a:latin typeface="Trebuchet MS"/>
                <a:cs typeface="Trebuchet MS"/>
              </a:rPr>
              <a:t>conflicting</a:t>
            </a:r>
            <a:r>
              <a:rPr sz="2800" spc="-90" dirty="0">
                <a:solidFill>
                  <a:srgbClr val="292959"/>
                </a:solidFill>
                <a:latin typeface="Trebuchet MS"/>
                <a:cs typeface="Trebuchet MS"/>
              </a:rPr>
              <a:t> </a:t>
            </a:r>
            <a:r>
              <a:rPr sz="2800" spc="-60" dirty="0">
                <a:solidFill>
                  <a:srgbClr val="292959"/>
                </a:solidFill>
                <a:latin typeface="Trebuchet MS"/>
                <a:cs typeface="Trebuchet MS"/>
              </a:rPr>
              <a:t>accounts,</a:t>
            </a:r>
            <a:r>
              <a:rPr sz="2800" spc="-95" dirty="0">
                <a:solidFill>
                  <a:srgbClr val="292959"/>
                </a:solidFill>
                <a:latin typeface="Trebuchet MS"/>
                <a:cs typeface="Trebuchet MS"/>
              </a:rPr>
              <a:t> </a:t>
            </a:r>
            <a:r>
              <a:rPr sz="2800" dirty="0">
                <a:solidFill>
                  <a:srgbClr val="292959"/>
                </a:solidFill>
                <a:latin typeface="Trebuchet MS"/>
                <a:cs typeface="Trebuchet MS"/>
              </a:rPr>
              <a:t>and</a:t>
            </a:r>
            <a:r>
              <a:rPr sz="2800" spc="-90" dirty="0">
                <a:solidFill>
                  <a:srgbClr val="292959"/>
                </a:solidFill>
                <a:latin typeface="Trebuchet MS"/>
                <a:cs typeface="Trebuchet MS"/>
              </a:rPr>
              <a:t> </a:t>
            </a:r>
            <a:r>
              <a:rPr sz="2800" spc="-35" dirty="0">
                <a:solidFill>
                  <a:srgbClr val="292959"/>
                </a:solidFill>
                <a:latin typeface="Trebuchet MS"/>
                <a:cs typeface="Trebuchet MS"/>
              </a:rPr>
              <a:t>judges</a:t>
            </a:r>
            <a:r>
              <a:rPr sz="2800" spc="-95" dirty="0">
                <a:solidFill>
                  <a:srgbClr val="292959"/>
                </a:solidFill>
                <a:latin typeface="Trebuchet MS"/>
                <a:cs typeface="Trebuchet MS"/>
              </a:rPr>
              <a:t> </a:t>
            </a:r>
            <a:r>
              <a:rPr sz="2800" spc="-140" dirty="0">
                <a:solidFill>
                  <a:srgbClr val="292959"/>
                </a:solidFill>
                <a:latin typeface="Trebuchet MS"/>
                <a:cs typeface="Trebuchet MS"/>
              </a:rPr>
              <a:t>must</a:t>
            </a:r>
            <a:r>
              <a:rPr sz="2800" spc="-90" dirty="0">
                <a:solidFill>
                  <a:srgbClr val="292959"/>
                </a:solidFill>
                <a:latin typeface="Trebuchet MS"/>
                <a:cs typeface="Trebuchet MS"/>
              </a:rPr>
              <a:t> </a:t>
            </a:r>
            <a:r>
              <a:rPr sz="2800" spc="-105" dirty="0">
                <a:solidFill>
                  <a:srgbClr val="292959"/>
                </a:solidFill>
                <a:latin typeface="Trebuchet MS"/>
                <a:cs typeface="Trebuchet MS"/>
              </a:rPr>
              <a:t>determine</a:t>
            </a:r>
            <a:r>
              <a:rPr sz="2800" spc="-90" dirty="0">
                <a:solidFill>
                  <a:srgbClr val="292959"/>
                </a:solidFill>
                <a:latin typeface="Trebuchet MS"/>
                <a:cs typeface="Trebuchet MS"/>
              </a:rPr>
              <a:t> </a:t>
            </a:r>
            <a:r>
              <a:rPr sz="2800" dirty="0">
                <a:solidFill>
                  <a:srgbClr val="292959"/>
                </a:solidFill>
                <a:latin typeface="Trebuchet MS"/>
                <a:cs typeface="Trebuchet MS"/>
              </a:rPr>
              <a:t>on</a:t>
            </a:r>
            <a:r>
              <a:rPr sz="2800" spc="-95" dirty="0">
                <a:solidFill>
                  <a:srgbClr val="292959"/>
                </a:solidFill>
                <a:latin typeface="Trebuchet MS"/>
                <a:cs typeface="Trebuchet MS"/>
              </a:rPr>
              <a:t> </a:t>
            </a:r>
            <a:r>
              <a:rPr sz="2800" dirty="0">
                <a:solidFill>
                  <a:srgbClr val="292959"/>
                </a:solidFill>
                <a:latin typeface="Trebuchet MS"/>
                <a:cs typeface="Trebuchet MS"/>
              </a:rPr>
              <a:t>balance</a:t>
            </a:r>
            <a:r>
              <a:rPr sz="2800" spc="-90" dirty="0">
                <a:solidFill>
                  <a:srgbClr val="292959"/>
                </a:solidFill>
                <a:latin typeface="Trebuchet MS"/>
                <a:cs typeface="Trebuchet MS"/>
              </a:rPr>
              <a:t> </a:t>
            </a:r>
            <a:r>
              <a:rPr sz="2800" dirty="0">
                <a:solidFill>
                  <a:srgbClr val="292959"/>
                </a:solidFill>
                <a:latin typeface="Trebuchet MS"/>
                <a:cs typeface="Trebuchet MS"/>
              </a:rPr>
              <a:t>of</a:t>
            </a:r>
            <a:r>
              <a:rPr sz="2800" spc="-95" dirty="0">
                <a:solidFill>
                  <a:srgbClr val="292959"/>
                </a:solidFill>
                <a:latin typeface="Trebuchet MS"/>
                <a:cs typeface="Trebuchet MS"/>
              </a:rPr>
              <a:t> </a:t>
            </a:r>
            <a:r>
              <a:rPr sz="2800" spc="-10" dirty="0">
                <a:solidFill>
                  <a:srgbClr val="292959"/>
                </a:solidFill>
                <a:latin typeface="Trebuchet MS"/>
                <a:cs typeface="Trebuchet MS"/>
              </a:rPr>
              <a:t>probabilities</a:t>
            </a:r>
            <a:endParaRPr sz="2800">
              <a:latin typeface="Trebuchet MS"/>
              <a:cs typeface="Trebuchet MS"/>
            </a:endParaRPr>
          </a:p>
        </p:txBody>
      </p:sp>
      <p:sp>
        <p:nvSpPr>
          <p:cNvPr id="13" name="object 13" descr="$PPTXTitle"/>
          <p:cNvSpPr txBox="1">
            <a:spLocks noGrp="1"/>
          </p:cNvSpPr>
          <p:nvPr>
            <p:ph type="title"/>
          </p:nvPr>
        </p:nvSpPr>
        <p:spPr>
          <a:prstGeom prst="rect">
            <a:avLst/>
          </a:prstGeom>
        </p:spPr>
        <p:txBody>
          <a:bodyPr vert="horz" wrap="square" lIns="0" tIns="65216" rIns="0" bIns="0" rtlCol="0">
            <a:spAutoFit/>
          </a:bodyPr>
          <a:lstStyle/>
          <a:p>
            <a:pPr marL="12700">
              <a:lnSpc>
                <a:spcPct val="100000"/>
              </a:lnSpc>
              <a:spcBef>
                <a:spcPts val="100"/>
              </a:spcBef>
            </a:pPr>
            <a:r>
              <a:rPr spc="60" dirty="0"/>
              <a:t>EXPRESS</a:t>
            </a:r>
            <a:r>
              <a:rPr spc="-295" dirty="0"/>
              <a:t> </a:t>
            </a:r>
            <a:r>
              <a:rPr spc="545" dirty="0"/>
              <a:t>COMMON</a:t>
            </a:r>
            <a:r>
              <a:rPr spc="-290" dirty="0"/>
              <a:t> </a:t>
            </a:r>
            <a:r>
              <a:rPr spc="-145" dirty="0"/>
              <a:t>INTENTION:</a:t>
            </a:r>
            <a:r>
              <a:rPr spc="-285" dirty="0"/>
              <a:t> </a:t>
            </a:r>
            <a:r>
              <a:rPr spc="85" dirty="0">
                <a:solidFill>
                  <a:srgbClr val="292959"/>
                </a:solidFill>
              </a:rPr>
              <a:t>SOLE</a:t>
            </a:r>
            <a:r>
              <a:rPr spc="-285" dirty="0">
                <a:solidFill>
                  <a:srgbClr val="292959"/>
                </a:solidFill>
              </a:rPr>
              <a:t> </a:t>
            </a:r>
            <a:r>
              <a:rPr spc="-10" dirty="0">
                <a:solidFill>
                  <a:srgbClr val="292959"/>
                </a:solidFill>
              </a:rPr>
              <a:t>LEGAL</a:t>
            </a:r>
            <a:r>
              <a:rPr spc="-290" dirty="0">
                <a:solidFill>
                  <a:srgbClr val="292959"/>
                </a:solidFill>
              </a:rPr>
              <a:t> </a:t>
            </a:r>
            <a:r>
              <a:rPr spc="-20" dirty="0">
                <a:solidFill>
                  <a:srgbClr val="292959"/>
                </a:solidFill>
              </a:rPr>
              <a:t>OWNER</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ctrTitle"/>
          </p:nvPr>
        </p:nvSpPr>
        <p:spPr>
          <a:prstGeom prst="rect">
            <a:avLst/>
          </a:prstGeom>
        </p:spPr>
        <p:txBody>
          <a:bodyPr vert="horz" wrap="square" lIns="0" tIns="12700" rIns="0" bIns="0" rtlCol="0">
            <a:spAutoFit/>
          </a:bodyPr>
          <a:lstStyle/>
          <a:p>
            <a:pPr marL="12700">
              <a:lnSpc>
                <a:spcPct val="100000"/>
              </a:lnSpc>
              <a:spcBef>
                <a:spcPts val="100"/>
              </a:spcBef>
            </a:pPr>
            <a:r>
              <a:rPr sz="7500" spc="130" dirty="0"/>
              <a:t>ACTIVITY</a:t>
            </a:r>
            <a:r>
              <a:rPr sz="7500" spc="-350" dirty="0"/>
              <a:t> </a:t>
            </a:r>
            <a:r>
              <a:rPr sz="7500" spc="-430" dirty="0"/>
              <a:t>3:</a:t>
            </a:r>
            <a:r>
              <a:rPr sz="7500" spc="-350" dirty="0"/>
              <a:t> </a:t>
            </a:r>
            <a:r>
              <a:rPr sz="7500" spc="150" dirty="0">
                <a:solidFill>
                  <a:srgbClr val="292959"/>
                </a:solidFill>
              </a:rPr>
              <a:t>SCRUITINISING</a:t>
            </a:r>
            <a:r>
              <a:rPr sz="7500" spc="-345" dirty="0">
                <a:solidFill>
                  <a:srgbClr val="292959"/>
                </a:solidFill>
              </a:rPr>
              <a:t> </a:t>
            </a:r>
            <a:r>
              <a:rPr sz="7500" spc="-10" dirty="0">
                <a:solidFill>
                  <a:srgbClr val="292959"/>
                </a:solidFill>
              </a:rPr>
              <a:t>EVIDENCE</a:t>
            </a:r>
            <a:endParaRPr sz="7500"/>
          </a:p>
        </p:txBody>
      </p:sp>
      <p:pic>
        <p:nvPicPr>
          <p:cNvPr id="3" name="object 3"/>
          <p:cNvPicPr/>
          <p:nvPr/>
        </p:nvPicPr>
        <p:blipFill>
          <a:blip r:embed="rId3" cstate="print"/>
          <a:stretch>
            <a:fillRect/>
          </a:stretch>
        </p:blipFill>
        <p:spPr>
          <a:xfrm>
            <a:off x="1514474" y="2758135"/>
            <a:ext cx="161924" cy="161924"/>
          </a:xfrm>
          <a:prstGeom prst="rect">
            <a:avLst/>
          </a:prstGeom>
        </p:spPr>
      </p:pic>
      <p:sp>
        <p:nvSpPr>
          <p:cNvPr id="4" name="object 4"/>
          <p:cNvSpPr txBox="1"/>
          <p:nvPr/>
        </p:nvSpPr>
        <p:spPr>
          <a:xfrm>
            <a:off x="1879500" y="2256479"/>
            <a:ext cx="12998450" cy="1682750"/>
          </a:xfrm>
          <a:prstGeom prst="rect">
            <a:avLst/>
          </a:prstGeom>
        </p:spPr>
        <p:txBody>
          <a:bodyPr vert="horz" wrap="square" lIns="0" tIns="12700" rIns="0" bIns="0" rtlCol="0">
            <a:spAutoFit/>
          </a:bodyPr>
          <a:lstStyle/>
          <a:p>
            <a:pPr marL="12700" marR="5080">
              <a:lnSpc>
                <a:spcPct val="135900"/>
              </a:lnSpc>
              <a:spcBef>
                <a:spcPts val="100"/>
              </a:spcBef>
            </a:pPr>
            <a:r>
              <a:rPr sz="4000" spc="-150" dirty="0">
                <a:solidFill>
                  <a:srgbClr val="203458"/>
                </a:solidFill>
                <a:latin typeface="Trebuchet MS"/>
                <a:cs typeface="Trebuchet MS"/>
              </a:rPr>
              <a:t>Which</a:t>
            </a:r>
            <a:r>
              <a:rPr sz="4000" spc="-135" dirty="0">
                <a:solidFill>
                  <a:srgbClr val="203458"/>
                </a:solidFill>
                <a:latin typeface="Trebuchet MS"/>
                <a:cs typeface="Trebuchet MS"/>
              </a:rPr>
              <a:t> </a:t>
            </a:r>
            <a:r>
              <a:rPr sz="4000" spc="-50" dirty="0">
                <a:solidFill>
                  <a:srgbClr val="203458"/>
                </a:solidFill>
                <a:latin typeface="Trebuchet MS"/>
                <a:cs typeface="Trebuchet MS"/>
              </a:rPr>
              <a:t>factors</a:t>
            </a:r>
            <a:r>
              <a:rPr sz="4000" spc="-130" dirty="0">
                <a:solidFill>
                  <a:srgbClr val="203458"/>
                </a:solidFill>
                <a:latin typeface="Trebuchet MS"/>
                <a:cs typeface="Trebuchet MS"/>
              </a:rPr>
              <a:t> </a:t>
            </a:r>
            <a:r>
              <a:rPr sz="4000" spc="-135" dirty="0">
                <a:solidFill>
                  <a:srgbClr val="203458"/>
                </a:solidFill>
                <a:latin typeface="Trebuchet MS"/>
                <a:cs typeface="Trebuchet MS"/>
              </a:rPr>
              <a:t>might</a:t>
            </a:r>
            <a:r>
              <a:rPr sz="4000" spc="-130" dirty="0">
                <a:solidFill>
                  <a:srgbClr val="203458"/>
                </a:solidFill>
                <a:latin typeface="Trebuchet MS"/>
                <a:cs typeface="Trebuchet MS"/>
              </a:rPr>
              <a:t> </a:t>
            </a:r>
            <a:r>
              <a:rPr sz="4000" spc="-75" dirty="0">
                <a:solidFill>
                  <a:srgbClr val="203458"/>
                </a:solidFill>
                <a:latin typeface="Trebuchet MS"/>
                <a:cs typeface="Trebuchet MS"/>
              </a:rPr>
              <a:t>impact</a:t>
            </a:r>
            <a:r>
              <a:rPr sz="4000" spc="-135" dirty="0">
                <a:solidFill>
                  <a:srgbClr val="203458"/>
                </a:solidFill>
                <a:latin typeface="Trebuchet MS"/>
                <a:cs typeface="Trebuchet MS"/>
              </a:rPr>
              <a:t> </a:t>
            </a:r>
            <a:r>
              <a:rPr sz="4000" dirty="0">
                <a:solidFill>
                  <a:srgbClr val="203458"/>
                </a:solidFill>
                <a:latin typeface="Trebuchet MS"/>
                <a:cs typeface="Trebuchet MS"/>
              </a:rPr>
              <a:t>each</a:t>
            </a:r>
            <a:r>
              <a:rPr sz="4000" spc="-130" dirty="0">
                <a:solidFill>
                  <a:srgbClr val="203458"/>
                </a:solidFill>
                <a:latin typeface="Trebuchet MS"/>
                <a:cs typeface="Trebuchet MS"/>
              </a:rPr>
              <a:t> </a:t>
            </a:r>
            <a:r>
              <a:rPr sz="4000" spc="-204" dirty="0">
                <a:solidFill>
                  <a:srgbClr val="203458"/>
                </a:solidFill>
                <a:latin typeface="Trebuchet MS"/>
                <a:cs typeface="Trebuchet MS"/>
              </a:rPr>
              <a:t>party’s</a:t>
            </a:r>
            <a:r>
              <a:rPr sz="4000" spc="-130" dirty="0">
                <a:solidFill>
                  <a:srgbClr val="203458"/>
                </a:solidFill>
                <a:latin typeface="Trebuchet MS"/>
                <a:cs typeface="Trebuchet MS"/>
              </a:rPr>
              <a:t> </a:t>
            </a:r>
            <a:r>
              <a:rPr sz="4000" spc="-160" dirty="0">
                <a:solidFill>
                  <a:srgbClr val="203458"/>
                </a:solidFill>
                <a:latin typeface="Trebuchet MS"/>
                <a:cs typeface="Trebuchet MS"/>
              </a:rPr>
              <a:t>credibility</a:t>
            </a:r>
            <a:r>
              <a:rPr sz="4000" spc="-130" dirty="0">
                <a:solidFill>
                  <a:srgbClr val="203458"/>
                </a:solidFill>
                <a:latin typeface="Trebuchet MS"/>
                <a:cs typeface="Trebuchet MS"/>
              </a:rPr>
              <a:t> </a:t>
            </a:r>
            <a:r>
              <a:rPr sz="4000" spc="-200" dirty="0">
                <a:solidFill>
                  <a:srgbClr val="203458"/>
                </a:solidFill>
                <a:latin typeface="Trebuchet MS"/>
                <a:cs typeface="Trebuchet MS"/>
              </a:rPr>
              <a:t>in</a:t>
            </a:r>
            <a:r>
              <a:rPr sz="4000" spc="-130" dirty="0">
                <a:solidFill>
                  <a:srgbClr val="203458"/>
                </a:solidFill>
                <a:latin typeface="Trebuchet MS"/>
                <a:cs typeface="Trebuchet MS"/>
              </a:rPr>
              <a:t> </a:t>
            </a:r>
            <a:r>
              <a:rPr sz="4000" spc="-10" dirty="0">
                <a:solidFill>
                  <a:srgbClr val="203458"/>
                </a:solidFill>
                <a:latin typeface="Trebuchet MS"/>
                <a:cs typeface="Trebuchet MS"/>
              </a:rPr>
              <a:t>giving </a:t>
            </a:r>
            <a:r>
              <a:rPr sz="4000" dirty="0">
                <a:solidFill>
                  <a:srgbClr val="203458"/>
                </a:solidFill>
                <a:latin typeface="Trebuchet MS"/>
                <a:cs typeface="Trebuchet MS"/>
              </a:rPr>
              <a:t>evidence?</a:t>
            </a:r>
            <a:r>
              <a:rPr sz="4000" spc="-280" dirty="0">
                <a:solidFill>
                  <a:srgbClr val="203458"/>
                </a:solidFill>
                <a:latin typeface="Trebuchet MS"/>
                <a:cs typeface="Trebuchet MS"/>
              </a:rPr>
              <a:t> </a:t>
            </a:r>
            <a:r>
              <a:rPr sz="4000" spc="-275" dirty="0">
                <a:solidFill>
                  <a:srgbClr val="203458"/>
                </a:solidFill>
                <a:latin typeface="Trebuchet MS"/>
                <a:cs typeface="Trebuchet MS"/>
              </a:rPr>
              <a:t>i.e.</a:t>
            </a:r>
            <a:r>
              <a:rPr sz="4000" spc="-130" dirty="0">
                <a:solidFill>
                  <a:srgbClr val="203458"/>
                </a:solidFill>
                <a:latin typeface="Trebuchet MS"/>
                <a:cs typeface="Trebuchet MS"/>
              </a:rPr>
              <a:t> </a:t>
            </a:r>
            <a:r>
              <a:rPr sz="4000" spc="-20" dirty="0">
                <a:solidFill>
                  <a:srgbClr val="203458"/>
                </a:solidFill>
                <a:latin typeface="Trebuchet MS"/>
                <a:cs typeface="Trebuchet MS"/>
              </a:rPr>
              <a:t>how</a:t>
            </a:r>
            <a:r>
              <a:rPr sz="4000" spc="-175" dirty="0">
                <a:solidFill>
                  <a:srgbClr val="203458"/>
                </a:solidFill>
                <a:latin typeface="Trebuchet MS"/>
                <a:cs typeface="Trebuchet MS"/>
              </a:rPr>
              <a:t> </a:t>
            </a:r>
            <a:r>
              <a:rPr sz="4000" spc="-90" dirty="0">
                <a:solidFill>
                  <a:srgbClr val="203458"/>
                </a:solidFill>
                <a:latin typeface="Trebuchet MS"/>
                <a:cs typeface="Trebuchet MS"/>
              </a:rPr>
              <a:t>persuasive</a:t>
            </a:r>
            <a:r>
              <a:rPr sz="4000" spc="-175" dirty="0">
                <a:solidFill>
                  <a:srgbClr val="203458"/>
                </a:solidFill>
                <a:latin typeface="Trebuchet MS"/>
                <a:cs typeface="Trebuchet MS"/>
              </a:rPr>
              <a:t> </a:t>
            </a:r>
            <a:r>
              <a:rPr sz="4000" spc="-210" dirty="0">
                <a:solidFill>
                  <a:srgbClr val="203458"/>
                </a:solidFill>
                <a:latin typeface="Trebuchet MS"/>
                <a:cs typeface="Trebuchet MS"/>
              </a:rPr>
              <a:t>their</a:t>
            </a:r>
            <a:r>
              <a:rPr sz="4000" spc="-130" dirty="0">
                <a:solidFill>
                  <a:srgbClr val="203458"/>
                </a:solidFill>
                <a:latin typeface="Trebuchet MS"/>
                <a:cs typeface="Trebuchet MS"/>
              </a:rPr>
              <a:t> </a:t>
            </a:r>
            <a:r>
              <a:rPr sz="4000" spc="-10" dirty="0">
                <a:solidFill>
                  <a:srgbClr val="203458"/>
                </a:solidFill>
                <a:latin typeface="Trebuchet MS"/>
                <a:cs typeface="Trebuchet MS"/>
              </a:rPr>
              <a:t>account</a:t>
            </a:r>
            <a:r>
              <a:rPr sz="4000" spc="-175" dirty="0">
                <a:solidFill>
                  <a:srgbClr val="203458"/>
                </a:solidFill>
                <a:latin typeface="Trebuchet MS"/>
                <a:cs typeface="Trebuchet MS"/>
              </a:rPr>
              <a:t> </a:t>
            </a:r>
            <a:r>
              <a:rPr sz="4000" spc="-135" dirty="0">
                <a:solidFill>
                  <a:srgbClr val="203458"/>
                </a:solidFill>
                <a:latin typeface="Trebuchet MS"/>
                <a:cs typeface="Trebuchet MS"/>
              </a:rPr>
              <a:t>might</a:t>
            </a:r>
            <a:r>
              <a:rPr sz="4000" spc="-165" dirty="0">
                <a:solidFill>
                  <a:srgbClr val="203458"/>
                </a:solidFill>
                <a:latin typeface="Trebuchet MS"/>
                <a:cs typeface="Trebuchet MS"/>
              </a:rPr>
              <a:t> </a:t>
            </a:r>
            <a:r>
              <a:rPr sz="4000" spc="160" dirty="0">
                <a:solidFill>
                  <a:srgbClr val="203458"/>
                </a:solidFill>
                <a:latin typeface="Trebuchet MS"/>
                <a:cs typeface="Trebuchet MS"/>
              </a:rPr>
              <a:t>be?</a:t>
            </a:r>
            <a:endParaRPr sz="4000">
              <a:latin typeface="Trebuchet MS"/>
              <a:cs typeface="Trebuchet MS"/>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712814" y="2156470"/>
            <a:ext cx="114299" cy="114299"/>
          </a:xfrm>
          <a:prstGeom prst="rect">
            <a:avLst/>
          </a:prstGeom>
        </p:spPr>
      </p:pic>
      <p:pic>
        <p:nvPicPr>
          <p:cNvPr id="3" name="object 3"/>
          <p:cNvPicPr/>
          <p:nvPr/>
        </p:nvPicPr>
        <p:blipFill>
          <a:blip r:embed="rId3" cstate="print"/>
          <a:stretch>
            <a:fillRect/>
          </a:stretch>
        </p:blipFill>
        <p:spPr>
          <a:xfrm>
            <a:off x="712814" y="2756545"/>
            <a:ext cx="114299" cy="114299"/>
          </a:xfrm>
          <a:prstGeom prst="rect">
            <a:avLst/>
          </a:prstGeom>
        </p:spPr>
      </p:pic>
      <p:pic>
        <p:nvPicPr>
          <p:cNvPr id="4" name="object 4"/>
          <p:cNvPicPr/>
          <p:nvPr/>
        </p:nvPicPr>
        <p:blipFill>
          <a:blip r:embed="rId3" cstate="print"/>
          <a:stretch>
            <a:fillRect/>
          </a:stretch>
        </p:blipFill>
        <p:spPr>
          <a:xfrm>
            <a:off x="712814" y="3956694"/>
            <a:ext cx="114299" cy="114299"/>
          </a:xfrm>
          <a:prstGeom prst="rect">
            <a:avLst/>
          </a:prstGeom>
        </p:spPr>
      </p:pic>
      <p:pic>
        <p:nvPicPr>
          <p:cNvPr id="5" name="object 5"/>
          <p:cNvPicPr/>
          <p:nvPr/>
        </p:nvPicPr>
        <p:blipFill>
          <a:blip r:embed="rId3" cstate="print"/>
          <a:stretch>
            <a:fillRect/>
          </a:stretch>
        </p:blipFill>
        <p:spPr>
          <a:xfrm>
            <a:off x="712814" y="5156844"/>
            <a:ext cx="114299" cy="114299"/>
          </a:xfrm>
          <a:prstGeom prst="rect">
            <a:avLst/>
          </a:prstGeom>
        </p:spPr>
      </p:pic>
      <p:pic>
        <p:nvPicPr>
          <p:cNvPr id="6" name="object 6"/>
          <p:cNvPicPr/>
          <p:nvPr/>
        </p:nvPicPr>
        <p:blipFill>
          <a:blip r:embed="rId3" cstate="print"/>
          <a:stretch>
            <a:fillRect/>
          </a:stretch>
        </p:blipFill>
        <p:spPr>
          <a:xfrm>
            <a:off x="712814" y="5756919"/>
            <a:ext cx="114299" cy="114299"/>
          </a:xfrm>
          <a:prstGeom prst="rect">
            <a:avLst/>
          </a:prstGeom>
        </p:spPr>
      </p:pic>
      <p:pic>
        <p:nvPicPr>
          <p:cNvPr id="7" name="object 7"/>
          <p:cNvPicPr/>
          <p:nvPr/>
        </p:nvPicPr>
        <p:blipFill>
          <a:blip r:embed="rId4" cstate="print"/>
          <a:stretch>
            <a:fillRect/>
          </a:stretch>
        </p:blipFill>
        <p:spPr>
          <a:xfrm>
            <a:off x="1327177" y="6352232"/>
            <a:ext cx="123825" cy="123824"/>
          </a:xfrm>
          <a:prstGeom prst="rect">
            <a:avLst/>
          </a:prstGeom>
        </p:spPr>
      </p:pic>
      <p:pic>
        <p:nvPicPr>
          <p:cNvPr id="8" name="object 8"/>
          <p:cNvPicPr/>
          <p:nvPr/>
        </p:nvPicPr>
        <p:blipFill>
          <a:blip r:embed="rId5" cstate="print"/>
          <a:stretch>
            <a:fillRect/>
          </a:stretch>
        </p:blipFill>
        <p:spPr>
          <a:xfrm>
            <a:off x="1327177" y="6952307"/>
            <a:ext cx="123825" cy="123824"/>
          </a:xfrm>
          <a:prstGeom prst="rect">
            <a:avLst/>
          </a:prstGeom>
        </p:spPr>
      </p:pic>
      <p:pic>
        <p:nvPicPr>
          <p:cNvPr id="9" name="object 9"/>
          <p:cNvPicPr/>
          <p:nvPr/>
        </p:nvPicPr>
        <p:blipFill>
          <a:blip r:embed="rId3" cstate="print"/>
          <a:stretch>
            <a:fillRect/>
          </a:stretch>
        </p:blipFill>
        <p:spPr>
          <a:xfrm>
            <a:off x="712814" y="7557144"/>
            <a:ext cx="114299" cy="114299"/>
          </a:xfrm>
          <a:prstGeom prst="rect">
            <a:avLst/>
          </a:prstGeom>
        </p:spPr>
      </p:pic>
      <p:sp>
        <p:nvSpPr>
          <p:cNvPr id="10" name="object 10" descr="$PPTXTitle"/>
          <p:cNvSpPr txBox="1">
            <a:spLocks noGrp="1"/>
          </p:cNvSpPr>
          <p:nvPr>
            <p:ph type="title"/>
          </p:nvPr>
        </p:nvSpPr>
        <p:spPr>
          <a:xfrm>
            <a:off x="597084" y="887412"/>
            <a:ext cx="17548225" cy="894080"/>
          </a:xfrm>
          <a:prstGeom prst="rect">
            <a:avLst/>
          </a:prstGeom>
        </p:spPr>
        <p:txBody>
          <a:bodyPr vert="horz" wrap="square" lIns="0" tIns="12700" rIns="0" bIns="0" rtlCol="0">
            <a:spAutoFit/>
          </a:bodyPr>
          <a:lstStyle/>
          <a:p>
            <a:pPr marL="12700">
              <a:lnSpc>
                <a:spcPct val="100000"/>
              </a:lnSpc>
              <a:spcBef>
                <a:spcPts val="100"/>
              </a:spcBef>
            </a:pPr>
            <a:r>
              <a:rPr spc="-254" dirty="0"/>
              <a:t>INFERRED</a:t>
            </a:r>
            <a:r>
              <a:rPr spc="-285" dirty="0"/>
              <a:t> </a:t>
            </a:r>
            <a:r>
              <a:rPr spc="545" dirty="0"/>
              <a:t>COMMON</a:t>
            </a:r>
            <a:r>
              <a:rPr spc="-285" dirty="0"/>
              <a:t> </a:t>
            </a:r>
            <a:r>
              <a:rPr spc="-145" dirty="0"/>
              <a:t>INTENTION:</a:t>
            </a:r>
            <a:r>
              <a:rPr spc="-285" dirty="0"/>
              <a:t> </a:t>
            </a:r>
            <a:r>
              <a:rPr spc="85" dirty="0">
                <a:solidFill>
                  <a:srgbClr val="292959"/>
                </a:solidFill>
              </a:rPr>
              <a:t>SOLE</a:t>
            </a:r>
            <a:r>
              <a:rPr spc="-285" dirty="0">
                <a:solidFill>
                  <a:srgbClr val="292959"/>
                </a:solidFill>
              </a:rPr>
              <a:t> </a:t>
            </a:r>
            <a:r>
              <a:rPr spc="-10" dirty="0">
                <a:solidFill>
                  <a:srgbClr val="292959"/>
                </a:solidFill>
              </a:rPr>
              <a:t>LEGAL</a:t>
            </a:r>
            <a:r>
              <a:rPr spc="-280" dirty="0">
                <a:solidFill>
                  <a:srgbClr val="292959"/>
                </a:solidFill>
              </a:rPr>
              <a:t> </a:t>
            </a:r>
            <a:r>
              <a:rPr spc="-20" dirty="0">
                <a:solidFill>
                  <a:srgbClr val="292959"/>
                </a:solidFill>
              </a:rPr>
              <a:t>OWNER</a:t>
            </a:r>
          </a:p>
        </p:txBody>
      </p:sp>
      <p:grpSp>
        <p:nvGrpSpPr>
          <p:cNvPr id="11" name="object 11"/>
          <p:cNvGrpSpPr/>
          <p:nvPr/>
        </p:nvGrpSpPr>
        <p:grpSpPr>
          <a:xfrm>
            <a:off x="11506196" y="8202531"/>
            <a:ext cx="6867525" cy="1619250"/>
            <a:chOff x="11506196" y="8202531"/>
            <a:chExt cx="6867525" cy="1619250"/>
          </a:xfrm>
        </p:grpSpPr>
        <p:sp>
          <p:nvSpPr>
            <p:cNvPr id="12" name="object 12"/>
            <p:cNvSpPr/>
            <p:nvPr/>
          </p:nvSpPr>
          <p:spPr>
            <a:xfrm>
              <a:off x="11591670" y="8285752"/>
              <a:ext cx="6696709" cy="1450340"/>
            </a:xfrm>
            <a:custGeom>
              <a:avLst/>
              <a:gdLst/>
              <a:ahLst/>
              <a:cxnLst/>
              <a:rect l="l" t="t" r="r" b="b"/>
              <a:pathLst>
                <a:path w="6696709" h="1450340">
                  <a:moveTo>
                    <a:pt x="3347245" y="0"/>
                  </a:moveTo>
                  <a:lnTo>
                    <a:pt x="6696325" y="433983"/>
                  </a:lnTo>
                  <a:lnTo>
                    <a:pt x="6696325" y="1450304"/>
                  </a:lnTo>
                  <a:lnTo>
                    <a:pt x="0" y="1450304"/>
                  </a:lnTo>
                  <a:lnTo>
                    <a:pt x="0" y="433745"/>
                  </a:lnTo>
                  <a:lnTo>
                    <a:pt x="3347245" y="0"/>
                  </a:lnTo>
                  <a:close/>
                </a:path>
              </a:pathLst>
            </a:custGeom>
            <a:solidFill>
              <a:srgbClr val="00B3AF"/>
            </a:solidFill>
          </p:spPr>
          <p:txBody>
            <a:bodyPr wrap="square" lIns="0" tIns="0" rIns="0" bIns="0" rtlCol="0"/>
            <a:lstStyle/>
            <a:p>
              <a:endParaRPr/>
            </a:p>
          </p:txBody>
        </p:sp>
        <p:sp>
          <p:nvSpPr>
            <p:cNvPr id="13" name="object 13"/>
            <p:cNvSpPr/>
            <p:nvPr/>
          </p:nvSpPr>
          <p:spPr>
            <a:xfrm>
              <a:off x="11591921" y="8288256"/>
              <a:ext cx="6696075" cy="1447800"/>
            </a:xfrm>
            <a:custGeom>
              <a:avLst/>
              <a:gdLst/>
              <a:ahLst/>
              <a:cxnLst/>
              <a:rect l="l" t="t" r="r" b="b"/>
              <a:pathLst>
                <a:path w="6696075" h="1447800">
                  <a:moveTo>
                    <a:pt x="0" y="431331"/>
                  </a:moveTo>
                  <a:lnTo>
                    <a:pt x="3328618" y="0"/>
                  </a:lnTo>
                </a:path>
                <a:path w="6696075" h="1447800">
                  <a:moveTo>
                    <a:pt x="3365372" y="0"/>
                  </a:moveTo>
                  <a:lnTo>
                    <a:pt x="6695793" y="431564"/>
                  </a:lnTo>
                  <a:lnTo>
                    <a:pt x="6695792" y="1447799"/>
                  </a:lnTo>
                  <a:lnTo>
                    <a:pt x="0" y="1447799"/>
                  </a:lnTo>
                </a:path>
              </a:pathLst>
            </a:custGeom>
            <a:ln w="171449">
              <a:solidFill>
                <a:srgbClr val="FED307"/>
              </a:solidFill>
            </a:ln>
          </p:spPr>
          <p:txBody>
            <a:bodyPr wrap="square" lIns="0" tIns="0" rIns="0" bIns="0" rtlCol="0"/>
            <a:lstStyle/>
            <a:p>
              <a:endParaRPr/>
            </a:p>
          </p:txBody>
        </p:sp>
      </p:grpSp>
      <p:sp>
        <p:nvSpPr>
          <p:cNvPr id="14" name="object 14"/>
          <p:cNvSpPr txBox="1"/>
          <p:nvPr/>
        </p:nvSpPr>
        <p:spPr>
          <a:xfrm>
            <a:off x="992711" y="1788792"/>
            <a:ext cx="16790670" cy="7837170"/>
          </a:xfrm>
          <a:prstGeom prst="rect">
            <a:avLst/>
          </a:prstGeom>
        </p:spPr>
        <p:txBody>
          <a:bodyPr vert="horz" wrap="square" lIns="0" tIns="170815" rIns="0" bIns="0" rtlCol="0">
            <a:spAutoFit/>
          </a:bodyPr>
          <a:lstStyle/>
          <a:p>
            <a:pPr marL="12700">
              <a:lnSpc>
                <a:spcPct val="100000"/>
              </a:lnSpc>
              <a:spcBef>
                <a:spcPts val="1345"/>
              </a:spcBef>
            </a:pPr>
            <a:r>
              <a:rPr sz="2900" spc="-145" dirty="0">
                <a:solidFill>
                  <a:srgbClr val="292959"/>
                </a:solidFill>
                <a:latin typeface="Trebuchet MS"/>
                <a:cs typeface="Trebuchet MS"/>
              </a:rPr>
              <a:t>If</a:t>
            </a:r>
            <a:r>
              <a:rPr sz="2900" spc="-90" dirty="0">
                <a:solidFill>
                  <a:srgbClr val="292959"/>
                </a:solidFill>
                <a:latin typeface="Trebuchet MS"/>
                <a:cs typeface="Trebuchet MS"/>
              </a:rPr>
              <a:t> </a:t>
            </a:r>
            <a:r>
              <a:rPr sz="2900" spc="-125" dirty="0">
                <a:solidFill>
                  <a:srgbClr val="292959"/>
                </a:solidFill>
                <a:latin typeface="Trebuchet MS"/>
                <a:cs typeface="Trebuchet MS"/>
              </a:rPr>
              <a:t>there</a:t>
            </a:r>
            <a:r>
              <a:rPr sz="2900" spc="-95" dirty="0">
                <a:solidFill>
                  <a:srgbClr val="292959"/>
                </a:solidFill>
                <a:latin typeface="Trebuchet MS"/>
                <a:cs typeface="Trebuchet MS"/>
              </a:rPr>
              <a:t> </a:t>
            </a:r>
            <a:r>
              <a:rPr sz="2900" spc="-60" dirty="0">
                <a:solidFill>
                  <a:srgbClr val="292959"/>
                </a:solidFill>
                <a:latin typeface="Trebuchet MS"/>
                <a:cs typeface="Trebuchet MS"/>
              </a:rPr>
              <a:t>is</a:t>
            </a:r>
            <a:r>
              <a:rPr sz="2900" spc="-90" dirty="0">
                <a:solidFill>
                  <a:srgbClr val="292959"/>
                </a:solidFill>
                <a:latin typeface="Trebuchet MS"/>
                <a:cs typeface="Trebuchet MS"/>
              </a:rPr>
              <a:t> </a:t>
            </a:r>
            <a:r>
              <a:rPr sz="2900" dirty="0">
                <a:solidFill>
                  <a:srgbClr val="292959"/>
                </a:solidFill>
                <a:latin typeface="Trebuchet MS"/>
                <a:cs typeface="Trebuchet MS"/>
              </a:rPr>
              <a:t>no</a:t>
            </a:r>
            <a:r>
              <a:rPr sz="2900" spc="-90" dirty="0">
                <a:solidFill>
                  <a:srgbClr val="292959"/>
                </a:solidFill>
                <a:latin typeface="Trebuchet MS"/>
                <a:cs typeface="Trebuchet MS"/>
              </a:rPr>
              <a:t> </a:t>
            </a:r>
            <a:r>
              <a:rPr sz="2900" spc="-60" dirty="0">
                <a:solidFill>
                  <a:srgbClr val="292959"/>
                </a:solidFill>
                <a:latin typeface="Trebuchet MS"/>
                <a:cs typeface="Trebuchet MS"/>
              </a:rPr>
              <a:t>express</a:t>
            </a:r>
            <a:r>
              <a:rPr sz="2900" spc="-90" dirty="0">
                <a:solidFill>
                  <a:srgbClr val="292959"/>
                </a:solidFill>
                <a:latin typeface="Trebuchet MS"/>
                <a:cs typeface="Trebuchet MS"/>
              </a:rPr>
              <a:t> </a:t>
            </a:r>
            <a:r>
              <a:rPr sz="2900" spc="-95" dirty="0">
                <a:solidFill>
                  <a:srgbClr val="292959"/>
                </a:solidFill>
                <a:latin typeface="Trebuchet MS"/>
                <a:cs typeface="Trebuchet MS"/>
              </a:rPr>
              <a:t>agreement,</a:t>
            </a:r>
            <a:r>
              <a:rPr sz="2900" spc="-90" dirty="0">
                <a:solidFill>
                  <a:srgbClr val="292959"/>
                </a:solidFill>
                <a:latin typeface="Trebuchet MS"/>
                <a:cs typeface="Trebuchet MS"/>
              </a:rPr>
              <a:t> </a:t>
            </a:r>
            <a:r>
              <a:rPr sz="2900" spc="120" dirty="0">
                <a:solidFill>
                  <a:srgbClr val="292959"/>
                </a:solidFill>
                <a:latin typeface="Trebuchet MS"/>
                <a:cs typeface="Trebuchet MS"/>
              </a:rPr>
              <a:t>a</a:t>
            </a:r>
            <a:r>
              <a:rPr sz="2900" spc="-90" dirty="0">
                <a:solidFill>
                  <a:srgbClr val="292959"/>
                </a:solidFill>
                <a:latin typeface="Trebuchet MS"/>
                <a:cs typeface="Trebuchet MS"/>
              </a:rPr>
              <a:t> </a:t>
            </a:r>
            <a:r>
              <a:rPr sz="2900" spc="-70" dirty="0">
                <a:solidFill>
                  <a:srgbClr val="292959"/>
                </a:solidFill>
                <a:latin typeface="Trebuchet MS"/>
                <a:cs typeface="Trebuchet MS"/>
              </a:rPr>
              <a:t>common</a:t>
            </a:r>
            <a:r>
              <a:rPr sz="2900" spc="-90" dirty="0">
                <a:solidFill>
                  <a:srgbClr val="292959"/>
                </a:solidFill>
                <a:latin typeface="Trebuchet MS"/>
                <a:cs typeface="Trebuchet MS"/>
              </a:rPr>
              <a:t> </a:t>
            </a:r>
            <a:r>
              <a:rPr sz="2900" spc="-135" dirty="0">
                <a:solidFill>
                  <a:srgbClr val="292959"/>
                </a:solidFill>
                <a:latin typeface="Trebuchet MS"/>
                <a:cs typeface="Trebuchet MS"/>
              </a:rPr>
              <a:t>intention</a:t>
            </a:r>
            <a:r>
              <a:rPr sz="2900" spc="-90" dirty="0">
                <a:solidFill>
                  <a:srgbClr val="292959"/>
                </a:solidFill>
                <a:latin typeface="Trebuchet MS"/>
                <a:cs typeface="Trebuchet MS"/>
              </a:rPr>
              <a:t> </a:t>
            </a:r>
            <a:r>
              <a:rPr sz="2900" dirty="0">
                <a:solidFill>
                  <a:srgbClr val="292959"/>
                </a:solidFill>
                <a:latin typeface="Trebuchet MS"/>
                <a:cs typeface="Trebuchet MS"/>
              </a:rPr>
              <a:t>can</a:t>
            </a:r>
            <a:r>
              <a:rPr sz="2900" spc="-90" dirty="0">
                <a:solidFill>
                  <a:srgbClr val="292959"/>
                </a:solidFill>
                <a:latin typeface="Trebuchet MS"/>
                <a:cs typeface="Trebuchet MS"/>
              </a:rPr>
              <a:t> </a:t>
            </a:r>
            <a:r>
              <a:rPr sz="2900" dirty="0">
                <a:solidFill>
                  <a:srgbClr val="292959"/>
                </a:solidFill>
                <a:latin typeface="Trebuchet MS"/>
                <a:cs typeface="Trebuchet MS"/>
              </a:rPr>
              <a:t>be</a:t>
            </a:r>
            <a:r>
              <a:rPr sz="2900" spc="-90" dirty="0">
                <a:solidFill>
                  <a:srgbClr val="292959"/>
                </a:solidFill>
                <a:latin typeface="Trebuchet MS"/>
                <a:cs typeface="Trebuchet MS"/>
              </a:rPr>
              <a:t> </a:t>
            </a:r>
            <a:r>
              <a:rPr sz="2900" spc="-110" dirty="0">
                <a:solidFill>
                  <a:srgbClr val="292959"/>
                </a:solidFill>
                <a:latin typeface="Trebuchet MS"/>
                <a:cs typeface="Trebuchet MS"/>
              </a:rPr>
              <a:t>inferred</a:t>
            </a:r>
            <a:r>
              <a:rPr sz="2900" spc="-90" dirty="0">
                <a:solidFill>
                  <a:srgbClr val="292959"/>
                </a:solidFill>
                <a:latin typeface="Trebuchet MS"/>
                <a:cs typeface="Trebuchet MS"/>
              </a:rPr>
              <a:t> </a:t>
            </a:r>
            <a:r>
              <a:rPr sz="2900" spc="-140" dirty="0">
                <a:solidFill>
                  <a:srgbClr val="292959"/>
                </a:solidFill>
                <a:latin typeface="Trebuchet MS"/>
                <a:cs typeface="Trebuchet MS"/>
              </a:rPr>
              <a:t>from</a:t>
            </a:r>
            <a:r>
              <a:rPr sz="2900" spc="-90" dirty="0">
                <a:solidFill>
                  <a:srgbClr val="292959"/>
                </a:solidFill>
                <a:latin typeface="Trebuchet MS"/>
                <a:cs typeface="Trebuchet MS"/>
              </a:rPr>
              <a:t> </a:t>
            </a:r>
            <a:r>
              <a:rPr sz="2900" spc="-120" dirty="0">
                <a:solidFill>
                  <a:srgbClr val="292959"/>
                </a:solidFill>
                <a:latin typeface="Trebuchet MS"/>
                <a:cs typeface="Trebuchet MS"/>
              </a:rPr>
              <a:t>the</a:t>
            </a:r>
            <a:r>
              <a:rPr sz="2900" spc="-90" dirty="0">
                <a:solidFill>
                  <a:srgbClr val="292959"/>
                </a:solidFill>
                <a:latin typeface="Trebuchet MS"/>
                <a:cs typeface="Trebuchet MS"/>
              </a:rPr>
              <a:t> </a:t>
            </a:r>
            <a:r>
              <a:rPr sz="2900" spc="-130" dirty="0">
                <a:solidFill>
                  <a:srgbClr val="292959"/>
                </a:solidFill>
                <a:latin typeface="Trebuchet MS"/>
                <a:cs typeface="Trebuchet MS"/>
              </a:rPr>
              <a:t>parties’</a:t>
            </a:r>
            <a:r>
              <a:rPr sz="2900" spc="-90" dirty="0">
                <a:solidFill>
                  <a:srgbClr val="292959"/>
                </a:solidFill>
                <a:latin typeface="Trebuchet MS"/>
                <a:cs typeface="Trebuchet MS"/>
              </a:rPr>
              <a:t> </a:t>
            </a:r>
            <a:r>
              <a:rPr sz="2900" spc="-10" dirty="0">
                <a:solidFill>
                  <a:srgbClr val="292959"/>
                </a:solidFill>
                <a:latin typeface="Trebuchet MS"/>
                <a:cs typeface="Trebuchet MS"/>
              </a:rPr>
              <a:t>conduct</a:t>
            </a:r>
            <a:endParaRPr sz="2900">
              <a:latin typeface="Trebuchet MS"/>
              <a:cs typeface="Trebuchet MS"/>
            </a:endParaRPr>
          </a:p>
          <a:p>
            <a:pPr marL="12700" marR="187325">
              <a:lnSpc>
                <a:spcPct val="135800"/>
              </a:lnSpc>
            </a:pPr>
            <a:r>
              <a:rPr sz="2900" spc="-30" dirty="0">
                <a:solidFill>
                  <a:srgbClr val="292959"/>
                </a:solidFill>
                <a:latin typeface="Trebuchet MS"/>
                <a:cs typeface="Trebuchet MS"/>
              </a:rPr>
              <a:t>Judges</a:t>
            </a:r>
            <a:r>
              <a:rPr sz="2900" spc="-160" dirty="0">
                <a:solidFill>
                  <a:srgbClr val="292959"/>
                </a:solidFill>
                <a:latin typeface="Trebuchet MS"/>
                <a:cs typeface="Trebuchet MS"/>
              </a:rPr>
              <a:t> </a:t>
            </a:r>
            <a:r>
              <a:rPr sz="2900" spc="-10" dirty="0">
                <a:solidFill>
                  <a:srgbClr val="292959"/>
                </a:solidFill>
                <a:latin typeface="Trebuchet MS"/>
                <a:cs typeface="Trebuchet MS"/>
              </a:rPr>
              <a:t>are</a:t>
            </a:r>
            <a:r>
              <a:rPr sz="2900" spc="-105" dirty="0">
                <a:solidFill>
                  <a:srgbClr val="292959"/>
                </a:solidFill>
                <a:latin typeface="Trebuchet MS"/>
                <a:cs typeface="Trebuchet MS"/>
              </a:rPr>
              <a:t> </a:t>
            </a:r>
            <a:r>
              <a:rPr sz="2900" b="1" dirty="0">
                <a:solidFill>
                  <a:srgbClr val="292959"/>
                </a:solidFill>
                <a:latin typeface="Trebuchet MS"/>
                <a:cs typeface="Trebuchet MS"/>
              </a:rPr>
              <a:t>generally</a:t>
            </a:r>
            <a:r>
              <a:rPr sz="2900" b="1" spc="-160" dirty="0">
                <a:solidFill>
                  <a:srgbClr val="292959"/>
                </a:solidFill>
                <a:latin typeface="Trebuchet MS"/>
                <a:cs typeface="Trebuchet MS"/>
              </a:rPr>
              <a:t> </a:t>
            </a:r>
            <a:r>
              <a:rPr sz="2900" b="1" spc="-35" dirty="0">
                <a:solidFill>
                  <a:srgbClr val="292959"/>
                </a:solidFill>
                <a:latin typeface="Trebuchet MS"/>
                <a:cs typeface="Trebuchet MS"/>
              </a:rPr>
              <a:t>reluctant</a:t>
            </a:r>
            <a:r>
              <a:rPr sz="2900" b="1" spc="-110" dirty="0">
                <a:solidFill>
                  <a:srgbClr val="292959"/>
                </a:solidFill>
                <a:latin typeface="Trebuchet MS"/>
                <a:cs typeface="Trebuchet MS"/>
              </a:rPr>
              <a:t> </a:t>
            </a:r>
            <a:r>
              <a:rPr sz="2900" spc="-60" dirty="0">
                <a:solidFill>
                  <a:srgbClr val="292959"/>
                </a:solidFill>
                <a:latin typeface="Trebuchet MS"/>
                <a:cs typeface="Trebuchet MS"/>
              </a:rPr>
              <a:t>to</a:t>
            </a:r>
            <a:r>
              <a:rPr sz="2900" spc="-105" dirty="0">
                <a:solidFill>
                  <a:srgbClr val="292959"/>
                </a:solidFill>
                <a:latin typeface="Trebuchet MS"/>
                <a:cs typeface="Trebuchet MS"/>
              </a:rPr>
              <a:t> </a:t>
            </a:r>
            <a:r>
              <a:rPr sz="2900" spc="-135" dirty="0">
                <a:solidFill>
                  <a:srgbClr val="292959"/>
                </a:solidFill>
                <a:latin typeface="Trebuchet MS"/>
                <a:cs typeface="Trebuchet MS"/>
              </a:rPr>
              <a:t>infer</a:t>
            </a:r>
            <a:r>
              <a:rPr sz="2900" spc="-95" dirty="0">
                <a:solidFill>
                  <a:srgbClr val="292959"/>
                </a:solidFill>
                <a:latin typeface="Trebuchet MS"/>
                <a:cs typeface="Trebuchet MS"/>
              </a:rPr>
              <a:t> </a:t>
            </a:r>
            <a:r>
              <a:rPr sz="2900" spc="-70" dirty="0">
                <a:solidFill>
                  <a:srgbClr val="292959"/>
                </a:solidFill>
                <a:latin typeface="Trebuchet MS"/>
                <a:cs typeface="Trebuchet MS"/>
              </a:rPr>
              <a:t>common</a:t>
            </a:r>
            <a:r>
              <a:rPr sz="2900" spc="-110" dirty="0">
                <a:solidFill>
                  <a:srgbClr val="292959"/>
                </a:solidFill>
                <a:latin typeface="Trebuchet MS"/>
                <a:cs typeface="Trebuchet MS"/>
              </a:rPr>
              <a:t> </a:t>
            </a:r>
            <a:r>
              <a:rPr sz="2900" spc="-135" dirty="0">
                <a:solidFill>
                  <a:srgbClr val="292959"/>
                </a:solidFill>
                <a:latin typeface="Trebuchet MS"/>
                <a:cs typeface="Trebuchet MS"/>
              </a:rPr>
              <a:t>intention</a:t>
            </a:r>
            <a:r>
              <a:rPr sz="2900" spc="-95" dirty="0">
                <a:solidFill>
                  <a:srgbClr val="292959"/>
                </a:solidFill>
                <a:latin typeface="Trebuchet MS"/>
                <a:cs typeface="Trebuchet MS"/>
              </a:rPr>
              <a:t> </a:t>
            </a:r>
            <a:r>
              <a:rPr sz="2900" spc="50" dirty="0">
                <a:solidFill>
                  <a:srgbClr val="292959"/>
                </a:solidFill>
                <a:latin typeface="Trebuchet MS"/>
                <a:cs typeface="Trebuchet MS"/>
              </a:rPr>
              <a:t>as</a:t>
            </a:r>
            <a:r>
              <a:rPr sz="2900" spc="-105" dirty="0">
                <a:solidFill>
                  <a:srgbClr val="292959"/>
                </a:solidFill>
                <a:latin typeface="Trebuchet MS"/>
                <a:cs typeface="Trebuchet MS"/>
              </a:rPr>
              <a:t> </a:t>
            </a:r>
            <a:r>
              <a:rPr sz="2900" spc="120" dirty="0">
                <a:solidFill>
                  <a:srgbClr val="292959"/>
                </a:solidFill>
                <a:latin typeface="Trebuchet MS"/>
                <a:cs typeface="Trebuchet MS"/>
              </a:rPr>
              <a:t>a</a:t>
            </a:r>
            <a:r>
              <a:rPr sz="2900" spc="-110" dirty="0">
                <a:solidFill>
                  <a:srgbClr val="292959"/>
                </a:solidFill>
                <a:latin typeface="Trebuchet MS"/>
                <a:cs typeface="Trebuchet MS"/>
              </a:rPr>
              <a:t> </a:t>
            </a:r>
            <a:r>
              <a:rPr sz="2900" spc="-145" dirty="0">
                <a:solidFill>
                  <a:srgbClr val="292959"/>
                </a:solidFill>
                <a:latin typeface="Trebuchet MS"/>
                <a:cs typeface="Trebuchet MS"/>
              </a:rPr>
              <a:t>result</a:t>
            </a:r>
            <a:r>
              <a:rPr sz="2900" spc="-95" dirty="0">
                <a:solidFill>
                  <a:srgbClr val="292959"/>
                </a:solidFill>
                <a:latin typeface="Trebuchet MS"/>
                <a:cs typeface="Trebuchet MS"/>
              </a:rPr>
              <a:t> </a:t>
            </a:r>
            <a:r>
              <a:rPr sz="2900" dirty="0">
                <a:solidFill>
                  <a:srgbClr val="292959"/>
                </a:solidFill>
                <a:latin typeface="Trebuchet MS"/>
                <a:cs typeface="Trebuchet MS"/>
              </a:rPr>
              <a:t>of</a:t>
            </a:r>
            <a:r>
              <a:rPr sz="2900" spc="-105" dirty="0">
                <a:solidFill>
                  <a:srgbClr val="292959"/>
                </a:solidFill>
                <a:latin typeface="Trebuchet MS"/>
                <a:cs typeface="Trebuchet MS"/>
              </a:rPr>
              <a:t> </a:t>
            </a:r>
            <a:r>
              <a:rPr sz="2900" spc="-30" dirty="0">
                <a:solidFill>
                  <a:srgbClr val="292959"/>
                </a:solidFill>
                <a:latin typeface="Trebuchet MS"/>
                <a:cs typeface="Trebuchet MS"/>
              </a:rPr>
              <a:t>conduct</a:t>
            </a:r>
            <a:r>
              <a:rPr sz="2900" spc="-110" dirty="0">
                <a:solidFill>
                  <a:srgbClr val="292959"/>
                </a:solidFill>
                <a:latin typeface="Trebuchet MS"/>
                <a:cs typeface="Trebuchet MS"/>
              </a:rPr>
              <a:t> </a:t>
            </a:r>
            <a:r>
              <a:rPr sz="2900" spc="-105" dirty="0">
                <a:solidFill>
                  <a:srgbClr val="292959"/>
                </a:solidFill>
                <a:latin typeface="Trebuchet MS"/>
                <a:cs typeface="Trebuchet MS"/>
              </a:rPr>
              <a:t>alone, </a:t>
            </a:r>
            <a:r>
              <a:rPr sz="2900" dirty="0">
                <a:solidFill>
                  <a:srgbClr val="292959"/>
                </a:solidFill>
                <a:latin typeface="Trebuchet MS"/>
                <a:cs typeface="Trebuchet MS"/>
              </a:rPr>
              <a:t>and</a:t>
            </a:r>
            <a:r>
              <a:rPr sz="2900" spc="-110" dirty="0">
                <a:solidFill>
                  <a:srgbClr val="292959"/>
                </a:solidFill>
                <a:latin typeface="Trebuchet MS"/>
                <a:cs typeface="Trebuchet MS"/>
              </a:rPr>
              <a:t> </a:t>
            </a:r>
            <a:r>
              <a:rPr sz="2900" spc="-140" dirty="0">
                <a:solidFill>
                  <a:srgbClr val="292959"/>
                </a:solidFill>
                <a:latin typeface="Trebuchet MS"/>
                <a:cs typeface="Trebuchet MS"/>
              </a:rPr>
              <a:t>only</a:t>
            </a:r>
            <a:r>
              <a:rPr sz="2900" spc="-95" dirty="0">
                <a:solidFill>
                  <a:srgbClr val="292959"/>
                </a:solidFill>
                <a:latin typeface="Trebuchet MS"/>
                <a:cs typeface="Trebuchet MS"/>
              </a:rPr>
              <a:t> </a:t>
            </a:r>
            <a:r>
              <a:rPr sz="2900" dirty="0">
                <a:solidFill>
                  <a:srgbClr val="292959"/>
                </a:solidFill>
                <a:latin typeface="Trebuchet MS"/>
                <a:cs typeface="Trebuchet MS"/>
              </a:rPr>
              <a:t>do</a:t>
            </a:r>
            <a:r>
              <a:rPr sz="2900" spc="-105" dirty="0">
                <a:solidFill>
                  <a:srgbClr val="292959"/>
                </a:solidFill>
                <a:latin typeface="Trebuchet MS"/>
                <a:cs typeface="Trebuchet MS"/>
              </a:rPr>
              <a:t> </a:t>
            </a:r>
            <a:r>
              <a:rPr sz="2900" dirty="0">
                <a:solidFill>
                  <a:srgbClr val="292959"/>
                </a:solidFill>
                <a:latin typeface="Trebuchet MS"/>
                <a:cs typeface="Trebuchet MS"/>
              </a:rPr>
              <a:t>so</a:t>
            </a:r>
            <a:r>
              <a:rPr sz="2900" spc="-105" dirty="0">
                <a:solidFill>
                  <a:srgbClr val="292959"/>
                </a:solidFill>
                <a:latin typeface="Trebuchet MS"/>
                <a:cs typeface="Trebuchet MS"/>
              </a:rPr>
              <a:t> </a:t>
            </a:r>
            <a:r>
              <a:rPr sz="2900" spc="-25" dirty="0">
                <a:solidFill>
                  <a:srgbClr val="292959"/>
                </a:solidFill>
                <a:latin typeface="Trebuchet MS"/>
                <a:cs typeface="Trebuchet MS"/>
              </a:rPr>
              <a:t>in </a:t>
            </a:r>
            <a:r>
              <a:rPr sz="2900" spc="-145" dirty="0">
                <a:solidFill>
                  <a:srgbClr val="292959"/>
                </a:solidFill>
                <a:latin typeface="Trebuchet MS"/>
                <a:cs typeface="Trebuchet MS"/>
              </a:rPr>
              <a:t>limited</a:t>
            </a:r>
            <a:r>
              <a:rPr sz="2900" spc="-90" dirty="0">
                <a:solidFill>
                  <a:srgbClr val="292959"/>
                </a:solidFill>
                <a:latin typeface="Trebuchet MS"/>
                <a:cs typeface="Trebuchet MS"/>
              </a:rPr>
              <a:t> </a:t>
            </a:r>
            <a:r>
              <a:rPr sz="2900" spc="-80" dirty="0">
                <a:solidFill>
                  <a:srgbClr val="292959"/>
                </a:solidFill>
                <a:latin typeface="Trebuchet MS"/>
                <a:cs typeface="Trebuchet MS"/>
              </a:rPr>
              <a:t>circumstances:</a:t>
            </a:r>
            <a:r>
              <a:rPr sz="2900" spc="-90" dirty="0">
                <a:solidFill>
                  <a:srgbClr val="292959"/>
                </a:solidFill>
                <a:latin typeface="Trebuchet MS"/>
                <a:cs typeface="Trebuchet MS"/>
              </a:rPr>
              <a:t> </a:t>
            </a:r>
            <a:r>
              <a:rPr sz="2900" b="1" i="1" spc="-10" dirty="0">
                <a:solidFill>
                  <a:srgbClr val="292959"/>
                </a:solidFill>
                <a:latin typeface="Trebuchet MS"/>
                <a:cs typeface="Trebuchet MS"/>
              </a:rPr>
              <a:t>Morris</a:t>
            </a:r>
            <a:r>
              <a:rPr sz="2900" b="1" i="1" spc="-140" dirty="0">
                <a:solidFill>
                  <a:srgbClr val="292959"/>
                </a:solidFill>
                <a:latin typeface="Trebuchet MS"/>
                <a:cs typeface="Trebuchet MS"/>
              </a:rPr>
              <a:t> </a:t>
            </a:r>
            <a:r>
              <a:rPr sz="2900" b="1" i="1" spc="-185" dirty="0">
                <a:solidFill>
                  <a:srgbClr val="292959"/>
                </a:solidFill>
                <a:latin typeface="Trebuchet MS"/>
                <a:cs typeface="Trebuchet MS"/>
              </a:rPr>
              <a:t>v</a:t>
            </a:r>
            <a:r>
              <a:rPr sz="2900" b="1" i="1" spc="-145" dirty="0">
                <a:solidFill>
                  <a:srgbClr val="292959"/>
                </a:solidFill>
                <a:latin typeface="Trebuchet MS"/>
                <a:cs typeface="Trebuchet MS"/>
              </a:rPr>
              <a:t> </a:t>
            </a:r>
            <a:r>
              <a:rPr sz="2900" b="1" i="1" spc="-10" dirty="0">
                <a:solidFill>
                  <a:srgbClr val="292959"/>
                </a:solidFill>
                <a:latin typeface="Trebuchet MS"/>
                <a:cs typeface="Trebuchet MS"/>
              </a:rPr>
              <a:t>Morris</a:t>
            </a:r>
            <a:r>
              <a:rPr sz="2900" b="1" i="1" spc="-145" dirty="0">
                <a:solidFill>
                  <a:srgbClr val="292959"/>
                </a:solidFill>
                <a:latin typeface="Trebuchet MS"/>
                <a:cs typeface="Trebuchet MS"/>
              </a:rPr>
              <a:t> </a:t>
            </a:r>
            <a:r>
              <a:rPr sz="2900" b="1" spc="-105" dirty="0">
                <a:solidFill>
                  <a:srgbClr val="292959"/>
                </a:solidFill>
                <a:latin typeface="Trebuchet MS"/>
                <a:cs typeface="Trebuchet MS"/>
              </a:rPr>
              <a:t>[2008]</a:t>
            </a:r>
            <a:r>
              <a:rPr sz="2900" b="1" spc="-140" dirty="0">
                <a:solidFill>
                  <a:srgbClr val="292959"/>
                </a:solidFill>
                <a:latin typeface="Trebuchet MS"/>
                <a:cs typeface="Trebuchet MS"/>
              </a:rPr>
              <a:t> </a:t>
            </a:r>
            <a:r>
              <a:rPr sz="2900" b="1" spc="100" dirty="0">
                <a:solidFill>
                  <a:srgbClr val="292959"/>
                </a:solidFill>
                <a:latin typeface="Trebuchet MS"/>
                <a:cs typeface="Trebuchet MS"/>
              </a:rPr>
              <a:t>EWCA</a:t>
            </a:r>
            <a:r>
              <a:rPr sz="2900" b="1" spc="-145" dirty="0">
                <a:solidFill>
                  <a:srgbClr val="292959"/>
                </a:solidFill>
                <a:latin typeface="Trebuchet MS"/>
                <a:cs typeface="Trebuchet MS"/>
              </a:rPr>
              <a:t> </a:t>
            </a:r>
            <a:r>
              <a:rPr sz="2900" b="1" spc="65" dirty="0">
                <a:solidFill>
                  <a:srgbClr val="292959"/>
                </a:solidFill>
                <a:latin typeface="Trebuchet MS"/>
                <a:cs typeface="Trebuchet MS"/>
              </a:rPr>
              <a:t>Civ</a:t>
            </a:r>
            <a:r>
              <a:rPr sz="2900" b="1" spc="-145" dirty="0">
                <a:solidFill>
                  <a:srgbClr val="292959"/>
                </a:solidFill>
                <a:latin typeface="Trebuchet MS"/>
                <a:cs typeface="Trebuchet MS"/>
              </a:rPr>
              <a:t> </a:t>
            </a:r>
            <a:r>
              <a:rPr sz="2900" b="1" spc="-25" dirty="0">
                <a:solidFill>
                  <a:srgbClr val="292959"/>
                </a:solidFill>
                <a:latin typeface="Trebuchet MS"/>
                <a:cs typeface="Trebuchet MS"/>
              </a:rPr>
              <a:t>257</a:t>
            </a:r>
            <a:endParaRPr sz="2900">
              <a:latin typeface="Trebuchet MS"/>
              <a:cs typeface="Trebuchet MS"/>
            </a:endParaRPr>
          </a:p>
          <a:p>
            <a:pPr marL="12700" marR="702945">
              <a:lnSpc>
                <a:spcPct val="135800"/>
              </a:lnSpc>
            </a:pPr>
            <a:r>
              <a:rPr sz="2900" spc="-130" dirty="0">
                <a:solidFill>
                  <a:srgbClr val="292959"/>
                </a:solidFill>
                <a:latin typeface="Trebuchet MS"/>
                <a:cs typeface="Trebuchet MS"/>
              </a:rPr>
              <a:t>Where</a:t>
            </a:r>
            <a:r>
              <a:rPr sz="2900" spc="-90" dirty="0">
                <a:solidFill>
                  <a:srgbClr val="292959"/>
                </a:solidFill>
                <a:latin typeface="Trebuchet MS"/>
                <a:cs typeface="Trebuchet MS"/>
              </a:rPr>
              <a:t> </a:t>
            </a:r>
            <a:r>
              <a:rPr sz="2900" spc="-120" dirty="0">
                <a:solidFill>
                  <a:srgbClr val="292959"/>
                </a:solidFill>
                <a:latin typeface="Trebuchet MS"/>
                <a:cs typeface="Trebuchet MS"/>
              </a:rPr>
              <a:t>found,</a:t>
            </a:r>
            <a:r>
              <a:rPr sz="2900" spc="-90" dirty="0">
                <a:solidFill>
                  <a:srgbClr val="292959"/>
                </a:solidFill>
                <a:latin typeface="Trebuchet MS"/>
                <a:cs typeface="Trebuchet MS"/>
              </a:rPr>
              <a:t> </a:t>
            </a:r>
            <a:r>
              <a:rPr sz="2900" spc="-80" dirty="0">
                <a:solidFill>
                  <a:srgbClr val="292959"/>
                </a:solidFill>
                <a:latin typeface="Trebuchet MS"/>
                <a:cs typeface="Trebuchet MS"/>
              </a:rPr>
              <a:t>often</a:t>
            </a:r>
            <a:r>
              <a:rPr sz="2900" spc="-90" dirty="0">
                <a:solidFill>
                  <a:srgbClr val="292959"/>
                </a:solidFill>
                <a:latin typeface="Trebuchet MS"/>
                <a:cs typeface="Trebuchet MS"/>
              </a:rPr>
              <a:t> </a:t>
            </a:r>
            <a:r>
              <a:rPr sz="2900" spc="-80" dirty="0">
                <a:solidFill>
                  <a:srgbClr val="292959"/>
                </a:solidFill>
                <a:latin typeface="Trebuchet MS"/>
                <a:cs typeface="Trebuchet MS"/>
              </a:rPr>
              <a:t>serves</a:t>
            </a:r>
            <a:r>
              <a:rPr sz="2900" spc="-90" dirty="0">
                <a:solidFill>
                  <a:srgbClr val="292959"/>
                </a:solidFill>
                <a:latin typeface="Trebuchet MS"/>
                <a:cs typeface="Trebuchet MS"/>
              </a:rPr>
              <a:t> </a:t>
            </a:r>
            <a:r>
              <a:rPr sz="2900" spc="50" dirty="0">
                <a:solidFill>
                  <a:srgbClr val="292959"/>
                </a:solidFill>
                <a:latin typeface="Trebuchet MS"/>
                <a:cs typeface="Trebuchet MS"/>
              </a:rPr>
              <a:t>as</a:t>
            </a:r>
            <a:r>
              <a:rPr sz="2900" spc="-90" dirty="0">
                <a:solidFill>
                  <a:srgbClr val="292959"/>
                </a:solidFill>
                <a:latin typeface="Trebuchet MS"/>
                <a:cs typeface="Trebuchet MS"/>
              </a:rPr>
              <a:t> </a:t>
            </a:r>
            <a:r>
              <a:rPr sz="2900" spc="-50" dirty="0">
                <a:solidFill>
                  <a:srgbClr val="292959"/>
                </a:solidFill>
                <a:latin typeface="Trebuchet MS"/>
                <a:cs typeface="Trebuchet MS"/>
              </a:rPr>
              <a:t>evidence</a:t>
            </a:r>
            <a:r>
              <a:rPr sz="2900" spc="-90" dirty="0">
                <a:solidFill>
                  <a:srgbClr val="292959"/>
                </a:solidFill>
                <a:latin typeface="Trebuchet MS"/>
                <a:cs typeface="Trebuchet MS"/>
              </a:rPr>
              <a:t> </a:t>
            </a:r>
            <a:r>
              <a:rPr sz="2900" dirty="0">
                <a:solidFill>
                  <a:srgbClr val="292959"/>
                </a:solidFill>
                <a:latin typeface="Trebuchet MS"/>
                <a:cs typeface="Trebuchet MS"/>
              </a:rPr>
              <a:t>of</a:t>
            </a:r>
            <a:r>
              <a:rPr sz="2900" spc="-90" dirty="0">
                <a:solidFill>
                  <a:srgbClr val="292959"/>
                </a:solidFill>
                <a:latin typeface="Trebuchet MS"/>
                <a:cs typeface="Trebuchet MS"/>
              </a:rPr>
              <a:t> </a:t>
            </a:r>
            <a:r>
              <a:rPr sz="2900" spc="-60" dirty="0">
                <a:solidFill>
                  <a:srgbClr val="292959"/>
                </a:solidFill>
                <a:latin typeface="Trebuchet MS"/>
                <a:cs typeface="Trebuchet MS"/>
              </a:rPr>
              <a:t>agreement</a:t>
            </a:r>
            <a:r>
              <a:rPr sz="2900" spc="-90" dirty="0">
                <a:solidFill>
                  <a:srgbClr val="292959"/>
                </a:solidFill>
                <a:latin typeface="Trebuchet MS"/>
                <a:cs typeface="Trebuchet MS"/>
              </a:rPr>
              <a:t> </a:t>
            </a:r>
            <a:r>
              <a:rPr sz="2900" dirty="0">
                <a:solidFill>
                  <a:srgbClr val="292959"/>
                </a:solidFill>
                <a:latin typeface="Trebuchet MS"/>
                <a:cs typeface="Trebuchet MS"/>
              </a:rPr>
              <a:t>and</a:t>
            </a:r>
            <a:r>
              <a:rPr sz="2900" spc="-90" dirty="0">
                <a:solidFill>
                  <a:srgbClr val="292959"/>
                </a:solidFill>
                <a:latin typeface="Trebuchet MS"/>
                <a:cs typeface="Trebuchet MS"/>
              </a:rPr>
              <a:t> </a:t>
            </a:r>
            <a:r>
              <a:rPr sz="2900" spc="-125" dirty="0">
                <a:solidFill>
                  <a:srgbClr val="292959"/>
                </a:solidFill>
                <a:latin typeface="Trebuchet MS"/>
                <a:cs typeface="Trebuchet MS"/>
              </a:rPr>
              <a:t>detrimental</a:t>
            </a:r>
            <a:r>
              <a:rPr sz="2900" spc="-90" dirty="0">
                <a:solidFill>
                  <a:srgbClr val="292959"/>
                </a:solidFill>
                <a:latin typeface="Trebuchet MS"/>
                <a:cs typeface="Trebuchet MS"/>
              </a:rPr>
              <a:t> </a:t>
            </a:r>
            <a:r>
              <a:rPr sz="2900" spc="-105" dirty="0">
                <a:solidFill>
                  <a:srgbClr val="292959"/>
                </a:solidFill>
                <a:latin typeface="Trebuchet MS"/>
                <a:cs typeface="Trebuchet MS"/>
              </a:rPr>
              <a:t>reliance: </a:t>
            </a:r>
            <a:r>
              <a:rPr sz="2900" b="1" i="1" spc="-95" dirty="0">
                <a:solidFill>
                  <a:srgbClr val="292959"/>
                </a:solidFill>
                <a:latin typeface="Trebuchet MS"/>
                <a:cs typeface="Trebuchet MS"/>
              </a:rPr>
              <a:t>Lightfoot</a:t>
            </a:r>
            <a:r>
              <a:rPr sz="2900" b="1" i="1" spc="-145" dirty="0">
                <a:solidFill>
                  <a:srgbClr val="292959"/>
                </a:solidFill>
                <a:latin typeface="Trebuchet MS"/>
                <a:cs typeface="Trebuchet MS"/>
              </a:rPr>
              <a:t> </a:t>
            </a:r>
            <a:r>
              <a:rPr sz="2900" b="1" i="1" spc="-185" dirty="0">
                <a:solidFill>
                  <a:srgbClr val="292959"/>
                </a:solidFill>
                <a:latin typeface="Trebuchet MS"/>
                <a:cs typeface="Trebuchet MS"/>
              </a:rPr>
              <a:t>v</a:t>
            </a:r>
            <a:r>
              <a:rPr sz="2900" b="1" i="1" spc="-145" dirty="0">
                <a:solidFill>
                  <a:srgbClr val="292959"/>
                </a:solidFill>
                <a:latin typeface="Trebuchet MS"/>
                <a:cs typeface="Trebuchet MS"/>
              </a:rPr>
              <a:t> </a:t>
            </a:r>
            <a:r>
              <a:rPr sz="2900" b="1" i="1" spc="-10" dirty="0">
                <a:solidFill>
                  <a:srgbClr val="292959"/>
                </a:solidFill>
                <a:latin typeface="Trebuchet MS"/>
                <a:cs typeface="Trebuchet MS"/>
              </a:rPr>
              <a:t>Lightfoot-</a:t>
            </a:r>
            <a:r>
              <a:rPr sz="2900" b="1" i="1" spc="-70" dirty="0">
                <a:solidFill>
                  <a:srgbClr val="292959"/>
                </a:solidFill>
                <a:latin typeface="Trebuchet MS"/>
                <a:cs typeface="Trebuchet MS"/>
              </a:rPr>
              <a:t>Brown</a:t>
            </a:r>
            <a:r>
              <a:rPr sz="2900" b="1" i="1" spc="-130" dirty="0">
                <a:solidFill>
                  <a:srgbClr val="292959"/>
                </a:solidFill>
                <a:latin typeface="Trebuchet MS"/>
                <a:cs typeface="Trebuchet MS"/>
              </a:rPr>
              <a:t> </a:t>
            </a:r>
            <a:r>
              <a:rPr sz="2900" b="1" spc="-110" dirty="0">
                <a:solidFill>
                  <a:srgbClr val="292959"/>
                </a:solidFill>
                <a:latin typeface="Trebuchet MS"/>
                <a:cs typeface="Trebuchet MS"/>
              </a:rPr>
              <a:t>[2005]</a:t>
            </a:r>
            <a:r>
              <a:rPr sz="2900" b="1" spc="-130" dirty="0">
                <a:solidFill>
                  <a:srgbClr val="292959"/>
                </a:solidFill>
                <a:latin typeface="Trebuchet MS"/>
                <a:cs typeface="Trebuchet MS"/>
              </a:rPr>
              <a:t> </a:t>
            </a:r>
            <a:r>
              <a:rPr sz="2900" b="1" spc="100" dirty="0">
                <a:solidFill>
                  <a:srgbClr val="292959"/>
                </a:solidFill>
                <a:latin typeface="Trebuchet MS"/>
                <a:cs typeface="Trebuchet MS"/>
              </a:rPr>
              <a:t>EWCA</a:t>
            </a:r>
            <a:r>
              <a:rPr sz="2900" b="1" spc="-130" dirty="0">
                <a:solidFill>
                  <a:srgbClr val="292959"/>
                </a:solidFill>
                <a:latin typeface="Trebuchet MS"/>
                <a:cs typeface="Trebuchet MS"/>
              </a:rPr>
              <a:t> </a:t>
            </a:r>
            <a:r>
              <a:rPr sz="2900" b="1" spc="65" dirty="0">
                <a:solidFill>
                  <a:srgbClr val="292959"/>
                </a:solidFill>
                <a:latin typeface="Trebuchet MS"/>
                <a:cs typeface="Trebuchet MS"/>
              </a:rPr>
              <a:t>Civ</a:t>
            </a:r>
            <a:r>
              <a:rPr sz="2900" b="1" spc="-130" dirty="0">
                <a:solidFill>
                  <a:srgbClr val="292959"/>
                </a:solidFill>
                <a:latin typeface="Trebuchet MS"/>
                <a:cs typeface="Trebuchet MS"/>
              </a:rPr>
              <a:t> </a:t>
            </a:r>
            <a:r>
              <a:rPr sz="2900" b="1" spc="-350" dirty="0">
                <a:solidFill>
                  <a:srgbClr val="292959"/>
                </a:solidFill>
                <a:latin typeface="Trebuchet MS"/>
                <a:cs typeface="Trebuchet MS"/>
              </a:rPr>
              <a:t>201</a:t>
            </a:r>
            <a:endParaRPr sz="2900">
              <a:latin typeface="Trebuchet MS"/>
              <a:cs typeface="Trebuchet MS"/>
            </a:endParaRPr>
          </a:p>
          <a:p>
            <a:pPr marL="12700" marR="5080">
              <a:lnSpc>
                <a:spcPct val="135800"/>
              </a:lnSpc>
            </a:pPr>
            <a:r>
              <a:rPr sz="2900" spc="-165" dirty="0">
                <a:solidFill>
                  <a:srgbClr val="292959"/>
                </a:solidFill>
                <a:latin typeface="Trebuchet MS"/>
                <a:cs typeface="Trebuchet MS"/>
              </a:rPr>
              <a:t>In</a:t>
            </a:r>
            <a:r>
              <a:rPr sz="2900" spc="-95" dirty="0">
                <a:solidFill>
                  <a:srgbClr val="292959"/>
                </a:solidFill>
                <a:latin typeface="Trebuchet MS"/>
                <a:cs typeface="Trebuchet MS"/>
              </a:rPr>
              <a:t> </a:t>
            </a:r>
            <a:r>
              <a:rPr sz="2900" b="1" i="1" spc="-70" dirty="0">
                <a:solidFill>
                  <a:srgbClr val="292959"/>
                </a:solidFill>
                <a:latin typeface="Trebuchet MS"/>
                <a:cs typeface="Trebuchet MS"/>
              </a:rPr>
              <a:t>Rosset</a:t>
            </a:r>
            <a:r>
              <a:rPr sz="2900" spc="-70" dirty="0">
                <a:solidFill>
                  <a:srgbClr val="292959"/>
                </a:solidFill>
                <a:latin typeface="Trebuchet MS"/>
                <a:cs typeface="Trebuchet MS"/>
              </a:rPr>
              <a:t>:</a:t>
            </a:r>
            <a:r>
              <a:rPr sz="2900" spc="-150" dirty="0">
                <a:solidFill>
                  <a:srgbClr val="292959"/>
                </a:solidFill>
                <a:latin typeface="Trebuchet MS"/>
                <a:cs typeface="Trebuchet MS"/>
              </a:rPr>
              <a:t> </a:t>
            </a:r>
            <a:r>
              <a:rPr sz="2900" spc="-140" dirty="0">
                <a:solidFill>
                  <a:srgbClr val="292959"/>
                </a:solidFill>
                <a:latin typeface="Trebuchet MS"/>
                <a:cs typeface="Trebuchet MS"/>
              </a:rPr>
              <a:t>only</a:t>
            </a:r>
            <a:r>
              <a:rPr sz="2900" spc="-95" dirty="0">
                <a:solidFill>
                  <a:srgbClr val="292959"/>
                </a:solidFill>
                <a:latin typeface="Trebuchet MS"/>
                <a:cs typeface="Trebuchet MS"/>
              </a:rPr>
              <a:t> contributions</a:t>
            </a:r>
            <a:r>
              <a:rPr sz="2900" spc="-114" dirty="0">
                <a:solidFill>
                  <a:srgbClr val="292959"/>
                </a:solidFill>
                <a:latin typeface="Trebuchet MS"/>
                <a:cs typeface="Trebuchet MS"/>
              </a:rPr>
              <a:t> </a:t>
            </a:r>
            <a:r>
              <a:rPr sz="2900" spc="-60" dirty="0">
                <a:solidFill>
                  <a:srgbClr val="292959"/>
                </a:solidFill>
                <a:latin typeface="Trebuchet MS"/>
                <a:cs typeface="Trebuchet MS"/>
              </a:rPr>
              <a:t>to</a:t>
            </a:r>
            <a:r>
              <a:rPr sz="2900" spc="-110" dirty="0">
                <a:solidFill>
                  <a:srgbClr val="292959"/>
                </a:solidFill>
                <a:latin typeface="Trebuchet MS"/>
                <a:cs typeface="Trebuchet MS"/>
              </a:rPr>
              <a:t> </a:t>
            </a:r>
            <a:r>
              <a:rPr sz="2900" spc="-30" dirty="0">
                <a:solidFill>
                  <a:srgbClr val="292959"/>
                </a:solidFill>
                <a:latin typeface="Trebuchet MS"/>
                <a:cs typeface="Trebuchet MS"/>
              </a:rPr>
              <a:t>purchase</a:t>
            </a:r>
            <a:r>
              <a:rPr sz="2900" spc="-110" dirty="0">
                <a:solidFill>
                  <a:srgbClr val="292959"/>
                </a:solidFill>
                <a:latin typeface="Trebuchet MS"/>
                <a:cs typeface="Trebuchet MS"/>
              </a:rPr>
              <a:t> </a:t>
            </a:r>
            <a:r>
              <a:rPr sz="2900" spc="-55" dirty="0">
                <a:solidFill>
                  <a:srgbClr val="292959"/>
                </a:solidFill>
                <a:latin typeface="Trebuchet MS"/>
                <a:cs typeface="Trebuchet MS"/>
              </a:rPr>
              <a:t>price</a:t>
            </a:r>
            <a:r>
              <a:rPr sz="2900" spc="-110" dirty="0">
                <a:solidFill>
                  <a:srgbClr val="292959"/>
                </a:solidFill>
                <a:latin typeface="Trebuchet MS"/>
                <a:cs typeface="Trebuchet MS"/>
              </a:rPr>
              <a:t> </a:t>
            </a:r>
            <a:r>
              <a:rPr sz="2900" spc="-85" dirty="0">
                <a:solidFill>
                  <a:srgbClr val="292959"/>
                </a:solidFill>
                <a:latin typeface="Trebuchet MS"/>
                <a:cs typeface="Trebuchet MS"/>
              </a:rPr>
              <a:t>or</a:t>
            </a:r>
            <a:r>
              <a:rPr sz="2900" spc="-110" dirty="0">
                <a:solidFill>
                  <a:srgbClr val="292959"/>
                </a:solidFill>
                <a:latin typeface="Trebuchet MS"/>
                <a:cs typeface="Trebuchet MS"/>
              </a:rPr>
              <a:t> </a:t>
            </a:r>
            <a:r>
              <a:rPr sz="2900" dirty="0">
                <a:solidFill>
                  <a:srgbClr val="292959"/>
                </a:solidFill>
                <a:latin typeface="Trebuchet MS"/>
                <a:cs typeface="Trebuchet MS"/>
              </a:rPr>
              <a:t>mortgage</a:t>
            </a:r>
            <a:r>
              <a:rPr sz="2900" spc="-110" dirty="0">
                <a:solidFill>
                  <a:srgbClr val="292959"/>
                </a:solidFill>
                <a:latin typeface="Trebuchet MS"/>
                <a:cs typeface="Trebuchet MS"/>
              </a:rPr>
              <a:t> </a:t>
            </a:r>
            <a:r>
              <a:rPr sz="2900" spc="-85" dirty="0">
                <a:solidFill>
                  <a:srgbClr val="292959"/>
                </a:solidFill>
                <a:latin typeface="Trebuchet MS"/>
                <a:cs typeface="Trebuchet MS"/>
              </a:rPr>
              <a:t>payments</a:t>
            </a:r>
            <a:r>
              <a:rPr sz="2900" spc="-110" dirty="0">
                <a:solidFill>
                  <a:srgbClr val="292959"/>
                </a:solidFill>
                <a:latin typeface="Trebuchet MS"/>
                <a:cs typeface="Trebuchet MS"/>
              </a:rPr>
              <a:t> </a:t>
            </a:r>
            <a:r>
              <a:rPr sz="2900" spc="-80" dirty="0">
                <a:solidFill>
                  <a:srgbClr val="292959"/>
                </a:solidFill>
                <a:latin typeface="Trebuchet MS"/>
                <a:cs typeface="Trebuchet MS"/>
              </a:rPr>
              <a:t>(at</a:t>
            </a:r>
            <a:r>
              <a:rPr sz="2900" spc="-110" dirty="0">
                <a:solidFill>
                  <a:srgbClr val="292959"/>
                </a:solidFill>
                <a:latin typeface="Trebuchet MS"/>
                <a:cs typeface="Trebuchet MS"/>
              </a:rPr>
              <a:t> </a:t>
            </a:r>
            <a:r>
              <a:rPr sz="2900" spc="-245" dirty="0">
                <a:solidFill>
                  <a:srgbClr val="292959"/>
                </a:solidFill>
                <a:latin typeface="Trebuchet MS"/>
                <a:cs typeface="Trebuchet MS"/>
              </a:rPr>
              <a:t>133)</a:t>
            </a:r>
            <a:r>
              <a:rPr sz="2900" spc="-95" dirty="0">
                <a:solidFill>
                  <a:srgbClr val="292959"/>
                </a:solidFill>
                <a:latin typeface="Trebuchet MS"/>
                <a:cs typeface="Trebuchet MS"/>
              </a:rPr>
              <a:t> </a:t>
            </a:r>
            <a:r>
              <a:rPr sz="2900" spc="-65" dirty="0">
                <a:solidFill>
                  <a:srgbClr val="292959"/>
                </a:solidFill>
                <a:latin typeface="Trebuchet MS"/>
                <a:cs typeface="Trebuchet MS"/>
              </a:rPr>
              <a:t>would</a:t>
            </a:r>
            <a:r>
              <a:rPr sz="2900" spc="-110" dirty="0">
                <a:solidFill>
                  <a:srgbClr val="292959"/>
                </a:solidFill>
                <a:latin typeface="Trebuchet MS"/>
                <a:cs typeface="Trebuchet MS"/>
              </a:rPr>
              <a:t> </a:t>
            </a:r>
            <a:r>
              <a:rPr sz="2900" dirty="0">
                <a:solidFill>
                  <a:srgbClr val="292959"/>
                </a:solidFill>
                <a:latin typeface="Trebuchet MS"/>
                <a:cs typeface="Trebuchet MS"/>
              </a:rPr>
              <a:t>be</a:t>
            </a:r>
            <a:r>
              <a:rPr sz="2900" spc="-110" dirty="0">
                <a:solidFill>
                  <a:srgbClr val="292959"/>
                </a:solidFill>
                <a:latin typeface="Trebuchet MS"/>
                <a:cs typeface="Trebuchet MS"/>
              </a:rPr>
              <a:t> </a:t>
            </a:r>
            <a:r>
              <a:rPr sz="2900" spc="-105" dirty="0">
                <a:solidFill>
                  <a:srgbClr val="292959"/>
                </a:solidFill>
                <a:latin typeface="Trebuchet MS"/>
                <a:cs typeface="Trebuchet MS"/>
              </a:rPr>
              <a:t>sufficient</a:t>
            </a:r>
            <a:r>
              <a:rPr sz="2900" spc="-110" dirty="0">
                <a:solidFill>
                  <a:srgbClr val="292959"/>
                </a:solidFill>
                <a:latin typeface="Trebuchet MS"/>
                <a:cs typeface="Trebuchet MS"/>
              </a:rPr>
              <a:t> </a:t>
            </a:r>
            <a:r>
              <a:rPr sz="2900" spc="-10" dirty="0">
                <a:solidFill>
                  <a:srgbClr val="292959"/>
                </a:solidFill>
                <a:latin typeface="Trebuchet MS"/>
                <a:cs typeface="Trebuchet MS"/>
              </a:rPr>
              <a:t>conduct </a:t>
            </a:r>
            <a:r>
              <a:rPr sz="2900" spc="-65" dirty="0">
                <a:solidFill>
                  <a:srgbClr val="292959"/>
                </a:solidFill>
                <a:latin typeface="Trebuchet MS"/>
                <a:cs typeface="Trebuchet MS"/>
              </a:rPr>
              <a:t>Following</a:t>
            </a:r>
            <a:r>
              <a:rPr sz="2900" spc="-105" dirty="0">
                <a:solidFill>
                  <a:srgbClr val="292959"/>
                </a:solidFill>
                <a:latin typeface="Trebuchet MS"/>
                <a:cs typeface="Trebuchet MS"/>
              </a:rPr>
              <a:t> </a:t>
            </a:r>
            <a:r>
              <a:rPr sz="2900" i="1" spc="200" dirty="0">
                <a:solidFill>
                  <a:srgbClr val="292959"/>
                </a:solidFill>
                <a:latin typeface="Gill Sans MT"/>
                <a:cs typeface="Gill Sans MT"/>
              </a:rPr>
              <a:t>Stack</a:t>
            </a:r>
            <a:r>
              <a:rPr sz="2900" i="1" spc="-30" dirty="0">
                <a:solidFill>
                  <a:srgbClr val="292959"/>
                </a:solidFill>
                <a:latin typeface="Gill Sans MT"/>
                <a:cs typeface="Gill Sans MT"/>
              </a:rPr>
              <a:t> </a:t>
            </a:r>
            <a:r>
              <a:rPr sz="2900" i="1" spc="140" dirty="0">
                <a:solidFill>
                  <a:srgbClr val="292959"/>
                </a:solidFill>
                <a:latin typeface="Gill Sans MT"/>
                <a:cs typeface="Gill Sans MT"/>
              </a:rPr>
              <a:t>v</a:t>
            </a:r>
            <a:r>
              <a:rPr sz="2900" i="1" spc="-30" dirty="0">
                <a:solidFill>
                  <a:srgbClr val="292959"/>
                </a:solidFill>
                <a:latin typeface="Gill Sans MT"/>
                <a:cs typeface="Gill Sans MT"/>
              </a:rPr>
              <a:t> </a:t>
            </a:r>
            <a:r>
              <a:rPr sz="2900" i="1" spc="114" dirty="0">
                <a:solidFill>
                  <a:srgbClr val="292959"/>
                </a:solidFill>
                <a:latin typeface="Gill Sans MT"/>
                <a:cs typeface="Gill Sans MT"/>
              </a:rPr>
              <a:t>Dowden</a:t>
            </a:r>
            <a:r>
              <a:rPr sz="2900" spc="114" dirty="0">
                <a:solidFill>
                  <a:srgbClr val="292959"/>
                </a:solidFill>
                <a:latin typeface="Trebuchet MS"/>
                <a:cs typeface="Trebuchet MS"/>
              </a:rPr>
              <a:t>,</a:t>
            </a:r>
            <a:r>
              <a:rPr sz="2900" spc="-100" dirty="0">
                <a:solidFill>
                  <a:srgbClr val="292959"/>
                </a:solidFill>
                <a:latin typeface="Trebuchet MS"/>
                <a:cs typeface="Trebuchet MS"/>
              </a:rPr>
              <a:t> </a:t>
            </a:r>
            <a:r>
              <a:rPr sz="2900" dirty="0">
                <a:solidFill>
                  <a:srgbClr val="292959"/>
                </a:solidFill>
                <a:latin typeface="Trebuchet MS"/>
                <a:cs typeface="Trebuchet MS"/>
              </a:rPr>
              <a:t>advocate</a:t>
            </a:r>
            <a:r>
              <a:rPr sz="2900" spc="-105" dirty="0">
                <a:solidFill>
                  <a:srgbClr val="292959"/>
                </a:solidFill>
                <a:latin typeface="Trebuchet MS"/>
                <a:cs typeface="Trebuchet MS"/>
              </a:rPr>
              <a:t> </a:t>
            </a:r>
            <a:r>
              <a:rPr sz="2900" spc="120" dirty="0">
                <a:solidFill>
                  <a:srgbClr val="292959"/>
                </a:solidFill>
                <a:latin typeface="Trebuchet MS"/>
                <a:cs typeface="Trebuchet MS"/>
              </a:rPr>
              <a:t>a</a:t>
            </a:r>
            <a:r>
              <a:rPr sz="2900" spc="-100" dirty="0">
                <a:solidFill>
                  <a:srgbClr val="292959"/>
                </a:solidFill>
                <a:latin typeface="Trebuchet MS"/>
                <a:cs typeface="Trebuchet MS"/>
              </a:rPr>
              <a:t> </a:t>
            </a:r>
            <a:r>
              <a:rPr sz="2900" spc="-114" dirty="0">
                <a:solidFill>
                  <a:srgbClr val="292959"/>
                </a:solidFill>
                <a:latin typeface="Trebuchet MS"/>
                <a:cs typeface="Trebuchet MS"/>
              </a:rPr>
              <a:t>more</a:t>
            </a:r>
            <a:r>
              <a:rPr sz="2900" spc="-100" dirty="0">
                <a:solidFill>
                  <a:srgbClr val="292959"/>
                </a:solidFill>
                <a:latin typeface="Trebuchet MS"/>
                <a:cs typeface="Trebuchet MS"/>
              </a:rPr>
              <a:t> </a:t>
            </a:r>
            <a:r>
              <a:rPr sz="2900" spc="-105" dirty="0">
                <a:solidFill>
                  <a:srgbClr val="292959"/>
                </a:solidFill>
                <a:latin typeface="Trebuchet MS"/>
                <a:cs typeface="Trebuchet MS"/>
              </a:rPr>
              <a:t>holistic </a:t>
            </a:r>
            <a:r>
              <a:rPr sz="2900" spc="-10" dirty="0">
                <a:solidFill>
                  <a:srgbClr val="292959"/>
                </a:solidFill>
                <a:latin typeface="Trebuchet MS"/>
                <a:cs typeface="Trebuchet MS"/>
              </a:rPr>
              <a:t>approach</a:t>
            </a:r>
            <a:endParaRPr sz="2900">
              <a:latin typeface="Trebuchet MS"/>
              <a:cs typeface="Trebuchet MS"/>
            </a:endParaRPr>
          </a:p>
          <a:p>
            <a:pPr marL="638175" marR="11877675">
              <a:lnSpc>
                <a:spcPct val="135800"/>
              </a:lnSpc>
            </a:pPr>
            <a:r>
              <a:rPr sz="2900" spc="-70" dirty="0">
                <a:solidFill>
                  <a:srgbClr val="292959"/>
                </a:solidFill>
                <a:latin typeface="Trebuchet MS"/>
                <a:cs typeface="Trebuchet MS"/>
              </a:rPr>
              <a:t>Financial</a:t>
            </a:r>
            <a:r>
              <a:rPr sz="2900" spc="-80" dirty="0">
                <a:solidFill>
                  <a:srgbClr val="292959"/>
                </a:solidFill>
                <a:latin typeface="Trebuchet MS"/>
                <a:cs typeface="Trebuchet MS"/>
              </a:rPr>
              <a:t> </a:t>
            </a:r>
            <a:r>
              <a:rPr sz="2900" spc="-10" dirty="0">
                <a:solidFill>
                  <a:srgbClr val="292959"/>
                </a:solidFill>
                <a:latin typeface="Trebuchet MS"/>
                <a:cs typeface="Trebuchet MS"/>
              </a:rPr>
              <a:t>contributions </a:t>
            </a:r>
            <a:r>
              <a:rPr sz="2900" spc="-35" dirty="0">
                <a:solidFill>
                  <a:srgbClr val="292959"/>
                </a:solidFill>
                <a:latin typeface="Trebuchet MS"/>
                <a:cs typeface="Trebuchet MS"/>
              </a:rPr>
              <a:t>Non-</a:t>
            </a:r>
            <a:r>
              <a:rPr sz="2900" spc="-70" dirty="0">
                <a:solidFill>
                  <a:srgbClr val="292959"/>
                </a:solidFill>
                <a:latin typeface="Trebuchet MS"/>
                <a:cs typeface="Trebuchet MS"/>
              </a:rPr>
              <a:t>financial</a:t>
            </a:r>
            <a:r>
              <a:rPr sz="2900" spc="-55" dirty="0">
                <a:solidFill>
                  <a:srgbClr val="292959"/>
                </a:solidFill>
                <a:latin typeface="Trebuchet MS"/>
                <a:cs typeface="Trebuchet MS"/>
              </a:rPr>
              <a:t> </a:t>
            </a:r>
            <a:r>
              <a:rPr sz="2900" spc="-80" dirty="0">
                <a:solidFill>
                  <a:srgbClr val="292959"/>
                </a:solidFill>
                <a:latin typeface="Trebuchet MS"/>
                <a:cs typeface="Trebuchet MS"/>
              </a:rPr>
              <a:t>contributions</a:t>
            </a:r>
            <a:endParaRPr sz="2900">
              <a:latin typeface="Trebuchet MS"/>
              <a:cs typeface="Trebuchet MS"/>
            </a:endParaRPr>
          </a:p>
          <a:p>
            <a:pPr marL="12700" marR="626745">
              <a:lnSpc>
                <a:spcPct val="135800"/>
              </a:lnSpc>
            </a:pPr>
            <a:r>
              <a:rPr sz="2900" b="1" spc="-70" dirty="0">
                <a:solidFill>
                  <a:srgbClr val="292959"/>
                </a:solidFill>
                <a:latin typeface="Trebuchet MS"/>
                <a:cs typeface="Trebuchet MS"/>
              </a:rPr>
              <a:t>Not</a:t>
            </a:r>
            <a:r>
              <a:rPr sz="2900" b="1" spc="-145" dirty="0">
                <a:solidFill>
                  <a:srgbClr val="292959"/>
                </a:solidFill>
                <a:latin typeface="Trebuchet MS"/>
                <a:cs typeface="Trebuchet MS"/>
              </a:rPr>
              <a:t> </a:t>
            </a:r>
            <a:r>
              <a:rPr sz="2900" b="1" dirty="0">
                <a:solidFill>
                  <a:srgbClr val="292959"/>
                </a:solidFill>
                <a:latin typeface="Trebuchet MS"/>
                <a:cs typeface="Trebuchet MS"/>
              </a:rPr>
              <a:t>endorsed</a:t>
            </a:r>
            <a:r>
              <a:rPr sz="2900" b="1" spc="-145" dirty="0">
                <a:solidFill>
                  <a:srgbClr val="292959"/>
                </a:solidFill>
                <a:latin typeface="Trebuchet MS"/>
                <a:cs typeface="Trebuchet MS"/>
              </a:rPr>
              <a:t> </a:t>
            </a:r>
            <a:r>
              <a:rPr sz="2900" b="1" dirty="0">
                <a:solidFill>
                  <a:srgbClr val="292959"/>
                </a:solidFill>
                <a:latin typeface="Trebuchet MS"/>
                <a:cs typeface="Trebuchet MS"/>
              </a:rPr>
              <a:t>by</a:t>
            </a:r>
            <a:r>
              <a:rPr sz="2900" b="1" spc="-145" dirty="0">
                <a:solidFill>
                  <a:srgbClr val="292959"/>
                </a:solidFill>
                <a:latin typeface="Trebuchet MS"/>
                <a:cs typeface="Trebuchet MS"/>
              </a:rPr>
              <a:t> </a:t>
            </a:r>
            <a:r>
              <a:rPr sz="2900" b="1" spc="-105" dirty="0">
                <a:solidFill>
                  <a:srgbClr val="292959"/>
                </a:solidFill>
                <a:latin typeface="Trebuchet MS"/>
                <a:cs typeface="Trebuchet MS"/>
              </a:rPr>
              <a:t>the</a:t>
            </a:r>
            <a:r>
              <a:rPr sz="2900" b="1" spc="-145" dirty="0">
                <a:solidFill>
                  <a:srgbClr val="292959"/>
                </a:solidFill>
                <a:latin typeface="Trebuchet MS"/>
                <a:cs typeface="Trebuchet MS"/>
              </a:rPr>
              <a:t> </a:t>
            </a:r>
            <a:r>
              <a:rPr sz="2900" b="1" spc="-10" dirty="0">
                <a:solidFill>
                  <a:srgbClr val="292959"/>
                </a:solidFill>
                <a:latin typeface="Trebuchet MS"/>
                <a:cs typeface="Trebuchet MS"/>
              </a:rPr>
              <a:t>senior</a:t>
            </a:r>
            <a:r>
              <a:rPr sz="2900" b="1" spc="-145" dirty="0">
                <a:solidFill>
                  <a:srgbClr val="292959"/>
                </a:solidFill>
                <a:latin typeface="Trebuchet MS"/>
                <a:cs typeface="Trebuchet MS"/>
              </a:rPr>
              <a:t> </a:t>
            </a:r>
            <a:r>
              <a:rPr sz="2900" b="1" dirty="0">
                <a:solidFill>
                  <a:srgbClr val="292959"/>
                </a:solidFill>
                <a:latin typeface="Trebuchet MS"/>
                <a:cs typeface="Trebuchet MS"/>
              </a:rPr>
              <a:t>courts</a:t>
            </a:r>
            <a:r>
              <a:rPr sz="2900" b="1" spc="-90" dirty="0">
                <a:solidFill>
                  <a:srgbClr val="292959"/>
                </a:solidFill>
                <a:latin typeface="Trebuchet MS"/>
                <a:cs typeface="Trebuchet MS"/>
              </a:rPr>
              <a:t> </a:t>
            </a:r>
            <a:r>
              <a:rPr sz="2900" dirty="0">
                <a:solidFill>
                  <a:srgbClr val="292959"/>
                </a:solidFill>
                <a:latin typeface="Trebuchet MS"/>
                <a:cs typeface="Trebuchet MS"/>
              </a:rPr>
              <a:t>(as</a:t>
            </a:r>
            <a:r>
              <a:rPr sz="2900" spc="-90" dirty="0">
                <a:solidFill>
                  <a:srgbClr val="292959"/>
                </a:solidFill>
                <a:latin typeface="Trebuchet MS"/>
                <a:cs typeface="Trebuchet MS"/>
              </a:rPr>
              <a:t> </a:t>
            </a:r>
            <a:r>
              <a:rPr sz="2900" i="1" spc="160" dirty="0">
                <a:solidFill>
                  <a:srgbClr val="292959"/>
                </a:solidFill>
                <a:latin typeface="Gill Sans MT"/>
                <a:cs typeface="Gill Sans MT"/>
              </a:rPr>
              <a:t>Rosset</a:t>
            </a:r>
            <a:r>
              <a:rPr sz="2900" i="1" spc="-20" dirty="0">
                <a:solidFill>
                  <a:srgbClr val="292959"/>
                </a:solidFill>
                <a:latin typeface="Gill Sans MT"/>
                <a:cs typeface="Gill Sans MT"/>
              </a:rPr>
              <a:t> </a:t>
            </a:r>
            <a:r>
              <a:rPr sz="2900" spc="-60" dirty="0">
                <a:solidFill>
                  <a:srgbClr val="292959"/>
                </a:solidFill>
                <a:latin typeface="Trebuchet MS"/>
                <a:cs typeface="Trebuchet MS"/>
              </a:rPr>
              <a:t>is</a:t>
            </a:r>
            <a:r>
              <a:rPr sz="2900" spc="-85" dirty="0">
                <a:solidFill>
                  <a:srgbClr val="292959"/>
                </a:solidFill>
                <a:latin typeface="Trebuchet MS"/>
                <a:cs typeface="Trebuchet MS"/>
              </a:rPr>
              <a:t> </a:t>
            </a:r>
            <a:r>
              <a:rPr sz="2900" spc="-95" dirty="0">
                <a:solidFill>
                  <a:srgbClr val="292959"/>
                </a:solidFill>
                <a:latin typeface="Trebuchet MS"/>
                <a:cs typeface="Trebuchet MS"/>
              </a:rPr>
              <a:t>bidning).</a:t>
            </a:r>
            <a:r>
              <a:rPr sz="2900" spc="-90" dirty="0">
                <a:solidFill>
                  <a:srgbClr val="292959"/>
                </a:solidFill>
                <a:latin typeface="Trebuchet MS"/>
                <a:cs typeface="Trebuchet MS"/>
              </a:rPr>
              <a:t> </a:t>
            </a:r>
            <a:r>
              <a:rPr sz="2900" spc="-145" dirty="0">
                <a:solidFill>
                  <a:srgbClr val="292959"/>
                </a:solidFill>
                <a:latin typeface="Trebuchet MS"/>
                <a:cs typeface="Trebuchet MS"/>
              </a:rPr>
              <a:t>However,</a:t>
            </a:r>
            <a:r>
              <a:rPr sz="2900" spc="-90" dirty="0">
                <a:solidFill>
                  <a:srgbClr val="292959"/>
                </a:solidFill>
                <a:latin typeface="Trebuchet MS"/>
                <a:cs typeface="Trebuchet MS"/>
              </a:rPr>
              <a:t> </a:t>
            </a:r>
            <a:r>
              <a:rPr sz="2900" spc="-130" dirty="0">
                <a:solidFill>
                  <a:srgbClr val="292959"/>
                </a:solidFill>
                <a:latin typeface="Trebuchet MS"/>
                <a:cs typeface="Trebuchet MS"/>
              </a:rPr>
              <a:t>shift</a:t>
            </a:r>
            <a:r>
              <a:rPr sz="2900" spc="-90" dirty="0">
                <a:solidFill>
                  <a:srgbClr val="292959"/>
                </a:solidFill>
                <a:latin typeface="Trebuchet MS"/>
                <a:cs typeface="Trebuchet MS"/>
              </a:rPr>
              <a:t> </a:t>
            </a:r>
            <a:r>
              <a:rPr sz="2900" spc="-155" dirty="0">
                <a:solidFill>
                  <a:srgbClr val="292959"/>
                </a:solidFill>
                <a:latin typeface="Trebuchet MS"/>
                <a:cs typeface="Trebuchet MS"/>
              </a:rPr>
              <a:t>in</a:t>
            </a:r>
            <a:r>
              <a:rPr sz="2900" spc="-90" dirty="0">
                <a:solidFill>
                  <a:srgbClr val="292959"/>
                </a:solidFill>
                <a:latin typeface="Trebuchet MS"/>
                <a:cs typeface="Trebuchet MS"/>
              </a:rPr>
              <a:t> </a:t>
            </a:r>
            <a:r>
              <a:rPr sz="2900" spc="-110" dirty="0">
                <a:solidFill>
                  <a:srgbClr val="292959"/>
                </a:solidFill>
                <a:latin typeface="Trebuchet MS"/>
                <a:cs typeface="Trebuchet MS"/>
              </a:rPr>
              <a:t>judicial</a:t>
            </a:r>
            <a:r>
              <a:rPr sz="2900" spc="-90" dirty="0">
                <a:solidFill>
                  <a:srgbClr val="292959"/>
                </a:solidFill>
                <a:latin typeface="Trebuchet MS"/>
                <a:cs typeface="Trebuchet MS"/>
              </a:rPr>
              <a:t> </a:t>
            </a:r>
            <a:r>
              <a:rPr sz="2900" spc="-130" dirty="0">
                <a:solidFill>
                  <a:srgbClr val="292959"/>
                </a:solidFill>
                <a:latin typeface="Trebuchet MS"/>
                <a:cs typeface="Trebuchet MS"/>
              </a:rPr>
              <a:t>attitudes,</a:t>
            </a:r>
            <a:r>
              <a:rPr sz="2900" spc="-85" dirty="0">
                <a:solidFill>
                  <a:srgbClr val="292959"/>
                </a:solidFill>
                <a:latin typeface="Trebuchet MS"/>
                <a:cs typeface="Trebuchet MS"/>
              </a:rPr>
              <a:t> </a:t>
            </a:r>
            <a:r>
              <a:rPr sz="2900" dirty="0">
                <a:solidFill>
                  <a:srgbClr val="292959"/>
                </a:solidFill>
                <a:latin typeface="Trebuchet MS"/>
                <a:cs typeface="Trebuchet MS"/>
              </a:rPr>
              <a:t>see</a:t>
            </a:r>
            <a:r>
              <a:rPr sz="2900" spc="-90" dirty="0">
                <a:solidFill>
                  <a:srgbClr val="292959"/>
                </a:solidFill>
                <a:latin typeface="Trebuchet MS"/>
                <a:cs typeface="Trebuchet MS"/>
              </a:rPr>
              <a:t> </a:t>
            </a:r>
            <a:r>
              <a:rPr sz="2900" spc="-20" dirty="0">
                <a:solidFill>
                  <a:srgbClr val="292959"/>
                </a:solidFill>
                <a:latin typeface="Trebuchet MS"/>
                <a:cs typeface="Trebuchet MS"/>
              </a:rPr>
              <a:t>that </a:t>
            </a:r>
            <a:r>
              <a:rPr sz="2900" spc="-85" dirty="0">
                <a:solidFill>
                  <a:srgbClr val="292959"/>
                </a:solidFill>
                <a:latin typeface="Trebuchet MS"/>
                <a:cs typeface="Trebuchet MS"/>
              </a:rPr>
              <a:t>exceptionally</a:t>
            </a:r>
            <a:r>
              <a:rPr sz="2900" spc="-135" dirty="0">
                <a:solidFill>
                  <a:srgbClr val="292959"/>
                </a:solidFill>
                <a:latin typeface="Trebuchet MS"/>
                <a:cs typeface="Trebuchet MS"/>
              </a:rPr>
              <a:t> </a:t>
            </a:r>
            <a:r>
              <a:rPr sz="2900" spc="-35" dirty="0">
                <a:solidFill>
                  <a:srgbClr val="292959"/>
                </a:solidFill>
                <a:latin typeface="Trebuchet MS"/>
                <a:cs typeface="Trebuchet MS"/>
              </a:rPr>
              <a:t>some</a:t>
            </a:r>
            <a:r>
              <a:rPr sz="2900" spc="-160" dirty="0">
                <a:solidFill>
                  <a:srgbClr val="292959"/>
                </a:solidFill>
                <a:latin typeface="Trebuchet MS"/>
                <a:cs typeface="Trebuchet MS"/>
              </a:rPr>
              <a:t> </a:t>
            </a:r>
            <a:r>
              <a:rPr sz="2900" spc="-70" dirty="0">
                <a:solidFill>
                  <a:srgbClr val="292959"/>
                </a:solidFill>
                <a:latin typeface="Trebuchet MS"/>
                <a:cs typeface="Trebuchet MS"/>
              </a:rPr>
              <a:t>flexibility.</a:t>
            </a:r>
            <a:endParaRPr sz="2900">
              <a:latin typeface="Trebuchet MS"/>
              <a:cs typeface="Trebuchet MS"/>
            </a:endParaRPr>
          </a:p>
          <a:p>
            <a:pPr marL="11912600" marR="407670" indent="-396875">
              <a:lnSpc>
                <a:spcPct val="101099"/>
              </a:lnSpc>
              <a:spcBef>
                <a:spcPts val="1280"/>
              </a:spcBef>
            </a:pPr>
            <a:r>
              <a:rPr sz="3400" b="1" spc="-50" dirty="0">
                <a:solidFill>
                  <a:srgbClr val="FFFFFF"/>
                </a:solidFill>
                <a:latin typeface="Trebuchet MS"/>
                <a:cs typeface="Trebuchet MS"/>
              </a:rPr>
              <a:t>Key</a:t>
            </a:r>
            <a:r>
              <a:rPr sz="3400" b="1" spc="-200" dirty="0">
                <a:solidFill>
                  <a:srgbClr val="FFFFFF"/>
                </a:solidFill>
                <a:latin typeface="Trebuchet MS"/>
                <a:cs typeface="Trebuchet MS"/>
              </a:rPr>
              <a:t> </a:t>
            </a:r>
            <a:r>
              <a:rPr sz="3400" b="1" dirty="0">
                <a:solidFill>
                  <a:srgbClr val="FFFFFF"/>
                </a:solidFill>
                <a:latin typeface="Trebuchet MS"/>
                <a:cs typeface="Trebuchet MS"/>
              </a:rPr>
              <a:t>source:</a:t>
            </a:r>
            <a:r>
              <a:rPr sz="3400" b="1" spc="-125" dirty="0">
                <a:solidFill>
                  <a:srgbClr val="FFFFFF"/>
                </a:solidFill>
                <a:latin typeface="Trebuchet MS"/>
                <a:cs typeface="Trebuchet MS"/>
              </a:rPr>
              <a:t> </a:t>
            </a:r>
            <a:r>
              <a:rPr sz="3400" i="1" spc="175" dirty="0">
                <a:solidFill>
                  <a:srgbClr val="FFFFFF"/>
                </a:solidFill>
                <a:latin typeface="Gill Sans MT"/>
                <a:cs typeface="Gill Sans MT"/>
              </a:rPr>
              <a:t>Lloyds</a:t>
            </a:r>
            <a:r>
              <a:rPr sz="3400" i="1" spc="-45" dirty="0">
                <a:solidFill>
                  <a:srgbClr val="FFFFFF"/>
                </a:solidFill>
                <a:latin typeface="Gill Sans MT"/>
                <a:cs typeface="Gill Sans MT"/>
              </a:rPr>
              <a:t> </a:t>
            </a:r>
            <a:r>
              <a:rPr sz="3400" i="1" spc="100" dirty="0">
                <a:solidFill>
                  <a:srgbClr val="FFFFFF"/>
                </a:solidFill>
                <a:latin typeface="Gill Sans MT"/>
                <a:cs typeface="Gill Sans MT"/>
              </a:rPr>
              <a:t>Bank</a:t>
            </a:r>
            <a:r>
              <a:rPr sz="3400" i="1" spc="-50" dirty="0">
                <a:solidFill>
                  <a:srgbClr val="FFFFFF"/>
                </a:solidFill>
                <a:latin typeface="Gill Sans MT"/>
                <a:cs typeface="Gill Sans MT"/>
              </a:rPr>
              <a:t> </a:t>
            </a:r>
            <a:r>
              <a:rPr sz="3400" i="1" spc="114" dirty="0">
                <a:solidFill>
                  <a:srgbClr val="FFFFFF"/>
                </a:solidFill>
                <a:latin typeface="Gill Sans MT"/>
                <a:cs typeface="Gill Sans MT"/>
              </a:rPr>
              <a:t>v </a:t>
            </a:r>
            <a:r>
              <a:rPr sz="3400" i="1" spc="200" dirty="0">
                <a:solidFill>
                  <a:srgbClr val="FFFFFF"/>
                </a:solidFill>
                <a:latin typeface="Gill Sans MT"/>
                <a:cs typeface="Gill Sans MT"/>
              </a:rPr>
              <a:t>Rosset</a:t>
            </a:r>
            <a:r>
              <a:rPr sz="3400" i="1" spc="-15" dirty="0">
                <a:solidFill>
                  <a:srgbClr val="FFFFFF"/>
                </a:solidFill>
                <a:latin typeface="Gill Sans MT"/>
                <a:cs typeface="Gill Sans MT"/>
              </a:rPr>
              <a:t> </a:t>
            </a:r>
            <a:r>
              <a:rPr sz="3400" spc="-315" dirty="0">
                <a:solidFill>
                  <a:srgbClr val="FFFFFF"/>
                </a:solidFill>
                <a:latin typeface="Trebuchet MS"/>
                <a:cs typeface="Trebuchet MS"/>
              </a:rPr>
              <a:t>[1991]</a:t>
            </a:r>
            <a:r>
              <a:rPr sz="3400" spc="-95" dirty="0">
                <a:solidFill>
                  <a:srgbClr val="FFFFFF"/>
                </a:solidFill>
                <a:latin typeface="Trebuchet MS"/>
                <a:cs typeface="Trebuchet MS"/>
              </a:rPr>
              <a:t> </a:t>
            </a:r>
            <a:r>
              <a:rPr sz="3400" spc="-825" dirty="0">
                <a:solidFill>
                  <a:srgbClr val="FFFFFF"/>
                </a:solidFill>
                <a:latin typeface="Trebuchet MS"/>
                <a:cs typeface="Trebuchet MS"/>
              </a:rPr>
              <a:t>1</a:t>
            </a:r>
            <a:r>
              <a:rPr sz="3400" spc="-95" dirty="0">
                <a:solidFill>
                  <a:srgbClr val="FFFFFF"/>
                </a:solidFill>
                <a:latin typeface="Trebuchet MS"/>
                <a:cs typeface="Trebuchet MS"/>
              </a:rPr>
              <a:t> </a:t>
            </a:r>
            <a:r>
              <a:rPr sz="3400" spc="250" dirty="0">
                <a:solidFill>
                  <a:srgbClr val="FFFFFF"/>
                </a:solidFill>
                <a:latin typeface="Trebuchet MS"/>
                <a:cs typeface="Trebuchet MS"/>
              </a:rPr>
              <a:t>AC</a:t>
            </a:r>
            <a:r>
              <a:rPr sz="3400" spc="-90" dirty="0">
                <a:solidFill>
                  <a:srgbClr val="FFFFFF"/>
                </a:solidFill>
                <a:latin typeface="Trebuchet MS"/>
                <a:cs typeface="Trebuchet MS"/>
              </a:rPr>
              <a:t> </a:t>
            </a:r>
            <a:r>
              <a:rPr sz="3400" spc="-305" dirty="0">
                <a:solidFill>
                  <a:srgbClr val="FFFFFF"/>
                </a:solidFill>
                <a:latin typeface="Trebuchet MS"/>
                <a:cs typeface="Trebuchet MS"/>
              </a:rPr>
              <a:t>107</a:t>
            </a:r>
            <a:endParaRPr sz="3400">
              <a:latin typeface="Trebuchet MS"/>
              <a:cs typeface="Trebuchet MS"/>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665189" y="2129800"/>
            <a:ext cx="95250" cy="95249"/>
          </a:xfrm>
          <a:prstGeom prst="rect">
            <a:avLst/>
          </a:prstGeom>
        </p:spPr>
      </p:pic>
      <p:pic>
        <p:nvPicPr>
          <p:cNvPr id="3" name="object 3"/>
          <p:cNvPicPr/>
          <p:nvPr/>
        </p:nvPicPr>
        <p:blipFill>
          <a:blip r:embed="rId3" cstate="print"/>
          <a:stretch>
            <a:fillRect/>
          </a:stretch>
        </p:blipFill>
        <p:spPr>
          <a:xfrm>
            <a:off x="665189" y="2644150"/>
            <a:ext cx="95250" cy="95249"/>
          </a:xfrm>
          <a:prstGeom prst="rect">
            <a:avLst/>
          </a:prstGeom>
        </p:spPr>
      </p:pic>
      <p:pic>
        <p:nvPicPr>
          <p:cNvPr id="4" name="object 4"/>
          <p:cNvPicPr/>
          <p:nvPr/>
        </p:nvPicPr>
        <p:blipFill>
          <a:blip r:embed="rId3" cstate="print"/>
          <a:stretch>
            <a:fillRect/>
          </a:stretch>
        </p:blipFill>
        <p:spPr>
          <a:xfrm>
            <a:off x="665189" y="3158499"/>
            <a:ext cx="95250" cy="95249"/>
          </a:xfrm>
          <a:prstGeom prst="rect">
            <a:avLst/>
          </a:prstGeom>
        </p:spPr>
      </p:pic>
      <p:pic>
        <p:nvPicPr>
          <p:cNvPr id="5" name="object 5"/>
          <p:cNvPicPr/>
          <p:nvPr/>
        </p:nvPicPr>
        <p:blipFill>
          <a:blip r:embed="rId3" cstate="print"/>
          <a:stretch>
            <a:fillRect/>
          </a:stretch>
        </p:blipFill>
        <p:spPr>
          <a:xfrm>
            <a:off x="665189" y="4187199"/>
            <a:ext cx="95250" cy="95249"/>
          </a:xfrm>
          <a:prstGeom prst="rect">
            <a:avLst/>
          </a:prstGeom>
        </p:spPr>
      </p:pic>
      <p:pic>
        <p:nvPicPr>
          <p:cNvPr id="6" name="object 6"/>
          <p:cNvPicPr/>
          <p:nvPr/>
        </p:nvPicPr>
        <p:blipFill>
          <a:blip r:embed="rId3" cstate="print"/>
          <a:stretch>
            <a:fillRect/>
          </a:stretch>
        </p:blipFill>
        <p:spPr>
          <a:xfrm>
            <a:off x="665189" y="4701549"/>
            <a:ext cx="95250" cy="95249"/>
          </a:xfrm>
          <a:prstGeom prst="rect">
            <a:avLst/>
          </a:prstGeom>
        </p:spPr>
      </p:pic>
      <p:pic>
        <p:nvPicPr>
          <p:cNvPr id="7" name="object 7"/>
          <p:cNvPicPr/>
          <p:nvPr/>
        </p:nvPicPr>
        <p:blipFill>
          <a:blip r:embed="rId3" cstate="print"/>
          <a:stretch>
            <a:fillRect/>
          </a:stretch>
        </p:blipFill>
        <p:spPr>
          <a:xfrm>
            <a:off x="665189" y="5730249"/>
            <a:ext cx="95250" cy="95249"/>
          </a:xfrm>
          <a:prstGeom prst="rect">
            <a:avLst/>
          </a:prstGeom>
        </p:spPr>
      </p:pic>
      <p:pic>
        <p:nvPicPr>
          <p:cNvPr id="8" name="object 8"/>
          <p:cNvPicPr/>
          <p:nvPr/>
        </p:nvPicPr>
        <p:blipFill>
          <a:blip r:embed="rId4" cstate="print"/>
          <a:stretch>
            <a:fillRect/>
          </a:stretch>
        </p:blipFill>
        <p:spPr>
          <a:xfrm>
            <a:off x="1193827" y="6754186"/>
            <a:ext cx="104775" cy="104774"/>
          </a:xfrm>
          <a:prstGeom prst="rect">
            <a:avLst/>
          </a:prstGeom>
        </p:spPr>
      </p:pic>
      <p:pic>
        <p:nvPicPr>
          <p:cNvPr id="9" name="object 9"/>
          <p:cNvPicPr/>
          <p:nvPr/>
        </p:nvPicPr>
        <p:blipFill>
          <a:blip r:embed="rId3" cstate="print"/>
          <a:stretch>
            <a:fillRect/>
          </a:stretch>
        </p:blipFill>
        <p:spPr>
          <a:xfrm>
            <a:off x="665189" y="7787649"/>
            <a:ext cx="95250" cy="95249"/>
          </a:xfrm>
          <a:prstGeom prst="rect">
            <a:avLst/>
          </a:prstGeom>
        </p:spPr>
      </p:pic>
      <p:pic>
        <p:nvPicPr>
          <p:cNvPr id="10" name="object 10"/>
          <p:cNvPicPr/>
          <p:nvPr/>
        </p:nvPicPr>
        <p:blipFill>
          <a:blip r:embed="rId5" cstate="print"/>
          <a:stretch>
            <a:fillRect/>
          </a:stretch>
        </p:blipFill>
        <p:spPr>
          <a:xfrm>
            <a:off x="1193827" y="8297236"/>
            <a:ext cx="104775" cy="104774"/>
          </a:xfrm>
          <a:prstGeom prst="rect">
            <a:avLst/>
          </a:prstGeom>
        </p:spPr>
      </p:pic>
      <p:pic>
        <p:nvPicPr>
          <p:cNvPr id="11" name="object 11"/>
          <p:cNvPicPr/>
          <p:nvPr/>
        </p:nvPicPr>
        <p:blipFill>
          <a:blip r:embed="rId6" cstate="print"/>
          <a:stretch>
            <a:fillRect/>
          </a:stretch>
        </p:blipFill>
        <p:spPr>
          <a:xfrm>
            <a:off x="1193827" y="8811586"/>
            <a:ext cx="104775" cy="104774"/>
          </a:xfrm>
          <a:prstGeom prst="rect">
            <a:avLst/>
          </a:prstGeom>
        </p:spPr>
      </p:pic>
      <p:sp>
        <p:nvSpPr>
          <p:cNvPr id="12" name="object 12"/>
          <p:cNvSpPr txBox="1"/>
          <p:nvPr/>
        </p:nvSpPr>
        <p:spPr>
          <a:xfrm>
            <a:off x="906390" y="1809099"/>
            <a:ext cx="16774160" cy="7740650"/>
          </a:xfrm>
          <a:prstGeom prst="rect">
            <a:avLst/>
          </a:prstGeom>
        </p:spPr>
        <p:txBody>
          <a:bodyPr vert="horz" wrap="square" lIns="0" tIns="12700" rIns="0" bIns="0" rtlCol="0">
            <a:spAutoFit/>
          </a:bodyPr>
          <a:lstStyle/>
          <a:p>
            <a:pPr marL="12700" marR="187325">
              <a:lnSpc>
                <a:spcPct val="135000"/>
              </a:lnSpc>
              <a:spcBef>
                <a:spcPts val="100"/>
              </a:spcBef>
            </a:pPr>
            <a:r>
              <a:rPr sz="2500" b="1" i="1" spc="-65" dirty="0">
                <a:solidFill>
                  <a:srgbClr val="292959"/>
                </a:solidFill>
                <a:latin typeface="Trebuchet MS"/>
                <a:cs typeface="Trebuchet MS"/>
              </a:rPr>
              <a:t>Rosset</a:t>
            </a:r>
            <a:r>
              <a:rPr sz="2500" spc="-65" dirty="0">
                <a:solidFill>
                  <a:srgbClr val="292959"/>
                </a:solidFill>
                <a:latin typeface="Trebuchet MS"/>
                <a:cs typeface="Trebuchet MS"/>
              </a:rPr>
              <a:t>:</a:t>
            </a:r>
            <a:r>
              <a:rPr sz="2500" spc="-125" dirty="0">
                <a:solidFill>
                  <a:srgbClr val="292959"/>
                </a:solidFill>
                <a:latin typeface="Trebuchet MS"/>
                <a:cs typeface="Trebuchet MS"/>
              </a:rPr>
              <a:t> </a:t>
            </a:r>
            <a:r>
              <a:rPr sz="2500" spc="-25" dirty="0">
                <a:solidFill>
                  <a:srgbClr val="292959"/>
                </a:solidFill>
                <a:latin typeface="Trebuchet MS"/>
                <a:cs typeface="Trebuchet MS"/>
              </a:rPr>
              <a:t>non-</a:t>
            </a:r>
            <a:r>
              <a:rPr sz="2500" spc="-10" dirty="0">
                <a:solidFill>
                  <a:srgbClr val="292959"/>
                </a:solidFill>
                <a:latin typeface="Trebuchet MS"/>
                <a:cs typeface="Trebuchet MS"/>
              </a:rPr>
              <a:t>legal</a:t>
            </a:r>
            <a:r>
              <a:rPr sz="2500" spc="-100" dirty="0">
                <a:solidFill>
                  <a:srgbClr val="292959"/>
                </a:solidFill>
                <a:latin typeface="Trebuchet MS"/>
                <a:cs typeface="Trebuchet MS"/>
              </a:rPr>
              <a:t> </a:t>
            </a:r>
            <a:r>
              <a:rPr sz="2500" spc="-70" dirty="0">
                <a:solidFill>
                  <a:srgbClr val="292959"/>
                </a:solidFill>
                <a:latin typeface="Trebuchet MS"/>
                <a:cs typeface="Trebuchet MS"/>
              </a:rPr>
              <a:t>owner</a:t>
            </a:r>
            <a:r>
              <a:rPr sz="2500" spc="-95" dirty="0">
                <a:solidFill>
                  <a:srgbClr val="292959"/>
                </a:solidFill>
                <a:latin typeface="Trebuchet MS"/>
                <a:cs typeface="Trebuchet MS"/>
              </a:rPr>
              <a:t> </a:t>
            </a:r>
            <a:r>
              <a:rPr sz="2500" dirty="0">
                <a:solidFill>
                  <a:srgbClr val="292959"/>
                </a:solidFill>
                <a:latin typeface="Trebuchet MS"/>
                <a:cs typeface="Trebuchet MS"/>
              </a:rPr>
              <a:t>can</a:t>
            </a:r>
            <a:r>
              <a:rPr sz="2500" spc="-95" dirty="0">
                <a:solidFill>
                  <a:srgbClr val="292959"/>
                </a:solidFill>
                <a:latin typeface="Trebuchet MS"/>
                <a:cs typeface="Trebuchet MS"/>
              </a:rPr>
              <a:t> </a:t>
            </a:r>
            <a:r>
              <a:rPr sz="2500" spc="-35" dirty="0">
                <a:solidFill>
                  <a:srgbClr val="292959"/>
                </a:solidFill>
                <a:latin typeface="Trebuchet MS"/>
                <a:cs typeface="Trebuchet MS"/>
              </a:rPr>
              <a:t>obtain</a:t>
            </a:r>
            <a:r>
              <a:rPr sz="2500" spc="-95" dirty="0">
                <a:solidFill>
                  <a:srgbClr val="292959"/>
                </a:solidFill>
                <a:latin typeface="Trebuchet MS"/>
                <a:cs typeface="Trebuchet MS"/>
              </a:rPr>
              <a:t> </a:t>
            </a:r>
            <a:r>
              <a:rPr sz="2500" dirty="0">
                <a:solidFill>
                  <a:srgbClr val="292959"/>
                </a:solidFill>
                <a:latin typeface="Trebuchet MS"/>
                <a:cs typeface="Trebuchet MS"/>
              </a:rPr>
              <a:t>an</a:t>
            </a:r>
            <a:r>
              <a:rPr sz="2500" spc="-95" dirty="0">
                <a:solidFill>
                  <a:srgbClr val="292959"/>
                </a:solidFill>
                <a:latin typeface="Trebuchet MS"/>
                <a:cs typeface="Trebuchet MS"/>
              </a:rPr>
              <a:t> </a:t>
            </a:r>
            <a:r>
              <a:rPr sz="2500" spc="-110" dirty="0">
                <a:solidFill>
                  <a:srgbClr val="292959"/>
                </a:solidFill>
                <a:latin typeface="Trebuchet MS"/>
                <a:cs typeface="Trebuchet MS"/>
              </a:rPr>
              <a:t>interest</a:t>
            </a:r>
            <a:r>
              <a:rPr sz="2500" spc="-80" dirty="0">
                <a:solidFill>
                  <a:srgbClr val="292959"/>
                </a:solidFill>
                <a:latin typeface="Trebuchet MS"/>
                <a:cs typeface="Trebuchet MS"/>
              </a:rPr>
              <a:t> </a:t>
            </a:r>
            <a:r>
              <a:rPr sz="2500" spc="-70" dirty="0">
                <a:solidFill>
                  <a:srgbClr val="292959"/>
                </a:solidFill>
                <a:latin typeface="Trebuchet MS"/>
                <a:cs typeface="Trebuchet MS"/>
              </a:rPr>
              <a:t>through</a:t>
            </a:r>
            <a:r>
              <a:rPr sz="2500" spc="-95" dirty="0">
                <a:solidFill>
                  <a:srgbClr val="292959"/>
                </a:solidFill>
                <a:latin typeface="Trebuchet MS"/>
                <a:cs typeface="Trebuchet MS"/>
              </a:rPr>
              <a:t> </a:t>
            </a:r>
            <a:r>
              <a:rPr sz="2500" spc="-110" dirty="0">
                <a:solidFill>
                  <a:srgbClr val="292959"/>
                </a:solidFill>
                <a:latin typeface="Trebuchet MS"/>
                <a:cs typeface="Trebuchet MS"/>
              </a:rPr>
              <a:t>directly</a:t>
            </a:r>
            <a:r>
              <a:rPr sz="2500" spc="-80" dirty="0">
                <a:solidFill>
                  <a:srgbClr val="292959"/>
                </a:solidFill>
                <a:latin typeface="Trebuchet MS"/>
                <a:cs typeface="Trebuchet MS"/>
              </a:rPr>
              <a:t> </a:t>
            </a:r>
            <a:r>
              <a:rPr sz="2500" spc="-70" dirty="0">
                <a:solidFill>
                  <a:srgbClr val="292959"/>
                </a:solidFill>
                <a:latin typeface="Trebuchet MS"/>
                <a:cs typeface="Trebuchet MS"/>
              </a:rPr>
              <a:t>contributing</a:t>
            </a:r>
            <a:r>
              <a:rPr sz="2500" spc="-95" dirty="0">
                <a:solidFill>
                  <a:srgbClr val="292959"/>
                </a:solidFill>
                <a:latin typeface="Trebuchet MS"/>
                <a:cs typeface="Trebuchet MS"/>
              </a:rPr>
              <a:t> </a:t>
            </a:r>
            <a:r>
              <a:rPr sz="2500" spc="-45" dirty="0">
                <a:solidFill>
                  <a:srgbClr val="292959"/>
                </a:solidFill>
                <a:latin typeface="Trebuchet MS"/>
                <a:cs typeface="Trebuchet MS"/>
              </a:rPr>
              <a:t>to</a:t>
            </a:r>
            <a:r>
              <a:rPr sz="2500" spc="-95" dirty="0">
                <a:solidFill>
                  <a:srgbClr val="292959"/>
                </a:solidFill>
                <a:latin typeface="Trebuchet MS"/>
                <a:cs typeface="Trebuchet MS"/>
              </a:rPr>
              <a:t> the </a:t>
            </a:r>
            <a:r>
              <a:rPr sz="2500" spc="-25" dirty="0">
                <a:solidFill>
                  <a:srgbClr val="292959"/>
                </a:solidFill>
                <a:latin typeface="Trebuchet MS"/>
                <a:cs typeface="Trebuchet MS"/>
              </a:rPr>
              <a:t>purchase</a:t>
            </a:r>
            <a:r>
              <a:rPr sz="2500" spc="-95" dirty="0">
                <a:solidFill>
                  <a:srgbClr val="292959"/>
                </a:solidFill>
                <a:latin typeface="Trebuchet MS"/>
                <a:cs typeface="Trebuchet MS"/>
              </a:rPr>
              <a:t> </a:t>
            </a:r>
            <a:r>
              <a:rPr sz="2500" spc="-55" dirty="0">
                <a:solidFill>
                  <a:srgbClr val="292959"/>
                </a:solidFill>
                <a:latin typeface="Trebuchet MS"/>
                <a:cs typeface="Trebuchet MS"/>
              </a:rPr>
              <a:t>price</a:t>
            </a:r>
            <a:r>
              <a:rPr sz="2500" spc="-95" dirty="0">
                <a:solidFill>
                  <a:srgbClr val="292959"/>
                </a:solidFill>
                <a:latin typeface="Trebuchet MS"/>
                <a:cs typeface="Trebuchet MS"/>
              </a:rPr>
              <a:t> </a:t>
            </a:r>
            <a:r>
              <a:rPr sz="2500" spc="-85" dirty="0">
                <a:solidFill>
                  <a:srgbClr val="292959"/>
                </a:solidFill>
                <a:latin typeface="Trebuchet MS"/>
                <a:cs typeface="Trebuchet MS"/>
              </a:rPr>
              <a:t>or</a:t>
            </a:r>
            <a:r>
              <a:rPr sz="2500" spc="-95" dirty="0">
                <a:solidFill>
                  <a:srgbClr val="292959"/>
                </a:solidFill>
                <a:latin typeface="Trebuchet MS"/>
                <a:cs typeface="Trebuchet MS"/>
              </a:rPr>
              <a:t> </a:t>
            </a:r>
            <a:r>
              <a:rPr sz="2500" dirty="0">
                <a:solidFill>
                  <a:srgbClr val="292959"/>
                </a:solidFill>
                <a:latin typeface="Trebuchet MS"/>
                <a:cs typeface="Trebuchet MS"/>
              </a:rPr>
              <a:t>mortgage</a:t>
            </a:r>
            <a:r>
              <a:rPr sz="2500" spc="-95" dirty="0">
                <a:solidFill>
                  <a:srgbClr val="292959"/>
                </a:solidFill>
                <a:latin typeface="Trebuchet MS"/>
                <a:cs typeface="Trebuchet MS"/>
              </a:rPr>
              <a:t> </a:t>
            </a:r>
            <a:r>
              <a:rPr sz="2500" spc="-10" dirty="0">
                <a:solidFill>
                  <a:srgbClr val="292959"/>
                </a:solidFill>
                <a:latin typeface="Trebuchet MS"/>
                <a:cs typeface="Trebuchet MS"/>
              </a:rPr>
              <a:t>payments </a:t>
            </a:r>
            <a:r>
              <a:rPr sz="2500" spc="-90" dirty="0">
                <a:solidFill>
                  <a:srgbClr val="292959"/>
                </a:solidFill>
                <a:latin typeface="Trebuchet MS"/>
                <a:cs typeface="Trebuchet MS"/>
              </a:rPr>
              <a:t>Payments</a:t>
            </a:r>
            <a:r>
              <a:rPr sz="2500" spc="-80" dirty="0">
                <a:solidFill>
                  <a:srgbClr val="292959"/>
                </a:solidFill>
                <a:latin typeface="Trebuchet MS"/>
                <a:cs typeface="Trebuchet MS"/>
              </a:rPr>
              <a:t> </a:t>
            </a:r>
            <a:r>
              <a:rPr sz="2500" spc="-120" dirty="0">
                <a:solidFill>
                  <a:srgbClr val="292959"/>
                </a:solidFill>
                <a:latin typeface="Trebuchet MS"/>
                <a:cs typeface="Trebuchet MS"/>
              </a:rPr>
              <a:t>must</a:t>
            </a:r>
            <a:r>
              <a:rPr sz="2500" spc="-75" dirty="0">
                <a:solidFill>
                  <a:srgbClr val="292959"/>
                </a:solidFill>
                <a:latin typeface="Trebuchet MS"/>
                <a:cs typeface="Trebuchet MS"/>
              </a:rPr>
              <a:t> </a:t>
            </a:r>
            <a:r>
              <a:rPr sz="2500" dirty="0">
                <a:solidFill>
                  <a:srgbClr val="292959"/>
                </a:solidFill>
                <a:latin typeface="Trebuchet MS"/>
                <a:cs typeface="Trebuchet MS"/>
              </a:rPr>
              <a:t>be</a:t>
            </a:r>
            <a:r>
              <a:rPr sz="2500" spc="-75" dirty="0">
                <a:solidFill>
                  <a:srgbClr val="292959"/>
                </a:solidFill>
                <a:latin typeface="Trebuchet MS"/>
                <a:cs typeface="Trebuchet MS"/>
              </a:rPr>
              <a:t> </a:t>
            </a:r>
            <a:r>
              <a:rPr sz="2500" spc="-110" dirty="0">
                <a:solidFill>
                  <a:srgbClr val="292959"/>
                </a:solidFill>
                <a:latin typeface="Trebuchet MS"/>
                <a:cs typeface="Trebuchet MS"/>
              </a:rPr>
              <a:t>“referable</a:t>
            </a:r>
            <a:r>
              <a:rPr sz="2500" spc="-75" dirty="0">
                <a:solidFill>
                  <a:srgbClr val="292959"/>
                </a:solidFill>
                <a:latin typeface="Trebuchet MS"/>
                <a:cs typeface="Trebuchet MS"/>
              </a:rPr>
              <a:t> </a:t>
            </a:r>
            <a:r>
              <a:rPr sz="2500" spc="-45" dirty="0">
                <a:solidFill>
                  <a:srgbClr val="292959"/>
                </a:solidFill>
                <a:latin typeface="Trebuchet MS"/>
                <a:cs typeface="Trebuchet MS"/>
              </a:rPr>
              <a:t>to</a:t>
            </a:r>
            <a:r>
              <a:rPr sz="2500" spc="-80" dirty="0">
                <a:solidFill>
                  <a:srgbClr val="292959"/>
                </a:solidFill>
                <a:latin typeface="Trebuchet MS"/>
                <a:cs typeface="Trebuchet MS"/>
              </a:rPr>
              <a:t> </a:t>
            </a:r>
            <a:r>
              <a:rPr sz="2500" spc="-55" dirty="0">
                <a:solidFill>
                  <a:srgbClr val="292959"/>
                </a:solidFill>
                <a:latin typeface="Trebuchet MS"/>
                <a:cs typeface="Trebuchet MS"/>
              </a:rPr>
              <a:t>acquisition</a:t>
            </a:r>
            <a:r>
              <a:rPr sz="2500" spc="-75" dirty="0">
                <a:solidFill>
                  <a:srgbClr val="292959"/>
                </a:solidFill>
                <a:latin typeface="Trebuchet MS"/>
                <a:cs typeface="Trebuchet MS"/>
              </a:rPr>
              <a:t> </a:t>
            </a:r>
            <a:r>
              <a:rPr sz="2500" dirty="0">
                <a:solidFill>
                  <a:srgbClr val="292959"/>
                </a:solidFill>
                <a:latin typeface="Trebuchet MS"/>
                <a:cs typeface="Trebuchet MS"/>
              </a:rPr>
              <a:t>of</a:t>
            </a:r>
            <a:r>
              <a:rPr sz="2500" spc="-75" dirty="0">
                <a:solidFill>
                  <a:srgbClr val="292959"/>
                </a:solidFill>
                <a:latin typeface="Trebuchet MS"/>
                <a:cs typeface="Trebuchet MS"/>
              </a:rPr>
              <a:t> </a:t>
            </a:r>
            <a:r>
              <a:rPr sz="2500" spc="-95" dirty="0">
                <a:solidFill>
                  <a:srgbClr val="292959"/>
                </a:solidFill>
                <a:latin typeface="Trebuchet MS"/>
                <a:cs typeface="Trebuchet MS"/>
              </a:rPr>
              <a:t>the</a:t>
            </a:r>
            <a:r>
              <a:rPr sz="2500" spc="-75" dirty="0">
                <a:solidFill>
                  <a:srgbClr val="292959"/>
                </a:solidFill>
                <a:latin typeface="Trebuchet MS"/>
                <a:cs typeface="Trebuchet MS"/>
              </a:rPr>
              <a:t> </a:t>
            </a:r>
            <a:r>
              <a:rPr sz="2500" spc="-110" dirty="0">
                <a:solidFill>
                  <a:srgbClr val="292959"/>
                </a:solidFill>
                <a:latin typeface="Trebuchet MS"/>
                <a:cs typeface="Trebuchet MS"/>
              </a:rPr>
              <a:t>house”</a:t>
            </a:r>
            <a:r>
              <a:rPr sz="2500" spc="-80" dirty="0">
                <a:solidFill>
                  <a:srgbClr val="292959"/>
                </a:solidFill>
                <a:latin typeface="Trebuchet MS"/>
                <a:cs typeface="Trebuchet MS"/>
              </a:rPr>
              <a:t> </a:t>
            </a:r>
            <a:r>
              <a:rPr sz="2500" b="1" i="1" spc="-20" dirty="0">
                <a:solidFill>
                  <a:srgbClr val="292959"/>
                </a:solidFill>
                <a:latin typeface="Trebuchet MS"/>
                <a:cs typeface="Trebuchet MS"/>
              </a:rPr>
              <a:t>Grant</a:t>
            </a:r>
            <a:r>
              <a:rPr sz="2500" b="1" i="1" spc="-125" dirty="0">
                <a:solidFill>
                  <a:srgbClr val="292959"/>
                </a:solidFill>
                <a:latin typeface="Trebuchet MS"/>
                <a:cs typeface="Trebuchet MS"/>
              </a:rPr>
              <a:t> </a:t>
            </a:r>
            <a:r>
              <a:rPr sz="2500" b="1" i="1" spc="-160" dirty="0">
                <a:solidFill>
                  <a:srgbClr val="292959"/>
                </a:solidFill>
                <a:latin typeface="Trebuchet MS"/>
                <a:cs typeface="Trebuchet MS"/>
              </a:rPr>
              <a:t>v</a:t>
            </a:r>
            <a:r>
              <a:rPr sz="2500" b="1" i="1" spc="-125" dirty="0">
                <a:solidFill>
                  <a:srgbClr val="292959"/>
                </a:solidFill>
                <a:latin typeface="Trebuchet MS"/>
                <a:cs typeface="Trebuchet MS"/>
              </a:rPr>
              <a:t> </a:t>
            </a:r>
            <a:r>
              <a:rPr sz="2500" b="1" i="1" spc="-20" dirty="0">
                <a:solidFill>
                  <a:srgbClr val="292959"/>
                </a:solidFill>
                <a:latin typeface="Trebuchet MS"/>
                <a:cs typeface="Trebuchet MS"/>
              </a:rPr>
              <a:t>Edwards</a:t>
            </a:r>
            <a:r>
              <a:rPr sz="2500" b="1" i="1" spc="-130" dirty="0">
                <a:solidFill>
                  <a:srgbClr val="292959"/>
                </a:solidFill>
                <a:latin typeface="Trebuchet MS"/>
                <a:cs typeface="Trebuchet MS"/>
              </a:rPr>
              <a:t> </a:t>
            </a:r>
            <a:r>
              <a:rPr sz="2500" b="1" spc="-225" dirty="0">
                <a:solidFill>
                  <a:srgbClr val="292959"/>
                </a:solidFill>
                <a:latin typeface="Trebuchet MS"/>
                <a:cs typeface="Trebuchet MS"/>
              </a:rPr>
              <a:t>[1986]</a:t>
            </a:r>
            <a:r>
              <a:rPr sz="2500" b="1" spc="-125" dirty="0">
                <a:solidFill>
                  <a:srgbClr val="292959"/>
                </a:solidFill>
                <a:latin typeface="Trebuchet MS"/>
                <a:cs typeface="Trebuchet MS"/>
              </a:rPr>
              <a:t> </a:t>
            </a:r>
            <a:r>
              <a:rPr sz="2500" b="1" spc="-720" dirty="0">
                <a:solidFill>
                  <a:srgbClr val="292959"/>
                </a:solidFill>
                <a:latin typeface="Trebuchet MS"/>
                <a:cs typeface="Trebuchet MS"/>
              </a:rPr>
              <a:t>1</a:t>
            </a:r>
            <a:r>
              <a:rPr sz="2500" b="1" spc="-125" dirty="0">
                <a:solidFill>
                  <a:srgbClr val="292959"/>
                </a:solidFill>
                <a:latin typeface="Trebuchet MS"/>
                <a:cs typeface="Trebuchet MS"/>
              </a:rPr>
              <a:t> </a:t>
            </a:r>
            <a:r>
              <a:rPr sz="2500" b="1" spc="105" dirty="0">
                <a:solidFill>
                  <a:srgbClr val="292959"/>
                </a:solidFill>
                <a:latin typeface="Trebuchet MS"/>
                <a:cs typeface="Trebuchet MS"/>
              </a:rPr>
              <a:t>Ch</a:t>
            </a:r>
            <a:r>
              <a:rPr sz="2500" b="1" spc="-125" dirty="0">
                <a:solidFill>
                  <a:srgbClr val="292959"/>
                </a:solidFill>
                <a:latin typeface="Trebuchet MS"/>
                <a:cs typeface="Trebuchet MS"/>
              </a:rPr>
              <a:t> </a:t>
            </a:r>
            <a:r>
              <a:rPr sz="2500" b="1" spc="-25" dirty="0">
                <a:solidFill>
                  <a:srgbClr val="292959"/>
                </a:solidFill>
                <a:latin typeface="Trebuchet MS"/>
                <a:cs typeface="Trebuchet MS"/>
              </a:rPr>
              <a:t>638</a:t>
            </a:r>
            <a:endParaRPr sz="2500">
              <a:latin typeface="Trebuchet MS"/>
              <a:cs typeface="Trebuchet MS"/>
            </a:endParaRPr>
          </a:p>
          <a:p>
            <a:pPr marL="12700" marR="973455">
              <a:lnSpc>
                <a:spcPct val="135000"/>
              </a:lnSpc>
              <a:tabLst>
                <a:tab pos="3218815" algn="l"/>
              </a:tabLst>
            </a:pPr>
            <a:r>
              <a:rPr sz="2500" spc="-90" dirty="0">
                <a:solidFill>
                  <a:srgbClr val="292959"/>
                </a:solidFill>
                <a:latin typeface="Trebuchet MS"/>
                <a:cs typeface="Trebuchet MS"/>
              </a:rPr>
              <a:t>However</a:t>
            </a:r>
            <a:r>
              <a:rPr sz="2500" spc="-100" dirty="0">
                <a:solidFill>
                  <a:srgbClr val="292959"/>
                </a:solidFill>
                <a:latin typeface="Trebuchet MS"/>
                <a:cs typeface="Trebuchet MS"/>
              </a:rPr>
              <a:t> </a:t>
            </a:r>
            <a:r>
              <a:rPr sz="2500" spc="-95" dirty="0">
                <a:solidFill>
                  <a:srgbClr val="292959"/>
                </a:solidFill>
                <a:latin typeface="Trebuchet MS"/>
                <a:cs typeface="Trebuchet MS"/>
              </a:rPr>
              <a:t>indirect</a:t>
            </a:r>
            <a:r>
              <a:rPr sz="2500" spc="-90" dirty="0">
                <a:solidFill>
                  <a:srgbClr val="292959"/>
                </a:solidFill>
                <a:latin typeface="Trebuchet MS"/>
                <a:cs typeface="Trebuchet MS"/>
              </a:rPr>
              <a:t> </a:t>
            </a:r>
            <a:r>
              <a:rPr sz="2500" spc="-60" dirty="0">
                <a:solidFill>
                  <a:srgbClr val="292959"/>
                </a:solidFill>
                <a:latin typeface="Trebuchet MS"/>
                <a:cs typeface="Trebuchet MS"/>
              </a:rPr>
              <a:t>financial</a:t>
            </a:r>
            <a:r>
              <a:rPr sz="2500" spc="-90" dirty="0">
                <a:solidFill>
                  <a:srgbClr val="292959"/>
                </a:solidFill>
                <a:latin typeface="Trebuchet MS"/>
                <a:cs typeface="Trebuchet MS"/>
              </a:rPr>
              <a:t> </a:t>
            </a:r>
            <a:r>
              <a:rPr sz="2500" spc="-80" dirty="0">
                <a:solidFill>
                  <a:srgbClr val="292959"/>
                </a:solidFill>
                <a:latin typeface="Trebuchet MS"/>
                <a:cs typeface="Trebuchet MS"/>
              </a:rPr>
              <a:t>contributions</a:t>
            </a:r>
            <a:r>
              <a:rPr sz="2500" spc="-90" dirty="0">
                <a:solidFill>
                  <a:srgbClr val="292959"/>
                </a:solidFill>
                <a:latin typeface="Trebuchet MS"/>
                <a:cs typeface="Trebuchet MS"/>
              </a:rPr>
              <a:t> </a:t>
            </a:r>
            <a:r>
              <a:rPr sz="2500" spc="-85" dirty="0">
                <a:solidFill>
                  <a:srgbClr val="292959"/>
                </a:solidFill>
                <a:latin typeface="Trebuchet MS"/>
                <a:cs typeface="Trebuchet MS"/>
              </a:rPr>
              <a:t>may</a:t>
            </a:r>
            <a:r>
              <a:rPr sz="2500" spc="-90" dirty="0">
                <a:solidFill>
                  <a:srgbClr val="292959"/>
                </a:solidFill>
                <a:latin typeface="Trebuchet MS"/>
                <a:cs typeface="Trebuchet MS"/>
              </a:rPr>
              <a:t> </a:t>
            </a:r>
            <a:r>
              <a:rPr sz="2500" dirty="0">
                <a:solidFill>
                  <a:srgbClr val="292959"/>
                </a:solidFill>
                <a:latin typeface="Trebuchet MS"/>
                <a:cs typeface="Trebuchet MS"/>
              </a:rPr>
              <a:t>be</a:t>
            </a:r>
            <a:r>
              <a:rPr sz="2500" spc="-90" dirty="0">
                <a:solidFill>
                  <a:srgbClr val="292959"/>
                </a:solidFill>
                <a:latin typeface="Trebuchet MS"/>
                <a:cs typeface="Trebuchet MS"/>
              </a:rPr>
              <a:t> </a:t>
            </a:r>
            <a:r>
              <a:rPr sz="2500" spc="-85" dirty="0">
                <a:solidFill>
                  <a:srgbClr val="292959"/>
                </a:solidFill>
                <a:latin typeface="Trebuchet MS"/>
                <a:cs typeface="Trebuchet MS"/>
              </a:rPr>
              <a:t>sufficient </a:t>
            </a:r>
            <a:r>
              <a:rPr sz="2500" spc="-80" dirty="0">
                <a:solidFill>
                  <a:srgbClr val="292959"/>
                </a:solidFill>
                <a:latin typeface="Trebuchet MS"/>
                <a:cs typeface="Trebuchet MS"/>
              </a:rPr>
              <a:t>where</a:t>
            </a:r>
            <a:r>
              <a:rPr sz="2500" spc="-90" dirty="0">
                <a:solidFill>
                  <a:srgbClr val="292959"/>
                </a:solidFill>
                <a:latin typeface="Trebuchet MS"/>
                <a:cs typeface="Trebuchet MS"/>
              </a:rPr>
              <a:t> </a:t>
            </a:r>
            <a:r>
              <a:rPr sz="2500" spc="-125" dirty="0">
                <a:solidFill>
                  <a:srgbClr val="292959"/>
                </a:solidFill>
                <a:latin typeface="Trebuchet MS"/>
                <a:cs typeface="Trebuchet MS"/>
              </a:rPr>
              <a:t>they</a:t>
            </a:r>
            <a:r>
              <a:rPr sz="2500" spc="-80" dirty="0">
                <a:solidFill>
                  <a:srgbClr val="292959"/>
                </a:solidFill>
                <a:latin typeface="Trebuchet MS"/>
                <a:cs typeface="Trebuchet MS"/>
              </a:rPr>
              <a:t> </a:t>
            </a:r>
            <a:r>
              <a:rPr sz="2500" spc="-25" dirty="0">
                <a:solidFill>
                  <a:srgbClr val="292959"/>
                </a:solidFill>
                <a:latin typeface="Trebuchet MS"/>
                <a:cs typeface="Trebuchet MS"/>
              </a:rPr>
              <a:t>enable</a:t>
            </a:r>
            <a:r>
              <a:rPr sz="2500" spc="-90" dirty="0">
                <a:solidFill>
                  <a:srgbClr val="292959"/>
                </a:solidFill>
                <a:latin typeface="Trebuchet MS"/>
                <a:cs typeface="Trebuchet MS"/>
              </a:rPr>
              <a:t> </a:t>
            </a:r>
            <a:r>
              <a:rPr sz="2500" spc="-95" dirty="0">
                <a:solidFill>
                  <a:srgbClr val="292959"/>
                </a:solidFill>
                <a:latin typeface="Trebuchet MS"/>
                <a:cs typeface="Trebuchet MS"/>
              </a:rPr>
              <a:t>the</a:t>
            </a:r>
            <a:r>
              <a:rPr sz="2500" spc="-90" dirty="0">
                <a:solidFill>
                  <a:srgbClr val="292959"/>
                </a:solidFill>
                <a:latin typeface="Trebuchet MS"/>
                <a:cs typeface="Trebuchet MS"/>
              </a:rPr>
              <a:t> </a:t>
            </a:r>
            <a:r>
              <a:rPr sz="2500" spc="-10" dirty="0">
                <a:solidFill>
                  <a:srgbClr val="292959"/>
                </a:solidFill>
                <a:latin typeface="Trebuchet MS"/>
                <a:cs typeface="Trebuchet MS"/>
              </a:rPr>
              <a:t>legal</a:t>
            </a:r>
            <a:r>
              <a:rPr sz="2500" spc="-90" dirty="0">
                <a:solidFill>
                  <a:srgbClr val="292959"/>
                </a:solidFill>
                <a:latin typeface="Trebuchet MS"/>
                <a:cs typeface="Trebuchet MS"/>
              </a:rPr>
              <a:t> </a:t>
            </a:r>
            <a:r>
              <a:rPr sz="2500" spc="-70" dirty="0">
                <a:solidFill>
                  <a:srgbClr val="292959"/>
                </a:solidFill>
                <a:latin typeface="Trebuchet MS"/>
                <a:cs typeface="Trebuchet MS"/>
              </a:rPr>
              <a:t>owner</a:t>
            </a:r>
            <a:r>
              <a:rPr sz="2500" spc="-90" dirty="0">
                <a:solidFill>
                  <a:srgbClr val="292959"/>
                </a:solidFill>
                <a:latin typeface="Trebuchet MS"/>
                <a:cs typeface="Trebuchet MS"/>
              </a:rPr>
              <a:t> </a:t>
            </a:r>
            <a:r>
              <a:rPr sz="2500" spc="-45" dirty="0">
                <a:solidFill>
                  <a:srgbClr val="292959"/>
                </a:solidFill>
                <a:latin typeface="Trebuchet MS"/>
                <a:cs typeface="Trebuchet MS"/>
              </a:rPr>
              <a:t>to</a:t>
            </a:r>
            <a:r>
              <a:rPr sz="2500" spc="-90" dirty="0">
                <a:solidFill>
                  <a:srgbClr val="292959"/>
                </a:solidFill>
                <a:latin typeface="Trebuchet MS"/>
                <a:cs typeface="Trebuchet MS"/>
              </a:rPr>
              <a:t> </a:t>
            </a:r>
            <a:r>
              <a:rPr sz="2500" spc="-65" dirty="0">
                <a:solidFill>
                  <a:srgbClr val="292959"/>
                </a:solidFill>
                <a:latin typeface="Trebuchet MS"/>
                <a:cs typeface="Trebuchet MS"/>
              </a:rPr>
              <a:t>continue</a:t>
            </a:r>
            <a:r>
              <a:rPr sz="2500" spc="-90" dirty="0">
                <a:solidFill>
                  <a:srgbClr val="292959"/>
                </a:solidFill>
                <a:latin typeface="Trebuchet MS"/>
                <a:cs typeface="Trebuchet MS"/>
              </a:rPr>
              <a:t> </a:t>
            </a:r>
            <a:r>
              <a:rPr sz="2500" spc="-10" dirty="0">
                <a:solidFill>
                  <a:srgbClr val="292959"/>
                </a:solidFill>
                <a:latin typeface="Trebuchet MS"/>
                <a:cs typeface="Trebuchet MS"/>
              </a:rPr>
              <a:t>paying</a:t>
            </a:r>
            <a:r>
              <a:rPr sz="2500" spc="-85" dirty="0">
                <a:solidFill>
                  <a:srgbClr val="292959"/>
                </a:solidFill>
                <a:latin typeface="Trebuchet MS"/>
                <a:cs typeface="Trebuchet MS"/>
              </a:rPr>
              <a:t> </a:t>
            </a:r>
            <a:r>
              <a:rPr sz="2500" spc="-25" dirty="0">
                <a:solidFill>
                  <a:srgbClr val="292959"/>
                </a:solidFill>
                <a:latin typeface="Trebuchet MS"/>
                <a:cs typeface="Trebuchet MS"/>
              </a:rPr>
              <a:t>the </a:t>
            </a:r>
            <a:r>
              <a:rPr sz="2500" dirty="0">
                <a:solidFill>
                  <a:srgbClr val="292959"/>
                </a:solidFill>
                <a:latin typeface="Trebuchet MS"/>
                <a:cs typeface="Trebuchet MS"/>
              </a:rPr>
              <a:t>mortgage</a:t>
            </a:r>
            <a:r>
              <a:rPr sz="2500" spc="-185" dirty="0">
                <a:solidFill>
                  <a:srgbClr val="292959"/>
                </a:solidFill>
                <a:latin typeface="Trebuchet MS"/>
                <a:cs typeface="Trebuchet MS"/>
              </a:rPr>
              <a:t> </a:t>
            </a:r>
            <a:r>
              <a:rPr sz="2500" spc="-10" dirty="0">
                <a:solidFill>
                  <a:srgbClr val="292959"/>
                </a:solidFill>
                <a:latin typeface="Trebuchet MS"/>
                <a:cs typeface="Trebuchet MS"/>
              </a:rPr>
              <a:t>instalments.</a:t>
            </a:r>
            <a:r>
              <a:rPr sz="2500" dirty="0">
                <a:solidFill>
                  <a:srgbClr val="292959"/>
                </a:solidFill>
                <a:latin typeface="Trebuchet MS"/>
                <a:cs typeface="Trebuchet MS"/>
              </a:rPr>
              <a:t>	</a:t>
            </a:r>
            <a:r>
              <a:rPr sz="2500" b="1" i="1" spc="-20" dirty="0">
                <a:solidFill>
                  <a:srgbClr val="292959"/>
                </a:solidFill>
                <a:latin typeface="Trebuchet MS"/>
                <a:cs typeface="Trebuchet MS"/>
              </a:rPr>
              <a:t>Le</a:t>
            </a:r>
            <a:r>
              <a:rPr sz="2500" b="1" i="1" spc="-165" dirty="0">
                <a:solidFill>
                  <a:srgbClr val="292959"/>
                </a:solidFill>
                <a:latin typeface="Trebuchet MS"/>
                <a:cs typeface="Trebuchet MS"/>
              </a:rPr>
              <a:t> </a:t>
            </a:r>
            <a:r>
              <a:rPr sz="2500" b="1" i="1" spc="-60" dirty="0">
                <a:solidFill>
                  <a:srgbClr val="292959"/>
                </a:solidFill>
                <a:latin typeface="Trebuchet MS"/>
                <a:cs typeface="Trebuchet MS"/>
              </a:rPr>
              <a:t>Foe</a:t>
            </a:r>
            <a:r>
              <a:rPr sz="2500" b="1" i="1" spc="-130" dirty="0">
                <a:solidFill>
                  <a:srgbClr val="292959"/>
                </a:solidFill>
                <a:latin typeface="Trebuchet MS"/>
                <a:cs typeface="Trebuchet MS"/>
              </a:rPr>
              <a:t> </a:t>
            </a:r>
            <a:r>
              <a:rPr sz="2500" b="1" i="1" spc="-160" dirty="0">
                <a:solidFill>
                  <a:srgbClr val="292959"/>
                </a:solidFill>
                <a:latin typeface="Trebuchet MS"/>
                <a:cs typeface="Trebuchet MS"/>
              </a:rPr>
              <a:t>v</a:t>
            </a:r>
            <a:r>
              <a:rPr sz="2500" b="1" i="1" spc="-130" dirty="0">
                <a:solidFill>
                  <a:srgbClr val="292959"/>
                </a:solidFill>
                <a:latin typeface="Trebuchet MS"/>
                <a:cs typeface="Trebuchet MS"/>
              </a:rPr>
              <a:t> </a:t>
            </a:r>
            <a:r>
              <a:rPr sz="2500" b="1" i="1" spc="-20" dirty="0">
                <a:solidFill>
                  <a:srgbClr val="292959"/>
                </a:solidFill>
                <a:latin typeface="Trebuchet MS"/>
                <a:cs typeface="Trebuchet MS"/>
              </a:rPr>
              <a:t>Le</a:t>
            </a:r>
            <a:r>
              <a:rPr sz="2500" b="1" i="1" spc="-135" dirty="0">
                <a:solidFill>
                  <a:srgbClr val="292959"/>
                </a:solidFill>
                <a:latin typeface="Trebuchet MS"/>
                <a:cs typeface="Trebuchet MS"/>
              </a:rPr>
              <a:t> </a:t>
            </a:r>
            <a:r>
              <a:rPr sz="2500" b="1" i="1" spc="-60" dirty="0">
                <a:solidFill>
                  <a:srgbClr val="292959"/>
                </a:solidFill>
                <a:latin typeface="Trebuchet MS"/>
                <a:cs typeface="Trebuchet MS"/>
              </a:rPr>
              <a:t>Foe</a:t>
            </a:r>
            <a:r>
              <a:rPr sz="2500" b="1" i="1" spc="-130" dirty="0">
                <a:solidFill>
                  <a:srgbClr val="292959"/>
                </a:solidFill>
                <a:latin typeface="Trebuchet MS"/>
                <a:cs typeface="Trebuchet MS"/>
              </a:rPr>
              <a:t> </a:t>
            </a:r>
            <a:r>
              <a:rPr sz="2500" b="1" spc="-105" dirty="0">
                <a:solidFill>
                  <a:srgbClr val="292959"/>
                </a:solidFill>
                <a:latin typeface="Trebuchet MS"/>
                <a:cs typeface="Trebuchet MS"/>
              </a:rPr>
              <a:t>[2002]</a:t>
            </a:r>
            <a:r>
              <a:rPr sz="2500" b="1" spc="-130" dirty="0">
                <a:solidFill>
                  <a:srgbClr val="292959"/>
                </a:solidFill>
                <a:latin typeface="Trebuchet MS"/>
                <a:cs typeface="Trebuchet MS"/>
              </a:rPr>
              <a:t> </a:t>
            </a:r>
            <a:r>
              <a:rPr sz="2500" b="1" spc="-720" dirty="0">
                <a:solidFill>
                  <a:srgbClr val="292959"/>
                </a:solidFill>
                <a:latin typeface="Trebuchet MS"/>
                <a:cs typeface="Trebuchet MS"/>
              </a:rPr>
              <a:t>1</a:t>
            </a:r>
            <a:r>
              <a:rPr sz="2500" b="1" spc="-130" dirty="0">
                <a:solidFill>
                  <a:srgbClr val="292959"/>
                </a:solidFill>
                <a:latin typeface="Trebuchet MS"/>
                <a:cs typeface="Trebuchet MS"/>
              </a:rPr>
              <a:t> </a:t>
            </a:r>
            <a:r>
              <a:rPr sz="2500" b="1" dirty="0">
                <a:solidFill>
                  <a:srgbClr val="292959"/>
                </a:solidFill>
                <a:latin typeface="Trebuchet MS"/>
                <a:cs typeface="Trebuchet MS"/>
              </a:rPr>
              <a:t>FCR</a:t>
            </a:r>
            <a:r>
              <a:rPr sz="2500" b="1" spc="-135" dirty="0">
                <a:solidFill>
                  <a:srgbClr val="292959"/>
                </a:solidFill>
                <a:latin typeface="Trebuchet MS"/>
                <a:cs typeface="Trebuchet MS"/>
              </a:rPr>
              <a:t> </a:t>
            </a:r>
            <a:r>
              <a:rPr sz="2500" b="1" spc="-280" dirty="0">
                <a:solidFill>
                  <a:srgbClr val="292959"/>
                </a:solidFill>
                <a:latin typeface="Trebuchet MS"/>
                <a:cs typeface="Trebuchet MS"/>
              </a:rPr>
              <a:t>107</a:t>
            </a:r>
            <a:endParaRPr sz="2500">
              <a:latin typeface="Trebuchet MS"/>
              <a:cs typeface="Trebuchet MS"/>
            </a:endParaRPr>
          </a:p>
          <a:p>
            <a:pPr marL="12700">
              <a:lnSpc>
                <a:spcPct val="100000"/>
              </a:lnSpc>
              <a:spcBef>
                <a:spcPts val="1050"/>
              </a:spcBef>
            </a:pPr>
            <a:r>
              <a:rPr sz="2500" spc="55" dirty="0">
                <a:solidFill>
                  <a:srgbClr val="292959"/>
                </a:solidFill>
                <a:latin typeface="Trebuchet MS"/>
                <a:cs typeface="Trebuchet MS"/>
              </a:rPr>
              <a:t>A</a:t>
            </a:r>
            <a:r>
              <a:rPr sz="2500" spc="-80" dirty="0">
                <a:solidFill>
                  <a:srgbClr val="292959"/>
                </a:solidFill>
                <a:latin typeface="Trebuchet MS"/>
                <a:cs typeface="Trebuchet MS"/>
              </a:rPr>
              <a:t> </a:t>
            </a:r>
            <a:r>
              <a:rPr sz="2500" spc="-85" dirty="0">
                <a:solidFill>
                  <a:srgbClr val="292959"/>
                </a:solidFill>
                <a:latin typeface="Trebuchet MS"/>
                <a:cs typeface="Trebuchet MS"/>
              </a:rPr>
              <a:t>contribution</a:t>
            </a:r>
            <a:r>
              <a:rPr sz="2500" spc="-80" dirty="0">
                <a:solidFill>
                  <a:srgbClr val="292959"/>
                </a:solidFill>
                <a:latin typeface="Trebuchet MS"/>
                <a:cs typeface="Trebuchet MS"/>
              </a:rPr>
              <a:t> </a:t>
            </a:r>
            <a:r>
              <a:rPr sz="2500" spc="-70" dirty="0">
                <a:solidFill>
                  <a:srgbClr val="292959"/>
                </a:solidFill>
                <a:latin typeface="Trebuchet MS"/>
                <a:cs typeface="Trebuchet MS"/>
              </a:rPr>
              <a:t>through</a:t>
            </a:r>
            <a:r>
              <a:rPr sz="2500" spc="-80" dirty="0">
                <a:solidFill>
                  <a:srgbClr val="292959"/>
                </a:solidFill>
                <a:latin typeface="Trebuchet MS"/>
                <a:cs typeface="Trebuchet MS"/>
              </a:rPr>
              <a:t> </a:t>
            </a:r>
            <a:r>
              <a:rPr sz="2500" spc="105" dirty="0">
                <a:solidFill>
                  <a:srgbClr val="292959"/>
                </a:solidFill>
                <a:latin typeface="Trebuchet MS"/>
                <a:cs typeface="Trebuchet MS"/>
              </a:rPr>
              <a:t>a</a:t>
            </a:r>
            <a:r>
              <a:rPr sz="2500" spc="-75" dirty="0">
                <a:solidFill>
                  <a:srgbClr val="292959"/>
                </a:solidFill>
                <a:latin typeface="Trebuchet MS"/>
                <a:cs typeface="Trebuchet MS"/>
              </a:rPr>
              <a:t> </a:t>
            </a:r>
            <a:r>
              <a:rPr sz="2500" spc="-65" dirty="0">
                <a:solidFill>
                  <a:srgbClr val="292959"/>
                </a:solidFill>
                <a:latin typeface="Trebuchet MS"/>
                <a:cs typeface="Trebuchet MS"/>
              </a:rPr>
              <a:t>right-</a:t>
            </a:r>
            <a:r>
              <a:rPr sz="2500" spc="-25" dirty="0">
                <a:solidFill>
                  <a:srgbClr val="292959"/>
                </a:solidFill>
                <a:latin typeface="Trebuchet MS"/>
                <a:cs typeface="Trebuchet MS"/>
              </a:rPr>
              <a:t>to-</a:t>
            </a:r>
            <a:r>
              <a:rPr sz="2500" spc="-85" dirty="0">
                <a:solidFill>
                  <a:srgbClr val="292959"/>
                </a:solidFill>
                <a:latin typeface="Trebuchet MS"/>
                <a:cs typeface="Trebuchet MS"/>
              </a:rPr>
              <a:t>buy</a:t>
            </a:r>
            <a:r>
              <a:rPr sz="2500" spc="-80" dirty="0">
                <a:solidFill>
                  <a:srgbClr val="292959"/>
                </a:solidFill>
                <a:latin typeface="Trebuchet MS"/>
                <a:cs typeface="Trebuchet MS"/>
              </a:rPr>
              <a:t> </a:t>
            </a:r>
            <a:r>
              <a:rPr sz="2500" spc="-50" dirty="0">
                <a:solidFill>
                  <a:srgbClr val="292959"/>
                </a:solidFill>
                <a:latin typeface="Trebuchet MS"/>
                <a:cs typeface="Trebuchet MS"/>
              </a:rPr>
              <a:t>discount</a:t>
            </a:r>
            <a:r>
              <a:rPr sz="2500" spc="-80" dirty="0">
                <a:solidFill>
                  <a:srgbClr val="292959"/>
                </a:solidFill>
                <a:latin typeface="Trebuchet MS"/>
                <a:cs typeface="Trebuchet MS"/>
              </a:rPr>
              <a:t> </a:t>
            </a:r>
            <a:r>
              <a:rPr sz="2500" spc="-60" dirty="0">
                <a:solidFill>
                  <a:srgbClr val="292959"/>
                </a:solidFill>
                <a:latin typeface="Trebuchet MS"/>
                <a:cs typeface="Trebuchet MS"/>
              </a:rPr>
              <a:t>would</a:t>
            </a:r>
            <a:r>
              <a:rPr sz="2500" spc="-80" dirty="0">
                <a:solidFill>
                  <a:srgbClr val="292959"/>
                </a:solidFill>
                <a:latin typeface="Trebuchet MS"/>
                <a:cs typeface="Trebuchet MS"/>
              </a:rPr>
              <a:t> </a:t>
            </a:r>
            <a:r>
              <a:rPr sz="2500" dirty="0">
                <a:solidFill>
                  <a:srgbClr val="292959"/>
                </a:solidFill>
                <a:latin typeface="Trebuchet MS"/>
                <a:cs typeface="Trebuchet MS"/>
              </a:rPr>
              <a:t>also</a:t>
            </a:r>
            <a:r>
              <a:rPr sz="2500" spc="-75" dirty="0">
                <a:solidFill>
                  <a:srgbClr val="292959"/>
                </a:solidFill>
                <a:latin typeface="Trebuchet MS"/>
                <a:cs typeface="Trebuchet MS"/>
              </a:rPr>
              <a:t> </a:t>
            </a:r>
            <a:r>
              <a:rPr sz="2500" spc="-170" dirty="0">
                <a:solidFill>
                  <a:srgbClr val="292959"/>
                </a:solidFill>
                <a:latin typeface="Trebuchet MS"/>
                <a:cs typeface="Trebuchet MS"/>
              </a:rPr>
              <a:t>likely</a:t>
            </a:r>
            <a:r>
              <a:rPr sz="2500" spc="-80" dirty="0">
                <a:solidFill>
                  <a:srgbClr val="292959"/>
                </a:solidFill>
                <a:latin typeface="Trebuchet MS"/>
                <a:cs typeface="Trebuchet MS"/>
              </a:rPr>
              <a:t> </a:t>
            </a:r>
            <a:r>
              <a:rPr sz="2500" dirty="0">
                <a:solidFill>
                  <a:srgbClr val="292959"/>
                </a:solidFill>
                <a:latin typeface="Trebuchet MS"/>
                <a:cs typeface="Trebuchet MS"/>
              </a:rPr>
              <a:t>be</a:t>
            </a:r>
            <a:r>
              <a:rPr sz="2500" spc="-80" dirty="0">
                <a:solidFill>
                  <a:srgbClr val="292959"/>
                </a:solidFill>
                <a:latin typeface="Trebuchet MS"/>
                <a:cs typeface="Trebuchet MS"/>
              </a:rPr>
              <a:t> </a:t>
            </a:r>
            <a:r>
              <a:rPr sz="2500" spc="-85" dirty="0">
                <a:solidFill>
                  <a:srgbClr val="292959"/>
                </a:solidFill>
                <a:latin typeface="Trebuchet MS"/>
                <a:cs typeface="Trebuchet MS"/>
              </a:rPr>
              <a:t>sufficient</a:t>
            </a:r>
            <a:r>
              <a:rPr sz="2500" spc="-80" dirty="0">
                <a:solidFill>
                  <a:srgbClr val="292959"/>
                </a:solidFill>
                <a:latin typeface="Trebuchet MS"/>
                <a:cs typeface="Trebuchet MS"/>
              </a:rPr>
              <a:t> </a:t>
            </a:r>
            <a:r>
              <a:rPr sz="2500" dirty="0">
                <a:solidFill>
                  <a:srgbClr val="292959"/>
                </a:solidFill>
                <a:latin typeface="Trebuchet MS"/>
                <a:cs typeface="Trebuchet MS"/>
              </a:rPr>
              <a:t>(as</a:t>
            </a:r>
            <a:r>
              <a:rPr sz="2500" spc="-75" dirty="0">
                <a:solidFill>
                  <a:srgbClr val="292959"/>
                </a:solidFill>
                <a:latin typeface="Trebuchet MS"/>
                <a:cs typeface="Trebuchet MS"/>
              </a:rPr>
              <a:t> </a:t>
            </a:r>
            <a:r>
              <a:rPr sz="2500" spc="-120" dirty="0">
                <a:solidFill>
                  <a:srgbClr val="292959"/>
                </a:solidFill>
                <a:latin typeface="Trebuchet MS"/>
                <a:cs typeface="Trebuchet MS"/>
              </a:rPr>
              <a:t>with</a:t>
            </a:r>
            <a:r>
              <a:rPr sz="2500" spc="-80" dirty="0">
                <a:solidFill>
                  <a:srgbClr val="292959"/>
                </a:solidFill>
                <a:latin typeface="Trebuchet MS"/>
                <a:cs typeface="Trebuchet MS"/>
              </a:rPr>
              <a:t> </a:t>
            </a:r>
            <a:r>
              <a:rPr sz="2500" spc="-10" dirty="0">
                <a:solidFill>
                  <a:srgbClr val="292959"/>
                </a:solidFill>
                <a:latin typeface="Trebuchet MS"/>
                <a:cs typeface="Trebuchet MS"/>
              </a:rPr>
              <a:t>resulting)</a:t>
            </a:r>
            <a:endParaRPr sz="2500">
              <a:latin typeface="Trebuchet MS"/>
              <a:cs typeface="Trebuchet MS"/>
            </a:endParaRPr>
          </a:p>
          <a:p>
            <a:pPr marL="12700" marR="5080">
              <a:lnSpc>
                <a:spcPct val="135000"/>
              </a:lnSpc>
            </a:pPr>
            <a:r>
              <a:rPr sz="2500" dirty="0">
                <a:solidFill>
                  <a:srgbClr val="292959"/>
                </a:solidFill>
                <a:latin typeface="Trebuchet MS"/>
                <a:cs typeface="Trebuchet MS"/>
              </a:rPr>
              <a:t>As</a:t>
            </a:r>
            <a:r>
              <a:rPr sz="2500" spc="-80" dirty="0">
                <a:solidFill>
                  <a:srgbClr val="292959"/>
                </a:solidFill>
                <a:latin typeface="Trebuchet MS"/>
                <a:cs typeface="Trebuchet MS"/>
              </a:rPr>
              <a:t> </a:t>
            </a:r>
            <a:r>
              <a:rPr sz="2500" spc="-120" dirty="0">
                <a:solidFill>
                  <a:srgbClr val="292959"/>
                </a:solidFill>
                <a:latin typeface="Trebuchet MS"/>
                <a:cs typeface="Trebuchet MS"/>
              </a:rPr>
              <a:t>with</a:t>
            </a:r>
            <a:r>
              <a:rPr sz="2500" spc="-80" dirty="0">
                <a:solidFill>
                  <a:srgbClr val="292959"/>
                </a:solidFill>
                <a:latin typeface="Trebuchet MS"/>
                <a:cs typeface="Trebuchet MS"/>
              </a:rPr>
              <a:t> </a:t>
            </a:r>
            <a:r>
              <a:rPr sz="2500" spc="-90" dirty="0">
                <a:solidFill>
                  <a:srgbClr val="292959"/>
                </a:solidFill>
                <a:latin typeface="Trebuchet MS"/>
                <a:cs typeface="Trebuchet MS"/>
              </a:rPr>
              <a:t>resulting</a:t>
            </a:r>
            <a:r>
              <a:rPr sz="2500" spc="-80" dirty="0">
                <a:solidFill>
                  <a:srgbClr val="292959"/>
                </a:solidFill>
                <a:latin typeface="Trebuchet MS"/>
                <a:cs typeface="Trebuchet MS"/>
              </a:rPr>
              <a:t> </a:t>
            </a:r>
            <a:r>
              <a:rPr sz="2500" spc="-140" dirty="0">
                <a:solidFill>
                  <a:srgbClr val="292959"/>
                </a:solidFill>
                <a:latin typeface="Trebuchet MS"/>
                <a:cs typeface="Trebuchet MS"/>
              </a:rPr>
              <a:t>trusts:</a:t>
            </a:r>
            <a:r>
              <a:rPr sz="2500" spc="-80" dirty="0">
                <a:solidFill>
                  <a:srgbClr val="292959"/>
                </a:solidFill>
                <a:latin typeface="Trebuchet MS"/>
                <a:cs typeface="Trebuchet MS"/>
              </a:rPr>
              <a:t> </a:t>
            </a:r>
            <a:r>
              <a:rPr sz="2500" spc="-85" dirty="0">
                <a:solidFill>
                  <a:srgbClr val="292959"/>
                </a:solidFill>
                <a:latin typeface="Trebuchet MS"/>
                <a:cs typeface="Trebuchet MS"/>
              </a:rPr>
              <a:t>may</a:t>
            </a:r>
            <a:r>
              <a:rPr sz="2500" spc="-80" dirty="0">
                <a:solidFill>
                  <a:srgbClr val="292959"/>
                </a:solidFill>
                <a:latin typeface="Trebuchet MS"/>
                <a:cs typeface="Trebuchet MS"/>
              </a:rPr>
              <a:t> </a:t>
            </a:r>
            <a:r>
              <a:rPr sz="2500" dirty="0">
                <a:solidFill>
                  <a:srgbClr val="292959"/>
                </a:solidFill>
                <a:latin typeface="Trebuchet MS"/>
                <a:cs typeface="Trebuchet MS"/>
              </a:rPr>
              <a:t>be</a:t>
            </a:r>
            <a:r>
              <a:rPr sz="2500" spc="-75" dirty="0">
                <a:solidFill>
                  <a:srgbClr val="292959"/>
                </a:solidFill>
                <a:latin typeface="Trebuchet MS"/>
                <a:cs typeface="Trebuchet MS"/>
              </a:rPr>
              <a:t> </a:t>
            </a:r>
            <a:r>
              <a:rPr sz="2500" spc="-85" dirty="0">
                <a:solidFill>
                  <a:srgbClr val="292959"/>
                </a:solidFill>
                <a:latin typeface="Trebuchet MS"/>
                <a:cs typeface="Trebuchet MS"/>
              </a:rPr>
              <a:t>rebutted</a:t>
            </a:r>
            <a:r>
              <a:rPr sz="2500" spc="-80" dirty="0">
                <a:solidFill>
                  <a:srgbClr val="292959"/>
                </a:solidFill>
                <a:latin typeface="Trebuchet MS"/>
                <a:cs typeface="Trebuchet MS"/>
              </a:rPr>
              <a:t> </a:t>
            </a:r>
            <a:r>
              <a:rPr sz="2500" spc="-114" dirty="0">
                <a:solidFill>
                  <a:srgbClr val="292959"/>
                </a:solidFill>
                <a:latin typeface="Trebuchet MS"/>
                <a:cs typeface="Trebuchet MS"/>
              </a:rPr>
              <a:t>if</a:t>
            </a:r>
            <a:r>
              <a:rPr sz="2500" spc="-80" dirty="0">
                <a:solidFill>
                  <a:srgbClr val="292959"/>
                </a:solidFill>
                <a:latin typeface="Trebuchet MS"/>
                <a:cs typeface="Trebuchet MS"/>
              </a:rPr>
              <a:t> </a:t>
            </a:r>
            <a:r>
              <a:rPr sz="2500" dirty="0">
                <a:solidFill>
                  <a:srgbClr val="292959"/>
                </a:solidFill>
                <a:latin typeface="Trebuchet MS"/>
                <a:cs typeface="Trebuchet MS"/>
              </a:rPr>
              <a:t>can</a:t>
            </a:r>
            <a:r>
              <a:rPr sz="2500" spc="-80" dirty="0">
                <a:solidFill>
                  <a:srgbClr val="292959"/>
                </a:solidFill>
                <a:latin typeface="Trebuchet MS"/>
                <a:cs typeface="Trebuchet MS"/>
              </a:rPr>
              <a:t> </a:t>
            </a:r>
            <a:r>
              <a:rPr sz="2500" spc="-70" dirty="0">
                <a:solidFill>
                  <a:srgbClr val="292959"/>
                </a:solidFill>
                <a:latin typeface="Trebuchet MS"/>
                <a:cs typeface="Trebuchet MS"/>
              </a:rPr>
              <a:t>provide</a:t>
            </a:r>
            <a:r>
              <a:rPr sz="2500" spc="-80" dirty="0">
                <a:solidFill>
                  <a:srgbClr val="292959"/>
                </a:solidFill>
                <a:latin typeface="Trebuchet MS"/>
                <a:cs typeface="Trebuchet MS"/>
              </a:rPr>
              <a:t> evidence,</a:t>
            </a:r>
            <a:r>
              <a:rPr sz="2500" spc="-75" dirty="0">
                <a:solidFill>
                  <a:srgbClr val="292959"/>
                </a:solidFill>
                <a:latin typeface="Trebuchet MS"/>
                <a:cs typeface="Trebuchet MS"/>
              </a:rPr>
              <a:t> </a:t>
            </a:r>
            <a:r>
              <a:rPr sz="2500" spc="-80" dirty="0">
                <a:solidFill>
                  <a:srgbClr val="292959"/>
                </a:solidFill>
                <a:latin typeface="Trebuchet MS"/>
                <a:cs typeface="Trebuchet MS"/>
              </a:rPr>
              <a:t>e.g. </a:t>
            </a:r>
            <a:r>
              <a:rPr sz="2500" dirty="0">
                <a:solidFill>
                  <a:srgbClr val="292959"/>
                </a:solidFill>
                <a:latin typeface="Trebuchet MS"/>
                <a:cs typeface="Trebuchet MS"/>
              </a:rPr>
              <a:t>was</a:t>
            </a:r>
            <a:r>
              <a:rPr sz="2500" spc="-80" dirty="0">
                <a:solidFill>
                  <a:srgbClr val="292959"/>
                </a:solidFill>
                <a:latin typeface="Trebuchet MS"/>
                <a:cs typeface="Trebuchet MS"/>
              </a:rPr>
              <a:t> </a:t>
            </a:r>
            <a:r>
              <a:rPr sz="2500" spc="105" dirty="0">
                <a:solidFill>
                  <a:srgbClr val="292959"/>
                </a:solidFill>
                <a:latin typeface="Trebuchet MS"/>
                <a:cs typeface="Trebuchet MS"/>
              </a:rPr>
              <a:t>a</a:t>
            </a:r>
            <a:r>
              <a:rPr sz="2500" spc="-80" dirty="0">
                <a:solidFill>
                  <a:srgbClr val="292959"/>
                </a:solidFill>
                <a:latin typeface="Trebuchet MS"/>
                <a:cs typeface="Trebuchet MS"/>
              </a:rPr>
              <a:t> </a:t>
            </a:r>
            <a:r>
              <a:rPr sz="2500" spc="-35" dirty="0">
                <a:solidFill>
                  <a:srgbClr val="292959"/>
                </a:solidFill>
                <a:latin typeface="Trebuchet MS"/>
                <a:cs typeface="Trebuchet MS"/>
              </a:rPr>
              <a:t>gift</a:t>
            </a:r>
            <a:r>
              <a:rPr sz="2500" spc="-80" dirty="0">
                <a:solidFill>
                  <a:srgbClr val="292959"/>
                </a:solidFill>
                <a:latin typeface="Trebuchet MS"/>
                <a:cs typeface="Trebuchet MS"/>
              </a:rPr>
              <a:t> </a:t>
            </a:r>
            <a:r>
              <a:rPr sz="2500" spc="-85" dirty="0">
                <a:solidFill>
                  <a:srgbClr val="292959"/>
                </a:solidFill>
                <a:latin typeface="Trebuchet MS"/>
                <a:cs typeface="Trebuchet MS"/>
              </a:rPr>
              <a:t>or</a:t>
            </a:r>
            <a:r>
              <a:rPr sz="2500" spc="-75" dirty="0">
                <a:solidFill>
                  <a:srgbClr val="292959"/>
                </a:solidFill>
                <a:latin typeface="Trebuchet MS"/>
                <a:cs typeface="Trebuchet MS"/>
              </a:rPr>
              <a:t> </a:t>
            </a:r>
            <a:r>
              <a:rPr sz="2500" spc="-80" dirty="0">
                <a:solidFill>
                  <a:srgbClr val="292959"/>
                </a:solidFill>
                <a:latin typeface="Trebuchet MS"/>
                <a:cs typeface="Trebuchet MS"/>
              </a:rPr>
              <a:t>loan. </a:t>
            </a:r>
            <a:r>
              <a:rPr sz="2500" spc="-65" dirty="0">
                <a:solidFill>
                  <a:srgbClr val="292959"/>
                </a:solidFill>
                <a:latin typeface="Trebuchet MS"/>
                <a:cs typeface="Trebuchet MS"/>
              </a:rPr>
              <a:t>Documentary</a:t>
            </a:r>
            <a:r>
              <a:rPr sz="2500" spc="-80" dirty="0">
                <a:solidFill>
                  <a:srgbClr val="292959"/>
                </a:solidFill>
                <a:latin typeface="Trebuchet MS"/>
                <a:cs typeface="Trebuchet MS"/>
              </a:rPr>
              <a:t> </a:t>
            </a:r>
            <a:r>
              <a:rPr sz="2500" spc="-45" dirty="0">
                <a:solidFill>
                  <a:srgbClr val="292959"/>
                </a:solidFill>
                <a:latin typeface="Trebuchet MS"/>
                <a:cs typeface="Trebuchet MS"/>
              </a:rPr>
              <a:t>evidence</a:t>
            </a:r>
            <a:r>
              <a:rPr sz="2500" spc="-80" dirty="0">
                <a:solidFill>
                  <a:srgbClr val="292959"/>
                </a:solidFill>
                <a:latin typeface="Trebuchet MS"/>
                <a:cs typeface="Trebuchet MS"/>
              </a:rPr>
              <a:t> </a:t>
            </a:r>
            <a:r>
              <a:rPr sz="2500" spc="-45" dirty="0">
                <a:solidFill>
                  <a:srgbClr val="292959"/>
                </a:solidFill>
                <a:latin typeface="Trebuchet MS"/>
                <a:cs typeface="Trebuchet MS"/>
              </a:rPr>
              <a:t>to</a:t>
            </a:r>
            <a:r>
              <a:rPr sz="2500" spc="-80" dirty="0">
                <a:solidFill>
                  <a:srgbClr val="292959"/>
                </a:solidFill>
                <a:latin typeface="Trebuchet MS"/>
                <a:cs typeface="Trebuchet MS"/>
              </a:rPr>
              <a:t> </a:t>
            </a:r>
            <a:r>
              <a:rPr sz="2500" spc="-10" dirty="0">
                <a:solidFill>
                  <a:srgbClr val="292959"/>
                </a:solidFill>
                <a:latin typeface="Trebuchet MS"/>
                <a:cs typeface="Trebuchet MS"/>
              </a:rPr>
              <a:t>indicate </a:t>
            </a:r>
            <a:r>
              <a:rPr sz="2500" spc="-100" dirty="0">
                <a:solidFill>
                  <a:srgbClr val="292959"/>
                </a:solidFill>
                <a:latin typeface="Trebuchet MS"/>
                <a:cs typeface="Trebuchet MS"/>
              </a:rPr>
              <a:t>intentions</a:t>
            </a:r>
            <a:r>
              <a:rPr sz="2500" spc="-85" dirty="0">
                <a:solidFill>
                  <a:srgbClr val="292959"/>
                </a:solidFill>
                <a:latin typeface="Trebuchet MS"/>
                <a:cs typeface="Trebuchet MS"/>
              </a:rPr>
              <a:t> </a:t>
            </a:r>
            <a:r>
              <a:rPr sz="2500" dirty="0">
                <a:solidFill>
                  <a:srgbClr val="292959"/>
                </a:solidFill>
                <a:latin typeface="Trebuchet MS"/>
                <a:cs typeface="Trebuchet MS"/>
              </a:rPr>
              <a:t>as</a:t>
            </a:r>
            <a:r>
              <a:rPr sz="2500" spc="-85" dirty="0">
                <a:solidFill>
                  <a:srgbClr val="292959"/>
                </a:solidFill>
                <a:latin typeface="Trebuchet MS"/>
                <a:cs typeface="Trebuchet MS"/>
              </a:rPr>
              <a:t> </a:t>
            </a:r>
            <a:r>
              <a:rPr sz="2500" spc="-45" dirty="0">
                <a:solidFill>
                  <a:srgbClr val="292959"/>
                </a:solidFill>
                <a:latin typeface="Trebuchet MS"/>
                <a:cs typeface="Trebuchet MS"/>
              </a:rPr>
              <a:t>to</a:t>
            </a:r>
            <a:r>
              <a:rPr sz="2500" spc="-80" dirty="0">
                <a:solidFill>
                  <a:srgbClr val="292959"/>
                </a:solidFill>
                <a:latin typeface="Trebuchet MS"/>
                <a:cs typeface="Trebuchet MS"/>
              </a:rPr>
              <a:t> </a:t>
            </a:r>
            <a:r>
              <a:rPr sz="2500" spc="-65" dirty="0">
                <a:solidFill>
                  <a:srgbClr val="292959"/>
                </a:solidFill>
                <a:latin typeface="Trebuchet MS"/>
                <a:cs typeface="Trebuchet MS"/>
              </a:rPr>
              <a:t>payments</a:t>
            </a:r>
            <a:r>
              <a:rPr sz="2500" spc="-85" dirty="0">
                <a:solidFill>
                  <a:srgbClr val="292959"/>
                </a:solidFill>
                <a:latin typeface="Trebuchet MS"/>
                <a:cs typeface="Trebuchet MS"/>
              </a:rPr>
              <a:t> </a:t>
            </a:r>
            <a:r>
              <a:rPr sz="2500" spc="-60" dirty="0">
                <a:solidFill>
                  <a:srgbClr val="292959"/>
                </a:solidFill>
                <a:latin typeface="Trebuchet MS"/>
                <a:cs typeface="Trebuchet MS"/>
              </a:rPr>
              <a:t>would</a:t>
            </a:r>
            <a:r>
              <a:rPr sz="2500" spc="-80" dirty="0">
                <a:solidFill>
                  <a:srgbClr val="292959"/>
                </a:solidFill>
                <a:latin typeface="Trebuchet MS"/>
                <a:cs typeface="Trebuchet MS"/>
              </a:rPr>
              <a:t> </a:t>
            </a:r>
            <a:r>
              <a:rPr sz="2500" spc="-35" dirty="0">
                <a:solidFill>
                  <a:srgbClr val="292959"/>
                </a:solidFill>
                <a:latin typeface="Trebuchet MS"/>
                <a:cs typeface="Trebuchet MS"/>
              </a:rPr>
              <a:t>assist</a:t>
            </a:r>
            <a:r>
              <a:rPr sz="2500" spc="-85" dirty="0">
                <a:solidFill>
                  <a:srgbClr val="292959"/>
                </a:solidFill>
                <a:latin typeface="Trebuchet MS"/>
                <a:cs typeface="Trebuchet MS"/>
              </a:rPr>
              <a:t> </a:t>
            </a:r>
            <a:r>
              <a:rPr sz="2500" spc="-10" dirty="0">
                <a:solidFill>
                  <a:srgbClr val="292959"/>
                </a:solidFill>
                <a:latin typeface="Trebuchet MS"/>
                <a:cs typeface="Trebuchet MS"/>
              </a:rPr>
              <a:t>courts.</a:t>
            </a:r>
            <a:endParaRPr sz="2500">
              <a:latin typeface="Trebuchet MS"/>
              <a:cs typeface="Trebuchet MS"/>
            </a:endParaRPr>
          </a:p>
          <a:p>
            <a:pPr marL="12700" marR="10160">
              <a:lnSpc>
                <a:spcPct val="135000"/>
              </a:lnSpc>
            </a:pPr>
            <a:r>
              <a:rPr sz="2500" spc="-135" dirty="0">
                <a:solidFill>
                  <a:srgbClr val="292959"/>
                </a:solidFill>
                <a:latin typeface="Trebuchet MS"/>
                <a:cs typeface="Trebuchet MS"/>
              </a:rPr>
              <a:t>In</a:t>
            </a:r>
            <a:r>
              <a:rPr sz="2500" spc="-80" dirty="0">
                <a:solidFill>
                  <a:srgbClr val="292959"/>
                </a:solidFill>
                <a:latin typeface="Trebuchet MS"/>
                <a:cs typeface="Trebuchet MS"/>
              </a:rPr>
              <a:t> </a:t>
            </a:r>
            <a:r>
              <a:rPr sz="2500" dirty="0">
                <a:solidFill>
                  <a:srgbClr val="292959"/>
                </a:solidFill>
                <a:latin typeface="Trebuchet MS"/>
                <a:cs typeface="Trebuchet MS"/>
              </a:rPr>
              <a:t>cases</a:t>
            </a:r>
            <a:r>
              <a:rPr sz="2500" spc="-95" dirty="0">
                <a:solidFill>
                  <a:srgbClr val="292959"/>
                </a:solidFill>
                <a:latin typeface="Trebuchet MS"/>
                <a:cs typeface="Trebuchet MS"/>
              </a:rPr>
              <a:t> </a:t>
            </a:r>
            <a:r>
              <a:rPr sz="2500" spc="-100" dirty="0">
                <a:solidFill>
                  <a:srgbClr val="292959"/>
                </a:solidFill>
                <a:latin typeface="Trebuchet MS"/>
                <a:cs typeface="Trebuchet MS"/>
              </a:rPr>
              <a:t>involving</a:t>
            </a:r>
            <a:r>
              <a:rPr sz="2500" spc="-80" dirty="0">
                <a:solidFill>
                  <a:srgbClr val="292959"/>
                </a:solidFill>
                <a:latin typeface="Trebuchet MS"/>
                <a:cs typeface="Trebuchet MS"/>
              </a:rPr>
              <a:t> </a:t>
            </a:r>
            <a:r>
              <a:rPr sz="2500" spc="-50" dirty="0">
                <a:solidFill>
                  <a:srgbClr val="292959"/>
                </a:solidFill>
                <a:latin typeface="Trebuchet MS"/>
                <a:cs typeface="Trebuchet MS"/>
              </a:rPr>
              <a:t>parents</a:t>
            </a:r>
            <a:r>
              <a:rPr sz="2500" spc="-80" dirty="0">
                <a:solidFill>
                  <a:srgbClr val="292959"/>
                </a:solidFill>
                <a:latin typeface="Trebuchet MS"/>
                <a:cs typeface="Trebuchet MS"/>
              </a:rPr>
              <a:t> </a:t>
            </a:r>
            <a:r>
              <a:rPr sz="2500" dirty="0">
                <a:solidFill>
                  <a:srgbClr val="292959"/>
                </a:solidFill>
                <a:latin typeface="Trebuchet MS"/>
                <a:cs typeface="Trebuchet MS"/>
              </a:rPr>
              <a:t>and</a:t>
            </a:r>
            <a:r>
              <a:rPr sz="2500" spc="-80" dirty="0">
                <a:solidFill>
                  <a:srgbClr val="292959"/>
                </a:solidFill>
                <a:latin typeface="Trebuchet MS"/>
                <a:cs typeface="Trebuchet MS"/>
              </a:rPr>
              <a:t> </a:t>
            </a:r>
            <a:r>
              <a:rPr sz="2500" spc="-110" dirty="0">
                <a:solidFill>
                  <a:srgbClr val="292959"/>
                </a:solidFill>
                <a:latin typeface="Trebuchet MS"/>
                <a:cs typeface="Trebuchet MS"/>
              </a:rPr>
              <a:t>children:</a:t>
            </a:r>
            <a:r>
              <a:rPr sz="2500" spc="-80" dirty="0">
                <a:solidFill>
                  <a:srgbClr val="292959"/>
                </a:solidFill>
                <a:latin typeface="Trebuchet MS"/>
                <a:cs typeface="Trebuchet MS"/>
              </a:rPr>
              <a:t> </a:t>
            </a:r>
            <a:r>
              <a:rPr sz="2500" spc="-35" dirty="0">
                <a:solidFill>
                  <a:srgbClr val="292959"/>
                </a:solidFill>
                <a:latin typeface="Trebuchet MS"/>
                <a:cs typeface="Trebuchet MS"/>
              </a:rPr>
              <a:t>judges</a:t>
            </a:r>
            <a:r>
              <a:rPr sz="2500" spc="-85" dirty="0">
                <a:solidFill>
                  <a:srgbClr val="292959"/>
                </a:solidFill>
                <a:latin typeface="Trebuchet MS"/>
                <a:cs typeface="Trebuchet MS"/>
              </a:rPr>
              <a:t> </a:t>
            </a:r>
            <a:r>
              <a:rPr sz="2500" spc="-155" dirty="0">
                <a:solidFill>
                  <a:srgbClr val="292959"/>
                </a:solidFill>
                <a:latin typeface="Trebuchet MS"/>
                <a:cs typeface="Trebuchet MS"/>
              </a:rPr>
              <a:t>will</a:t>
            </a:r>
            <a:r>
              <a:rPr sz="2500" spc="-80" dirty="0">
                <a:solidFill>
                  <a:srgbClr val="292959"/>
                </a:solidFill>
                <a:latin typeface="Trebuchet MS"/>
                <a:cs typeface="Trebuchet MS"/>
              </a:rPr>
              <a:t> </a:t>
            </a:r>
            <a:r>
              <a:rPr sz="2500" spc="-105" dirty="0">
                <a:solidFill>
                  <a:srgbClr val="292959"/>
                </a:solidFill>
                <a:latin typeface="Trebuchet MS"/>
                <a:cs typeface="Trebuchet MS"/>
              </a:rPr>
              <a:t>usually</a:t>
            </a:r>
            <a:r>
              <a:rPr sz="2500" spc="-80" dirty="0">
                <a:solidFill>
                  <a:srgbClr val="292959"/>
                </a:solidFill>
                <a:latin typeface="Trebuchet MS"/>
                <a:cs typeface="Trebuchet MS"/>
              </a:rPr>
              <a:t> </a:t>
            </a:r>
            <a:r>
              <a:rPr sz="2500" spc="-114" dirty="0">
                <a:solidFill>
                  <a:srgbClr val="292959"/>
                </a:solidFill>
                <a:latin typeface="Trebuchet MS"/>
                <a:cs typeface="Trebuchet MS"/>
              </a:rPr>
              <a:t>infer</a:t>
            </a:r>
            <a:r>
              <a:rPr sz="2500" spc="-80" dirty="0">
                <a:solidFill>
                  <a:srgbClr val="292959"/>
                </a:solidFill>
                <a:latin typeface="Trebuchet MS"/>
                <a:cs typeface="Trebuchet MS"/>
              </a:rPr>
              <a:t> that </a:t>
            </a:r>
            <a:r>
              <a:rPr sz="2500" spc="-50" dirty="0">
                <a:solidFill>
                  <a:srgbClr val="292959"/>
                </a:solidFill>
                <a:latin typeface="Trebuchet MS"/>
                <a:cs typeface="Trebuchet MS"/>
              </a:rPr>
              <a:t>parents</a:t>
            </a:r>
            <a:r>
              <a:rPr sz="2500" spc="-85" dirty="0">
                <a:solidFill>
                  <a:srgbClr val="292959"/>
                </a:solidFill>
                <a:latin typeface="Trebuchet MS"/>
                <a:cs typeface="Trebuchet MS"/>
              </a:rPr>
              <a:t> </a:t>
            </a:r>
            <a:r>
              <a:rPr sz="2500" spc="-50" dirty="0">
                <a:solidFill>
                  <a:srgbClr val="292959"/>
                </a:solidFill>
                <a:latin typeface="Trebuchet MS"/>
                <a:cs typeface="Trebuchet MS"/>
              </a:rPr>
              <a:t>provided</a:t>
            </a:r>
            <a:r>
              <a:rPr sz="2500" spc="-80" dirty="0">
                <a:solidFill>
                  <a:srgbClr val="292959"/>
                </a:solidFill>
                <a:latin typeface="Trebuchet MS"/>
                <a:cs typeface="Trebuchet MS"/>
              </a:rPr>
              <a:t> </a:t>
            </a:r>
            <a:r>
              <a:rPr sz="2500" spc="-35" dirty="0">
                <a:solidFill>
                  <a:srgbClr val="292959"/>
                </a:solidFill>
                <a:latin typeface="Trebuchet MS"/>
                <a:cs typeface="Trebuchet MS"/>
              </a:rPr>
              <a:t>gift</a:t>
            </a:r>
            <a:r>
              <a:rPr sz="2500" spc="-80" dirty="0">
                <a:solidFill>
                  <a:srgbClr val="292959"/>
                </a:solidFill>
                <a:latin typeface="Trebuchet MS"/>
                <a:cs typeface="Trebuchet MS"/>
              </a:rPr>
              <a:t> </a:t>
            </a:r>
            <a:r>
              <a:rPr sz="2500" spc="-45" dirty="0">
                <a:solidFill>
                  <a:srgbClr val="292959"/>
                </a:solidFill>
                <a:latin typeface="Trebuchet MS"/>
                <a:cs typeface="Trebuchet MS"/>
              </a:rPr>
              <a:t>to</a:t>
            </a:r>
            <a:r>
              <a:rPr sz="2500" spc="-80" dirty="0">
                <a:solidFill>
                  <a:srgbClr val="292959"/>
                </a:solidFill>
                <a:latin typeface="Trebuchet MS"/>
                <a:cs typeface="Trebuchet MS"/>
              </a:rPr>
              <a:t> </a:t>
            </a:r>
            <a:r>
              <a:rPr sz="2500" spc="-25" dirty="0">
                <a:solidFill>
                  <a:srgbClr val="292959"/>
                </a:solidFill>
                <a:latin typeface="Trebuchet MS"/>
                <a:cs typeface="Trebuchet MS"/>
              </a:rPr>
              <a:t>purchase</a:t>
            </a:r>
            <a:r>
              <a:rPr sz="2500" spc="-85" dirty="0">
                <a:solidFill>
                  <a:srgbClr val="292959"/>
                </a:solidFill>
                <a:latin typeface="Trebuchet MS"/>
                <a:cs typeface="Trebuchet MS"/>
              </a:rPr>
              <a:t> </a:t>
            </a:r>
            <a:r>
              <a:rPr sz="2500" spc="-130" dirty="0">
                <a:solidFill>
                  <a:srgbClr val="292959"/>
                </a:solidFill>
                <a:latin typeface="Trebuchet MS"/>
                <a:cs typeface="Trebuchet MS"/>
              </a:rPr>
              <a:t>first</a:t>
            </a:r>
            <a:r>
              <a:rPr sz="2500" spc="-80" dirty="0">
                <a:solidFill>
                  <a:srgbClr val="292959"/>
                </a:solidFill>
                <a:latin typeface="Trebuchet MS"/>
                <a:cs typeface="Trebuchet MS"/>
              </a:rPr>
              <a:t> </a:t>
            </a:r>
            <a:r>
              <a:rPr sz="2500" spc="-120" dirty="0">
                <a:solidFill>
                  <a:srgbClr val="292959"/>
                </a:solidFill>
                <a:latin typeface="Trebuchet MS"/>
                <a:cs typeface="Trebuchet MS"/>
              </a:rPr>
              <a:t>family</a:t>
            </a:r>
            <a:r>
              <a:rPr sz="2500" spc="-80" dirty="0">
                <a:solidFill>
                  <a:srgbClr val="292959"/>
                </a:solidFill>
                <a:latin typeface="Trebuchet MS"/>
                <a:cs typeface="Trebuchet MS"/>
              </a:rPr>
              <a:t> </a:t>
            </a:r>
            <a:r>
              <a:rPr sz="2500" spc="-60" dirty="0">
                <a:solidFill>
                  <a:srgbClr val="292959"/>
                </a:solidFill>
                <a:latin typeface="Trebuchet MS"/>
                <a:cs typeface="Trebuchet MS"/>
              </a:rPr>
              <a:t>home</a:t>
            </a:r>
            <a:r>
              <a:rPr sz="2500" spc="-80" dirty="0">
                <a:solidFill>
                  <a:srgbClr val="292959"/>
                </a:solidFill>
                <a:latin typeface="Trebuchet MS"/>
                <a:cs typeface="Trebuchet MS"/>
              </a:rPr>
              <a:t> </a:t>
            </a:r>
            <a:r>
              <a:rPr sz="2500" spc="-25" dirty="0">
                <a:solidFill>
                  <a:srgbClr val="292959"/>
                </a:solidFill>
                <a:latin typeface="Trebuchet MS"/>
                <a:cs typeface="Trebuchet MS"/>
              </a:rPr>
              <a:t>and </a:t>
            </a:r>
            <a:r>
              <a:rPr sz="2500" dirty="0">
                <a:solidFill>
                  <a:srgbClr val="292959"/>
                </a:solidFill>
                <a:latin typeface="Trebuchet MS"/>
                <a:cs typeface="Trebuchet MS"/>
              </a:rPr>
              <a:t>did</a:t>
            </a:r>
            <a:r>
              <a:rPr sz="2500" spc="-105" dirty="0">
                <a:solidFill>
                  <a:srgbClr val="292959"/>
                </a:solidFill>
                <a:latin typeface="Trebuchet MS"/>
                <a:cs typeface="Trebuchet MS"/>
              </a:rPr>
              <a:t> </a:t>
            </a:r>
            <a:r>
              <a:rPr sz="2500" spc="-70" dirty="0">
                <a:solidFill>
                  <a:srgbClr val="292959"/>
                </a:solidFill>
                <a:latin typeface="Trebuchet MS"/>
                <a:cs typeface="Trebuchet MS"/>
              </a:rPr>
              <a:t>not</a:t>
            </a:r>
            <a:r>
              <a:rPr sz="2500" spc="-90" dirty="0">
                <a:solidFill>
                  <a:srgbClr val="292959"/>
                </a:solidFill>
                <a:latin typeface="Trebuchet MS"/>
                <a:cs typeface="Trebuchet MS"/>
              </a:rPr>
              <a:t> </a:t>
            </a:r>
            <a:r>
              <a:rPr sz="2500" spc="-85" dirty="0">
                <a:solidFill>
                  <a:srgbClr val="292959"/>
                </a:solidFill>
                <a:latin typeface="Trebuchet MS"/>
                <a:cs typeface="Trebuchet MS"/>
              </a:rPr>
              <a:t>intend </a:t>
            </a:r>
            <a:r>
              <a:rPr sz="2500" spc="-45" dirty="0">
                <a:solidFill>
                  <a:srgbClr val="292959"/>
                </a:solidFill>
                <a:latin typeface="Trebuchet MS"/>
                <a:cs typeface="Trebuchet MS"/>
              </a:rPr>
              <a:t>to</a:t>
            </a:r>
            <a:r>
              <a:rPr sz="2500" spc="-85" dirty="0">
                <a:solidFill>
                  <a:srgbClr val="292959"/>
                </a:solidFill>
                <a:latin typeface="Trebuchet MS"/>
                <a:cs typeface="Trebuchet MS"/>
              </a:rPr>
              <a:t> </a:t>
            </a:r>
            <a:r>
              <a:rPr sz="2500" spc="-35" dirty="0">
                <a:solidFill>
                  <a:srgbClr val="292959"/>
                </a:solidFill>
                <a:latin typeface="Trebuchet MS"/>
                <a:cs typeface="Trebuchet MS"/>
              </a:rPr>
              <a:t>acquire</a:t>
            </a:r>
            <a:r>
              <a:rPr sz="2500" spc="-85" dirty="0">
                <a:solidFill>
                  <a:srgbClr val="292959"/>
                </a:solidFill>
                <a:latin typeface="Trebuchet MS"/>
                <a:cs typeface="Trebuchet MS"/>
              </a:rPr>
              <a:t> </a:t>
            </a:r>
            <a:r>
              <a:rPr sz="2500" dirty="0">
                <a:solidFill>
                  <a:srgbClr val="292959"/>
                </a:solidFill>
                <a:latin typeface="Trebuchet MS"/>
                <a:cs typeface="Trebuchet MS"/>
              </a:rPr>
              <a:t>an</a:t>
            </a:r>
            <a:r>
              <a:rPr sz="2500" spc="-90" dirty="0">
                <a:solidFill>
                  <a:srgbClr val="292959"/>
                </a:solidFill>
                <a:latin typeface="Trebuchet MS"/>
                <a:cs typeface="Trebuchet MS"/>
              </a:rPr>
              <a:t> </a:t>
            </a:r>
            <a:r>
              <a:rPr sz="2500" spc="-110" dirty="0">
                <a:solidFill>
                  <a:srgbClr val="292959"/>
                </a:solidFill>
                <a:latin typeface="Trebuchet MS"/>
                <a:cs typeface="Trebuchet MS"/>
              </a:rPr>
              <a:t>interest</a:t>
            </a:r>
            <a:r>
              <a:rPr sz="2500" spc="-80" dirty="0">
                <a:solidFill>
                  <a:srgbClr val="292959"/>
                </a:solidFill>
                <a:latin typeface="Trebuchet MS"/>
                <a:cs typeface="Trebuchet MS"/>
              </a:rPr>
              <a:t> </a:t>
            </a:r>
            <a:r>
              <a:rPr sz="2500" b="1" spc="-45" dirty="0">
                <a:solidFill>
                  <a:srgbClr val="292959"/>
                </a:solidFill>
                <a:latin typeface="Trebuchet MS"/>
                <a:cs typeface="Trebuchet MS"/>
              </a:rPr>
              <a:t>A</a:t>
            </a:r>
            <a:r>
              <a:rPr sz="2500" b="1" i="1" spc="-45" dirty="0">
                <a:solidFill>
                  <a:srgbClr val="292959"/>
                </a:solidFill>
                <a:latin typeface="Trebuchet MS"/>
                <a:cs typeface="Trebuchet MS"/>
              </a:rPr>
              <a:t>bbott</a:t>
            </a:r>
            <a:r>
              <a:rPr sz="2500" b="1" i="1" spc="-135" dirty="0">
                <a:solidFill>
                  <a:srgbClr val="292959"/>
                </a:solidFill>
                <a:latin typeface="Trebuchet MS"/>
                <a:cs typeface="Trebuchet MS"/>
              </a:rPr>
              <a:t> </a:t>
            </a:r>
            <a:r>
              <a:rPr sz="2500" b="1" i="1" spc="-160" dirty="0">
                <a:solidFill>
                  <a:srgbClr val="292959"/>
                </a:solidFill>
                <a:latin typeface="Trebuchet MS"/>
                <a:cs typeface="Trebuchet MS"/>
              </a:rPr>
              <a:t>v</a:t>
            </a:r>
            <a:r>
              <a:rPr sz="2500" b="1" i="1" spc="-130" dirty="0">
                <a:solidFill>
                  <a:srgbClr val="292959"/>
                </a:solidFill>
                <a:latin typeface="Trebuchet MS"/>
                <a:cs typeface="Trebuchet MS"/>
              </a:rPr>
              <a:t> </a:t>
            </a:r>
            <a:r>
              <a:rPr sz="2500" b="1" i="1" spc="-35" dirty="0">
                <a:solidFill>
                  <a:srgbClr val="292959"/>
                </a:solidFill>
                <a:latin typeface="Trebuchet MS"/>
                <a:cs typeface="Trebuchet MS"/>
              </a:rPr>
              <a:t>Abbott</a:t>
            </a:r>
            <a:r>
              <a:rPr sz="2500" b="1" i="1" spc="-135" dirty="0">
                <a:solidFill>
                  <a:srgbClr val="292959"/>
                </a:solidFill>
                <a:latin typeface="Trebuchet MS"/>
                <a:cs typeface="Trebuchet MS"/>
              </a:rPr>
              <a:t> </a:t>
            </a:r>
            <a:r>
              <a:rPr sz="2500" b="1" spc="-95" dirty="0">
                <a:solidFill>
                  <a:srgbClr val="292959"/>
                </a:solidFill>
                <a:latin typeface="Trebuchet MS"/>
                <a:cs typeface="Trebuchet MS"/>
              </a:rPr>
              <a:t>[2007]</a:t>
            </a:r>
            <a:r>
              <a:rPr sz="2500" b="1" spc="-130" dirty="0">
                <a:solidFill>
                  <a:srgbClr val="292959"/>
                </a:solidFill>
                <a:latin typeface="Trebuchet MS"/>
                <a:cs typeface="Trebuchet MS"/>
              </a:rPr>
              <a:t> </a:t>
            </a:r>
            <a:r>
              <a:rPr sz="2500" b="1" dirty="0">
                <a:solidFill>
                  <a:srgbClr val="292959"/>
                </a:solidFill>
                <a:latin typeface="Trebuchet MS"/>
                <a:cs typeface="Trebuchet MS"/>
              </a:rPr>
              <a:t>UKPC</a:t>
            </a:r>
            <a:r>
              <a:rPr sz="2500" b="1" spc="-135" dirty="0">
                <a:solidFill>
                  <a:srgbClr val="292959"/>
                </a:solidFill>
                <a:latin typeface="Trebuchet MS"/>
                <a:cs typeface="Trebuchet MS"/>
              </a:rPr>
              <a:t> </a:t>
            </a:r>
            <a:r>
              <a:rPr sz="2500" b="1" spc="-25" dirty="0">
                <a:solidFill>
                  <a:srgbClr val="292959"/>
                </a:solidFill>
                <a:latin typeface="Trebuchet MS"/>
                <a:cs typeface="Trebuchet MS"/>
              </a:rPr>
              <a:t>53</a:t>
            </a:r>
            <a:endParaRPr sz="2500">
              <a:latin typeface="Trebuchet MS"/>
              <a:cs typeface="Trebuchet MS"/>
            </a:endParaRPr>
          </a:p>
          <a:p>
            <a:pPr marL="551815" marR="213360">
              <a:lnSpc>
                <a:spcPct val="135000"/>
              </a:lnSpc>
              <a:tabLst>
                <a:tab pos="3343275" algn="l"/>
              </a:tabLst>
            </a:pPr>
            <a:r>
              <a:rPr sz="2500" dirty="0">
                <a:solidFill>
                  <a:srgbClr val="292959"/>
                </a:solidFill>
                <a:latin typeface="Trebuchet MS"/>
                <a:cs typeface="Trebuchet MS"/>
              </a:rPr>
              <a:t>Some</a:t>
            </a:r>
            <a:r>
              <a:rPr sz="2500" spc="-80" dirty="0">
                <a:solidFill>
                  <a:srgbClr val="292959"/>
                </a:solidFill>
                <a:latin typeface="Trebuchet MS"/>
                <a:cs typeface="Trebuchet MS"/>
              </a:rPr>
              <a:t> </a:t>
            </a:r>
            <a:r>
              <a:rPr sz="2500" spc="-50" dirty="0">
                <a:solidFill>
                  <a:srgbClr val="292959"/>
                </a:solidFill>
                <a:latin typeface="Trebuchet MS"/>
                <a:cs typeface="Trebuchet MS"/>
              </a:rPr>
              <a:t>parents</a:t>
            </a:r>
            <a:r>
              <a:rPr sz="2500" spc="-80" dirty="0">
                <a:solidFill>
                  <a:srgbClr val="292959"/>
                </a:solidFill>
                <a:latin typeface="Trebuchet MS"/>
                <a:cs typeface="Trebuchet MS"/>
              </a:rPr>
              <a:t> </a:t>
            </a:r>
            <a:r>
              <a:rPr sz="2500" spc="-20" dirty="0">
                <a:solidFill>
                  <a:srgbClr val="292959"/>
                </a:solidFill>
                <a:latin typeface="Trebuchet MS"/>
                <a:cs typeface="Trebuchet MS"/>
              </a:rPr>
              <a:t>have</a:t>
            </a:r>
            <a:r>
              <a:rPr sz="2500" dirty="0">
                <a:solidFill>
                  <a:srgbClr val="292959"/>
                </a:solidFill>
                <a:latin typeface="Trebuchet MS"/>
                <a:cs typeface="Trebuchet MS"/>
              </a:rPr>
              <a:t>	</a:t>
            </a:r>
            <a:r>
              <a:rPr sz="2500" spc="-20" dirty="0">
                <a:solidFill>
                  <a:srgbClr val="292959"/>
                </a:solidFill>
                <a:latin typeface="Trebuchet MS"/>
                <a:cs typeface="Trebuchet MS"/>
              </a:rPr>
              <a:t>sought</a:t>
            </a:r>
            <a:r>
              <a:rPr sz="2500" spc="-125" dirty="0">
                <a:solidFill>
                  <a:srgbClr val="292959"/>
                </a:solidFill>
                <a:latin typeface="Trebuchet MS"/>
                <a:cs typeface="Trebuchet MS"/>
              </a:rPr>
              <a:t> </a:t>
            </a:r>
            <a:r>
              <a:rPr sz="2500" spc="-45" dirty="0">
                <a:solidFill>
                  <a:srgbClr val="292959"/>
                </a:solidFill>
                <a:latin typeface="Trebuchet MS"/>
                <a:cs typeface="Trebuchet MS"/>
              </a:rPr>
              <a:t>to</a:t>
            </a:r>
            <a:r>
              <a:rPr sz="2500" spc="-90" dirty="0">
                <a:solidFill>
                  <a:srgbClr val="292959"/>
                </a:solidFill>
                <a:latin typeface="Trebuchet MS"/>
                <a:cs typeface="Trebuchet MS"/>
              </a:rPr>
              <a:t> </a:t>
            </a:r>
            <a:r>
              <a:rPr sz="2500" spc="-80" dirty="0">
                <a:solidFill>
                  <a:srgbClr val="292959"/>
                </a:solidFill>
                <a:latin typeface="Trebuchet MS"/>
                <a:cs typeface="Trebuchet MS"/>
              </a:rPr>
              <a:t>recover</a:t>
            </a:r>
            <a:r>
              <a:rPr sz="2500" spc="-85" dirty="0">
                <a:solidFill>
                  <a:srgbClr val="292959"/>
                </a:solidFill>
                <a:latin typeface="Trebuchet MS"/>
                <a:cs typeface="Trebuchet MS"/>
              </a:rPr>
              <a:t> </a:t>
            </a:r>
            <a:r>
              <a:rPr sz="2500" dirty="0">
                <a:solidFill>
                  <a:srgbClr val="292959"/>
                </a:solidFill>
                <a:latin typeface="Trebuchet MS"/>
                <a:cs typeface="Trebuchet MS"/>
              </a:rPr>
              <a:t>on</a:t>
            </a:r>
            <a:r>
              <a:rPr sz="2500" spc="-90" dirty="0">
                <a:solidFill>
                  <a:srgbClr val="292959"/>
                </a:solidFill>
                <a:latin typeface="Trebuchet MS"/>
                <a:cs typeface="Trebuchet MS"/>
              </a:rPr>
              <a:t> </a:t>
            </a:r>
            <a:r>
              <a:rPr sz="2500" spc="-135" dirty="0">
                <a:solidFill>
                  <a:srgbClr val="292959"/>
                </a:solidFill>
                <a:latin typeface="Trebuchet MS"/>
                <a:cs typeface="Trebuchet MS"/>
              </a:rPr>
              <a:t>their</a:t>
            </a:r>
            <a:r>
              <a:rPr sz="2500" spc="-80" dirty="0">
                <a:solidFill>
                  <a:srgbClr val="292959"/>
                </a:solidFill>
                <a:latin typeface="Trebuchet MS"/>
                <a:cs typeface="Trebuchet MS"/>
              </a:rPr>
              <a:t> </a:t>
            </a:r>
            <a:r>
              <a:rPr sz="2500" spc="-120" dirty="0">
                <a:solidFill>
                  <a:srgbClr val="292959"/>
                </a:solidFill>
                <a:latin typeface="Trebuchet MS"/>
                <a:cs typeface="Trebuchet MS"/>
              </a:rPr>
              <a:t>children’s</a:t>
            </a:r>
            <a:r>
              <a:rPr sz="2500" spc="-80" dirty="0">
                <a:solidFill>
                  <a:srgbClr val="292959"/>
                </a:solidFill>
                <a:latin typeface="Trebuchet MS"/>
                <a:cs typeface="Trebuchet MS"/>
              </a:rPr>
              <a:t> </a:t>
            </a:r>
            <a:r>
              <a:rPr sz="2500" spc="-65" dirty="0">
                <a:solidFill>
                  <a:srgbClr val="292959"/>
                </a:solidFill>
                <a:latin typeface="Trebuchet MS"/>
                <a:cs typeface="Trebuchet MS"/>
              </a:rPr>
              <a:t>separation,</a:t>
            </a:r>
            <a:r>
              <a:rPr sz="2500" spc="-90" dirty="0">
                <a:solidFill>
                  <a:srgbClr val="292959"/>
                </a:solidFill>
                <a:latin typeface="Trebuchet MS"/>
                <a:cs typeface="Trebuchet MS"/>
              </a:rPr>
              <a:t> </a:t>
            </a:r>
            <a:r>
              <a:rPr sz="2500" spc="-60" dirty="0">
                <a:solidFill>
                  <a:srgbClr val="292959"/>
                </a:solidFill>
                <a:latin typeface="Trebuchet MS"/>
                <a:cs typeface="Trebuchet MS"/>
              </a:rPr>
              <a:t>by</a:t>
            </a:r>
            <a:r>
              <a:rPr sz="2500" spc="-85" dirty="0">
                <a:solidFill>
                  <a:srgbClr val="292959"/>
                </a:solidFill>
                <a:latin typeface="Trebuchet MS"/>
                <a:cs typeface="Trebuchet MS"/>
              </a:rPr>
              <a:t> </a:t>
            </a:r>
            <a:r>
              <a:rPr sz="2500" spc="-50" dirty="0">
                <a:solidFill>
                  <a:srgbClr val="292959"/>
                </a:solidFill>
                <a:latin typeface="Trebuchet MS"/>
                <a:cs typeface="Trebuchet MS"/>
              </a:rPr>
              <a:t>claiming</a:t>
            </a:r>
            <a:r>
              <a:rPr sz="2500" spc="-90" dirty="0">
                <a:solidFill>
                  <a:srgbClr val="292959"/>
                </a:solidFill>
                <a:latin typeface="Trebuchet MS"/>
                <a:cs typeface="Trebuchet MS"/>
              </a:rPr>
              <a:t> </a:t>
            </a:r>
            <a:r>
              <a:rPr sz="2500" dirty="0">
                <a:solidFill>
                  <a:srgbClr val="292959"/>
                </a:solidFill>
                <a:latin typeface="Trebuchet MS"/>
                <a:cs typeface="Trebuchet MS"/>
              </a:rPr>
              <a:t>an</a:t>
            </a:r>
            <a:r>
              <a:rPr sz="2500" spc="-90" dirty="0">
                <a:solidFill>
                  <a:srgbClr val="292959"/>
                </a:solidFill>
                <a:latin typeface="Trebuchet MS"/>
                <a:cs typeface="Trebuchet MS"/>
              </a:rPr>
              <a:t> </a:t>
            </a:r>
            <a:r>
              <a:rPr sz="2500" spc="-130" dirty="0">
                <a:solidFill>
                  <a:srgbClr val="292959"/>
                </a:solidFill>
                <a:latin typeface="Trebuchet MS"/>
                <a:cs typeface="Trebuchet MS"/>
              </a:rPr>
              <a:t>interest.</a:t>
            </a:r>
            <a:r>
              <a:rPr sz="2500" spc="-80" dirty="0">
                <a:solidFill>
                  <a:srgbClr val="292959"/>
                </a:solidFill>
                <a:latin typeface="Trebuchet MS"/>
                <a:cs typeface="Trebuchet MS"/>
              </a:rPr>
              <a:t> </a:t>
            </a:r>
            <a:r>
              <a:rPr sz="2500" spc="-135" dirty="0">
                <a:solidFill>
                  <a:srgbClr val="292959"/>
                </a:solidFill>
                <a:latin typeface="Trebuchet MS"/>
                <a:cs typeface="Trebuchet MS"/>
              </a:rPr>
              <a:t>In</a:t>
            </a:r>
            <a:r>
              <a:rPr sz="2500" spc="-80" dirty="0">
                <a:solidFill>
                  <a:srgbClr val="292959"/>
                </a:solidFill>
                <a:latin typeface="Trebuchet MS"/>
                <a:cs typeface="Trebuchet MS"/>
              </a:rPr>
              <a:t> </a:t>
            </a:r>
            <a:r>
              <a:rPr sz="2500" spc="-95" dirty="0">
                <a:solidFill>
                  <a:srgbClr val="292959"/>
                </a:solidFill>
                <a:latin typeface="Trebuchet MS"/>
                <a:cs typeface="Trebuchet MS"/>
              </a:rPr>
              <a:t>the</a:t>
            </a:r>
            <a:r>
              <a:rPr sz="2500" spc="-85" dirty="0">
                <a:solidFill>
                  <a:srgbClr val="292959"/>
                </a:solidFill>
                <a:latin typeface="Trebuchet MS"/>
                <a:cs typeface="Trebuchet MS"/>
              </a:rPr>
              <a:t> </a:t>
            </a:r>
            <a:r>
              <a:rPr sz="2500" dirty="0">
                <a:solidFill>
                  <a:srgbClr val="292959"/>
                </a:solidFill>
                <a:latin typeface="Trebuchet MS"/>
                <a:cs typeface="Trebuchet MS"/>
              </a:rPr>
              <a:t>absence</a:t>
            </a:r>
            <a:r>
              <a:rPr sz="2500" spc="-90" dirty="0">
                <a:solidFill>
                  <a:srgbClr val="292959"/>
                </a:solidFill>
                <a:latin typeface="Trebuchet MS"/>
                <a:cs typeface="Trebuchet MS"/>
              </a:rPr>
              <a:t> </a:t>
            </a:r>
            <a:r>
              <a:rPr sz="2500" dirty="0">
                <a:solidFill>
                  <a:srgbClr val="292959"/>
                </a:solidFill>
                <a:latin typeface="Trebuchet MS"/>
                <a:cs typeface="Trebuchet MS"/>
              </a:rPr>
              <a:t>of</a:t>
            </a:r>
            <a:r>
              <a:rPr sz="2500" spc="-90" dirty="0">
                <a:solidFill>
                  <a:srgbClr val="292959"/>
                </a:solidFill>
                <a:latin typeface="Trebuchet MS"/>
                <a:cs typeface="Trebuchet MS"/>
              </a:rPr>
              <a:t> </a:t>
            </a:r>
            <a:r>
              <a:rPr sz="2500" spc="-10" dirty="0">
                <a:solidFill>
                  <a:srgbClr val="292959"/>
                </a:solidFill>
                <a:latin typeface="Trebuchet MS"/>
                <a:cs typeface="Trebuchet MS"/>
              </a:rPr>
              <a:t>written </a:t>
            </a:r>
            <a:r>
              <a:rPr sz="2500" spc="-90" dirty="0">
                <a:solidFill>
                  <a:srgbClr val="292959"/>
                </a:solidFill>
                <a:latin typeface="Trebuchet MS"/>
                <a:cs typeface="Trebuchet MS"/>
              </a:rPr>
              <a:t>records,</a:t>
            </a:r>
            <a:r>
              <a:rPr sz="2500" spc="-100" dirty="0">
                <a:solidFill>
                  <a:srgbClr val="292959"/>
                </a:solidFill>
                <a:latin typeface="Trebuchet MS"/>
                <a:cs typeface="Trebuchet MS"/>
              </a:rPr>
              <a:t> </a:t>
            </a:r>
            <a:r>
              <a:rPr sz="2500" spc="-105" dirty="0">
                <a:solidFill>
                  <a:srgbClr val="292959"/>
                </a:solidFill>
                <a:latin typeface="Trebuchet MS"/>
                <a:cs typeface="Trebuchet MS"/>
              </a:rPr>
              <a:t>usually</a:t>
            </a:r>
            <a:r>
              <a:rPr sz="2500" spc="-80" dirty="0">
                <a:solidFill>
                  <a:srgbClr val="292959"/>
                </a:solidFill>
                <a:latin typeface="Trebuchet MS"/>
                <a:cs typeface="Trebuchet MS"/>
              </a:rPr>
              <a:t> </a:t>
            </a:r>
            <a:r>
              <a:rPr sz="2500" spc="-150" dirty="0">
                <a:solidFill>
                  <a:srgbClr val="292959"/>
                </a:solidFill>
                <a:latin typeface="Trebuchet MS"/>
                <a:cs typeface="Trebuchet MS"/>
              </a:rPr>
              <a:t>won’t</a:t>
            </a:r>
            <a:r>
              <a:rPr sz="2500" spc="-80" dirty="0">
                <a:solidFill>
                  <a:srgbClr val="292959"/>
                </a:solidFill>
                <a:latin typeface="Trebuchet MS"/>
                <a:cs typeface="Trebuchet MS"/>
              </a:rPr>
              <a:t> </a:t>
            </a:r>
            <a:r>
              <a:rPr sz="2500" dirty="0">
                <a:solidFill>
                  <a:srgbClr val="292959"/>
                </a:solidFill>
                <a:latin typeface="Trebuchet MS"/>
                <a:cs typeface="Trebuchet MS"/>
              </a:rPr>
              <a:t>succeed</a:t>
            </a:r>
            <a:r>
              <a:rPr sz="2500" spc="-95" dirty="0">
                <a:solidFill>
                  <a:srgbClr val="292959"/>
                </a:solidFill>
                <a:latin typeface="Trebuchet MS"/>
                <a:cs typeface="Trebuchet MS"/>
              </a:rPr>
              <a:t> </a:t>
            </a:r>
            <a:r>
              <a:rPr sz="2500" spc="-45" dirty="0">
                <a:solidFill>
                  <a:srgbClr val="292959"/>
                </a:solidFill>
                <a:latin typeface="Trebuchet MS"/>
                <a:cs typeface="Trebuchet MS"/>
              </a:rPr>
              <a:t>to</a:t>
            </a:r>
            <a:r>
              <a:rPr sz="2500" spc="-85" dirty="0">
                <a:solidFill>
                  <a:srgbClr val="292959"/>
                </a:solidFill>
                <a:latin typeface="Trebuchet MS"/>
                <a:cs typeface="Trebuchet MS"/>
              </a:rPr>
              <a:t> </a:t>
            </a:r>
            <a:r>
              <a:rPr sz="2500" spc="-20" dirty="0">
                <a:solidFill>
                  <a:srgbClr val="292959"/>
                </a:solidFill>
                <a:latin typeface="Trebuchet MS"/>
                <a:cs typeface="Trebuchet MS"/>
              </a:rPr>
              <a:t>persuade</a:t>
            </a:r>
            <a:r>
              <a:rPr sz="2500" spc="-85" dirty="0">
                <a:solidFill>
                  <a:srgbClr val="292959"/>
                </a:solidFill>
                <a:latin typeface="Trebuchet MS"/>
                <a:cs typeface="Trebuchet MS"/>
              </a:rPr>
              <a:t> </a:t>
            </a:r>
            <a:r>
              <a:rPr sz="2500" spc="-95" dirty="0">
                <a:solidFill>
                  <a:srgbClr val="292959"/>
                </a:solidFill>
                <a:latin typeface="Trebuchet MS"/>
                <a:cs typeface="Trebuchet MS"/>
              </a:rPr>
              <a:t>the</a:t>
            </a:r>
            <a:r>
              <a:rPr sz="2500" spc="-90" dirty="0">
                <a:solidFill>
                  <a:srgbClr val="292959"/>
                </a:solidFill>
                <a:latin typeface="Trebuchet MS"/>
                <a:cs typeface="Trebuchet MS"/>
              </a:rPr>
              <a:t> </a:t>
            </a:r>
            <a:r>
              <a:rPr sz="2500" spc="-75" dirty="0">
                <a:solidFill>
                  <a:srgbClr val="292959"/>
                </a:solidFill>
                <a:latin typeface="Trebuchet MS"/>
                <a:cs typeface="Trebuchet MS"/>
              </a:rPr>
              <a:t>court</a:t>
            </a:r>
            <a:r>
              <a:rPr sz="2500" spc="-85" dirty="0">
                <a:solidFill>
                  <a:srgbClr val="292959"/>
                </a:solidFill>
                <a:latin typeface="Trebuchet MS"/>
                <a:cs typeface="Trebuchet MS"/>
              </a:rPr>
              <a:t> </a:t>
            </a:r>
            <a:r>
              <a:rPr sz="2500" spc="-80" dirty="0">
                <a:solidFill>
                  <a:srgbClr val="292959"/>
                </a:solidFill>
                <a:latin typeface="Trebuchet MS"/>
                <a:cs typeface="Trebuchet MS"/>
              </a:rPr>
              <a:t>that</a:t>
            </a:r>
            <a:r>
              <a:rPr sz="2500" spc="-85" dirty="0">
                <a:solidFill>
                  <a:srgbClr val="292959"/>
                </a:solidFill>
                <a:latin typeface="Trebuchet MS"/>
                <a:cs typeface="Trebuchet MS"/>
              </a:rPr>
              <a:t> </a:t>
            </a:r>
            <a:r>
              <a:rPr sz="2500" dirty="0">
                <a:solidFill>
                  <a:srgbClr val="292959"/>
                </a:solidFill>
                <a:latin typeface="Trebuchet MS"/>
                <a:cs typeface="Trebuchet MS"/>
              </a:rPr>
              <a:t>an</a:t>
            </a:r>
            <a:r>
              <a:rPr sz="2500" spc="-90" dirty="0">
                <a:solidFill>
                  <a:srgbClr val="292959"/>
                </a:solidFill>
                <a:latin typeface="Trebuchet MS"/>
                <a:cs typeface="Trebuchet MS"/>
              </a:rPr>
              <a:t> </a:t>
            </a:r>
            <a:r>
              <a:rPr sz="2500" spc="-110" dirty="0">
                <a:solidFill>
                  <a:srgbClr val="292959"/>
                </a:solidFill>
                <a:latin typeface="Trebuchet MS"/>
                <a:cs typeface="Trebuchet MS"/>
              </a:rPr>
              <a:t>interest</a:t>
            </a:r>
            <a:r>
              <a:rPr sz="2500" spc="-80" dirty="0">
                <a:solidFill>
                  <a:srgbClr val="292959"/>
                </a:solidFill>
                <a:latin typeface="Trebuchet MS"/>
                <a:cs typeface="Trebuchet MS"/>
              </a:rPr>
              <a:t> </a:t>
            </a:r>
            <a:r>
              <a:rPr sz="2500" spc="-85" dirty="0">
                <a:solidFill>
                  <a:srgbClr val="292959"/>
                </a:solidFill>
                <a:latin typeface="Trebuchet MS"/>
                <a:cs typeface="Trebuchet MS"/>
              </a:rPr>
              <a:t>or </a:t>
            </a:r>
            <a:r>
              <a:rPr sz="2500" spc="-25" dirty="0">
                <a:solidFill>
                  <a:srgbClr val="292959"/>
                </a:solidFill>
                <a:latin typeface="Trebuchet MS"/>
                <a:cs typeface="Trebuchet MS"/>
              </a:rPr>
              <a:t>loan</a:t>
            </a:r>
            <a:r>
              <a:rPr sz="2500" spc="-85" dirty="0">
                <a:solidFill>
                  <a:srgbClr val="292959"/>
                </a:solidFill>
                <a:latin typeface="Trebuchet MS"/>
                <a:cs typeface="Trebuchet MS"/>
              </a:rPr>
              <a:t> </a:t>
            </a:r>
            <a:r>
              <a:rPr sz="2500" dirty="0">
                <a:solidFill>
                  <a:srgbClr val="292959"/>
                </a:solidFill>
                <a:latin typeface="Trebuchet MS"/>
                <a:cs typeface="Trebuchet MS"/>
              </a:rPr>
              <a:t>was</a:t>
            </a:r>
            <a:r>
              <a:rPr sz="2500" spc="-85" dirty="0">
                <a:solidFill>
                  <a:srgbClr val="292959"/>
                </a:solidFill>
                <a:latin typeface="Trebuchet MS"/>
                <a:cs typeface="Trebuchet MS"/>
              </a:rPr>
              <a:t> </a:t>
            </a:r>
            <a:r>
              <a:rPr sz="2500" spc="-10" dirty="0">
                <a:solidFill>
                  <a:srgbClr val="292959"/>
                </a:solidFill>
                <a:latin typeface="Trebuchet MS"/>
                <a:cs typeface="Trebuchet MS"/>
              </a:rPr>
              <a:t>intended.</a:t>
            </a:r>
            <a:endParaRPr sz="2500">
              <a:latin typeface="Trebuchet MS"/>
              <a:cs typeface="Trebuchet MS"/>
            </a:endParaRPr>
          </a:p>
          <a:p>
            <a:pPr marL="12700">
              <a:lnSpc>
                <a:spcPct val="100000"/>
              </a:lnSpc>
              <a:spcBef>
                <a:spcPts val="1050"/>
              </a:spcBef>
            </a:pPr>
            <a:r>
              <a:rPr sz="2500" spc="-125" dirty="0">
                <a:solidFill>
                  <a:srgbClr val="292959"/>
                </a:solidFill>
                <a:latin typeface="Trebuchet MS"/>
                <a:cs typeface="Trebuchet MS"/>
              </a:rPr>
              <a:t>However,</a:t>
            </a:r>
            <a:r>
              <a:rPr sz="2500" spc="-70" dirty="0">
                <a:solidFill>
                  <a:srgbClr val="292959"/>
                </a:solidFill>
                <a:latin typeface="Trebuchet MS"/>
                <a:cs typeface="Trebuchet MS"/>
              </a:rPr>
              <a:t> </a:t>
            </a:r>
            <a:r>
              <a:rPr sz="2500" spc="-35" dirty="0">
                <a:solidFill>
                  <a:srgbClr val="292959"/>
                </a:solidFill>
                <a:latin typeface="Trebuchet MS"/>
                <a:cs typeface="Trebuchet MS"/>
              </a:rPr>
              <a:t>judges</a:t>
            </a:r>
            <a:r>
              <a:rPr sz="2500" spc="-70" dirty="0">
                <a:solidFill>
                  <a:srgbClr val="292959"/>
                </a:solidFill>
                <a:latin typeface="Trebuchet MS"/>
                <a:cs typeface="Trebuchet MS"/>
              </a:rPr>
              <a:t> </a:t>
            </a:r>
            <a:r>
              <a:rPr sz="2500" spc="-60" dirty="0">
                <a:solidFill>
                  <a:srgbClr val="292959"/>
                </a:solidFill>
                <a:latin typeface="Trebuchet MS"/>
                <a:cs typeface="Trebuchet MS"/>
              </a:rPr>
              <a:t>would</a:t>
            </a:r>
            <a:r>
              <a:rPr sz="2500" spc="-65" dirty="0">
                <a:solidFill>
                  <a:srgbClr val="292959"/>
                </a:solidFill>
                <a:latin typeface="Trebuchet MS"/>
                <a:cs typeface="Trebuchet MS"/>
              </a:rPr>
              <a:t> </a:t>
            </a:r>
            <a:r>
              <a:rPr sz="2500" spc="-170" dirty="0">
                <a:solidFill>
                  <a:srgbClr val="292959"/>
                </a:solidFill>
                <a:latin typeface="Trebuchet MS"/>
                <a:cs typeface="Trebuchet MS"/>
              </a:rPr>
              <a:t>likely</a:t>
            </a:r>
            <a:r>
              <a:rPr sz="2500" spc="-70" dirty="0">
                <a:solidFill>
                  <a:srgbClr val="292959"/>
                </a:solidFill>
                <a:latin typeface="Trebuchet MS"/>
                <a:cs typeface="Trebuchet MS"/>
              </a:rPr>
              <a:t> </a:t>
            </a:r>
            <a:r>
              <a:rPr sz="2500" spc="-10" dirty="0">
                <a:solidFill>
                  <a:srgbClr val="292959"/>
                </a:solidFill>
                <a:latin typeface="Trebuchet MS"/>
                <a:cs typeface="Trebuchet MS"/>
              </a:rPr>
              <a:t>consider:</a:t>
            </a:r>
            <a:endParaRPr sz="2500">
              <a:latin typeface="Trebuchet MS"/>
              <a:cs typeface="Trebuchet MS"/>
            </a:endParaRPr>
          </a:p>
          <a:p>
            <a:pPr marL="637540">
              <a:lnSpc>
                <a:spcPct val="100000"/>
              </a:lnSpc>
              <a:spcBef>
                <a:spcPts val="1050"/>
              </a:spcBef>
              <a:tabLst>
                <a:tab pos="4963795" algn="l"/>
              </a:tabLst>
            </a:pPr>
            <a:r>
              <a:rPr sz="2500" spc="-95" dirty="0">
                <a:solidFill>
                  <a:srgbClr val="292959"/>
                </a:solidFill>
                <a:latin typeface="Trebuchet MS"/>
                <a:cs typeface="Trebuchet MS"/>
              </a:rPr>
              <a:t>the </a:t>
            </a:r>
            <a:r>
              <a:rPr sz="2500" spc="-75" dirty="0">
                <a:solidFill>
                  <a:srgbClr val="292959"/>
                </a:solidFill>
                <a:latin typeface="Trebuchet MS"/>
                <a:cs typeface="Trebuchet MS"/>
              </a:rPr>
              <a:t>value</a:t>
            </a:r>
            <a:r>
              <a:rPr sz="2500" spc="-95" dirty="0">
                <a:solidFill>
                  <a:srgbClr val="292959"/>
                </a:solidFill>
                <a:latin typeface="Trebuchet MS"/>
                <a:cs typeface="Trebuchet MS"/>
              </a:rPr>
              <a:t> </a:t>
            </a:r>
            <a:r>
              <a:rPr sz="2500" dirty="0">
                <a:solidFill>
                  <a:srgbClr val="292959"/>
                </a:solidFill>
                <a:latin typeface="Trebuchet MS"/>
                <a:cs typeface="Trebuchet MS"/>
              </a:rPr>
              <a:t>of</a:t>
            </a:r>
            <a:r>
              <a:rPr sz="2500" spc="-90" dirty="0">
                <a:solidFill>
                  <a:srgbClr val="292959"/>
                </a:solidFill>
                <a:latin typeface="Trebuchet MS"/>
                <a:cs typeface="Trebuchet MS"/>
              </a:rPr>
              <a:t> </a:t>
            </a:r>
            <a:r>
              <a:rPr sz="2500" spc="-135" dirty="0">
                <a:solidFill>
                  <a:srgbClr val="292959"/>
                </a:solidFill>
                <a:latin typeface="Trebuchet MS"/>
                <a:cs typeface="Trebuchet MS"/>
              </a:rPr>
              <a:t>their</a:t>
            </a:r>
            <a:r>
              <a:rPr sz="2500" spc="-80" dirty="0">
                <a:solidFill>
                  <a:srgbClr val="292959"/>
                </a:solidFill>
                <a:latin typeface="Trebuchet MS"/>
                <a:cs typeface="Trebuchet MS"/>
              </a:rPr>
              <a:t> </a:t>
            </a:r>
            <a:r>
              <a:rPr sz="2500" spc="-10" dirty="0">
                <a:solidFill>
                  <a:srgbClr val="292959"/>
                </a:solidFill>
                <a:latin typeface="Trebuchet MS"/>
                <a:cs typeface="Trebuchet MS"/>
              </a:rPr>
              <a:t>contributions</a:t>
            </a:r>
            <a:r>
              <a:rPr sz="2500" dirty="0">
                <a:solidFill>
                  <a:srgbClr val="292959"/>
                </a:solidFill>
                <a:latin typeface="Trebuchet MS"/>
                <a:cs typeface="Trebuchet MS"/>
              </a:rPr>
              <a:t>	</a:t>
            </a:r>
            <a:r>
              <a:rPr sz="2500" spc="-125" dirty="0">
                <a:solidFill>
                  <a:srgbClr val="292959"/>
                </a:solidFill>
                <a:latin typeface="Trebuchet MS"/>
                <a:cs typeface="Trebuchet MS"/>
              </a:rPr>
              <a:t>in</a:t>
            </a:r>
            <a:r>
              <a:rPr sz="2500" spc="-55" dirty="0">
                <a:solidFill>
                  <a:srgbClr val="292959"/>
                </a:solidFill>
                <a:latin typeface="Trebuchet MS"/>
                <a:cs typeface="Trebuchet MS"/>
              </a:rPr>
              <a:t> </a:t>
            </a:r>
            <a:r>
              <a:rPr sz="2500" spc="-95" dirty="0">
                <a:solidFill>
                  <a:srgbClr val="292959"/>
                </a:solidFill>
                <a:latin typeface="Trebuchet MS"/>
                <a:cs typeface="Trebuchet MS"/>
              </a:rPr>
              <a:t>relation</a:t>
            </a:r>
            <a:r>
              <a:rPr sz="2500" spc="-55" dirty="0">
                <a:solidFill>
                  <a:srgbClr val="292959"/>
                </a:solidFill>
                <a:latin typeface="Trebuchet MS"/>
                <a:cs typeface="Trebuchet MS"/>
              </a:rPr>
              <a:t> </a:t>
            </a:r>
            <a:r>
              <a:rPr sz="2500" spc="-45" dirty="0">
                <a:solidFill>
                  <a:srgbClr val="292959"/>
                </a:solidFill>
                <a:latin typeface="Trebuchet MS"/>
                <a:cs typeface="Trebuchet MS"/>
              </a:rPr>
              <a:t>to</a:t>
            </a:r>
            <a:r>
              <a:rPr sz="2500" spc="-50" dirty="0">
                <a:solidFill>
                  <a:srgbClr val="292959"/>
                </a:solidFill>
                <a:latin typeface="Trebuchet MS"/>
                <a:cs typeface="Trebuchet MS"/>
              </a:rPr>
              <a:t> </a:t>
            </a:r>
            <a:r>
              <a:rPr sz="2500" spc="-135" dirty="0">
                <a:solidFill>
                  <a:srgbClr val="292959"/>
                </a:solidFill>
                <a:latin typeface="Trebuchet MS"/>
                <a:cs typeface="Trebuchet MS"/>
              </a:rPr>
              <a:t>their</a:t>
            </a:r>
            <a:r>
              <a:rPr sz="2500" spc="-55" dirty="0">
                <a:solidFill>
                  <a:srgbClr val="292959"/>
                </a:solidFill>
                <a:latin typeface="Trebuchet MS"/>
                <a:cs typeface="Trebuchet MS"/>
              </a:rPr>
              <a:t> </a:t>
            </a:r>
            <a:r>
              <a:rPr sz="2500" spc="-105" dirty="0">
                <a:solidFill>
                  <a:srgbClr val="292959"/>
                </a:solidFill>
                <a:latin typeface="Trebuchet MS"/>
                <a:cs typeface="Trebuchet MS"/>
              </a:rPr>
              <a:t>wealth:</a:t>
            </a:r>
            <a:r>
              <a:rPr sz="2500" spc="-55" dirty="0">
                <a:solidFill>
                  <a:srgbClr val="292959"/>
                </a:solidFill>
                <a:latin typeface="Trebuchet MS"/>
                <a:cs typeface="Trebuchet MS"/>
              </a:rPr>
              <a:t> </a:t>
            </a:r>
            <a:r>
              <a:rPr sz="2500" b="1" i="1" spc="55" dirty="0">
                <a:solidFill>
                  <a:srgbClr val="292959"/>
                </a:solidFill>
                <a:latin typeface="Trebuchet MS"/>
                <a:cs typeface="Trebuchet MS"/>
              </a:rPr>
              <a:t>Aspden</a:t>
            </a:r>
            <a:r>
              <a:rPr sz="2500" b="1" i="1" spc="-105" dirty="0">
                <a:solidFill>
                  <a:srgbClr val="292959"/>
                </a:solidFill>
                <a:latin typeface="Trebuchet MS"/>
                <a:cs typeface="Trebuchet MS"/>
              </a:rPr>
              <a:t> </a:t>
            </a:r>
            <a:r>
              <a:rPr sz="2500" b="1" i="1" spc="-160" dirty="0">
                <a:solidFill>
                  <a:srgbClr val="292959"/>
                </a:solidFill>
                <a:latin typeface="Trebuchet MS"/>
                <a:cs typeface="Trebuchet MS"/>
              </a:rPr>
              <a:t>v</a:t>
            </a:r>
            <a:r>
              <a:rPr sz="2500" b="1" i="1" spc="-105" dirty="0">
                <a:solidFill>
                  <a:srgbClr val="292959"/>
                </a:solidFill>
                <a:latin typeface="Trebuchet MS"/>
                <a:cs typeface="Trebuchet MS"/>
              </a:rPr>
              <a:t> </a:t>
            </a:r>
            <a:r>
              <a:rPr sz="2500" b="1" i="1" spc="-180" dirty="0">
                <a:solidFill>
                  <a:srgbClr val="292959"/>
                </a:solidFill>
                <a:latin typeface="Trebuchet MS"/>
                <a:cs typeface="Trebuchet MS"/>
              </a:rPr>
              <a:t>Elvy</a:t>
            </a:r>
            <a:r>
              <a:rPr sz="2500" b="1" i="1" spc="-105" dirty="0">
                <a:solidFill>
                  <a:srgbClr val="292959"/>
                </a:solidFill>
                <a:latin typeface="Trebuchet MS"/>
                <a:cs typeface="Trebuchet MS"/>
              </a:rPr>
              <a:t> </a:t>
            </a:r>
            <a:r>
              <a:rPr sz="2500" b="1" spc="-229" dirty="0">
                <a:solidFill>
                  <a:srgbClr val="292959"/>
                </a:solidFill>
                <a:latin typeface="Trebuchet MS"/>
                <a:cs typeface="Trebuchet MS"/>
              </a:rPr>
              <a:t>[2012]</a:t>
            </a:r>
            <a:r>
              <a:rPr sz="2500" b="1" spc="-105" dirty="0">
                <a:solidFill>
                  <a:srgbClr val="292959"/>
                </a:solidFill>
                <a:latin typeface="Trebuchet MS"/>
                <a:cs typeface="Trebuchet MS"/>
              </a:rPr>
              <a:t> </a:t>
            </a:r>
            <a:r>
              <a:rPr sz="2500" b="1" dirty="0">
                <a:solidFill>
                  <a:srgbClr val="292959"/>
                </a:solidFill>
                <a:latin typeface="Trebuchet MS"/>
                <a:cs typeface="Trebuchet MS"/>
              </a:rPr>
              <a:t>EWHC</a:t>
            </a:r>
            <a:r>
              <a:rPr sz="2500" b="1" spc="-105" dirty="0">
                <a:solidFill>
                  <a:srgbClr val="292959"/>
                </a:solidFill>
                <a:latin typeface="Trebuchet MS"/>
                <a:cs typeface="Trebuchet MS"/>
              </a:rPr>
              <a:t> </a:t>
            </a:r>
            <a:r>
              <a:rPr sz="2500" b="1" spc="-260" dirty="0">
                <a:solidFill>
                  <a:srgbClr val="292959"/>
                </a:solidFill>
                <a:latin typeface="Trebuchet MS"/>
                <a:cs typeface="Trebuchet MS"/>
              </a:rPr>
              <a:t>1387</a:t>
            </a:r>
            <a:r>
              <a:rPr sz="2500" b="1" spc="-105" dirty="0">
                <a:solidFill>
                  <a:srgbClr val="292959"/>
                </a:solidFill>
                <a:latin typeface="Trebuchet MS"/>
                <a:cs typeface="Trebuchet MS"/>
              </a:rPr>
              <a:t> </a:t>
            </a:r>
            <a:r>
              <a:rPr sz="2500" b="1" spc="-20" dirty="0">
                <a:solidFill>
                  <a:srgbClr val="292959"/>
                </a:solidFill>
                <a:latin typeface="Trebuchet MS"/>
                <a:cs typeface="Trebuchet MS"/>
              </a:rPr>
              <a:t>(Ch)</a:t>
            </a:r>
            <a:endParaRPr sz="2500">
              <a:latin typeface="Trebuchet MS"/>
              <a:cs typeface="Trebuchet MS"/>
            </a:endParaRPr>
          </a:p>
          <a:p>
            <a:pPr marL="637540">
              <a:lnSpc>
                <a:spcPct val="100000"/>
              </a:lnSpc>
              <a:spcBef>
                <a:spcPts val="1050"/>
              </a:spcBef>
            </a:pPr>
            <a:r>
              <a:rPr sz="2500" spc="-100" dirty="0">
                <a:solidFill>
                  <a:srgbClr val="292959"/>
                </a:solidFill>
                <a:latin typeface="Trebuchet MS"/>
                <a:cs typeface="Trebuchet MS"/>
              </a:rPr>
              <a:t>whether</a:t>
            </a:r>
            <a:r>
              <a:rPr sz="2500" spc="-80" dirty="0">
                <a:solidFill>
                  <a:srgbClr val="292959"/>
                </a:solidFill>
                <a:latin typeface="Trebuchet MS"/>
                <a:cs typeface="Trebuchet MS"/>
              </a:rPr>
              <a:t> </a:t>
            </a:r>
            <a:r>
              <a:rPr sz="2500" spc="-95" dirty="0">
                <a:solidFill>
                  <a:srgbClr val="292959"/>
                </a:solidFill>
                <a:latin typeface="Trebuchet MS"/>
                <a:cs typeface="Trebuchet MS"/>
              </a:rPr>
              <a:t>the</a:t>
            </a:r>
            <a:r>
              <a:rPr sz="2500" spc="-75" dirty="0">
                <a:solidFill>
                  <a:srgbClr val="292959"/>
                </a:solidFill>
                <a:latin typeface="Trebuchet MS"/>
                <a:cs typeface="Trebuchet MS"/>
              </a:rPr>
              <a:t> </a:t>
            </a:r>
            <a:r>
              <a:rPr sz="2500" spc="-80" dirty="0">
                <a:solidFill>
                  <a:srgbClr val="292959"/>
                </a:solidFill>
                <a:latin typeface="Trebuchet MS"/>
                <a:cs typeface="Trebuchet MS"/>
              </a:rPr>
              <a:t>parent(s) </a:t>
            </a:r>
            <a:r>
              <a:rPr sz="2500" dirty="0">
                <a:solidFill>
                  <a:srgbClr val="292959"/>
                </a:solidFill>
                <a:latin typeface="Trebuchet MS"/>
                <a:cs typeface="Trebuchet MS"/>
              </a:rPr>
              <a:t>had</a:t>
            </a:r>
            <a:r>
              <a:rPr sz="2500" spc="-75" dirty="0">
                <a:solidFill>
                  <a:srgbClr val="292959"/>
                </a:solidFill>
                <a:latin typeface="Trebuchet MS"/>
                <a:cs typeface="Trebuchet MS"/>
              </a:rPr>
              <a:t> </a:t>
            </a:r>
            <a:r>
              <a:rPr sz="2500" dirty="0">
                <a:solidFill>
                  <a:srgbClr val="292959"/>
                </a:solidFill>
                <a:latin typeface="Trebuchet MS"/>
                <a:cs typeface="Trebuchet MS"/>
              </a:rPr>
              <a:t>made</a:t>
            </a:r>
            <a:r>
              <a:rPr sz="2500" spc="-75" dirty="0">
                <a:solidFill>
                  <a:srgbClr val="292959"/>
                </a:solidFill>
                <a:latin typeface="Trebuchet MS"/>
                <a:cs typeface="Trebuchet MS"/>
              </a:rPr>
              <a:t> </a:t>
            </a:r>
            <a:r>
              <a:rPr sz="2500" spc="-45" dirty="0">
                <a:solidFill>
                  <a:srgbClr val="292959"/>
                </a:solidFill>
                <a:latin typeface="Trebuchet MS"/>
                <a:cs typeface="Trebuchet MS"/>
              </a:rPr>
              <a:t>any</a:t>
            </a:r>
            <a:r>
              <a:rPr sz="2500" spc="-80" dirty="0">
                <a:solidFill>
                  <a:srgbClr val="292959"/>
                </a:solidFill>
                <a:latin typeface="Trebuchet MS"/>
                <a:cs typeface="Trebuchet MS"/>
              </a:rPr>
              <a:t> </a:t>
            </a:r>
            <a:r>
              <a:rPr sz="2500" spc="-95" dirty="0">
                <a:solidFill>
                  <a:srgbClr val="292959"/>
                </a:solidFill>
                <a:latin typeface="Trebuchet MS"/>
                <a:cs typeface="Trebuchet MS"/>
              </a:rPr>
              <a:t>other</a:t>
            </a:r>
            <a:r>
              <a:rPr sz="2500" spc="-75" dirty="0">
                <a:solidFill>
                  <a:srgbClr val="292959"/>
                </a:solidFill>
                <a:latin typeface="Trebuchet MS"/>
                <a:cs typeface="Trebuchet MS"/>
              </a:rPr>
              <a:t> </a:t>
            </a:r>
            <a:r>
              <a:rPr sz="2500" spc="-120" dirty="0">
                <a:solidFill>
                  <a:srgbClr val="292959"/>
                </a:solidFill>
                <a:latin typeface="Trebuchet MS"/>
                <a:cs typeface="Trebuchet MS"/>
              </a:rPr>
              <a:t>similar</a:t>
            </a:r>
            <a:r>
              <a:rPr sz="2500" spc="-75" dirty="0">
                <a:solidFill>
                  <a:srgbClr val="292959"/>
                </a:solidFill>
                <a:latin typeface="Trebuchet MS"/>
                <a:cs typeface="Trebuchet MS"/>
              </a:rPr>
              <a:t> </a:t>
            </a:r>
            <a:r>
              <a:rPr sz="2500" spc="-100" dirty="0">
                <a:solidFill>
                  <a:srgbClr val="292959"/>
                </a:solidFill>
                <a:latin typeface="Trebuchet MS"/>
                <a:cs typeface="Trebuchet MS"/>
              </a:rPr>
              <a:t>contributions,</a:t>
            </a:r>
            <a:r>
              <a:rPr sz="2500" spc="-80" dirty="0">
                <a:solidFill>
                  <a:srgbClr val="292959"/>
                </a:solidFill>
                <a:latin typeface="Trebuchet MS"/>
                <a:cs typeface="Trebuchet MS"/>
              </a:rPr>
              <a:t> </a:t>
            </a:r>
            <a:r>
              <a:rPr sz="2500" spc="-85" dirty="0">
                <a:solidFill>
                  <a:srgbClr val="292959"/>
                </a:solidFill>
                <a:latin typeface="Trebuchet MS"/>
                <a:cs typeface="Trebuchet MS"/>
              </a:rPr>
              <a:t>for</a:t>
            </a:r>
            <a:r>
              <a:rPr sz="2500" spc="-75" dirty="0">
                <a:solidFill>
                  <a:srgbClr val="292959"/>
                </a:solidFill>
                <a:latin typeface="Trebuchet MS"/>
                <a:cs typeface="Trebuchet MS"/>
              </a:rPr>
              <a:t> </a:t>
            </a:r>
            <a:r>
              <a:rPr sz="2500" spc="-65" dirty="0">
                <a:solidFill>
                  <a:srgbClr val="292959"/>
                </a:solidFill>
                <a:latin typeface="Trebuchet MS"/>
                <a:cs typeface="Trebuchet MS"/>
              </a:rPr>
              <a:t>example</a:t>
            </a:r>
            <a:r>
              <a:rPr sz="2500" spc="-75" dirty="0">
                <a:solidFill>
                  <a:srgbClr val="292959"/>
                </a:solidFill>
                <a:latin typeface="Trebuchet MS"/>
                <a:cs typeface="Trebuchet MS"/>
              </a:rPr>
              <a:t> </a:t>
            </a:r>
            <a:r>
              <a:rPr sz="2500" spc="-45" dirty="0">
                <a:solidFill>
                  <a:srgbClr val="292959"/>
                </a:solidFill>
                <a:latin typeface="Trebuchet MS"/>
                <a:cs typeface="Trebuchet MS"/>
              </a:rPr>
              <a:t>to</a:t>
            </a:r>
            <a:r>
              <a:rPr sz="2500" spc="-80" dirty="0">
                <a:solidFill>
                  <a:srgbClr val="292959"/>
                </a:solidFill>
                <a:latin typeface="Trebuchet MS"/>
                <a:cs typeface="Trebuchet MS"/>
              </a:rPr>
              <a:t> </a:t>
            </a:r>
            <a:r>
              <a:rPr sz="2500" spc="-135" dirty="0">
                <a:solidFill>
                  <a:srgbClr val="292959"/>
                </a:solidFill>
                <a:latin typeface="Trebuchet MS"/>
                <a:cs typeface="Trebuchet MS"/>
              </a:rPr>
              <a:t>their</a:t>
            </a:r>
            <a:r>
              <a:rPr sz="2500" spc="-75" dirty="0">
                <a:solidFill>
                  <a:srgbClr val="292959"/>
                </a:solidFill>
                <a:latin typeface="Trebuchet MS"/>
                <a:cs typeface="Trebuchet MS"/>
              </a:rPr>
              <a:t> </a:t>
            </a:r>
            <a:r>
              <a:rPr sz="2500" spc="-95" dirty="0">
                <a:solidFill>
                  <a:srgbClr val="292959"/>
                </a:solidFill>
                <a:latin typeface="Trebuchet MS"/>
                <a:cs typeface="Trebuchet MS"/>
              </a:rPr>
              <a:t>other</a:t>
            </a:r>
            <a:r>
              <a:rPr sz="2500" spc="-75" dirty="0">
                <a:solidFill>
                  <a:srgbClr val="292959"/>
                </a:solidFill>
                <a:latin typeface="Trebuchet MS"/>
                <a:cs typeface="Trebuchet MS"/>
              </a:rPr>
              <a:t> </a:t>
            </a:r>
            <a:r>
              <a:rPr sz="2500" spc="-35" dirty="0">
                <a:solidFill>
                  <a:srgbClr val="292959"/>
                </a:solidFill>
                <a:latin typeface="Trebuchet MS"/>
                <a:cs typeface="Trebuchet MS"/>
              </a:rPr>
              <a:t>children</a:t>
            </a:r>
            <a:r>
              <a:rPr sz="2500" b="1" i="1" spc="-35" dirty="0">
                <a:solidFill>
                  <a:srgbClr val="292959"/>
                </a:solidFill>
                <a:latin typeface="Trebuchet MS"/>
                <a:cs typeface="Trebuchet MS"/>
              </a:rPr>
              <a:t>Sekhon</a:t>
            </a:r>
            <a:r>
              <a:rPr sz="2500" b="1" i="1" spc="-130" dirty="0">
                <a:solidFill>
                  <a:srgbClr val="292959"/>
                </a:solidFill>
                <a:latin typeface="Trebuchet MS"/>
                <a:cs typeface="Trebuchet MS"/>
              </a:rPr>
              <a:t> </a:t>
            </a:r>
            <a:r>
              <a:rPr sz="2500" b="1" i="1" spc="-160" dirty="0">
                <a:solidFill>
                  <a:srgbClr val="292959"/>
                </a:solidFill>
                <a:latin typeface="Trebuchet MS"/>
                <a:cs typeface="Trebuchet MS"/>
              </a:rPr>
              <a:t>v</a:t>
            </a:r>
            <a:r>
              <a:rPr sz="2500" b="1" i="1" spc="-125" dirty="0">
                <a:solidFill>
                  <a:srgbClr val="292959"/>
                </a:solidFill>
                <a:latin typeface="Trebuchet MS"/>
                <a:cs typeface="Trebuchet MS"/>
              </a:rPr>
              <a:t> </a:t>
            </a:r>
            <a:r>
              <a:rPr sz="2500" b="1" i="1" spc="-10" dirty="0">
                <a:solidFill>
                  <a:srgbClr val="292959"/>
                </a:solidFill>
                <a:latin typeface="Trebuchet MS"/>
                <a:cs typeface="Trebuchet MS"/>
              </a:rPr>
              <a:t>Alissa</a:t>
            </a:r>
            <a:endParaRPr sz="2500">
              <a:latin typeface="Trebuchet MS"/>
              <a:cs typeface="Trebuchet MS"/>
            </a:endParaRPr>
          </a:p>
          <a:p>
            <a:pPr marL="551815">
              <a:lnSpc>
                <a:spcPct val="100000"/>
              </a:lnSpc>
              <a:spcBef>
                <a:spcPts val="1050"/>
              </a:spcBef>
            </a:pPr>
            <a:r>
              <a:rPr sz="2500" b="1" spc="-225" dirty="0">
                <a:solidFill>
                  <a:srgbClr val="292959"/>
                </a:solidFill>
                <a:latin typeface="Trebuchet MS"/>
                <a:cs typeface="Trebuchet MS"/>
              </a:rPr>
              <a:t>[1989]</a:t>
            </a:r>
            <a:r>
              <a:rPr sz="2500" b="1" spc="-130" dirty="0">
                <a:solidFill>
                  <a:srgbClr val="292959"/>
                </a:solidFill>
                <a:latin typeface="Trebuchet MS"/>
                <a:cs typeface="Trebuchet MS"/>
              </a:rPr>
              <a:t> </a:t>
            </a:r>
            <a:r>
              <a:rPr sz="2500" b="1" spc="-10" dirty="0">
                <a:solidFill>
                  <a:srgbClr val="292959"/>
                </a:solidFill>
                <a:latin typeface="Trebuchet MS"/>
                <a:cs typeface="Trebuchet MS"/>
              </a:rPr>
              <a:t>Fam</a:t>
            </a:r>
            <a:r>
              <a:rPr sz="2500" b="1" spc="-125" dirty="0">
                <a:solidFill>
                  <a:srgbClr val="292959"/>
                </a:solidFill>
                <a:latin typeface="Trebuchet MS"/>
                <a:cs typeface="Trebuchet MS"/>
              </a:rPr>
              <a:t> </a:t>
            </a:r>
            <a:r>
              <a:rPr sz="2500" b="1" dirty="0">
                <a:solidFill>
                  <a:srgbClr val="292959"/>
                </a:solidFill>
                <a:latin typeface="Trebuchet MS"/>
                <a:cs typeface="Trebuchet MS"/>
              </a:rPr>
              <a:t>Law</a:t>
            </a:r>
            <a:r>
              <a:rPr sz="2500" b="1" spc="-130" dirty="0">
                <a:solidFill>
                  <a:srgbClr val="292959"/>
                </a:solidFill>
                <a:latin typeface="Trebuchet MS"/>
                <a:cs typeface="Trebuchet MS"/>
              </a:rPr>
              <a:t> </a:t>
            </a:r>
            <a:r>
              <a:rPr sz="2500" b="1" spc="-25" dirty="0">
                <a:solidFill>
                  <a:srgbClr val="292959"/>
                </a:solidFill>
                <a:latin typeface="Trebuchet MS"/>
                <a:cs typeface="Trebuchet MS"/>
              </a:rPr>
              <a:t>355</a:t>
            </a:r>
            <a:endParaRPr sz="2500">
              <a:latin typeface="Trebuchet MS"/>
              <a:cs typeface="Trebuchet MS"/>
            </a:endParaRPr>
          </a:p>
        </p:txBody>
      </p:sp>
      <p:sp>
        <p:nvSpPr>
          <p:cNvPr id="13" name="object 13" descr="$PPTXTitle"/>
          <p:cNvSpPr txBox="1">
            <a:spLocks noGrp="1"/>
          </p:cNvSpPr>
          <p:nvPr>
            <p:ph type="title"/>
          </p:nvPr>
        </p:nvSpPr>
        <p:spPr>
          <a:prstGeom prst="rect">
            <a:avLst/>
          </a:prstGeom>
        </p:spPr>
        <p:txBody>
          <a:bodyPr vert="horz" wrap="square" lIns="0" tIns="65216" rIns="0" bIns="0" rtlCol="0">
            <a:spAutoFit/>
          </a:bodyPr>
          <a:lstStyle/>
          <a:p>
            <a:pPr marL="12700">
              <a:lnSpc>
                <a:spcPct val="100000"/>
              </a:lnSpc>
              <a:spcBef>
                <a:spcPts val="100"/>
              </a:spcBef>
            </a:pPr>
            <a:r>
              <a:rPr spc="-254" dirty="0"/>
              <a:t>INFERRED</a:t>
            </a:r>
            <a:r>
              <a:rPr spc="-250" dirty="0"/>
              <a:t> </a:t>
            </a:r>
            <a:r>
              <a:rPr spc="545" dirty="0"/>
              <a:t>COMMON</a:t>
            </a:r>
            <a:r>
              <a:rPr spc="-250" dirty="0"/>
              <a:t> </a:t>
            </a:r>
            <a:r>
              <a:rPr spc="-145" dirty="0"/>
              <a:t>INTENTION:</a:t>
            </a:r>
            <a:r>
              <a:rPr spc="-245" dirty="0"/>
              <a:t> </a:t>
            </a:r>
            <a:r>
              <a:rPr spc="-10" dirty="0">
                <a:solidFill>
                  <a:srgbClr val="292959"/>
                </a:solidFill>
              </a:rPr>
              <a:t>FINANCIAL</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627089" y="2116452"/>
            <a:ext cx="95250" cy="95249"/>
          </a:xfrm>
          <a:prstGeom prst="rect">
            <a:avLst/>
          </a:prstGeom>
        </p:spPr>
      </p:pic>
      <p:pic>
        <p:nvPicPr>
          <p:cNvPr id="3" name="object 3"/>
          <p:cNvPicPr/>
          <p:nvPr/>
        </p:nvPicPr>
        <p:blipFill>
          <a:blip r:embed="rId2" cstate="print"/>
          <a:stretch>
            <a:fillRect/>
          </a:stretch>
        </p:blipFill>
        <p:spPr>
          <a:xfrm>
            <a:off x="627089" y="4021452"/>
            <a:ext cx="95250" cy="95249"/>
          </a:xfrm>
          <a:prstGeom prst="rect">
            <a:avLst/>
          </a:prstGeom>
        </p:spPr>
      </p:pic>
      <p:pic>
        <p:nvPicPr>
          <p:cNvPr id="4" name="object 4"/>
          <p:cNvPicPr/>
          <p:nvPr/>
        </p:nvPicPr>
        <p:blipFill>
          <a:blip r:embed="rId2" cstate="print"/>
          <a:stretch>
            <a:fillRect/>
          </a:stretch>
        </p:blipFill>
        <p:spPr>
          <a:xfrm>
            <a:off x="627089" y="4973952"/>
            <a:ext cx="95250" cy="95249"/>
          </a:xfrm>
          <a:prstGeom prst="rect">
            <a:avLst/>
          </a:prstGeom>
        </p:spPr>
      </p:pic>
      <p:pic>
        <p:nvPicPr>
          <p:cNvPr id="5" name="object 5"/>
          <p:cNvPicPr/>
          <p:nvPr/>
        </p:nvPicPr>
        <p:blipFill>
          <a:blip r:embed="rId2" cstate="print"/>
          <a:stretch>
            <a:fillRect/>
          </a:stretch>
        </p:blipFill>
        <p:spPr>
          <a:xfrm>
            <a:off x="627089" y="5450202"/>
            <a:ext cx="95250" cy="95249"/>
          </a:xfrm>
          <a:prstGeom prst="rect">
            <a:avLst/>
          </a:prstGeom>
        </p:spPr>
      </p:pic>
      <p:pic>
        <p:nvPicPr>
          <p:cNvPr id="6" name="object 6"/>
          <p:cNvPicPr/>
          <p:nvPr/>
        </p:nvPicPr>
        <p:blipFill>
          <a:blip r:embed="rId2" cstate="print"/>
          <a:stretch>
            <a:fillRect/>
          </a:stretch>
        </p:blipFill>
        <p:spPr>
          <a:xfrm>
            <a:off x="627089" y="6402702"/>
            <a:ext cx="95250" cy="95249"/>
          </a:xfrm>
          <a:prstGeom prst="rect">
            <a:avLst/>
          </a:prstGeom>
        </p:spPr>
      </p:pic>
      <p:pic>
        <p:nvPicPr>
          <p:cNvPr id="7" name="object 7"/>
          <p:cNvPicPr/>
          <p:nvPr/>
        </p:nvPicPr>
        <p:blipFill>
          <a:blip r:embed="rId2" cstate="print"/>
          <a:stretch>
            <a:fillRect/>
          </a:stretch>
        </p:blipFill>
        <p:spPr>
          <a:xfrm>
            <a:off x="627089" y="7355202"/>
            <a:ext cx="95250" cy="95249"/>
          </a:xfrm>
          <a:prstGeom prst="rect">
            <a:avLst/>
          </a:prstGeom>
        </p:spPr>
      </p:pic>
      <p:pic>
        <p:nvPicPr>
          <p:cNvPr id="8" name="object 8"/>
          <p:cNvPicPr/>
          <p:nvPr/>
        </p:nvPicPr>
        <p:blipFill>
          <a:blip r:embed="rId2" cstate="print"/>
          <a:stretch>
            <a:fillRect/>
          </a:stretch>
        </p:blipFill>
        <p:spPr>
          <a:xfrm>
            <a:off x="627089" y="8307702"/>
            <a:ext cx="95250" cy="95249"/>
          </a:xfrm>
          <a:prstGeom prst="rect">
            <a:avLst/>
          </a:prstGeom>
        </p:spPr>
      </p:pic>
      <p:sp>
        <p:nvSpPr>
          <p:cNvPr id="9" name="object 9"/>
          <p:cNvSpPr txBox="1"/>
          <p:nvPr/>
        </p:nvSpPr>
        <p:spPr>
          <a:xfrm>
            <a:off x="863230" y="1819260"/>
            <a:ext cx="17049750" cy="7169150"/>
          </a:xfrm>
          <a:prstGeom prst="rect">
            <a:avLst/>
          </a:prstGeom>
        </p:spPr>
        <p:txBody>
          <a:bodyPr vert="horz" wrap="square" lIns="0" tIns="12700" rIns="0" bIns="0" rtlCol="0">
            <a:spAutoFit/>
          </a:bodyPr>
          <a:lstStyle/>
          <a:p>
            <a:pPr marL="12700" marR="5080">
              <a:lnSpc>
                <a:spcPct val="135900"/>
              </a:lnSpc>
              <a:spcBef>
                <a:spcPts val="100"/>
              </a:spcBef>
              <a:tabLst>
                <a:tab pos="4176395" algn="l"/>
              </a:tabLst>
            </a:pPr>
            <a:r>
              <a:rPr sz="2300" spc="-25" dirty="0">
                <a:solidFill>
                  <a:srgbClr val="292959"/>
                </a:solidFill>
                <a:latin typeface="Trebuchet MS"/>
                <a:cs typeface="Trebuchet MS"/>
              </a:rPr>
              <a:t>Judges</a:t>
            </a:r>
            <a:r>
              <a:rPr sz="2300" spc="-75" dirty="0">
                <a:solidFill>
                  <a:srgbClr val="292959"/>
                </a:solidFill>
                <a:latin typeface="Trebuchet MS"/>
                <a:cs typeface="Trebuchet MS"/>
              </a:rPr>
              <a:t> </a:t>
            </a:r>
            <a:r>
              <a:rPr sz="2300" spc="-95" dirty="0">
                <a:solidFill>
                  <a:srgbClr val="292959"/>
                </a:solidFill>
                <a:latin typeface="Trebuchet MS"/>
                <a:cs typeface="Trebuchet MS"/>
              </a:rPr>
              <a:t>reluctant</a:t>
            </a:r>
            <a:r>
              <a:rPr sz="2300" spc="-75" dirty="0">
                <a:solidFill>
                  <a:srgbClr val="292959"/>
                </a:solidFill>
                <a:latin typeface="Trebuchet MS"/>
                <a:cs typeface="Trebuchet MS"/>
              </a:rPr>
              <a:t> </a:t>
            </a:r>
            <a:r>
              <a:rPr sz="2300" spc="-50" dirty="0">
                <a:solidFill>
                  <a:srgbClr val="292959"/>
                </a:solidFill>
                <a:latin typeface="Trebuchet MS"/>
                <a:cs typeface="Trebuchet MS"/>
              </a:rPr>
              <a:t>to</a:t>
            </a:r>
            <a:r>
              <a:rPr sz="2300" spc="-75" dirty="0">
                <a:solidFill>
                  <a:srgbClr val="292959"/>
                </a:solidFill>
                <a:latin typeface="Trebuchet MS"/>
                <a:cs typeface="Trebuchet MS"/>
              </a:rPr>
              <a:t> </a:t>
            </a:r>
            <a:r>
              <a:rPr sz="2300" spc="-105" dirty="0">
                <a:solidFill>
                  <a:srgbClr val="292959"/>
                </a:solidFill>
                <a:latin typeface="Trebuchet MS"/>
                <a:cs typeface="Trebuchet MS"/>
              </a:rPr>
              <a:t>infer</a:t>
            </a:r>
            <a:r>
              <a:rPr sz="2300" spc="-70" dirty="0">
                <a:solidFill>
                  <a:srgbClr val="292959"/>
                </a:solidFill>
                <a:latin typeface="Trebuchet MS"/>
                <a:cs typeface="Trebuchet MS"/>
              </a:rPr>
              <a:t> </a:t>
            </a:r>
            <a:r>
              <a:rPr sz="2300" dirty="0">
                <a:solidFill>
                  <a:srgbClr val="292959"/>
                </a:solidFill>
                <a:latin typeface="Trebuchet MS"/>
                <a:cs typeface="Trebuchet MS"/>
              </a:rPr>
              <a:t>an</a:t>
            </a:r>
            <a:r>
              <a:rPr sz="2300" spc="-75" dirty="0">
                <a:solidFill>
                  <a:srgbClr val="292959"/>
                </a:solidFill>
                <a:latin typeface="Trebuchet MS"/>
                <a:cs typeface="Trebuchet MS"/>
              </a:rPr>
              <a:t> </a:t>
            </a:r>
            <a:r>
              <a:rPr sz="2300" spc="-40" dirty="0">
                <a:solidFill>
                  <a:srgbClr val="292959"/>
                </a:solidFill>
                <a:latin typeface="Trebuchet MS"/>
                <a:cs typeface="Trebuchet MS"/>
              </a:rPr>
              <a:t>agreement</a:t>
            </a:r>
            <a:r>
              <a:rPr sz="2300" spc="-75" dirty="0">
                <a:solidFill>
                  <a:srgbClr val="292959"/>
                </a:solidFill>
                <a:latin typeface="Trebuchet MS"/>
                <a:cs typeface="Trebuchet MS"/>
              </a:rPr>
              <a:t> </a:t>
            </a:r>
            <a:r>
              <a:rPr sz="2300" dirty="0">
                <a:solidFill>
                  <a:srgbClr val="292959"/>
                </a:solidFill>
                <a:latin typeface="Trebuchet MS"/>
                <a:cs typeface="Trebuchet MS"/>
              </a:rPr>
              <a:t>on</a:t>
            </a:r>
            <a:r>
              <a:rPr sz="2300" spc="-70" dirty="0">
                <a:solidFill>
                  <a:srgbClr val="292959"/>
                </a:solidFill>
                <a:latin typeface="Trebuchet MS"/>
                <a:cs typeface="Trebuchet MS"/>
              </a:rPr>
              <a:t> </a:t>
            </a:r>
            <a:r>
              <a:rPr sz="2300" spc="-95" dirty="0">
                <a:solidFill>
                  <a:srgbClr val="292959"/>
                </a:solidFill>
                <a:latin typeface="Trebuchet MS"/>
                <a:cs typeface="Trebuchet MS"/>
              </a:rPr>
              <a:t>the</a:t>
            </a:r>
            <a:r>
              <a:rPr sz="2300" spc="-75" dirty="0">
                <a:solidFill>
                  <a:srgbClr val="292959"/>
                </a:solidFill>
                <a:latin typeface="Trebuchet MS"/>
                <a:cs typeface="Trebuchet MS"/>
              </a:rPr>
              <a:t> </a:t>
            </a:r>
            <a:r>
              <a:rPr sz="2300" dirty="0">
                <a:solidFill>
                  <a:srgbClr val="292959"/>
                </a:solidFill>
                <a:latin typeface="Trebuchet MS"/>
                <a:cs typeface="Trebuchet MS"/>
              </a:rPr>
              <a:t>basis</a:t>
            </a:r>
            <a:r>
              <a:rPr sz="2300" spc="-75" dirty="0">
                <a:solidFill>
                  <a:srgbClr val="292959"/>
                </a:solidFill>
                <a:latin typeface="Trebuchet MS"/>
                <a:cs typeface="Trebuchet MS"/>
              </a:rPr>
              <a:t> </a:t>
            </a:r>
            <a:r>
              <a:rPr sz="2300" dirty="0">
                <a:solidFill>
                  <a:srgbClr val="292959"/>
                </a:solidFill>
                <a:latin typeface="Trebuchet MS"/>
                <a:cs typeface="Trebuchet MS"/>
              </a:rPr>
              <a:t>of</a:t>
            </a:r>
            <a:r>
              <a:rPr sz="2300" spc="-70" dirty="0">
                <a:solidFill>
                  <a:srgbClr val="292959"/>
                </a:solidFill>
                <a:latin typeface="Trebuchet MS"/>
                <a:cs typeface="Trebuchet MS"/>
              </a:rPr>
              <a:t> </a:t>
            </a:r>
            <a:r>
              <a:rPr sz="2300" spc="-35" dirty="0">
                <a:solidFill>
                  <a:srgbClr val="292959"/>
                </a:solidFill>
                <a:latin typeface="Trebuchet MS"/>
                <a:cs typeface="Trebuchet MS"/>
              </a:rPr>
              <a:t>non-</a:t>
            </a:r>
            <a:r>
              <a:rPr sz="2300" spc="-50" dirty="0">
                <a:solidFill>
                  <a:srgbClr val="292959"/>
                </a:solidFill>
                <a:latin typeface="Trebuchet MS"/>
                <a:cs typeface="Trebuchet MS"/>
              </a:rPr>
              <a:t>financial</a:t>
            </a:r>
            <a:r>
              <a:rPr sz="2300" spc="-75" dirty="0">
                <a:solidFill>
                  <a:srgbClr val="292959"/>
                </a:solidFill>
                <a:latin typeface="Trebuchet MS"/>
                <a:cs typeface="Trebuchet MS"/>
              </a:rPr>
              <a:t> </a:t>
            </a:r>
            <a:r>
              <a:rPr sz="2300" spc="-105" dirty="0">
                <a:solidFill>
                  <a:srgbClr val="292959"/>
                </a:solidFill>
                <a:latin typeface="Trebuchet MS"/>
                <a:cs typeface="Trebuchet MS"/>
              </a:rPr>
              <a:t>contributions,</a:t>
            </a:r>
            <a:r>
              <a:rPr sz="2300" spc="-75" dirty="0">
                <a:solidFill>
                  <a:srgbClr val="292959"/>
                </a:solidFill>
                <a:latin typeface="Trebuchet MS"/>
                <a:cs typeface="Trebuchet MS"/>
              </a:rPr>
              <a:t> </a:t>
            </a:r>
            <a:r>
              <a:rPr sz="2300" spc="-25" dirty="0">
                <a:solidFill>
                  <a:srgbClr val="292959"/>
                </a:solidFill>
                <a:latin typeface="Trebuchet MS"/>
                <a:cs typeface="Trebuchet MS"/>
              </a:rPr>
              <a:t>such</a:t>
            </a:r>
            <a:r>
              <a:rPr sz="2300" spc="-70" dirty="0">
                <a:solidFill>
                  <a:srgbClr val="292959"/>
                </a:solidFill>
                <a:latin typeface="Trebuchet MS"/>
                <a:cs typeface="Trebuchet MS"/>
              </a:rPr>
              <a:t> </a:t>
            </a:r>
            <a:r>
              <a:rPr sz="2300" dirty="0">
                <a:solidFill>
                  <a:srgbClr val="292959"/>
                </a:solidFill>
                <a:latin typeface="Trebuchet MS"/>
                <a:cs typeface="Trebuchet MS"/>
              </a:rPr>
              <a:t>as</a:t>
            </a:r>
            <a:r>
              <a:rPr sz="2300" spc="-75" dirty="0">
                <a:solidFill>
                  <a:srgbClr val="292959"/>
                </a:solidFill>
                <a:latin typeface="Trebuchet MS"/>
                <a:cs typeface="Trebuchet MS"/>
              </a:rPr>
              <a:t> </a:t>
            </a:r>
            <a:r>
              <a:rPr sz="2300" spc="-80" dirty="0">
                <a:solidFill>
                  <a:srgbClr val="292959"/>
                </a:solidFill>
                <a:latin typeface="Trebuchet MS"/>
                <a:cs typeface="Trebuchet MS"/>
              </a:rPr>
              <a:t>renovation</a:t>
            </a:r>
            <a:r>
              <a:rPr sz="2300" spc="-75" dirty="0">
                <a:solidFill>
                  <a:srgbClr val="292959"/>
                </a:solidFill>
                <a:latin typeface="Trebuchet MS"/>
                <a:cs typeface="Trebuchet MS"/>
              </a:rPr>
              <a:t> </a:t>
            </a:r>
            <a:r>
              <a:rPr sz="2300" spc="-80" dirty="0">
                <a:solidFill>
                  <a:srgbClr val="292959"/>
                </a:solidFill>
                <a:latin typeface="Trebuchet MS"/>
                <a:cs typeface="Trebuchet MS"/>
              </a:rPr>
              <a:t>renovation</a:t>
            </a:r>
            <a:r>
              <a:rPr sz="2300" spc="-70" dirty="0">
                <a:solidFill>
                  <a:srgbClr val="292959"/>
                </a:solidFill>
                <a:latin typeface="Trebuchet MS"/>
                <a:cs typeface="Trebuchet MS"/>
              </a:rPr>
              <a:t> </a:t>
            </a:r>
            <a:r>
              <a:rPr sz="2300" dirty="0">
                <a:solidFill>
                  <a:srgbClr val="292959"/>
                </a:solidFill>
                <a:latin typeface="Trebuchet MS"/>
                <a:cs typeface="Trebuchet MS"/>
              </a:rPr>
              <a:t>and</a:t>
            </a:r>
            <a:r>
              <a:rPr sz="2300" spc="-75" dirty="0">
                <a:solidFill>
                  <a:srgbClr val="292959"/>
                </a:solidFill>
                <a:latin typeface="Trebuchet MS"/>
                <a:cs typeface="Trebuchet MS"/>
              </a:rPr>
              <a:t> </a:t>
            </a:r>
            <a:r>
              <a:rPr sz="2300" spc="-40" dirty="0">
                <a:solidFill>
                  <a:srgbClr val="292959"/>
                </a:solidFill>
                <a:latin typeface="Trebuchet MS"/>
                <a:cs typeface="Trebuchet MS"/>
              </a:rPr>
              <a:t>decoration</a:t>
            </a:r>
            <a:r>
              <a:rPr sz="2300" spc="-75" dirty="0">
                <a:solidFill>
                  <a:srgbClr val="292959"/>
                </a:solidFill>
                <a:latin typeface="Trebuchet MS"/>
                <a:cs typeface="Trebuchet MS"/>
              </a:rPr>
              <a:t> </a:t>
            </a:r>
            <a:r>
              <a:rPr sz="2300" spc="-20" dirty="0">
                <a:solidFill>
                  <a:srgbClr val="292959"/>
                </a:solidFill>
                <a:latin typeface="Trebuchet MS"/>
                <a:cs typeface="Trebuchet MS"/>
              </a:rPr>
              <a:t>works </a:t>
            </a:r>
            <a:r>
              <a:rPr sz="2300" spc="-85" dirty="0">
                <a:solidFill>
                  <a:srgbClr val="292959"/>
                </a:solidFill>
                <a:latin typeface="Trebuchet MS"/>
                <a:cs typeface="Trebuchet MS"/>
              </a:rPr>
              <a:t>(even </a:t>
            </a:r>
            <a:r>
              <a:rPr sz="2300" spc="-70" dirty="0">
                <a:solidFill>
                  <a:srgbClr val="292959"/>
                </a:solidFill>
                <a:latin typeface="Trebuchet MS"/>
                <a:cs typeface="Trebuchet MS"/>
              </a:rPr>
              <a:t>where</a:t>
            </a:r>
            <a:r>
              <a:rPr sz="2300" spc="-75" dirty="0">
                <a:solidFill>
                  <a:srgbClr val="292959"/>
                </a:solidFill>
                <a:latin typeface="Trebuchet MS"/>
                <a:cs typeface="Trebuchet MS"/>
              </a:rPr>
              <a:t> </a:t>
            </a:r>
            <a:r>
              <a:rPr sz="2300" spc="-85" dirty="0">
                <a:solidFill>
                  <a:srgbClr val="292959"/>
                </a:solidFill>
                <a:latin typeface="Trebuchet MS"/>
                <a:cs typeface="Trebuchet MS"/>
              </a:rPr>
              <a:t>substantial);</a:t>
            </a:r>
            <a:r>
              <a:rPr sz="2300" spc="-80" dirty="0">
                <a:solidFill>
                  <a:srgbClr val="292959"/>
                </a:solidFill>
                <a:latin typeface="Trebuchet MS"/>
                <a:cs typeface="Trebuchet MS"/>
              </a:rPr>
              <a:t> contributions</a:t>
            </a:r>
            <a:r>
              <a:rPr sz="2300" spc="-75" dirty="0">
                <a:solidFill>
                  <a:srgbClr val="292959"/>
                </a:solidFill>
                <a:latin typeface="Trebuchet MS"/>
                <a:cs typeface="Trebuchet MS"/>
              </a:rPr>
              <a:t> through </a:t>
            </a:r>
            <a:r>
              <a:rPr sz="2300" dirty="0">
                <a:solidFill>
                  <a:srgbClr val="292959"/>
                </a:solidFill>
                <a:latin typeface="Trebuchet MS"/>
                <a:cs typeface="Trebuchet MS"/>
              </a:rPr>
              <a:t>managing</a:t>
            </a:r>
            <a:r>
              <a:rPr sz="2300" spc="-80" dirty="0">
                <a:solidFill>
                  <a:srgbClr val="292959"/>
                </a:solidFill>
                <a:latin typeface="Trebuchet MS"/>
                <a:cs typeface="Trebuchet MS"/>
              </a:rPr>
              <a:t> </a:t>
            </a:r>
            <a:r>
              <a:rPr sz="2300" spc="-95" dirty="0">
                <a:solidFill>
                  <a:srgbClr val="292959"/>
                </a:solidFill>
                <a:latin typeface="Trebuchet MS"/>
                <a:cs typeface="Trebuchet MS"/>
              </a:rPr>
              <a:t>the</a:t>
            </a:r>
            <a:r>
              <a:rPr sz="2300" spc="-75" dirty="0">
                <a:solidFill>
                  <a:srgbClr val="292959"/>
                </a:solidFill>
                <a:latin typeface="Trebuchet MS"/>
                <a:cs typeface="Trebuchet MS"/>
              </a:rPr>
              <a:t> </a:t>
            </a:r>
            <a:r>
              <a:rPr sz="2300" spc="-105" dirty="0">
                <a:solidFill>
                  <a:srgbClr val="292959"/>
                </a:solidFill>
                <a:latin typeface="Trebuchet MS"/>
                <a:cs typeface="Trebuchet MS"/>
              </a:rPr>
              <a:t>home;</a:t>
            </a:r>
            <a:r>
              <a:rPr sz="2300" spc="-75" dirty="0">
                <a:solidFill>
                  <a:srgbClr val="292959"/>
                </a:solidFill>
                <a:latin typeface="Trebuchet MS"/>
                <a:cs typeface="Trebuchet MS"/>
              </a:rPr>
              <a:t> </a:t>
            </a:r>
            <a:r>
              <a:rPr sz="2300" spc="-65" dirty="0">
                <a:solidFill>
                  <a:srgbClr val="292959"/>
                </a:solidFill>
                <a:latin typeface="Trebuchet MS"/>
                <a:cs typeface="Trebuchet MS"/>
              </a:rPr>
              <a:t>performing</a:t>
            </a:r>
            <a:r>
              <a:rPr sz="2300" spc="-80" dirty="0">
                <a:solidFill>
                  <a:srgbClr val="292959"/>
                </a:solidFill>
                <a:latin typeface="Trebuchet MS"/>
                <a:cs typeface="Trebuchet MS"/>
              </a:rPr>
              <a:t> </a:t>
            </a:r>
            <a:r>
              <a:rPr sz="2300" spc="-45" dirty="0">
                <a:solidFill>
                  <a:srgbClr val="292959"/>
                </a:solidFill>
                <a:latin typeface="Trebuchet MS"/>
                <a:cs typeface="Trebuchet MS"/>
              </a:rPr>
              <a:t>domestic</a:t>
            </a:r>
            <a:r>
              <a:rPr sz="2300" spc="-75" dirty="0">
                <a:solidFill>
                  <a:srgbClr val="292959"/>
                </a:solidFill>
                <a:latin typeface="Trebuchet MS"/>
                <a:cs typeface="Trebuchet MS"/>
              </a:rPr>
              <a:t> </a:t>
            </a:r>
            <a:r>
              <a:rPr sz="2300" spc="-70" dirty="0">
                <a:solidFill>
                  <a:srgbClr val="292959"/>
                </a:solidFill>
                <a:latin typeface="Trebuchet MS"/>
                <a:cs typeface="Trebuchet MS"/>
              </a:rPr>
              <a:t>duties</a:t>
            </a:r>
            <a:r>
              <a:rPr sz="2300" spc="-80" dirty="0">
                <a:solidFill>
                  <a:srgbClr val="292959"/>
                </a:solidFill>
                <a:latin typeface="Trebuchet MS"/>
                <a:cs typeface="Trebuchet MS"/>
              </a:rPr>
              <a:t> </a:t>
            </a:r>
            <a:r>
              <a:rPr sz="2300" dirty="0">
                <a:solidFill>
                  <a:srgbClr val="292959"/>
                </a:solidFill>
                <a:latin typeface="Trebuchet MS"/>
                <a:cs typeface="Trebuchet MS"/>
              </a:rPr>
              <a:t>and</a:t>
            </a:r>
            <a:r>
              <a:rPr sz="2300" spc="-75" dirty="0">
                <a:solidFill>
                  <a:srgbClr val="292959"/>
                </a:solidFill>
                <a:latin typeface="Trebuchet MS"/>
                <a:cs typeface="Trebuchet MS"/>
              </a:rPr>
              <a:t> </a:t>
            </a:r>
            <a:r>
              <a:rPr sz="2300" spc="-80" dirty="0">
                <a:solidFill>
                  <a:srgbClr val="292959"/>
                </a:solidFill>
                <a:latin typeface="Trebuchet MS"/>
                <a:cs typeface="Trebuchet MS"/>
              </a:rPr>
              <a:t>contributions </a:t>
            </a:r>
            <a:r>
              <a:rPr sz="2300" spc="-50" dirty="0">
                <a:solidFill>
                  <a:srgbClr val="292959"/>
                </a:solidFill>
                <a:latin typeface="Trebuchet MS"/>
                <a:cs typeface="Trebuchet MS"/>
              </a:rPr>
              <a:t>to</a:t>
            </a:r>
            <a:r>
              <a:rPr sz="2300" spc="-75" dirty="0">
                <a:solidFill>
                  <a:srgbClr val="292959"/>
                </a:solidFill>
                <a:latin typeface="Trebuchet MS"/>
                <a:cs typeface="Trebuchet MS"/>
              </a:rPr>
              <a:t> </a:t>
            </a:r>
            <a:r>
              <a:rPr sz="2300" spc="-25" dirty="0">
                <a:solidFill>
                  <a:srgbClr val="292959"/>
                </a:solidFill>
                <a:latin typeface="Trebuchet MS"/>
                <a:cs typeface="Trebuchet MS"/>
              </a:rPr>
              <a:t>general</a:t>
            </a:r>
            <a:r>
              <a:rPr sz="2300" spc="-80" dirty="0">
                <a:solidFill>
                  <a:srgbClr val="292959"/>
                </a:solidFill>
                <a:latin typeface="Trebuchet MS"/>
                <a:cs typeface="Trebuchet MS"/>
              </a:rPr>
              <a:t> </a:t>
            </a:r>
            <a:r>
              <a:rPr sz="2300" spc="-10" dirty="0">
                <a:solidFill>
                  <a:srgbClr val="292959"/>
                </a:solidFill>
                <a:latin typeface="Trebuchet MS"/>
                <a:cs typeface="Trebuchet MS"/>
              </a:rPr>
              <a:t>household </a:t>
            </a:r>
            <a:r>
              <a:rPr sz="2300" spc="-30" dirty="0">
                <a:solidFill>
                  <a:srgbClr val="292959"/>
                </a:solidFill>
                <a:latin typeface="Trebuchet MS"/>
                <a:cs typeface="Trebuchet MS"/>
              </a:rPr>
              <a:t>expenses</a:t>
            </a:r>
            <a:r>
              <a:rPr sz="2300" spc="-100" dirty="0">
                <a:solidFill>
                  <a:srgbClr val="292959"/>
                </a:solidFill>
                <a:latin typeface="Trebuchet MS"/>
                <a:cs typeface="Trebuchet MS"/>
              </a:rPr>
              <a:t> </a:t>
            </a:r>
            <a:r>
              <a:rPr sz="2300" dirty="0">
                <a:solidFill>
                  <a:srgbClr val="292959"/>
                </a:solidFill>
                <a:latin typeface="Trebuchet MS"/>
                <a:cs typeface="Trebuchet MS"/>
              </a:rPr>
              <a:t>and</a:t>
            </a:r>
            <a:r>
              <a:rPr sz="2300" spc="-85" dirty="0">
                <a:solidFill>
                  <a:srgbClr val="292959"/>
                </a:solidFill>
                <a:latin typeface="Trebuchet MS"/>
                <a:cs typeface="Trebuchet MS"/>
              </a:rPr>
              <a:t> </a:t>
            </a:r>
            <a:r>
              <a:rPr sz="2300" spc="-40" dirty="0">
                <a:solidFill>
                  <a:srgbClr val="292959"/>
                </a:solidFill>
                <a:latin typeface="Trebuchet MS"/>
                <a:cs typeface="Trebuchet MS"/>
              </a:rPr>
              <a:t>raising</a:t>
            </a:r>
            <a:r>
              <a:rPr sz="2300" spc="-85" dirty="0">
                <a:solidFill>
                  <a:srgbClr val="292959"/>
                </a:solidFill>
                <a:latin typeface="Trebuchet MS"/>
                <a:cs typeface="Trebuchet MS"/>
              </a:rPr>
              <a:t> </a:t>
            </a:r>
            <a:r>
              <a:rPr sz="2300" spc="-95" dirty="0">
                <a:solidFill>
                  <a:srgbClr val="292959"/>
                </a:solidFill>
                <a:latin typeface="Trebuchet MS"/>
                <a:cs typeface="Trebuchet MS"/>
              </a:rPr>
              <a:t>the</a:t>
            </a:r>
            <a:r>
              <a:rPr sz="2300" spc="-80" dirty="0">
                <a:solidFill>
                  <a:srgbClr val="292959"/>
                </a:solidFill>
                <a:latin typeface="Trebuchet MS"/>
                <a:cs typeface="Trebuchet MS"/>
              </a:rPr>
              <a:t> </a:t>
            </a:r>
            <a:r>
              <a:rPr sz="2300" spc="-10" dirty="0">
                <a:solidFill>
                  <a:srgbClr val="292959"/>
                </a:solidFill>
                <a:latin typeface="Trebuchet MS"/>
                <a:cs typeface="Trebuchet MS"/>
              </a:rPr>
              <a:t>family.</a:t>
            </a:r>
            <a:r>
              <a:rPr sz="2300" dirty="0">
                <a:solidFill>
                  <a:srgbClr val="292959"/>
                </a:solidFill>
                <a:latin typeface="Trebuchet MS"/>
                <a:cs typeface="Trebuchet MS"/>
              </a:rPr>
              <a:t>	Such</a:t>
            </a:r>
            <a:r>
              <a:rPr sz="2300" spc="-55" dirty="0">
                <a:solidFill>
                  <a:srgbClr val="292959"/>
                </a:solidFill>
                <a:latin typeface="Trebuchet MS"/>
                <a:cs typeface="Trebuchet MS"/>
              </a:rPr>
              <a:t> </a:t>
            </a:r>
            <a:r>
              <a:rPr sz="2300" spc="-80" dirty="0">
                <a:solidFill>
                  <a:srgbClr val="292959"/>
                </a:solidFill>
                <a:latin typeface="Trebuchet MS"/>
                <a:cs typeface="Trebuchet MS"/>
              </a:rPr>
              <a:t>contributions</a:t>
            </a:r>
            <a:r>
              <a:rPr sz="2300" spc="-55" dirty="0">
                <a:solidFill>
                  <a:srgbClr val="292959"/>
                </a:solidFill>
                <a:latin typeface="Trebuchet MS"/>
                <a:cs typeface="Trebuchet MS"/>
              </a:rPr>
              <a:t> </a:t>
            </a:r>
            <a:r>
              <a:rPr sz="2300" spc="-35" dirty="0">
                <a:solidFill>
                  <a:srgbClr val="292959"/>
                </a:solidFill>
                <a:latin typeface="Trebuchet MS"/>
                <a:cs typeface="Trebuchet MS"/>
              </a:rPr>
              <a:t>have</a:t>
            </a:r>
            <a:r>
              <a:rPr sz="2300" spc="-55" dirty="0">
                <a:solidFill>
                  <a:srgbClr val="292959"/>
                </a:solidFill>
                <a:latin typeface="Trebuchet MS"/>
                <a:cs typeface="Trebuchet MS"/>
              </a:rPr>
              <a:t> </a:t>
            </a:r>
            <a:r>
              <a:rPr sz="2300" spc="-95" dirty="0">
                <a:solidFill>
                  <a:srgbClr val="292959"/>
                </a:solidFill>
                <a:latin typeface="Trebuchet MS"/>
                <a:cs typeface="Trebuchet MS"/>
              </a:rPr>
              <a:t>traditionally</a:t>
            </a:r>
            <a:r>
              <a:rPr sz="2300" spc="-55" dirty="0">
                <a:solidFill>
                  <a:srgbClr val="292959"/>
                </a:solidFill>
                <a:latin typeface="Trebuchet MS"/>
                <a:cs typeface="Trebuchet MS"/>
              </a:rPr>
              <a:t> </a:t>
            </a:r>
            <a:r>
              <a:rPr sz="2300" spc="-10" dirty="0">
                <a:solidFill>
                  <a:srgbClr val="292959"/>
                </a:solidFill>
                <a:latin typeface="Trebuchet MS"/>
                <a:cs typeface="Trebuchet MS"/>
              </a:rPr>
              <a:t>been</a:t>
            </a:r>
            <a:r>
              <a:rPr sz="2300" spc="-55" dirty="0">
                <a:solidFill>
                  <a:srgbClr val="292959"/>
                </a:solidFill>
                <a:latin typeface="Trebuchet MS"/>
                <a:cs typeface="Trebuchet MS"/>
              </a:rPr>
              <a:t> </a:t>
            </a:r>
            <a:r>
              <a:rPr sz="2300" spc="-90" dirty="0">
                <a:solidFill>
                  <a:srgbClr val="292959"/>
                </a:solidFill>
                <a:latin typeface="Trebuchet MS"/>
                <a:cs typeface="Trebuchet MS"/>
              </a:rPr>
              <a:t>attributed</a:t>
            </a:r>
            <a:r>
              <a:rPr sz="2300" spc="-50" dirty="0">
                <a:solidFill>
                  <a:srgbClr val="292959"/>
                </a:solidFill>
                <a:latin typeface="Trebuchet MS"/>
                <a:cs typeface="Trebuchet MS"/>
              </a:rPr>
              <a:t> </a:t>
            </a:r>
            <a:r>
              <a:rPr sz="2300" dirty="0">
                <a:solidFill>
                  <a:srgbClr val="292959"/>
                </a:solidFill>
                <a:latin typeface="Trebuchet MS"/>
                <a:cs typeface="Trebuchet MS"/>
              </a:rPr>
              <a:t>as</a:t>
            </a:r>
            <a:r>
              <a:rPr sz="2300" spc="-55" dirty="0">
                <a:solidFill>
                  <a:srgbClr val="292959"/>
                </a:solidFill>
                <a:latin typeface="Trebuchet MS"/>
                <a:cs typeface="Trebuchet MS"/>
              </a:rPr>
              <a:t> </a:t>
            </a:r>
            <a:r>
              <a:rPr sz="2300" spc="-130" dirty="0">
                <a:solidFill>
                  <a:srgbClr val="292959"/>
                </a:solidFill>
                <a:latin typeface="Trebuchet MS"/>
                <a:cs typeface="Trebuchet MS"/>
              </a:rPr>
              <a:t>merely</a:t>
            </a:r>
            <a:r>
              <a:rPr sz="2300" spc="-55" dirty="0">
                <a:solidFill>
                  <a:srgbClr val="292959"/>
                </a:solidFill>
                <a:latin typeface="Trebuchet MS"/>
                <a:cs typeface="Trebuchet MS"/>
              </a:rPr>
              <a:t> </a:t>
            </a:r>
            <a:r>
              <a:rPr sz="2300" i="1" spc="50" dirty="0">
                <a:solidFill>
                  <a:srgbClr val="292959"/>
                </a:solidFill>
                <a:latin typeface="Gill Sans MT"/>
                <a:cs typeface="Gill Sans MT"/>
              </a:rPr>
              <a:t>“things…done</a:t>
            </a:r>
            <a:r>
              <a:rPr sz="2300" i="1" dirty="0">
                <a:solidFill>
                  <a:srgbClr val="292959"/>
                </a:solidFill>
                <a:latin typeface="Gill Sans MT"/>
                <a:cs typeface="Gill Sans MT"/>
              </a:rPr>
              <a:t> </a:t>
            </a:r>
            <a:r>
              <a:rPr sz="2300" i="1" spc="120" dirty="0">
                <a:solidFill>
                  <a:srgbClr val="292959"/>
                </a:solidFill>
                <a:latin typeface="Gill Sans MT"/>
                <a:cs typeface="Gill Sans MT"/>
              </a:rPr>
              <a:t>for</a:t>
            </a:r>
            <a:r>
              <a:rPr sz="2300" i="1" dirty="0">
                <a:solidFill>
                  <a:srgbClr val="292959"/>
                </a:solidFill>
                <a:latin typeface="Gill Sans MT"/>
                <a:cs typeface="Gill Sans MT"/>
              </a:rPr>
              <a:t> </a:t>
            </a:r>
            <a:r>
              <a:rPr sz="2300" i="1" spc="135" dirty="0">
                <a:solidFill>
                  <a:srgbClr val="292959"/>
                </a:solidFill>
                <a:latin typeface="Gill Sans MT"/>
                <a:cs typeface="Gill Sans MT"/>
              </a:rPr>
              <a:t>the</a:t>
            </a:r>
            <a:r>
              <a:rPr sz="2300" i="1" spc="5" dirty="0">
                <a:solidFill>
                  <a:srgbClr val="292959"/>
                </a:solidFill>
                <a:latin typeface="Gill Sans MT"/>
                <a:cs typeface="Gill Sans MT"/>
              </a:rPr>
              <a:t> </a:t>
            </a:r>
            <a:r>
              <a:rPr sz="2300" i="1" spc="155" dirty="0">
                <a:solidFill>
                  <a:srgbClr val="292959"/>
                </a:solidFill>
                <a:latin typeface="Gill Sans MT"/>
                <a:cs typeface="Gill Sans MT"/>
              </a:rPr>
              <a:t>benefit</a:t>
            </a:r>
            <a:r>
              <a:rPr sz="2300" i="1" dirty="0">
                <a:solidFill>
                  <a:srgbClr val="292959"/>
                </a:solidFill>
                <a:latin typeface="Gill Sans MT"/>
                <a:cs typeface="Gill Sans MT"/>
              </a:rPr>
              <a:t> </a:t>
            </a:r>
            <a:r>
              <a:rPr sz="2300" i="1" spc="190" dirty="0">
                <a:solidFill>
                  <a:srgbClr val="292959"/>
                </a:solidFill>
                <a:latin typeface="Gill Sans MT"/>
                <a:cs typeface="Gill Sans MT"/>
              </a:rPr>
              <a:t>of</a:t>
            </a:r>
            <a:r>
              <a:rPr sz="2300" i="1" dirty="0">
                <a:solidFill>
                  <a:srgbClr val="292959"/>
                </a:solidFill>
                <a:latin typeface="Gill Sans MT"/>
                <a:cs typeface="Gill Sans MT"/>
              </a:rPr>
              <a:t> </a:t>
            </a:r>
            <a:r>
              <a:rPr sz="2300" i="1" spc="110" dirty="0">
                <a:solidFill>
                  <a:srgbClr val="292959"/>
                </a:solidFill>
                <a:latin typeface="Gill Sans MT"/>
                <a:cs typeface="Gill Sans MT"/>
              </a:rPr>
              <a:t>the family</a:t>
            </a:r>
            <a:r>
              <a:rPr sz="2300" i="1" spc="-10" dirty="0">
                <a:solidFill>
                  <a:srgbClr val="292959"/>
                </a:solidFill>
                <a:latin typeface="Gill Sans MT"/>
                <a:cs typeface="Gill Sans MT"/>
              </a:rPr>
              <a:t> </a:t>
            </a:r>
            <a:r>
              <a:rPr sz="2300" i="1" spc="130" dirty="0">
                <a:solidFill>
                  <a:srgbClr val="292959"/>
                </a:solidFill>
                <a:latin typeface="Gill Sans MT"/>
                <a:cs typeface="Gill Sans MT"/>
              </a:rPr>
              <a:t>without</a:t>
            </a:r>
            <a:r>
              <a:rPr sz="2300" i="1" spc="-5" dirty="0">
                <a:solidFill>
                  <a:srgbClr val="292959"/>
                </a:solidFill>
                <a:latin typeface="Gill Sans MT"/>
                <a:cs typeface="Gill Sans MT"/>
              </a:rPr>
              <a:t> </a:t>
            </a:r>
            <a:r>
              <a:rPr sz="2300" i="1" spc="135" dirty="0">
                <a:solidFill>
                  <a:srgbClr val="292959"/>
                </a:solidFill>
                <a:latin typeface="Gill Sans MT"/>
                <a:cs typeface="Gill Sans MT"/>
              </a:rPr>
              <a:t>altering</a:t>
            </a:r>
            <a:r>
              <a:rPr sz="2300" i="1" spc="-5" dirty="0">
                <a:solidFill>
                  <a:srgbClr val="292959"/>
                </a:solidFill>
                <a:latin typeface="Gill Sans MT"/>
                <a:cs typeface="Gill Sans MT"/>
              </a:rPr>
              <a:t> </a:t>
            </a:r>
            <a:r>
              <a:rPr sz="2300" i="1" spc="135" dirty="0">
                <a:solidFill>
                  <a:srgbClr val="292959"/>
                </a:solidFill>
                <a:latin typeface="Gill Sans MT"/>
                <a:cs typeface="Gill Sans MT"/>
              </a:rPr>
              <a:t>the</a:t>
            </a:r>
            <a:r>
              <a:rPr sz="2300" i="1" spc="-5" dirty="0">
                <a:solidFill>
                  <a:srgbClr val="292959"/>
                </a:solidFill>
                <a:latin typeface="Gill Sans MT"/>
                <a:cs typeface="Gill Sans MT"/>
              </a:rPr>
              <a:t> </a:t>
            </a:r>
            <a:r>
              <a:rPr sz="2300" i="1" spc="110" dirty="0">
                <a:solidFill>
                  <a:srgbClr val="292959"/>
                </a:solidFill>
                <a:latin typeface="Gill Sans MT"/>
                <a:cs typeface="Gill Sans MT"/>
              </a:rPr>
              <a:t>title</a:t>
            </a:r>
            <a:r>
              <a:rPr sz="2300" i="1" spc="-5" dirty="0">
                <a:solidFill>
                  <a:srgbClr val="292959"/>
                </a:solidFill>
                <a:latin typeface="Gill Sans MT"/>
                <a:cs typeface="Gill Sans MT"/>
              </a:rPr>
              <a:t> </a:t>
            </a:r>
            <a:r>
              <a:rPr sz="2300" i="1" spc="165" dirty="0">
                <a:solidFill>
                  <a:srgbClr val="292959"/>
                </a:solidFill>
                <a:latin typeface="Gill Sans MT"/>
                <a:cs typeface="Gill Sans MT"/>
              </a:rPr>
              <a:t>to</a:t>
            </a:r>
            <a:r>
              <a:rPr sz="2300" i="1" spc="-5" dirty="0">
                <a:solidFill>
                  <a:srgbClr val="292959"/>
                </a:solidFill>
                <a:latin typeface="Gill Sans MT"/>
                <a:cs typeface="Gill Sans MT"/>
              </a:rPr>
              <a:t> </a:t>
            </a:r>
            <a:r>
              <a:rPr sz="2300" i="1" spc="135" dirty="0">
                <a:solidFill>
                  <a:srgbClr val="292959"/>
                </a:solidFill>
                <a:latin typeface="Gill Sans MT"/>
                <a:cs typeface="Gill Sans MT"/>
              </a:rPr>
              <a:t>the</a:t>
            </a:r>
            <a:r>
              <a:rPr sz="2300" i="1" spc="-5" dirty="0">
                <a:solidFill>
                  <a:srgbClr val="292959"/>
                </a:solidFill>
                <a:latin typeface="Gill Sans MT"/>
                <a:cs typeface="Gill Sans MT"/>
              </a:rPr>
              <a:t> </a:t>
            </a:r>
            <a:r>
              <a:rPr sz="2300" i="1" spc="95" dirty="0">
                <a:solidFill>
                  <a:srgbClr val="292959"/>
                </a:solidFill>
                <a:latin typeface="Gill Sans MT"/>
                <a:cs typeface="Gill Sans MT"/>
              </a:rPr>
              <a:t>property”</a:t>
            </a:r>
            <a:r>
              <a:rPr sz="2300" i="1" spc="-5" dirty="0">
                <a:solidFill>
                  <a:srgbClr val="292959"/>
                </a:solidFill>
                <a:latin typeface="Gill Sans MT"/>
                <a:cs typeface="Gill Sans MT"/>
              </a:rPr>
              <a:t> </a:t>
            </a:r>
            <a:r>
              <a:rPr sz="2300" spc="-80" dirty="0">
                <a:solidFill>
                  <a:srgbClr val="292959"/>
                </a:solidFill>
                <a:latin typeface="Trebuchet MS"/>
                <a:cs typeface="Trebuchet MS"/>
              </a:rPr>
              <a:t>or</a:t>
            </a:r>
            <a:r>
              <a:rPr sz="2300" spc="-60" dirty="0">
                <a:solidFill>
                  <a:srgbClr val="292959"/>
                </a:solidFill>
                <a:latin typeface="Trebuchet MS"/>
                <a:cs typeface="Trebuchet MS"/>
              </a:rPr>
              <a:t> </a:t>
            </a:r>
            <a:r>
              <a:rPr sz="2300" spc="-30" dirty="0">
                <a:solidFill>
                  <a:srgbClr val="292959"/>
                </a:solidFill>
                <a:latin typeface="Trebuchet MS"/>
                <a:cs typeface="Trebuchet MS"/>
              </a:rPr>
              <a:t>actions</a:t>
            </a:r>
            <a:r>
              <a:rPr sz="2300" spc="-60" dirty="0">
                <a:solidFill>
                  <a:srgbClr val="292959"/>
                </a:solidFill>
                <a:latin typeface="Trebuchet MS"/>
                <a:cs typeface="Trebuchet MS"/>
              </a:rPr>
              <a:t> </a:t>
            </a:r>
            <a:r>
              <a:rPr sz="2300" spc="-45" dirty="0">
                <a:solidFill>
                  <a:srgbClr val="292959"/>
                </a:solidFill>
                <a:latin typeface="Trebuchet MS"/>
                <a:cs typeface="Trebuchet MS"/>
              </a:rPr>
              <a:t>explicable</a:t>
            </a:r>
            <a:r>
              <a:rPr sz="2300" spc="-60" dirty="0">
                <a:solidFill>
                  <a:srgbClr val="292959"/>
                </a:solidFill>
                <a:latin typeface="Trebuchet MS"/>
                <a:cs typeface="Trebuchet MS"/>
              </a:rPr>
              <a:t> </a:t>
            </a:r>
            <a:r>
              <a:rPr sz="2300" spc="-75" dirty="0">
                <a:solidFill>
                  <a:srgbClr val="292959"/>
                </a:solidFill>
                <a:latin typeface="Trebuchet MS"/>
                <a:cs typeface="Trebuchet MS"/>
              </a:rPr>
              <a:t>by</a:t>
            </a:r>
            <a:r>
              <a:rPr sz="2300" spc="-60" dirty="0">
                <a:solidFill>
                  <a:srgbClr val="292959"/>
                </a:solidFill>
                <a:latin typeface="Trebuchet MS"/>
                <a:cs typeface="Trebuchet MS"/>
              </a:rPr>
              <a:t> </a:t>
            </a:r>
            <a:r>
              <a:rPr sz="2300" spc="-125" dirty="0">
                <a:solidFill>
                  <a:srgbClr val="292959"/>
                </a:solidFill>
                <a:latin typeface="Trebuchet MS"/>
                <a:cs typeface="Trebuchet MS"/>
              </a:rPr>
              <a:t>their</a:t>
            </a:r>
            <a:r>
              <a:rPr sz="2300" spc="-60" dirty="0">
                <a:solidFill>
                  <a:srgbClr val="292959"/>
                </a:solidFill>
                <a:latin typeface="Trebuchet MS"/>
                <a:cs typeface="Trebuchet MS"/>
              </a:rPr>
              <a:t> </a:t>
            </a:r>
            <a:r>
              <a:rPr sz="2300" spc="-150" dirty="0">
                <a:solidFill>
                  <a:srgbClr val="292959"/>
                </a:solidFill>
                <a:latin typeface="Trebuchet MS"/>
                <a:cs typeface="Trebuchet MS"/>
              </a:rPr>
              <a:t>“love</a:t>
            </a:r>
            <a:r>
              <a:rPr sz="2300" spc="-60" dirty="0">
                <a:solidFill>
                  <a:srgbClr val="292959"/>
                </a:solidFill>
                <a:latin typeface="Trebuchet MS"/>
                <a:cs typeface="Trebuchet MS"/>
              </a:rPr>
              <a:t> </a:t>
            </a:r>
            <a:r>
              <a:rPr sz="2300" dirty="0">
                <a:solidFill>
                  <a:srgbClr val="292959"/>
                </a:solidFill>
                <a:latin typeface="Trebuchet MS"/>
                <a:cs typeface="Trebuchet MS"/>
              </a:rPr>
              <a:t>and</a:t>
            </a:r>
            <a:r>
              <a:rPr sz="2300" spc="-60" dirty="0">
                <a:solidFill>
                  <a:srgbClr val="292959"/>
                </a:solidFill>
                <a:latin typeface="Trebuchet MS"/>
                <a:cs typeface="Trebuchet MS"/>
              </a:rPr>
              <a:t> </a:t>
            </a:r>
            <a:r>
              <a:rPr sz="2300" spc="-100" dirty="0">
                <a:solidFill>
                  <a:srgbClr val="292959"/>
                </a:solidFill>
                <a:latin typeface="Trebuchet MS"/>
                <a:cs typeface="Trebuchet MS"/>
              </a:rPr>
              <a:t>affection.”</a:t>
            </a:r>
            <a:r>
              <a:rPr sz="2300" spc="-60" dirty="0">
                <a:solidFill>
                  <a:srgbClr val="292959"/>
                </a:solidFill>
                <a:latin typeface="Trebuchet MS"/>
                <a:cs typeface="Trebuchet MS"/>
              </a:rPr>
              <a:t> </a:t>
            </a:r>
            <a:r>
              <a:rPr sz="2300" spc="-130" dirty="0">
                <a:solidFill>
                  <a:srgbClr val="292959"/>
                </a:solidFill>
                <a:latin typeface="Trebuchet MS"/>
                <a:cs typeface="Trebuchet MS"/>
              </a:rPr>
              <a:t>(Probert,</a:t>
            </a:r>
            <a:r>
              <a:rPr sz="2300" spc="-60" dirty="0">
                <a:solidFill>
                  <a:srgbClr val="292959"/>
                </a:solidFill>
                <a:latin typeface="Trebuchet MS"/>
                <a:cs typeface="Trebuchet MS"/>
              </a:rPr>
              <a:t> </a:t>
            </a:r>
            <a:r>
              <a:rPr sz="2300" spc="-20" dirty="0">
                <a:solidFill>
                  <a:srgbClr val="292959"/>
                </a:solidFill>
                <a:latin typeface="Trebuchet MS"/>
                <a:cs typeface="Trebuchet MS"/>
              </a:rPr>
              <a:t>2001)</a:t>
            </a:r>
            <a:endParaRPr sz="2300">
              <a:latin typeface="Trebuchet MS"/>
              <a:cs typeface="Trebuchet MS"/>
            </a:endParaRPr>
          </a:p>
          <a:p>
            <a:pPr marL="12700">
              <a:lnSpc>
                <a:spcPct val="100000"/>
              </a:lnSpc>
              <a:spcBef>
                <a:spcPts val="990"/>
              </a:spcBef>
            </a:pPr>
            <a:r>
              <a:rPr sz="2300" dirty="0">
                <a:solidFill>
                  <a:srgbClr val="292959"/>
                </a:solidFill>
                <a:latin typeface="Trebuchet MS"/>
                <a:cs typeface="Trebuchet MS"/>
              </a:rPr>
              <a:t>Many</a:t>
            </a:r>
            <a:r>
              <a:rPr sz="2300" spc="-175" dirty="0">
                <a:solidFill>
                  <a:srgbClr val="292959"/>
                </a:solidFill>
                <a:latin typeface="Trebuchet MS"/>
                <a:cs typeface="Trebuchet MS"/>
              </a:rPr>
              <a:t> </a:t>
            </a:r>
            <a:r>
              <a:rPr sz="2300" spc="-70" dirty="0">
                <a:solidFill>
                  <a:srgbClr val="292959"/>
                </a:solidFill>
                <a:latin typeface="Trebuchet MS"/>
                <a:cs typeface="Trebuchet MS"/>
              </a:rPr>
              <a:t>senior</a:t>
            </a:r>
            <a:r>
              <a:rPr sz="2300" spc="-100" dirty="0">
                <a:solidFill>
                  <a:srgbClr val="292959"/>
                </a:solidFill>
                <a:latin typeface="Trebuchet MS"/>
                <a:cs typeface="Trebuchet MS"/>
              </a:rPr>
              <a:t> </a:t>
            </a:r>
            <a:r>
              <a:rPr sz="2300" spc="-35" dirty="0">
                <a:solidFill>
                  <a:srgbClr val="292959"/>
                </a:solidFill>
                <a:latin typeface="Trebuchet MS"/>
                <a:cs typeface="Trebuchet MS"/>
              </a:rPr>
              <a:t>judges</a:t>
            </a:r>
            <a:r>
              <a:rPr sz="2300" spc="-140" dirty="0">
                <a:solidFill>
                  <a:srgbClr val="292959"/>
                </a:solidFill>
                <a:latin typeface="Trebuchet MS"/>
                <a:cs typeface="Trebuchet MS"/>
              </a:rPr>
              <a:t> </a:t>
            </a:r>
            <a:r>
              <a:rPr sz="2300" spc="-105" dirty="0">
                <a:solidFill>
                  <a:srgbClr val="292959"/>
                </a:solidFill>
                <a:latin typeface="Trebuchet MS"/>
                <a:cs typeface="Trebuchet MS"/>
              </a:rPr>
              <a:t>recently</a:t>
            </a:r>
            <a:r>
              <a:rPr sz="2300" spc="-75" dirty="0">
                <a:solidFill>
                  <a:srgbClr val="292959"/>
                </a:solidFill>
                <a:latin typeface="Trebuchet MS"/>
                <a:cs typeface="Trebuchet MS"/>
              </a:rPr>
              <a:t> </a:t>
            </a:r>
            <a:r>
              <a:rPr sz="2300" spc="-35" dirty="0">
                <a:solidFill>
                  <a:srgbClr val="292959"/>
                </a:solidFill>
                <a:latin typeface="Trebuchet MS"/>
                <a:cs typeface="Trebuchet MS"/>
              </a:rPr>
              <a:t>have</a:t>
            </a:r>
            <a:r>
              <a:rPr sz="2300" spc="-110" dirty="0">
                <a:solidFill>
                  <a:srgbClr val="292959"/>
                </a:solidFill>
                <a:latin typeface="Trebuchet MS"/>
                <a:cs typeface="Trebuchet MS"/>
              </a:rPr>
              <a:t> </a:t>
            </a:r>
            <a:r>
              <a:rPr sz="2300" spc="-30" dirty="0">
                <a:solidFill>
                  <a:srgbClr val="292959"/>
                </a:solidFill>
                <a:latin typeface="Trebuchet MS"/>
                <a:cs typeface="Trebuchet MS"/>
              </a:rPr>
              <a:t>emphasised</a:t>
            </a:r>
            <a:r>
              <a:rPr sz="2300" spc="-100" dirty="0">
                <a:solidFill>
                  <a:srgbClr val="292959"/>
                </a:solidFill>
                <a:latin typeface="Trebuchet MS"/>
                <a:cs typeface="Trebuchet MS"/>
              </a:rPr>
              <a:t> </a:t>
            </a:r>
            <a:r>
              <a:rPr sz="2300" spc="-85" dirty="0">
                <a:solidFill>
                  <a:srgbClr val="292959"/>
                </a:solidFill>
                <a:latin typeface="Trebuchet MS"/>
                <a:cs typeface="Trebuchet MS"/>
              </a:rPr>
              <a:t>that </a:t>
            </a:r>
            <a:r>
              <a:rPr sz="2300" spc="-95" dirty="0">
                <a:solidFill>
                  <a:srgbClr val="292959"/>
                </a:solidFill>
                <a:latin typeface="Trebuchet MS"/>
                <a:cs typeface="Trebuchet MS"/>
              </a:rPr>
              <a:t>the</a:t>
            </a:r>
            <a:r>
              <a:rPr sz="2300" spc="-80" dirty="0">
                <a:solidFill>
                  <a:srgbClr val="292959"/>
                </a:solidFill>
                <a:latin typeface="Trebuchet MS"/>
                <a:cs typeface="Trebuchet MS"/>
              </a:rPr>
              <a:t> </a:t>
            </a:r>
            <a:r>
              <a:rPr sz="2300" spc="-30" dirty="0">
                <a:solidFill>
                  <a:srgbClr val="292959"/>
                </a:solidFill>
                <a:latin typeface="Trebuchet MS"/>
                <a:cs typeface="Trebuchet MS"/>
              </a:rPr>
              <a:t>law</a:t>
            </a:r>
            <a:r>
              <a:rPr sz="2300" spc="-100" dirty="0">
                <a:solidFill>
                  <a:srgbClr val="292959"/>
                </a:solidFill>
                <a:latin typeface="Trebuchet MS"/>
                <a:cs typeface="Trebuchet MS"/>
              </a:rPr>
              <a:t> </a:t>
            </a:r>
            <a:r>
              <a:rPr sz="2300" dirty="0">
                <a:solidFill>
                  <a:srgbClr val="292959"/>
                </a:solidFill>
                <a:latin typeface="Trebuchet MS"/>
                <a:cs typeface="Trebuchet MS"/>
              </a:rPr>
              <a:t>has</a:t>
            </a:r>
            <a:r>
              <a:rPr sz="2300" spc="-95" dirty="0">
                <a:solidFill>
                  <a:srgbClr val="292959"/>
                </a:solidFill>
                <a:latin typeface="Trebuchet MS"/>
                <a:cs typeface="Trebuchet MS"/>
              </a:rPr>
              <a:t> </a:t>
            </a:r>
            <a:r>
              <a:rPr sz="2300" spc="-65" dirty="0">
                <a:solidFill>
                  <a:srgbClr val="292959"/>
                </a:solidFill>
                <a:latin typeface="Trebuchet MS"/>
                <a:cs typeface="Trebuchet MS"/>
              </a:rPr>
              <a:t>evolved</a:t>
            </a:r>
            <a:r>
              <a:rPr sz="2300" spc="-100" dirty="0">
                <a:solidFill>
                  <a:srgbClr val="292959"/>
                </a:solidFill>
                <a:latin typeface="Trebuchet MS"/>
                <a:cs typeface="Trebuchet MS"/>
              </a:rPr>
              <a:t> </a:t>
            </a:r>
            <a:r>
              <a:rPr sz="2300" spc="-30" dirty="0">
                <a:solidFill>
                  <a:srgbClr val="292959"/>
                </a:solidFill>
                <a:latin typeface="Trebuchet MS"/>
                <a:cs typeface="Trebuchet MS"/>
              </a:rPr>
              <a:t>since</a:t>
            </a:r>
            <a:r>
              <a:rPr sz="2300" spc="-100" dirty="0">
                <a:solidFill>
                  <a:srgbClr val="292959"/>
                </a:solidFill>
                <a:latin typeface="Trebuchet MS"/>
                <a:cs typeface="Trebuchet MS"/>
              </a:rPr>
              <a:t> </a:t>
            </a:r>
            <a:r>
              <a:rPr sz="2300" spc="-40" dirty="0">
                <a:solidFill>
                  <a:srgbClr val="292959"/>
                </a:solidFill>
                <a:latin typeface="Trebuchet MS"/>
                <a:cs typeface="Trebuchet MS"/>
              </a:rPr>
              <a:t>Rosset</a:t>
            </a:r>
            <a:r>
              <a:rPr sz="2300" spc="-100" dirty="0">
                <a:solidFill>
                  <a:srgbClr val="292959"/>
                </a:solidFill>
                <a:latin typeface="Trebuchet MS"/>
                <a:cs typeface="Trebuchet MS"/>
              </a:rPr>
              <a:t> </a:t>
            </a:r>
            <a:r>
              <a:rPr sz="2300" dirty="0">
                <a:solidFill>
                  <a:srgbClr val="292959"/>
                </a:solidFill>
                <a:latin typeface="Trebuchet MS"/>
                <a:cs typeface="Trebuchet MS"/>
              </a:rPr>
              <a:t>and</a:t>
            </a:r>
            <a:r>
              <a:rPr sz="2300" spc="-100" dirty="0">
                <a:solidFill>
                  <a:srgbClr val="292959"/>
                </a:solidFill>
                <a:latin typeface="Trebuchet MS"/>
                <a:cs typeface="Trebuchet MS"/>
              </a:rPr>
              <a:t> </a:t>
            </a:r>
            <a:r>
              <a:rPr sz="2300" spc="-55" dirty="0">
                <a:solidFill>
                  <a:srgbClr val="292959"/>
                </a:solidFill>
                <a:latin typeface="Trebuchet MS"/>
                <a:cs typeface="Trebuchet MS"/>
              </a:rPr>
              <a:t>queried</a:t>
            </a:r>
            <a:r>
              <a:rPr sz="2300" spc="-95" dirty="0">
                <a:solidFill>
                  <a:srgbClr val="292959"/>
                </a:solidFill>
                <a:latin typeface="Trebuchet MS"/>
                <a:cs typeface="Trebuchet MS"/>
              </a:rPr>
              <a:t> whether</a:t>
            </a:r>
            <a:r>
              <a:rPr sz="2300" spc="-80" dirty="0">
                <a:solidFill>
                  <a:srgbClr val="292959"/>
                </a:solidFill>
                <a:latin typeface="Trebuchet MS"/>
                <a:cs typeface="Trebuchet MS"/>
              </a:rPr>
              <a:t> </a:t>
            </a:r>
            <a:r>
              <a:rPr sz="2300" spc="-155" dirty="0">
                <a:solidFill>
                  <a:srgbClr val="292959"/>
                </a:solidFill>
                <a:latin typeface="Trebuchet MS"/>
                <a:cs typeface="Trebuchet MS"/>
              </a:rPr>
              <a:t>it</a:t>
            </a:r>
            <a:r>
              <a:rPr sz="2300" spc="-75" dirty="0">
                <a:solidFill>
                  <a:srgbClr val="292959"/>
                </a:solidFill>
                <a:latin typeface="Trebuchet MS"/>
                <a:cs typeface="Trebuchet MS"/>
              </a:rPr>
              <a:t> </a:t>
            </a:r>
            <a:r>
              <a:rPr sz="2300" spc="-45" dirty="0">
                <a:solidFill>
                  <a:srgbClr val="292959"/>
                </a:solidFill>
                <a:latin typeface="Trebuchet MS"/>
                <a:cs typeface="Trebuchet MS"/>
              </a:rPr>
              <a:t>set</a:t>
            </a:r>
            <a:r>
              <a:rPr sz="2300" spc="-100" dirty="0">
                <a:solidFill>
                  <a:srgbClr val="292959"/>
                </a:solidFill>
                <a:latin typeface="Trebuchet MS"/>
                <a:cs typeface="Trebuchet MS"/>
              </a:rPr>
              <a:t> </a:t>
            </a:r>
            <a:r>
              <a:rPr sz="2300" spc="-95" dirty="0">
                <a:solidFill>
                  <a:srgbClr val="292959"/>
                </a:solidFill>
                <a:latin typeface="Trebuchet MS"/>
                <a:cs typeface="Trebuchet MS"/>
              </a:rPr>
              <a:t>the</a:t>
            </a:r>
            <a:r>
              <a:rPr sz="2300" spc="-75" dirty="0">
                <a:solidFill>
                  <a:srgbClr val="292959"/>
                </a:solidFill>
                <a:latin typeface="Trebuchet MS"/>
                <a:cs typeface="Trebuchet MS"/>
              </a:rPr>
              <a:t> </a:t>
            </a:r>
            <a:r>
              <a:rPr sz="2300" dirty="0">
                <a:solidFill>
                  <a:srgbClr val="292959"/>
                </a:solidFill>
                <a:latin typeface="Trebuchet MS"/>
                <a:cs typeface="Trebuchet MS"/>
              </a:rPr>
              <a:t>bar</a:t>
            </a:r>
            <a:r>
              <a:rPr sz="2300" spc="-100" dirty="0">
                <a:solidFill>
                  <a:srgbClr val="292959"/>
                </a:solidFill>
                <a:latin typeface="Trebuchet MS"/>
                <a:cs typeface="Trebuchet MS"/>
              </a:rPr>
              <a:t> </a:t>
            </a:r>
            <a:r>
              <a:rPr sz="2300" spc="-20" dirty="0">
                <a:solidFill>
                  <a:srgbClr val="292959"/>
                </a:solidFill>
                <a:latin typeface="Trebuchet MS"/>
                <a:cs typeface="Trebuchet MS"/>
              </a:rPr>
              <a:t>too</a:t>
            </a:r>
            <a:r>
              <a:rPr sz="2300" spc="-100" dirty="0">
                <a:solidFill>
                  <a:srgbClr val="292959"/>
                </a:solidFill>
                <a:latin typeface="Trebuchet MS"/>
                <a:cs typeface="Trebuchet MS"/>
              </a:rPr>
              <a:t> </a:t>
            </a:r>
            <a:r>
              <a:rPr sz="2300" spc="-25" dirty="0">
                <a:solidFill>
                  <a:srgbClr val="292959"/>
                </a:solidFill>
                <a:latin typeface="Trebuchet MS"/>
                <a:cs typeface="Trebuchet MS"/>
              </a:rPr>
              <a:t>high</a:t>
            </a:r>
            <a:r>
              <a:rPr sz="2300" spc="-100" dirty="0">
                <a:solidFill>
                  <a:srgbClr val="292959"/>
                </a:solidFill>
                <a:latin typeface="Trebuchet MS"/>
                <a:cs typeface="Trebuchet MS"/>
              </a:rPr>
              <a:t> </a:t>
            </a:r>
            <a:r>
              <a:rPr sz="2300" spc="-20" dirty="0">
                <a:solidFill>
                  <a:srgbClr val="292959"/>
                </a:solidFill>
                <a:latin typeface="Trebuchet MS"/>
                <a:cs typeface="Trebuchet MS"/>
              </a:rPr>
              <a:t>e.g.</a:t>
            </a:r>
            <a:endParaRPr sz="2300">
              <a:latin typeface="Trebuchet MS"/>
              <a:cs typeface="Trebuchet MS"/>
            </a:endParaRPr>
          </a:p>
          <a:p>
            <a:pPr marL="12700">
              <a:lnSpc>
                <a:spcPct val="100000"/>
              </a:lnSpc>
              <a:spcBef>
                <a:spcPts val="990"/>
              </a:spcBef>
            </a:pPr>
            <a:r>
              <a:rPr sz="2300" b="1" i="1" dirty="0">
                <a:solidFill>
                  <a:srgbClr val="292959"/>
                </a:solidFill>
                <a:latin typeface="Trebuchet MS"/>
                <a:cs typeface="Trebuchet MS"/>
              </a:rPr>
              <a:t>Stack</a:t>
            </a:r>
            <a:r>
              <a:rPr sz="2300" b="1" i="1" spc="-80" dirty="0">
                <a:solidFill>
                  <a:srgbClr val="292959"/>
                </a:solidFill>
                <a:latin typeface="Trebuchet MS"/>
                <a:cs typeface="Trebuchet MS"/>
              </a:rPr>
              <a:t> </a:t>
            </a:r>
            <a:r>
              <a:rPr sz="2300" b="1" i="1" spc="-160" dirty="0">
                <a:solidFill>
                  <a:srgbClr val="292959"/>
                </a:solidFill>
                <a:latin typeface="Trebuchet MS"/>
                <a:cs typeface="Trebuchet MS"/>
              </a:rPr>
              <a:t>v</a:t>
            </a:r>
            <a:r>
              <a:rPr sz="2300" b="1" i="1" spc="-75" dirty="0">
                <a:solidFill>
                  <a:srgbClr val="292959"/>
                </a:solidFill>
                <a:latin typeface="Trebuchet MS"/>
                <a:cs typeface="Trebuchet MS"/>
              </a:rPr>
              <a:t> </a:t>
            </a:r>
            <a:r>
              <a:rPr sz="2300" b="1" i="1" dirty="0">
                <a:solidFill>
                  <a:srgbClr val="292959"/>
                </a:solidFill>
                <a:latin typeface="Trebuchet MS"/>
                <a:cs typeface="Trebuchet MS"/>
              </a:rPr>
              <a:t>Dowden</a:t>
            </a:r>
            <a:r>
              <a:rPr sz="2300" b="1" i="1" spc="-80" dirty="0">
                <a:solidFill>
                  <a:srgbClr val="292959"/>
                </a:solidFill>
                <a:latin typeface="Trebuchet MS"/>
                <a:cs typeface="Trebuchet MS"/>
              </a:rPr>
              <a:t> </a:t>
            </a:r>
            <a:r>
              <a:rPr sz="2300" b="1" spc="-85" dirty="0">
                <a:solidFill>
                  <a:srgbClr val="292959"/>
                </a:solidFill>
                <a:latin typeface="Trebuchet MS"/>
                <a:cs typeface="Trebuchet MS"/>
              </a:rPr>
              <a:t>[2007]</a:t>
            </a:r>
            <a:r>
              <a:rPr sz="2300" b="1" spc="-75" dirty="0">
                <a:solidFill>
                  <a:srgbClr val="292959"/>
                </a:solidFill>
                <a:latin typeface="Trebuchet MS"/>
                <a:cs typeface="Trebuchet MS"/>
              </a:rPr>
              <a:t> </a:t>
            </a:r>
            <a:r>
              <a:rPr sz="2300" b="1" spc="-90" dirty="0">
                <a:solidFill>
                  <a:srgbClr val="292959"/>
                </a:solidFill>
                <a:latin typeface="Trebuchet MS"/>
                <a:cs typeface="Trebuchet MS"/>
              </a:rPr>
              <a:t>UKHL</a:t>
            </a:r>
            <a:r>
              <a:rPr sz="2300" b="1" spc="-80" dirty="0">
                <a:solidFill>
                  <a:srgbClr val="292959"/>
                </a:solidFill>
                <a:latin typeface="Trebuchet MS"/>
                <a:cs typeface="Trebuchet MS"/>
              </a:rPr>
              <a:t> </a:t>
            </a:r>
            <a:r>
              <a:rPr sz="2300" b="1" spc="-360" dirty="0">
                <a:solidFill>
                  <a:srgbClr val="292959"/>
                </a:solidFill>
                <a:latin typeface="Trebuchet MS"/>
                <a:cs typeface="Trebuchet MS"/>
              </a:rPr>
              <a:t>17,</a:t>
            </a:r>
            <a:r>
              <a:rPr sz="2300" b="1" spc="-75" dirty="0">
                <a:solidFill>
                  <a:srgbClr val="292959"/>
                </a:solidFill>
                <a:latin typeface="Trebuchet MS"/>
                <a:cs typeface="Trebuchet MS"/>
              </a:rPr>
              <a:t> </a:t>
            </a:r>
            <a:r>
              <a:rPr sz="2300" b="1" spc="75" dirty="0">
                <a:solidFill>
                  <a:srgbClr val="292959"/>
                </a:solidFill>
                <a:latin typeface="Trebuchet MS"/>
                <a:cs typeface="Trebuchet MS"/>
              </a:rPr>
              <a:t>para</a:t>
            </a:r>
            <a:r>
              <a:rPr sz="2300" b="1" spc="-80" dirty="0">
                <a:solidFill>
                  <a:srgbClr val="292959"/>
                </a:solidFill>
                <a:latin typeface="Trebuchet MS"/>
                <a:cs typeface="Trebuchet MS"/>
              </a:rPr>
              <a:t> </a:t>
            </a:r>
            <a:r>
              <a:rPr sz="2300" b="1" spc="-25" dirty="0">
                <a:solidFill>
                  <a:srgbClr val="292959"/>
                </a:solidFill>
                <a:latin typeface="Trebuchet MS"/>
                <a:cs typeface="Trebuchet MS"/>
              </a:rPr>
              <a:t>63</a:t>
            </a:r>
            <a:endParaRPr sz="2300">
              <a:latin typeface="Trebuchet MS"/>
              <a:cs typeface="Trebuchet MS"/>
            </a:endParaRPr>
          </a:p>
          <a:p>
            <a:pPr marL="12700" marR="296545">
              <a:lnSpc>
                <a:spcPct val="135900"/>
              </a:lnSpc>
            </a:pPr>
            <a:r>
              <a:rPr sz="2300" spc="-65" dirty="0">
                <a:solidFill>
                  <a:srgbClr val="292959"/>
                </a:solidFill>
                <a:latin typeface="Trebuchet MS"/>
                <a:cs typeface="Trebuchet MS"/>
              </a:rPr>
              <a:t>Remains</a:t>
            </a:r>
            <a:r>
              <a:rPr sz="2300" spc="-60" dirty="0">
                <a:solidFill>
                  <a:srgbClr val="292959"/>
                </a:solidFill>
                <a:latin typeface="Trebuchet MS"/>
                <a:cs typeface="Trebuchet MS"/>
              </a:rPr>
              <a:t> </a:t>
            </a:r>
            <a:r>
              <a:rPr sz="2300" spc="-45" dirty="0">
                <a:solidFill>
                  <a:srgbClr val="292959"/>
                </a:solidFill>
                <a:latin typeface="Trebuchet MS"/>
                <a:cs typeface="Trebuchet MS"/>
              </a:rPr>
              <a:t>disputed</a:t>
            </a:r>
            <a:r>
              <a:rPr sz="2300" spc="-60" dirty="0">
                <a:solidFill>
                  <a:srgbClr val="292959"/>
                </a:solidFill>
                <a:latin typeface="Trebuchet MS"/>
                <a:cs typeface="Trebuchet MS"/>
              </a:rPr>
              <a:t> </a:t>
            </a:r>
            <a:r>
              <a:rPr sz="2300" spc="-95" dirty="0">
                <a:solidFill>
                  <a:srgbClr val="292959"/>
                </a:solidFill>
                <a:latin typeface="Trebuchet MS"/>
                <a:cs typeface="Trebuchet MS"/>
              </a:rPr>
              <a:t>whether</a:t>
            </a:r>
            <a:r>
              <a:rPr sz="2300" spc="-55" dirty="0">
                <a:solidFill>
                  <a:srgbClr val="292959"/>
                </a:solidFill>
                <a:latin typeface="Trebuchet MS"/>
                <a:cs typeface="Trebuchet MS"/>
              </a:rPr>
              <a:t> </a:t>
            </a:r>
            <a:r>
              <a:rPr sz="2300" spc="-105" dirty="0">
                <a:solidFill>
                  <a:srgbClr val="292959"/>
                </a:solidFill>
                <a:latin typeface="Trebuchet MS"/>
                <a:cs typeface="Trebuchet MS"/>
              </a:rPr>
              <a:t>interest</a:t>
            </a:r>
            <a:r>
              <a:rPr sz="2300" spc="-60" dirty="0">
                <a:solidFill>
                  <a:srgbClr val="292959"/>
                </a:solidFill>
                <a:latin typeface="Trebuchet MS"/>
                <a:cs typeface="Trebuchet MS"/>
              </a:rPr>
              <a:t> </a:t>
            </a:r>
            <a:r>
              <a:rPr sz="2300" dirty="0">
                <a:solidFill>
                  <a:srgbClr val="292959"/>
                </a:solidFill>
                <a:latin typeface="Trebuchet MS"/>
                <a:cs typeface="Trebuchet MS"/>
              </a:rPr>
              <a:t>can</a:t>
            </a:r>
            <a:r>
              <a:rPr sz="2300" spc="-60" dirty="0">
                <a:solidFill>
                  <a:srgbClr val="292959"/>
                </a:solidFill>
                <a:latin typeface="Trebuchet MS"/>
                <a:cs typeface="Trebuchet MS"/>
              </a:rPr>
              <a:t> </a:t>
            </a:r>
            <a:r>
              <a:rPr sz="2300" dirty="0">
                <a:solidFill>
                  <a:srgbClr val="292959"/>
                </a:solidFill>
                <a:latin typeface="Trebuchet MS"/>
                <a:cs typeface="Trebuchet MS"/>
              </a:rPr>
              <a:t>be</a:t>
            </a:r>
            <a:r>
              <a:rPr sz="2300" spc="-55" dirty="0">
                <a:solidFill>
                  <a:srgbClr val="292959"/>
                </a:solidFill>
                <a:latin typeface="Trebuchet MS"/>
                <a:cs typeface="Trebuchet MS"/>
              </a:rPr>
              <a:t> </a:t>
            </a:r>
            <a:r>
              <a:rPr sz="2300" spc="-90" dirty="0">
                <a:solidFill>
                  <a:srgbClr val="292959"/>
                </a:solidFill>
                <a:latin typeface="Trebuchet MS"/>
                <a:cs typeface="Trebuchet MS"/>
              </a:rPr>
              <a:t>inferred</a:t>
            </a:r>
            <a:r>
              <a:rPr sz="2300" spc="-60" dirty="0">
                <a:solidFill>
                  <a:srgbClr val="292959"/>
                </a:solidFill>
                <a:latin typeface="Trebuchet MS"/>
                <a:cs typeface="Trebuchet MS"/>
              </a:rPr>
              <a:t> </a:t>
            </a:r>
            <a:r>
              <a:rPr sz="2300" spc="-110" dirty="0">
                <a:solidFill>
                  <a:srgbClr val="292959"/>
                </a:solidFill>
                <a:latin typeface="Trebuchet MS"/>
                <a:cs typeface="Trebuchet MS"/>
              </a:rPr>
              <a:t>from</a:t>
            </a:r>
            <a:r>
              <a:rPr sz="2300" spc="-55" dirty="0">
                <a:solidFill>
                  <a:srgbClr val="292959"/>
                </a:solidFill>
                <a:latin typeface="Trebuchet MS"/>
                <a:cs typeface="Trebuchet MS"/>
              </a:rPr>
              <a:t> </a:t>
            </a:r>
            <a:r>
              <a:rPr sz="2300" spc="-35" dirty="0">
                <a:solidFill>
                  <a:srgbClr val="292959"/>
                </a:solidFill>
                <a:latin typeface="Trebuchet MS"/>
                <a:cs typeface="Trebuchet MS"/>
              </a:rPr>
              <a:t>non-</a:t>
            </a:r>
            <a:r>
              <a:rPr sz="2300" spc="-50" dirty="0">
                <a:solidFill>
                  <a:srgbClr val="292959"/>
                </a:solidFill>
                <a:latin typeface="Trebuchet MS"/>
                <a:cs typeface="Trebuchet MS"/>
              </a:rPr>
              <a:t>financial</a:t>
            </a:r>
            <a:r>
              <a:rPr sz="2300" spc="-60" dirty="0">
                <a:solidFill>
                  <a:srgbClr val="292959"/>
                </a:solidFill>
                <a:latin typeface="Trebuchet MS"/>
                <a:cs typeface="Trebuchet MS"/>
              </a:rPr>
              <a:t> </a:t>
            </a:r>
            <a:r>
              <a:rPr sz="2300" spc="-105" dirty="0">
                <a:solidFill>
                  <a:srgbClr val="292959"/>
                </a:solidFill>
                <a:latin typeface="Trebuchet MS"/>
                <a:cs typeface="Trebuchet MS"/>
              </a:rPr>
              <a:t>contributions,</a:t>
            </a:r>
            <a:r>
              <a:rPr sz="2300" spc="-60" dirty="0">
                <a:solidFill>
                  <a:srgbClr val="292959"/>
                </a:solidFill>
                <a:latin typeface="Trebuchet MS"/>
                <a:cs typeface="Trebuchet MS"/>
              </a:rPr>
              <a:t> </a:t>
            </a:r>
            <a:r>
              <a:rPr sz="2300" dirty="0">
                <a:solidFill>
                  <a:srgbClr val="292959"/>
                </a:solidFill>
                <a:latin typeface="Trebuchet MS"/>
                <a:cs typeface="Trebuchet MS"/>
              </a:rPr>
              <a:t>and</a:t>
            </a:r>
            <a:r>
              <a:rPr sz="2300" spc="-55" dirty="0">
                <a:solidFill>
                  <a:srgbClr val="292959"/>
                </a:solidFill>
                <a:latin typeface="Trebuchet MS"/>
                <a:cs typeface="Trebuchet MS"/>
              </a:rPr>
              <a:t> </a:t>
            </a:r>
            <a:r>
              <a:rPr sz="2300" spc="-100" dirty="0">
                <a:solidFill>
                  <a:srgbClr val="292959"/>
                </a:solidFill>
                <a:latin typeface="Trebuchet MS"/>
                <a:cs typeface="Trebuchet MS"/>
              </a:rPr>
              <a:t>if</a:t>
            </a:r>
            <a:r>
              <a:rPr sz="2300" spc="-60" dirty="0">
                <a:solidFill>
                  <a:srgbClr val="292959"/>
                </a:solidFill>
                <a:latin typeface="Trebuchet MS"/>
                <a:cs typeface="Trebuchet MS"/>
              </a:rPr>
              <a:t> </a:t>
            </a:r>
            <a:r>
              <a:rPr sz="2300" dirty="0">
                <a:solidFill>
                  <a:srgbClr val="292959"/>
                </a:solidFill>
                <a:latin typeface="Trebuchet MS"/>
                <a:cs typeface="Trebuchet MS"/>
              </a:rPr>
              <a:t>so</a:t>
            </a:r>
            <a:r>
              <a:rPr sz="2300" spc="-55" dirty="0">
                <a:solidFill>
                  <a:srgbClr val="292959"/>
                </a:solidFill>
                <a:latin typeface="Trebuchet MS"/>
                <a:cs typeface="Trebuchet MS"/>
              </a:rPr>
              <a:t> </a:t>
            </a:r>
            <a:r>
              <a:rPr sz="2300" spc="-50" dirty="0">
                <a:solidFill>
                  <a:srgbClr val="292959"/>
                </a:solidFill>
                <a:latin typeface="Trebuchet MS"/>
                <a:cs typeface="Trebuchet MS"/>
              </a:rPr>
              <a:t>what</a:t>
            </a:r>
            <a:r>
              <a:rPr sz="2300" spc="-60" dirty="0">
                <a:solidFill>
                  <a:srgbClr val="292959"/>
                </a:solidFill>
                <a:latin typeface="Trebuchet MS"/>
                <a:cs typeface="Trebuchet MS"/>
              </a:rPr>
              <a:t> </a:t>
            </a:r>
            <a:r>
              <a:rPr sz="2300" spc="-80" dirty="0">
                <a:solidFill>
                  <a:srgbClr val="292959"/>
                </a:solidFill>
                <a:latin typeface="Trebuchet MS"/>
                <a:cs typeface="Trebuchet MS"/>
              </a:rPr>
              <a:t>contributions</a:t>
            </a:r>
            <a:r>
              <a:rPr sz="2300" spc="-60" dirty="0">
                <a:solidFill>
                  <a:srgbClr val="292959"/>
                </a:solidFill>
                <a:latin typeface="Trebuchet MS"/>
                <a:cs typeface="Trebuchet MS"/>
              </a:rPr>
              <a:t> would</a:t>
            </a:r>
            <a:r>
              <a:rPr sz="2300" spc="-55" dirty="0">
                <a:solidFill>
                  <a:srgbClr val="292959"/>
                </a:solidFill>
                <a:latin typeface="Trebuchet MS"/>
                <a:cs typeface="Trebuchet MS"/>
              </a:rPr>
              <a:t> </a:t>
            </a:r>
            <a:r>
              <a:rPr sz="2300" dirty="0">
                <a:solidFill>
                  <a:srgbClr val="292959"/>
                </a:solidFill>
                <a:latin typeface="Trebuchet MS"/>
                <a:cs typeface="Trebuchet MS"/>
              </a:rPr>
              <a:t>be</a:t>
            </a:r>
            <a:r>
              <a:rPr sz="2300" spc="-60" dirty="0">
                <a:solidFill>
                  <a:srgbClr val="292959"/>
                </a:solidFill>
                <a:latin typeface="Trebuchet MS"/>
                <a:cs typeface="Trebuchet MS"/>
              </a:rPr>
              <a:t> </a:t>
            </a:r>
            <a:r>
              <a:rPr sz="2300" spc="-10" dirty="0">
                <a:solidFill>
                  <a:srgbClr val="292959"/>
                </a:solidFill>
                <a:latin typeface="Trebuchet MS"/>
                <a:cs typeface="Trebuchet MS"/>
              </a:rPr>
              <a:t>sufficient. </a:t>
            </a:r>
            <a:r>
              <a:rPr sz="2300" spc="65" dirty="0">
                <a:solidFill>
                  <a:srgbClr val="292959"/>
                </a:solidFill>
                <a:latin typeface="Trebuchet MS"/>
                <a:cs typeface="Trebuchet MS"/>
              </a:rPr>
              <a:t>Cases</a:t>
            </a:r>
            <a:r>
              <a:rPr sz="2300" spc="-70" dirty="0">
                <a:solidFill>
                  <a:srgbClr val="292959"/>
                </a:solidFill>
                <a:latin typeface="Trebuchet MS"/>
                <a:cs typeface="Trebuchet MS"/>
              </a:rPr>
              <a:t> </a:t>
            </a:r>
            <a:r>
              <a:rPr sz="2300" spc="-10" dirty="0">
                <a:solidFill>
                  <a:srgbClr val="292959"/>
                </a:solidFill>
                <a:latin typeface="Trebuchet MS"/>
                <a:cs typeface="Trebuchet MS"/>
              </a:rPr>
              <a:t>are</a:t>
            </a:r>
            <a:r>
              <a:rPr sz="2300" spc="-65" dirty="0">
                <a:solidFill>
                  <a:srgbClr val="292959"/>
                </a:solidFill>
                <a:latin typeface="Trebuchet MS"/>
                <a:cs typeface="Trebuchet MS"/>
              </a:rPr>
              <a:t> </a:t>
            </a:r>
            <a:r>
              <a:rPr sz="2300" spc="-90" dirty="0">
                <a:solidFill>
                  <a:srgbClr val="292959"/>
                </a:solidFill>
                <a:latin typeface="Trebuchet MS"/>
                <a:cs typeface="Trebuchet MS"/>
              </a:rPr>
              <a:t>all</a:t>
            </a:r>
            <a:r>
              <a:rPr sz="2300" spc="-65" dirty="0">
                <a:solidFill>
                  <a:srgbClr val="292959"/>
                </a:solidFill>
                <a:latin typeface="Trebuchet MS"/>
                <a:cs typeface="Trebuchet MS"/>
              </a:rPr>
              <a:t> </a:t>
            </a:r>
            <a:r>
              <a:rPr sz="2300" dirty="0">
                <a:solidFill>
                  <a:srgbClr val="292959"/>
                </a:solidFill>
                <a:latin typeface="Trebuchet MS"/>
                <a:cs typeface="Trebuchet MS"/>
              </a:rPr>
              <a:t>decided</a:t>
            </a:r>
            <a:r>
              <a:rPr sz="2300" spc="-65" dirty="0">
                <a:solidFill>
                  <a:srgbClr val="292959"/>
                </a:solidFill>
                <a:latin typeface="Trebuchet MS"/>
                <a:cs typeface="Trebuchet MS"/>
              </a:rPr>
              <a:t> </a:t>
            </a:r>
            <a:r>
              <a:rPr sz="2300" dirty="0">
                <a:solidFill>
                  <a:srgbClr val="292959"/>
                </a:solidFill>
                <a:latin typeface="Trebuchet MS"/>
                <a:cs typeface="Trebuchet MS"/>
              </a:rPr>
              <a:t>on</a:t>
            </a:r>
            <a:r>
              <a:rPr sz="2300" spc="-65" dirty="0">
                <a:solidFill>
                  <a:srgbClr val="292959"/>
                </a:solidFill>
                <a:latin typeface="Trebuchet MS"/>
                <a:cs typeface="Trebuchet MS"/>
              </a:rPr>
              <a:t> </a:t>
            </a:r>
            <a:r>
              <a:rPr sz="2300" spc="-125" dirty="0">
                <a:solidFill>
                  <a:srgbClr val="292959"/>
                </a:solidFill>
                <a:latin typeface="Trebuchet MS"/>
                <a:cs typeface="Trebuchet MS"/>
              </a:rPr>
              <a:t>their</a:t>
            </a:r>
            <a:r>
              <a:rPr sz="2300" spc="-65" dirty="0">
                <a:solidFill>
                  <a:srgbClr val="292959"/>
                </a:solidFill>
                <a:latin typeface="Trebuchet MS"/>
                <a:cs typeface="Trebuchet MS"/>
              </a:rPr>
              <a:t> </a:t>
            </a:r>
            <a:r>
              <a:rPr sz="2300" spc="-75" dirty="0">
                <a:solidFill>
                  <a:srgbClr val="292959"/>
                </a:solidFill>
                <a:latin typeface="Trebuchet MS"/>
                <a:cs typeface="Trebuchet MS"/>
              </a:rPr>
              <a:t>facts,</a:t>
            </a:r>
            <a:r>
              <a:rPr sz="2300" spc="-65" dirty="0">
                <a:solidFill>
                  <a:srgbClr val="292959"/>
                </a:solidFill>
                <a:latin typeface="Trebuchet MS"/>
                <a:cs typeface="Trebuchet MS"/>
              </a:rPr>
              <a:t> </a:t>
            </a:r>
            <a:r>
              <a:rPr sz="2300" dirty="0">
                <a:solidFill>
                  <a:srgbClr val="292959"/>
                </a:solidFill>
                <a:latin typeface="Trebuchet MS"/>
                <a:cs typeface="Trebuchet MS"/>
              </a:rPr>
              <a:t>and</a:t>
            </a:r>
            <a:r>
              <a:rPr sz="2300" spc="-65" dirty="0">
                <a:solidFill>
                  <a:srgbClr val="292959"/>
                </a:solidFill>
                <a:latin typeface="Trebuchet MS"/>
                <a:cs typeface="Trebuchet MS"/>
              </a:rPr>
              <a:t> </a:t>
            </a:r>
            <a:r>
              <a:rPr sz="2300" spc="-150" dirty="0">
                <a:solidFill>
                  <a:srgbClr val="292959"/>
                </a:solidFill>
                <a:latin typeface="Trebuchet MS"/>
                <a:cs typeface="Trebuchet MS"/>
              </a:rPr>
              <a:t>likely</a:t>
            </a:r>
            <a:r>
              <a:rPr sz="2300" spc="-65" dirty="0">
                <a:solidFill>
                  <a:srgbClr val="292959"/>
                </a:solidFill>
                <a:latin typeface="Trebuchet MS"/>
                <a:cs typeface="Trebuchet MS"/>
              </a:rPr>
              <a:t> </a:t>
            </a:r>
            <a:r>
              <a:rPr sz="2300" spc="-114" dirty="0">
                <a:solidFill>
                  <a:srgbClr val="292959"/>
                </a:solidFill>
                <a:latin typeface="Trebuchet MS"/>
                <a:cs typeface="Trebuchet MS"/>
              </a:rPr>
              <a:t>only</a:t>
            </a:r>
            <a:r>
              <a:rPr sz="2300" spc="-65" dirty="0">
                <a:solidFill>
                  <a:srgbClr val="292959"/>
                </a:solidFill>
                <a:latin typeface="Trebuchet MS"/>
                <a:cs typeface="Trebuchet MS"/>
              </a:rPr>
              <a:t> </a:t>
            </a:r>
            <a:r>
              <a:rPr sz="2300" spc="-50" dirty="0">
                <a:solidFill>
                  <a:srgbClr val="292959"/>
                </a:solidFill>
                <a:latin typeface="Trebuchet MS"/>
                <a:cs typeface="Trebuchet MS"/>
              </a:rPr>
              <a:t>exceptional</a:t>
            </a:r>
            <a:r>
              <a:rPr sz="2300" spc="-65" dirty="0">
                <a:solidFill>
                  <a:srgbClr val="292959"/>
                </a:solidFill>
                <a:latin typeface="Trebuchet MS"/>
                <a:cs typeface="Trebuchet MS"/>
              </a:rPr>
              <a:t> </a:t>
            </a:r>
            <a:r>
              <a:rPr sz="2300" dirty="0">
                <a:solidFill>
                  <a:srgbClr val="292959"/>
                </a:solidFill>
                <a:latin typeface="Trebuchet MS"/>
                <a:cs typeface="Trebuchet MS"/>
              </a:rPr>
              <a:t>cases</a:t>
            </a:r>
            <a:r>
              <a:rPr sz="2300" spc="-65" dirty="0">
                <a:solidFill>
                  <a:srgbClr val="292959"/>
                </a:solidFill>
                <a:latin typeface="Trebuchet MS"/>
                <a:cs typeface="Trebuchet MS"/>
              </a:rPr>
              <a:t> </a:t>
            </a:r>
            <a:r>
              <a:rPr sz="2300" spc="-70" dirty="0">
                <a:solidFill>
                  <a:srgbClr val="292959"/>
                </a:solidFill>
                <a:latin typeface="Trebuchet MS"/>
                <a:cs typeface="Trebuchet MS"/>
              </a:rPr>
              <a:t>where</a:t>
            </a:r>
            <a:r>
              <a:rPr sz="2300" spc="-65" dirty="0">
                <a:solidFill>
                  <a:srgbClr val="292959"/>
                </a:solidFill>
                <a:latin typeface="Trebuchet MS"/>
                <a:cs typeface="Trebuchet MS"/>
              </a:rPr>
              <a:t> </a:t>
            </a:r>
            <a:r>
              <a:rPr sz="2300" spc="-95" dirty="0">
                <a:solidFill>
                  <a:srgbClr val="292959"/>
                </a:solidFill>
                <a:latin typeface="Trebuchet MS"/>
                <a:cs typeface="Trebuchet MS"/>
              </a:rPr>
              <a:t>the</a:t>
            </a:r>
            <a:r>
              <a:rPr sz="2300" spc="-65" dirty="0">
                <a:solidFill>
                  <a:srgbClr val="292959"/>
                </a:solidFill>
                <a:latin typeface="Trebuchet MS"/>
                <a:cs typeface="Trebuchet MS"/>
              </a:rPr>
              <a:t> </a:t>
            </a:r>
            <a:r>
              <a:rPr sz="2300" spc="-70" dirty="0">
                <a:solidFill>
                  <a:srgbClr val="292959"/>
                </a:solidFill>
                <a:latin typeface="Trebuchet MS"/>
                <a:cs typeface="Trebuchet MS"/>
              </a:rPr>
              <a:t>courts</a:t>
            </a:r>
            <a:r>
              <a:rPr sz="2300" spc="-65" dirty="0">
                <a:solidFill>
                  <a:srgbClr val="292959"/>
                </a:solidFill>
                <a:latin typeface="Trebuchet MS"/>
                <a:cs typeface="Trebuchet MS"/>
              </a:rPr>
              <a:t> </a:t>
            </a:r>
            <a:r>
              <a:rPr sz="2300" spc="-145" dirty="0">
                <a:solidFill>
                  <a:srgbClr val="292959"/>
                </a:solidFill>
                <a:latin typeface="Trebuchet MS"/>
                <a:cs typeface="Trebuchet MS"/>
              </a:rPr>
              <a:t>will</a:t>
            </a:r>
            <a:r>
              <a:rPr sz="2300" spc="-65" dirty="0">
                <a:solidFill>
                  <a:srgbClr val="292959"/>
                </a:solidFill>
                <a:latin typeface="Trebuchet MS"/>
                <a:cs typeface="Trebuchet MS"/>
              </a:rPr>
              <a:t> </a:t>
            </a:r>
            <a:r>
              <a:rPr sz="2300" spc="-105" dirty="0">
                <a:solidFill>
                  <a:srgbClr val="292959"/>
                </a:solidFill>
                <a:latin typeface="Trebuchet MS"/>
                <a:cs typeface="Trebuchet MS"/>
              </a:rPr>
              <a:t>infer</a:t>
            </a:r>
            <a:r>
              <a:rPr sz="2300" spc="-65" dirty="0">
                <a:solidFill>
                  <a:srgbClr val="292959"/>
                </a:solidFill>
                <a:latin typeface="Trebuchet MS"/>
                <a:cs typeface="Trebuchet MS"/>
              </a:rPr>
              <a:t> </a:t>
            </a:r>
            <a:r>
              <a:rPr sz="2300" spc="-60" dirty="0">
                <a:solidFill>
                  <a:srgbClr val="292959"/>
                </a:solidFill>
                <a:latin typeface="Trebuchet MS"/>
                <a:cs typeface="Trebuchet MS"/>
              </a:rPr>
              <a:t>common</a:t>
            </a:r>
            <a:r>
              <a:rPr sz="2300" spc="-65" dirty="0">
                <a:solidFill>
                  <a:srgbClr val="292959"/>
                </a:solidFill>
                <a:latin typeface="Trebuchet MS"/>
                <a:cs typeface="Trebuchet MS"/>
              </a:rPr>
              <a:t> </a:t>
            </a:r>
            <a:r>
              <a:rPr sz="2300" spc="-105" dirty="0">
                <a:solidFill>
                  <a:srgbClr val="292959"/>
                </a:solidFill>
                <a:latin typeface="Trebuchet MS"/>
                <a:cs typeface="Trebuchet MS"/>
              </a:rPr>
              <a:t>intention</a:t>
            </a:r>
            <a:r>
              <a:rPr sz="2300" spc="-65" dirty="0">
                <a:solidFill>
                  <a:srgbClr val="292959"/>
                </a:solidFill>
                <a:latin typeface="Trebuchet MS"/>
                <a:cs typeface="Trebuchet MS"/>
              </a:rPr>
              <a:t> </a:t>
            </a:r>
            <a:r>
              <a:rPr sz="2300" spc="-110" dirty="0">
                <a:solidFill>
                  <a:srgbClr val="292959"/>
                </a:solidFill>
                <a:latin typeface="Trebuchet MS"/>
                <a:cs typeface="Trebuchet MS"/>
              </a:rPr>
              <a:t>from</a:t>
            </a:r>
            <a:r>
              <a:rPr sz="2300" spc="-65" dirty="0">
                <a:solidFill>
                  <a:srgbClr val="292959"/>
                </a:solidFill>
                <a:latin typeface="Trebuchet MS"/>
                <a:cs typeface="Trebuchet MS"/>
              </a:rPr>
              <a:t> </a:t>
            </a:r>
            <a:r>
              <a:rPr sz="2300" spc="-35" dirty="0">
                <a:solidFill>
                  <a:srgbClr val="292959"/>
                </a:solidFill>
                <a:latin typeface="Trebuchet MS"/>
                <a:cs typeface="Trebuchet MS"/>
              </a:rPr>
              <a:t>non-</a:t>
            </a:r>
            <a:r>
              <a:rPr sz="2300" spc="-10" dirty="0">
                <a:solidFill>
                  <a:srgbClr val="292959"/>
                </a:solidFill>
                <a:latin typeface="Trebuchet MS"/>
                <a:cs typeface="Trebuchet MS"/>
              </a:rPr>
              <a:t>financial conduct.</a:t>
            </a:r>
            <a:endParaRPr sz="2300">
              <a:latin typeface="Trebuchet MS"/>
              <a:cs typeface="Trebuchet MS"/>
            </a:endParaRPr>
          </a:p>
          <a:p>
            <a:pPr marL="12700" marR="45720">
              <a:lnSpc>
                <a:spcPct val="135900"/>
              </a:lnSpc>
            </a:pPr>
            <a:r>
              <a:rPr sz="2300" spc="-95" dirty="0">
                <a:solidFill>
                  <a:srgbClr val="292959"/>
                </a:solidFill>
                <a:latin typeface="Trebuchet MS"/>
                <a:cs typeface="Trebuchet MS"/>
              </a:rPr>
              <a:t>Extent</a:t>
            </a:r>
            <a:r>
              <a:rPr sz="2300" spc="-70" dirty="0">
                <a:solidFill>
                  <a:srgbClr val="292959"/>
                </a:solidFill>
                <a:latin typeface="Trebuchet MS"/>
                <a:cs typeface="Trebuchet MS"/>
              </a:rPr>
              <a:t> </a:t>
            </a:r>
            <a:r>
              <a:rPr sz="2300" dirty="0">
                <a:solidFill>
                  <a:srgbClr val="292959"/>
                </a:solidFill>
                <a:latin typeface="Trebuchet MS"/>
                <a:cs typeface="Trebuchet MS"/>
              </a:rPr>
              <a:t>of</a:t>
            </a:r>
            <a:r>
              <a:rPr sz="2300" spc="-70" dirty="0">
                <a:solidFill>
                  <a:srgbClr val="292959"/>
                </a:solidFill>
                <a:latin typeface="Trebuchet MS"/>
                <a:cs typeface="Trebuchet MS"/>
              </a:rPr>
              <a:t> </a:t>
            </a:r>
            <a:r>
              <a:rPr sz="2300" spc="-85" dirty="0">
                <a:solidFill>
                  <a:srgbClr val="292959"/>
                </a:solidFill>
                <a:latin typeface="Trebuchet MS"/>
                <a:cs typeface="Trebuchet MS"/>
              </a:rPr>
              <a:t>contribution</a:t>
            </a:r>
            <a:r>
              <a:rPr sz="2300" spc="-70" dirty="0">
                <a:solidFill>
                  <a:srgbClr val="292959"/>
                </a:solidFill>
                <a:latin typeface="Trebuchet MS"/>
                <a:cs typeface="Trebuchet MS"/>
              </a:rPr>
              <a:t> </a:t>
            </a:r>
            <a:r>
              <a:rPr sz="2300" spc="-145" dirty="0">
                <a:solidFill>
                  <a:srgbClr val="292959"/>
                </a:solidFill>
                <a:latin typeface="Trebuchet MS"/>
                <a:cs typeface="Trebuchet MS"/>
              </a:rPr>
              <a:t>will</a:t>
            </a:r>
            <a:r>
              <a:rPr sz="2300" spc="-70" dirty="0">
                <a:solidFill>
                  <a:srgbClr val="292959"/>
                </a:solidFill>
                <a:latin typeface="Trebuchet MS"/>
                <a:cs typeface="Trebuchet MS"/>
              </a:rPr>
              <a:t> </a:t>
            </a:r>
            <a:r>
              <a:rPr sz="2300" spc="-150" dirty="0">
                <a:solidFill>
                  <a:srgbClr val="292959"/>
                </a:solidFill>
                <a:latin typeface="Trebuchet MS"/>
                <a:cs typeface="Trebuchet MS"/>
              </a:rPr>
              <a:t>likely</a:t>
            </a:r>
            <a:r>
              <a:rPr sz="2300" spc="-70" dirty="0">
                <a:solidFill>
                  <a:srgbClr val="292959"/>
                </a:solidFill>
                <a:latin typeface="Trebuchet MS"/>
                <a:cs typeface="Trebuchet MS"/>
              </a:rPr>
              <a:t> </a:t>
            </a:r>
            <a:r>
              <a:rPr sz="2300" dirty="0">
                <a:solidFill>
                  <a:srgbClr val="292959"/>
                </a:solidFill>
                <a:latin typeface="Trebuchet MS"/>
                <a:cs typeface="Trebuchet MS"/>
              </a:rPr>
              <a:t>be</a:t>
            </a:r>
            <a:r>
              <a:rPr sz="2300" spc="-70" dirty="0">
                <a:solidFill>
                  <a:srgbClr val="292959"/>
                </a:solidFill>
                <a:latin typeface="Trebuchet MS"/>
                <a:cs typeface="Trebuchet MS"/>
              </a:rPr>
              <a:t> </a:t>
            </a:r>
            <a:r>
              <a:rPr sz="2300" spc="95" dirty="0">
                <a:solidFill>
                  <a:srgbClr val="292959"/>
                </a:solidFill>
                <a:latin typeface="Trebuchet MS"/>
                <a:cs typeface="Trebuchet MS"/>
              </a:rPr>
              <a:t>a</a:t>
            </a:r>
            <a:r>
              <a:rPr sz="2300" spc="-70" dirty="0">
                <a:solidFill>
                  <a:srgbClr val="292959"/>
                </a:solidFill>
                <a:latin typeface="Trebuchet MS"/>
                <a:cs typeface="Trebuchet MS"/>
              </a:rPr>
              <a:t> </a:t>
            </a:r>
            <a:r>
              <a:rPr sz="2300" spc="-95" dirty="0">
                <a:solidFill>
                  <a:srgbClr val="292959"/>
                </a:solidFill>
                <a:latin typeface="Trebuchet MS"/>
                <a:cs typeface="Trebuchet MS"/>
              </a:rPr>
              <a:t>relevant</a:t>
            </a:r>
            <a:r>
              <a:rPr sz="2300" spc="-70" dirty="0">
                <a:solidFill>
                  <a:srgbClr val="292959"/>
                </a:solidFill>
                <a:latin typeface="Trebuchet MS"/>
                <a:cs typeface="Trebuchet MS"/>
              </a:rPr>
              <a:t> </a:t>
            </a:r>
            <a:r>
              <a:rPr sz="2300" spc="-75" dirty="0">
                <a:solidFill>
                  <a:srgbClr val="292959"/>
                </a:solidFill>
                <a:latin typeface="Trebuchet MS"/>
                <a:cs typeface="Trebuchet MS"/>
              </a:rPr>
              <a:t>factor:</a:t>
            </a:r>
            <a:r>
              <a:rPr sz="2300" spc="-70" dirty="0">
                <a:solidFill>
                  <a:srgbClr val="292959"/>
                </a:solidFill>
                <a:latin typeface="Trebuchet MS"/>
                <a:cs typeface="Trebuchet MS"/>
              </a:rPr>
              <a:t> </a:t>
            </a:r>
            <a:r>
              <a:rPr sz="2300" spc="-80" dirty="0">
                <a:solidFill>
                  <a:srgbClr val="292959"/>
                </a:solidFill>
                <a:latin typeface="Trebuchet MS"/>
                <a:cs typeface="Trebuchet MS"/>
              </a:rPr>
              <a:t>for</a:t>
            </a:r>
            <a:r>
              <a:rPr sz="2300" spc="-70" dirty="0">
                <a:solidFill>
                  <a:srgbClr val="292959"/>
                </a:solidFill>
                <a:latin typeface="Trebuchet MS"/>
                <a:cs typeface="Trebuchet MS"/>
              </a:rPr>
              <a:t> </a:t>
            </a:r>
            <a:r>
              <a:rPr sz="2300" dirty="0">
                <a:solidFill>
                  <a:srgbClr val="292959"/>
                </a:solidFill>
                <a:latin typeface="Trebuchet MS"/>
                <a:cs typeface="Trebuchet MS"/>
              </a:rPr>
              <a:t>an</a:t>
            </a:r>
            <a:r>
              <a:rPr sz="2300" spc="-70" dirty="0">
                <a:solidFill>
                  <a:srgbClr val="292959"/>
                </a:solidFill>
                <a:latin typeface="Trebuchet MS"/>
                <a:cs typeface="Trebuchet MS"/>
              </a:rPr>
              <a:t> </a:t>
            </a:r>
            <a:r>
              <a:rPr sz="2300" spc="-105" dirty="0">
                <a:solidFill>
                  <a:srgbClr val="292959"/>
                </a:solidFill>
                <a:latin typeface="Trebuchet MS"/>
                <a:cs typeface="Trebuchet MS"/>
              </a:rPr>
              <a:t>interest</a:t>
            </a:r>
            <a:r>
              <a:rPr sz="2300" spc="-70" dirty="0">
                <a:solidFill>
                  <a:srgbClr val="292959"/>
                </a:solidFill>
                <a:latin typeface="Trebuchet MS"/>
                <a:cs typeface="Trebuchet MS"/>
              </a:rPr>
              <a:t> </a:t>
            </a:r>
            <a:r>
              <a:rPr sz="2300" spc="-50" dirty="0">
                <a:solidFill>
                  <a:srgbClr val="292959"/>
                </a:solidFill>
                <a:latin typeface="Trebuchet MS"/>
                <a:cs typeface="Trebuchet MS"/>
              </a:rPr>
              <a:t>to</a:t>
            </a:r>
            <a:r>
              <a:rPr sz="2300" spc="-70" dirty="0">
                <a:solidFill>
                  <a:srgbClr val="292959"/>
                </a:solidFill>
                <a:latin typeface="Trebuchet MS"/>
                <a:cs typeface="Trebuchet MS"/>
              </a:rPr>
              <a:t> </a:t>
            </a:r>
            <a:r>
              <a:rPr sz="2300" dirty="0">
                <a:solidFill>
                  <a:srgbClr val="292959"/>
                </a:solidFill>
                <a:latin typeface="Trebuchet MS"/>
                <a:cs typeface="Trebuchet MS"/>
              </a:rPr>
              <a:t>be</a:t>
            </a:r>
            <a:r>
              <a:rPr sz="2300" spc="-70" dirty="0">
                <a:solidFill>
                  <a:srgbClr val="292959"/>
                </a:solidFill>
                <a:latin typeface="Trebuchet MS"/>
                <a:cs typeface="Trebuchet MS"/>
              </a:rPr>
              <a:t> </a:t>
            </a:r>
            <a:r>
              <a:rPr sz="2300" spc="-120" dirty="0">
                <a:solidFill>
                  <a:srgbClr val="292959"/>
                </a:solidFill>
                <a:latin typeface="Trebuchet MS"/>
                <a:cs typeface="Trebuchet MS"/>
              </a:rPr>
              <a:t>inferred,</a:t>
            </a:r>
            <a:r>
              <a:rPr sz="2300" spc="-70" dirty="0">
                <a:solidFill>
                  <a:srgbClr val="292959"/>
                </a:solidFill>
                <a:latin typeface="Trebuchet MS"/>
                <a:cs typeface="Trebuchet MS"/>
              </a:rPr>
              <a:t> </a:t>
            </a:r>
            <a:r>
              <a:rPr sz="2300" spc="-80" dirty="0">
                <a:solidFill>
                  <a:srgbClr val="292959"/>
                </a:solidFill>
                <a:latin typeface="Trebuchet MS"/>
                <a:cs typeface="Trebuchet MS"/>
              </a:rPr>
              <a:t>court</a:t>
            </a:r>
            <a:r>
              <a:rPr sz="2300" spc="-70" dirty="0">
                <a:solidFill>
                  <a:srgbClr val="292959"/>
                </a:solidFill>
                <a:latin typeface="Trebuchet MS"/>
                <a:cs typeface="Trebuchet MS"/>
              </a:rPr>
              <a:t> </a:t>
            </a:r>
            <a:r>
              <a:rPr sz="2300" spc="-120" dirty="0">
                <a:solidFill>
                  <a:srgbClr val="292959"/>
                </a:solidFill>
                <a:latin typeface="Trebuchet MS"/>
                <a:cs typeface="Trebuchet MS"/>
              </a:rPr>
              <a:t>must</a:t>
            </a:r>
            <a:r>
              <a:rPr sz="2300" spc="-70" dirty="0">
                <a:solidFill>
                  <a:srgbClr val="292959"/>
                </a:solidFill>
                <a:latin typeface="Trebuchet MS"/>
                <a:cs typeface="Trebuchet MS"/>
              </a:rPr>
              <a:t> </a:t>
            </a:r>
            <a:r>
              <a:rPr sz="2300" dirty="0">
                <a:solidFill>
                  <a:srgbClr val="292959"/>
                </a:solidFill>
                <a:latin typeface="Trebuchet MS"/>
                <a:cs typeface="Trebuchet MS"/>
              </a:rPr>
              <a:t>be</a:t>
            </a:r>
            <a:r>
              <a:rPr sz="2300" spc="-70" dirty="0">
                <a:solidFill>
                  <a:srgbClr val="292959"/>
                </a:solidFill>
                <a:latin typeface="Trebuchet MS"/>
                <a:cs typeface="Trebuchet MS"/>
              </a:rPr>
              <a:t> </a:t>
            </a:r>
            <a:r>
              <a:rPr sz="2300" spc="-45" dirty="0">
                <a:solidFill>
                  <a:srgbClr val="292959"/>
                </a:solidFill>
                <a:latin typeface="Trebuchet MS"/>
                <a:cs typeface="Trebuchet MS"/>
              </a:rPr>
              <a:t>satisfied</a:t>
            </a:r>
            <a:r>
              <a:rPr sz="2300" spc="-70" dirty="0">
                <a:solidFill>
                  <a:srgbClr val="292959"/>
                </a:solidFill>
                <a:latin typeface="Trebuchet MS"/>
                <a:cs typeface="Trebuchet MS"/>
              </a:rPr>
              <a:t> </a:t>
            </a:r>
            <a:r>
              <a:rPr sz="2300" spc="-85" dirty="0">
                <a:solidFill>
                  <a:srgbClr val="292959"/>
                </a:solidFill>
                <a:latin typeface="Trebuchet MS"/>
                <a:cs typeface="Trebuchet MS"/>
              </a:rPr>
              <a:t>that</a:t>
            </a:r>
            <a:r>
              <a:rPr sz="2300" spc="-70" dirty="0">
                <a:solidFill>
                  <a:srgbClr val="292959"/>
                </a:solidFill>
                <a:latin typeface="Trebuchet MS"/>
                <a:cs typeface="Trebuchet MS"/>
              </a:rPr>
              <a:t> </a:t>
            </a:r>
            <a:r>
              <a:rPr sz="2300" spc="-95" dirty="0">
                <a:solidFill>
                  <a:srgbClr val="292959"/>
                </a:solidFill>
                <a:latin typeface="Trebuchet MS"/>
                <a:cs typeface="Trebuchet MS"/>
              </a:rPr>
              <a:t>the</a:t>
            </a:r>
            <a:r>
              <a:rPr sz="2300" spc="-70" dirty="0">
                <a:solidFill>
                  <a:srgbClr val="292959"/>
                </a:solidFill>
                <a:latin typeface="Trebuchet MS"/>
                <a:cs typeface="Trebuchet MS"/>
              </a:rPr>
              <a:t> </a:t>
            </a:r>
            <a:r>
              <a:rPr sz="2300" spc="-30" dirty="0">
                <a:solidFill>
                  <a:srgbClr val="292959"/>
                </a:solidFill>
                <a:latin typeface="Trebuchet MS"/>
                <a:cs typeface="Trebuchet MS"/>
              </a:rPr>
              <a:t>conduct</a:t>
            </a:r>
            <a:r>
              <a:rPr sz="2300" spc="-70" dirty="0">
                <a:solidFill>
                  <a:srgbClr val="292959"/>
                </a:solidFill>
                <a:latin typeface="Trebuchet MS"/>
                <a:cs typeface="Trebuchet MS"/>
              </a:rPr>
              <a:t> </a:t>
            </a:r>
            <a:r>
              <a:rPr sz="2300" spc="-50" dirty="0">
                <a:solidFill>
                  <a:srgbClr val="292959"/>
                </a:solidFill>
                <a:latin typeface="Trebuchet MS"/>
                <a:cs typeface="Trebuchet MS"/>
              </a:rPr>
              <a:t>is</a:t>
            </a:r>
            <a:r>
              <a:rPr sz="2300" spc="-70" dirty="0">
                <a:solidFill>
                  <a:srgbClr val="292959"/>
                </a:solidFill>
                <a:latin typeface="Trebuchet MS"/>
                <a:cs typeface="Trebuchet MS"/>
              </a:rPr>
              <a:t> </a:t>
            </a:r>
            <a:r>
              <a:rPr sz="2300" spc="-10" dirty="0">
                <a:solidFill>
                  <a:srgbClr val="292959"/>
                </a:solidFill>
                <a:latin typeface="Trebuchet MS"/>
                <a:cs typeface="Trebuchet MS"/>
              </a:rPr>
              <a:t>explicable </a:t>
            </a:r>
            <a:r>
              <a:rPr sz="2300" dirty="0">
                <a:solidFill>
                  <a:srgbClr val="292959"/>
                </a:solidFill>
                <a:latin typeface="Trebuchet MS"/>
                <a:cs typeface="Trebuchet MS"/>
              </a:rPr>
              <a:t>on</a:t>
            </a:r>
            <a:r>
              <a:rPr sz="2300" spc="-70" dirty="0">
                <a:solidFill>
                  <a:srgbClr val="292959"/>
                </a:solidFill>
                <a:latin typeface="Trebuchet MS"/>
                <a:cs typeface="Trebuchet MS"/>
              </a:rPr>
              <a:t> </a:t>
            </a:r>
            <a:r>
              <a:rPr sz="2300" spc="-95" dirty="0">
                <a:solidFill>
                  <a:srgbClr val="292959"/>
                </a:solidFill>
                <a:latin typeface="Trebuchet MS"/>
                <a:cs typeface="Trebuchet MS"/>
              </a:rPr>
              <a:t>the</a:t>
            </a:r>
            <a:r>
              <a:rPr sz="2300" spc="-70" dirty="0">
                <a:solidFill>
                  <a:srgbClr val="292959"/>
                </a:solidFill>
                <a:latin typeface="Trebuchet MS"/>
                <a:cs typeface="Trebuchet MS"/>
              </a:rPr>
              <a:t> </a:t>
            </a:r>
            <a:r>
              <a:rPr sz="2300" dirty="0">
                <a:solidFill>
                  <a:srgbClr val="292959"/>
                </a:solidFill>
                <a:latin typeface="Trebuchet MS"/>
                <a:cs typeface="Trebuchet MS"/>
              </a:rPr>
              <a:t>basis</a:t>
            </a:r>
            <a:r>
              <a:rPr sz="2300" spc="-65" dirty="0">
                <a:solidFill>
                  <a:srgbClr val="292959"/>
                </a:solidFill>
                <a:latin typeface="Trebuchet MS"/>
                <a:cs typeface="Trebuchet MS"/>
              </a:rPr>
              <a:t> </a:t>
            </a:r>
            <a:r>
              <a:rPr sz="2300" spc="-85" dirty="0">
                <a:solidFill>
                  <a:srgbClr val="292959"/>
                </a:solidFill>
                <a:latin typeface="Trebuchet MS"/>
                <a:cs typeface="Trebuchet MS"/>
              </a:rPr>
              <a:t>that</a:t>
            </a:r>
            <a:r>
              <a:rPr sz="2300" spc="-70" dirty="0">
                <a:solidFill>
                  <a:srgbClr val="292959"/>
                </a:solidFill>
                <a:latin typeface="Trebuchet MS"/>
                <a:cs typeface="Trebuchet MS"/>
              </a:rPr>
              <a:t> </a:t>
            </a:r>
            <a:r>
              <a:rPr sz="2300" spc="-95" dirty="0">
                <a:solidFill>
                  <a:srgbClr val="292959"/>
                </a:solidFill>
                <a:latin typeface="Trebuchet MS"/>
                <a:cs typeface="Trebuchet MS"/>
              </a:rPr>
              <a:t>the</a:t>
            </a:r>
            <a:r>
              <a:rPr sz="2300" spc="-70" dirty="0">
                <a:solidFill>
                  <a:srgbClr val="292959"/>
                </a:solidFill>
                <a:latin typeface="Trebuchet MS"/>
                <a:cs typeface="Trebuchet MS"/>
              </a:rPr>
              <a:t> </a:t>
            </a:r>
            <a:r>
              <a:rPr sz="2300" spc="-90" dirty="0">
                <a:solidFill>
                  <a:srgbClr val="292959"/>
                </a:solidFill>
                <a:latin typeface="Trebuchet MS"/>
                <a:cs typeface="Trebuchet MS"/>
              </a:rPr>
              <a:t>party</a:t>
            </a:r>
            <a:r>
              <a:rPr sz="2300" spc="-65" dirty="0">
                <a:solidFill>
                  <a:srgbClr val="292959"/>
                </a:solidFill>
                <a:latin typeface="Trebuchet MS"/>
                <a:cs typeface="Trebuchet MS"/>
              </a:rPr>
              <a:t> </a:t>
            </a:r>
            <a:r>
              <a:rPr sz="2300" spc="-55" dirty="0">
                <a:solidFill>
                  <a:srgbClr val="292959"/>
                </a:solidFill>
                <a:latin typeface="Trebuchet MS"/>
                <a:cs typeface="Trebuchet MS"/>
              </a:rPr>
              <a:t>believed</a:t>
            </a:r>
            <a:r>
              <a:rPr sz="2300" spc="-70" dirty="0">
                <a:solidFill>
                  <a:srgbClr val="292959"/>
                </a:solidFill>
                <a:latin typeface="Trebuchet MS"/>
                <a:cs typeface="Trebuchet MS"/>
              </a:rPr>
              <a:t> </a:t>
            </a:r>
            <a:r>
              <a:rPr sz="2300" spc="-114" dirty="0">
                <a:solidFill>
                  <a:srgbClr val="292959"/>
                </a:solidFill>
                <a:latin typeface="Trebuchet MS"/>
                <a:cs typeface="Trebuchet MS"/>
              </a:rPr>
              <a:t>they</a:t>
            </a:r>
            <a:r>
              <a:rPr sz="2300" spc="-70" dirty="0">
                <a:solidFill>
                  <a:srgbClr val="292959"/>
                </a:solidFill>
                <a:latin typeface="Trebuchet MS"/>
                <a:cs typeface="Trebuchet MS"/>
              </a:rPr>
              <a:t> </a:t>
            </a:r>
            <a:r>
              <a:rPr sz="2300" spc="-55" dirty="0">
                <a:solidFill>
                  <a:srgbClr val="292959"/>
                </a:solidFill>
                <a:latin typeface="Trebuchet MS"/>
                <a:cs typeface="Trebuchet MS"/>
              </a:rPr>
              <a:t>were</a:t>
            </a:r>
            <a:r>
              <a:rPr sz="2300" spc="-65" dirty="0">
                <a:solidFill>
                  <a:srgbClr val="292959"/>
                </a:solidFill>
                <a:latin typeface="Trebuchet MS"/>
                <a:cs typeface="Trebuchet MS"/>
              </a:rPr>
              <a:t> </a:t>
            </a:r>
            <a:r>
              <a:rPr sz="2300" spc="-35" dirty="0">
                <a:solidFill>
                  <a:srgbClr val="292959"/>
                </a:solidFill>
                <a:latin typeface="Trebuchet MS"/>
                <a:cs typeface="Trebuchet MS"/>
              </a:rPr>
              <a:t>acquiring</a:t>
            </a:r>
            <a:r>
              <a:rPr sz="2300" spc="-70" dirty="0">
                <a:solidFill>
                  <a:srgbClr val="292959"/>
                </a:solidFill>
                <a:latin typeface="Trebuchet MS"/>
                <a:cs typeface="Trebuchet MS"/>
              </a:rPr>
              <a:t> </a:t>
            </a:r>
            <a:r>
              <a:rPr sz="2300" dirty="0">
                <a:solidFill>
                  <a:srgbClr val="292959"/>
                </a:solidFill>
                <a:latin typeface="Trebuchet MS"/>
                <a:cs typeface="Trebuchet MS"/>
              </a:rPr>
              <a:t>an</a:t>
            </a:r>
            <a:r>
              <a:rPr sz="2300" spc="-70" dirty="0">
                <a:solidFill>
                  <a:srgbClr val="292959"/>
                </a:solidFill>
                <a:latin typeface="Trebuchet MS"/>
                <a:cs typeface="Trebuchet MS"/>
              </a:rPr>
              <a:t> </a:t>
            </a:r>
            <a:r>
              <a:rPr sz="2300" spc="-105" dirty="0">
                <a:solidFill>
                  <a:srgbClr val="292959"/>
                </a:solidFill>
                <a:latin typeface="Trebuchet MS"/>
                <a:cs typeface="Trebuchet MS"/>
              </a:rPr>
              <a:t>interest</a:t>
            </a:r>
            <a:r>
              <a:rPr sz="2300" spc="-65" dirty="0">
                <a:solidFill>
                  <a:srgbClr val="292959"/>
                </a:solidFill>
                <a:latin typeface="Trebuchet MS"/>
                <a:cs typeface="Trebuchet MS"/>
              </a:rPr>
              <a:t> </a:t>
            </a:r>
            <a:r>
              <a:rPr sz="2300" spc="-120" dirty="0">
                <a:solidFill>
                  <a:srgbClr val="292959"/>
                </a:solidFill>
                <a:latin typeface="Trebuchet MS"/>
                <a:cs typeface="Trebuchet MS"/>
              </a:rPr>
              <a:t>in</a:t>
            </a:r>
            <a:r>
              <a:rPr sz="2300" spc="-70" dirty="0">
                <a:solidFill>
                  <a:srgbClr val="292959"/>
                </a:solidFill>
                <a:latin typeface="Trebuchet MS"/>
                <a:cs typeface="Trebuchet MS"/>
              </a:rPr>
              <a:t> </a:t>
            </a:r>
            <a:r>
              <a:rPr sz="2300" spc="-95" dirty="0">
                <a:solidFill>
                  <a:srgbClr val="292959"/>
                </a:solidFill>
                <a:latin typeface="Trebuchet MS"/>
                <a:cs typeface="Trebuchet MS"/>
              </a:rPr>
              <a:t>the</a:t>
            </a:r>
            <a:r>
              <a:rPr sz="2300" spc="-70" dirty="0">
                <a:solidFill>
                  <a:srgbClr val="292959"/>
                </a:solidFill>
                <a:latin typeface="Trebuchet MS"/>
                <a:cs typeface="Trebuchet MS"/>
              </a:rPr>
              <a:t> </a:t>
            </a:r>
            <a:r>
              <a:rPr sz="2300" spc="-95" dirty="0">
                <a:solidFill>
                  <a:srgbClr val="292959"/>
                </a:solidFill>
                <a:latin typeface="Trebuchet MS"/>
                <a:cs typeface="Trebuchet MS"/>
              </a:rPr>
              <a:t>property</a:t>
            </a:r>
            <a:r>
              <a:rPr sz="2300" spc="-65" dirty="0">
                <a:solidFill>
                  <a:srgbClr val="292959"/>
                </a:solidFill>
                <a:latin typeface="Trebuchet MS"/>
                <a:cs typeface="Trebuchet MS"/>
              </a:rPr>
              <a:t> </a:t>
            </a:r>
            <a:r>
              <a:rPr sz="2300" b="1" i="1" spc="-10" dirty="0">
                <a:solidFill>
                  <a:srgbClr val="292959"/>
                </a:solidFill>
                <a:latin typeface="Trebuchet MS"/>
                <a:cs typeface="Trebuchet MS"/>
              </a:rPr>
              <a:t>Morris</a:t>
            </a:r>
            <a:r>
              <a:rPr sz="2300" b="1" i="1" spc="-114" dirty="0">
                <a:solidFill>
                  <a:srgbClr val="292959"/>
                </a:solidFill>
                <a:latin typeface="Trebuchet MS"/>
                <a:cs typeface="Trebuchet MS"/>
              </a:rPr>
              <a:t> </a:t>
            </a:r>
            <a:r>
              <a:rPr sz="2300" b="1" i="1" spc="-160" dirty="0">
                <a:solidFill>
                  <a:srgbClr val="292959"/>
                </a:solidFill>
                <a:latin typeface="Trebuchet MS"/>
                <a:cs typeface="Trebuchet MS"/>
              </a:rPr>
              <a:t>v</a:t>
            </a:r>
            <a:r>
              <a:rPr sz="2300" b="1" i="1" spc="-114" dirty="0">
                <a:solidFill>
                  <a:srgbClr val="292959"/>
                </a:solidFill>
                <a:latin typeface="Trebuchet MS"/>
                <a:cs typeface="Trebuchet MS"/>
              </a:rPr>
              <a:t> </a:t>
            </a:r>
            <a:r>
              <a:rPr sz="2300" b="1" i="1" spc="-10" dirty="0">
                <a:solidFill>
                  <a:srgbClr val="292959"/>
                </a:solidFill>
                <a:latin typeface="Trebuchet MS"/>
                <a:cs typeface="Trebuchet MS"/>
              </a:rPr>
              <a:t>Morris</a:t>
            </a:r>
            <a:r>
              <a:rPr sz="2300" b="1" i="1" spc="-114" dirty="0">
                <a:solidFill>
                  <a:srgbClr val="292959"/>
                </a:solidFill>
                <a:latin typeface="Trebuchet MS"/>
                <a:cs typeface="Trebuchet MS"/>
              </a:rPr>
              <a:t> </a:t>
            </a:r>
            <a:r>
              <a:rPr sz="2300" b="1" spc="-90" dirty="0">
                <a:solidFill>
                  <a:srgbClr val="292959"/>
                </a:solidFill>
                <a:latin typeface="Trebuchet MS"/>
                <a:cs typeface="Trebuchet MS"/>
              </a:rPr>
              <a:t>[2008]</a:t>
            </a:r>
            <a:r>
              <a:rPr sz="2300" b="1" spc="-110" dirty="0">
                <a:solidFill>
                  <a:srgbClr val="292959"/>
                </a:solidFill>
                <a:latin typeface="Trebuchet MS"/>
                <a:cs typeface="Trebuchet MS"/>
              </a:rPr>
              <a:t> </a:t>
            </a:r>
            <a:r>
              <a:rPr sz="2300" b="1" spc="75" dirty="0">
                <a:solidFill>
                  <a:srgbClr val="292959"/>
                </a:solidFill>
                <a:latin typeface="Trebuchet MS"/>
                <a:cs typeface="Trebuchet MS"/>
              </a:rPr>
              <a:t>EWCA</a:t>
            </a:r>
            <a:r>
              <a:rPr sz="2300" b="1" spc="-114" dirty="0">
                <a:solidFill>
                  <a:srgbClr val="292959"/>
                </a:solidFill>
                <a:latin typeface="Trebuchet MS"/>
                <a:cs typeface="Trebuchet MS"/>
              </a:rPr>
              <a:t> </a:t>
            </a:r>
            <a:r>
              <a:rPr sz="2300" b="1" dirty="0">
                <a:solidFill>
                  <a:srgbClr val="292959"/>
                </a:solidFill>
                <a:latin typeface="Trebuchet MS"/>
                <a:cs typeface="Trebuchet MS"/>
              </a:rPr>
              <a:t>Civ</a:t>
            </a:r>
            <a:r>
              <a:rPr sz="2300" b="1" spc="-114" dirty="0">
                <a:solidFill>
                  <a:srgbClr val="292959"/>
                </a:solidFill>
                <a:latin typeface="Trebuchet MS"/>
                <a:cs typeface="Trebuchet MS"/>
              </a:rPr>
              <a:t> </a:t>
            </a:r>
            <a:r>
              <a:rPr sz="2300" b="1" spc="-25" dirty="0">
                <a:solidFill>
                  <a:srgbClr val="292959"/>
                </a:solidFill>
                <a:latin typeface="Trebuchet MS"/>
                <a:cs typeface="Trebuchet MS"/>
              </a:rPr>
              <a:t>257</a:t>
            </a:r>
            <a:r>
              <a:rPr sz="2300" b="1" spc="575" dirty="0">
                <a:solidFill>
                  <a:srgbClr val="292959"/>
                </a:solidFill>
                <a:latin typeface="Trebuchet MS"/>
                <a:cs typeface="Trebuchet MS"/>
              </a:rPr>
              <a:t>  </a:t>
            </a:r>
            <a:r>
              <a:rPr sz="2300" spc="-70" dirty="0">
                <a:solidFill>
                  <a:srgbClr val="292959"/>
                </a:solidFill>
                <a:latin typeface="Trebuchet MS"/>
                <a:cs typeface="Trebuchet MS"/>
              </a:rPr>
              <a:t>Differentiate </a:t>
            </a:r>
            <a:r>
              <a:rPr sz="2300" spc="-40" dirty="0">
                <a:solidFill>
                  <a:srgbClr val="292959"/>
                </a:solidFill>
                <a:latin typeface="Trebuchet MS"/>
                <a:cs typeface="Trebuchet MS"/>
              </a:rPr>
              <a:t>between</a:t>
            </a:r>
            <a:r>
              <a:rPr sz="2300" spc="-70" dirty="0">
                <a:solidFill>
                  <a:srgbClr val="292959"/>
                </a:solidFill>
                <a:latin typeface="Trebuchet MS"/>
                <a:cs typeface="Trebuchet MS"/>
              </a:rPr>
              <a:t> </a:t>
            </a:r>
            <a:r>
              <a:rPr sz="2300" dirty="0">
                <a:solidFill>
                  <a:srgbClr val="292959"/>
                </a:solidFill>
                <a:latin typeface="Trebuchet MS"/>
                <a:cs typeface="Trebuchet MS"/>
              </a:rPr>
              <a:t>cases</a:t>
            </a:r>
            <a:r>
              <a:rPr sz="2300" spc="-70" dirty="0">
                <a:solidFill>
                  <a:srgbClr val="292959"/>
                </a:solidFill>
                <a:latin typeface="Trebuchet MS"/>
                <a:cs typeface="Trebuchet MS"/>
              </a:rPr>
              <a:t> where </a:t>
            </a:r>
            <a:r>
              <a:rPr sz="2300" spc="-35" dirty="0">
                <a:solidFill>
                  <a:srgbClr val="292959"/>
                </a:solidFill>
                <a:latin typeface="Trebuchet MS"/>
                <a:cs typeface="Trebuchet MS"/>
              </a:rPr>
              <a:t>non-</a:t>
            </a:r>
            <a:r>
              <a:rPr sz="2300" spc="-10" dirty="0">
                <a:solidFill>
                  <a:srgbClr val="292959"/>
                </a:solidFill>
                <a:latin typeface="Trebuchet MS"/>
                <a:cs typeface="Trebuchet MS"/>
              </a:rPr>
              <a:t>legal</a:t>
            </a:r>
            <a:r>
              <a:rPr sz="2300" spc="-70" dirty="0">
                <a:solidFill>
                  <a:srgbClr val="292959"/>
                </a:solidFill>
                <a:latin typeface="Trebuchet MS"/>
                <a:cs typeface="Trebuchet MS"/>
              </a:rPr>
              <a:t> </a:t>
            </a:r>
            <a:r>
              <a:rPr sz="2300" spc="-110" dirty="0">
                <a:solidFill>
                  <a:srgbClr val="292959"/>
                </a:solidFill>
                <a:latin typeface="Trebuchet MS"/>
                <a:cs typeface="Trebuchet MS"/>
              </a:rPr>
              <a:t>owner’s</a:t>
            </a:r>
            <a:r>
              <a:rPr sz="2300" spc="-70" dirty="0">
                <a:solidFill>
                  <a:srgbClr val="292959"/>
                </a:solidFill>
                <a:latin typeface="Trebuchet MS"/>
                <a:cs typeface="Trebuchet MS"/>
              </a:rPr>
              <a:t> </a:t>
            </a:r>
            <a:r>
              <a:rPr sz="2300" spc="-110" dirty="0">
                <a:solidFill>
                  <a:srgbClr val="292959"/>
                </a:solidFill>
                <a:latin typeface="Trebuchet MS"/>
                <a:cs typeface="Trebuchet MS"/>
              </a:rPr>
              <a:t>commitment</a:t>
            </a:r>
            <a:r>
              <a:rPr sz="2300" spc="-70" dirty="0">
                <a:solidFill>
                  <a:srgbClr val="292959"/>
                </a:solidFill>
                <a:latin typeface="Trebuchet MS"/>
                <a:cs typeface="Trebuchet MS"/>
              </a:rPr>
              <a:t> </a:t>
            </a:r>
            <a:r>
              <a:rPr sz="2300" spc="-50" dirty="0">
                <a:solidFill>
                  <a:srgbClr val="292959"/>
                </a:solidFill>
                <a:latin typeface="Trebuchet MS"/>
                <a:cs typeface="Trebuchet MS"/>
              </a:rPr>
              <a:t>to</a:t>
            </a:r>
            <a:r>
              <a:rPr sz="2300" spc="-65" dirty="0">
                <a:solidFill>
                  <a:srgbClr val="292959"/>
                </a:solidFill>
                <a:latin typeface="Trebuchet MS"/>
                <a:cs typeface="Trebuchet MS"/>
              </a:rPr>
              <a:t> </a:t>
            </a:r>
            <a:r>
              <a:rPr sz="2300" spc="95" dirty="0">
                <a:solidFill>
                  <a:srgbClr val="292959"/>
                </a:solidFill>
                <a:latin typeface="Trebuchet MS"/>
                <a:cs typeface="Trebuchet MS"/>
              </a:rPr>
              <a:t>a</a:t>
            </a:r>
            <a:r>
              <a:rPr sz="2300" spc="-70" dirty="0">
                <a:solidFill>
                  <a:srgbClr val="292959"/>
                </a:solidFill>
                <a:latin typeface="Trebuchet MS"/>
                <a:cs typeface="Trebuchet MS"/>
              </a:rPr>
              <a:t> </a:t>
            </a:r>
            <a:r>
              <a:rPr sz="2300" spc="-75" dirty="0">
                <a:solidFill>
                  <a:srgbClr val="292959"/>
                </a:solidFill>
                <a:latin typeface="Trebuchet MS"/>
                <a:cs typeface="Trebuchet MS"/>
              </a:rPr>
              <a:t>relationship</a:t>
            </a:r>
            <a:r>
              <a:rPr sz="2300" spc="-70" dirty="0">
                <a:solidFill>
                  <a:srgbClr val="292959"/>
                </a:solidFill>
                <a:latin typeface="Trebuchet MS"/>
                <a:cs typeface="Trebuchet MS"/>
              </a:rPr>
              <a:t> </a:t>
            </a:r>
            <a:r>
              <a:rPr sz="2300" spc="-80" dirty="0">
                <a:solidFill>
                  <a:srgbClr val="292959"/>
                </a:solidFill>
                <a:latin typeface="Trebuchet MS"/>
                <a:cs typeface="Trebuchet MS"/>
              </a:rPr>
              <a:t>or</a:t>
            </a:r>
            <a:r>
              <a:rPr sz="2300" spc="-70" dirty="0">
                <a:solidFill>
                  <a:srgbClr val="292959"/>
                </a:solidFill>
                <a:latin typeface="Trebuchet MS"/>
                <a:cs typeface="Trebuchet MS"/>
              </a:rPr>
              <a:t> </a:t>
            </a:r>
            <a:r>
              <a:rPr sz="2300" spc="-50" dirty="0">
                <a:solidFill>
                  <a:srgbClr val="292959"/>
                </a:solidFill>
                <a:latin typeface="Trebuchet MS"/>
                <a:cs typeface="Trebuchet MS"/>
              </a:rPr>
              <a:t>to</a:t>
            </a:r>
            <a:r>
              <a:rPr sz="2300" spc="-70" dirty="0">
                <a:solidFill>
                  <a:srgbClr val="292959"/>
                </a:solidFill>
                <a:latin typeface="Trebuchet MS"/>
                <a:cs typeface="Trebuchet MS"/>
              </a:rPr>
              <a:t> benefit </a:t>
            </a:r>
            <a:r>
              <a:rPr sz="2300" spc="-90" dirty="0">
                <a:solidFill>
                  <a:srgbClr val="292959"/>
                </a:solidFill>
                <a:latin typeface="Trebuchet MS"/>
                <a:cs typeface="Trebuchet MS"/>
              </a:rPr>
              <a:t>themselves</a:t>
            </a:r>
            <a:r>
              <a:rPr sz="2300" spc="-70" dirty="0">
                <a:solidFill>
                  <a:srgbClr val="292959"/>
                </a:solidFill>
                <a:latin typeface="Trebuchet MS"/>
                <a:cs typeface="Trebuchet MS"/>
              </a:rPr>
              <a:t> </a:t>
            </a:r>
            <a:r>
              <a:rPr sz="2300" spc="-75" dirty="0">
                <a:solidFill>
                  <a:srgbClr val="292959"/>
                </a:solidFill>
                <a:latin typeface="Trebuchet MS"/>
                <a:cs typeface="Trebuchet MS"/>
              </a:rPr>
              <a:t>e.g.</a:t>
            </a:r>
            <a:r>
              <a:rPr sz="2300" spc="-70" dirty="0">
                <a:solidFill>
                  <a:srgbClr val="292959"/>
                </a:solidFill>
                <a:latin typeface="Trebuchet MS"/>
                <a:cs typeface="Trebuchet MS"/>
              </a:rPr>
              <a:t> where</a:t>
            </a:r>
            <a:r>
              <a:rPr sz="2300" spc="-65" dirty="0">
                <a:solidFill>
                  <a:srgbClr val="292959"/>
                </a:solidFill>
                <a:latin typeface="Trebuchet MS"/>
                <a:cs typeface="Trebuchet MS"/>
              </a:rPr>
              <a:t> </a:t>
            </a:r>
            <a:r>
              <a:rPr sz="2300" spc="-10" dirty="0">
                <a:solidFill>
                  <a:srgbClr val="292959"/>
                </a:solidFill>
                <a:latin typeface="Trebuchet MS"/>
                <a:cs typeface="Trebuchet MS"/>
              </a:rPr>
              <a:t>conduct </a:t>
            </a:r>
            <a:r>
              <a:rPr sz="2300" spc="-55" dirty="0">
                <a:solidFill>
                  <a:srgbClr val="292959"/>
                </a:solidFill>
                <a:latin typeface="Trebuchet MS"/>
                <a:cs typeface="Trebuchet MS"/>
              </a:rPr>
              <a:t>provides</a:t>
            </a:r>
            <a:r>
              <a:rPr sz="2300" spc="-75" dirty="0">
                <a:solidFill>
                  <a:srgbClr val="292959"/>
                </a:solidFill>
                <a:latin typeface="Trebuchet MS"/>
                <a:cs typeface="Trebuchet MS"/>
              </a:rPr>
              <a:t> </a:t>
            </a:r>
            <a:r>
              <a:rPr sz="2300" spc="95" dirty="0">
                <a:solidFill>
                  <a:srgbClr val="292959"/>
                </a:solidFill>
                <a:latin typeface="Trebuchet MS"/>
                <a:cs typeface="Trebuchet MS"/>
              </a:rPr>
              <a:t>a</a:t>
            </a:r>
            <a:r>
              <a:rPr sz="2300" spc="-75" dirty="0">
                <a:solidFill>
                  <a:srgbClr val="292959"/>
                </a:solidFill>
                <a:latin typeface="Trebuchet MS"/>
                <a:cs typeface="Trebuchet MS"/>
              </a:rPr>
              <a:t> </a:t>
            </a:r>
            <a:r>
              <a:rPr sz="2300" spc="-90" dirty="0">
                <a:solidFill>
                  <a:srgbClr val="292959"/>
                </a:solidFill>
                <a:latin typeface="Trebuchet MS"/>
                <a:cs typeface="Trebuchet MS"/>
              </a:rPr>
              <a:t>better</a:t>
            </a:r>
            <a:r>
              <a:rPr sz="2300" spc="-75" dirty="0">
                <a:solidFill>
                  <a:srgbClr val="292959"/>
                </a:solidFill>
                <a:latin typeface="Trebuchet MS"/>
                <a:cs typeface="Trebuchet MS"/>
              </a:rPr>
              <a:t> </a:t>
            </a:r>
            <a:r>
              <a:rPr sz="2300" spc="-30" dirty="0">
                <a:solidFill>
                  <a:srgbClr val="292959"/>
                </a:solidFill>
                <a:latin typeface="Trebuchet MS"/>
                <a:cs typeface="Trebuchet MS"/>
              </a:rPr>
              <a:t>standard</a:t>
            </a:r>
            <a:r>
              <a:rPr sz="2300" spc="-75" dirty="0">
                <a:solidFill>
                  <a:srgbClr val="292959"/>
                </a:solidFill>
                <a:latin typeface="Trebuchet MS"/>
                <a:cs typeface="Trebuchet MS"/>
              </a:rPr>
              <a:t> </a:t>
            </a:r>
            <a:r>
              <a:rPr sz="2300" dirty="0">
                <a:solidFill>
                  <a:srgbClr val="292959"/>
                </a:solidFill>
                <a:latin typeface="Trebuchet MS"/>
                <a:cs typeface="Trebuchet MS"/>
              </a:rPr>
              <a:t>of</a:t>
            </a:r>
            <a:r>
              <a:rPr sz="2300" spc="-70" dirty="0">
                <a:solidFill>
                  <a:srgbClr val="292959"/>
                </a:solidFill>
                <a:latin typeface="Trebuchet MS"/>
                <a:cs typeface="Trebuchet MS"/>
              </a:rPr>
              <a:t> </a:t>
            </a:r>
            <a:r>
              <a:rPr sz="2300" spc="-90" dirty="0">
                <a:solidFill>
                  <a:srgbClr val="292959"/>
                </a:solidFill>
                <a:latin typeface="Trebuchet MS"/>
                <a:cs typeface="Trebuchet MS"/>
              </a:rPr>
              <a:t>living</a:t>
            </a:r>
            <a:r>
              <a:rPr sz="2300" spc="-75" dirty="0">
                <a:solidFill>
                  <a:srgbClr val="292959"/>
                </a:solidFill>
                <a:latin typeface="Trebuchet MS"/>
                <a:cs typeface="Trebuchet MS"/>
              </a:rPr>
              <a:t> </a:t>
            </a:r>
            <a:r>
              <a:rPr sz="2300" spc="-80" dirty="0">
                <a:solidFill>
                  <a:srgbClr val="292959"/>
                </a:solidFill>
                <a:latin typeface="Trebuchet MS"/>
                <a:cs typeface="Trebuchet MS"/>
              </a:rPr>
              <a:t>or</a:t>
            </a:r>
            <a:r>
              <a:rPr sz="2300" spc="-75" dirty="0">
                <a:solidFill>
                  <a:srgbClr val="292959"/>
                </a:solidFill>
                <a:latin typeface="Trebuchet MS"/>
                <a:cs typeface="Trebuchet MS"/>
              </a:rPr>
              <a:t> </a:t>
            </a:r>
            <a:r>
              <a:rPr sz="2300" dirty="0">
                <a:solidFill>
                  <a:srgbClr val="292959"/>
                </a:solidFill>
                <a:latin typeface="Trebuchet MS"/>
                <a:cs typeface="Trebuchet MS"/>
              </a:rPr>
              <a:t>an</a:t>
            </a:r>
            <a:r>
              <a:rPr sz="2300" spc="-75" dirty="0">
                <a:solidFill>
                  <a:srgbClr val="292959"/>
                </a:solidFill>
                <a:latin typeface="Trebuchet MS"/>
                <a:cs typeface="Trebuchet MS"/>
              </a:rPr>
              <a:t> </a:t>
            </a:r>
            <a:r>
              <a:rPr sz="2300" spc="-50" dirty="0">
                <a:solidFill>
                  <a:srgbClr val="292959"/>
                </a:solidFill>
                <a:latin typeface="Trebuchet MS"/>
                <a:cs typeface="Trebuchet MS"/>
              </a:rPr>
              <a:t>income</a:t>
            </a:r>
            <a:r>
              <a:rPr sz="2300" spc="-70" dirty="0">
                <a:solidFill>
                  <a:srgbClr val="292959"/>
                </a:solidFill>
                <a:latin typeface="Trebuchet MS"/>
                <a:cs typeface="Trebuchet MS"/>
              </a:rPr>
              <a:t> </a:t>
            </a:r>
            <a:r>
              <a:rPr sz="2300" b="1" i="1" dirty="0">
                <a:solidFill>
                  <a:srgbClr val="292959"/>
                </a:solidFill>
                <a:latin typeface="Trebuchet MS"/>
                <a:cs typeface="Trebuchet MS"/>
              </a:rPr>
              <a:t>James</a:t>
            </a:r>
            <a:r>
              <a:rPr sz="2300" b="1" i="1" spc="-120" dirty="0">
                <a:solidFill>
                  <a:srgbClr val="292959"/>
                </a:solidFill>
                <a:latin typeface="Trebuchet MS"/>
                <a:cs typeface="Trebuchet MS"/>
              </a:rPr>
              <a:t> </a:t>
            </a:r>
            <a:r>
              <a:rPr sz="2300" b="1" i="1" spc="-160" dirty="0">
                <a:solidFill>
                  <a:srgbClr val="292959"/>
                </a:solidFill>
                <a:latin typeface="Trebuchet MS"/>
                <a:cs typeface="Trebuchet MS"/>
              </a:rPr>
              <a:t>v</a:t>
            </a:r>
            <a:r>
              <a:rPr sz="2300" b="1" i="1" spc="-120" dirty="0">
                <a:solidFill>
                  <a:srgbClr val="292959"/>
                </a:solidFill>
                <a:latin typeface="Trebuchet MS"/>
                <a:cs typeface="Trebuchet MS"/>
              </a:rPr>
              <a:t> </a:t>
            </a:r>
            <a:r>
              <a:rPr sz="2300" b="1" i="1" spc="-30" dirty="0">
                <a:solidFill>
                  <a:srgbClr val="292959"/>
                </a:solidFill>
                <a:latin typeface="Trebuchet MS"/>
                <a:cs typeface="Trebuchet MS"/>
              </a:rPr>
              <a:t>Thomas</a:t>
            </a:r>
            <a:r>
              <a:rPr sz="2300" b="1" i="1" spc="-120" dirty="0">
                <a:solidFill>
                  <a:srgbClr val="292959"/>
                </a:solidFill>
                <a:latin typeface="Trebuchet MS"/>
                <a:cs typeface="Trebuchet MS"/>
              </a:rPr>
              <a:t> </a:t>
            </a:r>
            <a:r>
              <a:rPr sz="2300" b="1" spc="-85" dirty="0">
                <a:solidFill>
                  <a:srgbClr val="292959"/>
                </a:solidFill>
                <a:latin typeface="Trebuchet MS"/>
                <a:cs typeface="Trebuchet MS"/>
              </a:rPr>
              <a:t>[2007]</a:t>
            </a:r>
            <a:r>
              <a:rPr sz="2300" b="1" spc="-120" dirty="0">
                <a:solidFill>
                  <a:srgbClr val="292959"/>
                </a:solidFill>
                <a:latin typeface="Trebuchet MS"/>
                <a:cs typeface="Trebuchet MS"/>
              </a:rPr>
              <a:t> </a:t>
            </a:r>
            <a:r>
              <a:rPr sz="2300" b="1" spc="75" dirty="0">
                <a:solidFill>
                  <a:srgbClr val="292959"/>
                </a:solidFill>
                <a:latin typeface="Trebuchet MS"/>
                <a:cs typeface="Trebuchet MS"/>
              </a:rPr>
              <a:t>EWCA</a:t>
            </a:r>
            <a:r>
              <a:rPr sz="2300" b="1" spc="-114" dirty="0">
                <a:solidFill>
                  <a:srgbClr val="292959"/>
                </a:solidFill>
                <a:latin typeface="Trebuchet MS"/>
                <a:cs typeface="Trebuchet MS"/>
              </a:rPr>
              <a:t> </a:t>
            </a:r>
            <a:r>
              <a:rPr sz="2300" b="1" dirty="0">
                <a:solidFill>
                  <a:srgbClr val="292959"/>
                </a:solidFill>
                <a:latin typeface="Trebuchet MS"/>
                <a:cs typeface="Trebuchet MS"/>
              </a:rPr>
              <a:t>Civ</a:t>
            </a:r>
            <a:r>
              <a:rPr sz="2300" b="1" spc="-120" dirty="0">
                <a:solidFill>
                  <a:srgbClr val="292959"/>
                </a:solidFill>
                <a:latin typeface="Trebuchet MS"/>
                <a:cs typeface="Trebuchet MS"/>
              </a:rPr>
              <a:t> </a:t>
            </a:r>
            <a:r>
              <a:rPr sz="2300" b="1" spc="-445" dirty="0">
                <a:solidFill>
                  <a:srgbClr val="292959"/>
                </a:solidFill>
                <a:latin typeface="Trebuchet MS"/>
                <a:cs typeface="Trebuchet MS"/>
              </a:rPr>
              <a:t>1212</a:t>
            </a:r>
            <a:endParaRPr sz="2300">
              <a:latin typeface="Trebuchet MS"/>
              <a:cs typeface="Trebuchet MS"/>
            </a:endParaRPr>
          </a:p>
          <a:p>
            <a:pPr marL="12700" marR="368300">
              <a:lnSpc>
                <a:spcPct val="135900"/>
              </a:lnSpc>
            </a:pPr>
            <a:r>
              <a:rPr sz="2300" spc="-35" dirty="0">
                <a:solidFill>
                  <a:srgbClr val="292959"/>
                </a:solidFill>
                <a:latin typeface="Trebuchet MS"/>
                <a:cs typeface="Trebuchet MS"/>
              </a:rPr>
              <a:t>Evidence</a:t>
            </a:r>
            <a:r>
              <a:rPr sz="2300" spc="-105" dirty="0">
                <a:solidFill>
                  <a:srgbClr val="292959"/>
                </a:solidFill>
                <a:latin typeface="Trebuchet MS"/>
                <a:cs typeface="Trebuchet MS"/>
              </a:rPr>
              <a:t> </a:t>
            </a:r>
            <a:r>
              <a:rPr sz="2300" dirty="0">
                <a:solidFill>
                  <a:srgbClr val="292959"/>
                </a:solidFill>
                <a:latin typeface="Trebuchet MS"/>
                <a:cs typeface="Trebuchet MS"/>
              </a:rPr>
              <a:t>of</a:t>
            </a:r>
            <a:r>
              <a:rPr sz="2300" spc="-80" dirty="0">
                <a:solidFill>
                  <a:srgbClr val="292959"/>
                </a:solidFill>
                <a:latin typeface="Trebuchet MS"/>
                <a:cs typeface="Trebuchet MS"/>
              </a:rPr>
              <a:t> </a:t>
            </a:r>
            <a:r>
              <a:rPr sz="2300" spc="-95" dirty="0">
                <a:solidFill>
                  <a:srgbClr val="292959"/>
                </a:solidFill>
                <a:latin typeface="Trebuchet MS"/>
                <a:cs typeface="Trebuchet MS"/>
              </a:rPr>
              <a:t>the</a:t>
            </a:r>
            <a:r>
              <a:rPr sz="2300" spc="-80" dirty="0">
                <a:solidFill>
                  <a:srgbClr val="292959"/>
                </a:solidFill>
                <a:latin typeface="Trebuchet MS"/>
                <a:cs typeface="Trebuchet MS"/>
              </a:rPr>
              <a:t> </a:t>
            </a:r>
            <a:r>
              <a:rPr sz="2300" spc="-75" dirty="0">
                <a:solidFill>
                  <a:srgbClr val="292959"/>
                </a:solidFill>
                <a:latin typeface="Trebuchet MS"/>
                <a:cs typeface="Trebuchet MS"/>
              </a:rPr>
              <a:t>defendant’s</a:t>
            </a:r>
            <a:r>
              <a:rPr sz="2300" spc="-80" dirty="0">
                <a:solidFill>
                  <a:srgbClr val="292959"/>
                </a:solidFill>
                <a:latin typeface="Trebuchet MS"/>
                <a:cs typeface="Trebuchet MS"/>
              </a:rPr>
              <a:t> </a:t>
            </a:r>
            <a:r>
              <a:rPr sz="2300" spc="-75" dirty="0">
                <a:solidFill>
                  <a:srgbClr val="292959"/>
                </a:solidFill>
                <a:latin typeface="Trebuchet MS"/>
                <a:cs typeface="Trebuchet MS"/>
              </a:rPr>
              <a:t>dismissive</a:t>
            </a:r>
            <a:r>
              <a:rPr sz="2300" spc="-80" dirty="0">
                <a:solidFill>
                  <a:srgbClr val="292959"/>
                </a:solidFill>
                <a:latin typeface="Trebuchet MS"/>
                <a:cs typeface="Trebuchet MS"/>
              </a:rPr>
              <a:t> or </a:t>
            </a:r>
            <a:r>
              <a:rPr sz="2300" spc="-35" dirty="0">
                <a:solidFill>
                  <a:srgbClr val="292959"/>
                </a:solidFill>
                <a:latin typeface="Trebuchet MS"/>
                <a:cs typeface="Trebuchet MS"/>
              </a:rPr>
              <a:t>non-</a:t>
            </a:r>
            <a:r>
              <a:rPr sz="2300" spc="-100" dirty="0">
                <a:solidFill>
                  <a:srgbClr val="292959"/>
                </a:solidFill>
                <a:latin typeface="Trebuchet MS"/>
                <a:cs typeface="Trebuchet MS"/>
              </a:rPr>
              <a:t>committal</a:t>
            </a:r>
            <a:r>
              <a:rPr sz="2300" spc="-75" dirty="0">
                <a:solidFill>
                  <a:srgbClr val="292959"/>
                </a:solidFill>
                <a:latin typeface="Trebuchet MS"/>
                <a:cs typeface="Trebuchet MS"/>
              </a:rPr>
              <a:t> </a:t>
            </a:r>
            <a:r>
              <a:rPr sz="2300" spc="-85" dirty="0">
                <a:solidFill>
                  <a:srgbClr val="292959"/>
                </a:solidFill>
                <a:latin typeface="Trebuchet MS"/>
                <a:cs typeface="Trebuchet MS"/>
              </a:rPr>
              <a:t>attitude </a:t>
            </a:r>
            <a:r>
              <a:rPr sz="2300" spc="-30" dirty="0">
                <a:solidFill>
                  <a:srgbClr val="292959"/>
                </a:solidFill>
                <a:latin typeface="Trebuchet MS"/>
                <a:cs typeface="Trebuchet MS"/>
              </a:rPr>
              <a:t>could</a:t>
            </a:r>
            <a:r>
              <a:rPr sz="2300" spc="-80" dirty="0">
                <a:solidFill>
                  <a:srgbClr val="292959"/>
                </a:solidFill>
                <a:latin typeface="Trebuchet MS"/>
                <a:cs typeface="Trebuchet MS"/>
              </a:rPr>
              <a:t> </a:t>
            </a:r>
            <a:r>
              <a:rPr sz="2300" dirty="0">
                <a:solidFill>
                  <a:srgbClr val="292959"/>
                </a:solidFill>
                <a:latin typeface="Trebuchet MS"/>
                <a:cs typeface="Trebuchet MS"/>
              </a:rPr>
              <a:t>also</a:t>
            </a:r>
            <a:r>
              <a:rPr sz="2300" spc="-80" dirty="0">
                <a:solidFill>
                  <a:srgbClr val="292959"/>
                </a:solidFill>
                <a:latin typeface="Trebuchet MS"/>
                <a:cs typeface="Trebuchet MS"/>
              </a:rPr>
              <a:t> </a:t>
            </a:r>
            <a:r>
              <a:rPr sz="2300" spc="-30" dirty="0">
                <a:solidFill>
                  <a:srgbClr val="292959"/>
                </a:solidFill>
                <a:latin typeface="Trebuchet MS"/>
                <a:cs typeface="Trebuchet MS"/>
              </a:rPr>
              <a:t>assist</a:t>
            </a:r>
            <a:r>
              <a:rPr sz="2300" spc="-85" dirty="0">
                <a:solidFill>
                  <a:srgbClr val="292959"/>
                </a:solidFill>
                <a:latin typeface="Trebuchet MS"/>
                <a:cs typeface="Trebuchet MS"/>
              </a:rPr>
              <a:t> </a:t>
            </a:r>
            <a:r>
              <a:rPr sz="2300" spc="-95" dirty="0">
                <a:solidFill>
                  <a:srgbClr val="292959"/>
                </a:solidFill>
                <a:latin typeface="Trebuchet MS"/>
                <a:cs typeface="Trebuchet MS"/>
              </a:rPr>
              <a:t>the</a:t>
            </a:r>
            <a:r>
              <a:rPr sz="2300" spc="-75" dirty="0">
                <a:solidFill>
                  <a:srgbClr val="292959"/>
                </a:solidFill>
                <a:latin typeface="Trebuchet MS"/>
                <a:cs typeface="Trebuchet MS"/>
              </a:rPr>
              <a:t> </a:t>
            </a:r>
            <a:r>
              <a:rPr sz="2300" spc="-80" dirty="0">
                <a:solidFill>
                  <a:srgbClr val="292959"/>
                </a:solidFill>
                <a:latin typeface="Trebuchet MS"/>
                <a:cs typeface="Trebuchet MS"/>
              </a:rPr>
              <a:t>court </a:t>
            </a:r>
            <a:r>
              <a:rPr sz="2300" spc="-75" dirty="0">
                <a:solidFill>
                  <a:srgbClr val="292959"/>
                </a:solidFill>
                <a:latin typeface="Trebuchet MS"/>
                <a:cs typeface="Trebuchet MS"/>
              </a:rPr>
              <a:t>by</a:t>
            </a:r>
            <a:r>
              <a:rPr sz="2300" spc="-85" dirty="0">
                <a:solidFill>
                  <a:srgbClr val="292959"/>
                </a:solidFill>
                <a:latin typeface="Trebuchet MS"/>
                <a:cs typeface="Trebuchet MS"/>
              </a:rPr>
              <a:t> </a:t>
            </a:r>
            <a:r>
              <a:rPr sz="2300" spc="-60" dirty="0">
                <a:solidFill>
                  <a:srgbClr val="292959"/>
                </a:solidFill>
                <a:latin typeface="Trebuchet MS"/>
                <a:cs typeface="Trebuchet MS"/>
              </a:rPr>
              <a:t>demonstrating</a:t>
            </a:r>
            <a:r>
              <a:rPr sz="2300" spc="-80" dirty="0">
                <a:solidFill>
                  <a:srgbClr val="292959"/>
                </a:solidFill>
                <a:latin typeface="Trebuchet MS"/>
                <a:cs typeface="Trebuchet MS"/>
              </a:rPr>
              <a:t> </a:t>
            </a:r>
            <a:r>
              <a:rPr sz="2300" spc="-85" dirty="0">
                <a:solidFill>
                  <a:srgbClr val="292959"/>
                </a:solidFill>
                <a:latin typeface="Trebuchet MS"/>
                <a:cs typeface="Trebuchet MS"/>
              </a:rPr>
              <a:t>that</a:t>
            </a:r>
            <a:r>
              <a:rPr sz="2300" spc="-80" dirty="0">
                <a:solidFill>
                  <a:srgbClr val="292959"/>
                </a:solidFill>
                <a:latin typeface="Trebuchet MS"/>
                <a:cs typeface="Trebuchet MS"/>
              </a:rPr>
              <a:t> </a:t>
            </a:r>
            <a:r>
              <a:rPr sz="2300" spc="-95" dirty="0">
                <a:solidFill>
                  <a:srgbClr val="292959"/>
                </a:solidFill>
                <a:latin typeface="Trebuchet MS"/>
                <a:cs typeface="Trebuchet MS"/>
              </a:rPr>
              <a:t>the</a:t>
            </a:r>
            <a:r>
              <a:rPr sz="2300" spc="-80" dirty="0">
                <a:solidFill>
                  <a:srgbClr val="292959"/>
                </a:solidFill>
                <a:latin typeface="Trebuchet MS"/>
                <a:cs typeface="Trebuchet MS"/>
              </a:rPr>
              <a:t> </a:t>
            </a:r>
            <a:r>
              <a:rPr sz="2300" spc="-35" dirty="0">
                <a:solidFill>
                  <a:srgbClr val="292959"/>
                </a:solidFill>
                <a:latin typeface="Trebuchet MS"/>
                <a:cs typeface="Trebuchet MS"/>
              </a:rPr>
              <a:t>defendant</a:t>
            </a:r>
            <a:r>
              <a:rPr sz="2300" spc="-80" dirty="0">
                <a:solidFill>
                  <a:srgbClr val="292959"/>
                </a:solidFill>
                <a:latin typeface="Trebuchet MS"/>
                <a:cs typeface="Trebuchet MS"/>
              </a:rPr>
              <a:t> </a:t>
            </a:r>
            <a:r>
              <a:rPr sz="2300" spc="-25" dirty="0">
                <a:solidFill>
                  <a:srgbClr val="292959"/>
                </a:solidFill>
                <a:latin typeface="Trebuchet MS"/>
                <a:cs typeface="Trebuchet MS"/>
              </a:rPr>
              <a:t>did </a:t>
            </a:r>
            <a:r>
              <a:rPr sz="2300" spc="-85" dirty="0">
                <a:solidFill>
                  <a:srgbClr val="292959"/>
                </a:solidFill>
                <a:latin typeface="Trebuchet MS"/>
                <a:cs typeface="Trebuchet MS"/>
              </a:rPr>
              <a:t>not</a:t>
            </a:r>
            <a:r>
              <a:rPr sz="2300" spc="-55" dirty="0">
                <a:solidFill>
                  <a:srgbClr val="292959"/>
                </a:solidFill>
                <a:latin typeface="Trebuchet MS"/>
                <a:cs typeface="Trebuchet MS"/>
              </a:rPr>
              <a:t> </a:t>
            </a:r>
            <a:r>
              <a:rPr sz="2300" spc="-85" dirty="0">
                <a:solidFill>
                  <a:srgbClr val="292959"/>
                </a:solidFill>
                <a:latin typeface="Trebuchet MS"/>
                <a:cs typeface="Trebuchet MS"/>
              </a:rPr>
              <a:t>intend</a:t>
            </a:r>
            <a:r>
              <a:rPr sz="2300" spc="-55" dirty="0">
                <a:solidFill>
                  <a:srgbClr val="292959"/>
                </a:solidFill>
                <a:latin typeface="Trebuchet MS"/>
                <a:cs typeface="Trebuchet MS"/>
              </a:rPr>
              <a:t> </a:t>
            </a:r>
            <a:r>
              <a:rPr sz="2300" spc="-95" dirty="0">
                <a:solidFill>
                  <a:srgbClr val="292959"/>
                </a:solidFill>
                <a:latin typeface="Trebuchet MS"/>
                <a:cs typeface="Trebuchet MS"/>
              </a:rPr>
              <a:t>the</a:t>
            </a:r>
            <a:r>
              <a:rPr sz="2300" spc="-55" dirty="0">
                <a:solidFill>
                  <a:srgbClr val="292959"/>
                </a:solidFill>
                <a:latin typeface="Trebuchet MS"/>
                <a:cs typeface="Trebuchet MS"/>
              </a:rPr>
              <a:t> </a:t>
            </a:r>
            <a:r>
              <a:rPr sz="2300" spc="-70" dirty="0">
                <a:solidFill>
                  <a:srgbClr val="292959"/>
                </a:solidFill>
                <a:latin typeface="Trebuchet MS"/>
                <a:cs typeface="Trebuchet MS"/>
              </a:rPr>
              <a:t>claimant</a:t>
            </a:r>
            <a:r>
              <a:rPr sz="2300" spc="-55" dirty="0">
                <a:solidFill>
                  <a:srgbClr val="292959"/>
                </a:solidFill>
                <a:latin typeface="Trebuchet MS"/>
                <a:cs typeface="Trebuchet MS"/>
              </a:rPr>
              <a:t> </a:t>
            </a:r>
            <a:r>
              <a:rPr sz="2300" spc="-50" dirty="0">
                <a:solidFill>
                  <a:srgbClr val="292959"/>
                </a:solidFill>
                <a:latin typeface="Trebuchet MS"/>
                <a:cs typeface="Trebuchet MS"/>
              </a:rPr>
              <a:t>to</a:t>
            </a:r>
            <a:r>
              <a:rPr sz="2300" spc="-55" dirty="0">
                <a:solidFill>
                  <a:srgbClr val="292959"/>
                </a:solidFill>
                <a:latin typeface="Trebuchet MS"/>
                <a:cs typeface="Trebuchet MS"/>
              </a:rPr>
              <a:t> </a:t>
            </a:r>
            <a:r>
              <a:rPr sz="2300" spc="-35" dirty="0">
                <a:solidFill>
                  <a:srgbClr val="292959"/>
                </a:solidFill>
                <a:latin typeface="Trebuchet MS"/>
                <a:cs typeface="Trebuchet MS"/>
              </a:rPr>
              <a:t>have</a:t>
            </a:r>
            <a:r>
              <a:rPr sz="2300" spc="-55" dirty="0">
                <a:solidFill>
                  <a:srgbClr val="292959"/>
                </a:solidFill>
                <a:latin typeface="Trebuchet MS"/>
                <a:cs typeface="Trebuchet MS"/>
              </a:rPr>
              <a:t> </a:t>
            </a:r>
            <a:r>
              <a:rPr sz="2300" dirty="0">
                <a:solidFill>
                  <a:srgbClr val="292959"/>
                </a:solidFill>
                <a:latin typeface="Trebuchet MS"/>
                <a:cs typeface="Trebuchet MS"/>
              </a:rPr>
              <a:t>an</a:t>
            </a:r>
            <a:r>
              <a:rPr sz="2300" spc="-55" dirty="0">
                <a:solidFill>
                  <a:srgbClr val="292959"/>
                </a:solidFill>
                <a:latin typeface="Trebuchet MS"/>
                <a:cs typeface="Trebuchet MS"/>
              </a:rPr>
              <a:t> </a:t>
            </a:r>
            <a:r>
              <a:rPr sz="2300" spc="-105" dirty="0">
                <a:solidFill>
                  <a:srgbClr val="292959"/>
                </a:solidFill>
                <a:latin typeface="Trebuchet MS"/>
                <a:cs typeface="Trebuchet MS"/>
              </a:rPr>
              <a:t>interest</a:t>
            </a:r>
            <a:r>
              <a:rPr sz="2300" spc="-55" dirty="0">
                <a:solidFill>
                  <a:srgbClr val="292959"/>
                </a:solidFill>
                <a:latin typeface="Trebuchet MS"/>
                <a:cs typeface="Trebuchet MS"/>
              </a:rPr>
              <a:t> </a:t>
            </a:r>
            <a:r>
              <a:rPr sz="2300" spc="-120" dirty="0">
                <a:solidFill>
                  <a:srgbClr val="292959"/>
                </a:solidFill>
                <a:latin typeface="Trebuchet MS"/>
                <a:cs typeface="Trebuchet MS"/>
              </a:rPr>
              <a:t>in</a:t>
            </a:r>
            <a:r>
              <a:rPr sz="2300" spc="-55" dirty="0">
                <a:solidFill>
                  <a:srgbClr val="292959"/>
                </a:solidFill>
                <a:latin typeface="Trebuchet MS"/>
                <a:cs typeface="Trebuchet MS"/>
              </a:rPr>
              <a:t> </a:t>
            </a:r>
            <a:r>
              <a:rPr sz="2300" spc="-95" dirty="0">
                <a:solidFill>
                  <a:srgbClr val="292959"/>
                </a:solidFill>
                <a:latin typeface="Trebuchet MS"/>
                <a:cs typeface="Trebuchet MS"/>
              </a:rPr>
              <a:t>the</a:t>
            </a:r>
            <a:r>
              <a:rPr sz="2300" spc="-55" dirty="0">
                <a:solidFill>
                  <a:srgbClr val="292959"/>
                </a:solidFill>
                <a:latin typeface="Trebuchet MS"/>
                <a:cs typeface="Trebuchet MS"/>
              </a:rPr>
              <a:t> </a:t>
            </a:r>
            <a:r>
              <a:rPr sz="2300" spc="-110" dirty="0">
                <a:solidFill>
                  <a:srgbClr val="292959"/>
                </a:solidFill>
                <a:latin typeface="Trebuchet MS"/>
                <a:cs typeface="Trebuchet MS"/>
              </a:rPr>
              <a:t>property.</a:t>
            </a:r>
            <a:r>
              <a:rPr sz="2300" spc="-55" dirty="0">
                <a:solidFill>
                  <a:srgbClr val="292959"/>
                </a:solidFill>
                <a:latin typeface="Trebuchet MS"/>
                <a:cs typeface="Trebuchet MS"/>
              </a:rPr>
              <a:t> </a:t>
            </a:r>
            <a:r>
              <a:rPr sz="2300" b="1" i="1" dirty="0">
                <a:solidFill>
                  <a:srgbClr val="292959"/>
                </a:solidFill>
                <a:latin typeface="Trebuchet MS"/>
                <a:cs typeface="Trebuchet MS"/>
              </a:rPr>
              <a:t>Geary</a:t>
            </a:r>
            <a:r>
              <a:rPr sz="2300" b="1" i="1" spc="-105" dirty="0">
                <a:solidFill>
                  <a:srgbClr val="292959"/>
                </a:solidFill>
                <a:latin typeface="Trebuchet MS"/>
                <a:cs typeface="Trebuchet MS"/>
              </a:rPr>
              <a:t> </a:t>
            </a:r>
            <a:r>
              <a:rPr sz="2300" b="1" i="1" spc="-160" dirty="0">
                <a:solidFill>
                  <a:srgbClr val="292959"/>
                </a:solidFill>
                <a:latin typeface="Trebuchet MS"/>
                <a:cs typeface="Trebuchet MS"/>
              </a:rPr>
              <a:t>v</a:t>
            </a:r>
            <a:r>
              <a:rPr sz="2300" b="1" i="1" spc="-100" dirty="0">
                <a:solidFill>
                  <a:srgbClr val="292959"/>
                </a:solidFill>
                <a:latin typeface="Trebuchet MS"/>
                <a:cs typeface="Trebuchet MS"/>
              </a:rPr>
              <a:t> </a:t>
            </a:r>
            <a:r>
              <a:rPr sz="2300" b="1" i="1" spc="-55" dirty="0">
                <a:solidFill>
                  <a:srgbClr val="292959"/>
                </a:solidFill>
                <a:latin typeface="Trebuchet MS"/>
                <a:cs typeface="Trebuchet MS"/>
              </a:rPr>
              <a:t>Rankie</a:t>
            </a:r>
            <a:r>
              <a:rPr sz="2300" b="1" i="1" spc="-100" dirty="0">
                <a:solidFill>
                  <a:srgbClr val="292959"/>
                </a:solidFill>
                <a:latin typeface="Trebuchet MS"/>
                <a:cs typeface="Trebuchet MS"/>
              </a:rPr>
              <a:t> </a:t>
            </a:r>
            <a:r>
              <a:rPr sz="2300" b="1" spc="-225" dirty="0">
                <a:solidFill>
                  <a:srgbClr val="292959"/>
                </a:solidFill>
                <a:latin typeface="Trebuchet MS"/>
                <a:cs typeface="Trebuchet MS"/>
              </a:rPr>
              <a:t>[2012]</a:t>
            </a:r>
            <a:r>
              <a:rPr sz="2300" b="1" spc="-100" dirty="0">
                <a:solidFill>
                  <a:srgbClr val="292959"/>
                </a:solidFill>
                <a:latin typeface="Trebuchet MS"/>
                <a:cs typeface="Trebuchet MS"/>
              </a:rPr>
              <a:t> </a:t>
            </a:r>
            <a:r>
              <a:rPr sz="2300" b="1" spc="75" dirty="0">
                <a:solidFill>
                  <a:srgbClr val="292959"/>
                </a:solidFill>
                <a:latin typeface="Trebuchet MS"/>
                <a:cs typeface="Trebuchet MS"/>
              </a:rPr>
              <a:t>EWCA</a:t>
            </a:r>
            <a:r>
              <a:rPr sz="2300" b="1" spc="-105" dirty="0">
                <a:solidFill>
                  <a:srgbClr val="292959"/>
                </a:solidFill>
                <a:latin typeface="Trebuchet MS"/>
                <a:cs typeface="Trebuchet MS"/>
              </a:rPr>
              <a:t> </a:t>
            </a:r>
            <a:r>
              <a:rPr sz="2300" b="1" dirty="0">
                <a:solidFill>
                  <a:srgbClr val="292959"/>
                </a:solidFill>
                <a:latin typeface="Trebuchet MS"/>
                <a:cs typeface="Trebuchet MS"/>
              </a:rPr>
              <a:t>Civ</a:t>
            </a:r>
            <a:r>
              <a:rPr sz="2300" b="1" spc="-100" dirty="0">
                <a:solidFill>
                  <a:srgbClr val="292959"/>
                </a:solidFill>
                <a:latin typeface="Trebuchet MS"/>
                <a:cs typeface="Trebuchet MS"/>
              </a:rPr>
              <a:t> </a:t>
            </a:r>
            <a:r>
              <a:rPr sz="2300" b="1" spc="-165" dirty="0">
                <a:solidFill>
                  <a:srgbClr val="292959"/>
                </a:solidFill>
                <a:latin typeface="Trebuchet MS"/>
                <a:cs typeface="Trebuchet MS"/>
              </a:rPr>
              <a:t>555,</a:t>
            </a:r>
            <a:r>
              <a:rPr sz="2300" b="1" spc="-100" dirty="0">
                <a:solidFill>
                  <a:srgbClr val="292959"/>
                </a:solidFill>
                <a:latin typeface="Trebuchet MS"/>
                <a:cs typeface="Trebuchet MS"/>
              </a:rPr>
              <a:t> </a:t>
            </a:r>
            <a:r>
              <a:rPr sz="2300" b="1" spc="75" dirty="0">
                <a:solidFill>
                  <a:srgbClr val="292959"/>
                </a:solidFill>
                <a:latin typeface="Trebuchet MS"/>
                <a:cs typeface="Trebuchet MS"/>
              </a:rPr>
              <a:t>para</a:t>
            </a:r>
            <a:r>
              <a:rPr sz="2300" b="1" spc="-105" dirty="0">
                <a:solidFill>
                  <a:srgbClr val="292959"/>
                </a:solidFill>
                <a:latin typeface="Trebuchet MS"/>
                <a:cs typeface="Trebuchet MS"/>
              </a:rPr>
              <a:t> </a:t>
            </a:r>
            <a:r>
              <a:rPr sz="2300" b="1" spc="-25" dirty="0">
                <a:solidFill>
                  <a:srgbClr val="292959"/>
                </a:solidFill>
                <a:latin typeface="Trebuchet MS"/>
                <a:cs typeface="Trebuchet MS"/>
              </a:rPr>
              <a:t>22</a:t>
            </a:r>
            <a:endParaRPr sz="2300">
              <a:latin typeface="Trebuchet MS"/>
              <a:cs typeface="Trebuchet MS"/>
            </a:endParaRPr>
          </a:p>
        </p:txBody>
      </p:sp>
      <p:sp>
        <p:nvSpPr>
          <p:cNvPr id="10" name="object 10" descr="$PPTXTitle"/>
          <p:cNvSpPr txBox="1">
            <a:spLocks noGrp="1"/>
          </p:cNvSpPr>
          <p:nvPr>
            <p:ph type="title"/>
          </p:nvPr>
        </p:nvSpPr>
        <p:spPr>
          <a:prstGeom prst="rect">
            <a:avLst/>
          </a:prstGeom>
        </p:spPr>
        <p:txBody>
          <a:bodyPr vert="horz" wrap="square" lIns="0" tIns="65216" rIns="0" bIns="0" rtlCol="0">
            <a:spAutoFit/>
          </a:bodyPr>
          <a:lstStyle/>
          <a:p>
            <a:pPr marL="12700">
              <a:lnSpc>
                <a:spcPct val="100000"/>
              </a:lnSpc>
              <a:spcBef>
                <a:spcPts val="100"/>
              </a:spcBef>
            </a:pPr>
            <a:r>
              <a:rPr spc="-254" dirty="0"/>
              <a:t>INFERRED</a:t>
            </a:r>
            <a:r>
              <a:rPr spc="-229" dirty="0"/>
              <a:t> </a:t>
            </a:r>
            <a:r>
              <a:rPr spc="545" dirty="0"/>
              <a:t>COMMON</a:t>
            </a:r>
            <a:r>
              <a:rPr spc="-225" dirty="0"/>
              <a:t> </a:t>
            </a:r>
            <a:r>
              <a:rPr spc="-145" dirty="0"/>
              <a:t>INTENTION:</a:t>
            </a:r>
            <a:r>
              <a:rPr spc="-229" dirty="0"/>
              <a:t> </a:t>
            </a:r>
            <a:r>
              <a:rPr dirty="0">
                <a:solidFill>
                  <a:srgbClr val="292959"/>
                </a:solidFill>
              </a:rPr>
              <a:t>NON-</a:t>
            </a:r>
            <a:r>
              <a:rPr spc="-10" dirty="0">
                <a:solidFill>
                  <a:srgbClr val="292959"/>
                </a:solidFill>
              </a:rPr>
              <a:t>FINANCIAL</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665189" y="2126930"/>
            <a:ext cx="104775" cy="104774"/>
          </a:xfrm>
          <a:prstGeom prst="rect">
            <a:avLst/>
          </a:prstGeom>
        </p:spPr>
      </p:pic>
      <p:pic>
        <p:nvPicPr>
          <p:cNvPr id="3" name="object 3"/>
          <p:cNvPicPr/>
          <p:nvPr/>
        </p:nvPicPr>
        <p:blipFill>
          <a:blip r:embed="rId2" cstate="print"/>
          <a:stretch>
            <a:fillRect/>
          </a:stretch>
        </p:blipFill>
        <p:spPr>
          <a:xfrm>
            <a:off x="665189" y="2669855"/>
            <a:ext cx="104775" cy="104774"/>
          </a:xfrm>
          <a:prstGeom prst="rect">
            <a:avLst/>
          </a:prstGeom>
        </p:spPr>
      </p:pic>
      <p:pic>
        <p:nvPicPr>
          <p:cNvPr id="4" name="object 4"/>
          <p:cNvPicPr/>
          <p:nvPr/>
        </p:nvPicPr>
        <p:blipFill>
          <a:blip r:embed="rId2" cstate="print"/>
          <a:stretch>
            <a:fillRect/>
          </a:stretch>
        </p:blipFill>
        <p:spPr>
          <a:xfrm>
            <a:off x="665189" y="3755705"/>
            <a:ext cx="104775" cy="104774"/>
          </a:xfrm>
          <a:prstGeom prst="rect">
            <a:avLst/>
          </a:prstGeom>
        </p:spPr>
      </p:pic>
      <p:pic>
        <p:nvPicPr>
          <p:cNvPr id="5" name="object 5"/>
          <p:cNvPicPr/>
          <p:nvPr/>
        </p:nvPicPr>
        <p:blipFill>
          <a:blip r:embed="rId2" cstate="print"/>
          <a:stretch>
            <a:fillRect/>
          </a:stretch>
        </p:blipFill>
        <p:spPr>
          <a:xfrm>
            <a:off x="665189" y="5384480"/>
            <a:ext cx="104775" cy="104774"/>
          </a:xfrm>
          <a:prstGeom prst="rect">
            <a:avLst/>
          </a:prstGeom>
        </p:spPr>
      </p:pic>
      <p:pic>
        <p:nvPicPr>
          <p:cNvPr id="6" name="object 6"/>
          <p:cNvPicPr/>
          <p:nvPr/>
        </p:nvPicPr>
        <p:blipFill>
          <a:blip r:embed="rId2" cstate="print"/>
          <a:stretch>
            <a:fillRect/>
          </a:stretch>
        </p:blipFill>
        <p:spPr>
          <a:xfrm>
            <a:off x="665189" y="7556179"/>
            <a:ext cx="104775" cy="104774"/>
          </a:xfrm>
          <a:prstGeom prst="rect">
            <a:avLst/>
          </a:prstGeom>
        </p:spPr>
      </p:pic>
      <p:pic>
        <p:nvPicPr>
          <p:cNvPr id="7" name="object 7"/>
          <p:cNvPicPr/>
          <p:nvPr/>
        </p:nvPicPr>
        <p:blipFill>
          <a:blip r:embed="rId3" cstate="print"/>
          <a:stretch>
            <a:fillRect/>
          </a:stretch>
        </p:blipFill>
        <p:spPr>
          <a:xfrm>
            <a:off x="665189" y="8642030"/>
            <a:ext cx="104775" cy="104774"/>
          </a:xfrm>
          <a:prstGeom prst="rect">
            <a:avLst/>
          </a:prstGeom>
        </p:spPr>
      </p:pic>
      <p:sp>
        <p:nvSpPr>
          <p:cNvPr id="8" name="object 8"/>
          <p:cNvSpPr txBox="1"/>
          <p:nvPr/>
        </p:nvSpPr>
        <p:spPr>
          <a:xfrm>
            <a:off x="927970" y="1799258"/>
            <a:ext cx="16964660" cy="7626350"/>
          </a:xfrm>
          <a:prstGeom prst="rect">
            <a:avLst/>
          </a:prstGeom>
        </p:spPr>
        <p:txBody>
          <a:bodyPr vert="horz" wrap="square" lIns="0" tIns="12700" rIns="0" bIns="0" rtlCol="0">
            <a:spAutoFit/>
          </a:bodyPr>
          <a:lstStyle/>
          <a:p>
            <a:pPr marL="12700" marR="42545">
              <a:lnSpc>
                <a:spcPct val="137000"/>
              </a:lnSpc>
              <a:spcBef>
                <a:spcPts val="100"/>
              </a:spcBef>
            </a:pPr>
            <a:r>
              <a:rPr sz="2600" spc="-55" dirty="0">
                <a:solidFill>
                  <a:srgbClr val="292959"/>
                </a:solidFill>
                <a:latin typeface="Trebuchet MS"/>
                <a:cs typeface="Trebuchet MS"/>
              </a:rPr>
              <a:t>Post</a:t>
            </a:r>
            <a:r>
              <a:rPr sz="2600" spc="-135" dirty="0">
                <a:solidFill>
                  <a:srgbClr val="292959"/>
                </a:solidFill>
                <a:latin typeface="Trebuchet MS"/>
                <a:cs typeface="Trebuchet MS"/>
              </a:rPr>
              <a:t> </a:t>
            </a:r>
            <a:r>
              <a:rPr sz="2600" spc="-80" dirty="0">
                <a:solidFill>
                  <a:srgbClr val="292959"/>
                </a:solidFill>
                <a:latin typeface="Trebuchet MS"/>
                <a:cs typeface="Trebuchet MS"/>
              </a:rPr>
              <a:t>Jones</a:t>
            </a:r>
            <a:r>
              <a:rPr sz="2600" spc="-95" dirty="0">
                <a:solidFill>
                  <a:srgbClr val="292959"/>
                </a:solidFill>
                <a:latin typeface="Trebuchet MS"/>
                <a:cs typeface="Trebuchet MS"/>
              </a:rPr>
              <a:t> </a:t>
            </a:r>
            <a:r>
              <a:rPr sz="2600" spc="-185" dirty="0">
                <a:solidFill>
                  <a:srgbClr val="292959"/>
                </a:solidFill>
                <a:latin typeface="Trebuchet MS"/>
                <a:cs typeface="Trebuchet MS"/>
              </a:rPr>
              <a:t>v</a:t>
            </a:r>
            <a:r>
              <a:rPr sz="2600" spc="-85" dirty="0">
                <a:solidFill>
                  <a:srgbClr val="292959"/>
                </a:solidFill>
                <a:latin typeface="Trebuchet MS"/>
                <a:cs typeface="Trebuchet MS"/>
              </a:rPr>
              <a:t> </a:t>
            </a:r>
            <a:r>
              <a:rPr sz="2600" spc="-170" dirty="0">
                <a:solidFill>
                  <a:srgbClr val="292959"/>
                </a:solidFill>
                <a:latin typeface="Trebuchet MS"/>
                <a:cs typeface="Trebuchet MS"/>
              </a:rPr>
              <a:t>Kernott,</a:t>
            </a:r>
            <a:r>
              <a:rPr sz="2600" spc="-85" dirty="0">
                <a:solidFill>
                  <a:srgbClr val="292959"/>
                </a:solidFill>
                <a:latin typeface="Trebuchet MS"/>
                <a:cs typeface="Trebuchet MS"/>
              </a:rPr>
              <a:t> </a:t>
            </a:r>
            <a:r>
              <a:rPr sz="2600" spc="-40" dirty="0">
                <a:solidFill>
                  <a:srgbClr val="292959"/>
                </a:solidFill>
                <a:latin typeface="Trebuchet MS"/>
                <a:cs typeface="Trebuchet MS"/>
              </a:rPr>
              <a:t>increasing</a:t>
            </a:r>
            <a:r>
              <a:rPr sz="2600" spc="-95" dirty="0">
                <a:solidFill>
                  <a:srgbClr val="292959"/>
                </a:solidFill>
                <a:latin typeface="Trebuchet MS"/>
                <a:cs typeface="Trebuchet MS"/>
              </a:rPr>
              <a:t> </a:t>
            </a:r>
            <a:r>
              <a:rPr sz="2600" spc="-10" dirty="0">
                <a:solidFill>
                  <a:srgbClr val="292959"/>
                </a:solidFill>
                <a:latin typeface="Trebuchet MS"/>
                <a:cs typeface="Trebuchet MS"/>
              </a:rPr>
              <a:t>body</a:t>
            </a:r>
            <a:r>
              <a:rPr sz="2600" spc="-100" dirty="0">
                <a:solidFill>
                  <a:srgbClr val="292959"/>
                </a:solidFill>
                <a:latin typeface="Trebuchet MS"/>
                <a:cs typeface="Trebuchet MS"/>
              </a:rPr>
              <a:t> </a:t>
            </a:r>
            <a:r>
              <a:rPr sz="2600" dirty="0">
                <a:solidFill>
                  <a:srgbClr val="292959"/>
                </a:solidFill>
                <a:latin typeface="Trebuchet MS"/>
                <a:cs typeface="Trebuchet MS"/>
              </a:rPr>
              <a:t>of</a:t>
            </a:r>
            <a:r>
              <a:rPr sz="2600" spc="-95" dirty="0">
                <a:solidFill>
                  <a:srgbClr val="292959"/>
                </a:solidFill>
                <a:latin typeface="Trebuchet MS"/>
                <a:cs typeface="Trebuchet MS"/>
              </a:rPr>
              <a:t> </a:t>
            </a:r>
            <a:r>
              <a:rPr sz="2600" dirty="0">
                <a:solidFill>
                  <a:srgbClr val="292959"/>
                </a:solidFill>
                <a:latin typeface="Trebuchet MS"/>
                <a:cs typeface="Trebuchet MS"/>
              </a:rPr>
              <a:t>case</a:t>
            </a:r>
            <a:r>
              <a:rPr sz="2600" spc="-95" dirty="0">
                <a:solidFill>
                  <a:srgbClr val="292959"/>
                </a:solidFill>
                <a:latin typeface="Trebuchet MS"/>
                <a:cs typeface="Trebuchet MS"/>
              </a:rPr>
              <a:t> </a:t>
            </a:r>
            <a:r>
              <a:rPr sz="2600" spc="-20" dirty="0">
                <a:solidFill>
                  <a:srgbClr val="292959"/>
                </a:solidFill>
                <a:latin typeface="Trebuchet MS"/>
                <a:cs typeface="Trebuchet MS"/>
              </a:rPr>
              <a:t>law</a:t>
            </a:r>
            <a:r>
              <a:rPr sz="2600" spc="-100" dirty="0">
                <a:solidFill>
                  <a:srgbClr val="292959"/>
                </a:solidFill>
                <a:latin typeface="Trebuchet MS"/>
                <a:cs typeface="Trebuchet MS"/>
              </a:rPr>
              <a:t> </a:t>
            </a:r>
            <a:r>
              <a:rPr sz="2600" spc="-45" dirty="0">
                <a:solidFill>
                  <a:srgbClr val="292959"/>
                </a:solidFill>
                <a:latin typeface="Trebuchet MS"/>
                <a:cs typeface="Trebuchet MS"/>
              </a:rPr>
              <a:t>indicating</a:t>
            </a:r>
            <a:r>
              <a:rPr sz="2600" spc="-95" dirty="0">
                <a:solidFill>
                  <a:srgbClr val="292959"/>
                </a:solidFill>
                <a:latin typeface="Trebuchet MS"/>
                <a:cs typeface="Trebuchet MS"/>
              </a:rPr>
              <a:t> </a:t>
            </a:r>
            <a:r>
              <a:rPr sz="2600" spc="-100" dirty="0">
                <a:solidFill>
                  <a:srgbClr val="292959"/>
                </a:solidFill>
                <a:latin typeface="Trebuchet MS"/>
                <a:cs typeface="Trebuchet MS"/>
              </a:rPr>
              <a:t>alternative</a:t>
            </a:r>
            <a:r>
              <a:rPr sz="2600" spc="-95" dirty="0">
                <a:solidFill>
                  <a:srgbClr val="292959"/>
                </a:solidFill>
                <a:latin typeface="Trebuchet MS"/>
                <a:cs typeface="Trebuchet MS"/>
              </a:rPr>
              <a:t> </a:t>
            </a:r>
            <a:r>
              <a:rPr sz="2600" dirty="0">
                <a:solidFill>
                  <a:srgbClr val="292959"/>
                </a:solidFill>
                <a:latin typeface="Trebuchet MS"/>
                <a:cs typeface="Trebuchet MS"/>
              </a:rPr>
              <a:t>approach</a:t>
            </a:r>
            <a:r>
              <a:rPr sz="2600" spc="-100" dirty="0">
                <a:solidFill>
                  <a:srgbClr val="292959"/>
                </a:solidFill>
                <a:latin typeface="Trebuchet MS"/>
                <a:cs typeface="Trebuchet MS"/>
              </a:rPr>
              <a:t> </a:t>
            </a:r>
            <a:r>
              <a:rPr sz="2600" spc="-55" dirty="0">
                <a:solidFill>
                  <a:srgbClr val="292959"/>
                </a:solidFill>
                <a:latin typeface="Trebuchet MS"/>
                <a:cs typeface="Trebuchet MS"/>
              </a:rPr>
              <a:t>is</a:t>
            </a:r>
            <a:r>
              <a:rPr sz="2600" spc="-95" dirty="0">
                <a:solidFill>
                  <a:srgbClr val="292959"/>
                </a:solidFill>
                <a:latin typeface="Trebuchet MS"/>
                <a:cs typeface="Trebuchet MS"/>
              </a:rPr>
              <a:t> </a:t>
            </a:r>
            <a:r>
              <a:rPr sz="2600" spc="-35" dirty="0">
                <a:solidFill>
                  <a:srgbClr val="292959"/>
                </a:solidFill>
                <a:latin typeface="Trebuchet MS"/>
                <a:cs typeface="Trebuchet MS"/>
              </a:rPr>
              <a:t>emerging</a:t>
            </a:r>
            <a:r>
              <a:rPr sz="2600" spc="-95" dirty="0">
                <a:solidFill>
                  <a:srgbClr val="292959"/>
                </a:solidFill>
                <a:latin typeface="Trebuchet MS"/>
                <a:cs typeface="Trebuchet MS"/>
              </a:rPr>
              <a:t> </a:t>
            </a:r>
            <a:r>
              <a:rPr sz="2600" spc="-140" dirty="0">
                <a:solidFill>
                  <a:srgbClr val="292959"/>
                </a:solidFill>
                <a:latin typeface="Trebuchet MS"/>
                <a:cs typeface="Trebuchet MS"/>
              </a:rPr>
              <a:t>in</a:t>
            </a:r>
            <a:r>
              <a:rPr sz="2600" spc="-85" dirty="0">
                <a:solidFill>
                  <a:srgbClr val="292959"/>
                </a:solidFill>
                <a:latin typeface="Trebuchet MS"/>
                <a:cs typeface="Trebuchet MS"/>
              </a:rPr>
              <a:t> </a:t>
            </a:r>
            <a:r>
              <a:rPr sz="2600" spc="-35" dirty="0">
                <a:solidFill>
                  <a:srgbClr val="292959"/>
                </a:solidFill>
                <a:latin typeface="Trebuchet MS"/>
                <a:cs typeface="Trebuchet MS"/>
              </a:rPr>
              <a:t>sole</a:t>
            </a:r>
            <a:r>
              <a:rPr sz="2600" spc="-100" dirty="0">
                <a:solidFill>
                  <a:srgbClr val="292959"/>
                </a:solidFill>
                <a:latin typeface="Trebuchet MS"/>
                <a:cs typeface="Trebuchet MS"/>
              </a:rPr>
              <a:t> </a:t>
            </a:r>
            <a:r>
              <a:rPr sz="2600" spc="-70" dirty="0">
                <a:solidFill>
                  <a:srgbClr val="292959"/>
                </a:solidFill>
                <a:latin typeface="Trebuchet MS"/>
                <a:cs typeface="Trebuchet MS"/>
              </a:rPr>
              <a:t>owner</a:t>
            </a:r>
            <a:r>
              <a:rPr sz="2600" spc="-95" dirty="0">
                <a:solidFill>
                  <a:srgbClr val="292959"/>
                </a:solidFill>
                <a:latin typeface="Trebuchet MS"/>
                <a:cs typeface="Trebuchet MS"/>
              </a:rPr>
              <a:t> </a:t>
            </a:r>
            <a:r>
              <a:rPr sz="2600" spc="-10" dirty="0">
                <a:solidFill>
                  <a:srgbClr val="292959"/>
                </a:solidFill>
                <a:latin typeface="Trebuchet MS"/>
                <a:cs typeface="Trebuchet MS"/>
              </a:rPr>
              <a:t>cases. </a:t>
            </a:r>
            <a:r>
              <a:rPr sz="2600" spc="-105" dirty="0">
                <a:solidFill>
                  <a:srgbClr val="292959"/>
                </a:solidFill>
                <a:latin typeface="Trebuchet MS"/>
                <a:cs typeface="Trebuchet MS"/>
              </a:rPr>
              <a:t>Number</a:t>
            </a:r>
            <a:r>
              <a:rPr sz="2600" spc="-75" dirty="0">
                <a:solidFill>
                  <a:srgbClr val="292959"/>
                </a:solidFill>
                <a:latin typeface="Trebuchet MS"/>
                <a:cs typeface="Trebuchet MS"/>
              </a:rPr>
              <a:t> </a:t>
            </a:r>
            <a:r>
              <a:rPr sz="2600" dirty="0">
                <a:solidFill>
                  <a:srgbClr val="292959"/>
                </a:solidFill>
                <a:latin typeface="Trebuchet MS"/>
                <a:cs typeface="Trebuchet MS"/>
              </a:rPr>
              <a:t>of</a:t>
            </a:r>
            <a:r>
              <a:rPr sz="2600" spc="-75" dirty="0">
                <a:solidFill>
                  <a:srgbClr val="292959"/>
                </a:solidFill>
                <a:latin typeface="Trebuchet MS"/>
                <a:cs typeface="Trebuchet MS"/>
              </a:rPr>
              <a:t> </a:t>
            </a:r>
            <a:r>
              <a:rPr sz="2600" dirty="0">
                <a:solidFill>
                  <a:srgbClr val="292959"/>
                </a:solidFill>
                <a:latin typeface="Trebuchet MS"/>
                <a:cs typeface="Trebuchet MS"/>
              </a:rPr>
              <a:t>cases</a:t>
            </a:r>
            <a:r>
              <a:rPr sz="2600" spc="-75" dirty="0">
                <a:solidFill>
                  <a:srgbClr val="292959"/>
                </a:solidFill>
                <a:latin typeface="Trebuchet MS"/>
                <a:cs typeface="Trebuchet MS"/>
              </a:rPr>
              <a:t> where </a:t>
            </a:r>
            <a:r>
              <a:rPr sz="2600" spc="-35" dirty="0">
                <a:solidFill>
                  <a:srgbClr val="292959"/>
                </a:solidFill>
                <a:latin typeface="Trebuchet MS"/>
                <a:cs typeface="Trebuchet MS"/>
              </a:rPr>
              <a:t>judges</a:t>
            </a:r>
            <a:r>
              <a:rPr sz="2600" spc="-75" dirty="0">
                <a:solidFill>
                  <a:srgbClr val="292959"/>
                </a:solidFill>
                <a:latin typeface="Trebuchet MS"/>
                <a:cs typeface="Trebuchet MS"/>
              </a:rPr>
              <a:t> </a:t>
            </a:r>
            <a:r>
              <a:rPr sz="2600" spc="-30" dirty="0">
                <a:solidFill>
                  <a:srgbClr val="292959"/>
                </a:solidFill>
                <a:latin typeface="Trebuchet MS"/>
                <a:cs typeface="Trebuchet MS"/>
              </a:rPr>
              <a:t>have</a:t>
            </a:r>
            <a:r>
              <a:rPr sz="2600" spc="-75" dirty="0">
                <a:solidFill>
                  <a:srgbClr val="292959"/>
                </a:solidFill>
                <a:latin typeface="Trebuchet MS"/>
                <a:cs typeface="Trebuchet MS"/>
              </a:rPr>
              <a:t> </a:t>
            </a:r>
            <a:r>
              <a:rPr sz="2600" spc="-90" dirty="0">
                <a:solidFill>
                  <a:srgbClr val="292959"/>
                </a:solidFill>
                <a:latin typeface="Trebuchet MS"/>
                <a:cs typeface="Trebuchet MS"/>
              </a:rPr>
              <a:t>undertaken</a:t>
            </a:r>
            <a:r>
              <a:rPr sz="2600" spc="-75" dirty="0">
                <a:solidFill>
                  <a:srgbClr val="292959"/>
                </a:solidFill>
                <a:latin typeface="Trebuchet MS"/>
                <a:cs typeface="Trebuchet MS"/>
              </a:rPr>
              <a:t> </a:t>
            </a:r>
            <a:r>
              <a:rPr sz="2600" spc="105" dirty="0">
                <a:solidFill>
                  <a:srgbClr val="292959"/>
                </a:solidFill>
                <a:latin typeface="Trebuchet MS"/>
                <a:cs typeface="Trebuchet MS"/>
              </a:rPr>
              <a:t>a</a:t>
            </a:r>
            <a:r>
              <a:rPr sz="2600" spc="-125" dirty="0">
                <a:solidFill>
                  <a:srgbClr val="292959"/>
                </a:solidFill>
                <a:latin typeface="Trebuchet MS"/>
                <a:cs typeface="Trebuchet MS"/>
              </a:rPr>
              <a:t> </a:t>
            </a:r>
            <a:r>
              <a:rPr sz="2600" b="1" dirty="0">
                <a:solidFill>
                  <a:srgbClr val="292959"/>
                </a:solidFill>
                <a:latin typeface="Trebuchet MS"/>
                <a:cs typeface="Trebuchet MS"/>
              </a:rPr>
              <a:t>broader</a:t>
            </a:r>
            <a:r>
              <a:rPr sz="2600" b="1" spc="-130" dirty="0">
                <a:solidFill>
                  <a:srgbClr val="292959"/>
                </a:solidFill>
                <a:latin typeface="Trebuchet MS"/>
                <a:cs typeface="Trebuchet MS"/>
              </a:rPr>
              <a:t> </a:t>
            </a:r>
            <a:r>
              <a:rPr sz="2600" b="1" spc="-75" dirty="0">
                <a:solidFill>
                  <a:srgbClr val="292959"/>
                </a:solidFill>
                <a:latin typeface="Trebuchet MS"/>
                <a:cs typeface="Trebuchet MS"/>
              </a:rPr>
              <a:t>inquiry</a:t>
            </a:r>
            <a:r>
              <a:rPr sz="2600" b="1" spc="-125" dirty="0">
                <a:solidFill>
                  <a:srgbClr val="292959"/>
                </a:solidFill>
                <a:latin typeface="Trebuchet MS"/>
                <a:cs typeface="Trebuchet MS"/>
              </a:rPr>
              <a:t> </a:t>
            </a:r>
            <a:r>
              <a:rPr sz="2600" b="1" spc="60" dirty="0">
                <a:solidFill>
                  <a:srgbClr val="292959"/>
                </a:solidFill>
                <a:latin typeface="Trebuchet MS"/>
                <a:cs typeface="Trebuchet MS"/>
              </a:rPr>
              <a:t>and</a:t>
            </a:r>
            <a:r>
              <a:rPr sz="2600" b="1" spc="-125" dirty="0">
                <a:solidFill>
                  <a:srgbClr val="292959"/>
                </a:solidFill>
                <a:latin typeface="Trebuchet MS"/>
                <a:cs typeface="Trebuchet MS"/>
              </a:rPr>
              <a:t> </a:t>
            </a:r>
            <a:r>
              <a:rPr sz="2600" b="1" dirty="0">
                <a:solidFill>
                  <a:srgbClr val="292959"/>
                </a:solidFill>
                <a:latin typeface="Trebuchet MS"/>
                <a:cs typeface="Trebuchet MS"/>
              </a:rPr>
              <a:t>sought</a:t>
            </a:r>
            <a:r>
              <a:rPr sz="2600" b="1" spc="-125" dirty="0">
                <a:solidFill>
                  <a:srgbClr val="292959"/>
                </a:solidFill>
                <a:latin typeface="Trebuchet MS"/>
                <a:cs typeface="Trebuchet MS"/>
              </a:rPr>
              <a:t> </a:t>
            </a:r>
            <a:r>
              <a:rPr sz="2600" b="1" spc="-55" dirty="0">
                <a:solidFill>
                  <a:srgbClr val="292959"/>
                </a:solidFill>
                <a:latin typeface="Trebuchet MS"/>
                <a:cs typeface="Trebuchet MS"/>
              </a:rPr>
              <a:t>to</a:t>
            </a:r>
            <a:r>
              <a:rPr sz="2600" b="1" spc="-125" dirty="0">
                <a:solidFill>
                  <a:srgbClr val="292959"/>
                </a:solidFill>
                <a:latin typeface="Trebuchet MS"/>
                <a:cs typeface="Trebuchet MS"/>
              </a:rPr>
              <a:t> </a:t>
            </a:r>
            <a:r>
              <a:rPr sz="2600" b="1" spc="-70" dirty="0">
                <a:solidFill>
                  <a:srgbClr val="292959"/>
                </a:solidFill>
                <a:latin typeface="Trebuchet MS"/>
                <a:cs typeface="Trebuchet MS"/>
              </a:rPr>
              <a:t>infer</a:t>
            </a:r>
            <a:r>
              <a:rPr sz="2600" b="1" spc="-125" dirty="0">
                <a:solidFill>
                  <a:srgbClr val="292959"/>
                </a:solidFill>
                <a:latin typeface="Trebuchet MS"/>
                <a:cs typeface="Trebuchet MS"/>
              </a:rPr>
              <a:t> </a:t>
            </a:r>
            <a:r>
              <a:rPr sz="2600" b="1" spc="55" dirty="0">
                <a:solidFill>
                  <a:srgbClr val="292959"/>
                </a:solidFill>
                <a:latin typeface="Trebuchet MS"/>
                <a:cs typeface="Trebuchet MS"/>
              </a:rPr>
              <a:t>an</a:t>
            </a:r>
            <a:r>
              <a:rPr sz="2600" b="1" spc="-125" dirty="0">
                <a:solidFill>
                  <a:srgbClr val="292959"/>
                </a:solidFill>
                <a:latin typeface="Trebuchet MS"/>
                <a:cs typeface="Trebuchet MS"/>
              </a:rPr>
              <a:t> </a:t>
            </a:r>
            <a:r>
              <a:rPr sz="2600" b="1" dirty="0">
                <a:solidFill>
                  <a:srgbClr val="292959"/>
                </a:solidFill>
                <a:latin typeface="Trebuchet MS"/>
                <a:cs typeface="Trebuchet MS"/>
              </a:rPr>
              <a:t>agreement</a:t>
            </a:r>
            <a:r>
              <a:rPr sz="2600" b="1" spc="-75" dirty="0">
                <a:solidFill>
                  <a:srgbClr val="292959"/>
                </a:solidFill>
                <a:latin typeface="Trebuchet MS"/>
                <a:cs typeface="Trebuchet MS"/>
              </a:rPr>
              <a:t> </a:t>
            </a:r>
            <a:r>
              <a:rPr sz="2600" dirty="0">
                <a:solidFill>
                  <a:srgbClr val="292959"/>
                </a:solidFill>
                <a:latin typeface="Trebuchet MS"/>
                <a:cs typeface="Trebuchet MS"/>
              </a:rPr>
              <a:t>on</a:t>
            </a:r>
            <a:r>
              <a:rPr sz="2600" spc="-75" dirty="0">
                <a:solidFill>
                  <a:srgbClr val="292959"/>
                </a:solidFill>
                <a:latin typeface="Trebuchet MS"/>
                <a:cs typeface="Trebuchet MS"/>
              </a:rPr>
              <a:t> </a:t>
            </a:r>
            <a:r>
              <a:rPr sz="2600" spc="-100" dirty="0">
                <a:solidFill>
                  <a:srgbClr val="292959"/>
                </a:solidFill>
                <a:latin typeface="Trebuchet MS"/>
                <a:cs typeface="Trebuchet MS"/>
              </a:rPr>
              <a:t>the</a:t>
            </a:r>
            <a:r>
              <a:rPr sz="2600" spc="-75" dirty="0">
                <a:solidFill>
                  <a:srgbClr val="292959"/>
                </a:solidFill>
                <a:latin typeface="Trebuchet MS"/>
                <a:cs typeface="Trebuchet MS"/>
              </a:rPr>
              <a:t> </a:t>
            </a:r>
            <a:r>
              <a:rPr sz="2600" dirty="0">
                <a:solidFill>
                  <a:srgbClr val="292959"/>
                </a:solidFill>
                <a:latin typeface="Trebuchet MS"/>
                <a:cs typeface="Trebuchet MS"/>
              </a:rPr>
              <a:t>basis</a:t>
            </a:r>
            <a:r>
              <a:rPr sz="2600" spc="-75" dirty="0">
                <a:solidFill>
                  <a:srgbClr val="292959"/>
                </a:solidFill>
                <a:latin typeface="Trebuchet MS"/>
                <a:cs typeface="Trebuchet MS"/>
              </a:rPr>
              <a:t> </a:t>
            </a:r>
            <a:r>
              <a:rPr sz="2600" spc="-25" dirty="0">
                <a:solidFill>
                  <a:srgbClr val="292959"/>
                </a:solidFill>
                <a:latin typeface="Trebuchet MS"/>
                <a:cs typeface="Trebuchet MS"/>
              </a:rPr>
              <a:t>of </a:t>
            </a:r>
            <a:r>
              <a:rPr sz="2600" spc="-100" dirty="0">
                <a:solidFill>
                  <a:srgbClr val="292959"/>
                </a:solidFill>
                <a:latin typeface="Trebuchet MS"/>
                <a:cs typeface="Trebuchet MS"/>
              </a:rPr>
              <a:t>the </a:t>
            </a:r>
            <a:r>
              <a:rPr sz="2600" spc="-114" dirty="0">
                <a:solidFill>
                  <a:srgbClr val="292959"/>
                </a:solidFill>
                <a:latin typeface="Trebuchet MS"/>
                <a:cs typeface="Trebuchet MS"/>
              </a:rPr>
              <a:t>parties’</a:t>
            </a:r>
            <a:r>
              <a:rPr sz="2600" spc="-85" dirty="0">
                <a:solidFill>
                  <a:srgbClr val="292959"/>
                </a:solidFill>
                <a:latin typeface="Trebuchet MS"/>
                <a:cs typeface="Trebuchet MS"/>
              </a:rPr>
              <a:t> </a:t>
            </a:r>
            <a:r>
              <a:rPr sz="2600" spc="-140" dirty="0">
                <a:solidFill>
                  <a:srgbClr val="292959"/>
                </a:solidFill>
                <a:latin typeface="Trebuchet MS"/>
                <a:cs typeface="Trebuchet MS"/>
              </a:rPr>
              <a:t>“whole</a:t>
            </a:r>
            <a:r>
              <a:rPr sz="2600" spc="-85" dirty="0">
                <a:solidFill>
                  <a:srgbClr val="292959"/>
                </a:solidFill>
                <a:latin typeface="Trebuchet MS"/>
                <a:cs typeface="Trebuchet MS"/>
              </a:rPr>
              <a:t> </a:t>
            </a:r>
            <a:r>
              <a:rPr sz="2600" spc="-35" dirty="0">
                <a:solidFill>
                  <a:srgbClr val="292959"/>
                </a:solidFill>
                <a:latin typeface="Trebuchet MS"/>
                <a:cs typeface="Trebuchet MS"/>
              </a:rPr>
              <a:t>course</a:t>
            </a:r>
            <a:r>
              <a:rPr sz="2600" spc="-120" dirty="0">
                <a:solidFill>
                  <a:srgbClr val="292959"/>
                </a:solidFill>
                <a:latin typeface="Trebuchet MS"/>
                <a:cs typeface="Trebuchet MS"/>
              </a:rPr>
              <a:t> </a:t>
            </a:r>
            <a:r>
              <a:rPr sz="2600" dirty="0">
                <a:solidFill>
                  <a:srgbClr val="292959"/>
                </a:solidFill>
                <a:latin typeface="Trebuchet MS"/>
                <a:cs typeface="Trebuchet MS"/>
              </a:rPr>
              <a:t>of</a:t>
            </a:r>
            <a:r>
              <a:rPr sz="2600" spc="-95" dirty="0">
                <a:solidFill>
                  <a:srgbClr val="292959"/>
                </a:solidFill>
                <a:latin typeface="Trebuchet MS"/>
                <a:cs typeface="Trebuchet MS"/>
              </a:rPr>
              <a:t> </a:t>
            </a:r>
            <a:r>
              <a:rPr sz="2600" spc="-25" dirty="0">
                <a:solidFill>
                  <a:srgbClr val="292959"/>
                </a:solidFill>
                <a:latin typeface="Trebuchet MS"/>
                <a:cs typeface="Trebuchet MS"/>
              </a:rPr>
              <a:t>conduct</a:t>
            </a:r>
            <a:r>
              <a:rPr sz="2600" spc="-95" dirty="0">
                <a:solidFill>
                  <a:srgbClr val="292959"/>
                </a:solidFill>
                <a:latin typeface="Trebuchet MS"/>
                <a:cs typeface="Trebuchet MS"/>
              </a:rPr>
              <a:t> </a:t>
            </a:r>
            <a:r>
              <a:rPr sz="2600" spc="-140" dirty="0">
                <a:solidFill>
                  <a:srgbClr val="292959"/>
                </a:solidFill>
                <a:latin typeface="Trebuchet MS"/>
                <a:cs typeface="Trebuchet MS"/>
              </a:rPr>
              <a:t>in</a:t>
            </a:r>
            <a:r>
              <a:rPr sz="2600" spc="-85" dirty="0">
                <a:solidFill>
                  <a:srgbClr val="292959"/>
                </a:solidFill>
                <a:latin typeface="Trebuchet MS"/>
                <a:cs typeface="Trebuchet MS"/>
              </a:rPr>
              <a:t> </a:t>
            </a:r>
            <a:r>
              <a:rPr sz="2600" spc="-95" dirty="0">
                <a:solidFill>
                  <a:srgbClr val="292959"/>
                </a:solidFill>
                <a:latin typeface="Trebuchet MS"/>
                <a:cs typeface="Trebuchet MS"/>
              </a:rPr>
              <a:t>relation</a:t>
            </a:r>
            <a:r>
              <a:rPr sz="2600" spc="-90" dirty="0">
                <a:solidFill>
                  <a:srgbClr val="292959"/>
                </a:solidFill>
                <a:latin typeface="Trebuchet MS"/>
                <a:cs typeface="Trebuchet MS"/>
              </a:rPr>
              <a:t> </a:t>
            </a:r>
            <a:r>
              <a:rPr sz="2600" spc="-45" dirty="0">
                <a:solidFill>
                  <a:srgbClr val="292959"/>
                </a:solidFill>
                <a:latin typeface="Trebuchet MS"/>
                <a:cs typeface="Trebuchet MS"/>
              </a:rPr>
              <a:t>to</a:t>
            </a:r>
            <a:r>
              <a:rPr sz="2600" spc="-95" dirty="0">
                <a:solidFill>
                  <a:srgbClr val="292959"/>
                </a:solidFill>
                <a:latin typeface="Trebuchet MS"/>
                <a:cs typeface="Trebuchet MS"/>
              </a:rPr>
              <a:t> </a:t>
            </a:r>
            <a:r>
              <a:rPr sz="2600" spc="-100" dirty="0">
                <a:solidFill>
                  <a:srgbClr val="292959"/>
                </a:solidFill>
                <a:latin typeface="Trebuchet MS"/>
                <a:cs typeface="Trebuchet MS"/>
              </a:rPr>
              <a:t>the</a:t>
            </a:r>
            <a:r>
              <a:rPr sz="2600" spc="-95" dirty="0">
                <a:solidFill>
                  <a:srgbClr val="292959"/>
                </a:solidFill>
                <a:latin typeface="Trebuchet MS"/>
                <a:cs typeface="Trebuchet MS"/>
              </a:rPr>
              <a:t> </a:t>
            </a:r>
            <a:r>
              <a:rPr sz="2600" spc="-150" dirty="0">
                <a:solidFill>
                  <a:srgbClr val="292959"/>
                </a:solidFill>
                <a:latin typeface="Trebuchet MS"/>
                <a:cs typeface="Trebuchet MS"/>
              </a:rPr>
              <a:t>property.”</a:t>
            </a:r>
            <a:r>
              <a:rPr sz="2600" spc="-85" dirty="0">
                <a:solidFill>
                  <a:srgbClr val="292959"/>
                </a:solidFill>
                <a:latin typeface="Trebuchet MS"/>
                <a:cs typeface="Trebuchet MS"/>
              </a:rPr>
              <a:t> </a:t>
            </a:r>
            <a:r>
              <a:rPr sz="2600" spc="-60" dirty="0">
                <a:solidFill>
                  <a:srgbClr val="292959"/>
                </a:solidFill>
                <a:latin typeface="Trebuchet MS"/>
                <a:cs typeface="Trebuchet MS"/>
              </a:rPr>
              <a:t>(Sloan,</a:t>
            </a:r>
            <a:r>
              <a:rPr sz="2600" spc="-90" dirty="0">
                <a:solidFill>
                  <a:srgbClr val="292959"/>
                </a:solidFill>
                <a:latin typeface="Trebuchet MS"/>
                <a:cs typeface="Trebuchet MS"/>
              </a:rPr>
              <a:t> </a:t>
            </a:r>
            <a:r>
              <a:rPr sz="2600" spc="-10" dirty="0">
                <a:solidFill>
                  <a:srgbClr val="292959"/>
                </a:solidFill>
                <a:latin typeface="Trebuchet MS"/>
                <a:cs typeface="Trebuchet MS"/>
              </a:rPr>
              <a:t>2014)</a:t>
            </a:r>
            <a:endParaRPr sz="2600">
              <a:latin typeface="Trebuchet MS"/>
              <a:cs typeface="Trebuchet MS"/>
            </a:endParaRPr>
          </a:p>
          <a:p>
            <a:pPr marL="12700" marR="116839">
              <a:lnSpc>
                <a:spcPct val="137000"/>
              </a:lnSpc>
            </a:pPr>
            <a:r>
              <a:rPr sz="2600" dirty="0">
                <a:solidFill>
                  <a:srgbClr val="292959"/>
                </a:solidFill>
                <a:latin typeface="Trebuchet MS"/>
                <a:cs typeface="Trebuchet MS"/>
              </a:rPr>
              <a:t>Counsel</a:t>
            </a:r>
            <a:r>
              <a:rPr sz="2600" spc="-55" dirty="0">
                <a:solidFill>
                  <a:srgbClr val="292959"/>
                </a:solidFill>
                <a:latin typeface="Trebuchet MS"/>
                <a:cs typeface="Trebuchet MS"/>
              </a:rPr>
              <a:t> </a:t>
            </a:r>
            <a:r>
              <a:rPr sz="2600" spc="-90" dirty="0">
                <a:solidFill>
                  <a:srgbClr val="292959"/>
                </a:solidFill>
                <a:latin typeface="Trebuchet MS"/>
                <a:cs typeface="Trebuchet MS"/>
              </a:rPr>
              <a:t>might</a:t>
            </a:r>
            <a:r>
              <a:rPr sz="2600" spc="-55" dirty="0">
                <a:solidFill>
                  <a:srgbClr val="292959"/>
                </a:solidFill>
                <a:latin typeface="Trebuchet MS"/>
                <a:cs typeface="Trebuchet MS"/>
              </a:rPr>
              <a:t> </a:t>
            </a:r>
            <a:r>
              <a:rPr sz="2600" spc="-95" dirty="0">
                <a:solidFill>
                  <a:srgbClr val="292959"/>
                </a:solidFill>
                <a:latin typeface="Trebuchet MS"/>
                <a:cs typeface="Trebuchet MS"/>
              </a:rPr>
              <a:t>therefore</a:t>
            </a:r>
            <a:r>
              <a:rPr sz="2600" spc="-55" dirty="0">
                <a:solidFill>
                  <a:srgbClr val="292959"/>
                </a:solidFill>
                <a:latin typeface="Trebuchet MS"/>
                <a:cs typeface="Trebuchet MS"/>
              </a:rPr>
              <a:t> </a:t>
            </a:r>
            <a:r>
              <a:rPr sz="2600" dirty="0">
                <a:solidFill>
                  <a:srgbClr val="292959"/>
                </a:solidFill>
                <a:latin typeface="Trebuchet MS"/>
                <a:cs typeface="Trebuchet MS"/>
              </a:rPr>
              <a:t>advocate</a:t>
            </a:r>
            <a:r>
              <a:rPr sz="2600" spc="-50" dirty="0">
                <a:solidFill>
                  <a:srgbClr val="292959"/>
                </a:solidFill>
                <a:latin typeface="Trebuchet MS"/>
                <a:cs typeface="Trebuchet MS"/>
              </a:rPr>
              <a:t> </a:t>
            </a:r>
            <a:r>
              <a:rPr sz="2600" spc="-95" dirty="0">
                <a:solidFill>
                  <a:srgbClr val="292959"/>
                </a:solidFill>
                <a:latin typeface="Trebuchet MS"/>
                <a:cs typeface="Trebuchet MS"/>
              </a:rPr>
              <a:t>that</a:t>
            </a:r>
            <a:r>
              <a:rPr sz="2600" spc="-55" dirty="0">
                <a:solidFill>
                  <a:srgbClr val="292959"/>
                </a:solidFill>
                <a:latin typeface="Trebuchet MS"/>
                <a:cs typeface="Trebuchet MS"/>
              </a:rPr>
              <a:t> </a:t>
            </a:r>
            <a:r>
              <a:rPr sz="2600" spc="-100" dirty="0">
                <a:solidFill>
                  <a:srgbClr val="292959"/>
                </a:solidFill>
                <a:latin typeface="Trebuchet MS"/>
                <a:cs typeface="Trebuchet MS"/>
              </a:rPr>
              <a:t>the</a:t>
            </a:r>
            <a:r>
              <a:rPr sz="2600" spc="-55" dirty="0">
                <a:solidFill>
                  <a:srgbClr val="292959"/>
                </a:solidFill>
                <a:latin typeface="Trebuchet MS"/>
                <a:cs typeface="Trebuchet MS"/>
              </a:rPr>
              <a:t> </a:t>
            </a:r>
            <a:r>
              <a:rPr sz="2600" spc="-85" dirty="0">
                <a:solidFill>
                  <a:srgbClr val="292959"/>
                </a:solidFill>
                <a:latin typeface="Trebuchet MS"/>
                <a:cs typeface="Trebuchet MS"/>
              </a:rPr>
              <a:t>court</a:t>
            </a:r>
            <a:r>
              <a:rPr sz="2600" spc="-55" dirty="0">
                <a:solidFill>
                  <a:srgbClr val="292959"/>
                </a:solidFill>
                <a:latin typeface="Trebuchet MS"/>
                <a:cs typeface="Trebuchet MS"/>
              </a:rPr>
              <a:t> </a:t>
            </a:r>
            <a:r>
              <a:rPr sz="2600" b="1" dirty="0">
                <a:solidFill>
                  <a:srgbClr val="292959"/>
                </a:solidFill>
                <a:latin typeface="Trebuchet MS"/>
                <a:cs typeface="Trebuchet MS"/>
              </a:rPr>
              <a:t>should</a:t>
            </a:r>
            <a:r>
              <a:rPr sz="2600" b="1" spc="-105" dirty="0">
                <a:solidFill>
                  <a:srgbClr val="292959"/>
                </a:solidFill>
                <a:latin typeface="Trebuchet MS"/>
                <a:cs typeface="Trebuchet MS"/>
              </a:rPr>
              <a:t> </a:t>
            </a:r>
            <a:r>
              <a:rPr sz="2600" b="1" dirty="0">
                <a:solidFill>
                  <a:srgbClr val="292959"/>
                </a:solidFill>
                <a:latin typeface="Trebuchet MS"/>
                <a:cs typeface="Trebuchet MS"/>
              </a:rPr>
              <a:t>have</a:t>
            </a:r>
            <a:r>
              <a:rPr sz="2600" b="1" spc="-105" dirty="0">
                <a:solidFill>
                  <a:srgbClr val="292959"/>
                </a:solidFill>
                <a:latin typeface="Trebuchet MS"/>
                <a:cs typeface="Trebuchet MS"/>
              </a:rPr>
              <a:t> </a:t>
            </a:r>
            <a:r>
              <a:rPr sz="2600" b="1" dirty="0">
                <a:solidFill>
                  <a:srgbClr val="292959"/>
                </a:solidFill>
                <a:latin typeface="Trebuchet MS"/>
                <a:cs typeface="Trebuchet MS"/>
              </a:rPr>
              <a:t>regard</a:t>
            </a:r>
            <a:r>
              <a:rPr sz="2600" b="1" spc="-105" dirty="0">
                <a:solidFill>
                  <a:srgbClr val="292959"/>
                </a:solidFill>
                <a:latin typeface="Trebuchet MS"/>
                <a:cs typeface="Trebuchet MS"/>
              </a:rPr>
              <a:t> </a:t>
            </a:r>
            <a:r>
              <a:rPr sz="2600" b="1" spc="-55" dirty="0">
                <a:solidFill>
                  <a:srgbClr val="292959"/>
                </a:solidFill>
                <a:latin typeface="Trebuchet MS"/>
                <a:cs typeface="Trebuchet MS"/>
              </a:rPr>
              <a:t>to</a:t>
            </a:r>
            <a:r>
              <a:rPr sz="2600" b="1" spc="-105" dirty="0">
                <a:solidFill>
                  <a:srgbClr val="292959"/>
                </a:solidFill>
                <a:latin typeface="Trebuchet MS"/>
                <a:cs typeface="Trebuchet MS"/>
              </a:rPr>
              <a:t> </a:t>
            </a:r>
            <a:r>
              <a:rPr sz="2600" b="1" spc="-85" dirty="0">
                <a:solidFill>
                  <a:srgbClr val="292959"/>
                </a:solidFill>
                <a:latin typeface="Trebuchet MS"/>
                <a:cs typeface="Trebuchet MS"/>
              </a:rPr>
              <a:t>the</a:t>
            </a:r>
            <a:r>
              <a:rPr sz="2600" b="1" spc="-110" dirty="0">
                <a:solidFill>
                  <a:srgbClr val="292959"/>
                </a:solidFill>
                <a:latin typeface="Trebuchet MS"/>
                <a:cs typeface="Trebuchet MS"/>
              </a:rPr>
              <a:t> </a:t>
            </a:r>
            <a:r>
              <a:rPr sz="2600" b="1" spc="-30" dirty="0">
                <a:solidFill>
                  <a:srgbClr val="292959"/>
                </a:solidFill>
                <a:latin typeface="Trebuchet MS"/>
                <a:cs typeface="Trebuchet MS"/>
              </a:rPr>
              <a:t>whole</a:t>
            </a:r>
            <a:r>
              <a:rPr sz="2600" b="1" spc="-105" dirty="0">
                <a:solidFill>
                  <a:srgbClr val="292959"/>
                </a:solidFill>
                <a:latin typeface="Trebuchet MS"/>
                <a:cs typeface="Trebuchet MS"/>
              </a:rPr>
              <a:t> </a:t>
            </a:r>
            <a:r>
              <a:rPr sz="2600" b="1" dirty="0">
                <a:solidFill>
                  <a:srgbClr val="292959"/>
                </a:solidFill>
                <a:latin typeface="Trebuchet MS"/>
                <a:cs typeface="Trebuchet MS"/>
              </a:rPr>
              <a:t>circumstances</a:t>
            </a:r>
            <a:r>
              <a:rPr sz="2600" b="1" spc="-105" dirty="0">
                <a:solidFill>
                  <a:srgbClr val="292959"/>
                </a:solidFill>
                <a:latin typeface="Trebuchet MS"/>
                <a:cs typeface="Trebuchet MS"/>
              </a:rPr>
              <a:t> </a:t>
            </a:r>
            <a:r>
              <a:rPr sz="2600" b="1" dirty="0">
                <a:solidFill>
                  <a:srgbClr val="292959"/>
                </a:solidFill>
                <a:latin typeface="Trebuchet MS"/>
                <a:cs typeface="Trebuchet MS"/>
              </a:rPr>
              <a:t>of</a:t>
            </a:r>
            <a:r>
              <a:rPr sz="2600" b="1" spc="-105" dirty="0">
                <a:solidFill>
                  <a:srgbClr val="292959"/>
                </a:solidFill>
                <a:latin typeface="Trebuchet MS"/>
                <a:cs typeface="Trebuchet MS"/>
              </a:rPr>
              <a:t> </a:t>
            </a:r>
            <a:r>
              <a:rPr sz="2600" b="1" spc="-85" dirty="0">
                <a:solidFill>
                  <a:srgbClr val="292959"/>
                </a:solidFill>
                <a:latin typeface="Trebuchet MS"/>
                <a:cs typeface="Trebuchet MS"/>
              </a:rPr>
              <a:t>the</a:t>
            </a:r>
            <a:r>
              <a:rPr sz="2600" b="1" spc="-105" dirty="0">
                <a:solidFill>
                  <a:srgbClr val="292959"/>
                </a:solidFill>
                <a:latin typeface="Trebuchet MS"/>
                <a:cs typeface="Trebuchet MS"/>
              </a:rPr>
              <a:t> </a:t>
            </a:r>
            <a:r>
              <a:rPr sz="2600" b="1" spc="-10" dirty="0">
                <a:solidFill>
                  <a:srgbClr val="292959"/>
                </a:solidFill>
                <a:latin typeface="Trebuchet MS"/>
                <a:cs typeface="Trebuchet MS"/>
              </a:rPr>
              <a:t>parties’ </a:t>
            </a:r>
            <a:r>
              <a:rPr sz="2600" b="1" spc="-20" dirty="0">
                <a:solidFill>
                  <a:srgbClr val="292959"/>
                </a:solidFill>
                <a:latin typeface="Trebuchet MS"/>
                <a:cs typeface="Trebuchet MS"/>
              </a:rPr>
              <a:t>relationship</a:t>
            </a:r>
            <a:r>
              <a:rPr sz="2600" b="1" spc="-135" dirty="0">
                <a:solidFill>
                  <a:srgbClr val="292959"/>
                </a:solidFill>
                <a:latin typeface="Trebuchet MS"/>
                <a:cs typeface="Trebuchet MS"/>
              </a:rPr>
              <a:t> </a:t>
            </a:r>
            <a:r>
              <a:rPr sz="2600" b="1" spc="-75" dirty="0">
                <a:solidFill>
                  <a:srgbClr val="292959"/>
                </a:solidFill>
                <a:latin typeface="Trebuchet MS"/>
                <a:cs typeface="Trebuchet MS"/>
              </a:rPr>
              <a:t>with</a:t>
            </a:r>
            <a:r>
              <a:rPr sz="2600" b="1" spc="-135" dirty="0">
                <a:solidFill>
                  <a:srgbClr val="292959"/>
                </a:solidFill>
                <a:latin typeface="Trebuchet MS"/>
                <a:cs typeface="Trebuchet MS"/>
              </a:rPr>
              <a:t> </a:t>
            </a:r>
            <a:r>
              <a:rPr sz="2600" b="1" spc="-85" dirty="0">
                <a:solidFill>
                  <a:srgbClr val="292959"/>
                </a:solidFill>
                <a:latin typeface="Trebuchet MS"/>
                <a:cs typeface="Trebuchet MS"/>
              </a:rPr>
              <a:t>the</a:t>
            </a:r>
            <a:r>
              <a:rPr sz="2600" b="1" spc="-135" dirty="0">
                <a:solidFill>
                  <a:srgbClr val="292959"/>
                </a:solidFill>
                <a:latin typeface="Trebuchet MS"/>
                <a:cs typeface="Trebuchet MS"/>
              </a:rPr>
              <a:t> </a:t>
            </a:r>
            <a:r>
              <a:rPr sz="2600" b="1" spc="-85" dirty="0">
                <a:solidFill>
                  <a:srgbClr val="292959"/>
                </a:solidFill>
                <a:latin typeface="Trebuchet MS"/>
                <a:cs typeface="Trebuchet MS"/>
              </a:rPr>
              <a:t>property</a:t>
            </a:r>
            <a:r>
              <a:rPr sz="2600" spc="-85" dirty="0">
                <a:solidFill>
                  <a:srgbClr val="292959"/>
                </a:solidFill>
                <a:latin typeface="Trebuchet MS"/>
                <a:cs typeface="Trebuchet MS"/>
              </a:rPr>
              <a:t>, </a:t>
            </a:r>
            <a:r>
              <a:rPr sz="2600" spc="-95" dirty="0">
                <a:solidFill>
                  <a:srgbClr val="292959"/>
                </a:solidFill>
                <a:latin typeface="Trebuchet MS"/>
                <a:cs typeface="Trebuchet MS"/>
              </a:rPr>
              <a:t>referring</a:t>
            </a:r>
            <a:r>
              <a:rPr sz="2600" spc="-85" dirty="0">
                <a:solidFill>
                  <a:srgbClr val="292959"/>
                </a:solidFill>
                <a:latin typeface="Trebuchet MS"/>
                <a:cs typeface="Trebuchet MS"/>
              </a:rPr>
              <a:t> </a:t>
            </a:r>
            <a:r>
              <a:rPr sz="2600" spc="-45" dirty="0">
                <a:solidFill>
                  <a:srgbClr val="292959"/>
                </a:solidFill>
                <a:latin typeface="Trebuchet MS"/>
                <a:cs typeface="Trebuchet MS"/>
              </a:rPr>
              <a:t>to</a:t>
            </a:r>
            <a:r>
              <a:rPr sz="2600" spc="-85" dirty="0">
                <a:solidFill>
                  <a:srgbClr val="292959"/>
                </a:solidFill>
                <a:latin typeface="Trebuchet MS"/>
                <a:cs typeface="Trebuchet MS"/>
              </a:rPr>
              <a:t> </a:t>
            </a:r>
            <a:r>
              <a:rPr sz="2600" spc="-100" dirty="0">
                <a:solidFill>
                  <a:srgbClr val="292959"/>
                </a:solidFill>
                <a:latin typeface="Trebuchet MS"/>
                <a:cs typeface="Trebuchet MS"/>
              </a:rPr>
              <a:t>the</a:t>
            </a:r>
            <a:r>
              <a:rPr sz="2600" spc="-85" dirty="0">
                <a:solidFill>
                  <a:srgbClr val="292959"/>
                </a:solidFill>
                <a:latin typeface="Trebuchet MS"/>
                <a:cs typeface="Trebuchet MS"/>
              </a:rPr>
              <a:t> </a:t>
            </a:r>
            <a:r>
              <a:rPr sz="2600" spc="-80" dirty="0">
                <a:solidFill>
                  <a:srgbClr val="292959"/>
                </a:solidFill>
                <a:latin typeface="Trebuchet MS"/>
                <a:cs typeface="Trebuchet MS"/>
              </a:rPr>
              <a:t>various</a:t>
            </a:r>
            <a:r>
              <a:rPr sz="2600" spc="-85" dirty="0">
                <a:solidFill>
                  <a:srgbClr val="292959"/>
                </a:solidFill>
                <a:latin typeface="Trebuchet MS"/>
                <a:cs typeface="Trebuchet MS"/>
              </a:rPr>
              <a:t> </a:t>
            </a:r>
            <a:r>
              <a:rPr sz="2600" spc="-35" dirty="0">
                <a:solidFill>
                  <a:srgbClr val="292959"/>
                </a:solidFill>
                <a:latin typeface="Trebuchet MS"/>
                <a:cs typeface="Trebuchet MS"/>
              </a:rPr>
              <a:t>factors</a:t>
            </a:r>
            <a:r>
              <a:rPr sz="2600" spc="-80" dirty="0">
                <a:solidFill>
                  <a:srgbClr val="292959"/>
                </a:solidFill>
                <a:latin typeface="Trebuchet MS"/>
                <a:cs typeface="Trebuchet MS"/>
              </a:rPr>
              <a:t> </a:t>
            </a:r>
            <a:r>
              <a:rPr sz="2600" spc="-85" dirty="0">
                <a:solidFill>
                  <a:srgbClr val="292959"/>
                </a:solidFill>
                <a:latin typeface="Trebuchet MS"/>
                <a:cs typeface="Trebuchet MS"/>
              </a:rPr>
              <a:t>identified </a:t>
            </a:r>
            <a:r>
              <a:rPr sz="2600" spc="-140" dirty="0">
                <a:solidFill>
                  <a:srgbClr val="292959"/>
                </a:solidFill>
                <a:latin typeface="Trebuchet MS"/>
                <a:cs typeface="Trebuchet MS"/>
              </a:rPr>
              <a:t>in</a:t>
            </a:r>
            <a:r>
              <a:rPr sz="2600" spc="-85" dirty="0">
                <a:solidFill>
                  <a:srgbClr val="292959"/>
                </a:solidFill>
                <a:latin typeface="Trebuchet MS"/>
                <a:cs typeface="Trebuchet MS"/>
              </a:rPr>
              <a:t> </a:t>
            </a:r>
            <a:r>
              <a:rPr sz="2600" dirty="0">
                <a:solidFill>
                  <a:srgbClr val="292959"/>
                </a:solidFill>
                <a:latin typeface="Trebuchet MS"/>
                <a:cs typeface="Trebuchet MS"/>
              </a:rPr>
              <a:t>Stack</a:t>
            </a:r>
            <a:r>
              <a:rPr sz="2600" spc="-85" dirty="0">
                <a:solidFill>
                  <a:srgbClr val="292959"/>
                </a:solidFill>
                <a:latin typeface="Trebuchet MS"/>
                <a:cs typeface="Trebuchet MS"/>
              </a:rPr>
              <a:t> </a:t>
            </a:r>
            <a:r>
              <a:rPr sz="2600" spc="-10" dirty="0">
                <a:solidFill>
                  <a:srgbClr val="292959"/>
                </a:solidFill>
                <a:latin typeface="Trebuchet MS"/>
                <a:cs typeface="Trebuchet MS"/>
              </a:rPr>
              <a:t>(para</a:t>
            </a:r>
            <a:r>
              <a:rPr sz="2600" spc="-85" dirty="0">
                <a:solidFill>
                  <a:srgbClr val="292959"/>
                </a:solidFill>
                <a:latin typeface="Trebuchet MS"/>
                <a:cs typeface="Trebuchet MS"/>
              </a:rPr>
              <a:t> </a:t>
            </a:r>
            <a:r>
              <a:rPr sz="2600" spc="-75" dirty="0">
                <a:solidFill>
                  <a:srgbClr val="292959"/>
                </a:solidFill>
                <a:latin typeface="Trebuchet MS"/>
                <a:cs typeface="Trebuchet MS"/>
              </a:rPr>
              <a:t>69)</a:t>
            </a:r>
            <a:r>
              <a:rPr sz="2600" spc="-85" dirty="0">
                <a:solidFill>
                  <a:srgbClr val="292959"/>
                </a:solidFill>
                <a:latin typeface="Trebuchet MS"/>
                <a:cs typeface="Trebuchet MS"/>
              </a:rPr>
              <a:t> </a:t>
            </a:r>
            <a:r>
              <a:rPr sz="2600" dirty="0">
                <a:solidFill>
                  <a:srgbClr val="292959"/>
                </a:solidFill>
                <a:latin typeface="Trebuchet MS"/>
                <a:cs typeface="Trebuchet MS"/>
              </a:rPr>
              <a:t>and</a:t>
            </a:r>
            <a:r>
              <a:rPr sz="2600" spc="-85" dirty="0">
                <a:solidFill>
                  <a:srgbClr val="292959"/>
                </a:solidFill>
                <a:latin typeface="Trebuchet MS"/>
                <a:cs typeface="Trebuchet MS"/>
              </a:rPr>
              <a:t> </a:t>
            </a:r>
            <a:r>
              <a:rPr sz="2600" dirty="0">
                <a:solidFill>
                  <a:srgbClr val="292959"/>
                </a:solidFill>
                <a:latin typeface="Trebuchet MS"/>
                <a:cs typeface="Trebuchet MS"/>
              </a:rPr>
              <a:t>adopt</a:t>
            </a:r>
            <a:r>
              <a:rPr sz="2600" spc="-85" dirty="0">
                <a:solidFill>
                  <a:srgbClr val="292959"/>
                </a:solidFill>
                <a:latin typeface="Trebuchet MS"/>
                <a:cs typeface="Trebuchet MS"/>
              </a:rPr>
              <a:t> </a:t>
            </a:r>
            <a:r>
              <a:rPr sz="2600" spc="105" dirty="0">
                <a:solidFill>
                  <a:srgbClr val="292959"/>
                </a:solidFill>
                <a:latin typeface="Trebuchet MS"/>
                <a:cs typeface="Trebuchet MS"/>
              </a:rPr>
              <a:t>a</a:t>
            </a:r>
            <a:r>
              <a:rPr sz="2600" spc="-85" dirty="0">
                <a:solidFill>
                  <a:srgbClr val="292959"/>
                </a:solidFill>
                <a:latin typeface="Trebuchet MS"/>
                <a:cs typeface="Trebuchet MS"/>
              </a:rPr>
              <a:t> </a:t>
            </a:r>
            <a:r>
              <a:rPr sz="2600" spc="-95" dirty="0">
                <a:solidFill>
                  <a:srgbClr val="292959"/>
                </a:solidFill>
                <a:latin typeface="Trebuchet MS"/>
                <a:cs typeface="Trebuchet MS"/>
              </a:rPr>
              <a:t>more</a:t>
            </a:r>
            <a:r>
              <a:rPr sz="2600" spc="-80" dirty="0">
                <a:solidFill>
                  <a:srgbClr val="292959"/>
                </a:solidFill>
                <a:latin typeface="Trebuchet MS"/>
                <a:cs typeface="Trebuchet MS"/>
              </a:rPr>
              <a:t> </a:t>
            </a:r>
            <a:r>
              <a:rPr sz="2600" spc="-10" dirty="0">
                <a:solidFill>
                  <a:srgbClr val="292959"/>
                </a:solidFill>
                <a:latin typeface="Trebuchet MS"/>
                <a:cs typeface="Trebuchet MS"/>
              </a:rPr>
              <a:t>flexible </a:t>
            </a:r>
            <a:r>
              <a:rPr sz="2600" dirty="0">
                <a:solidFill>
                  <a:srgbClr val="292959"/>
                </a:solidFill>
                <a:latin typeface="Trebuchet MS"/>
                <a:cs typeface="Trebuchet MS"/>
              </a:rPr>
              <a:t>approach</a:t>
            </a:r>
            <a:r>
              <a:rPr sz="2600" spc="-45" dirty="0">
                <a:solidFill>
                  <a:srgbClr val="292959"/>
                </a:solidFill>
                <a:latin typeface="Trebuchet MS"/>
                <a:cs typeface="Trebuchet MS"/>
              </a:rPr>
              <a:t> </a:t>
            </a:r>
            <a:r>
              <a:rPr sz="2600" spc="-114" dirty="0">
                <a:solidFill>
                  <a:srgbClr val="292959"/>
                </a:solidFill>
                <a:latin typeface="Trebuchet MS"/>
                <a:cs typeface="Trebuchet MS"/>
              </a:rPr>
              <a:t>(Pawlowski,</a:t>
            </a:r>
            <a:r>
              <a:rPr sz="2600" spc="-45" dirty="0">
                <a:solidFill>
                  <a:srgbClr val="292959"/>
                </a:solidFill>
                <a:latin typeface="Trebuchet MS"/>
                <a:cs typeface="Trebuchet MS"/>
              </a:rPr>
              <a:t> </a:t>
            </a:r>
            <a:r>
              <a:rPr sz="2600" spc="-10" dirty="0">
                <a:solidFill>
                  <a:srgbClr val="292959"/>
                </a:solidFill>
                <a:latin typeface="Trebuchet MS"/>
                <a:cs typeface="Trebuchet MS"/>
              </a:rPr>
              <a:t>2012)</a:t>
            </a:r>
            <a:endParaRPr sz="2600">
              <a:latin typeface="Trebuchet MS"/>
              <a:cs typeface="Trebuchet MS"/>
            </a:endParaRPr>
          </a:p>
          <a:p>
            <a:pPr marL="12700" marR="414020">
              <a:lnSpc>
                <a:spcPct val="137000"/>
              </a:lnSpc>
            </a:pPr>
            <a:r>
              <a:rPr sz="2600" spc="-125" dirty="0">
                <a:solidFill>
                  <a:srgbClr val="292959"/>
                </a:solidFill>
                <a:latin typeface="Trebuchet MS"/>
                <a:cs typeface="Trebuchet MS"/>
              </a:rPr>
              <a:t>If</a:t>
            </a:r>
            <a:r>
              <a:rPr sz="2600" spc="-75" dirty="0">
                <a:solidFill>
                  <a:srgbClr val="292959"/>
                </a:solidFill>
                <a:latin typeface="Trebuchet MS"/>
                <a:cs typeface="Trebuchet MS"/>
              </a:rPr>
              <a:t> </a:t>
            </a:r>
            <a:r>
              <a:rPr sz="2600" spc="-55" dirty="0">
                <a:solidFill>
                  <a:srgbClr val="292959"/>
                </a:solidFill>
                <a:latin typeface="Trebuchet MS"/>
                <a:cs typeface="Trebuchet MS"/>
              </a:rPr>
              <a:t>parties</a:t>
            </a:r>
            <a:r>
              <a:rPr sz="2600" spc="-75" dirty="0">
                <a:solidFill>
                  <a:srgbClr val="292959"/>
                </a:solidFill>
                <a:latin typeface="Trebuchet MS"/>
                <a:cs typeface="Trebuchet MS"/>
              </a:rPr>
              <a:t> </a:t>
            </a:r>
            <a:r>
              <a:rPr sz="2600" dirty="0">
                <a:solidFill>
                  <a:srgbClr val="292959"/>
                </a:solidFill>
                <a:latin typeface="Trebuchet MS"/>
                <a:cs typeface="Trebuchet MS"/>
              </a:rPr>
              <a:t>approached</a:t>
            </a:r>
            <a:r>
              <a:rPr sz="2600" spc="-75" dirty="0">
                <a:solidFill>
                  <a:srgbClr val="292959"/>
                </a:solidFill>
                <a:latin typeface="Trebuchet MS"/>
                <a:cs typeface="Trebuchet MS"/>
              </a:rPr>
              <a:t> </a:t>
            </a:r>
            <a:r>
              <a:rPr sz="2600" spc="-90" dirty="0">
                <a:solidFill>
                  <a:srgbClr val="292959"/>
                </a:solidFill>
                <a:latin typeface="Trebuchet MS"/>
                <a:cs typeface="Trebuchet MS"/>
              </a:rPr>
              <a:t>relationship</a:t>
            </a:r>
            <a:r>
              <a:rPr sz="2600" spc="-70" dirty="0">
                <a:solidFill>
                  <a:srgbClr val="292959"/>
                </a:solidFill>
                <a:latin typeface="Trebuchet MS"/>
                <a:cs typeface="Trebuchet MS"/>
              </a:rPr>
              <a:t> </a:t>
            </a:r>
            <a:r>
              <a:rPr sz="2600" dirty="0">
                <a:solidFill>
                  <a:srgbClr val="292959"/>
                </a:solidFill>
                <a:latin typeface="Trebuchet MS"/>
                <a:cs typeface="Trebuchet MS"/>
              </a:rPr>
              <a:t>as</a:t>
            </a:r>
            <a:r>
              <a:rPr sz="2600" spc="-75" dirty="0">
                <a:solidFill>
                  <a:srgbClr val="292959"/>
                </a:solidFill>
                <a:latin typeface="Trebuchet MS"/>
                <a:cs typeface="Trebuchet MS"/>
              </a:rPr>
              <a:t> </a:t>
            </a:r>
            <a:r>
              <a:rPr sz="2600" spc="105" dirty="0">
                <a:solidFill>
                  <a:srgbClr val="292959"/>
                </a:solidFill>
                <a:latin typeface="Trebuchet MS"/>
                <a:cs typeface="Trebuchet MS"/>
              </a:rPr>
              <a:t>a</a:t>
            </a:r>
            <a:r>
              <a:rPr sz="2600" spc="-75" dirty="0">
                <a:solidFill>
                  <a:srgbClr val="292959"/>
                </a:solidFill>
                <a:latin typeface="Trebuchet MS"/>
                <a:cs typeface="Trebuchet MS"/>
              </a:rPr>
              <a:t> </a:t>
            </a:r>
            <a:r>
              <a:rPr sz="2600" spc="-160" dirty="0">
                <a:solidFill>
                  <a:srgbClr val="292959"/>
                </a:solidFill>
                <a:latin typeface="Trebuchet MS"/>
                <a:cs typeface="Trebuchet MS"/>
              </a:rPr>
              <a:t>joint</a:t>
            </a:r>
            <a:r>
              <a:rPr sz="2600" spc="-70" dirty="0">
                <a:solidFill>
                  <a:srgbClr val="292959"/>
                </a:solidFill>
                <a:latin typeface="Trebuchet MS"/>
                <a:cs typeface="Trebuchet MS"/>
              </a:rPr>
              <a:t> </a:t>
            </a:r>
            <a:r>
              <a:rPr sz="2600" spc="-120" dirty="0">
                <a:solidFill>
                  <a:srgbClr val="292959"/>
                </a:solidFill>
                <a:latin typeface="Trebuchet MS"/>
                <a:cs typeface="Trebuchet MS"/>
              </a:rPr>
              <a:t>enterprise,</a:t>
            </a:r>
            <a:r>
              <a:rPr sz="2600" spc="-75" dirty="0">
                <a:solidFill>
                  <a:srgbClr val="292959"/>
                </a:solidFill>
                <a:latin typeface="Trebuchet MS"/>
                <a:cs typeface="Trebuchet MS"/>
              </a:rPr>
              <a:t> </a:t>
            </a:r>
            <a:r>
              <a:rPr sz="2600" spc="-130" dirty="0">
                <a:solidFill>
                  <a:srgbClr val="292959"/>
                </a:solidFill>
                <a:latin typeface="Trebuchet MS"/>
                <a:cs typeface="Trebuchet MS"/>
              </a:rPr>
              <a:t>with</a:t>
            </a:r>
            <a:r>
              <a:rPr sz="2600" spc="-75" dirty="0">
                <a:solidFill>
                  <a:srgbClr val="292959"/>
                </a:solidFill>
                <a:latin typeface="Trebuchet MS"/>
                <a:cs typeface="Trebuchet MS"/>
              </a:rPr>
              <a:t> </a:t>
            </a:r>
            <a:r>
              <a:rPr sz="2600" spc="-50" dirty="0">
                <a:solidFill>
                  <a:srgbClr val="292959"/>
                </a:solidFill>
                <a:latin typeface="Trebuchet MS"/>
                <a:cs typeface="Trebuchet MS"/>
              </a:rPr>
              <a:t>both</a:t>
            </a:r>
            <a:r>
              <a:rPr sz="2600" spc="-70" dirty="0">
                <a:solidFill>
                  <a:srgbClr val="292959"/>
                </a:solidFill>
                <a:latin typeface="Trebuchet MS"/>
                <a:cs typeface="Trebuchet MS"/>
              </a:rPr>
              <a:t> </a:t>
            </a:r>
            <a:r>
              <a:rPr sz="2600" spc="-55" dirty="0">
                <a:solidFill>
                  <a:srgbClr val="292959"/>
                </a:solidFill>
                <a:latin typeface="Trebuchet MS"/>
                <a:cs typeface="Trebuchet MS"/>
              </a:rPr>
              <a:t>parties</a:t>
            </a:r>
            <a:r>
              <a:rPr sz="2600" spc="-75" dirty="0">
                <a:solidFill>
                  <a:srgbClr val="292959"/>
                </a:solidFill>
                <a:latin typeface="Trebuchet MS"/>
                <a:cs typeface="Trebuchet MS"/>
              </a:rPr>
              <a:t> </a:t>
            </a:r>
            <a:r>
              <a:rPr sz="2600" spc="-40" dirty="0">
                <a:solidFill>
                  <a:srgbClr val="292959"/>
                </a:solidFill>
                <a:latin typeface="Trebuchet MS"/>
                <a:cs typeface="Trebuchet MS"/>
              </a:rPr>
              <a:t>bringing</a:t>
            </a:r>
            <a:r>
              <a:rPr sz="2600" spc="-75" dirty="0">
                <a:solidFill>
                  <a:srgbClr val="292959"/>
                </a:solidFill>
                <a:latin typeface="Trebuchet MS"/>
                <a:cs typeface="Trebuchet MS"/>
              </a:rPr>
              <a:t> </a:t>
            </a:r>
            <a:r>
              <a:rPr sz="2600" spc="-45" dirty="0">
                <a:solidFill>
                  <a:srgbClr val="292959"/>
                </a:solidFill>
                <a:latin typeface="Trebuchet MS"/>
                <a:cs typeface="Trebuchet MS"/>
              </a:rPr>
              <a:t>to</a:t>
            </a:r>
            <a:r>
              <a:rPr sz="2600" spc="-75" dirty="0">
                <a:solidFill>
                  <a:srgbClr val="292959"/>
                </a:solidFill>
                <a:latin typeface="Trebuchet MS"/>
                <a:cs typeface="Trebuchet MS"/>
              </a:rPr>
              <a:t> </a:t>
            </a:r>
            <a:r>
              <a:rPr sz="2600" spc="-100" dirty="0">
                <a:solidFill>
                  <a:srgbClr val="292959"/>
                </a:solidFill>
                <a:latin typeface="Trebuchet MS"/>
                <a:cs typeface="Trebuchet MS"/>
              </a:rPr>
              <a:t>the</a:t>
            </a:r>
            <a:r>
              <a:rPr sz="2600" spc="-70" dirty="0">
                <a:solidFill>
                  <a:srgbClr val="292959"/>
                </a:solidFill>
                <a:latin typeface="Trebuchet MS"/>
                <a:cs typeface="Trebuchet MS"/>
              </a:rPr>
              <a:t> </a:t>
            </a:r>
            <a:r>
              <a:rPr sz="2600" spc="-90" dirty="0">
                <a:solidFill>
                  <a:srgbClr val="292959"/>
                </a:solidFill>
                <a:latin typeface="Trebuchet MS"/>
                <a:cs typeface="Trebuchet MS"/>
              </a:rPr>
              <a:t>relationship</a:t>
            </a:r>
            <a:r>
              <a:rPr sz="2600" spc="-75" dirty="0">
                <a:solidFill>
                  <a:srgbClr val="292959"/>
                </a:solidFill>
                <a:latin typeface="Trebuchet MS"/>
                <a:cs typeface="Trebuchet MS"/>
              </a:rPr>
              <a:t> </a:t>
            </a:r>
            <a:r>
              <a:rPr sz="2600" spc="-85" dirty="0">
                <a:solidFill>
                  <a:srgbClr val="292959"/>
                </a:solidFill>
                <a:latin typeface="Trebuchet MS"/>
                <a:cs typeface="Trebuchet MS"/>
              </a:rPr>
              <a:t>whatever</a:t>
            </a:r>
            <a:r>
              <a:rPr sz="2600" spc="-75" dirty="0">
                <a:solidFill>
                  <a:srgbClr val="292959"/>
                </a:solidFill>
                <a:latin typeface="Trebuchet MS"/>
                <a:cs typeface="Trebuchet MS"/>
              </a:rPr>
              <a:t> </a:t>
            </a:r>
            <a:r>
              <a:rPr sz="2600" spc="-10" dirty="0">
                <a:solidFill>
                  <a:srgbClr val="292959"/>
                </a:solidFill>
                <a:latin typeface="Trebuchet MS"/>
                <a:cs typeface="Trebuchet MS"/>
              </a:rPr>
              <a:t>assets </a:t>
            </a:r>
            <a:r>
              <a:rPr sz="2600" spc="-125" dirty="0">
                <a:solidFill>
                  <a:srgbClr val="292959"/>
                </a:solidFill>
                <a:latin typeface="Trebuchet MS"/>
                <a:cs typeface="Trebuchet MS"/>
              </a:rPr>
              <a:t>they</a:t>
            </a:r>
            <a:r>
              <a:rPr sz="2600" spc="-80" dirty="0">
                <a:solidFill>
                  <a:srgbClr val="292959"/>
                </a:solidFill>
                <a:latin typeface="Trebuchet MS"/>
                <a:cs typeface="Trebuchet MS"/>
              </a:rPr>
              <a:t> </a:t>
            </a:r>
            <a:r>
              <a:rPr sz="2600" dirty="0">
                <a:solidFill>
                  <a:srgbClr val="292959"/>
                </a:solidFill>
                <a:latin typeface="Trebuchet MS"/>
                <a:cs typeface="Trebuchet MS"/>
              </a:rPr>
              <a:t>had</a:t>
            </a:r>
            <a:r>
              <a:rPr sz="2600" spc="-80" dirty="0">
                <a:solidFill>
                  <a:srgbClr val="292959"/>
                </a:solidFill>
                <a:latin typeface="Trebuchet MS"/>
                <a:cs typeface="Trebuchet MS"/>
              </a:rPr>
              <a:t> </a:t>
            </a:r>
            <a:r>
              <a:rPr sz="2600" spc="-85" dirty="0">
                <a:solidFill>
                  <a:srgbClr val="292959"/>
                </a:solidFill>
                <a:latin typeface="Trebuchet MS"/>
                <a:cs typeface="Trebuchet MS"/>
              </a:rPr>
              <a:t>for</a:t>
            </a:r>
            <a:r>
              <a:rPr sz="2600" spc="-80" dirty="0">
                <a:solidFill>
                  <a:srgbClr val="292959"/>
                </a:solidFill>
                <a:latin typeface="Trebuchet MS"/>
                <a:cs typeface="Trebuchet MS"/>
              </a:rPr>
              <a:t> </a:t>
            </a:r>
            <a:r>
              <a:rPr sz="2600" spc="-140" dirty="0">
                <a:solidFill>
                  <a:srgbClr val="292959"/>
                </a:solidFill>
                <a:latin typeface="Trebuchet MS"/>
                <a:cs typeface="Trebuchet MS"/>
              </a:rPr>
              <a:t>their</a:t>
            </a:r>
            <a:r>
              <a:rPr sz="2600" spc="-80" dirty="0">
                <a:solidFill>
                  <a:srgbClr val="292959"/>
                </a:solidFill>
                <a:latin typeface="Trebuchet MS"/>
                <a:cs typeface="Trebuchet MS"/>
              </a:rPr>
              <a:t> </a:t>
            </a:r>
            <a:r>
              <a:rPr sz="2600" spc="-120" dirty="0">
                <a:solidFill>
                  <a:srgbClr val="292959"/>
                </a:solidFill>
                <a:latin typeface="Trebuchet MS"/>
                <a:cs typeface="Trebuchet MS"/>
              </a:rPr>
              <a:t>mutual</a:t>
            </a:r>
            <a:r>
              <a:rPr sz="2600" spc="-80" dirty="0">
                <a:solidFill>
                  <a:srgbClr val="292959"/>
                </a:solidFill>
                <a:latin typeface="Trebuchet MS"/>
                <a:cs typeface="Trebuchet MS"/>
              </a:rPr>
              <a:t> </a:t>
            </a:r>
            <a:r>
              <a:rPr sz="2600" spc="-75" dirty="0">
                <a:solidFill>
                  <a:srgbClr val="292959"/>
                </a:solidFill>
                <a:latin typeface="Trebuchet MS"/>
                <a:cs typeface="Trebuchet MS"/>
              </a:rPr>
              <a:t>benefit</a:t>
            </a:r>
            <a:r>
              <a:rPr sz="2600" spc="-80" dirty="0">
                <a:solidFill>
                  <a:srgbClr val="292959"/>
                </a:solidFill>
                <a:latin typeface="Trebuchet MS"/>
                <a:cs typeface="Trebuchet MS"/>
              </a:rPr>
              <a:t> </a:t>
            </a:r>
            <a:r>
              <a:rPr sz="2600" dirty="0">
                <a:solidFill>
                  <a:srgbClr val="292959"/>
                </a:solidFill>
                <a:latin typeface="Trebuchet MS"/>
                <a:cs typeface="Trebuchet MS"/>
              </a:rPr>
              <a:t>and</a:t>
            </a:r>
            <a:r>
              <a:rPr sz="2600" spc="-80" dirty="0">
                <a:solidFill>
                  <a:srgbClr val="292959"/>
                </a:solidFill>
                <a:latin typeface="Trebuchet MS"/>
                <a:cs typeface="Trebuchet MS"/>
              </a:rPr>
              <a:t> </a:t>
            </a:r>
            <a:r>
              <a:rPr sz="2600" spc="-75" dirty="0">
                <a:solidFill>
                  <a:srgbClr val="292959"/>
                </a:solidFill>
                <a:latin typeface="Trebuchet MS"/>
                <a:cs typeface="Trebuchet MS"/>
              </a:rPr>
              <a:t>“doing</a:t>
            </a:r>
            <a:r>
              <a:rPr sz="2600" spc="-80" dirty="0">
                <a:solidFill>
                  <a:srgbClr val="292959"/>
                </a:solidFill>
                <a:latin typeface="Trebuchet MS"/>
                <a:cs typeface="Trebuchet MS"/>
              </a:rPr>
              <a:t> </a:t>
            </a:r>
            <a:r>
              <a:rPr sz="2600" spc="-55" dirty="0">
                <a:solidFill>
                  <a:srgbClr val="292959"/>
                </a:solidFill>
                <a:latin typeface="Trebuchet MS"/>
                <a:cs typeface="Trebuchet MS"/>
              </a:rPr>
              <a:t>what</a:t>
            </a:r>
            <a:r>
              <a:rPr sz="2600" spc="-80" dirty="0">
                <a:solidFill>
                  <a:srgbClr val="292959"/>
                </a:solidFill>
                <a:latin typeface="Trebuchet MS"/>
                <a:cs typeface="Trebuchet MS"/>
              </a:rPr>
              <a:t> </a:t>
            </a:r>
            <a:r>
              <a:rPr sz="2600" spc="-125" dirty="0">
                <a:solidFill>
                  <a:srgbClr val="292959"/>
                </a:solidFill>
                <a:latin typeface="Trebuchet MS"/>
                <a:cs typeface="Trebuchet MS"/>
              </a:rPr>
              <a:t>they</a:t>
            </a:r>
            <a:r>
              <a:rPr sz="2600" spc="-80" dirty="0">
                <a:solidFill>
                  <a:srgbClr val="292959"/>
                </a:solidFill>
                <a:latin typeface="Trebuchet MS"/>
                <a:cs typeface="Trebuchet MS"/>
              </a:rPr>
              <a:t> </a:t>
            </a:r>
            <a:r>
              <a:rPr sz="2600" spc="-110" dirty="0">
                <a:solidFill>
                  <a:srgbClr val="292959"/>
                </a:solidFill>
                <a:latin typeface="Trebuchet MS"/>
                <a:cs typeface="Trebuchet MS"/>
              </a:rPr>
              <a:t>could”</a:t>
            </a:r>
            <a:r>
              <a:rPr sz="2600" spc="-80" dirty="0">
                <a:solidFill>
                  <a:srgbClr val="292959"/>
                </a:solidFill>
                <a:latin typeface="Trebuchet MS"/>
                <a:cs typeface="Trebuchet MS"/>
              </a:rPr>
              <a:t> </a:t>
            </a:r>
            <a:r>
              <a:rPr sz="2600" spc="-140" dirty="0">
                <a:solidFill>
                  <a:srgbClr val="292959"/>
                </a:solidFill>
                <a:latin typeface="Trebuchet MS"/>
                <a:cs typeface="Trebuchet MS"/>
              </a:rPr>
              <a:t>in</a:t>
            </a:r>
            <a:r>
              <a:rPr sz="2600" spc="-75" dirty="0">
                <a:solidFill>
                  <a:srgbClr val="292959"/>
                </a:solidFill>
                <a:latin typeface="Trebuchet MS"/>
                <a:cs typeface="Trebuchet MS"/>
              </a:rPr>
              <a:t> </a:t>
            </a:r>
            <a:r>
              <a:rPr sz="2600" spc="-95" dirty="0">
                <a:solidFill>
                  <a:srgbClr val="292959"/>
                </a:solidFill>
                <a:latin typeface="Trebuchet MS"/>
                <a:cs typeface="Trebuchet MS"/>
              </a:rPr>
              <a:t>relation</a:t>
            </a:r>
            <a:r>
              <a:rPr sz="2600" spc="-80" dirty="0">
                <a:solidFill>
                  <a:srgbClr val="292959"/>
                </a:solidFill>
                <a:latin typeface="Trebuchet MS"/>
                <a:cs typeface="Trebuchet MS"/>
              </a:rPr>
              <a:t> </a:t>
            </a:r>
            <a:r>
              <a:rPr sz="2600" spc="-45" dirty="0">
                <a:solidFill>
                  <a:srgbClr val="292959"/>
                </a:solidFill>
                <a:latin typeface="Trebuchet MS"/>
                <a:cs typeface="Trebuchet MS"/>
              </a:rPr>
              <a:t>to</a:t>
            </a:r>
            <a:r>
              <a:rPr sz="2600" spc="-80" dirty="0">
                <a:solidFill>
                  <a:srgbClr val="292959"/>
                </a:solidFill>
                <a:latin typeface="Trebuchet MS"/>
                <a:cs typeface="Trebuchet MS"/>
              </a:rPr>
              <a:t> </a:t>
            </a:r>
            <a:r>
              <a:rPr sz="2600" spc="-100" dirty="0">
                <a:solidFill>
                  <a:srgbClr val="292959"/>
                </a:solidFill>
                <a:latin typeface="Trebuchet MS"/>
                <a:cs typeface="Trebuchet MS"/>
              </a:rPr>
              <a:t>the</a:t>
            </a:r>
            <a:r>
              <a:rPr sz="2600" spc="-80" dirty="0">
                <a:solidFill>
                  <a:srgbClr val="292959"/>
                </a:solidFill>
                <a:latin typeface="Trebuchet MS"/>
                <a:cs typeface="Trebuchet MS"/>
              </a:rPr>
              <a:t> </a:t>
            </a:r>
            <a:r>
              <a:rPr sz="2600" spc="-130" dirty="0">
                <a:solidFill>
                  <a:srgbClr val="292959"/>
                </a:solidFill>
                <a:latin typeface="Trebuchet MS"/>
                <a:cs typeface="Trebuchet MS"/>
              </a:rPr>
              <a:t>property,</a:t>
            </a:r>
            <a:r>
              <a:rPr sz="2600" spc="-80" dirty="0">
                <a:solidFill>
                  <a:srgbClr val="292959"/>
                </a:solidFill>
                <a:latin typeface="Trebuchet MS"/>
                <a:cs typeface="Trebuchet MS"/>
              </a:rPr>
              <a:t> </a:t>
            </a:r>
            <a:r>
              <a:rPr sz="2600" spc="105" dirty="0">
                <a:solidFill>
                  <a:srgbClr val="292959"/>
                </a:solidFill>
                <a:latin typeface="Trebuchet MS"/>
                <a:cs typeface="Trebuchet MS"/>
              </a:rPr>
              <a:t>a</a:t>
            </a:r>
            <a:r>
              <a:rPr sz="2600" spc="-80" dirty="0">
                <a:solidFill>
                  <a:srgbClr val="292959"/>
                </a:solidFill>
                <a:latin typeface="Trebuchet MS"/>
                <a:cs typeface="Trebuchet MS"/>
              </a:rPr>
              <a:t> </a:t>
            </a:r>
            <a:r>
              <a:rPr sz="2600" spc="-85" dirty="0">
                <a:solidFill>
                  <a:srgbClr val="292959"/>
                </a:solidFill>
                <a:latin typeface="Trebuchet MS"/>
                <a:cs typeface="Trebuchet MS"/>
              </a:rPr>
              <a:t>court</a:t>
            </a:r>
            <a:r>
              <a:rPr sz="2600" spc="-80" dirty="0">
                <a:solidFill>
                  <a:srgbClr val="292959"/>
                </a:solidFill>
                <a:latin typeface="Trebuchet MS"/>
                <a:cs typeface="Trebuchet MS"/>
              </a:rPr>
              <a:t> </a:t>
            </a:r>
            <a:r>
              <a:rPr sz="2600" u="heavy" spc="-90" dirty="0">
                <a:solidFill>
                  <a:srgbClr val="292959"/>
                </a:solidFill>
                <a:uFill>
                  <a:solidFill>
                    <a:srgbClr val="292959"/>
                  </a:solidFill>
                </a:uFill>
                <a:latin typeface="Trebuchet MS"/>
                <a:cs typeface="Trebuchet MS"/>
              </a:rPr>
              <a:t>might</a:t>
            </a:r>
            <a:r>
              <a:rPr sz="2600" u="none" spc="-80" dirty="0">
                <a:solidFill>
                  <a:srgbClr val="292959"/>
                </a:solidFill>
                <a:latin typeface="Trebuchet MS"/>
                <a:cs typeface="Trebuchet MS"/>
              </a:rPr>
              <a:t> </a:t>
            </a:r>
            <a:r>
              <a:rPr sz="2600" u="none" dirty="0">
                <a:solidFill>
                  <a:srgbClr val="292959"/>
                </a:solidFill>
                <a:latin typeface="Trebuchet MS"/>
                <a:cs typeface="Trebuchet MS"/>
              </a:rPr>
              <a:t>be</a:t>
            </a:r>
            <a:r>
              <a:rPr sz="2600" u="none" spc="-80" dirty="0">
                <a:solidFill>
                  <a:srgbClr val="292959"/>
                </a:solidFill>
                <a:latin typeface="Trebuchet MS"/>
                <a:cs typeface="Trebuchet MS"/>
              </a:rPr>
              <a:t> </a:t>
            </a:r>
            <a:r>
              <a:rPr sz="2600" u="none" spc="-10" dirty="0">
                <a:solidFill>
                  <a:srgbClr val="292959"/>
                </a:solidFill>
                <a:latin typeface="Trebuchet MS"/>
                <a:cs typeface="Trebuchet MS"/>
              </a:rPr>
              <a:t>persuaded </a:t>
            </a:r>
            <a:r>
              <a:rPr sz="2600" u="none" spc="-145" dirty="0">
                <a:solidFill>
                  <a:srgbClr val="292959"/>
                </a:solidFill>
                <a:latin typeface="Trebuchet MS"/>
                <a:cs typeface="Trebuchet MS"/>
              </a:rPr>
              <a:t>that,</a:t>
            </a:r>
            <a:r>
              <a:rPr sz="2600" u="none" spc="-85" dirty="0">
                <a:solidFill>
                  <a:srgbClr val="292959"/>
                </a:solidFill>
                <a:latin typeface="Trebuchet MS"/>
                <a:cs typeface="Trebuchet MS"/>
              </a:rPr>
              <a:t> </a:t>
            </a:r>
            <a:r>
              <a:rPr sz="2600" u="none" spc="-35" dirty="0">
                <a:solidFill>
                  <a:srgbClr val="292959"/>
                </a:solidFill>
                <a:latin typeface="Trebuchet MS"/>
                <a:cs typeface="Trebuchet MS"/>
              </a:rPr>
              <a:t>having</a:t>
            </a:r>
            <a:r>
              <a:rPr sz="2600" u="none" spc="-120" dirty="0">
                <a:solidFill>
                  <a:srgbClr val="292959"/>
                </a:solidFill>
                <a:latin typeface="Trebuchet MS"/>
                <a:cs typeface="Trebuchet MS"/>
              </a:rPr>
              <a:t> </a:t>
            </a:r>
            <a:r>
              <a:rPr sz="2600" u="none" spc="-10" dirty="0">
                <a:solidFill>
                  <a:srgbClr val="292959"/>
                </a:solidFill>
                <a:latin typeface="Trebuchet MS"/>
                <a:cs typeface="Trebuchet MS"/>
              </a:rPr>
              <a:t>regard</a:t>
            </a:r>
            <a:r>
              <a:rPr sz="2600" u="none" spc="-95" dirty="0">
                <a:solidFill>
                  <a:srgbClr val="292959"/>
                </a:solidFill>
                <a:latin typeface="Trebuchet MS"/>
                <a:cs typeface="Trebuchet MS"/>
              </a:rPr>
              <a:t> </a:t>
            </a:r>
            <a:r>
              <a:rPr sz="2600" u="none" spc="-45" dirty="0">
                <a:solidFill>
                  <a:srgbClr val="292959"/>
                </a:solidFill>
                <a:latin typeface="Trebuchet MS"/>
                <a:cs typeface="Trebuchet MS"/>
              </a:rPr>
              <a:t>to</a:t>
            </a:r>
            <a:r>
              <a:rPr sz="2600" u="none" spc="-90" dirty="0">
                <a:solidFill>
                  <a:srgbClr val="292959"/>
                </a:solidFill>
                <a:latin typeface="Trebuchet MS"/>
                <a:cs typeface="Trebuchet MS"/>
              </a:rPr>
              <a:t> </a:t>
            </a:r>
            <a:r>
              <a:rPr sz="2600" u="none" spc="-95" dirty="0">
                <a:solidFill>
                  <a:srgbClr val="292959"/>
                </a:solidFill>
                <a:latin typeface="Trebuchet MS"/>
                <a:cs typeface="Trebuchet MS"/>
              </a:rPr>
              <a:t>all </a:t>
            </a:r>
            <a:r>
              <a:rPr sz="2600" u="none" spc="-100" dirty="0">
                <a:solidFill>
                  <a:srgbClr val="292959"/>
                </a:solidFill>
                <a:latin typeface="Trebuchet MS"/>
                <a:cs typeface="Trebuchet MS"/>
              </a:rPr>
              <a:t>the</a:t>
            </a:r>
            <a:r>
              <a:rPr sz="2600" u="none" spc="-90" dirty="0">
                <a:solidFill>
                  <a:srgbClr val="292959"/>
                </a:solidFill>
                <a:latin typeface="Trebuchet MS"/>
                <a:cs typeface="Trebuchet MS"/>
              </a:rPr>
              <a:t> </a:t>
            </a:r>
            <a:r>
              <a:rPr sz="2600" u="none" spc="-80" dirty="0">
                <a:solidFill>
                  <a:srgbClr val="292959"/>
                </a:solidFill>
                <a:latin typeface="Trebuchet MS"/>
                <a:cs typeface="Trebuchet MS"/>
              </a:rPr>
              <a:t>circumstances,</a:t>
            </a:r>
            <a:r>
              <a:rPr sz="2600" u="none" spc="-90" dirty="0">
                <a:solidFill>
                  <a:srgbClr val="292959"/>
                </a:solidFill>
                <a:latin typeface="Trebuchet MS"/>
                <a:cs typeface="Trebuchet MS"/>
              </a:rPr>
              <a:t> </a:t>
            </a:r>
            <a:r>
              <a:rPr sz="2600" u="none" spc="105" dirty="0">
                <a:solidFill>
                  <a:srgbClr val="292959"/>
                </a:solidFill>
                <a:latin typeface="Trebuchet MS"/>
                <a:cs typeface="Trebuchet MS"/>
              </a:rPr>
              <a:t>a</a:t>
            </a:r>
            <a:r>
              <a:rPr sz="2600" u="none" spc="-95" dirty="0">
                <a:solidFill>
                  <a:srgbClr val="292959"/>
                </a:solidFill>
                <a:latin typeface="Trebuchet MS"/>
                <a:cs typeface="Trebuchet MS"/>
              </a:rPr>
              <a:t> </a:t>
            </a:r>
            <a:r>
              <a:rPr sz="2600" u="none" spc="-65" dirty="0">
                <a:solidFill>
                  <a:srgbClr val="292959"/>
                </a:solidFill>
                <a:latin typeface="Trebuchet MS"/>
                <a:cs typeface="Trebuchet MS"/>
              </a:rPr>
              <a:t>common</a:t>
            </a:r>
            <a:r>
              <a:rPr sz="2600" u="none" spc="-90" dirty="0">
                <a:solidFill>
                  <a:srgbClr val="292959"/>
                </a:solidFill>
                <a:latin typeface="Trebuchet MS"/>
                <a:cs typeface="Trebuchet MS"/>
              </a:rPr>
              <a:t> </a:t>
            </a:r>
            <a:r>
              <a:rPr sz="2600" u="none" spc="-114" dirty="0">
                <a:solidFill>
                  <a:srgbClr val="292959"/>
                </a:solidFill>
                <a:latin typeface="Trebuchet MS"/>
                <a:cs typeface="Trebuchet MS"/>
              </a:rPr>
              <a:t>intention</a:t>
            </a:r>
            <a:r>
              <a:rPr sz="2600" u="none" spc="-85" dirty="0">
                <a:solidFill>
                  <a:srgbClr val="292959"/>
                </a:solidFill>
                <a:latin typeface="Trebuchet MS"/>
                <a:cs typeface="Trebuchet MS"/>
              </a:rPr>
              <a:t> </a:t>
            </a:r>
            <a:r>
              <a:rPr sz="2600" u="none" spc="-45" dirty="0">
                <a:solidFill>
                  <a:srgbClr val="292959"/>
                </a:solidFill>
                <a:latin typeface="Trebuchet MS"/>
                <a:cs typeface="Trebuchet MS"/>
              </a:rPr>
              <a:t>to</a:t>
            </a:r>
            <a:r>
              <a:rPr sz="2600" u="none" spc="-95" dirty="0">
                <a:solidFill>
                  <a:srgbClr val="292959"/>
                </a:solidFill>
                <a:latin typeface="Trebuchet MS"/>
                <a:cs typeface="Trebuchet MS"/>
              </a:rPr>
              <a:t> </a:t>
            </a:r>
            <a:r>
              <a:rPr sz="2600" u="none" spc="-35" dirty="0">
                <a:solidFill>
                  <a:srgbClr val="292959"/>
                </a:solidFill>
                <a:latin typeface="Trebuchet MS"/>
                <a:cs typeface="Trebuchet MS"/>
              </a:rPr>
              <a:t>share</a:t>
            </a:r>
            <a:r>
              <a:rPr sz="2600" u="none" spc="-90" dirty="0">
                <a:solidFill>
                  <a:srgbClr val="292959"/>
                </a:solidFill>
                <a:latin typeface="Trebuchet MS"/>
                <a:cs typeface="Trebuchet MS"/>
              </a:rPr>
              <a:t> </a:t>
            </a:r>
            <a:r>
              <a:rPr sz="2600" u="none" spc="-100" dirty="0">
                <a:solidFill>
                  <a:srgbClr val="292959"/>
                </a:solidFill>
                <a:latin typeface="Trebuchet MS"/>
                <a:cs typeface="Trebuchet MS"/>
              </a:rPr>
              <a:t>the</a:t>
            </a:r>
            <a:r>
              <a:rPr sz="2600" u="none" spc="-90" dirty="0">
                <a:solidFill>
                  <a:srgbClr val="292959"/>
                </a:solidFill>
                <a:latin typeface="Trebuchet MS"/>
                <a:cs typeface="Trebuchet MS"/>
              </a:rPr>
              <a:t> </a:t>
            </a:r>
            <a:r>
              <a:rPr sz="2600" u="none" spc="-125" dirty="0">
                <a:solidFill>
                  <a:srgbClr val="292959"/>
                </a:solidFill>
                <a:latin typeface="Trebuchet MS"/>
                <a:cs typeface="Trebuchet MS"/>
              </a:rPr>
              <a:t>property’s</a:t>
            </a:r>
            <a:r>
              <a:rPr sz="2600" u="none" spc="-85" dirty="0">
                <a:solidFill>
                  <a:srgbClr val="292959"/>
                </a:solidFill>
                <a:latin typeface="Trebuchet MS"/>
                <a:cs typeface="Trebuchet MS"/>
              </a:rPr>
              <a:t> </a:t>
            </a:r>
            <a:r>
              <a:rPr sz="2600" u="none" spc="-50" dirty="0">
                <a:solidFill>
                  <a:srgbClr val="292959"/>
                </a:solidFill>
                <a:latin typeface="Trebuchet MS"/>
                <a:cs typeface="Trebuchet MS"/>
              </a:rPr>
              <a:t>beneficial</a:t>
            </a:r>
            <a:r>
              <a:rPr sz="2600" u="none" spc="-95" dirty="0">
                <a:solidFill>
                  <a:srgbClr val="292959"/>
                </a:solidFill>
                <a:latin typeface="Trebuchet MS"/>
                <a:cs typeface="Trebuchet MS"/>
              </a:rPr>
              <a:t> </a:t>
            </a:r>
            <a:r>
              <a:rPr sz="2600" u="none" spc="-114" dirty="0">
                <a:solidFill>
                  <a:srgbClr val="292959"/>
                </a:solidFill>
                <a:latin typeface="Trebuchet MS"/>
                <a:cs typeface="Trebuchet MS"/>
              </a:rPr>
              <a:t>interest</a:t>
            </a:r>
            <a:r>
              <a:rPr sz="2600" u="none" spc="-85" dirty="0">
                <a:solidFill>
                  <a:srgbClr val="292959"/>
                </a:solidFill>
                <a:latin typeface="Trebuchet MS"/>
                <a:cs typeface="Trebuchet MS"/>
              </a:rPr>
              <a:t> </a:t>
            </a:r>
            <a:r>
              <a:rPr sz="2600" u="none" dirty="0">
                <a:solidFill>
                  <a:srgbClr val="292959"/>
                </a:solidFill>
                <a:latin typeface="Trebuchet MS"/>
                <a:cs typeface="Trebuchet MS"/>
              </a:rPr>
              <a:t>can</a:t>
            </a:r>
            <a:r>
              <a:rPr sz="2600" u="none" spc="-90" dirty="0">
                <a:solidFill>
                  <a:srgbClr val="292959"/>
                </a:solidFill>
                <a:latin typeface="Trebuchet MS"/>
                <a:cs typeface="Trebuchet MS"/>
              </a:rPr>
              <a:t> </a:t>
            </a:r>
            <a:r>
              <a:rPr sz="2600" u="none" spc="-25" dirty="0">
                <a:solidFill>
                  <a:srgbClr val="292959"/>
                </a:solidFill>
                <a:latin typeface="Trebuchet MS"/>
                <a:cs typeface="Trebuchet MS"/>
              </a:rPr>
              <a:t>be </a:t>
            </a:r>
            <a:r>
              <a:rPr sz="2600" u="none" spc="-10" dirty="0">
                <a:solidFill>
                  <a:srgbClr val="292959"/>
                </a:solidFill>
                <a:latin typeface="Trebuchet MS"/>
                <a:cs typeface="Trebuchet MS"/>
              </a:rPr>
              <a:t>inferred.</a:t>
            </a:r>
            <a:endParaRPr sz="2600">
              <a:latin typeface="Trebuchet MS"/>
              <a:cs typeface="Trebuchet MS"/>
            </a:endParaRPr>
          </a:p>
          <a:p>
            <a:pPr marL="12700" marR="5080">
              <a:lnSpc>
                <a:spcPct val="137000"/>
              </a:lnSpc>
            </a:pPr>
            <a:r>
              <a:rPr sz="2600" spc="-190" dirty="0">
                <a:solidFill>
                  <a:srgbClr val="292959"/>
                </a:solidFill>
                <a:latin typeface="Trebuchet MS"/>
                <a:cs typeface="Trebuchet MS"/>
              </a:rPr>
              <a:t>But,</a:t>
            </a:r>
            <a:r>
              <a:rPr sz="2600" spc="-85" dirty="0">
                <a:solidFill>
                  <a:srgbClr val="292959"/>
                </a:solidFill>
                <a:latin typeface="Trebuchet MS"/>
                <a:cs typeface="Trebuchet MS"/>
              </a:rPr>
              <a:t> </a:t>
            </a:r>
            <a:r>
              <a:rPr sz="2600" spc="-80" dirty="0">
                <a:solidFill>
                  <a:srgbClr val="292959"/>
                </a:solidFill>
                <a:latin typeface="Trebuchet MS"/>
                <a:cs typeface="Trebuchet MS"/>
              </a:rPr>
              <a:t>notably</a:t>
            </a:r>
            <a:r>
              <a:rPr sz="2600" spc="-120" dirty="0">
                <a:solidFill>
                  <a:srgbClr val="292959"/>
                </a:solidFill>
                <a:latin typeface="Trebuchet MS"/>
                <a:cs typeface="Trebuchet MS"/>
              </a:rPr>
              <a:t> </a:t>
            </a:r>
            <a:r>
              <a:rPr sz="2600" spc="-80" dirty="0">
                <a:solidFill>
                  <a:srgbClr val="292959"/>
                </a:solidFill>
                <a:latin typeface="Trebuchet MS"/>
                <a:cs typeface="Trebuchet MS"/>
              </a:rPr>
              <a:t>inconsistent</a:t>
            </a:r>
            <a:r>
              <a:rPr sz="2600" spc="-114" dirty="0">
                <a:solidFill>
                  <a:srgbClr val="292959"/>
                </a:solidFill>
                <a:latin typeface="Trebuchet MS"/>
                <a:cs typeface="Trebuchet MS"/>
              </a:rPr>
              <a:t> </a:t>
            </a:r>
            <a:r>
              <a:rPr sz="2600" spc="-30" dirty="0">
                <a:solidFill>
                  <a:srgbClr val="292959"/>
                </a:solidFill>
                <a:latin typeface="Trebuchet MS"/>
                <a:cs typeface="Trebuchet MS"/>
              </a:rPr>
              <a:t>practice</a:t>
            </a:r>
            <a:r>
              <a:rPr sz="2600" spc="-150" dirty="0">
                <a:solidFill>
                  <a:srgbClr val="292959"/>
                </a:solidFill>
                <a:latin typeface="Trebuchet MS"/>
                <a:cs typeface="Trebuchet MS"/>
              </a:rPr>
              <a:t> </a:t>
            </a:r>
            <a:r>
              <a:rPr sz="2600" spc="-10" dirty="0">
                <a:solidFill>
                  <a:srgbClr val="292959"/>
                </a:solidFill>
                <a:latin typeface="Trebuchet MS"/>
                <a:cs typeface="Trebuchet MS"/>
              </a:rPr>
              <a:t>post-</a:t>
            </a:r>
            <a:r>
              <a:rPr sz="2600" spc="-160" dirty="0">
                <a:solidFill>
                  <a:srgbClr val="292959"/>
                </a:solidFill>
                <a:latin typeface="Trebuchet MS"/>
                <a:cs typeface="Trebuchet MS"/>
              </a:rPr>
              <a:t>Kernott:</a:t>
            </a:r>
            <a:r>
              <a:rPr sz="2600" spc="-85" dirty="0">
                <a:solidFill>
                  <a:srgbClr val="292959"/>
                </a:solidFill>
                <a:latin typeface="Trebuchet MS"/>
                <a:cs typeface="Trebuchet MS"/>
              </a:rPr>
              <a:t> </a:t>
            </a:r>
            <a:r>
              <a:rPr sz="2600" spc="-30" dirty="0">
                <a:solidFill>
                  <a:srgbClr val="292959"/>
                </a:solidFill>
                <a:latin typeface="Trebuchet MS"/>
                <a:cs typeface="Trebuchet MS"/>
              </a:rPr>
              <a:t>some</a:t>
            </a:r>
            <a:r>
              <a:rPr sz="2600" spc="-105" dirty="0">
                <a:solidFill>
                  <a:srgbClr val="292959"/>
                </a:solidFill>
                <a:latin typeface="Trebuchet MS"/>
                <a:cs typeface="Trebuchet MS"/>
              </a:rPr>
              <a:t> </a:t>
            </a:r>
            <a:r>
              <a:rPr sz="2600" spc="-75" dirty="0">
                <a:solidFill>
                  <a:srgbClr val="292959"/>
                </a:solidFill>
                <a:latin typeface="Trebuchet MS"/>
                <a:cs typeface="Trebuchet MS"/>
              </a:rPr>
              <a:t>courts</a:t>
            </a:r>
            <a:r>
              <a:rPr sz="2600" spc="-105" dirty="0">
                <a:solidFill>
                  <a:srgbClr val="292959"/>
                </a:solidFill>
                <a:latin typeface="Trebuchet MS"/>
                <a:cs typeface="Trebuchet MS"/>
              </a:rPr>
              <a:t> </a:t>
            </a:r>
            <a:r>
              <a:rPr sz="2600" spc="-25" dirty="0">
                <a:solidFill>
                  <a:srgbClr val="292959"/>
                </a:solidFill>
                <a:latin typeface="Trebuchet MS"/>
                <a:cs typeface="Trebuchet MS"/>
              </a:rPr>
              <a:t>prepared</a:t>
            </a:r>
            <a:r>
              <a:rPr sz="2600" spc="-105" dirty="0">
                <a:solidFill>
                  <a:srgbClr val="292959"/>
                </a:solidFill>
                <a:latin typeface="Trebuchet MS"/>
                <a:cs typeface="Trebuchet MS"/>
              </a:rPr>
              <a:t> </a:t>
            </a:r>
            <a:r>
              <a:rPr sz="2600" spc="-45" dirty="0">
                <a:solidFill>
                  <a:srgbClr val="292959"/>
                </a:solidFill>
                <a:latin typeface="Trebuchet MS"/>
                <a:cs typeface="Trebuchet MS"/>
              </a:rPr>
              <a:t>to</a:t>
            </a:r>
            <a:r>
              <a:rPr sz="2600" spc="-105" dirty="0">
                <a:solidFill>
                  <a:srgbClr val="292959"/>
                </a:solidFill>
                <a:latin typeface="Trebuchet MS"/>
                <a:cs typeface="Trebuchet MS"/>
              </a:rPr>
              <a:t> </a:t>
            </a:r>
            <a:r>
              <a:rPr sz="2600" spc="-20" dirty="0">
                <a:solidFill>
                  <a:srgbClr val="292959"/>
                </a:solidFill>
                <a:latin typeface="Trebuchet MS"/>
                <a:cs typeface="Trebuchet MS"/>
              </a:rPr>
              <a:t>show</a:t>
            </a:r>
            <a:r>
              <a:rPr sz="2600" spc="-105" dirty="0">
                <a:solidFill>
                  <a:srgbClr val="292959"/>
                </a:solidFill>
                <a:latin typeface="Trebuchet MS"/>
                <a:cs typeface="Trebuchet MS"/>
              </a:rPr>
              <a:t> </a:t>
            </a:r>
            <a:r>
              <a:rPr sz="2600" spc="-30" dirty="0">
                <a:solidFill>
                  <a:srgbClr val="292959"/>
                </a:solidFill>
                <a:latin typeface="Trebuchet MS"/>
                <a:cs typeface="Trebuchet MS"/>
              </a:rPr>
              <a:t>some</a:t>
            </a:r>
            <a:r>
              <a:rPr sz="2600" spc="-110" dirty="0">
                <a:solidFill>
                  <a:srgbClr val="292959"/>
                </a:solidFill>
                <a:latin typeface="Trebuchet MS"/>
                <a:cs typeface="Trebuchet MS"/>
              </a:rPr>
              <a:t> </a:t>
            </a:r>
            <a:r>
              <a:rPr sz="2600" spc="-155" dirty="0">
                <a:solidFill>
                  <a:srgbClr val="292959"/>
                </a:solidFill>
                <a:latin typeface="Trebuchet MS"/>
                <a:cs typeface="Trebuchet MS"/>
              </a:rPr>
              <a:t>flexibility,</a:t>
            </a:r>
            <a:r>
              <a:rPr sz="2600" spc="-85" dirty="0">
                <a:solidFill>
                  <a:srgbClr val="292959"/>
                </a:solidFill>
                <a:latin typeface="Trebuchet MS"/>
                <a:cs typeface="Trebuchet MS"/>
              </a:rPr>
              <a:t> others</a:t>
            </a:r>
            <a:r>
              <a:rPr sz="2600" spc="-105" dirty="0">
                <a:solidFill>
                  <a:srgbClr val="292959"/>
                </a:solidFill>
                <a:latin typeface="Trebuchet MS"/>
                <a:cs typeface="Trebuchet MS"/>
              </a:rPr>
              <a:t> </a:t>
            </a:r>
            <a:r>
              <a:rPr sz="2600" spc="-30" dirty="0">
                <a:solidFill>
                  <a:srgbClr val="292959"/>
                </a:solidFill>
                <a:latin typeface="Trebuchet MS"/>
                <a:cs typeface="Trebuchet MS"/>
              </a:rPr>
              <a:t>have</a:t>
            </a:r>
            <a:r>
              <a:rPr sz="2600" spc="-105" dirty="0">
                <a:solidFill>
                  <a:srgbClr val="292959"/>
                </a:solidFill>
                <a:latin typeface="Trebuchet MS"/>
                <a:cs typeface="Trebuchet MS"/>
              </a:rPr>
              <a:t> </a:t>
            </a:r>
            <a:r>
              <a:rPr sz="2600" spc="-10" dirty="0">
                <a:solidFill>
                  <a:srgbClr val="292959"/>
                </a:solidFill>
                <a:latin typeface="Trebuchet MS"/>
                <a:cs typeface="Trebuchet MS"/>
              </a:rPr>
              <a:t>distinguished </a:t>
            </a:r>
            <a:r>
              <a:rPr sz="2600" spc="-145" dirty="0">
                <a:solidFill>
                  <a:srgbClr val="292959"/>
                </a:solidFill>
                <a:latin typeface="Trebuchet MS"/>
                <a:cs typeface="Trebuchet MS"/>
              </a:rPr>
              <a:t>Kernott</a:t>
            </a:r>
            <a:r>
              <a:rPr sz="2600" spc="-85" dirty="0">
                <a:solidFill>
                  <a:srgbClr val="292959"/>
                </a:solidFill>
                <a:latin typeface="Trebuchet MS"/>
                <a:cs typeface="Trebuchet MS"/>
              </a:rPr>
              <a:t> </a:t>
            </a:r>
            <a:r>
              <a:rPr sz="2600" dirty="0">
                <a:solidFill>
                  <a:srgbClr val="292959"/>
                </a:solidFill>
                <a:latin typeface="Trebuchet MS"/>
                <a:cs typeface="Trebuchet MS"/>
              </a:rPr>
              <a:t>as</a:t>
            </a:r>
            <a:r>
              <a:rPr sz="2600" spc="-90" dirty="0">
                <a:solidFill>
                  <a:srgbClr val="292959"/>
                </a:solidFill>
                <a:latin typeface="Trebuchet MS"/>
                <a:cs typeface="Trebuchet MS"/>
              </a:rPr>
              <a:t> </a:t>
            </a:r>
            <a:r>
              <a:rPr sz="2600" dirty="0">
                <a:solidFill>
                  <a:srgbClr val="292959"/>
                </a:solidFill>
                <a:latin typeface="Trebuchet MS"/>
                <a:cs typeface="Trebuchet MS"/>
              </a:rPr>
              <a:t>being</a:t>
            </a:r>
            <a:r>
              <a:rPr sz="2600" spc="-90" dirty="0">
                <a:solidFill>
                  <a:srgbClr val="292959"/>
                </a:solidFill>
                <a:latin typeface="Trebuchet MS"/>
                <a:cs typeface="Trebuchet MS"/>
              </a:rPr>
              <a:t> </a:t>
            </a:r>
            <a:r>
              <a:rPr sz="2600" spc="-50" dirty="0">
                <a:solidFill>
                  <a:srgbClr val="292959"/>
                </a:solidFill>
                <a:latin typeface="Trebuchet MS"/>
                <a:cs typeface="Trebuchet MS"/>
              </a:rPr>
              <a:t>not-</a:t>
            </a:r>
            <a:r>
              <a:rPr sz="2600" spc="-105" dirty="0">
                <a:solidFill>
                  <a:srgbClr val="292959"/>
                </a:solidFill>
                <a:latin typeface="Trebuchet MS"/>
                <a:cs typeface="Trebuchet MS"/>
              </a:rPr>
              <a:t>relevant</a:t>
            </a:r>
            <a:r>
              <a:rPr sz="2600" spc="-85" dirty="0">
                <a:solidFill>
                  <a:srgbClr val="292959"/>
                </a:solidFill>
                <a:latin typeface="Trebuchet MS"/>
                <a:cs typeface="Trebuchet MS"/>
              </a:rPr>
              <a:t> </a:t>
            </a:r>
            <a:r>
              <a:rPr sz="2600" spc="-45" dirty="0">
                <a:solidFill>
                  <a:srgbClr val="292959"/>
                </a:solidFill>
                <a:latin typeface="Trebuchet MS"/>
                <a:cs typeface="Trebuchet MS"/>
              </a:rPr>
              <a:t>to</a:t>
            </a:r>
            <a:r>
              <a:rPr sz="2600" spc="-85" dirty="0">
                <a:solidFill>
                  <a:srgbClr val="292959"/>
                </a:solidFill>
                <a:latin typeface="Trebuchet MS"/>
                <a:cs typeface="Trebuchet MS"/>
              </a:rPr>
              <a:t> </a:t>
            </a:r>
            <a:r>
              <a:rPr sz="2600" spc="-25" dirty="0">
                <a:solidFill>
                  <a:srgbClr val="292959"/>
                </a:solidFill>
                <a:latin typeface="Trebuchet MS"/>
                <a:cs typeface="Trebuchet MS"/>
              </a:rPr>
              <a:t>sole-</a:t>
            </a:r>
            <a:r>
              <a:rPr sz="2600" spc="-70" dirty="0">
                <a:solidFill>
                  <a:srgbClr val="292959"/>
                </a:solidFill>
                <a:latin typeface="Trebuchet MS"/>
                <a:cs typeface="Trebuchet MS"/>
              </a:rPr>
              <a:t>owner</a:t>
            </a:r>
            <a:r>
              <a:rPr sz="2600" spc="-90" dirty="0">
                <a:solidFill>
                  <a:srgbClr val="292959"/>
                </a:solidFill>
                <a:latin typeface="Trebuchet MS"/>
                <a:cs typeface="Trebuchet MS"/>
              </a:rPr>
              <a:t> </a:t>
            </a:r>
            <a:r>
              <a:rPr sz="2600" spc="-25" dirty="0">
                <a:solidFill>
                  <a:srgbClr val="292959"/>
                </a:solidFill>
                <a:latin typeface="Trebuchet MS"/>
                <a:cs typeface="Trebuchet MS"/>
              </a:rPr>
              <a:t>cases,</a:t>
            </a:r>
            <a:r>
              <a:rPr sz="2600" spc="-85" dirty="0">
                <a:solidFill>
                  <a:srgbClr val="292959"/>
                </a:solidFill>
                <a:latin typeface="Trebuchet MS"/>
                <a:cs typeface="Trebuchet MS"/>
              </a:rPr>
              <a:t> or </a:t>
            </a:r>
            <a:r>
              <a:rPr sz="2600" dirty="0">
                <a:solidFill>
                  <a:srgbClr val="292959"/>
                </a:solidFill>
                <a:latin typeface="Trebuchet MS"/>
                <a:cs typeface="Trebuchet MS"/>
              </a:rPr>
              <a:t>being</a:t>
            </a:r>
            <a:r>
              <a:rPr sz="2600" spc="-90" dirty="0">
                <a:solidFill>
                  <a:srgbClr val="292959"/>
                </a:solidFill>
                <a:latin typeface="Trebuchet MS"/>
                <a:cs typeface="Trebuchet MS"/>
              </a:rPr>
              <a:t> </a:t>
            </a:r>
            <a:r>
              <a:rPr sz="2600" spc="-125" dirty="0">
                <a:solidFill>
                  <a:srgbClr val="292959"/>
                </a:solidFill>
                <a:latin typeface="Trebuchet MS"/>
                <a:cs typeface="Trebuchet MS"/>
              </a:rPr>
              <a:t>only</a:t>
            </a:r>
            <a:r>
              <a:rPr sz="2600" spc="-85" dirty="0">
                <a:solidFill>
                  <a:srgbClr val="292959"/>
                </a:solidFill>
                <a:latin typeface="Trebuchet MS"/>
                <a:cs typeface="Trebuchet MS"/>
              </a:rPr>
              <a:t> </a:t>
            </a:r>
            <a:r>
              <a:rPr sz="2600" spc="-105" dirty="0">
                <a:solidFill>
                  <a:srgbClr val="292959"/>
                </a:solidFill>
                <a:latin typeface="Trebuchet MS"/>
                <a:cs typeface="Trebuchet MS"/>
              </a:rPr>
              <a:t>relevant</a:t>
            </a:r>
            <a:r>
              <a:rPr sz="2600" spc="-85" dirty="0">
                <a:solidFill>
                  <a:srgbClr val="292959"/>
                </a:solidFill>
                <a:latin typeface="Trebuchet MS"/>
                <a:cs typeface="Trebuchet MS"/>
              </a:rPr>
              <a:t> </a:t>
            </a:r>
            <a:r>
              <a:rPr sz="2600" spc="-45" dirty="0">
                <a:solidFill>
                  <a:srgbClr val="292959"/>
                </a:solidFill>
                <a:latin typeface="Trebuchet MS"/>
                <a:cs typeface="Trebuchet MS"/>
              </a:rPr>
              <a:t>to</a:t>
            </a:r>
            <a:r>
              <a:rPr sz="2600" spc="-85" dirty="0">
                <a:solidFill>
                  <a:srgbClr val="292959"/>
                </a:solidFill>
                <a:latin typeface="Trebuchet MS"/>
                <a:cs typeface="Trebuchet MS"/>
              </a:rPr>
              <a:t> </a:t>
            </a:r>
            <a:r>
              <a:rPr sz="2600" spc="-10" dirty="0">
                <a:solidFill>
                  <a:srgbClr val="292959"/>
                </a:solidFill>
                <a:latin typeface="Trebuchet MS"/>
                <a:cs typeface="Trebuchet MS"/>
              </a:rPr>
              <a:t>quantification.</a:t>
            </a:r>
            <a:endParaRPr sz="2600">
              <a:latin typeface="Trebuchet MS"/>
              <a:cs typeface="Trebuchet MS"/>
            </a:endParaRPr>
          </a:p>
          <a:p>
            <a:pPr marL="12700" marR="254635">
              <a:lnSpc>
                <a:spcPct val="137000"/>
              </a:lnSpc>
            </a:pPr>
            <a:r>
              <a:rPr sz="2600" spc="-175" dirty="0">
                <a:solidFill>
                  <a:srgbClr val="292959"/>
                </a:solidFill>
                <a:latin typeface="Trebuchet MS"/>
                <a:cs typeface="Trebuchet MS"/>
              </a:rPr>
              <a:t>It</a:t>
            </a:r>
            <a:r>
              <a:rPr sz="2600" spc="-85" dirty="0">
                <a:solidFill>
                  <a:srgbClr val="292959"/>
                </a:solidFill>
                <a:latin typeface="Trebuchet MS"/>
                <a:cs typeface="Trebuchet MS"/>
              </a:rPr>
              <a:t> </a:t>
            </a:r>
            <a:r>
              <a:rPr sz="2600" spc="-160" dirty="0">
                <a:solidFill>
                  <a:srgbClr val="292959"/>
                </a:solidFill>
                <a:latin typeface="Trebuchet MS"/>
                <a:cs typeface="Trebuchet MS"/>
              </a:rPr>
              <a:t>will</a:t>
            </a:r>
            <a:r>
              <a:rPr sz="2600" spc="-85" dirty="0">
                <a:solidFill>
                  <a:srgbClr val="292959"/>
                </a:solidFill>
                <a:latin typeface="Trebuchet MS"/>
                <a:cs typeface="Trebuchet MS"/>
              </a:rPr>
              <a:t> </a:t>
            </a:r>
            <a:r>
              <a:rPr sz="2600" dirty="0">
                <a:solidFill>
                  <a:srgbClr val="292959"/>
                </a:solidFill>
                <a:latin typeface="Trebuchet MS"/>
                <a:cs typeface="Trebuchet MS"/>
              </a:rPr>
              <a:t>be</a:t>
            </a:r>
            <a:r>
              <a:rPr sz="2600" spc="-150" dirty="0">
                <a:solidFill>
                  <a:srgbClr val="292959"/>
                </a:solidFill>
                <a:latin typeface="Trebuchet MS"/>
                <a:cs typeface="Trebuchet MS"/>
              </a:rPr>
              <a:t> </a:t>
            </a:r>
            <a:r>
              <a:rPr sz="2600" spc="-85" dirty="0">
                <a:solidFill>
                  <a:srgbClr val="292959"/>
                </a:solidFill>
                <a:latin typeface="Trebuchet MS"/>
                <a:cs typeface="Trebuchet MS"/>
              </a:rPr>
              <a:t>for</a:t>
            </a:r>
            <a:r>
              <a:rPr sz="2600" spc="-95" dirty="0">
                <a:solidFill>
                  <a:srgbClr val="292959"/>
                </a:solidFill>
                <a:latin typeface="Trebuchet MS"/>
                <a:cs typeface="Trebuchet MS"/>
              </a:rPr>
              <a:t> </a:t>
            </a:r>
            <a:r>
              <a:rPr sz="2600" spc="-100" dirty="0">
                <a:solidFill>
                  <a:srgbClr val="292959"/>
                </a:solidFill>
                <a:latin typeface="Trebuchet MS"/>
                <a:cs typeface="Trebuchet MS"/>
              </a:rPr>
              <a:t>the</a:t>
            </a:r>
            <a:r>
              <a:rPr sz="2600" spc="-90" dirty="0">
                <a:solidFill>
                  <a:srgbClr val="292959"/>
                </a:solidFill>
                <a:latin typeface="Trebuchet MS"/>
                <a:cs typeface="Trebuchet MS"/>
              </a:rPr>
              <a:t> </a:t>
            </a:r>
            <a:r>
              <a:rPr sz="2600" spc="55" dirty="0">
                <a:solidFill>
                  <a:srgbClr val="292959"/>
                </a:solidFill>
                <a:latin typeface="Trebuchet MS"/>
                <a:cs typeface="Trebuchet MS"/>
              </a:rPr>
              <a:t>UKSC</a:t>
            </a:r>
            <a:r>
              <a:rPr sz="2600" spc="-95" dirty="0">
                <a:solidFill>
                  <a:srgbClr val="292959"/>
                </a:solidFill>
                <a:latin typeface="Trebuchet MS"/>
                <a:cs typeface="Trebuchet MS"/>
              </a:rPr>
              <a:t> </a:t>
            </a:r>
            <a:r>
              <a:rPr sz="2600" spc="-45" dirty="0">
                <a:solidFill>
                  <a:srgbClr val="292959"/>
                </a:solidFill>
                <a:latin typeface="Trebuchet MS"/>
                <a:cs typeface="Trebuchet MS"/>
              </a:rPr>
              <a:t>to</a:t>
            </a:r>
            <a:r>
              <a:rPr sz="2600" spc="-95" dirty="0">
                <a:solidFill>
                  <a:srgbClr val="292959"/>
                </a:solidFill>
                <a:latin typeface="Trebuchet MS"/>
                <a:cs typeface="Trebuchet MS"/>
              </a:rPr>
              <a:t> </a:t>
            </a:r>
            <a:r>
              <a:rPr sz="2600" dirty="0">
                <a:solidFill>
                  <a:srgbClr val="292959"/>
                </a:solidFill>
                <a:latin typeface="Trebuchet MS"/>
                <a:cs typeface="Trebuchet MS"/>
              </a:rPr>
              <a:t>decide</a:t>
            </a:r>
            <a:r>
              <a:rPr sz="2600" spc="-95" dirty="0">
                <a:solidFill>
                  <a:srgbClr val="292959"/>
                </a:solidFill>
                <a:latin typeface="Trebuchet MS"/>
                <a:cs typeface="Trebuchet MS"/>
              </a:rPr>
              <a:t> </a:t>
            </a:r>
            <a:r>
              <a:rPr sz="2600" dirty="0">
                <a:solidFill>
                  <a:srgbClr val="292959"/>
                </a:solidFill>
                <a:latin typeface="Trebuchet MS"/>
                <a:cs typeface="Trebuchet MS"/>
              </a:rPr>
              <a:t>on</a:t>
            </a:r>
            <a:r>
              <a:rPr sz="2600" spc="-95" dirty="0">
                <a:solidFill>
                  <a:srgbClr val="292959"/>
                </a:solidFill>
                <a:latin typeface="Trebuchet MS"/>
                <a:cs typeface="Trebuchet MS"/>
              </a:rPr>
              <a:t> </a:t>
            </a:r>
            <a:r>
              <a:rPr sz="2600" spc="-100" dirty="0">
                <a:solidFill>
                  <a:srgbClr val="292959"/>
                </a:solidFill>
                <a:latin typeface="Trebuchet MS"/>
                <a:cs typeface="Trebuchet MS"/>
              </a:rPr>
              <a:t>the</a:t>
            </a:r>
            <a:r>
              <a:rPr sz="2600" spc="-90" dirty="0">
                <a:solidFill>
                  <a:srgbClr val="292959"/>
                </a:solidFill>
                <a:latin typeface="Trebuchet MS"/>
                <a:cs typeface="Trebuchet MS"/>
              </a:rPr>
              <a:t> </a:t>
            </a:r>
            <a:r>
              <a:rPr sz="2600" spc="-125" dirty="0">
                <a:solidFill>
                  <a:srgbClr val="292959"/>
                </a:solidFill>
                <a:latin typeface="Trebuchet MS"/>
                <a:cs typeface="Trebuchet MS"/>
              </a:rPr>
              <a:t>future</a:t>
            </a:r>
            <a:r>
              <a:rPr sz="2600" spc="-85" dirty="0">
                <a:solidFill>
                  <a:srgbClr val="292959"/>
                </a:solidFill>
                <a:latin typeface="Trebuchet MS"/>
                <a:cs typeface="Trebuchet MS"/>
              </a:rPr>
              <a:t> </a:t>
            </a:r>
            <a:r>
              <a:rPr sz="2600" dirty="0">
                <a:solidFill>
                  <a:srgbClr val="292959"/>
                </a:solidFill>
                <a:latin typeface="Trebuchet MS"/>
                <a:cs typeface="Trebuchet MS"/>
              </a:rPr>
              <a:t>of</a:t>
            </a:r>
            <a:r>
              <a:rPr sz="2600" spc="-95" dirty="0">
                <a:solidFill>
                  <a:srgbClr val="292959"/>
                </a:solidFill>
                <a:latin typeface="Trebuchet MS"/>
                <a:cs typeface="Trebuchet MS"/>
              </a:rPr>
              <a:t> </a:t>
            </a:r>
            <a:r>
              <a:rPr sz="2600" i="1" spc="145" dirty="0">
                <a:solidFill>
                  <a:srgbClr val="292959"/>
                </a:solidFill>
                <a:latin typeface="Gill Sans MT"/>
                <a:cs typeface="Gill Sans MT"/>
              </a:rPr>
              <a:t>Rosset</a:t>
            </a:r>
            <a:r>
              <a:rPr sz="2600" i="1" spc="-30" dirty="0">
                <a:solidFill>
                  <a:srgbClr val="292959"/>
                </a:solidFill>
                <a:latin typeface="Gill Sans MT"/>
                <a:cs typeface="Gill Sans MT"/>
              </a:rPr>
              <a:t> </a:t>
            </a:r>
            <a:r>
              <a:rPr sz="2600" spc="110" dirty="0">
                <a:solidFill>
                  <a:srgbClr val="292959"/>
                </a:solidFill>
                <a:latin typeface="Trebuchet MS"/>
                <a:cs typeface="Trebuchet MS"/>
              </a:rPr>
              <a:t>-</a:t>
            </a:r>
            <a:r>
              <a:rPr sz="2600" spc="-95" dirty="0">
                <a:solidFill>
                  <a:srgbClr val="292959"/>
                </a:solidFill>
                <a:latin typeface="Trebuchet MS"/>
                <a:cs typeface="Trebuchet MS"/>
              </a:rPr>
              <a:t> </a:t>
            </a:r>
            <a:r>
              <a:rPr sz="2600" spc="-85" dirty="0">
                <a:solidFill>
                  <a:srgbClr val="292959"/>
                </a:solidFill>
                <a:latin typeface="Trebuchet MS"/>
                <a:cs typeface="Trebuchet MS"/>
              </a:rPr>
              <a:t>for</a:t>
            </a:r>
            <a:r>
              <a:rPr sz="2600" spc="-90" dirty="0">
                <a:solidFill>
                  <a:srgbClr val="292959"/>
                </a:solidFill>
                <a:latin typeface="Trebuchet MS"/>
                <a:cs typeface="Trebuchet MS"/>
              </a:rPr>
              <a:t> </a:t>
            </a:r>
            <a:r>
              <a:rPr sz="2600" spc="-85" dirty="0">
                <a:solidFill>
                  <a:srgbClr val="292959"/>
                </a:solidFill>
                <a:latin typeface="Trebuchet MS"/>
                <a:cs typeface="Trebuchet MS"/>
              </a:rPr>
              <a:t>not</a:t>
            </a:r>
            <a:r>
              <a:rPr sz="2600" spc="-95" dirty="0">
                <a:solidFill>
                  <a:srgbClr val="292959"/>
                </a:solidFill>
                <a:latin typeface="Trebuchet MS"/>
                <a:cs typeface="Trebuchet MS"/>
              </a:rPr>
              <a:t> </a:t>
            </a:r>
            <a:r>
              <a:rPr sz="2600" spc="-165" dirty="0">
                <a:solidFill>
                  <a:srgbClr val="292959"/>
                </a:solidFill>
                <a:latin typeface="Trebuchet MS"/>
                <a:cs typeface="Trebuchet MS"/>
              </a:rPr>
              <a:t>it</a:t>
            </a:r>
            <a:r>
              <a:rPr sz="2600" spc="-85" dirty="0">
                <a:solidFill>
                  <a:srgbClr val="292959"/>
                </a:solidFill>
                <a:latin typeface="Trebuchet MS"/>
                <a:cs typeface="Trebuchet MS"/>
              </a:rPr>
              <a:t> </a:t>
            </a:r>
            <a:r>
              <a:rPr sz="2600" spc="-65" dirty="0">
                <a:solidFill>
                  <a:srgbClr val="292959"/>
                </a:solidFill>
                <a:latin typeface="Trebuchet MS"/>
                <a:cs typeface="Trebuchet MS"/>
              </a:rPr>
              <a:t>continues</a:t>
            </a:r>
            <a:r>
              <a:rPr sz="2600" spc="-95" dirty="0">
                <a:solidFill>
                  <a:srgbClr val="292959"/>
                </a:solidFill>
                <a:latin typeface="Trebuchet MS"/>
                <a:cs typeface="Trebuchet MS"/>
              </a:rPr>
              <a:t> </a:t>
            </a:r>
            <a:r>
              <a:rPr sz="2600" spc="-45" dirty="0">
                <a:solidFill>
                  <a:srgbClr val="292959"/>
                </a:solidFill>
                <a:latin typeface="Trebuchet MS"/>
                <a:cs typeface="Trebuchet MS"/>
              </a:rPr>
              <a:t>to</a:t>
            </a:r>
            <a:r>
              <a:rPr sz="2600" spc="-95" dirty="0">
                <a:solidFill>
                  <a:srgbClr val="292959"/>
                </a:solidFill>
                <a:latin typeface="Trebuchet MS"/>
                <a:cs typeface="Trebuchet MS"/>
              </a:rPr>
              <a:t> </a:t>
            </a:r>
            <a:r>
              <a:rPr sz="2600" dirty="0">
                <a:solidFill>
                  <a:srgbClr val="292959"/>
                </a:solidFill>
                <a:latin typeface="Trebuchet MS"/>
                <a:cs typeface="Trebuchet MS"/>
              </a:rPr>
              <a:t>be</a:t>
            </a:r>
            <a:r>
              <a:rPr sz="2600" spc="-95" dirty="0">
                <a:solidFill>
                  <a:srgbClr val="292959"/>
                </a:solidFill>
                <a:latin typeface="Trebuchet MS"/>
                <a:cs typeface="Trebuchet MS"/>
              </a:rPr>
              <a:t> </a:t>
            </a:r>
            <a:r>
              <a:rPr sz="2600" spc="-100" dirty="0">
                <a:solidFill>
                  <a:srgbClr val="292959"/>
                </a:solidFill>
                <a:latin typeface="Trebuchet MS"/>
                <a:cs typeface="Trebuchet MS"/>
              </a:rPr>
              <a:t>the</a:t>
            </a:r>
            <a:r>
              <a:rPr sz="2600" spc="-90" dirty="0">
                <a:solidFill>
                  <a:srgbClr val="292959"/>
                </a:solidFill>
                <a:latin typeface="Trebuchet MS"/>
                <a:cs typeface="Trebuchet MS"/>
              </a:rPr>
              <a:t> </a:t>
            </a:r>
            <a:r>
              <a:rPr sz="2600" spc="-10" dirty="0">
                <a:solidFill>
                  <a:srgbClr val="292959"/>
                </a:solidFill>
                <a:latin typeface="Trebuchet MS"/>
                <a:cs typeface="Trebuchet MS"/>
              </a:rPr>
              <a:t>leading</a:t>
            </a:r>
            <a:r>
              <a:rPr sz="2600" spc="-95" dirty="0">
                <a:solidFill>
                  <a:srgbClr val="292959"/>
                </a:solidFill>
                <a:latin typeface="Trebuchet MS"/>
                <a:cs typeface="Trebuchet MS"/>
              </a:rPr>
              <a:t> </a:t>
            </a:r>
            <a:r>
              <a:rPr sz="2600" spc="-120" dirty="0">
                <a:solidFill>
                  <a:srgbClr val="292959"/>
                </a:solidFill>
                <a:latin typeface="Trebuchet MS"/>
                <a:cs typeface="Trebuchet MS"/>
              </a:rPr>
              <a:t>authority</a:t>
            </a:r>
            <a:r>
              <a:rPr sz="2600" spc="-85" dirty="0">
                <a:solidFill>
                  <a:srgbClr val="292959"/>
                </a:solidFill>
                <a:latin typeface="Trebuchet MS"/>
                <a:cs typeface="Trebuchet MS"/>
              </a:rPr>
              <a:t> </a:t>
            </a:r>
            <a:r>
              <a:rPr sz="2600" spc="-140" dirty="0">
                <a:solidFill>
                  <a:srgbClr val="292959"/>
                </a:solidFill>
                <a:latin typeface="Trebuchet MS"/>
                <a:cs typeface="Trebuchet MS"/>
              </a:rPr>
              <a:t>in</a:t>
            </a:r>
            <a:r>
              <a:rPr sz="2600" spc="-85" dirty="0">
                <a:solidFill>
                  <a:srgbClr val="292959"/>
                </a:solidFill>
                <a:latin typeface="Trebuchet MS"/>
                <a:cs typeface="Trebuchet MS"/>
              </a:rPr>
              <a:t> </a:t>
            </a:r>
            <a:r>
              <a:rPr sz="2600" spc="-25" dirty="0">
                <a:solidFill>
                  <a:srgbClr val="292959"/>
                </a:solidFill>
                <a:latin typeface="Trebuchet MS"/>
                <a:cs typeface="Trebuchet MS"/>
              </a:rPr>
              <a:t>sole-</a:t>
            </a:r>
            <a:r>
              <a:rPr sz="2600" spc="-20" dirty="0">
                <a:solidFill>
                  <a:srgbClr val="292959"/>
                </a:solidFill>
                <a:latin typeface="Trebuchet MS"/>
                <a:cs typeface="Trebuchet MS"/>
              </a:rPr>
              <a:t>owner </a:t>
            </a:r>
            <a:r>
              <a:rPr sz="2600" spc="-10" dirty="0">
                <a:solidFill>
                  <a:srgbClr val="292959"/>
                </a:solidFill>
                <a:latin typeface="Trebuchet MS"/>
                <a:cs typeface="Trebuchet MS"/>
              </a:rPr>
              <a:t>cases.</a:t>
            </a:r>
            <a:endParaRPr sz="2600">
              <a:latin typeface="Trebuchet MS"/>
              <a:cs typeface="Trebuchet MS"/>
            </a:endParaRPr>
          </a:p>
        </p:txBody>
      </p:sp>
      <p:sp>
        <p:nvSpPr>
          <p:cNvPr id="9" name="object 9" descr="$PPTXTitle"/>
          <p:cNvSpPr txBox="1">
            <a:spLocks noGrp="1"/>
          </p:cNvSpPr>
          <p:nvPr>
            <p:ph type="title"/>
          </p:nvPr>
        </p:nvSpPr>
        <p:spPr>
          <a:prstGeom prst="rect">
            <a:avLst/>
          </a:prstGeom>
        </p:spPr>
        <p:txBody>
          <a:bodyPr vert="horz" wrap="square" lIns="0" tIns="65216" rIns="0" bIns="0" rtlCol="0">
            <a:spAutoFit/>
          </a:bodyPr>
          <a:lstStyle/>
          <a:p>
            <a:pPr marL="12700">
              <a:lnSpc>
                <a:spcPct val="100000"/>
              </a:lnSpc>
              <a:spcBef>
                <a:spcPts val="100"/>
              </a:spcBef>
            </a:pPr>
            <a:r>
              <a:rPr spc="-254" dirty="0"/>
              <a:t>INFERRED</a:t>
            </a:r>
            <a:r>
              <a:rPr spc="-229" dirty="0"/>
              <a:t> </a:t>
            </a:r>
            <a:r>
              <a:rPr spc="545" dirty="0"/>
              <a:t>COMMON</a:t>
            </a:r>
            <a:r>
              <a:rPr spc="-225" dirty="0"/>
              <a:t> </a:t>
            </a:r>
            <a:r>
              <a:rPr spc="-145" dirty="0"/>
              <a:t>INTENTION:</a:t>
            </a:r>
            <a:r>
              <a:rPr spc="-229" dirty="0"/>
              <a:t> </a:t>
            </a:r>
            <a:r>
              <a:rPr dirty="0">
                <a:solidFill>
                  <a:srgbClr val="292959"/>
                </a:solidFill>
              </a:rPr>
              <a:t>NON-</a:t>
            </a:r>
            <a:r>
              <a:rPr spc="-10" dirty="0">
                <a:solidFill>
                  <a:srgbClr val="292959"/>
                </a:solidFill>
              </a:rPr>
              <a:t>FINANCIAL</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665189" y="2126942"/>
            <a:ext cx="104775" cy="104774"/>
          </a:xfrm>
          <a:prstGeom prst="rect">
            <a:avLst/>
          </a:prstGeom>
        </p:spPr>
      </p:pic>
      <p:pic>
        <p:nvPicPr>
          <p:cNvPr id="3" name="object 3"/>
          <p:cNvPicPr/>
          <p:nvPr/>
        </p:nvPicPr>
        <p:blipFill>
          <a:blip r:embed="rId3" cstate="print"/>
          <a:stretch>
            <a:fillRect/>
          </a:stretch>
        </p:blipFill>
        <p:spPr>
          <a:xfrm>
            <a:off x="665189" y="3755717"/>
            <a:ext cx="104775" cy="104774"/>
          </a:xfrm>
          <a:prstGeom prst="rect">
            <a:avLst/>
          </a:prstGeom>
        </p:spPr>
      </p:pic>
      <p:pic>
        <p:nvPicPr>
          <p:cNvPr id="4" name="object 4"/>
          <p:cNvPicPr/>
          <p:nvPr/>
        </p:nvPicPr>
        <p:blipFill>
          <a:blip r:embed="rId4" cstate="print"/>
          <a:stretch>
            <a:fillRect/>
          </a:stretch>
        </p:blipFill>
        <p:spPr>
          <a:xfrm>
            <a:off x="665189" y="4841567"/>
            <a:ext cx="104775" cy="104774"/>
          </a:xfrm>
          <a:prstGeom prst="rect">
            <a:avLst/>
          </a:prstGeom>
        </p:spPr>
      </p:pic>
      <p:pic>
        <p:nvPicPr>
          <p:cNvPr id="5" name="object 5"/>
          <p:cNvPicPr/>
          <p:nvPr/>
        </p:nvPicPr>
        <p:blipFill>
          <a:blip r:embed="rId4" cstate="print"/>
          <a:stretch>
            <a:fillRect/>
          </a:stretch>
        </p:blipFill>
        <p:spPr>
          <a:xfrm>
            <a:off x="665189" y="5927417"/>
            <a:ext cx="104775" cy="104774"/>
          </a:xfrm>
          <a:prstGeom prst="rect">
            <a:avLst/>
          </a:prstGeom>
        </p:spPr>
      </p:pic>
      <p:pic>
        <p:nvPicPr>
          <p:cNvPr id="6" name="object 6"/>
          <p:cNvPicPr/>
          <p:nvPr/>
        </p:nvPicPr>
        <p:blipFill>
          <a:blip r:embed="rId4" cstate="print"/>
          <a:stretch>
            <a:fillRect/>
          </a:stretch>
        </p:blipFill>
        <p:spPr>
          <a:xfrm>
            <a:off x="665189" y="6470342"/>
            <a:ext cx="104775" cy="104774"/>
          </a:xfrm>
          <a:prstGeom prst="rect">
            <a:avLst/>
          </a:prstGeom>
        </p:spPr>
      </p:pic>
      <p:pic>
        <p:nvPicPr>
          <p:cNvPr id="7" name="object 7"/>
          <p:cNvPicPr/>
          <p:nvPr/>
        </p:nvPicPr>
        <p:blipFill>
          <a:blip r:embed="rId4" cstate="print"/>
          <a:stretch>
            <a:fillRect/>
          </a:stretch>
        </p:blipFill>
        <p:spPr>
          <a:xfrm>
            <a:off x="665189" y="7556192"/>
            <a:ext cx="104775" cy="104774"/>
          </a:xfrm>
          <a:prstGeom prst="rect">
            <a:avLst/>
          </a:prstGeom>
        </p:spPr>
      </p:pic>
      <p:pic>
        <p:nvPicPr>
          <p:cNvPr id="8" name="object 8"/>
          <p:cNvPicPr/>
          <p:nvPr/>
        </p:nvPicPr>
        <p:blipFill>
          <a:blip r:embed="rId5" cstate="print"/>
          <a:stretch>
            <a:fillRect/>
          </a:stretch>
        </p:blipFill>
        <p:spPr>
          <a:xfrm>
            <a:off x="665189" y="8099117"/>
            <a:ext cx="95250" cy="95249"/>
          </a:xfrm>
          <a:prstGeom prst="rect">
            <a:avLst/>
          </a:prstGeom>
        </p:spPr>
      </p:pic>
      <p:pic>
        <p:nvPicPr>
          <p:cNvPr id="9" name="object 9"/>
          <p:cNvPicPr/>
          <p:nvPr/>
        </p:nvPicPr>
        <p:blipFill>
          <a:blip r:embed="rId5" cstate="print"/>
          <a:stretch>
            <a:fillRect/>
          </a:stretch>
        </p:blipFill>
        <p:spPr>
          <a:xfrm>
            <a:off x="665189" y="8613467"/>
            <a:ext cx="95250" cy="95249"/>
          </a:xfrm>
          <a:prstGeom prst="rect">
            <a:avLst/>
          </a:prstGeom>
        </p:spPr>
      </p:pic>
      <p:sp>
        <p:nvSpPr>
          <p:cNvPr id="10" name="object 10"/>
          <p:cNvSpPr txBox="1"/>
          <p:nvPr/>
        </p:nvSpPr>
        <p:spPr>
          <a:xfrm>
            <a:off x="906390" y="1799269"/>
            <a:ext cx="17365980" cy="7033259"/>
          </a:xfrm>
          <a:prstGeom prst="rect">
            <a:avLst/>
          </a:prstGeom>
        </p:spPr>
        <p:txBody>
          <a:bodyPr vert="horz" wrap="square" lIns="0" tIns="12700" rIns="0" bIns="0" rtlCol="0">
            <a:spAutoFit/>
          </a:bodyPr>
          <a:lstStyle/>
          <a:p>
            <a:pPr marL="33655" marR="5080">
              <a:lnSpc>
                <a:spcPct val="137000"/>
              </a:lnSpc>
              <a:spcBef>
                <a:spcPts val="100"/>
              </a:spcBef>
            </a:pPr>
            <a:r>
              <a:rPr sz="2600" spc="-85" dirty="0">
                <a:solidFill>
                  <a:srgbClr val="292959"/>
                </a:solidFill>
                <a:latin typeface="Trebuchet MS"/>
                <a:cs typeface="Trebuchet MS"/>
              </a:rPr>
              <a:t>Though</a:t>
            </a:r>
            <a:r>
              <a:rPr sz="2600" spc="-114" dirty="0">
                <a:solidFill>
                  <a:srgbClr val="292959"/>
                </a:solidFill>
                <a:latin typeface="Trebuchet MS"/>
                <a:cs typeface="Trebuchet MS"/>
              </a:rPr>
              <a:t> </a:t>
            </a:r>
            <a:r>
              <a:rPr sz="2600" spc="-75" dirty="0">
                <a:solidFill>
                  <a:srgbClr val="292959"/>
                </a:solidFill>
                <a:latin typeface="Trebuchet MS"/>
                <a:cs typeface="Trebuchet MS"/>
              </a:rPr>
              <a:t>recent</a:t>
            </a:r>
            <a:r>
              <a:rPr sz="2600" spc="-110" dirty="0">
                <a:solidFill>
                  <a:srgbClr val="292959"/>
                </a:solidFill>
                <a:latin typeface="Trebuchet MS"/>
                <a:cs typeface="Trebuchet MS"/>
              </a:rPr>
              <a:t> </a:t>
            </a:r>
            <a:r>
              <a:rPr sz="2600" spc="-75" dirty="0">
                <a:solidFill>
                  <a:srgbClr val="292959"/>
                </a:solidFill>
                <a:latin typeface="Trebuchet MS"/>
                <a:cs typeface="Trebuchet MS"/>
              </a:rPr>
              <a:t>judgements</a:t>
            </a:r>
            <a:r>
              <a:rPr sz="2600" spc="-95" dirty="0">
                <a:solidFill>
                  <a:srgbClr val="292959"/>
                </a:solidFill>
                <a:latin typeface="Trebuchet MS"/>
                <a:cs typeface="Trebuchet MS"/>
              </a:rPr>
              <a:t> </a:t>
            </a:r>
            <a:r>
              <a:rPr sz="2600" spc="-30" dirty="0">
                <a:solidFill>
                  <a:srgbClr val="292959"/>
                </a:solidFill>
                <a:latin typeface="Trebuchet MS"/>
                <a:cs typeface="Trebuchet MS"/>
              </a:rPr>
              <a:t>tended</a:t>
            </a:r>
            <a:r>
              <a:rPr sz="2600" spc="-90" dirty="0">
                <a:solidFill>
                  <a:srgbClr val="292959"/>
                </a:solidFill>
                <a:latin typeface="Trebuchet MS"/>
                <a:cs typeface="Trebuchet MS"/>
              </a:rPr>
              <a:t> </a:t>
            </a:r>
            <a:r>
              <a:rPr sz="2600" spc="-85" dirty="0">
                <a:solidFill>
                  <a:srgbClr val="292959"/>
                </a:solidFill>
                <a:latin typeface="Trebuchet MS"/>
                <a:cs typeface="Trebuchet MS"/>
              </a:rPr>
              <a:t>not</a:t>
            </a:r>
            <a:r>
              <a:rPr sz="2600" spc="-95" dirty="0">
                <a:solidFill>
                  <a:srgbClr val="292959"/>
                </a:solidFill>
                <a:latin typeface="Trebuchet MS"/>
                <a:cs typeface="Trebuchet MS"/>
              </a:rPr>
              <a:t> </a:t>
            </a:r>
            <a:r>
              <a:rPr sz="2600" spc="-45" dirty="0">
                <a:solidFill>
                  <a:srgbClr val="292959"/>
                </a:solidFill>
                <a:latin typeface="Trebuchet MS"/>
                <a:cs typeface="Trebuchet MS"/>
              </a:rPr>
              <a:t>to</a:t>
            </a:r>
            <a:r>
              <a:rPr sz="2600" spc="-95" dirty="0">
                <a:solidFill>
                  <a:srgbClr val="292959"/>
                </a:solidFill>
                <a:latin typeface="Trebuchet MS"/>
                <a:cs typeface="Trebuchet MS"/>
              </a:rPr>
              <a:t> </a:t>
            </a:r>
            <a:r>
              <a:rPr sz="2600" spc="-10" dirty="0">
                <a:solidFill>
                  <a:srgbClr val="292959"/>
                </a:solidFill>
                <a:latin typeface="Trebuchet MS"/>
                <a:cs typeface="Trebuchet MS"/>
              </a:rPr>
              <a:t>focus</a:t>
            </a:r>
            <a:r>
              <a:rPr sz="2600" spc="-95" dirty="0">
                <a:solidFill>
                  <a:srgbClr val="292959"/>
                </a:solidFill>
                <a:latin typeface="Trebuchet MS"/>
                <a:cs typeface="Trebuchet MS"/>
              </a:rPr>
              <a:t> </a:t>
            </a:r>
            <a:r>
              <a:rPr sz="2600" dirty="0">
                <a:solidFill>
                  <a:srgbClr val="292959"/>
                </a:solidFill>
                <a:latin typeface="Trebuchet MS"/>
                <a:cs typeface="Trebuchet MS"/>
              </a:rPr>
              <a:t>on</a:t>
            </a:r>
            <a:r>
              <a:rPr sz="2600" spc="-90" dirty="0">
                <a:solidFill>
                  <a:srgbClr val="292959"/>
                </a:solidFill>
                <a:latin typeface="Trebuchet MS"/>
                <a:cs typeface="Trebuchet MS"/>
              </a:rPr>
              <a:t> </a:t>
            </a:r>
            <a:r>
              <a:rPr sz="2600" spc="-125" dirty="0">
                <a:solidFill>
                  <a:srgbClr val="292959"/>
                </a:solidFill>
                <a:latin typeface="Trebuchet MS"/>
                <a:cs typeface="Trebuchet MS"/>
              </a:rPr>
              <a:t>this</a:t>
            </a:r>
            <a:r>
              <a:rPr sz="2600" spc="-85" dirty="0">
                <a:solidFill>
                  <a:srgbClr val="292959"/>
                </a:solidFill>
                <a:latin typeface="Trebuchet MS"/>
                <a:cs typeface="Trebuchet MS"/>
              </a:rPr>
              <a:t> </a:t>
            </a:r>
            <a:r>
              <a:rPr sz="2600" spc="-140" dirty="0">
                <a:solidFill>
                  <a:srgbClr val="292959"/>
                </a:solidFill>
                <a:latin typeface="Trebuchet MS"/>
                <a:cs typeface="Trebuchet MS"/>
              </a:rPr>
              <a:t>element,</a:t>
            </a:r>
            <a:r>
              <a:rPr sz="2600" spc="-85" dirty="0">
                <a:solidFill>
                  <a:srgbClr val="292959"/>
                </a:solidFill>
                <a:latin typeface="Trebuchet MS"/>
                <a:cs typeface="Trebuchet MS"/>
              </a:rPr>
              <a:t> </a:t>
            </a:r>
            <a:r>
              <a:rPr sz="2600" dirty="0">
                <a:solidFill>
                  <a:srgbClr val="292959"/>
                </a:solidFill>
                <a:latin typeface="Trebuchet MS"/>
                <a:cs typeface="Trebuchet MS"/>
              </a:rPr>
              <a:t>as</a:t>
            </a:r>
            <a:r>
              <a:rPr sz="2600" spc="-95" dirty="0">
                <a:solidFill>
                  <a:srgbClr val="292959"/>
                </a:solidFill>
                <a:latin typeface="Trebuchet MS"/>
                <a:cs typeface="Trebuchet MS"/>
              </a:rPr>
              <a:t> </a:t>
            </a:r>
            <a:r>
              <a:rPr sz="2600" spc="-114" dirty="0">
                <a:solidFill>
                  <a:srgbClr val="292959"/>
                </a:solidFill>
                <a:latin typeface="Trebuchet MS"/>
                <a:cs typeface="Trebuchet MS"/>
              </a:rPr>
              <a:t>well</a:t>
            </a:r>
            <a:r>
              <a:rPr sz="2600" spc="-85" dirty="0">
                <a:solidFill>
                  <a:srgbClr val="292959"/>
                </a:solidFill>
                <a:latin typeface="Trebuchet MS"/>
                <a:cs typeface="Trebuchet MS"/>
              </a:rPr>
              <a:t> </a:t>
            </a:r>
            <a:r>
              <a:rPr sz="2600" dirty="0">
                <a:solidFill>
                  <a:srgbClr val="292959"/>
                </a:solidFill>
                <a:latin typeface="Trebuchet MS"/>
                <a:cs typeface="Trebuchet MS"/>
              </a:rPr>
              <a:t>as</a:t>
            </a:r>
            <a:r>
              <a:rPr sz="2600" spc="-95" dirty="0">
                <a:solidFill>
                  <a:srgbClr val="292959"/>
                </a:solidFill>
                <a:latin typeface="Trebuchet MS"/>
                <a:cs typeface="Trebuchet MS"/>
              </a:rPr>
              <a:t> </a:t>
            </a:r>
            <a:r>
              <a:rPr sz="2600" spc="-50" dirty="0">
                <a:solidFill>
                  <a:srgbClr val="292959"/>
                </a:solidFill>
                <a:latin typeface="Trebuchet MS"/>
                <a:cs typeface="Trebuchet MS"/>
              </a:rPr>
              <a:t>finding</a:t>
            </a:r>
            <a:r>
              <a:rPr sz="2600" spc="-95" dirty="0">
                <a:solidFill>
                  <a:srgbClr val="292959"/>
                </a:solidFill>
                <a:latin typeface="Trebuchet MS"/>
                <a:cs typeface="Trebuchet MS"/>
              </a:rPr>
              <a:t> </a:t>
            </a:r>
            <a:r>
              <a:rPr sz="2600" spc="-40" dirty="0">
                <a:solidFill>
                  <a:srgbClr val="292959"/>
                </a:solidFill>
                <a:latin typeface="Trebuchet MS"/>
                <a:cs typeface="Trebuchet MS"/>
              </a:rPr>
              <a:t>evidence</a:t>
            </a:r>
            <a:r>
              <a:rPr sz="2600" spc="-90" dirty="0">
                <a:solidFill>
                  <a:srgbClr val="292959"/>
                </a:solidFill>
                <a:latin typeface="Trebuchet MS"/>
                <a:cs typeface="Trebuchet MS"/>
              </a:rPr>
              <a:t> </a:t>
            </a:r>
            <a:r>
              <a:rPr sz="2600" dirty="0">
                <a:solidFill>
                  <a:srgbClr val="292959"/>
                </a:solidFill>
                <a:latin typeface="Trebuchet MS"/>
                <a:cs typeface="Trebuchet MS"/>
              </a:rPr>
              <a:t>of</a:t>
            </a:r>
            <a:r>
              <a:rPr sz="2600" spc="-95" dirty="0">
                <a:solidFill>
                  <a:srgbClr val="292959"/>
                </a:solidFill>
                <a:latin typeface="Trebuchet MS"/>
                <a:cs typeface="Trebuchet MS"/>
              </a:rPr>
              <a:t> </a:t>
            </a:r>
            <a:r>
              <a:rPr sz="2600" spc="-65" dirty="0">
                <a:solidFill>
                  <a:srgbClr val="292959"/>
                </a:solidFill>
                <a:latin typeface="Trebuchet MS"/>
                <a:cs typeface="Trebuchet MS"/>
              </a:rPr>
              <a:t>common</a:t>
            </a:r>
            <a:r>
              <a:rPr sz="2600" spc="-95" dirty="0">
                <a:solidFill>
                  <a:srgbClr val="292959"/>
                </a:solidFill>
                <a:latin typeface="Trebuchet MS"/>
                <a:cs typeface="Trebuchet MS"/>
              </a:rPr>
              <a:t> </a:t>
            </a:r>
            <a:r>
              <a:rPr sz="2600" spc="-145" dirty="0">
                <a:solidFill>
                  <a:srgbClr val="292959"/>
                </a:solidFill>
                <a:latin typeface="Trebuchet MS"/>
                <a:cs typeface="Trebuchet MS"/>
              </a:rPr>
              <a:t>intention,</a:t>
            </a:r>
            <a:r>
              <a:rPr sz="2600" spc="-85" dirty="0">
                <a:solidFill>
                  <a:srgbClr val="292959"/>
                </a:solidFill>
                <a:latin typeface="Trebuchet MS"/>
                <a:cs typeface="Trebuchet MS"/>
              </a:rPr>
              <a:t> </a:t>
            </a:r>
            <a:r>
              <a:rPr sz="2600" spc="-100" dirty="0">
                <a:solidFill>
                  <a:srgbClr val="292959"/>
                </a:solidFill>
                <a:latin typeface="Trebuchet MS"/>
                <a:cs typeface="Trebuchet MS"/>
              </a:rPr>
              <a:t>the</a:t>
            </a:r>
            <a:r>
              <a:rPr sz="2600" spc="-95" dirty="0">
                <a:solidFill>
                  <a:srgbClr val="292959"/>
                </a:solidFill>
                <a:latin typeface="Trebuchet MS"/>
                <a:cs typeface="Trebuchet MS"/>
              </a:rPr>
              <a:t> </a:t>
            </a:r>
            <a:r>
              <a:rPr sz="2600" spc="-20" dirty="0">
                <a:solidFill>
                  <a:srgbClr val="292959"/>
                </a:solidFill>
                <a:latin typeface="Trebuchet MS"/>
                <a:cs typeface="Trebuchet MS"/>
              </a:rPr>
              <a:t>court </a:t>
            </a:r>
            <a:r>
              <a:rPr sz="2600" spc="-130" dirty="0">
                <a:solidFill>
                  <a:srgbClr val="292959"/>
                </a:solidFill>
                <a:latin typeface="Trebuchet MS"/>
                <a:cs typeface="Trebuchet MS"/>
              </a:rPr>
              <a:t>must</a:t>
            </a:r>
            <a:r>
              <a:rPr sz="2600" spc="-85" dirty="0">
                <a:solidFill>
                  <a:srgbClr val="292959"/>
                </a:solidFill>
                <a:latin typeface="Trebuchet MS"/>
                <a:cs typeface="Trebuchet MS"/>
              </a:rPr>
              <a:t> </a:t>
            </a:r>
            <a:r>
              <a:rPr sz="2600" dirty="0">
                <a:solidFill>
                  <a:srgbClr val="292959"/>
                </a:solidFill>
                <a:latin typeface="Trebuchet MS"/>
                <a:cs typeface="Trebuchet MS"/>
              </a:rPr>
              <a:t>also</a:t>
            </a:r>
            <a:r>
              <a:rPr sz="2600" spc="-185" dirty="0">
                <a:solidFill>
                  <a:srgbClr val="292959"/>
                </a:solidFill>
                <a:latin typeface="Trebuchet MS"/>
                <a:cs typeface="Trebuchet MS"/>
              </a:rPr>
              <a:t> </a:t>
            </a:r>
            <a:r>
              <a:rPr sz="2600" spc="-20" dirty="0">
                <a:solidFill>
                  <a:srgbClr val="292959"/>
                </a:solidFill>
                <a:latin typeface="Trebuchet MS"/>
                <a:cs typeface="Trebuchet MS"/>
              </a:rPr>
              <a:t>show</a:t>
            </a:r>
            <a:r>
              <a:rPr sz="2600" spc="-105" dirty="0">
                <a:solidFill>
                  <a:srgbClr val="292959"/>
                </a:solidFill>
                <a:latin typeface="Trebuchet MS"/>
                <a:cs typeface="Trebuchet MS"/>
              </a:rPr>
              <a:t> </a:t>
            </a:r>
            <a:r>
              <a:rPr sz="2600" spc="-75" dirty="0">
                <a:solidFill>
                  <a:srgbClr val="292959"/>
                </a:solidFill>
                <a:latin typeface="Trebuchet MS"/>
                <a:cs typeface="Trebuchet MS"/>
              </a:rPr>
              <a:t>find</a:t>
            </a:r>
            <a:r>
              <a:rPr sz="2600" spc="-100" dirty="0">
                <a:solidFill>
                  <a:srgbClr val="292959"/>
                </a:solidFill>
                <a:latin typeface="Trebuchet MS"/>
                <a:cs typeface="Trebuchet MS"/>
              </a:rPr>
              <a:t> </a:t>
            </a:r>
            <a:r>
              <a:rPr sz="2600" spc="-95" dirty="0">
                <a:solidFill>
                  <a:srgbClr val="292959"/>
                </a:solidFill>
                <a:latin typeface="Trebuchet MS"/>
                <a:cs typeface="Trebuchet MS"/>
              </a:rPr>
              <a:t>that</a:t>
            </a:r>
            <a:r>
              <a:rPr sz="2600" spc="-100" dirty="0">
                <a:solidFill>
                  <a:srgbClr val="292959"/>
                </a:solidFill>
                <a:latin typeface="Trebuchet MS"/>
                <a:cs typeface="Trebuchet MS"/>
              </a:rPr>
              <a:t> the</a:t>
            </a:r>
            <a:r>
              <a:rPr sz="2600" spc="-95" dirty="0">
                <a:solidFill>
                  <a:srgbClr val="292959"/>
                </a:solidFill>
                <a:latin typeface="Trebuchet MS"/>
                <a:cs typeface="Trebuchet MS"/>
              </a:rPr>
              <a:t> </a:t>
            </a:r>
            <a:r>
              <a:rPr sz="2600" spc="-35" dirty="0">
                <a:solidFill>
                  <a:srgbClr val="292959"/>
                </a:solidFill>
                <a:latin typeface="Trebuchet MS"/>
                <a:cs typeface="Trebuchet MS"/>
              </a:rPr>
              <a:t>non-</a:t>
            </a:r>
            <a:r>
              <a:rPr sz="2600" dirty="0">
                <a:solidFill>
                  <a:srgbClr val="292959"/>
                </a:solidFill>
                <a:latin typeface="Trebuchet MS"/>
                <a:cs typeface="Trebuchet MS"/>
              </a:rPr>
              <a:t>legal</a:t>
            </a:r>
            <a:r>
              <a:rPr sz="2600" spc="-105" dirty="0">
                <a:solidFill>
                  <a:srgbClr val="292959"/>
                </a:solidFill>
                <a:latin typeface="Trebuchet MS"/>
                <a:cs typeface="Trebuchet MS"/>
              </a:rPr>
              <a:t> </a:t>
            </a:r>
            <a:r>
              <a:rPr sz="2600" spc="-70" dirty="0">
                <a:solidFill>
                  <a:srgbClr val="292959"/>
                </a:solidFill>
                <a:latin typeface="Trebuchet MS"/>
                <a:cs typeface="Trebuchet MS"/>
              </a:rPr>
              <a:t>owner</a:t>
            </a:r>
            <a:r>
              <a:rPr sz="2600" spc="-100" dirty="0">
                <a:solidFill>
                  <a:srgbClr val="292959"/>
                </a:solidFill>
                <a:latin typeface="Trebuchet MS"/>
                <a:cs typeface="Trebuchet MS"/>
              </a:rPr>
              <a:t> </a:t>
            </a:r>
            <a:r>
              <a:rPr sz="2600" dirty="0">
                <a:solidFill>
                  <a:srgbClr val="292959"/>
                </a:solidFill>
                <a:latin typeface="Trebuchet MS"/>
                <a:cs typeface="Trebuchet MS"/>
              </a:rPr>
              <a:t>has</a:t>
            </a:r>
            <a:r>
              <a:rPr sz="2600" spc="-100" dirty="0">
                <a:solidFill>
                  <a:srgbClr val="292959"/>
                </a:solidFill>
                <a:latin typeface="Trebuchet MS"/>
                <a:cs typeface="Trebuchet MS"/>
              </a:rPr>
              <a:t> </a:t>
            </a:r>
            <a:r>
              <a:rPr sz="2600" dirty="0">
                <a:solidFill>
                  <a:srgbClr val="292959"/>
                </a:solidFill>
                <a:latin typeface="Trebuchet MS"/>
                <a:cs typeface="Trebuchet MS"/>
              </a:rPr>
              <a:t>acted</a:t>
            </a:r>
            <a:r>
              <a:rPr sz="2600" spc="-100" dirty="0">
                <a:solidFill>
                  <a:srgbClr val="292959"/>
                </a:solidFill>
                <a:latin typeface="Trebuchet MS"/>
                <a:cs typeface="Trebuchet MS"/>
              </a:rPr>
              <a:t> </a:t>
            </a:r>
            <a:r>
              <a:rPr sz="2600" spc="-45" dirty="0">
                <a:solidFill>
                  <a:srgbClr val="292959"/>
                </a:solidFill>
                <a:latin typeface="Trebuchet MS"/>
                <a:cs typeface="Trebuchet MS"/>
              </a:rPr>
              <a:t>to</a:t>
            </a:r>
            <a:r>
              <a:rPr sz="2600" spc="-100" dirty="0">
                <a:solidFill>
                  <a:srgbClr val="292959"/>
                </a:solidFill>
                <a:latin typeface="Trebuchet MS"/>
                <a:cs typeface="Trebuchet MS"/>
              </a:rPr>
              <a:t> </a:t>
            </a:r>
            <a:r>
              <a:rPr sz="2600" spc="-140" dirty="0">
                <a:solidFill>
                  <a:srgbClr val="292959"/>
                </a:solidFill>
                <a:latin typeface="Trebuchet MS"/>
                <a:cs typeface="Trebuchet MS"/>
              </a:rPr>
              <a:t>their</a:t>
            </a:r>
            <a:r>
              <a:rPr sz="2600" spc="-85" dirty="0">
                <a:solidFill>
                  <a:srgbClr val="292959"/>
                </a:solidFill>
                <a:latin typeface="Trebuchet MS"/>
                <a:cs typeface="Trebuchet MS"/>
              </a:rPr>
              <a:t> </a:t>
            </a:r>
            <a:r>
              <a:rPr sz="2600" spc="-120" dirty="0">
                <a:solidFill>
                  <a:srgbClr val="292959"/>
                </a:solidFill>
                <a:latin typeface="Trebuchet MS"/>
                <a:cs typeface="Trebuchet MS"/>
              </a:rPr>
              <a:t>detriment</a:t>
            </a:r>
            <a:r>
              <a:rPr sz="2600" spc="-85" dirty="0">
                <a:solidFill>
                  <a:srgbClr val="292959"/>
                </a:solidFill>
                <a:latin typeface="Trebuchet MS"/>
                <a:cs typeface="Trebuchet MS"/>
              </a:rPr>
              <a:t> </a:t>
            </a:r>
            <a:r>
              <a:rPr sz="2600" dirty="0">
                <a:solidFill>
                  <a:srgbClr val="292959"/>
                </a:solidFill>
                <a:latin typeface="Trebuchet MS"/>
                <a:cs typeface="Trebuchet MS"/>
              </a:rPr>
              <a:t>on</a:t>
            </a:r>
            <a:r>
              <a:rPr sz="2600" spc="-100" dirty="0">
                <a:solidFill>
                  <a:srgbClr val="292959"/>
                </a:solidFill>
                <a:latin typeface="Trebuchet MS"/>
                <a:cs typeface="Trebuchet MS"/>
              </a:rPr>
              <a:t> </a:t>
            </a:r>
            <a:r>
              <a:rPr sz="2600" spc="-125" dirty="0">
                <a:solidFill>
                  <a:srgbClr val="292959"/>
                </a:solidFill>
                <a:latin typeface="Trebuchet MS"/>
                <a:cs typeface="Trebuchet MS"/>
              </a:rPr>
              <a:t>this</a:t>
            </a:r>
            <a:r>
              <a:rPr sz="2600" spc="-85" dirty="0">
                <a:solidFill>
                  <a:srgbClr val="292959"/>
                </a:solidFill>
                <a:latin typeface="Trebuchet MS"/>
                <a:cs typeface="Trebuchet MS"/>
              </a:rPr>
              <a:t> </a:t>
            </a:r>
            <a:r>
              <a:rPr sz="2600" spc="-65" dirty="0">
                <a:solidFill>
                  <a:srgbClr val="292959"/>
                </a:solidFill>
                <a:latin typeface="Trebuchet MS"/>
                <a:cs typeface="Trebuchet MS"/>
              </a:rPr>
              <a:t>common</a:t>
            </a:r>
            <a:r>
              <a:rPr sz="2600" spc="-105" dirty="0">
                <a:solidFill>
                  <a:srgbClr val="292959"/>
                </a:solidFill>
                <a:latin typeface="Trebuchet MS"/>
                <a:cs typeface="Trebuchet MS"/>
              </a:rPr>
              <a:t> </a:t>
            </a:r>
            <a:r>
              <a:rPr sz="2600" spc="-114" dirty="0">
                <a:solidFill>
                  <a:srgbClr val="292959"/>
                </a:solidFill>
                <a:latin typeface="Trebuchet MS"/>
                <a:cs typeface="Trebuchet MS"/>
              </a:rPr>
              <a:t>interest</a:t>
            </a:r>
            <a:r>
              <a:rPr sz="2600" spc="-85" dirty="0">
                <a:solidFill>
                  <a:srgbClr val="292959"/>
                </a:solidFill>
                <a:latin typeface="Trebuchet MS"/>
                <a:cs typeface="Trebuchet MS"/>
              </a:rPr>
              <a:t> for</a:t>
            </a:r>
            <a:r>
              <a:rPr sz="2600" spc="-100" dirty="0">
                <a:solidFill>
                  <a:srgbClr val="292959"/>
                </a:solidFill>
                <a:latin typeface="Trebuchet MS"/>
                <a:cs typeface="Trebuchet MS"/>
              </a:rPr>
              <a:t> </a:t>
            </a:r>
            <a:r>
              <a:rPr sz="2600" spc="105" dirty="0">
                <a:solidFill>
                  <a:srgbClr val="292959"/>
                </a:solidFill>
                <a:latin typeface="Trebuchet MS"/>
                <a:cs typeface="Trebuchet MS"/>
              </a:rPr>
              <a:t>a</a:t>
            </a:r>
            <a:r>
              <a:rPr sz="2600" spc="-100" dirty="0">
                <a:solidFill>
                  <a:srgbClr val="292959"/>
                </a:solidFill>
                <a:latin typeface="Trebuchet MS"/>
                <a:cs typeface="Trebuchet MS"/>
              </a:rPr>
              <a:t> </a:t>
            </a:r>
            <a:r>
              <a:rPr sz="2600" spc="-75" dirty="0">
                <a:solidFill>
                  <a:srgbClr val="292959"/>
                </a:solidFill>
                <a:latin typeface="Trebuchet MS"/>
                <a:cs typeface="Trebuchet MS"/>
              </a:rPr>
              <a:t>benefit</a:t>
            </a:r>
            <a:r>
              <a:rPr sz="2600" spc="-100" dirty="0">
                <a:solidFill>
                  <a:srgbClr val="292959"/>
                </a:solidFill>
                <a:latin typeface="Trebuchet MS"/>
                <a:cs typeface="Trebuchet MS"/>
              </a:rPr>
              <a:t> </a:t>
            </a:r>
            <a:r>
              <a:rPr sz="2600" spc="-45" dirty="0">
                <a:solidFill>
                  <a:srgbClr val="292959"/>
                </a:solidFill>
                <a:latin typeface="Trebuchet MS"/>
                <a:cs typeface="Trebuchet MS"/>
              </a:rPr>
              <a:t>to</a:t>
            </a:r>
            <a:r>
              <a:rPr sz="2600" spc="-100" dirty="0">
                <a:solidFill>
                  <a:srgbClr val="292959"/>
                </a:solidFill>
                <a:latin typeface="Trebuchet MS"/>
                <a:cs typeface="Trebuchet MS"/>
              </a:rPr>
              <a:t> </a:t>
            </a:r>
            <a:r>
              <a:rPr sz="2600" spc="-20" dirty="0">
                <a:solidFill>
                  <a:srgbClr val="292959"/>
                </a:solidFill>
                <a:latin typeface="Trebuchet MS"/>
                <a:cs typeface="Trebuchet MS"/>
              </a:rPr>
              <a:t>rise.</a:t>
            </a:r>
            <a:endParaRPr sz="2600">
              <a:latin typeface="Trebuchet MS"/>
              <a:cs typeface="Trebuchet MS"/>
            </a:endParaRPr>
          </a:p>
          <a:p>
            <a:pPr marL="33655">
              <a:lnSpc>
                <a:spcPct val="100000"/>
              </a:lnSpc>
              <a:spcBef>
                <a:spcPts val="1155"/>
              </a:spcBef>
            </a:pPr>
            <a:r>
              <a:rPr sz="2600" b="1" i="1" dirty="0">
                <a:solidFill>
                  <a:srgbClr val="292959"/>
                </a:solidFill>
                <a:latin typeface="Trebuchet MS"/>
                <a:cs typeface="Trebuchet MS"/>
              </a:rPr>
              <a:t>Smith</a:t>
            </a:r>
            <a:r>
              <a:rPr sz="2600" b="1" i="1" spc="-120" dirty="0">
                <a:solidFill>
                  <a:srgbClr val="292959"/>
                </a:solidFill>
                <a:latin typeface="Trebuchet MS"/>
                <a:cs typeface="Trebuchet MS"/>
              </a:rPr>
              <a:t> </a:t>
            </a:r>
            <a:r>
              <a:rPr sz="2600" b="1" i="1" spc="-165" dirty="0">
                <a:solidFill>
                  <a:srgbClr val="292959"/>
                </a:solidFill>
                <a:latin typeface="Trebuchet MS"/>
                <a:cs typeface="Trebuchet MS"/>
              </a:rPr>
              <a:t>v</a:t>
            </a:r>
            <a:r>
              <a:rPr sz="2600" b="1" i="1" spc="-114" dirty="0">
                <a:solidFill>
                  <a:srgbClr val="292959"/>
                </a:solidFill>
                <a:latin typeface="Trebuchet MS"/>
                <a:cs typeface="Trebuchet MS"/>
              </a:rPr>
              <a:t> </a:t>
            </a:r>
            <a:r>
              <a:rPr sz="2600" b="1" i="1" spc="-100" dirty="0">
                <a:solidFill>
                  <a:srgbClr val="292959"/>
                </a:solidFill>
                <a:latin typeface="Trebuchet MS"/>
                <a:cs typeface="Trebuchet MS"/>
              </a:rPr>
              <a:t>Bottomley</a:t>
            </a:r>
            <a:r>
              <a:rPr sz="2600" b="1" i="1" spc="-114" dirty="0">
                <a:solidFill>
                  <a:srgbClr val="292959"/>
                </a:solidFill>
                <a:latin typeface="Trebuchet MS"/>
                <a:cs typeface="Trebuchet MS"/>
              </a:rPr>
              <a:t> </a:t>
            </a:r>
            <a:r>
              <a:rPr sz="2600" b="1" i="1" dirty="0">
                <a:solidFill>
                  <a:srgbClr val="292959"/>
                </a:solidFill>
                <a:latin typeface="Trebuchet MS"/>
                <a:cs typeface="Trebuchet MS"/>
              </a:rPr>
              <a:t>and</a:t>
            </a:r>
            <a:r>
              <a:rPr sz="2600" b="1" i="1" spc="-120" dirty="0">
                <a:solidFill>
                  <a:srgbClr val="292959"/>
                </a:solidFill>
                <a:latin typeface="Trebuchet MS"/>
                <a:cs typeface="Trebuchet MS"/>
              </a:rPr>
              <a:t> </a:t>
            </a:r>
            <a:r>
              <a:rPr sz="2600" b="1" i="1" spc="-65" dirty="0">
                <a:solidFill>
                  <a:srgbClr val="292959"/>
                </a:solidFill>
                <a:latin typeface="Trebuchet MS"/>
                <a:cs typeface="Trebuchet MS"/>
              </a:rPr>
              <a:t>another</a:t>
            </a:r>
            <a:r>
              <a:rPr sz="2600" b="1" i="1" spc="-114" dirty="0">
                <a:solidFill>
                  <a:srgbClr val="292959"/>
                </a:solidFill>
                <a:latin typeface="Trebuchet MS"/>
                <a:cs typeface="Trebuchet MS"/>
              </a:rPr>
              <a:t> </a:t>
            </a:r>
            <a:r>
              <a:rPr sz="2600" b="1" spc="-240" dirty="0">
                <a:solidFill>
                  <a:srgbClr val="292959"/>
                </a:solidFill>
                <a:latin typeface="Trebuchet MS"/>
                <a:cs typeface="Trebuchet MS"/>
              </a:rPr>
              <a:t>[2013]</a:t>
            </a:r>
            <a:r>
              <a:rPr sz="2600" b="1" spc="-114" dirty="0">
                <a:solidFill>
                  <a:srgbClr val="292959"/>
                </a:solidFill>
                <a:latin typeface="Trebuchet MS"/>
                <a:cs typeface="Trebuchet MS"/>
              </a:rPr>
              <a:t> </a:t>
            </a:r>
            <a:r>
              <a:rPr sz="2600" b="1" spc="90" dirty="0">
                <a:solidFill>
                  <a:srgbClr val="292959"/>
                </a:solidFill>
                <a:latin typeface="Trebuchet MS"/>
                <a:cs typeface="Trebuchet MS"/>
              </a:rPr>
              <a:t>EWCA</a:t>
            </a:r>
            <a:r>
              <a:rPr sz="2600" b="1" spc="-114" dirty="0">
                <a:solidFill>
                  <a:srgbClr val="292959"/>
                </a:solidFill>
                <a:latin typeface="Trebuchet MS"/>
                <a:cs typeface="Trebuchet MS"/>
              </a:rPr>
              <a:t> </a:t>
            </a:r>
            <a:r>
              <a:rPr sz="2600" b="1" spc="55" dirty="0">
                <a:solidFill>
                  <a:srgbClr val="292959"/>
                </a:solidFill>
                <a:latin typeface="Trebuchet MS"/>
                <a:cs typeface="Trebuchet MS"/>
              </a:rPr>
              <a:t>Civ</a:t>
            </a:r>
            <a:r>
              <a:rPr sz="2600" b="1" spc="-120" dirty="0">
                <a:solidFill>
                  <a:srgbClr val="292959"/>
                </a:solidFill>
                <a:latin typeface="Trebuchet MS"/>
                <a:cs typeface="Trebuchet MS"/>
              </a:rPr>
              <a:t> </a:t>
            </a:r>
            <a:r>
              <a:rPr sz="2600" b="1" spc="-25" dirty="0">
                <a:solidFill>
                  <a:srgbClr val="292959"/>
                </a:solidFill>
                <a:latin typeface="Trebuchet MS"/>
                <a:cs typeface="Trebuchet MS"/>
              </a:rPr>
              <a:t>953</a:t>
            </a:r>
            <a:endParaRPr sz="2600">
              <a:latin typeface="Trebuchet MS"/>
              <a:cs typeface="Trebuchet MS"/>
            </a:endParaRPr>
          </a:p>
          <a:p>
            <a:pPr marL="33655" marR="916940">
              <a:lnSpc>
                <a:spcPct val="137000"/>
              </a:lnSpc>
            </a:pPr>
            <a:r>
              <a:rPr sz="2600" spc="-175" dirty="0">
                <a:solidFill>
                  <a:srgbClr val="292959"/>
                </a:solidFill>
                <a:latin typeface="Trebuchet MS"/>
                <a:cs typeface="Trebuchet MS"/>
              </a:rPr>
              <a:t>This</a:t>
            </a:r>
            <a:r>
              <a:rPr sz="2600" spc="-85" dirty="0">
                <a:solidFill>
                  <a:srgbClr val="292959"/>
                </a:solidFill>
                <a:latin typeface="Trebuchet MS"/>
                <a:cs typeface="Trebuchet MS"/>
              </a:rPr>
              <a:t> </a:t>
            </a:r>
            <a:r>
              <a:rPr sz="2600" spc="-25" dirty="0">
                <a:solidFill>
                  <a:srgbClr val="292959"/>
                </a:solidFill>
                <a:latin typeface="Trebuchet MS"/>
                <a:cs typeface="Trebuchet MS"/>
              </a:rPr>
              <a:t>could</a:t>
            </a:r>
            <a:r>
              <a:rPr sz="2600" spc="-160" dirty="0">
                <a:solidFill>
                  <a:srgbClr val="292959"/>
                </a:solidFill>
                <a:latin typeface="Trebuchet MS"/>
                <a:cs typeface="Trebuchet MS"/>
              </a:rPr>
              <a:t> </a:t>
            </a:r>
            <a:r>
              <a:rPr sz="2600" dirty="0">
                <a:solidFill>
                  <a:srgbClr val="292959"/>
                </a:solidFill>
                <a:latin typeface="Trebuchet MS"/>
                <a:cs typeface="Trebuchet MS"/>
              </a:rPr>
              <a:t>be</a:t>
            </a:r>
            <a:r>
              <a:rPr sz="2600" spc="-95" dirty="0">
                <a:solidFill>
                  <a:srgbClr val="292959"/>
                </a:solidFill>
                <a:latin typeface="Trebuchet MS"/>
                <a:cs typeface="Trebuchet MS"/>
              </a:rPr>
              <a:t> </a:t>
            </a:r>
            <a:r>
              <a:rPr sz="2600" spc="-35" dirty="0">
                <a:solidFill>
                  <a:srgbClr val="292959"/>
                </a:solidFill>
                <a:latin typeface="Trebuchet MS"/>
                <a:cs typeface="Trebuchet MS"/>
              </a:rPr>
              <a:t>evidenced</a:t>
            </a:r>
            <a:r>
              <a:rPr sz="2600" spc="-95" dirty="0">
                <a:solidFill>
                  <a:srgbClr val="292959"/>
                </a:solidFill>
                <a:latin typeface="Trebuchet MS"/>
                <a:cs typeface="Trebuchet MS"/>
              </a:rPr>
              <a:t> </a:t>
            </a:r>
            <a:r>
              <a:rPr sz="2600" spc="-140" dirty="0">
                <a:solidFill>
                  <a:srgbClr val="292959"/>
                </a:solidFill>
                <a:latin typeface="Trebuchet MS"/>
                <a:cs typeface="Trebuchet MS"/>
              </a:rPr>
              <a:t>in</a:t>
            </a:r>
            <a:r>
              <a:rPr sz="2600" spc="-85" dirty="0">
                <a:solidFill>
                  <a:srgbClr val="292959"/>
                </a:solidFill>
                <a:latin typeface="Trebuchet MS"/>
                <a:cs typeface="Trebuchet MS"/>
              </a:rPr>
              <a:t> </a:t>
            </a:r>
            <a:r>
              <a:rPr sz="2600" spc="-80" dirty="0">
                <a:solidFill>
                  <a:srgbClr val="292959"/>
                </a:solidFill>
                <a:latin typeface="Trebuchet MS"/>
                <a:cs typeface="Trebuchet MS"/>
              </a:rPr>
              <a:t>various</a:t>
            </a:r>
            <a:r>
              <a:rPr sz="2600" spc="-100" dirty="0">
                <a:solidFill>
                  <a:srgbClr val="292959"/>
                </a:solidFill>
                <a:latin typeface="Trebuchet MS"/>
                <a:cs typeface="Trebuchet MS"/>
              </a:rPr>
              <a:t> </a:t>
            </a:r>
            <a:r>
              <a:rPr sz="2600" spc="-20" dirty="0">
                <a:solidFill>
                  <a:srgbClr val="292959"/>
                </a:solidFill>
                <a:latin typeface="Trebuchet MS"/>
                <a:cs typeface="Trebuchet MS"/>
              </a:rPr>
              <a:t>ways</a:t>
            </a:r>
            <a:r>
              <a:rPr sz="2600" spc="-95" dirty="0">
                <a:solidFill>
                  <a:srgbClr val="292959"/>
                </a:solidFill>
                <a:latin typeface="Trebuchet MS"/>
                <a:cs typeface="Trebuchet MS"/>
              </a:rPr>
              <a:t> </a:t>
            </a:r>
            <a:r>
              <a:rPr sz="2600" spc="-114" dirty="0">
                <a:solidFill>
                  <a:srgbClr val="292959"/>
                </a:solidFill>
                <a:latin typeface="Trebuchet MS"/>
                <a:cs typeface="Trebuchet MS"/>
              </a:rPr>
              <a:t>(usually</a:t>
            </a:r>
            <a:r>
              <a:rPr sz="2600" spc="-85" dirty="0">
                <a:solidFill>
                  <a:srgbClr val="292959"/>
                </a:solidFill>
                <a:latin typeface="Trebuchet MS"/>
                <a:cs typeface="Trebuchet MS"/>
              </a:rPr>
              <a:t> </a:t>
            </a:r>
            <a:r>
              <a:rPr sz="2600" spc="-60" dirty="0">
                <a:solidFill>
                  <a:srgbClr val="292959"/>
                </a:solidFill>
                <a:latin typeface="Trebuchet MS"/>
                <a:cs typeface="Trebuchet MS"/>
              </a:rPr>
              <a:t>by</a:t>
            </a:r>
            <a:r>
              <a:rPr sz="2600" spc="-95" dirty="0">
                <a:solidFill>
                  <a:srgbClr val="292959"/>
                </a:solidFill>
                <a:latin typeface="Trebuchet MS"/>
                <a:cs typeface="Trebuchet MS"/>
              </a:rPr>
              <a:t> </a:t>
            </a:r>
            <a:r>
              <a:rPr sz="2600" dirty="0">
                <a:solidFill>
                  <a:srgbClr val="292959"/>
                </a:solidFill>
                <a:latin typeface="Trebuchet MS"/>
                <a:cs typeface="Trebuchet MS"/>
              </a:rPr>
              <a:t>same</a:t>
            </a:r>
            <a:r>
              <a:rPr sz="2600" spc="-100" dirty="0">
                <a:solidFill>
                  <a:srgbClr val="292959"/>
                </a:solidFill>
                <a:latin typeface="Trebuchet MS"/>
                <a:cs typeface="Trebuchet MS"/>
              </a:rPr>
              <a:t> </a:t>
            </a:r>
            <a:r>
              <a:rPr sz="2600" spc="-40" dirty="0">
                <a:solidFill>
                  <a:srgbClr val="292959"/>
                </a:solidFill>
                <a:latin typeface="Trebuchet MS"/>
                <a:cs typeface="Trebuchet MS"/>
              </a:rPr>
              <a:t>evidence</a:t>
            </a:r>
            <a:r>
              <a:rPr sz="2600" spc="-95" dirty="0">
                <a:solidFill>
                  <a:srgbClr val="292959"/>
                </a:solidFill>
                <a:latin typeface="Trebuchet MS"/>
                <a:cs typeface="Trebuchet MS"/>
              </a:rPr>
              <a:t> </a:t>
            </a:r>
            <a:r>
              <a:rPr sz="2600" spc="-75" dirty="0">
                <a:solidFill>
                  <a:srgbClr val="292959"/>
                </a:solidFill>
                <a:latin typeface="Trebuchet MS"/>
                <a:cs typeface="Trebuchet MS"/>
              </a:rPr>
              <a:t>which</a:t>
            </a:r>
            <a:r>
              <a:rPr sz="2600" spc="-95" dirty="0">
                <a:solidFill>
                  <a:srgbClr val="292959"/>
                </a:solidFill>
                <a:latin typeface="Trebuchet MS"/>
                <a:cs typeface="Trebuchet MS"/>
              </a:rPr>
              <a:t> </a:t>
            </a:r>
            <a:r>
              <a:rPr sz="2600" spc="-20" dirty="0">
                <a:solidFill>
                  <a:srgbClr val="292959"/>
                </a:solidFill>
                <a:latin typeface="Trebuchet MS"/>
                <a:cs typeface="Trebuchet MS"/>
              </a:rPr>
              <a:t>shows</a:t>
            </a:r>
            <a:r>
              <a:rPr sz="2600" spc="-100" dirty="0">
                <a:solidFill>
                  <a:srgbClr val="292959"/>
                </a:solidFill>
                <a:latin typeface="Trebuchet MS"/>
                <a:cs typeface="Trebuchet MS"/>
              </a:rPr>
              <a:t> </a:t>
            </a:r>
            <a:r>
              <a:rPr sz="2600" spc="-65" dirty="0">
                <a:solidFill>
                  <a:srgbClr val="292959"/>
                </a:solidFill>
                <a:latin typeface="Trebuchet MS"/>
                <a:cs typeface="Trebuchet MS"/>
              </a:rPr>
              <a:t>common</a:t>
            </a:r>
            <a:r>
              <a:rPr sz="2600" spc="-95" dirty="0">
                <a:solidFill>
                  <a:srgbClr val="292959"/>
                </a:solidFill>
                <a:latin typeface="Trebuchet MS"/>
                <a:cs typeface="Trebuchet MS"/>
              </a:rPr>
              <a:t> </a:t>
            </a:r>
            <a:r>
              <a:rPr sz="2600" spc="-155" dirty="0">
                <a:solidFill>
                  <a:srgbClr val="292959"/>
                </a:solidFill>
                <a:latin typeface="Trebuchet MS"/>
                <a:cs typeface="Trebuchet MS"/>
              </a:rPr>
              <a:t>intent).</a:t>
            </a:r>
            <a:r>
              <a:rPr sz="2600" spc="-85" dirty="0">
                <a:solidFill>
                  <a:srgbClr val="292959"/>
                </a:solidFill>
                <a:latin typeface="Trebuchet MS"/>
                <a:cs typeface="Trebuchet MS"/>
              </a:rPr>
              <a:t> </a:t>
            </a:r>
            <a:r>
              <a:rPr sz="2600" spc="-125" dirty="0">
                <a:solidFill>
                  <a:srgbClr val="292959"/>
                </a:solidFill>
                <a:latin typeface="Trebuchet MS"/>
                <a:cs typeface="Trebuchet MS"/>
              </a:rPr>
              <a:t>e.g.:</a:t>
            </a:r>
            <a:r>
              <a:rPr sz="2600" spc="-85" dirty="0">
                <a:solidFill>
                  <a:srgbClr val="292959"/>
                </a:solidFill>
                <a:latin typeface="Trebuchet MS"/>
                <a:cs typeface="Trebuchet MS"/>
              </a:rPr>
              <a:t> </a:t>
            </a:r>
            <a:r>
              <a:rPr sz="2600" dirty="0">
                <a:solidFill>
                  <a:srgbClr val="292959"/>
                </a:solidFill>
                <a:latin typeface="Trebuchet MS"/>
                <a:cs typeface="Trebuchet MS"/>
              </a:rPr>
              <a:t>changed</a:t>
            </a:r>
            <a:r>
              <a:rPr sz="2600" spc="-95" dirty="0">
                <a:solidFill>
                  <a:srgbClr val="292959"/>
                </a:solidFill>
                <a:latin typeface="Trebuchet MS"/>
                <a:cs typeface="Trebuchet MS"/>
              </a:rPr>
              <a:t> </a:t>
            </a:r>
            <a:r>
              <a:rPr sz="2600" spc="-20" dirty="0">
                <a:solidFill>
                  <a:srgbClr val="292959"/>
                </a:solidFill>
                <a:latin typeface="Trebuchet MS"/>
                <a:cs typeface="Trebuchet MS"/>
              </a:rPr>
              <a:t>their </a:t>
            </a:r>
            <a:r>
              <a:rPr sz="2600" spc="-70" dirty="0">
                <a:solidFill>
                  <a:srgbClr val="292959"/>
                </a:solidFill>
                <a:latin typeface="Trebuchet MS"/>
                <a:cs typeface="Trebuchet MS"/>
              </a:rPr>
              <a:t>position</a:t>
            </a:r>
            <a:r>
              <a:rPr sz="2600" spc="-100" dirty="0">
                <a:solidFill>
                  <a:srgbClr val="292959"/>
                </a:solidFill>
                <a:latin typeface="Trebuchet MS"/>
                <a:cs typeface="Trebuchet MS"/>
              </a:rPr>
              <a:t> </a:t>
            </a:r>
            <a:r>
              <a:rPr sz="2600" spc="-140" dirty="0">
                <a:solidFill>
                  <a:srgbClr val="292959"/>
                </a:solidFill>
                <a:latin typeface="Trebuchet MS"/>
                <a:cs typeface="Trebuchet MS"/>
              </a:rPr>
              <a:t>in</a:t>
            </a:r>
            <a:r>
              <a:rPr sz="2600" spc="-85" dirty="0">
                <a:solidFill>
                  <a:srgbClr val="292959"/>
                </a:solidFill>
                <a:latin typeface="Trebuchet MS"/>
                <a:cs typeface="Trebuchet MS"/>
              </a:rPr>
              <a:t> </a:t>
            </a:r>
            <a:r>
              <a:rPr sz="2600" spc="-60" dirty="0">
                <a:solidFill>
                  <a:srgbClr val="292959"/>
                </a:solidFill>
                <a:latin typeface="Trebuchet MS"/>
                <a:cs typeface="Trebuchet MS"/>
              </a:rPr>
              <a:t>reliance</a:t>
            </a:r>
            <a:r>
              <a:rPr sz="2600" spc="-90" dirty="0">
                <a:solidFill>
                  <a:srgbClr val="292959"/>
                </a:solidFill>
                <a:latin typeface="Trebuchet MS"/>
                <a:cs typeface="Trebuchet MS"/>
              </a:rPr>
              <a:t> </a:t>
            </a:r>
            <a:r>
              <a:rPr sz="2600" dirty="0">
                <a:solidFill>
                  <a:srgbClr val="292959"/>
                </a:solidFill>
                <a:latin typeface="Trebuchet MS"/>
                <a:cs typeface="Trebuchet MS"/>
              </a:rPr>
              <a:t>of</a:t>
            </a:r>
            <a:r>
              <a:rPr sz="2600" spc="-90" dirty="0">
                <a:solidFill>
                  <a:srgbClr val="292959"/>
                </a:solidFill>
                <a:latin typeface="Trebuchet MS"/>
                <a:cs typeface="Trebuchet MS"/>
              </a:rPr>
              <a:t> </a:t>
            </a:r>
            <a:r>
              <a:rPr sz="2600" spc="-45" dirty="0">
                <a:solidFill>
                  <a:srgbClr val="292959"/>
                </a:solidFill>
                <a:latin typeface="Trebuchet MS"/>
                <a:cs typeface="Trebuchet MS"/>
              </a:rPr>
              <a:t>agreement</a:t>
            </a:r>
            <a:r>
              <a:rPr sz="2600" spc="-90" dirty="0">
                <a:solidFill>
                  <a:srgbClr val="292959"/>
                </a:solidFill>
                <a:latin typeface="Trebuchet MS"/>
                <a:cs typeface="Trebuchet MS"/>
              </a:rPr>
              <a:t> </a:t>
            </a:r>
            <a:r>
              <a:rPr sz="2600" b="1" i="1" dirty="0">
                <a:solidFill>
                  <a:srgbClr val="292959"/>
                </a:solidFill>
                <a:latin typeface="Trebuchet MS"/>
                <a:cs typeface="Trebuchet MS"/>
              </a:rPr>
              <a:t>Geary</a:t>
            </a:r>
            <a:r>
              <a:rPr sz="2600" b="1" i="1" spc="-135" dirty="0">
                <a:solidFill>
                  <a:srgbClr val="292959"/>
                </a:solidFill>
                <a:latin typeface="Trebuchet MS"/>
                <a:cs typeface="Trebuchet MS"/>
              </a:rPr>
              <a:t> </a:t>
            </a:r>
            <a:r>
              <a:rPr sz="2600" b="1" i="1" spc="-165" dirty="0">
                <a:solidFill>
                  <a:srgbClr val="292959"/>
                </a:solidFill>
                <a:latin typeface="Trebuchet MS"/>
                <a:cs typeface="Trebuchet MS"/>
              </a:rPr>
              <a:t>v</a:t>
            </a:r>
            <a:r>
              <a:rPr sz="2600" b="1" i="1" spc="-135" dirty="0">
                <a:solidFill>
                  <a:srgbClr val="292959"/>
                </a:solidFill>
                <a:latin typeface="Trebuchet MS"/>
                <a:cs typeface="Trebuchet MS"/>
              </a:rPr>
              <a:t> </a:t>
            </a:r>
            <a:r>
              <a:rPr sz="2600" b="1" i="1" spc="-50" dirty="0">
                <a:solidFill>
                  <a:srgbClr val="292959"/>
                </a:solidFill>
                <a:latin typeface="Trebuchet MS"/>
                <a:cs typeface="Trebuchet MS"/>
              </a:rPr>
              <a:t>Rankine</a:t>
            </a:r>
            <a:r>
              <a:rPr sz="2600" b="1" i="1" spc="-140" dirty="0">
                <a:solidFill>
                  <a:srgbClr val="292959"/>
                </a:solidFill>
                <a:latin typeface="Trebuchet MS"/>
                <a:cs typeface="Trebuchet MS"/>
              </a:rPr>
              <a:t> </a:t>
            </a:r>
            <a:r>
              <a:rPr sz="2600" b="1" spc="-250" dirty="0">
                <a:solidFill>
                  <a:srgbClr val="292959"/>
                </a:solidFill>
                <a:latin typeface="Trebuchet MS"/>
                <a:cs typeface="Trebuchet MS"/>
              </a:rPr>
              <a:t>[2012]</a:t>
            </a:r>
            <a:r>
              <a:rPr sz="2600" b="1" spc="-135" dirty="0">
                <a:solidFill>
                  <a:srgbClr val="292959"/>
                </a:solidFill>
                <a:latin typeface="Trebuchet MS"/>
                <a:cs typeface="Trebuchet MS"/>
              </a:rPr>
              <a:t> </a:t>
            </a:r>
            <a:r>
              <a:rPr sz="2600" b="1" spc="90" dirty="0">
                <a:solidFill>
                  <a:srgbClr val="292959"/>
                </a:solidFill>
                <a:latin typeface="Trebuchet MS"/>
                <a:cs typeface="Trebuchet MS"/>
              </a:rPr>
              <a:t>EWCA</a:t>
            </a:r>
            <a:r>
              <a:rPr sz="2600" b="1" spc="-140" dirty="0">
                <a:solidFill>
                  <a:srgbClr val="292959"/>
                </a:solidFill>
                <a:latin typeface="Trebuchet MS"/>
                <a:cs typeface="Trebuchet MS"/>
              </a:rPr>
              <a:t> </a:t>
            </a:r>
            <a:r>
              <a:rPr sz="2600" b="1" spc="55" dirty="0">
                <a:solidFill>
                  <a:srgbClr val="292959"/>
                </a:solidFill>
                <a:latin typeface="Trebuchet MS"/>
                <a:cs typeface="Trebuchet MS"/>
              </a:rPr>
              <a:t>Civ</a:t>
            </a:r>
            <a:r>
              <a:rPr sz="2600" b="1" spc="-135" dirty="0">
                <a:solidFill>
                  <a:srgbClr val="292959"/>
                </a:solidFill>
                <a:latin typeface="Trebuchet MS"/>
                <a:cs typeface="Trebuchet MS"/>
              </a:rPr>
              <a:t> </a:t>
            </a:r>
            <a:r>
              <a:rPr sz="2600" b="1" spc="-25" dirty="0">
                <a:solidFill>
                  <a:srgbClr val="292959"/>
                </a:solidFill>
                <a:latin typeface="Trebuchet MS"/>
                <a:cs typeface="Trebuchet MS"/>
              </a:rPr>
              <a:t>555</a:t>
            </a:r>
            <a:endParaRPr sz="2600">
              <a:latin typeface="Trebuchet MS"/>
              <a:cs typeface="Trebuchet MS"/>
            </a:endParaRPr>
          </a:p>
          <a:p>
            <a:pPr marL="33655" marR="303530">
              <a:lnSpc>
                <a:spcPct val="137000"/>
              </a:lnSpc>
            </a:pPr>
            <a:r>
              <a:rPr sz="2600" spc="-10" dirty="0">
                <a:solidFill>
                  <a:srgbClr val="292959"/>
                </a:solidFill>
                <a:latin typeface="Trebuchet MS"/>
                <a:cs typeface="Trebuchet MS"/>
              </a:rPr>
              <a:t>Acting</a:t>
            </a:r>
            <a:r>
              <a:rPr sz="2600" spc="-190" dirty="0">
                <a:solidFill>
                  <a:srgbClr val="292959"/>
                </a:solidFill>
                <a:latin typeface="Trebuchet MS"/>
                <a:cs typeface="Trebuchet MS"/>
              </a:rPr>
              <a:t> </a:t>
            </a:r>
            <a:r>
              <a:rPr sz="2600" spc="-45" dirty="0">
                <a:solidFill>
                  <a:srgbClr val="292959"/>
                </a:solidFill>
                <a:latin typeface="Trebuchet MS"/>
                <a:cs typeface="Trebuchet MS"/>
              </a:rPr>
              <a:t>to</a:t>
            </a:r>
            <a:r>
              <a:rPr sz="2600" spc="-135" dirty="0">
                <a:solidFill>
                  <a:srgbClr val="292959"/>
                </a:solidFill>
                <a:latin typeface="Trebuchet MS"/>
                <a:cs typeface="Trebuchet MS"/>
              </a:rPr>
              <a:t> </a:t>
            </a:r>
            <a:r>
              <a:rPr sz="2600" spc="-140" dirty="0">
                <a:solidFill>
                  <a:srgbClr val="292959"/>
                </a:solidFill>
                <a:latin typeface="Trebuchet MS"/>
                <a:cs typeface="Trebuchet MS"/>
              </a:rPr>
              <a:t>their</a:t>
            </a:r>
            <a:r>
              <a:rPr sz="2600" spc="-85" dirty="0">
                <a:solidFill>
                  <a:srgbClr val="292959"/>
                </a:solidFill>
                <a:latin typeface="Trebuchet MS"/>
                <a:cs typeface="Trebuchet MS"/>
              </a:rPr>
              <a:t> </a:t>
            </a:r>
            <a:r>
              <a:rPr sz="2600" spc="-120" dirty="0">
                <a:solidFill>
                  <a:srgbClr val="292959"/>
                </a:solidFill>
                <a:latin typeface="Trebuchet MS"/>
                <a:cs typeface="Trebuchet MS"/>
              </a:rPr>
              <a:t>detriment</a:t>
            </a:r>
            <a:r>
              <a:rPr sz="2600" spc="-85" dirty="0">
                <a:solidFill>
                  <a:srgbClr val="292959"/>
                </a:solidFill>
                <a:latin typeface="Trebuchet MS"/>
                <a:cs typeface="Trebuchet MS"/>
              </a:rPr>
              <a:t> </a:t>
            </a:r>
            <a:r>
              <a:rPr sz="2600" dirty="0">
                <a:solidFill>
                  <a:srgbClr val="292959"/>
                </a:solidFill>
                <a:latin typeface="Trebuchet MS"/>
                <a:cs typeface="Trebuchet MS"/>
              </a:rPr>
              <a:t>has</a:t>
            </a:r>
            <a:r>
              <a:rPr sz="2600" spc="-114" dirty="0">
                <a:solidFill>
                  <a:srgbClr val="292959"/>
                </a:solidFill>
                <a:latin typeface="Trebuchet MS"/>
                <a:cs typeface="Trebuchet MS"/>
              </a:rPr>
              <a:t> </a:t>
            </a:r>
            <a:r>
              <a:rPr sz="2600" dirty="0">
                <a:solidFill>
                  <a:srgbClr val="292959"/>
                </a:solidFill>
                <a:latin typeface="Trebuchet MS"/>
                <a:cs typeface="Trebuchet MS"/>
              </a:rPr>
              <a:t>been</a:t>
            </a:r>
            <a:r>
              <a:rPr sz="2600" spc="-114" dirty="0">
                <a:solidFill>
                  <a:srgbClr val="292959"/>
                </a:solidFill>
                <a:latin typeface="Trebuchet MS"/>
                <a:cs typeface="Trebuchet MS"/>
              </a:rPr>
              <a:t> </a:t>
            </a:r>
            <a:r>
              <a:rPr sz="2600" spc="-35" dirty="0">
                <a:solidFill>
                  <a:srgbClr val="292959"/>
                </a:solidFill>
                <a:latin typeface="Trebuchet MS"/>
                <a:cs typeface="Trebuchet MS"/>
              </a:rPr>
              <a:t>defined</a:t>
            </a:r>
            <a:r>
              <a:rPr sz="2600" spc="-110" dirty="0">
                <a:solidFill>
                  <a:srgbClr val="292959"/>
                </a:solidFill>
                <a:latin typeface="Trebuchet MS"/>
                <a:cs typeface="Trebuchet MS"/>
              </a:rPr>
              <a:t> </a:t>
            </a:r>
            <a:r>
              <a:rPr sz="2600" dirty="0">
                <a:solidFill>
                  <a:srgbClr val="292959"/>
                </a:solidFill>
                <a:latin typeface="Trebuchet MS"/>
                <a:cs typeface="Trebuchet MS"/>
              </a:rPr>
              <a:t>as</a:t>
            </a:r>
            <a:r>
              <a:rPr sz="2600" spc="-114" dirty="0">
                <a:solidFill>
                  <a:srgbClr val="292959"/>
                </a:solidFill>
                <a:latin typeface="Trebuchet MS"/>
                <a:cs typeface="Trebuchet MS"/>
              </a:rPr>
              <a:t> </a:t>
            </a:r>
            <a:r>
              <a:rPr sz="2600" spc="-25" dirty="0">
                <a:solidFill>
                  <a:srgbClr val="292959"/>
                </a:solidFill>
                <a:latin typeface="Trebuchet MS"/>
                <a:cs typeface="Trebuchet MS"/>
              </a:rPr>
              <a:t>conduct</a:t>
            </a:r>
            <a:r>
              <a:rPr sz="2600" spc="-110" dirty="0">
                <a:solidFill>
                  <a:srgbClr val="292959"/>
                </a:solidFill>
                <a:latin typeface="Trebuchet MS"/>
                <a:cs typeface="Trebuchet MS"/>
              </a:rPr>
              <a:t> </a:t>
            </a:r>
            <a:r>
              <a:rPr sz="2600" spc="-75" dirty="0">
                <a:solidFill>
                  <a:srgbClr val="292959"/>
                </a:solidFill>
                <a:latin typeface="Trebuchet MS"/>
                <a:cs typeface="Trebuchet MS"/>
              </a:rPr>
              <a:t>which</a:t>
            </a:r>
            <a:r>
              <a:rPr sz="2600" spc="-114" dirty="0">
                <a:solidFill>
                  <a:srgbClr val="292959"/>
                </a:solidFill>
                <a:latin typeface="Trebuchet MS"/>
                <a:cs typeface="Trebuchet MS"/>
              </a:rPr>
              <a:t> </a:t>
            </a:r>
            <a:r>
              <a:rPr sz="2600" spc="-100" dirty="0">
                <a:solidFill>
                  <a:srgbClr val="292959"/>
                </a:solidFill>
                <a:latin typeface="Trebuchet MS"/>
                <a:cs typeface="Trebuchet MS"/>
              </a:rPr>
              <a:t>the</a:t>
            </a:r>
            <a:r>
              <a:rPr sz="2600" spc="-95" dirty="0">
                <a:solidFill>
                  <a:srgbClr val="292959"/>
                </a:solidFill>
                <a:latin typeface="Trebuchet MS"/>
                <a:cs typeface="Trebuchet MS"/>
              </a:rPr>
              <a:t> </a:t>
            </a:r>
            <a:r>
              <a:rPr sz="2600" spc="-75" dirty="0">
                <a:solidFill>
                  <a:srgbClr val="292959"/>
                </a:solidFill>
                <a:latin typeface="Trebuchet MS"/>
                <a:cs typeface="Trebuchet MS"/>
              </a:rPr>
              <a:t>claimant</a:t>
            </a:r>
            <a:r>
              <a:rPr sz="2600" spc="-114" dirty="0">
                <a:solidFill>
                  <a:srgbClr val="292959"/>
                </a:solidFill>
                <a:latin typeface="Trebuchet MS"/>
                <a:cs typeface="Trebuchet MS"/>
              </a:rPr>
              <a:t> </a:t>
            </a:r>
            <a:r>
              <a:rPr sz="2600" spc="-110" dirty="0">
                <a:solidFill>
                  <a:srgbClr val="292959"/>
                </a:solidFill>
                <a:latin typeface="Trebuchet MS"/>
                <a:cs typeface="Trebuchet MS"/>
              </a:rPr>
              <a:t>“could</a:t>
            </a:r>
            <a:r>
              <a:rPr sz="2600" spc="-85" dirty="0">
                <a:solidFill>
                  <a:srgbClr val="292959"/>
                </a:solidFill>
                <a:latin typeface="Trebuchet MS"/>
                <a:cs typeface="Trebuchet MS"/>
              </a:rPr>
              <a:t> not</a:t>
            </a:r>
            <a:r>
              <a:rPr sz="2600" spc="-114" dirty="0">
                <a:solidFill>
                  <a:srgbClr val="292959"/>
                </a:solidFill>
                <a:latin typeface="Trebuchet MS"/>
                <a:cs typeface="Trebuchet MS"/>
              </a:rPr>
              <a:t> </a:t>
            </a:r>
            <a:r>
              <a:rPr sz="2600" spc="-45" dirty="0">
                <a:solidFill>
                  <a:srgbClr val="292959"/>
                </a:solidFill>
                <a:latin typeface="Trebuchet MS"/>
                <a:cs typeface="Trebuchet MS"/>
              </a:rPr>
              <a:t>reasonably</a:t>
            </a:r>
            <a:r>
              <a:rPr sz="2600" spc="-110" dirty="0">
                <a:solidFill>
                  <a:srgbClr val="292959"/>
                </a:solidFill>
                <a:latin typeface="Trebuchet MS"/>
                <a:cs typeface="Trebuchet MS"/>
              </a:rPr>
              <a:t> </a:t>
            </a:r>
            <a:r>
              <a:rPr sz="2600" spc="-30" dirty="0">
                <a:solidFill>
                  <a:srgbClr val="292959"/>
                </a:solidFill>
                <a:latin typeface="Trebuchet MS"/>
                <a:cs typeface="Trebuchet MS"/>
              </a:rPr>
              <a:t>have</a:t>
            </a:r>
            <a:r>
              <a:rPr sz="2600" spc="-114" dirty="0">
                <a:solidFill>
                  <a:srgbClr val="292959"/>
                </a:solidFill>
                <a:latin typeface="Trebuchet MS"/>
                <a:cs typeface="Trebuchet MS"/>
              </a:rPr>
              <a:t> </a:t>
            </a:r>
            <a:r>
              <a:rPr sz="2600" dirty="0">
                <a:solidFill>
                  <a:srgbClr val="292959"/>
                </a:solidFill>
                <a:latin typeface="Trebuchet MS"/>
                <a:cs typeface="Trebuchet MS"/>
              </a:rPr>
              <a:t>been</a:t>
            </a:r>
            <a:r>
              <a:rPr sz="2600" spc="-110" dirty="0">
                <a:solidFill>
                  <a:srgbClr val="292959"/>
                </a:solidFill>
                <a:latin typeface="Trebuchet MS"/>
                <a:cs typeface="Trebuchet MS"/>
              </a:rPr>
              <a:t> </a:t>
            </a:r>
            <a:r>
              <a:rPr sz="2600" spc="-20" dirty="0">
                <a:solidFill>
                  <a:srgbClr val="292959"/>
                </a:solidFill>
                <a:latin typeface="Trebuchet MS"/>
                <a:cs typeface="Trebuchet MS"/>
              </a:rPr>
              <a:t>expected</a:t>
            </a:r>
            <a:r>
              <a:rPr sz="2600" spc="-114" dirty="0">
                <a:solidFill>
                  <a:srgbClr val="292959"/>
                </a:solidFill>
                <a:latin typeface="Trebuchet MS"/>
                <a:cs typeface="Trebuchet MS"/>
              </a:rPr>
              <a:t> </a:t>
            </a:r>
            <a:r>
              <a:rPr sz="2600" spc="-25" dirty="0">
                <a:solidFill>
                  <a:srgbClr val="292959"/>
                </a:solidFill>
                <a:latin typeface="Trebuchet MS"/>
                <a:cs typeface="Trebuchet MS"/>
              </a:rPr>
              <a:t>to </a:t>
            </a:r>
            <a:r>
              <a:rPr sz="2600" spc="-85" dirty="0">
                <a:solidFill>
                  <a:srgbClr val="292959"/>
                </a:solidFill>
                <a:latin typeface="Trebuchet MS"/>
                <a:cs typeface="Trebuchet MS"/>
              </a:rPr>
              <a:t>embark </a:t>
            </a:r>
            <a:r>
              <a:rPr sz="2600" spc="-100" dirty="0">
                <a:solidFill>
                  <a:srgbClr val="292959"/>
                </a:solidFill>
                <a:latin typeface="Trebuchet MS"/>
                <a:cs typeface="Trebuchet MS"/>
              </a:rPr>
              <a:t>unless…[they</a:t>
            </a:r>
            <a:r>
              <a:rPr sz="2600" spc="-85" dirty="0">
                <a:solidFill>
                  <a:srgbClr val="292959"/>
                </a:solidFill>
                <a:latin typeface="Trebuchet MS"/>
                <a:cs typeface="Trebuchet MS"/>
              </a:rPr>
              <a:t> </a:t>
            </a:r>
            <a:r>
              <a:rPr sz="2600" spc="-90" dirty="0">
                <a:solidFill>
                  <a:srgbClr val="292959"/>
                </a:solidFill>
                <a:latin typeface="Trebuchet MS"/>
                <a:cs typeface="Trebuchet MS"/>
              </a:rPr>
              <a:t>were]…to</a:t>
            </a:r>
            <a:r>
              <a:rPr sz="2600" spc="-80" dirty="0">
                <a:solidFill>
                  <a:srgbClr val="292959"/>
                </a:solidFill>
                <a:latin typeface="Trebuchet MS"/>
                <a:cs typeface="Trebuchet MS"/>
              </a:rPr>
              <a:t> </a:t>
            </a:r>
            <a:r>
              <a:rPr sz="2600" spc="-30" dirty="0">
                <a:solidFill>
                  <a:srgbClr val="292959"/>
                </a:solidFill>
                <a:latin typeface="Trebuchet MS"/>
                <a:cs typeface="Trebuchet MS"/>
              </a:rPr>
              <a:t>have</a:t>
            </a:r>
            <a:r>
              <a:rPr sz="2600" spc="-85" dirty="0">
                <a:solidFill>
                  <a:srgbClr val="292959"/>
                </a:solidFill>
                <a:latin typeface="Trebuchet MS"/>
                <a:cs typeface="Trebuchet MS"/>
              </a:rPr>
              <a:t> </a:t>
            </a:r>
            <a:r>
              <a:rPr sz="2600" dirty="0">
                <a:solidFill>
                  <a:srgbClr val="292959"/>
                </a:solidFill>
                <a:latin typeface="Trebuchet MS"/>
                <a:cs typeface="Trebuchet MS"/>
              </a:rPr>
              <a:t>an</a:t>
            </a:r>
            <a:r>
              <a:rPr sz="2600" spc="-80" dirty="0">
                <a:solidFill>
                  <a:srgbClr val="292959"/>
                </a:solidFill>
                <a:latin typeface="Trebuchet MS"/>
                <a:cs typeface="Trebuchet MS"/>
              </a:rPr>
              <a:t> </a:t>
            </a:r>
            <a:r>
              <a:rPr sz="2600" spc="-114" dirty="0">
                <a:solidFill>
                  <a:srgbClr val="292959"/>
                </a:solidFill>
                <a:latin typeface="Trebuchet MS"/>
                <a:cs typeface="Trebuchet MS"/>
              </a:rPr>
              <a:t>interest</a:t>
            </a:r>
            <a:r>
              <a:rPr sz="2600" spc="-85" dirty="0">
                <a:solidFill>
                  <a:srgbClr val="292959"/>
                </a:solidFill>
                <a:latin typeface="Trebuchet MS"/>
                <a:cs typeface="Trebuchet MS"/>
              </a:rPr>
              <a:t> </a:t>
            </a:r>
            <a:r>
              <a:rPr sz="2600" spc="-140" dirty="0">
                <a:solidFill>
                  <a:srgbClr val="292959"/>
                </a:solidFill>
                <a:latin typeface="Trebuchet MS"/>
                <a:cs typeface="Trebuchet MS"/>
              </a:rPr>
              <a:t>in</a:t>
            </a:r>
            <a:r>
              <a:rPr sz="2600" spc="-80" dirty="0">
                <a:solidFill>
                  <a:srgbClr val="292959"/>
                </a:solidFill>
                <a:latin typeface="Trebuchet MS"/>
                <a:cs typeface="Trebuchet MS"/>
              </a:rPr>
              <a:t> </a:t>
            </a:r>
            <a:r>
              <a:rPr sz="2600" spc="-100" dirty="0">
                <a:solidFill>
                  <a:srgbClr val="292959"/>
                </a:solidFill>
                <a:latin typeface="Trebuchet MS"/>
                <a:cs typeface="Trebuchet MS"/>
              </a:rPr>
              <a:t>the</a:t>
            </a:r>
            <a:r>
              <a:rPr sz="2600" spc="-85" dirty="0">
                <a:solidFill>
                  <a:srgbClr val="292959"/>
                </a:solidFill>
                <a:latin typeface="Trebuchet MS"/>
                <a:cs typeface="Trebuchet MS"/>
              </a:rPr>
              <a:t> </a:t>
            </a:r>
            <a:r>
              <a:rPr sz="2600" spc="-140" dirty="0">
                <a:solidFill>
                  <a:srgbClr val="292959"/>
                </a:solidFill>
                <a:latin typeface="Trebuchet MS"/>
                <a:cs typeface="Trebuchet MS"/>
              </a:rPr>
              <a:t>house.”</a:t>
            </a:r>
            <a:r>
              <a:rPr sz="2600" spc="-80" dirty="0">
                <a:solidFill>
                  <a:srgbClr val="292959"/>
                </a:solidFill>
                <a:latin typeface="Trebuchet MS"/>
                <a:cs typeface="Trebuchet MS"/>
              </a:rPr>
              <a:t> </a:t>
            </a:r>
            <a:r>
              <a:rPr sz="2600" b="1" i="1" spc="-20" dirty="0">
                <a:solidFill>
                  <a:srgbClr val="292959"/>
                </a:solidFill>
                <a:latin typeface="Trebuchet MS"/>
                <a:cs typeface="Trebuchet MS"/>
              </a:rPr>
              <a:t>Grant</a:t>
            </a:r>
            <a:r>
              <a:rPr sz="2600" b="1" i="1" spc="-135" dirty="0">
                <a:solidFill>
                  <a:srgbClr val="292959"/>
                </a:solidFill>
                <a:latin typeface="Trebuchet MS"/>
                <a:cs typeface="Trebuchet MS"/>
              </a:rPr>
              <a:t> </a:t>
            </a:r>
            <a:r>
              <a:rPr sz="2600" b="1" i="1" spc="-165" dirty="0">
                <a:solidFill>
                  <a:srgbClr val="292959"/>
                </a:solidFill>
                <a:latin typeface="Trebuchet MS"/>
                <a:cs typeface="Trebuchet MS"/>
              </a:rPr>
              <a:t>v</a:t>
            </a:r>
            <a:r>
              <a:rPr sz="2600" b="1" i="1" spc="-130" dirty="0">
                <a:solidFill>
                  <a:srgbClr val="292959"/>
                </a:solidFill>
                <a:latin typeface="Trebuchet MS"/>
                <a:cs typeface="Trebuchet MS"/>
              </a:rPr>
              <a:t> </a:t>
            </a:r>
            <a:r>
              <a:rPr sz="2600" b="1" i="1" spc="-10" dirty="0">
                <a:solidFill>
                  <a:srgbClr val="292959"/>
                </a:solidFill>
                <a:latin typeface="Trebuchet MS"/>
                <a:cs typeface="Trebuchet MS"/>
              </a:rPr>
              <a:t>Edwards</a:t>
            </a:r>
            <a:r>
              <a:rPr sz="2600" b="1" i="1" spc="-135" dirty="0">
                <a:solidFill>
                  <a:srgbClr val="292959"/>
                </a:solidFill>
                <a:latin typeface="Trebuchet MS"/>
                <a:cs typeface="Trebuchet MS"/>
              </a:rPr>
              <a:t> </a:t>
            </a:r>
            <a:r>
              <a:rPr sz="2600" b="1" spc="-235" dirty="0">
                <a:solidFill>
                  <a:srgbClr val="292959"/>
                </a:solidFill>
                <a:latin typeface="Trebuchet MS"/>
                <a:cs typeface="Trebuchet MS"/>
              </a:rPr>
              <a:t>[1986]</a:t>
            </a:r>
            <a:r>
              <a:rPr sz="2600" b="1" spc="-130" dirty="0">
                <a:solidFill>
                  <a:srgbClr val="292959"/>
                </a:solidFill>
                <a:latin typeface="Trebuchet MS"/>
                <a:cs typeface="Trebuchet MS"/>
              </a:rPr>
              <a:t> </a:t>
            </a:r>
            <a:r>
              <a:rPr sz="2600" b="1" spc="-765" dirty="0">
                <a:solidFill>
                  <a:srgbClr val="292959"/>
                </a:solidFill>
                <a:latin typeface="Trebuchet MS"/>
                <a:cs typeface="Trebuchet MS"/>
              </a:rPr>
              <a:t>1</a:t>
            </a:r>
            <a:r>
              <a:rPr sz="2600" b="1" spc="-135" dirty="0">
                <a:solidFill>
                  <a:srgbClr val="292959"/>
                </a:solidFill>
                <a:latin typeface="Trebuchet MS"/>
                <a:cs typeface="Trebuchet MS"/>
              </a:rPr>
              <a:t> </a:t>
            </a:r>
            <a:r>
              <a:rPr sz="2600" b="1" spc="114" dirty="0">
                <a:solidFill>
                  <a:srgbClr val="292959"/>
                </a:solidFill>
                <a:latin typeface="Trebuchet MS"/>
                <a:cs typeface="Trebuchet MS"/>
              </a:rPr>
              <a:t>Ch</a:t>
            </a:r>
            <a:r>
              <a:rPr sz="2600" b="1" spc="-130" dirty="0">
                <a:solidFill>
                  <a:srgbClr val="292959"/>
                </a:solidFill>
                <a:latin typeface="Trebuchet MS"/>
                <a:cs typeface="Trebuchet MS"/>
              </a:rPr>
              <a:t> </a:t>
            </a:r>
            <a:r>
              <a:rPr sz="2600" b="1" spc="-25" dirty="0">
                <a:solidFill>
                  <a:srgbClr val="292959"/>
                </a:solidFill>
                <a:latin typeface="Trebuchet MS"/>
                <a:cs typeface="Trebuchet MS"/>
              </a:rPr>
              <a:t>638</a:t>
            </a:r>
            <a:endParaRPr sz="2600">
              <a:latin typeface="Trebuchet MS"/>
              <a:cs typeface="Trebuchet MS"/>
            </a:endParaRPr>
          </a:p>
          <a:p>
            <a:pPr marL="33655">
              <a:lnSpc>
                <a:spcPct val="100000"/>
              </a:lnSpc>
              <a:spcBef>
                <a:spcPts val="1155"/>
              </a:spcBef>
            </a:pPr>
            <a:r>
              <a:rPr sz="2600" spc="-10" dirty="0">
                <a:solidFill>
                  <a:srgbClr val="292959"/>
                </a:solidFill>
                <a:latin typeface="Trebuchet MS"/>
                <a:cs typeface="Trebuchet MS"/>
              </a:rPr>
              <a:t>Must</a:t>
            </a:r>
            <a:r>
              <a:rPr sz="2600" spc="-100" dirty="0">
                <a:solidFill>
                  <a:srgbClr val="292959"/>
                </a:solidFill>
                <a:latin typeface="Trebuchet MS"/>
                <a:cs typeface="Trebuchet MS"/>
              </a:rPr>
              <a:t> </a:t>
            </a:r>
            <a:r>
              <a:rPr sz="2600" dirty="0">
                <a:solidFill>
                  <a:srgbClr val="292959"/>
                </a:solidFill>
                <a:latin typeface="Trebuchet MS"/>
                <a:cs typeface="Trebuchet MS"/>
              </a:rPr>
              <a:t>be</a:t>
            </a:r>
            <a:r>
              <a:rPr sz="2600" spc="-95" dirty="0">
                <a:solidFill>
                  <a:srgbClr val="292959"/>
                </a:solidFill>
                <a:latin typeface="Trebuchet MS"/>
                <a:cs typeface="Trebuchet MS"/>
              </a:rPr>
              <a:t> </a:t>
            </a:r>
            <a:r>
              <a:rPr sz="2600" spc="-45" dirty="0">
                <a:solidFill>
                  <a:srgbClr val="292959"/>
                </a:solidFill>
                <a:latin typeface="Trebuchet MS"/>
                <a:cs typeface="Trebuchet MS"/>
              </a:rPr>
              <a:t>shown</a:t>
            </a:r>
            <a:r>
              <a:rPr sz="2600" spc="-95" dirty="0">
                <a:solidFill>
                  <a:srgbClr val="292959"/>
                </a:solidFill>
                <a:latin typeface="Trebuchet MS"/>
                <a:cs typeface="Trebuchet MS"/>
              </a:rPr>
              <a:t> that</a:t>
            </a:r>
            <a:r>
              <a:rPr sz="2600" spc="-90" dirty="0">
                <a:solidFill>
                  <a:srgbClr val="292959"/>
                </a:solidFill>
                <a:latin typeface="Trebuchet MS"/>
                <a:cs typeface="Trebuchet MS"/>
              </a:rPr>
              <a:t> </a:t>
            </a:r>
            <a:r>
              <a:rPr sz="2600" spc="-100" dirty="0">
                <a:solidFill>
                  <a:srgbClr val="292959"/>
                </a:solidFill>
                <a:latin typeface="Trebuchet MS"/>
                <a:cs typeface="Trebuchet MS"/>
              </a:rPr>
              <a:t>the</a:t>
            </a:r>
            <a:r>
              <a:rPr sz="2600" spc="-95" dirty="0">
                <a:solidFill>
                  <a:srgbClr val="292959"/>
                </a:solidFill>
                <a:latin typeface="Trebuchet MS"/>
                <a:cs typeface="Trebuchet MS"/>
              </a:rPr>
              <a:t> </a:t>
            </a:r>
            <a:r>
              <a:rPr sz="2600" spc="-45" dirty="0">
                <a:solidFill>
                  <a:srgbClr val="292959"/>
                </a:solidFill>
                <a:latin typeface="Trebuchet MS"/>
                <a:cs typeface="Trebuchet MS"/>
              </a:rPr>
              <a:t>agreement</a:t>
            </a:r>
            <a:r>
              <a:rPr sz="2600" spc="-90" dirty="0">
                <a:solidFill>
                  <a:srgbClr val="292959"/>
                </a:solidFill>
                <a:latin typeface="Trebuchet MS"/>
                <a:cs typeface="Trebuchet MS"/>
              </a:rPr>
              <a:t> </a:t>
            </a:r>
            <a:r>
              <a:rPr sz="2600" spc="-80" dirty="0">
                <a:solidFill>
                  <a:srgbClr val="292959"/>
                </a:solidFill>
                <a:latin typeface="Trebuchet MS"/>
                <a:cs typeface="Trebuchet MS"/>
              </a:rPr>
              <a:t>motivated</a:t>
            </a:r>
            <a:r>
              <a:rPr sz="2600" spc="-95" dirty="0">
                <a:solidFill>
                  <a:srgbClr val="292959"/>
                </a:solidFill>
                <a:latin typeface="Trebuchet MS"/>
                <a:cs typeface="Trebuchet MS"/>
              </a:rPr>
              <a:t> </a:t>
            </a:r>
            <a:r>
              <a:rPr sz="2600" spc="-100" dirty="0">
                <a:solidFill>
                  <a:srgbClr val="292959"/>
                </a:solidFill>
                <a:latin typeface="Trebuchet MS"/>
                <a:cs typeface="Trebuchet MS"/>
              </a:rPr>
              <a:t>the</a:t>
            </a:r>
            <a:r>
              <a:rPr sz="2600" spc="-95" dirty="0">
                <a:solidFill>
                  <a:srgbClr val="292959"/>
                </a:solidFill>
                <a:latin typeface="Trebuchet MS"/>
                <a:cs typeface="Trebuchet MS"/>
              </a:rPr>
              <a:t> </a:t>
            </a:r>
            <a:r>
              <a:rPr sz="2600" spc="-110" dirty="0">
                <a:solidFill>
                  <a:srgbClr val="292959"/>
                </a:solidFill>
                <a:latin typeface="Trebuchet MS"/>
                <a:cs typeface="Trebuchet MS"/>
              </a:rPr>
              <a:t>detrimental</a:t>
            </a:r>
            <a:r>
              <a:rPr sz="2600" spc="-85" dirty="0">
                <a:solidFill>
                  <a:srgbClr val="292959"/>
                </a:solidFill>
                <a:latin typeface="Trebuchet MS"/>
                <a:cs typeface="Trebuchet MS"/>
              </a:rPr>
              <a:t> </a:t>
            </a:r>
            <a:r>
              <a:rPr sz="2600" spc="-10" dirty="0">
                <a:solidFill>
                  <a:srgbClr val="292959"/>
                </a:solidFill>
                <a:latin typeface="Trebuchet MS"/>
                <a:cs typeface="Trebuchet MS"/>
              </a:rPr>
              <a:t>conduct</a:t>
            </a:r>
            <a:endParaRPr sz="2600">
              <a:latin typeface="Trebuchet MS"/>
              <a:cs typeface="Trebuchet MS"/>
            </a:endParaRPr>
          </a:p>
          <a:p>
            <a:pPr marL="33655" marR="17145">
              <a:lnSpc>
                <a:spcPct val="137000"/>
              </a:lnSpc>
            </a:pPr>
            <a:r>
              <a:rPr sz="2600" spc="-114" dirty="0">
                <a:solidFill>
                  <a:srgbClr val="292959"/>
                </a:solidFill>
                <a:latin typeface="Trebuchet MS"/>
                <a:cs typeface="Trebuchet MS"/>
              </a:rPr>
              <a:t>Detriment</a:t>
            </a:r>
            <a:r>
              <a:rPr sz="2600" spc="-85" dirty="0">
                <a:solidFill>
                  <a:srgbClr val="292959"/>
                </a:solidFill>
                <a:latin typeface="Trebuchet MS"/>
                <a:cs typeface="Trebuchet MS"/>
              </a:rPr>
              <a:t> </a:t>
            </a:r>
            <a:r>
              <a:rPr sz="2600" dirty="0">
                <a:solidFill>
                  <a:srgbClr val="292959"/>
                </a:solidFill>
                <a:latin typeface="Trebuchet MS"/>
                <a:cs typeface="Trebuchet MS"/>
              </a:rPr>
              <a:t>does</a:t>
            </a:r>
            <a:r>
              <a:rPr sz="2600" spc="-90" dirty="0">
                <a:solidFill>
                  <a:srgbClr val="292959"/>
                </a:solidFill>
                <a:latin typeface="Trebuchet MS"/>
                <a:cs typeface="Trebuchet MS"/>
              </a:rPr>
              <a:t> </a:t>
            </a:r>
            <a:r>
              <a:rPr sz="2600" spc="-85" dirty="0">
                <a:solidFill>
                  <a:srgbClr val="292959"/>
                </a:solidFill>
                <a:latin typeface="Trebuchet MS"/>
                <a:cs typeface="Trebuchet MS"/>
              </a:rPr>
              <a:t>not </a:t>
            </a:r>
            <a:r>
              <a:rPr sz="2600" dirty="0">
                <a:solidFill>
                  <a:srgbClr val="292959"/>
                </a:solidFill>
                <a:latin typeface="Trebuchet MS"/>
                <a:cs typeface="Trebuchet MS"/>
              </a:rPr>
              <a:t>need</a:t>
            </a:r>
            <a:r>
              <a:rPr sz="2600" spc="-85" dirty="0">
                <a:solidFill>
                  <a:srgbClr val="292959"/>
                </a:solidFill>
                <a:latin typeface="Trebuchet MS"/>
                <a:cs typeface="Trebuchet MS"/>
              </a:rPr>
              <a:t> </a:t>
            </a:r>
            <a:r>
              <a:rPr sz="2600" spc="-45" dirty="0">
                <a:solidFill>
                  <a:srgbClr val="292959"/>
                </a:solidFill>
                <a:latin typeface="Trebuchet MS"/>
                <a:cs typeface="Trebuchet MS"/>
              </a:rPr>
              <a:t>to</a:t>
            </a:r>
            <a:r>
              <a:rPr sz="2600" spc="-85" dirty="0">
                <a:solidFill>
                  <a:srgbClr val="292959"/>
                </a:solidFill>
                <a:latin typeface="Trebuchet MS"/>
                <a:cs typeface="Trebuchet MS"/>
              </a:rPr>
              <a:t> </a:t>
            </a:r>
            <a:r>
              <a:rPr sz="2600" dirty="0">
                <a:solidFill>
                  <a:srgbClr val="292959"/>
                </a:solidFill>
                <a:latin typeface="Trebuchet MS"/>
                <a:cs typeface="Trebuchet MS"/>
              </a:rPr>
              <a:t>be</a:t>
            </a:r>
            <a:r>
              <a:rPr sz="2600" spc="-85" dirty="0">
                <a:solidFill>
                  <a:srgbClr val="292959"/>
                </a:solidFill>
                <a:latin typeface="Trebuchet MS"/>
                <a:cs typeface="Trebuchet MS"/>
              </a:rPr>
              <a:t> </a:t>
            </a:r>
            <a:r>
              <a:rPr sz="2600" spc="-140" dirty="0">
                <a:solidFill>
                  <a:srgbClr val="292959"/>
                </a:solidFill>
                <a:latin typeface="Trebuchet MS"/>
                <a:cs typeface="Trebuchet MS"/>
              </a:rPr>
              <a:t>in</a:t>
            </a:r>
            <a:r>
              <a:rPr sz="2600" spc="-85" dirty="0">
                <a:solidFill>
                  <a:srgbClr val="292959"/>
                </a:solidFill>
                <a:latin typeface="Trebuchet MS"/>
                <a:cs typeface="Trebuchet MS"/>
              </a:rPr>
              <a:t> </a:t>
            </a:r>
            <a:r>
              <a:rPr sz="2600" spc="-95" dirty="0">
                <a:solidFill>
                  <a:srgbClr val="292959"/>
                </a:solidFill>
                <a:latin typeface="Trebuchet MS"/>
                <a:cs typeface="Trebuchet MS"/>
              </a:rPr>
              <a:t>relation</a:t>
            </a:r>
            <a:r>
              <a:rPr sz="2600" spc="-85" dirty="0">
                <a:solidFill>
                  <a:srgbClr val="292959"/>
                </a:solidFill>
                <a:latin typeface="Trebuchet MS"/>
                <a:cs typeface="Trebuchet MS"/>
              </a:rPr>
              <a:t> </a:t>
            </a:r>
            <a:r>
              <a:rPr sz="2600" spc="-45" dirty="0">
                <a:solidFill>
                  <a:srgbClr val="292959"/>
                </a:solidFill>
                <a:latin typeface="Trebuchet MS"/>
                <a:cs typeface="Trebuchet MS"/>
              </a:rPr>
              <a:t>to</a:t>
            </a:r>
            <a:r>
              <a:rPr sz="2600" spc="-85" dirty="0">
                <a:solidFill>
                  <a:srgbClr val="292959"/>
                </a:solidFill>
                <a:latin typeface="Trebuchet MS"/>
                <a:cs typeface="Trebuchet MS"/>
              </a:rPr>
              <a:t> </a:t>
            </a:r>
            <a:r>
              <a:rPr sz="2600" spc="-100" dirty="0">
                <a:solidFill>
                  <a:srgbClr val="292959"/>
                </a:solidFill>
                <a:latin typeface="Trebuchet MS"/>
                <a:cs typeface="Trebuchet MS"/>
              </a:rPr>
              <a:t>the</a:t>
            </a:r>
            <a:r>
              <a:rPr sz="2600" spc="-85" dirty="0">
                <a:solidFill>
                  <a:srgbClr val="292959"/>
                </a:solidFill>
                <a:latin typeface="Trebuchet MS"/>
                <a:cs typeface="Trebuchet MS"/>
              </a:rPr>
              <a:t> </a:t>
            </a:r>
            <a:r>
              <a:rPr sz="2600" spc="-95" dirty="0">
                <a:solidFill>
                  <a:srgbClr val="292959"/>
                </a:solidFill>
                <a:latin typeface="Trebuchet MS"/>
                <a:cs typeface="Trebuchet MS"/>
              </a:rPr>
              <a:t>property</a:t>
            </a:r>
            <a:r>
              <a:rPr sz="2600" spc="-85" dirty="0">
                <a:solidFill>
                  <a:srgbClr val="292959"/>
                </a:solidFill>
                <a:latin typeface="Trebuchet MS"/>
                <a:cs typeface="Trebuchet MS"/>
              </a:rPr>
              <a:t> </a:t>
            </a:r>
            <a:r>
              <a:rPr sz="2600" spc="-150" dirty="0">
                <a:solidFill>
                  <a:srgbClr val="292959"/>
                </a:solidFill>
                <a:latin typeface="Trebuchet MS"/>
                <a:cs typeface="Trebuchet MS"/>
              </a:rPr>
              <a:t>itself,</a:t>
            </a:r>
            <a:r>
              <a:rPr sz="2600" spc="-85" dirty="0">
                <a:solidFill>
                  <a:srgbClr val="292959"/>
                </a:solidFill>
                <a:latin typeface="Trebuchet MS"/>
                <a:cs typeface="Trebuchet MS"/>
              </a:rPr>
              <a:t> but </a:t>
            </a:r>
            <a:r>
              <a:rPr sz="2600" spc="-100" dirty="0">
                <a:solidFill>
                  <a:srgbClr val="292959"/>
                </a:solidFill>
                <a:latin typeface="Trebuchet MS"/>
                <a:cs typeface="Trebuchet MS"/>
              </a:rPr>
              <a:t>the</a:t>
            </a:r>
            <a:r>
              <a:rPr sz="2600" spc="-90" dirty="0">
                <a:solidFill>
                  <a:srgbClr val="292959"/>
                </a:solidFill>
                <a:latin typeface="Trebuchet MS"/>
                <a:cs typeface="Trebuchet MS"/>
              </a:rPr>
              <a:t> </a:t>
            </a:r>
            <a:r>
              <a:rPr sz="2600" spc="-75" dirty="0">
                <a:solidFill>
                  <a:srgbClr val="292959"/>
                </a:solidFill>
                <a:latin typeface="Trebuchet MS"/>
                <a:cs typeface="Trebuchet MS"/>
              </a:rPr>
              <a:t>claimant</a:t>
            </a:r>
            <a:r>
              <a:rPr sz="2600" spc="-85" dirty="0">
                <a:solidFill>
                  <a:srgbClr val="292959"/>
                </a:solidFill>
                <a:latin typeface="Trebuchet MS"/>
                <a:cs typeface="Trebuchet MS"/>
              </a:rPr>
              <a:t> </a:t>
            </a:r>
            <a:r>
              <a:rPr sz="2600" spc="-130" dirty="0">
                <a:solidFill>
                  <a:srgbClr val="292959"/>
                </a:solidFill>
                <a:latin typeface="Trebuchet MS"/>
                <a:cs typeface="Trebuchet MS"/>
              </a:rPr>
              <a:t>must</a:t>
            </a:r>
            <a:r>
              <a:rPr sz="2600" spc="-85" dirty="0">
                <a:solidFill>
                  <a:srgbClr val="292959"/>
                </a:solidFill>
                <a:latin typeface="Trebuchet MS"/>
                <a:cs typeface="Trebuchet MS"/>
              </a:rPr>
              <a:t> </a:t>
            </a:r>
            <a:r>
              <a:rPr sz="2600" spc="-20" dirty="0">
                <a:solidFill>
                  <a:srgbClr val="292959"/>
                </a:solidFill>
                <a:latin typeface="Trebuchet MS"/>
                <a:cs typeface="Trebuchet MS"/>
              </a:rPr>
              <a:t>persuade</a:t>
            </a:r>
            <a:r>
              <a:rPr sz="2600" spc="-85" dirty="0">
                <a:solidFill>
                  <a:srgbClr val="292959"/>
                </a:solidFill>
                <a:latin typeface="Trebuchet MS"/>
                <a:cs typeface="Trebuchet MS"/>
              </a:rPr>
              <a:t> </a:t>
            </a:r>
            <a:r>
              <a:rPr sz="2600" spc="-100" dirty="0">
                <a:solidFill>
                  <a:srgbClr val="292959"/>
                </a:solidFill>
                <a:latin typeface="Trebuchet MS"/>
                <a:cs typeface="Trebuchet MS"/>
              </a:rPr>
              <a:t>the</a:t>
            </a:r>
            <a:r>
              <a:rPr sz="2600" spc="-85" dirty="0">
                <a:solidFill>
                  <a:srgbClr val="292959"/>
                </a:solidFill>
                <a:latin typeface="Trebuchet MS"/>
                <a:cs typeface="Trebuchet MS"/>
              </a:rPr>
              <a:t> court </a:t>
            </a:r>
            <a:r>
              <a:rPr sz="2600" spc="-95" dirty="0">
                <a:solidFill>
                  <a:srgbClr val="292959"/>
                </a:solidFill>
                <a:latin typeface="Trebuchet MS"/>
                <a:cs typeface="Trebuchet MS"/>
              </a:rPr>
              <a:t>that</a:t>
            </a:r>
            <a:r>
              <a:rPr sz="2600" spc="-85" dirty="0">
                <a:solidFill>
                  <a:srgbClr val="292959"/>
                </a:solidFill>
                <a:latin typeface="Trebuchet MS"/>
                <a:cs typeface="Trebuchet MS"/>
              </a:rPr>
              <a:t> </a:t>
            </a:r>
            <a:r>
              <a:rPr sz="2600" spc="-100" dirty="0">
                <a:solidFill>
                  <a:srgbClr val="292959"/>
                </a:solidFill>
                <a:latin typeface="Trebuchet MS"/>
                <a:cs typeface="Trebuchet MS"/>
              </a:rPr>
              <a:t>the</a:t>
            </a:r>
            <a:r>
              <a:rPr sz="2600" spc="-85" dirty="0">
                <a:solidFill>
                  <a:srgbClr val="292959"/>
                </a:solidFill>
                <a:latin typeface="Trebuchet MS"/>
                <a:cs typeface="Trebuchet MS"/>
              </a:rPr>
              <a:t> </a:t>
            </a:r>
            <a:r>
              <a:rPr sz="2600" spc="-10" dirty="0">
                <a:solidFill>
                  <a:srgbClr val="292959"/>
                </a:solidFill>
                <a:latin typeface="Trebuchet MS"/>
                <a:cs typeface="Trebuchet MS"/>
              </a:rPr>
              <a:t>conduct </a:t>
            </a:r>
            <a:r>
              <a:rPr sz="2600" spc="-60" dirty="0">
                <a:solidFill>
                  <a:srgbClr val="292959"/>
                </a:solidFill>
                <a:latin typeface="Trebuchet MS"/>
                <a:cs typeface="Trebuchet MS"/>
              </a:rPr>
              <a:t>related</a:t>
            </a:r>
            <a:r>
              <a:rPr sz="2600" spc="-140" dirty="0">
                <a:solidFill>
                  <a:srgbClr val="292959"/>
                </a:solidFill>
                <a:latin typeface="Trebuchet MS"/>
                <a:cs typeface="Trebuchet MS"/>
              </a:rPr>
              <a:t> </a:t>
            </a:r>
            <a:r>
              <a:rPr sz="2600" spc="-45" dirty="0">
                <a:solidFill>
                  <a:srgbClr val="292959"/>
                </a:solidFill>
                <a:latin typeface="Trebuchet MS"/>
                <a:cs typeface="Trebuchet MS"/>
              </a:rPr>
              <a:t>to</a:t>
            </a:r>
            <a:r>
              <a:rPr sz="2600" spc="-105" dirty="0">
                <a:solidFill>
                  <a:srgbClr val="292959"/>
                </a:solidFill>
                <a:latin typeface="Trebuchet MS"/>
                <a:cs typeface="Trebuchet MS"/>
              </a:rPr>
              <a:t> </a:t>
            </a:r>
            <a:r>
              <a:rPr sz="2600" spc="-100" dirty="0">
                <a:solidFill>
                  <a:srgbClr val="292959"/>
                </a:solidFill>
                <a:latin typeface="Trebuchet MS"/>
                <a:cs typeface="Trebuchet MS"/>
              </a:rPr>
              <a:t>the </a:t>
            </a:r>
            <a:r>
              <a:rPr sz="2600" spc="-45" dirty="0">
                <a:solidFill>
                  <a:srgbClr val="292959"/>
                </a:solidFill>
                <a:latin typeface="Trebuchet MS"/>
                <a:cs typeface="Trebuchet MS"/>
              </a:rPr>
              <a:t>agreement</a:t>
            </a:r>
            <a:r>
              <a:rPr sz="2600" spc="-100" dirty="0">
                <a:solidFill>
                  <a:srgbClr val="292959"/>
                </a:solidFill>
                <a:latin typeface="Trebuchet MS"/>
                <a:cs typeface="Trebuchet MS"/>
              </a:rPr>
              <a:t> </a:t>
            </a:r>
            <a:r>
              <a:rPr sz="2600" spc="110" dirty="0">
                <a:solidFill>
                  <a:srgbClr val="292959"/>
                </a:solidFill>
                <a:latin typeface="Trebuchet MS"/>
                <a:cs typeface="Trebuchet MS"/>
              </a:rPr>
              <a:t>-</a:t>
            </a:r>
            <a:r>
              <a:rPr sz="2600" spc="-100" dirty="0">
                <a:solidFill>
                  <a:srgbClr val="292959"/>
                </a:solidFill>
                <a:latin typeface="Trebuchet MS"/>
                <a:cs typeface="Trebuchet MS"/>
              </a:rPr>
              <a:t> </a:t>
            </a:r>
            <a:r>
              <a:rPr sz="2600" spc="-85" dirty="0">
                <a:solidFill>
                  <a:srgbClr val="292959"/>
                </a:solidFill>
                <a:latin typeface="Trebuchet MS"/>
                <a:cs typeface="Trebuchet MS"/>
              </a:rPr>
              <a:t>but</a:t>
            </a:r>
            <a:r>
              <a:rPr sz="2600" spc="-100" dirty="0">
                <a:solidFill>
                  <a:srgbClr val="292959"/>
                </a:solidFill>
                <a:latin typeface="Trebuchet MS"/>
                <a:cs typeface="Trebuchet MS"/>
              </a:rPr>
              <a:t> </a:t>
            </a:r>
            <a:r>
              <a:rPr sz="2600" spc="-85" dirty="0">
                <a:solidFill>
                  <a:srgbClr val="292959"/>
                </a:solidFill>
                <a:latin typeface="Trebuchet MS"/>
                <a:cs typeface="Trebuchet MS"/>
              </a:rPr>
              <a:t>for</a:t>
            </a:r>
            <a:r>
              <a:rPr sz="2600" spc="-100" dirty="0">
                <a:solidFill>
                  <a:srgbClr val="292959"/>
                </a:solidFill>
                <a:latin typeface="Trebuchet MS"/>
                <a:cs typeface="Trebuchet MS"/>
              </a:rPr>
              <a:t> the </a:t>
            </a:r>
            <a:r>
              <a:rPr sz="2600" spc="-50" dirty="0">
                <a:solidFill>
                  <a:srgbClr val="292959"/>
                </a:solidFill>
                <a:latin typeface="Trebuchet MS"/>
                <a:cs typeface="Trebuchet MS"/>
              </a:rPr>
              <a:t>expectation</a:t>
            </a:r>
            <a:r>
              <a:rPr sz="2600" spc="-100" dirty="0">
                <a:solidFill>
                  <a:srgbClr val="292959"/>
                </a:solidFill>
                <a:latin typeface="Trebuchet MS"/>
                <a:cs typeface="Trebuchet MS"/>
              </a:rPr>
              <a:t> </a:t>
            </a:r>
            <a:r>
              <a:rPr sz="2600" dirty="0">
                <a:solidFill>
                  <a:srgbClr val="292959"/>
                </a:solidFill>
                <a:latin typeface="Trebuchet MS"/>
                <a:cs typeface="Trebuchet MS"/>
              </a:rPr>
              <a:t>of</a:t>
            </a:r>
            <a:r>
              <a:rPr sz="2600" spc="-100" dirty="0">
                <a:solidFill>
                  <a:srgbClr val="292959"/>
                </a:solidFill>
                <a:latin typeface="Trebuchet MS"/>
                <a:cs typeface="Trebuchet MS"/>
              </a:rPr>
              <a:t> </a:t>
            </a:r>
            <a:r>
              <a:rPr sz="2600" dirty="0">
                <a:solidFill>
                  <a:srgbClr val="292959"/>
                </a:solidFill>
                <a:latin typeface="Trebuchet MS"/>
                <a:cs typeface="Trebuchet MS"/>
              </a:rPr>
              <a:t>an</a:t>
            </a:r>
            <a:r>
              <a:rPr sz="2600" spc="-100" dirty="0">
                <a:solidFill>
                  <a:srgbClr val="292959"/>
                </a:solidFill>
                <a:latin typeface="Trebuchet MS"/>
                <a:cs typeface="Trebuchet MS"/>
              </a:rPr>
              <a:t> </a:t>
            </a:r>
            <a:r>
              <a:rPr sz="2600" spc="-145" dirty="0">
                <a:solidFill>
                  <a:srgbClr val="292959"/>
                </a:solidFill>
                <a:latin typeface="Trebuchet MS"/>
                <a:cs typeface="Trebuchet MS"/>
              </a:rPr>
              <a:t>interest,</a:t>
            </a:r>
            <a:r>
              <a:rPr sz="2600" spc="-85" dirty="0">
                <a:solidFill>
                  <a:srgbClr val="292959"/>
                </a:solidFill>
                <a:latin typeface="Trebuchet MS"/>
                <a:cs typeface="Trebuchet MS"/>
              </a:rPr>
              <a:t> </a:t>
            </a:r>
            <a:r>
              <a:rPr sz="2600" spc="-125" dirty="0">
                <a:solidFill>
                  <a:srgbClr val="292959"/>
                </a:solidFill>
                <a:latin typeface="Trebuchet MS"/>
                <a:cs typeface="Trebuchet MS"/>
              </a:rPr>
              <a:t>they</a:t>
            </a:r>
            <a:r>
              <a:rPr sz="2600" spc="-85" dirty="0">
                <a:solidFill>
                  <a:srgbClr val="292959"/>
                </a:solidFill>
                <a:latin typeface="Trebuchet MS"/>
                <a:cs typeface="Trebuchet MS"/>
              </a:rPr>
              <a:t> </a:t>
            </a:r>
            <a:r>
              <a:rPr sz="2600" spc="-60" dirty="0">
                <a:solidFill>
                  <a:srgbClr val="292959"/>
                </a:solidFill>
                <a:latin typeface="Trebuchet MS"/>
                <a:cs typeface="Trebuchet MS"/>
              </a:rPr>
              <a:t>would</a:t>
            </a:r>
            <a:r>
              <a:rPr sz="2600" spc="-100" dirty="0">
                <a:solidFill>
                  <a:srgbClr val="292959"/>
                </a:solidFill>
                <a:latin typeface="Trebuchet MS"/>
                <a:cs typeface="Trebuchet MS"/>
              </a:rPr>
              <a:t> </a:t>
            </a:r>
            <a:r>
              <a:rPr sz="2600" spc="-85" dirty="0">
                <a:solidFill>
                  <a:srgbClr val="292959"/>
                </a:solidFill>
                <a:latin typeface="Trebuchet MS"/>
                <a:cs typeface="Trebuchet MS"/>
              </a:rPr>
              <a:t>not</a:t>
            </a:r>
            <a:r>
              <a:rPr sz="2600" spc="-105" dirty="0">
                <a:solidFill>
                  <a:srgbClr val="292959"/>
                </a:solidFill>
                <a:latin typeface="Trebuchet MS"/>
                <a:cs typeface="Trebuchet MS"/>
              </a:rPr>
              <a:t> </a:t>
            </a:r>
            <a:r>
              <a:rPr sz="2600" spc="-30" dirty="0">
                <a:solidFill>
                  <a:srgbClr val="292959"/>
                </a:solidFill>
                <a:latin typeface="Trebuchet MS"/>
                <a:cs typeface="Trebuchet MS"/>
              </a:rPr>
              <a:t>have</a:t>
            </a:r>
            <a:r>
              <a:rPr sz="2600" spc="-100" dirty="0">
                <a:solidFill>
                  <a:srgbClr val="292959"/>
                </a:solidFill>
                <a:latin typeface="Trebuchet MS"/>
                <a:cs typeface="Trebuchet MS"/>
              </a:rPr>
              <a:t> </a:t>
            </a:r>
            <a:r>
              <a:rPr sz="2600" spc="-60" dirty="0">
                <a:solidFill>
                  <a:srgbClr val="292959"/>
                </a:solidFill>
                <a:latin typeface="Trebuchet MS"/>
                <a:cs typeface="Trebuchet MS"/>
              </a:rPr>
              <a:t>pursued</a:t>
            </a:r>
            <a:r>
              <a:rPr sz="2600" spc="-100" dirty="0">
                <a:solidFill>
                  <a:srgbClr val="292959"/>
                </a:solidFill>
                <a:latin typeface="Trebuchet MS"/>
                <a:cs typeface="Trebuchet MS"/>
              </a:rPr>
              <a:t> the</a:t>
            </a:r>
            <a:r>
              <a:rPr sz="2600" spc="-95" dirty="0">
                <a:solidFill>
                  <a:srgbClr val="292959"/>
                </a:solidFill>
                <a:latin typeface="Trebuchet MS"/>
                <a:cs typeface="Trebuchet MS"/>
              </a:rPr>
              <a:t> </a:t>
            </a:r>
            <a:r>
              <a:rPr sz="2600" spc="-10" dirty="0">
                <a:solidFill>
                  <a:srgbClr val="292959"/>
                </a:solidFill>
                <a:latin typeface="Trebuchet MS"/>
                <a:cs typeface="Trebuchet MS"/>
              </a:rPr>
              <a:t>conduct</a:t>
            </a:r>
            <a:endParaRPr sz="2600">
              <a:latin typeface="Trebuchet MS"/>
              <a:cs typeface="Trebuchet MS"/>
            </a:endParaRPr>
          </a:p>
          <a:p>
            <a:pPr marL="33655">
              <a:lnSpc>
                <a:spcPct val="100000"/>
              </a:lnSpc>
              <a:spcBef>
                <a:spcPts val="1155"/>
              </a:spcBef>
            </a:pPr>
            <a:r>
              <a:rPr sz="2600" spc="-95" dirty="0">
                <a:solidFill>
                  <a:srgbClr val="292959"/>
                </a:solidFill>
                <a:latin typeface="Trebuchet MS"/>
                <a:cs typeface="Trebuchet MS"/>
              </a:rPr>
              <a:t>Difficult</a:t>
            </a:r>
            <a:r>
              <a:rPr sz="2600" spc="-65" dirty="0">
                <a:solidFill>
                  <a:srgbClr val="292959"/>
                </a:solidFill>
                <a:latin typeface="Trebuchet MS"/>
                <a:cs typeface="Trebuchet MS"/>
              </a:rPr>
              <a:t> </a:t>
            </a:r>
            <a:r>
              <a:rPr sz="2600" spc="-45" dirty="0">
                <a:solidFill>
                  <a:srgbClr val="292959"/>
                </a:solidFill>
                <a:latin typeface="Trebuchet MS"/>
                <a:cs typeface="Trebuchet MS"/>
              </a:rPr>
              <a:t>to</a:t>
            </a:r>
            <a:r>
              <a:rPr sz="2600" spc="-65" dirty="0">
                <a:solidFill>
                  <a:srgbClr val="292959"/>
                </a:solidFill>
                <a:latin typeface="Trebuchet MS"/>
                <a:cs typeface="Trebuchet MS"/>
              </a:rPr>
              <a:t> prove </a:t>
            </a:r>
            <a:r>
              <a:rPr sz="2600" spc="-110" dirty="0">
                <a:solidFill>
                  <a:srgbClr val="292959"/>
                </a:solidFill>
                <a:latin typeface="Trebuchet MS"/>
                <a:cs typeface="Trebuchet MS"/>
              </a:rPr>
              <a:t>detrimental</a:t>
            </a:r>
            <a:r>
              <a:rPr sz="2600" spc="-65" dirty="0">
                <a:solidFill>
                  <a:srgbClr val="292959"/>
                </a:solidFill>
                <a:latin typeface="Trebuchet MS"/>
                <a:cs typeface="Trebuchet MS"/>
              </a:rPr>
              <a:t> </a:t>
            </a:r>
            <a:r>
              <a:rPr sz="2600" spc="-105" dirty="0">
                <a:solidFill>
                  <a:srgbClr val="292959"/>
                </a:solidFill>
                <a:latin typeface="Trebuchet MS"/>
                <a:cs typeface="Trebuchet MS"/>
              </a:rPr>
              <a:t>reliance,</a:t>
            </a:r>
            <a:r>
              <a:rPr sz="2600" spc="-65" dirty="0">
                <a:solidFill>
                  <a:srgbClr val="292959"/>
                </a:solidFill>
                <a:latin typeface="Trebuchet MS"/>
                <a:cs typeface="Trebuchet MS"/>
              </a:rPr>
              <a:t> </a:t>
            </a:r>
            <a:r>
              <a:rPr sz="2600" spc="-105" dirty="0">
                <a:solidFill>
                  <a:srgbClr val="292959"/>
                </a:solidFill>
                <a:latin typeface="Trebuchet MS"/>
                <a:cs typeface="Trebuchet MS"/>
              </a:rPr>
              <a:t>particularly</a:t>
            </a:r>
            <a:r>
              <a:rPr sz="2600" spc="-65" dirty="0">
                <a:solidFill>
                  <a:srgbClr val="292959"/>
                </a:solidFill>
                <a:latin typeface="Trebuchet MS"/>
                <a:cs typeface="Trebuchet MS"/>
              </a:rPr>
              <a:t> </a:t>
            </a:r>
            <a:r>
              <a:rPr sz="2600" dirty="0">
                <a:solidFill>
                  <a:srgbClr val="292959"/>
                </a:solidFill>
                <a:latin typeface="Trebuchet MS"/>
                <a:cs typeface="Trebuchet MS"/>
              </a:rPr>
              <a:t>as</a:t>
            </a:r>
            <a:r>
              <a:rPr sz="2600" spc="-65" dirty="0">
                <a:solidFill>
                  <a:srgbClr val="292959"/>
                </a:solidFill>
                <a:latin typeface="Trebuchet MS"/>
                <a:cs typeface="Trebuchet MS"/>
              </a:rPr>
              <a:t> </a:t>
            </a:r>
            <a:r>
              <a:rPr sz="2600" spc="-130" dirty="0">
                <a:solidFill>
                  <a:srgbClr val="292959"/>
                </a:solidFill>
                <a:latin typeface="Trebuchet MS"/>
                <a:cs typeface="Trebuchet MS"/>
              </a:rPr>
              <a:t>must</a:t>
            </a:r>
            <a:r>
              <a:rPr sz="2600" spc="-65" dirty="0">
                <a:solidFill>
                  <a:srgbClr val="292959"/>
                </a:solidFill>
                <a:latin typeface="Trebuchet MS"/>
                <a:cs typeface="Trebuchet MS"/>
              </a:rPr>
              <a:t> </a:t>
            </a:r>
            <a:r>
              <a:rPr sz="2600" dirty="0">
                <a:solidFill>
                  <a:srgbClr val="292959"/>
                </a:solidFill>
                <a:latin typeface="Trebuchet MS"/>
                <a:cs typeface="Trebuchet MS"/>
              </a:rPr>
              <a:t>be</a:t>
            </a:r>
            <a:r>
              <a:rPr sz="2600" spc="-65" dirty="0">
                <a:solidFill>
                  <a:srgbClr val="292959"/>
                </a:solidFill>
                <a:latin typeface="Trebuchet MS"/>
                <a:cs typeface="Trebuchet MS"/>
              </a:rPr>
              <a:t> </a:t>
            </a:r>
            <a:r>
              <a:rPr sz="2600" spc="-70" dirty="0">
                <a:solidFill>
                  <a:srgbClr val="292959"/>
                </a:solidFill>
                <a:latin typeface="Trebuchet MS"/>
                <a:cs typeface="Trebuchet MS"/>
              </a:rPr>
              <a:t>referable</a:t>
            </a:r>
            <a:r>
              <a:rPr sz="2600" spc="-65" dirty="0">
                <a:solidFill>
                  <a:srgbClr val="292959"/>
                </a:solidFill>
                <a:latin typeface="Trebuchet MS"/>
                <a:cs typeface="Trebuchet MS"/>
              </a:rPr>
              <a:t> </a:t>
            </a:r>
            <a:r>
              <a:rPr sz="2600" spc="-45" dirty="0">
                <a:solidFill>
                  <a:srgbClr val="292959"/>
                </a:solidFill>
                <a:latin typeface="Trebuchet MS"/>
                <a:cs typeface="Trebuchet MS"/>
              </a:rPr>
              <a:t>to</a:t>
            </a:r>
            <a:r>
              <a:rPr sz="2600" spc="-65" dirty="0">
                <a:solidFill>
                  <a:srgbClr val="292959"/>
                </a:solidFill>
                <a:latin typeface="Trebuchet MS"/>
                <a:cs typeface="Trebuchet MS"/>
              </a:rPr>
              <a:t> </a:t>
            </a:r>
            <a:r>
              <a:rPr sz="2600" spc="-100" dirty="0">
                <a:solidFill>
                  <a:srgbClr val="292959"/>
                </a:solidFill>
                <a:latin typeface="Trebuchet MS"/>
                <a:cs typeface="Trebuchet MS"/>
              </a:rPr>
              <a:t>the</a:t>
            </a:r>
            <a:r>
              <a:rPr sz="2600" spc="-65" dirty="0">
                <a:solidFill>
                  <a:srgbClr val="292959"/>
                </a:solidFill>
                <a:latin typeface="Trebuchet MS"/>
                <a:cs typeface="Trebuchet MS"/>
              </a:rPr>
              <a:t> common </a:t>
            </a:r>
            <a:r>
              <a:rPr sz="2600" spc="-10" dirty="0">
                <a:solidFill>
                  <a:srgbClr val="292959"/>
                </a:solidFill>
                <a:latin typeface="Trebuchet MS"/>
                <a:cs typeface="Trebuchet MS"/>
              </a:rPr>
              <a:t>intention.</a:t>
            </a:r>
            <a:endParaRPr sz="2600">
              <a:latin typeface="Trebuchet MS"/>
              <a:cs typeface="Trebuchet MS"/>
            </a:endParaRPr>
          </a:p>
          <a:p>
            <a:pPr marL="12700">
              <a:lnSpc>
                <a:spcPct val="100000"/>
              </a:lnSpc>
              <a:spcBef>
                <a:spcPts val="1105"/>
              </a:spcBef>
            </a:pPr>
            <a:r>
              <a:rPr sz="2500" spc="-10" dirty="0">
                <a:solidFill>
                  <a:srgbClr val="292959"/>
                </a:solidFill>
                <a:latin typeface="Trebuchet MS"/>
                <a:cs typeface="Trebuchet MS"/>
              </a:rPr>
              <a:t>Claims</a:t>
            </a:r>
            <a:r>
              <a:rPr sz="2500" spc="-80" dirty="0">
                <a:solidFill>
                  <a:srgbClr val="292959"/>
                </a:solidFill>
                <a:latin typeface="Trebuchet MS"/>
                <a:cs typeface="Trebuchet MS"/>
              </a:rPr>
              <a:t> </a:t>
            </a:r>
            <a:r>
              <a:rPr sz="2500" spc="-155" dirty="0">
                <a:solidFill>
                  <a:srgbClr val="292959"/>
                </a:solidFill>
                <a:latin typeface="Trebuchet MS"/>
                <a:cs typeface="Trebuchet MS"/>
              </a:rPr>
              <a:t>will</a:t>
            </a:r>
            <a:r>
              <a:rPr sz="2500" spc="-80" dirty="0">
                <a:solidFill>
                  <a:srgbClr val="292959"/>
                </a:solidFill>
                <a:latin typeface="Trebuchet MS"/>
                <a:cs typeface="Trebuchet MS"/>
              </a:rPr>
              <a:t> </a:t>
            </a:r>
            <a:r>
              <a:rPr sz="2500" spc="-70" dirty="0">
                <a:solidFill>
                  <a:srgbClr val="292959"/>
                </a:solidFill>
                <a:latin typeface="Trebuchet MS"/>
                <a:cs typeface="Trebuchet MS"/>
              </a:rPr>
              <a:t>not</a:t>
            </a:r>
            <a:r>
              <a:rPr sz="2500" spc="-80" dirty="0">
                <a:solidFill>
                  <a:srgbClr val="292959"/>
                </a:solidFill>
                <a:latin typeface="Trebuchet MS"/>
                <a:cs typeface="Trebuchet MS"/>
              </a:rPr>
              <a:t> </a:t>
            </a:r>
            <a:r>
              <a:rPr sz="2500" dirty="0">
                <a:solidFill>
                  <a:srgbClr val="292959"/>
                </a:solidFill>
                <a:latin typeface="Trebuchet MS"/>
                <a:cs typeface="Trebuchet MS"/>
              </a:rPr>
              <a:t>succeed</a:t>
            </a:r>
            <a:r>
              <a:rPr sz="2500" spc="-75" dirty="0">
                <a:solidFill>
                  <a:srgbClr val="292959"/>
                </a:solidFill>
                <a:latin typeface="Trebuchet MS"/>
                <a:cs typeface="Trebuchet MS"/>
              </a:rPr>
              <a:t> </a:t>
            </a:r>
            <a:r>
              <a:rPr sz="2500" spc="-114" dirty="0">
                <a:solidFill>
                  <a:srgbClr val="292959"/>
                </a:solidFill>
                <a:latin typeface="Trebuchet MS"/>
                <a:cs typeface="Trebuchet MS"/>
              </a:rPr>
              <a:t>if</a:t>
            </a:r>
            <a:r>
              <a:rPr sz="2500" spc="-80" dirty="0">
                <a:solidFill>
                  <a:srgbClr val="292959"/>
                </a:solidFill>
                <a:latin typeface="Trebuchet MS"/>
                <a:cs typeface="Trebuchet MS"/>
              </a:rPr>
              <a:t> </a:t>
            </a:r>
            <a:r>
              <a:rPr sz="2500" spc="-120" dirty="0">
                <a:solidFill>
                  <a:srgbClr val="292959"/>
                </a:solidFill>
                <a:latin typeface="Trebuchet MS"/>
                <a:cs typeface="Trebuchet MS"/>
              </a:rPr>
              <a:t>purely</a:t>
            </a:r>
            <a:r>
              <a:rPr sz="2500" spc="-80" dirty="0">
                <a:solidFill>
                  <a:srgbClr val="292959"/>
                </a:solidFill>
                <a:latin typeface="Trebuchet MS"/>
                <a:cs typeface="Trebuchet MS"/>
              </a:rPr>
              <a:t> </a:t>
            </a:r>
            <a:r>
              <a:rPr sz="2500" spc="-85" dirty="0">
                <a:solidFill>
                  <a:srgbClr val="292959"/>
                </a:solidFill>
                <a:latin typeface="Trebuchet MS"/>
                <a:cs typeface="Trebuchet MS"/>
              </a:rPr>
              <a:t>motivated</a:t>
            </a:r>
            <a:r>
              <a:rPr sz="2500" spc="-75" dirty="0">
                <a:solidFill>
                  <a:srgbClr val="292959"/>
                </a:solidFill>
                <a:latin typeface="Trebuchet MS"/>
                <a:cs typeface="Trebuchet MS"/>
              </a:rPr>
              <a:t> </a:t>
            </a:r>
            <a:r>
              <a:rPr sz="2500" spc="-60" dirty="0">
                <a:solidFill>
                  <a:srgbClr val="292959"/>
                </a:solidFill>
                <a:latin typeface="Trebuchet MS"/>
                <a:cs typeface="Trebuchet MS"/>
              </a:rPr>
              <a:t>by</a:t>
            </a:r>
            <a:r>
              <a:rPr sz="2500" spc="-80" dirty="0">
                <a:solidFill>
                  <a:srgbClr val="292959"/>
                </a:solidFill>
                <a:latin typeface="Trebuchet MS"/>
                <a:cs typeface="Trebuchet MS"/>
              </a:rPr>
              <a:t> </a:t>
            </a:r>
            <a:r>
              <a:rPr sz="2500" spc="-75" dirty="0">
                <a:solidFill>
                  <a:srgbClr val="292959"/>
                </a:solidFill>
                <a:latin typeface="Trebuchet MS"/>
                <a:cs typeface="Trebuchet MS"/>
              </a:rPr>
              <a:t>affection/commitment</a:t>
            </a:r>
            <a:r>
              <a:rPr sz="2500" spc="-80" dirty="0">
                <a:solidFill>
                  <a:srgbClr val="292959"/>
                </a:solidFill>
                <a:latin typeface="Trebuchet MS"/>
                <a:cs typeface="Trebuchet MS"/>
              </a:rPr>
              <a:t> </a:t>
            </a:r>
            <a:r>
              <a:rPr sz="2500" spc="-45" dirty="0">
                <a:solidFill>
                  <a:srgbClr val="292959"/>
                </a:solidFill>
                <a:latin typeface="Trebuchet MS"/>
                <a:cs typeface="Trebuchet MS"/>
              </a:rPr>
              <a:t>to</a:t>
            </a:r>
            <a:r>
              <a:rPr sz="2500" spc="-80" dirty="0">
                <a:solidFill>
                  <a:srgbClr val="292959"/>
                </a:solidFill>
                <a:latin typeface="Trebuchet MS"/>
                <a:cs typeface="Trebuchet MS"/>
              </a:rPr>
              <a:t> </a:t>
            </a:r>
            <a:r>
              <a:rPr sz="2500" spc="-100" dirty="0">
                <a:solidFill>
                  <a:srgbClr val="292959"/>
                </a:solidFill>
                <a:latin typeface="Trebuchet MS"/>
                <a:cs typeface="Trebuchet MS"/>
              </a:rPr>
              <a:t>relationship:</a:t>
            </a:r>
            <a:r>
              <a:rPr sz="2500" spc="-75" dirty="0">
                <a:solidFill>
                  <a:srgbClr val="292959"/>
                </a:solidFill>
                <a:latin typeface="Trebuchet MS"/>
                <a:cs typeface="Trebuchet MS"/>
              </a:rPr>
              <a:t> </a:t>
            </a:r>
            <a:r>
              <a:rPr sz="2500" b="1" i="1" dirty="0">
                <a:solidFill>
                  <a:srgbClr val="292959"/>
                </a:solidFill>
                <a:latin typeface="Trebuchet MS"/>
                <a:cs typeface="Trebuchet MS"/>
              </a:rPr>
              <a:t>James</a:t>
            </a:r>
            <a:r>
              <a:rPr sz="2500" b="1" i="1" spc="-130" dirty="0">
                <a:solidFill>
                  <a:srgbClr val="292959"/>
                </a:solidFill>
                <a:latin typeface="Trebuchet MS"/>
                <a:cs typeface="Trebuchet MS"/>
              </a:rPr>
              <a:t> </a:t>
            </a:r>
            <a:r>
              <a:rPr sz="2500" b="1" i="1" spc="-160" dirty="0">
                <a:solidFill>
                  <a:srgbClr val="292959"/>
                </a:solidFill>
                <a:latin typeface="Trebuchet MS"/>
                <a:cs typeface="Trebuchet MS"/>
              </a:rPr>
              <a:t>v</a:t>
            </a:r>
            <a:r>
              <a:rPr sz="2500" b="1" i="1" spc="-130" dirty="0">
                <a:solidFill>
                  <a:srgbClr val="292959"/>
                </a:solidFill>
                <a:latin typeface="Trebuchet MS"/>
                <a:cs typeface="Trebuchet MS"/>
              </a:rPr>
              <a:t> </a:t>
            </a:r>
            <a:r>
              <a:rPr sz="2500" b="1" i="1" spc="-35" dirty="0">
                <a:solidFill>
                  <a:srgbClr val="292959"/>
                </a:solidFill>
                <a:latin typeface="Trebuchet MS"/>
                <a:cs typeface="Trebuchet MS"/>
              </a:rPr>
              <a:t>Thomas</a:t>
            </a:r>
            <a:r>
              <a:rPr sz="2500" b="1" i="1" spc="-125" dirty="0">
                <a:solidFill>
                  <a:srgbClr val="292959"/>
                </a:solidFill>
                <a:latin typeface="Trebuchet MS"/>
                <a:cs typeface="Trebuchet MS"/>
              </a:rPr>
              <a:t> </a:t>
            </a:r>
            <a:r>
              <a:rPr sz="2500" b="1" spc="-95" dirty="0">
                <a:solidFill>
                  <a:srgbClr val="292959"/>
                </a:solidFill>
                <a:latin typeface="Trebuchet MS"/>
                <a:cs typeface="Trebuchet MS"/>
              </a:rPr>
              <a:t>[2007]</a:t>
            </a:r>
            <a:r>
              <a:rPr sz="2500" b="1" spc="-130" dirty="0">
                <a:solidFill>
                  <a:srgbClr val="292959"/>
                </a:solidFill>
                <a:latin typeface="Trebuchet MS"/>
                <a:cs typeface="Trebuchet MS"/>
              </a:rPr>
              <a:t> </a:t>
            </a:r>
            <a:r>
              <a:rPr sz="2500" b="1" spc="85" dirty="0">
                <a:solidFill>
                  <a:srgbClr val="292959"/>
                </a:solidFill>
                <a:latin typeface="Trebuchet MS"/>
                <a:cs typeface="Trebuchet MS"/>
              </a:rPr>
              <a:t>EWCA</a:t>
            </a:r>
            <a:r>
              <a:rPr sz="2500" b="1" spc="-130" dirty="0">
                <a:solidFill>
                  <a:srgbClr val="292959"/>
                </a:solidFill>
                <a:latin typeface="Trebuchet MS"/>
                <a:cs typeface="Trebuchet MS"/>
              </a:rPr>
              <a:t> </a:t>
            </a:r>
            <a:r>
              <a:rPr sz="2500" b="1" spc="55" dirty="0">
                <a:solidFill>
                  <a:srgbClr val="292959"/>
                </a:solidFill>
                <a:latin typeface="Trebuchet MS"/>
                <a:cs typeface="Trebuchet MS"/>
              </a:rPr>
              <a:t>Civ</a:t>
            </a:r>
            <a:r>
              <a:rPr sz="2500" b="1" spc="-130" dirty="0">
                <a:solidFill>
                  <a:srgbClr val="292959"/>
                </a:solidFill>
                <a:latin typeface="Trebuchet MS"/>
                <a:cs typeface="Trebuchet MS"/>
              </a:rPr>
              <a:t> </a:t>
            </a:r>
            <a:r>
              <a:rPr sz="2500" b="1" spc="-470" dirty="0">
                <a:solidFill>
                  <a:srgbClr val="292959"/>
                </a:solidFill>
                <a:latin typeface="Trebuchet MS"/>
                <a:cs typeface="Trebuchet MS"/>
              </a:rPr>
              <a:t>1212</a:t>
            </a:r>
            <a:endParaRPr sz="2500">
              <a:latin typeface="Trebuchet MS"/>
              <a:cs typeface="Trebuchet MS"/>
            </a:endParaRPr>
          </a:p>
          <a:p>
            <a:pPr marL="12700">
              <a:lnSpc>
                <a:spcPct val="100000"/>
              </a:lnSpc>
              <a:spcBef>
                <a:spcPts val="1050"/>
              </a:spcBef>
            </a:pPr>
            <a:r>
              <a:rPr sz="2500" dirty="0">
                <a:solidFill>
                  <a:srgbClr val="292959"/>
                </a:solidFill>
                <a:latin typeface="Trebuchet MS"/>
                <a:cs typeface="Trebuchet MS"/>
              </a:rPr>
              <a:t>Or</a:t>
            </a:r>
            <a:r>
              <a:rPr sz="2500" spc="-70" dirty="0">
                <a:solidFill>
                  <a:srgbClr val="292959"/>
                </a:solidFill>
                <a:latin typeface="Trebuchet MS"/>
                <a:cs typeface="Trebuchet MS"/>
              </a:rPr>
              <a:t> </a:t>
            </a:r>
            <a:r>
              <a:rPr sz="2500" spc="-125" dirty="0">
                <a:solidFill>
                  <a:srgbClr val="292959"/>
                </a:solidFill>
                <a:latin typeface="Trebuchet MS"/>
                <a:cs typeface="Trebuchet MS"/>
              </a:rPr>
              <a:t>simply</a:t>
            </a:r>
            <a:r>
              <a:rPr sz="2500" spc="-70" dirty="0">
                <a:solidFill>
                  <a:srgbClr val="292959"/>
                </a:solidFill>
                <a:latin typeface="Trebuchet MS"/>
                <a:cs typeface="Trebuchet MS"/>
              </a:rPr>
              <a:t> </a:t>
            </a:r>
            <a:r>
              <a:rPr sz="2500" spc="-55" dirty="0">
                <a:solidFill>
                  <a:srgbClr val="292959"/>
                </a:solidFill>
                <a:latin typeface="Trebuchet MS"/>
                <a:cs typeface="Trebuchet MS"/>
              </a:rPr>
              <a:t>desire</a:t>
            </a:r>
            <a:r>
              <a:rPr sz="2500" spc="-70" dirty="0">
                <a:solidFill>
                  <a:srgbClr val="292959"/>
                </a:solidFill>
                <a:latin typeface="Trebuchet MS"/>
                <a:cs typeface="Trebuchet MS"/>
              </a:rPr>
              <a:t> </a:t>
            </a:r>
            <a:r>
              <a:rPr sz="2500" spc="-45" dirty="0">
                <a:solidFill>
                  <a:srgbClr val="292959"/>
                </a:solidFill>
                <a:latin typeface="Trebuchet MS"/>
                <a:cs typeface="Trebuchet MS"/>
              </a:rPr>
              <a:t>to</a:t>
            </a:r>
            <a:r>
              <a:rPr sz="2500" spc="-70" dirty="0">
                <a:solidFill>
                  <a:srgbClr val="292959"/>
                </a:solidFill>
                <a:latin typeface="Trebuchet MS"/>
                <a:cs typeface="Trebuchet MS"/>
              </a:rPr>
              <a:t> </a:t>
            </a:r>
            <a:r>
              <a:rPr sz="2500" spc="-140" dirty="0">
                <a:solidFill>
                  <a:srgbClr val="292959"/>
                </a:solidFill>
                <a:latin typeface="Trebuchet MS"/>
                <a:cs typeface="Trebuchet MS"/>
              </a:rPr>
              <a:t>live</a:t>
            </a:r>
            <a:r>
              <a:rPr sz="2500" spc="-70" dirty="0">
                <a:solidFill>
                  <a:srgbClr val="292959"/>
                </a:solidFill>
                <a:latin typeface="Trebuchet MS"/>
                <a:cs typeface="Trebuchet MS"/>
              </a:rPr>
              <a:t> </a:t>
            </a:r>
            <a:r>
              <a:rPr sz="2500" spc="-125" dirty="0">
                <a:solidFill>
                  <a:srgbClr val="292959"/>
                </a:solidFill>
                <a:latin typeface="Trebuchet MS"/>
                <a:cs typeface="Trebuchet MS"/>
              </a:rPr>
              <a:t>in</a:t>
            </a:r>
            <a:r>
              <a:rPr sz="2500" spc="-70" dirty="0">
                <a:solidFill>
                  <a:srgbClr val="292959"/>
                </a:solidFill>
                <a:latin typeface="Trebuchet MS"/>
                <a:cs typeface="Trebuchet MS"/>
              </a:rPr>
              <a:t> </a:t>
            </a:r>
            <a:r>
              <a:rPr sz="2500" spc="-30" dirty="0">
                <a:solidFill>
                  <a:srgbClr val="292959"/>
                </a:solidFill>
                <a:latin typeface="Trebuchet MS"/>
                <a:cs typeface="Trebuchet MS"/>
              </a:rPr>
              <a:t>pleasant</a:t>
            </a:r>
            <a:r>
              <a:rPr sz="2500" spc="-70" dirty="0">
                <a:solidFill>
                  <a:srgbClr val="292959"/>
                </a:solidFill>
                <a:latin typeface="Trebuchet MS"/>
                <a:cs typeface="Trebuchet MS"/>
              </a:rPr>
              <a:t> </a:t>
            </a:r>
            <a:r>
              <a:rPr sz="2500" spc="-75" dirty="0">
                <a:solidFill>
                  <a:srgbClr val="292959"/>
                </a:solidFill>
                <a:latin typeface="Trebuchet MS"/>
                <a:cs typeface="Trebuchet MS"/>
              </a:rPr>
              <a:t>home/this</a:t>
            </a:r>
            <a:r>
              <a:rPr sz="2500" spc="-70" dirty="0">
                <a:solidFill>
                  <a:srgbClr val="292959"/>
                </a:solidFill>
                <a:latin typeface="Trebuchet MS"/>
                <a:cs typeface="Trebuchet MS"/>
              </a:rPr>
              <a:t> </a:t>
            </a:r>
            <a:r>
              <a:rPr sz="2500" spc="-75" dirty="0">
                <a:solidFill>
                  <a:srgbClr val="292959"/>
                </a:solidFill>
                <a:latin typeface="Trebuchet MS"/>
                <a:cs typeface="Trebuchet MS"/>
              </a:rPr>
              <a:t>house:</a:t>
            </a:r>
            <a:r>
              <a:rPr sz="2500" spc="-65" dirty="0">
                <a:solidFill>
                  <a:srgbClr val="292959"/>
                </a:solidFill>
                <a:latin typeface="Trebuchet MS"/>
                <a:cs typeface="Trebuchet MS"/>
              </a:rPr>
              <a:t> </a:t>
            </a:r>
            <a:r>
              <a:rPr sz="2500" b="1" i="1" spc="-10" dirty="0">
                <a:solidFill>
                  <a:srgbClr val="292959"/>
                </a:solidFill>
                <a:latin typeface="Trebuchet MS"/>
                <a:cs typeface="Trebuchet MS"/>
              </a:rPr>
              <a:t>Walsh</a:t>
            </a:r>
            <a:r>
              <a:rPr sz="2500" b="1" i="1" spc="-120" dirty="0">
                <a:solidFill>
                  <a:srgbClr val="292959"/>
                </a:solidFill>
                <a:latin typeface="Trebuchet MS"/>
                <a:cs typeface="Trebuchet MS"/>
              </a:rPr>
              <a:t> </a:t>
            </a:r>
            <a:r>
              <a:rPr sz="2500" b="1" i="1" spc="-160" dirty="0">
                <a:solidFill>
                  <a:srgbClr val="292959"/>
                </a:solidFill>
                <a:latin typeface="Trebuchet MS"/>
                <a:cs typeface="Trebuchet MS"/>
              </a:rPr>
              <a:t>v</a:t>
            </a:r>
            <a:r>
              <a:rPr sz="2500" b="1" i="1" spc="-120" dirty="0">
                <a:solidFill>
                  <a:srgbClr val="292959"/>
                </a:solidFill>
                <a:latin typeface="Trebuchet MS"/>
                <a:cs typeface="Trebuchet MS"/>
              </a:rPr>
              <a:t> </a:t>
            </a:r>
            <a:r>
              <a:rPr sz="2500" b="1" i="1" spc="65" dirty="0">
                <a:solidFill>
                  <a:srgbClr val="292959"/>
                </a:solidFill>
                <a:latin typeface="Trebuchet MS"/>
                <a:cs typeface="Trebuchet MS"/>
              </a:rPr>
              <a:t>Singh</a:t>
            </a:r>
            <a:r>
              <a:rPr sz="2500" b="1" i="1" spc="-120" dirty="0">
                <a:solidFill>
                  <a:srgbClr val="292959"/>
                </a:solidFill>
                <a:latin typeface="Trebuchet MS"/>
                <a:cs typeface="Trebuchet MS"/>
              </a:rPr>
              <a:t> </a:t>
            </a:r>
            <a:r>
              <a:rPr sz="2500" b="1" spc="-85" dirty="0">
                <a:solidFill>
                  <a:srgbClr val="292959"/>
                </a:solidFill>
                <a:latin typeface="Trebuchet MS"/>
                <a:cs typeface="Trebuchet MS"/>
              </a:rPr>
              <a:t>[2009]</a:t>
            </a:r>
            <a:r>
              <a:rPr sz="2500" b="1" spc="-125" dirty="0">
                <a:solidFill>
                  <a:srgbClr val="292959"/>
                </a:solidFill>
                <a:latin typeface="Trebuchet MS"/>
                <a:cs typeface="Trebuchet MS"/>
              </a:rPr>
              <a:t> </a:t>
            </a:r>
            <a:r>
              <a:rPr sz="2500" b="1" dirty="0">
                <a:solidFill>
                  <a:srgbClr val="292959"/>
                </a:solidFill>
                <a:latin typeface="Trebuchet MS"/>
                <a:cs typeface="Trebuchet MS"/>
              </a:rPr>
              <a:t>EWHC</a:t>
            </a:r>
            <a:r>
              <a:rPr sz="2500" b="1" spc="-120" dirty="0">
                <a:solidFill>
                  <a:srgbClr val="292959"/>
                </a:solidFill>
                <a:latin typeface="Trebuchet MS"/>
                <a:cs typeface="Trebuchet MS"/>
              </a:rPr>
              <a:t> </a:t>
            </a:r>
            <a:r>
              <a:rPr sz="2500" b="1" spc="-295" dirty="0">
                <a:solidFill>
                  <a:srgbClr val="292959"/>
                </a:solidFill>
                <a:latin typeface="Trebuchet MS"/>
                <a:cs typeface="Trebuchet MS"/>
              </a:rPr>
              <a:t>3219</a:t>
            </a:r>
            <a:endParaRPr sz="2500">
              <a:latin typeface="Trebuchet MS"/>
              <a:cs typeface="Trebuchet MS"/>
            </a:endParaRPr>
          </a:p>
        </p:txBody>
      </p:sp>
      <p:sp>
        <p:nvSpPr>
          <p:cNvPr id="11" name="object 11" descr="$PPTXTitle"/>
          <p:cNvSpPr txBox="1">
            <a:spLocks noGrp="1"/>
          </p:cNvSpPr>
          <p:nvPr>
            <p:ph type="title"/>
          </p:nvPr>
        </p:nvSpPr>
        <p:spPr>
          <a:prstGeom prst="rect">
            <a:avLst/>
          </a:prstGeom>
        </p:spPr>
        <p:txBody>
          <a:bodyPr vert="horz" wrap="square" lIns="0" tIns="65216" rIns="0" bIns="0" rtlCol="0">
            <a:spAutoFit/>
          </a:bodyPr>
          <a:lstStyle/>
          <a:p>
            <a:pPr marL="12700">
              <a:lnSpc>
                <a:spcPct val="100000"/>
              </a:lnSpc>
              <a:spcBef>
                <a:spcPts val="100"/>
              </a:spcBef>
            </a:pPr>
            <a:r>
              <a:rPr spc="-95" dirty="0"/>
              <a:t>DETRIMENTAL</a:t>
            </a:r>
            <a:r>
              <a:rPr spc="-320" dirty="0"/>
              <a:t> </a:t>
            </a:r>
            <a:r>
              <a:rPr spc="-90" dirty="0"/>
              <a:t>RELIANCE:</a:t>
            </a:r>
            <a:r>
              <a:rPr spc="-320" dirty="0"/>
              <a:t> </a:t>
            </a:r>
            <a:r>
              <a:rPr spc="85" dirty="0">
                <a:solidFill>
                  <a:srgbClr val="292959"/>
                </a:solidFill>
              </a:rPr>
              <a:t>SOLE</a:t>
            </a:r>
            <a:r>
              <a:rPr spc="-320" dirty="0">
                <a:solidFill>
                  <a:srgbClr val="292959"/>
                </a:solidFill>
              </a:rPr>
              <a:t> </a:t>
            </a:r>
            <a:r>
              <a:rPr spc="-10" dirty="0">
                <a:solidFill>
                  <a:srgbClr val="292959"/>
                </a:solidFill>
              </a:rPr>
              <a:t>LEGAL</a:t>
            </a:r>
            <a:r>
              <a:rPr spc="-320" dirty="0">
                <a:solidFill>
                  <a:srgbClr val="292959"/>
                </a:solidFill>
              </a:rPr>
              <a:t> </a:t>
            </a:r>
            <a:r>
              <a:rPr spc="-20" dirty="0">
                <a:solidFill>
                  <a:srgbClr val="292959"/>
                </a:solidFill>
              </a:rPr>
              <a:t>OWNER</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65216" rIns="0" bIns="0" rtlCol="0">
            <a:spAutoFit/>
          </a:bodyPr>
          <a:lstStyle/>
          <a:p>
            <a:pPr marL="12700">
              <a:lnSpc>
                <a:spcPct val="100000"/>
              </a:lnSpc>
              <a:spcBef>
                <a:spcPts val="100"/>
              </a:spcBef>
            </a:pPr>
            <a:r>
              <a:rPr spc="-95" dirty="0"/>
              <a:t>DETRIMENTAL</a:t>
            </a:r>
            <a:r>
              <a:rPr spc="-320" dirty="0"/>
              <a:t> </a:t>
            </a:r>
            <a:r>
              <a:rPr spc="-90" dirty="0"/>
              <a:t>RELIANCE:</a:t>
            </a:r>
            <a:r>
              <a:rPr spc="-320" dirty="0"/>
              <a:t> </a:t>
            </a:r>
            <a:r>
              <a:rPr spc="85" dirty="0">
                <a:solidFill>
                  <a:srgbClr val="292959"/>
                </a:solidFill>
              </a:rPr>
              <a:t>SOLE</a:t>
            </a:r>
            <a:r>
              <a:rPr spc="-320" dirty="0">
                <a:solidFill>
                  <a:srgbClr val="292959"/>
                </a:solidFill>
              </a:rPr>
              <a:t> </a:t>
            </a:r>
            <a:r>
              <a:rPr spc="-10" dirty="0">
                <a:solidFill>
                  <a:srgbClr val="292959"/>
                </a:solidFill>
              </a:rPr>
              <a:t>LEGAL</a:t>
            </a:r>
            <a:r>
              <a:rPr spc="-320" dirty="0">
                <a:solidFill>
                  <a:srgbClr val="292959"/>
                </a:solidFill>
              </a:rPr>
              <a:t> </a:t>
            </a:r>
            <a:r>
              <a:rPr spc="-20" dirty="0">
                <a:solidFill>
                  <a:srgbClr val="292959"/>
                </a:solidFill>
              </a:rPr>
              <a:t>OWNER</a:t>
            </a:r>
          </a:p>
        </p:txBody>
      </p:sp>
      <p:sp>
        <p:nvSpPr>
          <p:cNvPr id="3" name="object 3"/>
          <p:cNvSpPr txBox="1"/>
          <p:nvPr/>
        </p:nvSpPr>
        <p:spPr>
          <a:xfrm>
            <a:off x="584547" y="2157380"/>
            <a:ext cx="17459325" cy="497840"/>
          </a:xfrm>
          <a:prstGeom prst="rect">
            <a:avLst/>
          </a:prstGeom>
        </p:spPr>
        <p:txBody>
          <a:bodyPr vert="horz" wrap="square" lIns="0" tIns="12700" rIns="0" bIns="0" rtlCol="0">
            <a:spAutoFit/>
          </a:bodyPr>
          <a:lstStyle/>
          <a:p>
            <a:pPr marL="12700">
              <a:lnSpc>
                <a:spcPct val="100000"/>
              </a:lnSpc>
              <a:spcBef>
                <a:spcPts val="100"/>
              </a:spcBef>
              <a:tabLst>
                <a:tab pos="8820785" algn="l"/>
              </a:tabLst>
            </a:pPr>
            <a:r>
              <a:rPr sz="3100" b="1" dirty="0">
                <a:solidFill>
                  <a:srgbClr val="292959"/>
                </a:solidFill>
                <a:latin typeface="Trebuchet MS"/>
                <a:cs typeface="Trebuchet MS"/>
              </a:rPr>
              <a:t>Examples</a:t>
            </a:r>
            <a:r>
              <a:rPr sz="3100" b="1" spc="-145" dirty="0">
                <a:solidFill>
                  <a:srgbClr val="292959"/>
                </a:solidFill>
                <a:latin typeface="Trebuchet MS"/>
                <a:cs typeface="Trebuchet MS"/>
              </a:rPr>
              <a:t> </a:t>
            </a:r>
            <a:r>
              <a:rPr sz="3100" b="1" spc="-70" dirty="0">
                <a:solidFill>
                  <a:srgbClr val="292959"/>
                </a:solidFill>
                <a:latin typeface="Trebuchet MS"/>
                <a:cs typeface="Trebuchet MS"/>
              </a:rPr>
              <a:t>where</a:t>
            </a:r>
            <a:r>
              <a:rPr sz="3100" b="1" spc="-140" dirty="0">
                <a:solidFill>
                  <a:srgbClr val="292959"/>
                </a:solidFill>
                <a:latin typeface="Trebuchet MS"/>
                <a:cs typeface="Trebuchet MS"/>
              </a:rPr>
              <a:t> </a:t>
            </a:r>
            <a:r>
              <a:rPr sz="3100" b="1" spc="-45" dirty="0">
                <a:solidFill>
                  <a:srgbClr val="292959"/>
                </a:solidFill>
                <a:latin typeface="Trebuchet MS"/>
                <a:cs typeface="Trebuchet MS"/>
              </a:rPr>
              <a:t>detrimental</a:t>
            </a:r>
            <a:r>
              <a:rPr sz="3100" b="1" spc="-140" dirty="0">
                <a:solidFill>
                  <a:srgbClr val="292959"/>
                </a:solidFill>
                <a:latin typeface="Trebuchet MS"/>
                <a:cs typeface="Trebuchet MS"/>
              </a:rPr>
              <a:t> </a:t>
            </a:r>
            <a:r>
              <a:rPr sz="3100" b="1" spc="-10" dirty="0">
                <a:solidFill>
                  <a:srgbClr val="292959"/>
                </a:solidFill>
                <a:latin typeface="Trebuchet MS"/>
                <a:cs typeface="Trebuchet MS"/>
              </a:rPr>
              <a:t>reliance</a:t>
            </a:r>
            <a:r>
              <a:rPr sz="3100" b="1" spc="-140" dirty="0">
                <a:solidFill>
                  <a:srgbClr val="292959"/>
                </a:solidFill>
                <a:latin typeface="Trebuchet MS"/>
                <a:cs typeface="Trebuchet MS"/>
              </a:rPr>
              <a:t> </a:t>
            </a:r>
            <a:r>
              <a:rPr sz="3100" b="1" spc="-10" dirty="0">
                <a:solidFill>
                  <a:srgbClr val="292959"/>
                </a:solidFill>
                <a:latin typeface="Trebuchet MS"/>
                <a:cs typeface="Trebuchet MS"/>
              </a:rPr>
              <a:t>found</a:t>
            </a:r>
            <a:r>
              <a:rPr sz="3100" b="1" dirty="0">
                <a:solidFill>
                  <a:srgbClr val="292959"/>
                </a:solidFill>
                <a:latin typeface="Trebuchet MS"/>
                <a:cs typeface="Trebuchet MS"/>
              </a:rPr>
              <a:t>	Examples</a:t>
            </a:r>
            <a:r>
              <a:rPr sz="3100" b="1" spc="-145" dirty="0">
                <a:solidFill>
                  <a:srgbClr val="292959"/>
                </a:solidFill>
                <a:latin typeface="Trebuchet MS"/>
                <a:cs typeface="Trebuchet MS"/>
              </a:rPr>
              <a:t> </a:t>
            </a:r>
            <a:r>
              <a:rPr sz="3100" b="1" spc="-70" dirty="0">
                <a:solidFill>
                  <a:srgbClr val="292959"/>
                </a:solidFill>
                <a:latin typeface="Trebuchet MS"/>
                <a:cs typeface="Trebuchet MS"/>
              </a:rPr>
              <a:t>where</a:t>
            </a:r>
            <a:r>
              <a:rPr sz="3100" b="1" spc="-145" dirty="0">
                <a:solidFill>
                  <a:srgbClr val="292959"/>
                </a:solidFill>
                <a:latin typeface="Trebuchet MS"/>
                <a:cs typeface="Trebuchet MS"/>
              </a:rPr>
              <a:t> </a:t>
            </a:r>
            <a:r>
              <a:rPr sz="3100" b="1" spc="-45" dirty="0">
                <a:solidFill>
                  <a:srgbClr val="292959"/>
                </a:solidFill>
                <a:latin typeface="Trebuchet MS"/>
                <a:cs typeface="Trebuchet MS"/>
              </a:rPr>
              <a:t>detrimental</a:t>
            </a:r>
            <a:r>
              <a:rPr sz="3100" b="1" spc="-145" dirty="0">
                <a:solidFill>
                  <a:srgbClr val="292959"/>
                </a:solidFill>
                <a:latin typeface="Trebuchet MS"/>
                <a:cs typeface="Trebuchet MS"/>
              </a:rPr>
              <a:t> </a:t>
            </a:r>
            <a:r>
              <a:rPr sz="3100" b="1" spc="-10" dirty="0">
                <a:solidFill>
                  <a:srgbClr val="292959"/>
                </a:solidFill>
                <a:latin typeface="Trebuchet MS"/>
                <a:cs typeface="Trebuchet MS"/>
              </a:rPr>
              <a:t>reliance</a:t>
            </a:r>
            <a:r>
              <a:rPr sz="3100" b="1" spc="-140" dirty="0">
                <a:solidFill>
                  <a:srgbClr val="292959"/>
                </a:solidFill>
                <a:latin typeface="Trebuchet MS"/>
                <a:cs typeface="Trebuchet MS"/>
              </a:rPr>
              <a:t> </a:t>
            </a:r>
            <a:r>
              <a:rPr sz="3100" b="1" spc="-85" dirty="0">
                <a:solidFill>
                  <a:srgbClr val="292959"/>
                </a:solidFill>
                <a:latin typeface="Trebuchet MS"/>
                <a:cs typeface="Trebuchet MS"/>
              </a:rPr>
              <a:t>not</a:t>
            </a:r>
            <a:r>
              <a:rPr sz="3100" b="1" spc="-145" dirty="0">
                <a:solidFill>
                  <a:srgbClr val="292959"/>
                </a:solidFill>
                <a:latin typeface="Trebuchet MS"/>
                <a:cs typeface="Trebuchet MS"/>
              </a:rPr>
              <a:t> </a:t>
            </a:r>
            <a:r>
              <a:rPr sz="3100" b="1" spc="-20" dirty="0">
                <a:solidFill>
                  <a:srgbClr val="292959"/>
                </a:solidFill>
                <a:latin typeface="Trebuchet MS"/>
                <a:cs typeface="Trebuchet MS"/>
              </a:rPr>
              <a:t>found</a:t>
            </a:r>
            <a:endParaRPr sz="3100">
              <a:latin typeface="Trebuchet MS"/>
              <a:cs typeface="Trebuchet MS"/>
            </a:endParaRPr>
          </a:p>
        </p:txBody>
      </p:sp>
      <p:pic>
        <p:nvPicPr>
          <p:cNvPr id="4" name="object 4"/>
          <p:cNvPicPr/>
          <p:nvPr/>
        </p:nvPicPr>
        <p:blipFill>
          <a:blip r:embed="rId2" cstate="print"/>
          <a:stretch>
            <a:fillRect/>
          </a:stretch>
        </p:blipFill>
        <p:spPr>
          <a:xfrm>
            <a:off x="514349" y="3326764"/>
            <a:ext cx="104775" cy="104774"/>
          </a:xfrm>
          <a:prstGeom prst="rect">
            <a:avLst/>
          </a:prstGeom>
        </p:spPr>
      </p:pic>
      <p:pic>
        <p:nvPicPr>
          <p:cNvPr id="5" name="object 5"/>
          <p:cNvPicPr/>
          <p:nvPr/>
        </p:nvPicPr>
        <p:blipFill>
          <a:blip r:embed="rId2" cstate="print"/>
          <a:stretch>
            <a:fillRect/>
          </a:stretch>
        </p:blipFill>
        <p:spPr>
          <a:xfrm>
            <a:off x="514349" y="4317364"/>
            <a:ext cx="104775" cy="104774"/>
          </a:xfrm>
          <a:prstGeom prst="rect">
            <a:avLst/>
          </a:prstGeom>
        </p:spPr>
      </p:pic>
      <p:pic>
        <p:nvPicPr>
          <p:cNvPr id="6" name="object 6"/>
          <p:cNvPicPr/>
          <p:nvPr/>
        </p:nvPicPr>
        <p:blipFill>
          <a:blip r:embed="rId2" cstate="print"/>
          <a:stretch>
            <a:fillRect/>
          </a:stretch>
        </p:blipFill>
        <p:spPr>
          <a:xfrm>
            <a:off x="514349" y="5307964"/>
            <a:ext cx="104775" cy="104774"/>
          </a:xfrm>
          <a:prstGeom prst="rect">
            <a:avLst/>
          </a:prstGeom>
        </p:spPr>
      </p:pic>
      <p:pic>
        <p:nvPicPr>
          <p:cNvPr id="7" name="object 7"/>
          <p:cNvPicPr/>
          <p:nvPr/>
        </p:nvPicPr>
        <p:blipFill>
          <a:blip r:embed="rId2" cstate="print"/>
          <a:stretch>
            <a:fillRect/>
          </a:stretch>
        </p:blipFill>
        <p:spPr>
          <a:xfrm>
            <a:off x="514349" y="5803264"/>
            <a:ext cx="104775" cy="104774"/>
          </a:xfrm>
          <a:prstGeom prst="rect">
            <a:avLst/>
          </a:prstGeom>
        </p:spPr>
      </p:pic>
      <p:pic>
        <p:nvPicPr>
          <p:cNvPr id="8" name="object 8"/>
          <p:cNvPicPr/>
          <p:nvPr/>
        </p:nvPicPr>
        <p:blipFill>
          <a:blip r:embed="rId2" cstate="print"/>
          <a:stretch>
            <a:fillRect/>
          </a:stretch>
        </p:blipFill>
        <p:spPr>
          <a:xfrm>
            <a:off x="514349" y="6793864"/>
            <a:ext cx="104775" cy="104774"/>
          </a:xfrm>
          <a:prstGeom prst="rect">
            <a:avLst/>
          </a:prstGeom>
        </p:spPr>
      </p:pic>
      <p:pic>
        <p:nvPicPr>
          <p:cNvPr id="9" name="object 9"/>
          <p:cNvPicPr/>
          <p:nvPr/>
        </p:nvPicPr>
        <p:blipFill>
          <a:blip r:embed="rId3" cstate="print"/>
          <a:stretch>
            <a:fillRect/>
          </a:stretch>
        </p:blipFill>
        <p:spPr>
          <a:xfrm>
            <a:off x="514349" y="7784464"/>
            <a:ext cx="104775" cy="104774"/>
          </a:xfrm>
          <a:prstGeom prst="rect">
            <a:avLst/>
          </a:prstGeom>
        </p:spPr>
      </p:pic>
      <p:pic>
        <p:nvPicPr>
          <p:cNvPr id="10" name="object 10"/>
          <p:cNvPicPr/>
          <p:nvPr/>
        </p:nvPicPr>
        <p:blipFill>
          <a:blip r:embed="rId2" cstate="print"/>
          <a:stretch>
            <a:fillRect/>
          </a:stretch>
        </p:blipFill>
        <p:spPr>
          <a:xfrm>
            <a:off x="514349" y="9270364"/>
            <a:ext cx="104775" cy="104774"/>
          </a:xfrm>
          <a:prstGeom prst="rect">
            <a:avLst/>
          </a:prstGeom>
        </p:spPr>
      </p:pic>
      <p:sp>
        <p:nvSpPr>
          <p:cNvPr id="11" name="object 11"/>
          <p:cNvSpPr txBox="1"/>
          <p:nvPr/>
        </p:nvSpPr>
        <p:spPr>
          <a:xfrm>
            <a:off x="782190" y="3042277"/>
            <a:ext cx="8174355" cy="6959600"/>
          </a:xfrm>
          <a:prstGeom prst="rect">
            <a:avLst/>
          </a:prstGeom>
        </p:spPr>
        <p:txBody>
          <a:bodyPr vert="horz" wrap="square" lIns="0" tIns="12700" rIns="0" bIns="0" rtlCol="0">
            <a:spAutoFit/>
          </a:bodyPr>
          <a:lstStyle/>
          <a:p>
            <a:pPr marL="12700" marR="314960">
              <a:lnSpc>
                <a:spcPct val="116100"/>
              </a:lnSpc>
              <a:spcBef>
                <a:spcPts val="100"/>
              </a:spcBef>
            </a:pPr>
            <a:r>
              <a:rPr sz="2800" spc="-55" dirty="0">
                <a:solidFill>
                  <a:srgbClr val="292959"/>
                </a:solidFill>
                <a:latin typeface="Trebuchet MS"/>
                <a:cs typeface="Trebuchet MS"/>
              </a:rPr>
              <a:t>Contributing</a:t>
            </a:r>
            <a:r>
              <a:rPr sz="2800" spc="-85" dirty="0">
                <a:solidFill>
                  <a:srgbClr val="292959"/>
                </a:solidFill>
                <a:latin typeface="Trebuchet MS"/>
                <a:cs typeface="Trebuchet MS"/>
              </a:rPr>
              <a:t> </a:t>
            </a:r>
            <a:r>
              <a:rPr sz="2800" spc="-40" dirty="0">
                <a:solidFill>
                  <a:srgbClr val="292959"/>
                </a:solidFill>
                <a:latin typeface="Trebuchet MS"/>
                <a:cs typeface="Trebuchet MS"/>
              </a:rPr>
              <a:t>towards</a:t>
            </a:r>
            <a:r>
              <a:rPr sz="2800" spc="-80" dirty="0">
                <a:solidFill>
                  <a:srgbClr val="292959"/>
                </a:solidFill>
                <a:latin typeface="Trebuchet MS"/>
                <a:cs typeface="Trebuchet MS"/>
              </a:rPr>
              <a:t> </a:t>
            </a:r>
            <a:r>
              <a:rPr sz="2800" spc="-100" dirty="0">
                <a:solidFill>
                  <a:srgbClr val="292959"/>
                </a:solidFill>
                <a:latin typeface="Trebuchet MS"/>
                <a:cs typeface="Trebuchet MS"/>
              </a:rPr>
              <a:t>the</a:t>
            </a:r>
            <a:r>
              <a:rPr sz="2800" spc="-80" dirty="0">
                <a:solidFill>
                  <a:srgbClr val="292959"/>
                </a:solidFill>
                <a:latin typeface="Trebuchet MS"/>
                <a:cs typeface="Trebuchet MS"/>
              </a:rPr>
              <a:t> </a:t>
            </a:r>
            <a:r>
              <a:rPr sz="2800" spc="-25" dirty="0">
                <a:solidFill>
                  <a:srgbClr val="292959"/>
                </a:solidFill>
                <a:latin typeface="Trebuchet MS"/>
                <a:cs typeface="Trebuchet MS"/>
              </a:rPr>
              <a:t>purchase</a:t>
            </a:r>
            <a:r>
              <a:rPr sz="2800" spc="-85" dirty="0">
                <a:solidFill>
                  <a:srgbClr val="292959"/>
                </a:solidFill>
                <a:latin typeface="Trebuchet MS"/>
                <a:cs typeface="Trebuchet MS"/>
              </a:rPr>
              <a:t> </a:t>
            </a:r>
            <a:r>
              <a:rPr sz="2800" spc="-95" dirty="0">
                <a:solidFill>
                  <a:srgbClr val="292959"/>
                </a:solidFill>
                <a:latin typeface="Trebuchet MS"/>
                <a:cs typeface="Trebuchet MS"/>
              </a:rPr>
              <a:t>price:</a:t>
            </a:r>
            <a:r>
              <a:rPr sz="2800" spc="-80" dirty="0">
                <a:solidFill>
                  <a:srgbClr val="292959"/>
                </a:solidFill>
                <a:latin typeface="Trebuchet MS"/>
                <a:cs typeface="Trebuchet MS"/>
              </a:rPr>
              <a:t> </a:t>
            </a:r>
            <a:r>
              <a:rPr sz="2800" b="1" i="1" dirty="0">
                <a:solidFill>
                  <a:srgbClr val="292959"/>
                </a:solidFill>
                <a:latin typeface="Trebuchet MS"/>
                <a:cs typeface="Trebuchet MS"/>
              </a:rPr>
              <a:t>Pascoe</a:t>
            </a:r>
            <a:r>
              <a:rPr sz="2800" b="1" i="1" spc="-140" dirty="0">
                <a:solidFill>
                  <a:srgbClr val="292959"/>
                </a:solidFill>
                <a:latin typeface="Trebuchet MS"/>
                <a:cs typeface="Trebuchet MS"/>
              </a:rPr>
              <a:t> </a:t>
            </a:r>
            <a:r>
              <a:rPr sz="2800" b="1" i="1" spc="-50" dirty="0">
                <a:solidFill>
                  <a:srgbClr val="292959"/>
                </a:solidFill>
                <a:latin typeface="Trebuchet MS"/>
                <a:cs typeface="Trebuchet MS"/>
              </a:rPr>
              <a:t>v </a:t>
            </a:r>
            <a:r>
              <a:rPr sz="2800" b="1" i="1" spc="-135" dirty="0">
                <a:solidFill>
                  <a:srgbClr val="292959"/>
                </a:solidFill>
                <a:latin typeface="Trebuchet MS"/>
                <a:cs typeface="Trebuchet MS"/>
              </a:rPr>
              <a:t>Turner</a:t>
            </a:r>
            <a:r>
              <a:rPr sz="2800" b="1" i="1" spc="-125" dirty="0">
                <a:solidFill>
                  <a:srgbClr val="292959"/>
                </a:solidFill>
                <a:latin typeface="Trebuchet MS"/>
                <a:cs typeface="Trebuchet MS"/>
              </a:rPr>
              <a:t> </a:t>
            </a:r>
            <a:r>
              <a:rPr sz="2800" b="1" spc="-250" dirty="0">
                <a:solidFill>
                  <a:srgbClr val="292959"/>
                </a:solidFill>
                <a:latin typeface="Trebuchet MS"/>
                <a:cs typeface="Trebuchet MS"/>
              </a:rPr>
              <a:t>[1979]</a:t>
            </a:r>
            <a:r>
              <a:rPr sz="2800" b="1" spc="-120" dirty="0">
                <a:solidFill>
                  <a:srgbClr val="292959"/>
                </a:solidFill>
                <a:latin typeface="Trebuchet MS"/>
                <a:cs typeface="Trebuchet MS"/>
              </a:rPr>
              <a:t> </a:t>
            </a:r>
            <a:r>
              <a:rPr sz="2800" b="1" spc="-805" dirty="0">
                <a:solidFill>
                  <a:srgbClr val="292959"/>
                </a:solidFill>
                <a:latin typeface="Trebuchet MS"/>
                <a:cs typeface="Trebuchet MS"/>
              </a:rPr>
              <a:t>1</a:t>
            </a:r>
            <a:r>
              <a:rPr sz="2800" b="1" spc="-120" dirty="0">
                <a:solidFill>
                  <a:srgbClr val="292959"/>
                </a:solidFill>
                <a:latin typeface="Trebuchet MS"/>
                <a:cs typeface="Trebuchet MS"/>
              </a:rPr>
              <a:t> </a:t>
            </a:r>
            <a:r>
              <a:rPr sz="2800" b="1" spc="-105" dirty="0">
                <a:solidFill>
                  <a:srgbClr val="292959"/>
                </a:solidFill>
                <a:latin typeface="Trebuchet MS"/>
                <a:cs typeface="Trebuchet MS"/>
              </a:rPr>
              <a:t>WLR</a:t>
            </a:r>
            <a:r>
              <a:rPr sz="2800" b="1" spc="-120" dirty="0">
                <a:solidFill>
                  <a:srgbClr val="292959"/>
                </a:solidFill>
                <a:latin typeface="Trebuchet MS"/>
                <a:cs typeface="Trebuchet MS"/>
              </a:rPr>
              <a:t> </a:t>
            </a:r>
            <a:r>
              <a:rPr sz="2800" b="1" spc="-325" dirty="0">
                <a:solidFill>
                  <a:srgbClr val="292959"/>
                </a:solidFill>
                <a:latin typeface="Trebuchet MS"/>
                <a:cs typeface="Trebuchet MS"/>
              </a:rPr>
              <a:t>431</a:t>
            </a:r>
            <a:endParaRPr sz="2800">
              <a:latin typeface="Trebuchet MS"/>
              <a:cs typeface="Trebuchet MS"/>
            </a:endParaRPr>
          </a:p>
          <a:p>
            <a:pPr marL="12700" marR="1029969">
              <a:lnSpc>
                <a:spcPct val="116100"/>
              </a:lnSpc>
            </a:pPr>
            <a:r>
              <a:rPr sz="2800" spc="-50" dirty="0">
                <a:solidFill>
                  <a:srgbClr val="292959"/>
                </a:solidFill>
                <a:latin typeface="Trebuchet MS"/>
                <a:cs typeface="Trebuchet MS"/>
              </a:rPr>
              <a:t>household</a:t>
            </a:r>
            <a:r>
              <a:rPr sz="2800" spc="-140" dirty="0">
                <a:solidFill>
                  <a:srgbClr val="292959"/>
                </a:solidFill>
                <a:latin typeface="Trebuchet MS"/>
                <a:cs typeface="Trebuchet MS"/>
              </a:rPr>
              <a:t> </a:t>
            </a:r>
            <a:r>
              <a:rPr sz="2800" spc="-75" dirty="0">
                <a:solidFill>
                  <a:srgbClr val="292959"/>
                </a:solidFill>
                <a:latin typeface="Trebuchet MS"/>
                <a:cs typeface="Trebuchet MS"/>
              </a:rPr>
              <a:t>expenses/bills:</a:t>
            </a:r>
            <a:r>
              <a:rPr sz="2800" spc="-110" dirty="0">
                <a:solidFill>
                  <a:srgbClr val="292959"/>
                </a:solidFill>
                <a:latin typeface="Trebuchet MS"/>
                <a:cs typeface="Trebuchet MS"/>
              </a:rPr>
              <a:t> </a:t>
            </a:r>
            <a:r>
              <a:rPr sz="2800" b="1" i="1" spc="50" dirty="0">
                <a:solidFill>
                  <a:srgbClr val="292959"/>
                </a:solidFill>
                <a:latin typeface="Trebuchet MS"/>
                <a:cs typeface="Trebuchet MS"/>
              </a:rPr>
              <a:t>Cox</a:t>
            </a:r>
            <a:r>
              <a:rPr sz="2800" b="1" i="1" spc="-170" dirty="0">
                <a:solidFill>
                  <a:srgbClr val="292959"/>
                </a:solidFill>
                <a:latin typeface="Trebuchet MS"/>
                <a:cs typeface="Trebuchet MS"/>
              </a:rPr>
              <a:t> </a:t>
            </a:r>
            <a:r>
              <a:rPr sz="2800" b="1" i="1" spc="-180" dirty="0">
                <a:solidFill>
                  <a:srgbClr val="292959"/>
                </a:solidFill>
                <a:latin typeface="Trebuchet MS"/>
                <a:cs typeface="Trebuchet MS"/>
              </a:rPr>
              <a:t>v</a:t>
            </a:r>
            <a:r>
              <a:rPr sz="2800" b="1" i="1" spc="-145" dirty="0">
                <a:solidFill>
                  <a:srgbClr val="292959"/>
                </a:solidFill>
                <a:latin typeface="Trebuchet MS"/>
                <a:cs typeface="Trebuchet MS"/>
              </a:rPr>
              <a:t> </a:t>
            </a:r>
            <a:r>
              <a:rPr sz="2800" b="1" i="1" spc="-10" dirty="0">
                <a:solidFill>
                  <a:srgbClr val="292959"/>
                </a:solidFill>
                <a:latin typeface="Trebuchet MS"/>
                <a:cs typeface="Trebuchet MS"/>
              </a:rPr>
              <a:t>Jones</a:t>
            </a:r>
            <a:r>
              <a:rPr sz="2800" b="1" i="1" spc="-165" dirty="0">
                <a:solidFill>
                  <a:srgbClr val="292959"/>
                </a:solidFill>
                <a:latin typeface="Trebuchet MS"/>
                <a:cs typeface="Trebuchet MS"/>
              </a:rPr>
              <a:t> </a:t>
            </a:r>
            <a:r>
              <a:rPr sz="2800" b="1" spc="-10" dirty="0">
                <a:solidFill>
                  <a:srgbClr val="292959"/>
                </a:solidFill>
                <a:latin typeface="Trebuchet MS"/>
                <a:cs typeface="Trebuchet MS"/>
              </a:rPr>
              <a:t>[2004] </a:t>
            </a:r>
            <a:r>
              <a:rPr sz="2800" b="1" dirty="0">
                <a:solidFill>
                  <a:srgbClr val="292959"/>
                </a:solidFill>
                <a:latin typeface="Trebuchet MS"/>
                <a:cs typeface="Trebuchet MS"/>
              </a:rPr>
              <a:t>EWHC</a:t>
            </a:r>
            <a:r>
              <a:rPr sz="2800" b="1" spc="-50" dirty="0">
                <a:solidFill>
                  <a:srgbClr val="292959"/>
                </a:solidFill>
                <a:latin typeface="Trebuchet MS"/>
                <a:cs typeface="Trebuchet MS"/>
              </a:rPr>
              <a:t> </a:t>
            </a:r>
            <a:r>
              <a:rPr sz="2800" b="1" spc="-235" dirty="0">
                <a:solidFill>
                  <a:srgbClr val="292959"/>
                </a:solidFill>
                <a:latin typeface="Trebuchet MS"/>
                <a:cs typeface="Trebuchet MS"/>
              </a:rPr>
              <a:t>1486</a:t>
            </a:r>
            <a:r>
              <a:rPr sz="2800" b="1" spc="-50" dirty="0">
                <a:solidFill>
                  <a:srgbClr val="292959"/>
                </a:solidFill>
                <a:latin typeface="Trebuchet MS"/>
                <a:cs typeface="Trebuchet MS"/>
              </a:rPr>
              <a:t> </a:t>
            </a:r>
            <a:r>
              <a:rPr sz="2800" b="1" spc="-20" dirty="0">
                <a:solidFill>
                  <a:srgbClr val="292959"/>
                </a:solidFill>
                <a:latin typeface="Trebuchet MS"/>
                <a:cs typeface="Trebuchet MS"/>
              </a:rPr>
              <a:t>(Ch)</a:t>
            </a:r>
            <a:endParaRPr sz="2800">
              <a:latin typeface="Trebuchet MS"/>
              <a:cs typeface="Trebuchet MS"/>
            </a:endParaRPr>
          </a:p>
          <a:p>
            <a:pPr marL="12700" marR="1005205">
              <a:lnSpc>
                <a:spcPct val="116100"/>
              </a:lnSpc>
            </a:pPr>
            <a:r>
              <a:rPr sz="2800" spc="-65" dirty="0">
                <a:solidFill>
                  <a:srgbClr val="292959"/>
                </a:solidFill>
                <a:latin typeface="Trebuchet MS"/>
                <a:cs typeface="Trebuchet MS"/>
              </a:rPr>
              <a:t>home</a:t>
            </a:r>
            <a:r>
              <a:rPr sz="2800" spc="-55" dirty="0">
                <a:solidFill>
                  <a:srgbClr val="292959"/>
                </a:solidFill>
                <a:latin typeface="Trebuchet MS"/>
                <a:cs typeface="Trebuchet MS"/>
              </a:rPr>
              <a:t> </a:t>
            </a:r>
            <a:r>
              <a:rPr sz="2800" spc="-130" dirty="0">
                <a:solidFill>
                  <a:srgbClr val="292959"/>
                </a:solidFill>
                <a:latin typeface="Trebuchet MS"/>
                <a:cs typeface="Trebuchet MS"/>
              </a:rPr>
              <a:t>improvements:</a:t>
            </a:r>
            <a:r>
              <a:rPr sz="2800" spc="-55" dirty="0">
                <a:solidFill>
                  <a:srgbClr val="292959"/>
                </a:solidFill>
                <a:latin typeface="Trebuchet MS"/>
                <a:cs typeface="Trebuchet MS"/>
              </a:rPr>
              <a:t> </a:t>
            </a:r>
            <a:r>
              <a:rPr sz="2800" b="1" i="1" spc="-85" dirty="0">
                <a:solidFill>
                  <a:srgbClr val="292959"/>
                </a:solidFill>
                <a:latin typeface="Trebuchet MS"/>
                <a:cs typeface="Trebuchet MS"/>
              </a:rPr>
              <a:t>Re</a:t>
            </a:r>
            <a:r>
              <a:rPr sz="2800" b="1" i="1" spc="-114" dirty="0">
                <a:solidFill>
                  <a:srgbClr val="292959"/>
                </a:solidFill>
                <a:latin typeface="Trebuchet MS"/>
                <a:cs typeface="Trebuchet MS"/>
              </a:rPr>
              <a:t> </a:t>
            </a:r>
            <a:r>
              <a:rPr sz="2800" b="1" i="1" spc="-10" dirty="0">
                <a:solidFill>
                  <a:srgbClr val="292959"/>
                </a:solidFill>
                <a:latin typeface="Trebuchet MS"/>
                <a:cs typeface="Trebuchet MS"/>
              </a:rPr>
              <a:t>Ali</a:t>
            </a:r>
            <a:r>
              <a:rPr sz="2800" b="1" i="1" spc="-110" dirty="0">
                <a:solidFill>
                  <a:srgbClr val="292959"/>
                </a:solidFill>
                <a:latin typeface="Trebuchet MS"/>
                <a:cs typeface="Trebuchet MS"/>
              </a:rPr>
              <a:t> </a:t>
            </a:r>
            <a:r>
              <a:rPr sz="2800" b="1" spc="-260" dirty="0">
                <a:solidFill>
                  <a:srgbClr val="292959"/>
                </a:solidFill>
                <a:latin typeface="Trebuchet MS"/>
                <a:cs typeface="Trebuchet MS"/>
              </a:rPr>
              <a:t>[2012]</a:t>
            </a:r>
            <a:r>
              <a:rPr sz="2800" b="1" spc="-114" dirty="0">
                <a:solidFill>
                  <a:srgbClr val="292959"/>
                </a:solidFill>
                <a:latin typeface="Trebuchet MS"/>
                <a:cs typeface="Trebuchet MS"/>
              </a:rPr>
              <a:t> </a:t>
            </a:r>
            <a:r>
              <a:rPr sz="2800" b="1" dirty="0">
                <a:solidFill>
                  <a:srgbClr val="292959"/>
                </a:solidFill>
                <a:latin typeface="Trebuchet MS"/>
                <a:cs typeface="Trebuchet MS"/>
              </a:rPr>
              <a:t>EHWC</a:t>
            </a:r>
            <a:r>
              <a:rPr sz="2800" b="1" spc="-110" dirty="0">
                <a:solidFill>
                  <a:srgbClr val="292959"/>
                </a:solidFill>
                <a:latin typeface="Trebuchet MS"/>
                <a:cs typeface="Trebuchet MS"/>
              </a:rPr>
              <a:t> </a:t>
            </a:r>
            <a:r>
              <a:rPr sz="2800" b="1" spc="-25" dirty="0">
                <a:solidFill>
                  <a:srgbClr val="292959"/>
                </a:solidFill>
                <a:latin typeface="Trebuchet MS"/>
                <a:cs typeface="Trebuchet MS"/>
              </a:rPr>
              <a:t>2302 </a:t>
            </a:r>
            <a:r>
              <a:rPr sz="2800" spc="-80" dirty="0">
                <a:solidFill>
                  <a:srgbClr val="292959"/>
                </a:solidFill>
                <a:latin typeface="Trebuchet MS"/>
                <a:cs typeface="Trebuchet MS"/>
              </a:rPr>
              <a:t>or</a:t>
            </a:r>
            <a:r>
              <a:rPr sz="2800" spc="-125" dirty="0">
                <a:solidFill>
                  <a:srgbClr val="292959"/>
                </a:solidFill>
                <a:latin typeface="Trebuchet MS"/>
                <a:cs typeface="Trebuchet MS"/>
              </a:rPr>
              <a:t> </a:t>
            </a:r>
            <a:r>
              <a:rPr sz="2800" spc="-35" dirty="0">
                <a:solidFill>
                  <a:srgbClr val="292959"/>
                </a:solidFill>
                <a:latin typeface="Trebuchet MS"/>
                <a:cs typeface="Trebuchet MS"/>
              </a:rPr>
              <a:t>assuming</a:t>
            </a:r>
            <a:r>
              <a:rPr sz="2800" spc="-110" dirty="0">
                <a:solidFill>
                  <a:srgbClr val="292959"/>
                </a:solidFill>
                <a:latin typeface="Trebuchet MS"/>
                <a:cs typeface="Trebuchet MS"/>
              </a:rPr>
              <a:t> </a:t>
            </a:r>
            <a:r>
              <a:rPr sz="2800" spc="-100" dirty="0">
                <a:solidFill>
                  <a:srgbClr val="292959"/>
                </a:solidFill>
                <a:latin typeface="Trebuchet MS"/>
                <a:cs typeface="Trebuchet MS"/>
              </a:rPr>
              <a:t>responsibility</a:t>
            </a:r>
            <a:r>
              <a:rPr sz="2800" spc="-110" dirty="0">
                <a:solidFill>
                  <a:srgbClr val="292959"/>
                </a:solidFill>
                <a:latin typeface="Trebuchet MS"/>
                <a:cs typeface="Trebuchet MS"/>
              </a:rPr>
              <a:t> </a:t>
            </a:r>
            <a:r>
              <a:rPr sz="2800" spc="-85" dirty="0">
                <a:solidFill>
                  <a:srgbClr val="292959"/>
                </a:solidFill>
                <a:latin typeface="Trebuchet MS"/>
                <a:cs typeface="Trebuchet MS"/>
              </a:rPr>
              <a:t>for</a:t>
            </a:r>
            <a:r>
              <a:rPr sz="2800" spc="-114" dirty="0">
                <a:solidFill>
                  <a:srgbClr val="292959"/>
                </a:solidFill>
                <a:latin typeface="Trebuchet MS"/>
                <a:cs typeface="Trebuchet MS"/>
              </a:rPr>
              <a:t> </a:t>
            </a:r>
            <a:r>
              <a:rPr sz="2800" spc="-100" dirty="0">
                <a:solidFill>
                  <a:srgbClr val="292959"/>
                </a:solidFill>
                <a:latin typeface="Trebuchet MS"/>
                <a:cs typeface="Trebuchet MS"/>
              </a:rPr>
              <a:t>the</a:t>
            </a:r>
            <a:r>
              <a:rPr sz="2800" spc="-105" dirty="0">
                <a:solidFill>
                  <a:srgbClr val="292959"/>
                </a:solidFill>
                <a:latin typeface="Trebuchet MS"/>
                <a:cs typeface="Trebuchet MS"/>
              </a:rPr>
              <a:t> </a:t>
            </a:r>
            <a:r>
              <a:rPr sz="2800" spc="-10" dirty="0">
                <a:solidFill>
                  <a:srgbClr val="292959"/>
                </a:solidFill>
                <a:latin typeface="Trebuchet MS"/>
                <a:cs typeface="Trebuchet MS"/>
              </a:rPr>
              <a:t>mortgage: </a:t>
            </a:r>
            <a:r>
              <a:rPr sz="2800" b="1" i="1" dirty="0">
                <a:solidFill>
                  <a:srgbClr val="292959"/>
                </a:solidFill>
                <a:latin typeface="Trebuchet MS"/>
                <a:cs typeface="Trebuchet MS"/>
              </a:rPr>
              <a:t>Crossley</a:t>
            </a:r>
            <a:r>
              <a:rPr sz="2800" b="1" i="1" spc="-110" dirty="0">
                <a:solidFill>
                  <a:srgbClr val="292959"/>
                </a:solidFill>
                <a:latin typeface="Trebuchet MS"/>
                <a:cs typeface="Trebuchet MS"/>
              </a:rPr>
              <a:t> </a:t>
            </a:r>
            <a:r>
              <a:rPr sz="2800" b="1" i="1" spc="-180" dirty="0">
                <a:solidFill>
                  <a:srgbClr val="292959"/>
                </a:solidFill>
                <a:latin typeface="Trebuchet MS"/>
                <a:cs typeface="Trebuchet MS"/>
              </a:rPr>
              <a:t>v</a:t>
            </a:r>
            <a:r>
              <a:rPr sz="2800" b="1" i="1" spc="-105" dirty="0">
                <a:solidFill>
                  <a:srgbClr val="292959"/>
                </a:solidFill>
                <a:latin typeface="Trebuchet MS"/>
                <a:cs typeface="Trebuchet MS"/>
              </a:rPr>
              <a:t> </a:t>
            </a:r>
            <a:r>
              <a:rPr sz="2800" b="1" i="1" dirty="0">
                <a:solidFill>
                  <a:srgbClr val="292959"/>
                </a:solidFill>
                <a:latin typeface="Trebuchet MS"/>
                <a:cs typeface="Trebuchet MS"/>
              </a:rPr>
              <a:t>Crossley</a:t>
            </a:r>
            <a:r>
              <a:rPr sz="2800" b="1" i="1" spc="-110" dirty="0">
                <a:solidFill>
                  <a:srgbClr val="292959"/>
                </a:solidFill>
                <a:latin typeface="Trebuchet MS"/>
                <a:cs typeface="Trebuchet MS"/>
              </a:rPr>
              <a:t> </a:t>
            </a:r>
            <a:r>
              <a:rPr sz="2800" b="1" spc="-105" dirty="0">
                <a:solidFill>
                  <a:srgbClr val="292959"/>
                </a:solidFill>
                <a:latin typeface="Trebuchet MS"/>
                <a:cs typeface="Trebuchet MS"/>
              </a:rPr>
              <a:t>[2005] </a:t>
            </a:r>
            <a:r>
              <a:rPr sz="2800" b="1" spc="100" dirty="0">
                <a:solidFill>
                  <a:srgbClr val="292959"/>
                </a:solidFill>
                <a:latin typeface="Trebuchet MS"/>
                <a:cs typeface="Trebuchet MS"/>
              </a:rPr>
              <a:t>EWCA</a:t>
            </a:r>
            <a:r>
              <a:rPr sz="2800" b="1" spc="-110" dirty="0">
                <a:solidFill>
                  <a:srgbClr val="292959"/>
                </a:solidFill>
                <a:latin typeface="Trebuchet MS"/>
                <a:cs typeface="Trebuchet MS"/>
              </a:rPr>
              <a:t> </a:t>
            </a:r>
            <a:r>
              <a:rPr sz="2800" b="1" spc="60" dirty="0">
                <a:solidFill>
                  <a:srgbClr val="292959"/>
                </a:solidFill>
                <a:latin typeface="Trebuchet MS"/>
                <a:cs typeface="Trebuchet MS"/>
              </a:rPr>
              <a:t>Civ</a:t>
            </a:r>
            <a:r>
              <a:rPr sz="2800" b="1" spc="-105" dirty="0">
                <a:solidFill>
                  <a:srgbClr val="292959"/>
                </a:solidFill>
                <a:latin typeface="Trebuchet MS"/>
                <a:cs typeface="Trebuchet MS"/>
              </a:rPr>
              <a:t> </a:t>
            </a:r>
            <a:r>
              <a:rPr sz="2800" b="1" spc="-475" dirty="0">
                <a:solidFill>
                  <a:srgbClr val="292959"/>
                </a:solidFill>
                <a:latin typeface="Trebuchet MS"/>
                <a:cs typeface="Trebuchet MS"/>
              </a:rPr>
              <a:t>1581</a:t>
            </a:r>
            <a:endParaRPr sz="2800">
              <a:latin typeface="Trebuchet MS"/>
              <a:cs typeface="Trebuchet MS"/>
            </a:endParaRPr>
          </a:p>
          <a:p>
            <a:pPr marL="12700" marR="5080">
              <a:lnSpc>
                <a:spcPct val="116100"/>
              </a:lnSpc>
            </a:pPr>
            <a:r>
              <a:rPr sz="2800" dirty="0">
                <a:solidFill>
                  <a:srgbClr val="292959"/>
                </a:solidFill>
                <a:latin typeface="Trebuchet MS"/>
                <a:cs typeface="Trebuchet MS"/>
              </a:rPr>
              <a:t>Done</a:t>
            </a:r>
            <a:r>
              <a:rPr sz="2800" spc="-120" dirty="0">
                <a:solidFill>
                  <a:srgbClr val="292959"/>
                </a:solidFill>
                <a:latin typeface="Trebuchet MS"/>
                <a:cs typeface="Trebuchet MS"/>
              </a:rPr>
              <a:t> </a:t>
            </a:r>
            <a:r>
              <a:rPr sz="2800" spc="-105" dirty="0">
                <a:solidFill>
                  <a:srgbClr val="292959"/>
                </a:solidFill>
                <a:latin typeface="Trebuchet MS"/>
                <a:cs typeface="Trebuchet MS"/>
              </a:rPr>
              <a:t>more</a:t>
            </a:r>
            <a:r>
              <a:rPr sz="2800" spc="-100" dirty="0">
                <a:solidFill>
                  <a:srgbClr val="292959"/>
                </a:solidFill>
                <a:latin typeface="Trebuchet MS"/>
                <a:cs typeface="Trebuchet MS"/>
              </a:rPr>
              <a:t> </a:t>
            </a:r>
            <a:r>
              <a:rPr sz="2800" spc="-65" dirty="0">
                <a:solidFill>
                  <a:srgbClr val="292959"/>
                </a:solidFill>
                <a:latin typeface="Trebuchet MS"/>
                <a:cs typeface="Trebuchet MS"/>
              </a:rPr>
              <a:t>than</a:t>
            </a:r>
            <a:r>
              <a:rPr sz="2800" spc="-95" dirty="0">
                <a:solidFill>
                  <a:srgbClr val="292959"/>
                </a:solidFill>
                <a:latin typeface="Trebuchet MS"/>
                <a:cs typeface="Trebuchet MS"/>
              </a:rPr>
              <a:t> </a:t>
            </a:r>
            <a:r>
              <a:rPr sz="2800" spc="-110" dirty="0">
                <a:solidFill>
                  <a:srgbClr val="292959"/>
                </a:solidFill>
                <a:latin typeface="Trebuchet MS"/>
                <a:cs typeface="Trebuchet MS"/>
              </a:rPr>
              <a:t>usually</a:t>
            </a:r>
            <a:r>
              <a:rPr sz="2800" spc="-100" dirty="0">
                <a:solidFill>
                  <a:srgbClr val="292959"/>
                </a:solidFill>
                <a:latin typeface="Trebuchet MS"/>
                <a:cs typeface="Trebuchet MS"/>
              </a:rPr>
              <a:t> </a:t>
            </a:r>
            <a:r>
              <a:rPr sz="2800" spc="-55" dirty="0">
                <a:solidFill>
                  <a:srgbClr val="292959"/>
                </a:solidFill>
                <a:latin typeface="Trebuchet MS"/>
                <a:cs typeface="Trebuchet MS"/>
              </a:rPr>
              <a:t>expected:</a:t>
            </a:r>
            <a:r>
              <a:rPr sz="2800" spc="-95" dirty="0">
                <a:solidFill>
                  <a:srgbClr val="292959"/>
                </a:solidFill>
                <a:latin typeface="Trebuchet MS"/>
                <a:cs typeface="Trebuchet MS"/>
              </a:rPr>
              <a:t> </a:t>
            </a:r>
            <a:r>
              <a:rPr sz="2800" b="1" i="1" spc="-65" dirty="0">
                <a:solidFill>
                  <a:srgbClr val="292959"/>
                </a:solidFill>
                <a:latin typeface="Trebuchet MS"/>
                <a:cs typeface="Trebuchet MS"/>
              </a:rPr>
              <a:t>Eves</a:t>
            </a:r>
            <a:r>
              <a:rPr sz="2800" b="1" i="1" spc="-145" dirty="0">
                <a:solidFill>
                  <a:srgbClr val="292959"/>
                </a:solidFill>
                <a:latin typeface="Trebuchet MS"/>
                <a:cs typeface="Trebuchet MS"/>
              </a:rPr>
              <a:t> </a:t>
            </a:r>
            <a:r>
              <a:rPr sz="2800" b="1" i="1" spc="-180" dirty="0">
                <a:solidFill>
                  <a:srgbClr val="292959"/>
                </a:solidFill>
                <a:latin typeface="Trebuchet MS"/>
                <a:cs typeface="Trebuchet MS"/>
              </a:rPr>
              <a:t>v</a:t>
            </a:r>
            <a:r>
              <a:rPr sz="2800" b="1" i="1" spc="-145" dirty="0">
                <a:solidFill>
                  <a:srgbClr val="292959"/>
                </a:solidFill>
                <a:latin typeface="Trebuchet MS"/>
                <a:cs typeface="Trebuchet MS"/>
              </a:rPr>
              <a:t> </a:t>
            </a:r>
            <a:r>
              <a:rPr sz="2800" b="1" i="1" spc="-65" dirty="0">
                <a:solidFill>
                  <a:srgbClr val="292959"/>
                </a:solidFill>
                <a:latin typeface="Trebuchet MS"/>
                <a:cs typeface="Trebuchet MS"/>
              </a:rPr>
              <a:t>Eves</a:t>
            </a:r>
            <a:r>
              <a:rPr sz="2800" b="1" i="1" spc="-145" dirty="0">
                <a:solidFill>
                  <a:srgbClr val="292959"/>
                </a:solidFill>
                <a:latin typeface="Trebuchet MS"/>
                <a:cs typeface="Trebuchet MS"/>
              </a:rPr>
              <a:t> </a:t>
            </a:r>
            <a:r>
              <a:rPr sz="2800" b="1" spc="-265" dirty="0">
                <a:solidFill>
                  <a:srgbClr val="292959"/>
                </a:solidFill>
                <a:latin typeface="Trebuchet MS"/>
                <a:cs typeface="Trebuchet MS"/>
              </a:rPr>
              <a:t>[1975] </a:t>
            </a:r>
            <a:r>
              <a:rPr sz="2800" b="1" spc="-140" dirty="0">
                <a:solidFill>
                  <a:srgbClr val="292959"/>
                </a:solidFill>
                <a:latin typeface="Trebuchet MS"/>
                <a:cs typeface="Trebuchet MS"/>
              </a:rPr>
              <a:t>3 </a:t>
            </a:r>
            <a:r>
              <a:rPr sz="2800" b="1" dirty="0">
                <a:solidFill>
                  <a:srgbClr val="292959"/>
                </a:solidFill>
                <a:latin typeface="Trebuchet MS"/>
                <a:cs typeface="Trebuchet MS"/>
              </a:rPr>
              <a:t>All</a:t>
            </a:r>
            <a:r>
              <a:rPr sz="2800" b="1" spc="-140" dirty="0">
                <a:solidFill>
                  <a:srgbClr val="292959"/>
                </a:solidFill>
                <a:latin typeface="Trebuchet MS"/>
                <a:cs typeface="Trebuchet MS"/>
              </a:rPr>
              <a:t> </a:t>
            </a:r>
            <a:r>
              <a:rPr sz="2800" b="1" spc="-175" dirty="0">
                <a:solidFill>
                  <a:srgbClr val="292959"/>
                </a:solidFill>
                <a:latin typeface="Trebuchet MS"/>
                <a:cs typeface="Trebuchet MS"/>
              </a:rPr>
              <a:t>ER</a:t>
            </a:r>
            <a:r>
              <a:rPr sz="2800" b="1" spc="-140" dirty="0">
                <a:solidFill>
                  <a:srgbClr val="292959"/>
                </a:solidFill>
                <a:latin typeface="Trebuchet MS"/>
                <a:cs typeface="Trebuchet MS"/>
              </a:rPr>
              <a:t> </a:t>
            </a:r>
            <a:r>
              <a:rPr sz="2800" b="1" spc="-120" dirty="0">
                <a:solidFill>
                  <a:srgbClr val="292959"/>
                </a:solidFill>
                <a:latin typeface="Trebuchet MS"/>
                <a:cs typeface="Trebuchet MS"/>
              </a:rPr>
              <a:t>768;</a:t>
            </a:r>
            <a:r>
              <a:rPr sz="2800" b="1" spc="-140" dirty="0">
                <a:solidFill>
                  <a:srgbClr val="292959"/>
                </a:solidFill>
                <a:latin typeface="Trebuchet MS"/>
                <a:cs typeface="Trebuchet MS"/>
              </a:rPr>
              <a:t> </a:t>
            </a:r>
            <a:r>
              <a:rPr sz="2800" b="1" i="1" spc="-25" dirty="0">
                <a:solidFill>
                  <a:srgbClr val="292959"/>
                </a:solidFill>
                <a:latin typeface="Trebuchet MS"/>
                <a:cs typeface="Trebuchet MS"/>
              </a:rPr>
              <a:t>Grant</a:t>
            </a:r>
            <a:r>
              <a:rPr sz="2800" b="1" i="1" spc="-140" dirty="0">
                <a:solidFill>
                  <a:srgbClr val="292959"/>
                </a:solidFill>
                <a:latin typeface="Trebuchet MS"/>
                <a:cs typeface="Trebuchet MS"/>
              </a:rPr>
              <a:t> </a:t>
            </a:r>
            <a:r>
              <a:rPr sz="2800" b="1" i="1" spc="-180" dirty="0">
                <a:solidFill>
                  <a:srgbClr val="292959"/>
                </a:solidFill>
                <a:latin typeface="Trebuchet MS"/>
                <a:cs typeface="Trebuchet MS"/>
              </a:rPr>
              <a:t>v</a:t>
            </a:r>
            <a:r>
              <a:rPr sz="2800" b="1" i="1" spc="-140" dirty="0">
                <a:solidFill>
                  <a:srgbClr val="292959"/>
                </a:solidFill>
                <a:latin typeface="Trebuchet MS"/>
                <a:cs typeface="Trebuchet MS"/>
              </a:rPr>
              <a:t> </a:t>
            </a:r>
            <a:r>
              <a:rPr sz="2800" b="1" i="1" spc="-20" dirty="0">
                <a:solidFill>
                  <a:srgbClr val="292959"/>
                </a:solidFill>
                <a:latin typeface="Trebuchet MS"/>
                <a:cs typeface="Trebuchet MS"/>
              </a:rPr>
              <a:t>Edwards</a:t>
            </a:r>
            <a:r>
              <a:rPr sz="2800" b="1" i="1" spc="-140" dirty="0">
                <a:solidFill>
                  <a:srgbClr val="292959"/>
                </a:solidFill>
                <a:latin typeface="Trebuchet MS"/>
                <a:cs typeface="Trebuchet MS"/>
              </a:rPr>
              <a:t> </a:t>
            </a:r>
            <a:r>
              <a:rPr sz="2800" b="1" spc="-245" dirty="0">
                <a:solidFill>
                  <a:srgbClr val="292959"/>
                </a:solidFill>
                <a:latin typeface="Trebuchet MS"/>
                <a:cs typeface="Trebuchet MS"/>
              </a:rPr>
              <a:t>[1986]</a:t>
            </a:r>
            <a:r>
              <a:rPr sz="2800" b="1" spc="-135" dirty="0">
                <a:solidFill>
                  <a:srgbClr val="292959"/>
                </a:solidFill>
                <a:latin typeface="Trebuchet MS"/>
                <a:cs typeface="Trebuchet MS"/>
              </a:rPr>
              <a:t> </a:t>
            </a:r>
            <a:r>
              <a:rPr sz="2800" b="1" spc="114" dirty="0">
                <a:solidFill>
                  <a:srgbClr val="292959"/>
                </a:solidFill>
                <a:latin typeface="Trebuchet MS"/>
                <a:cs typeface="Trebuchet MS"/>
              </a:rPr>
              <a:t>Ch</a:t>
            </a:r>
            <a:r>
              <a:rPr sz="2800" b="1" spc="-140" dirty="0">
                <a:solidFill>
                  <a:srgbClr val="292959"/>
                </a:solidFill>
                <a:latin typeface="Trebuchet MS"/>
                <a:cs typeface="Trebuchet MS"/>
              </a:rPr>
              <a:t> </a:t>
            </a:r>
            <a:r>
              <a:rPr sz="2800" b="1" spc="-25" dirty="0">
                <a:solidFill>
                  <a:srgbClr val="292959"/>
                </a:solidFill>
                <a:latin typeface="Trebuchet MS"/>
                <a:cs typeface="Trebuchet MS"/>
              </a:rPr>
              <a:t>638 </a:t>
            </a:r>
            <a:r>
              <a:rPr sz="2800" spc="65" dirty="0">
                <a:solidFill>
                  <a:srgbClr val="292959"/>
                </a:solidFill>
                <a:latin typeface="Trebuchet MS"/>
                <a:cs typeface="Trebuchet MS"/>
              </a:rPr>
              <a:t>Engaged</a:t>
            </a:r>
            <a:r>
              <a:rPr sz="2800" spc="-85" dirty="0">
                <a:solidFill>
                  <a:srgbClr val="292959"/>
                </a:solidFill>
                <a:latin typeface="Trebuchet MS"/>
                <a:cs typeface="Trebuchet MS"/>
              </a:rPr>
              <a:t> </a:t>
            </a:r>
            <a:r>
              <a:rPr sz="2800" spc="-135" dirty="0">
                <a:solidFill>
                  <a:srgbClr val="292959"/>
                </a:solidFill>
                <a:latin typeface="Trebuchet MS"/>
                <a:cs typeface="Trebuchet MS"/>
              </a:rPr>
              <a:t>in</a:t>
            </a:r>
            <a:r>
              <a:rPr sz="2800" spc="-85" dirty="0">
                <a:solidFill>
                  <a:srgbClr val="292959"/>
                </a:solidFill>
                <a:latin typeface="Trebuchet MS"/>
                <a:cs typeface="Trebuchet MS"/>
              </a:rPr>
              <a:t> </a:t>
            </a:r>
            <a:r>
              <a:rPr sz="2800" spc="-135" dirty="0">
                <a:solidFill>
                  <a:srgbClr val="292959"/>
                </a:solidFill>
                <a:latin typeface="Trebuchet MS"/>
                <a:cs typeface="Trebuchet MS"/>
              </a:rPr>
              <a:t>work</a:t>
            </a:r>
            <a:r>
              <a:rPr sz="2800" spc="-85" dirty="0">
                <a:solidFill>
                  <a:srgbClr val="292959"/>
                </a:solidFill>
                <a:latin typeface="Trebuchet MS"/>
                <a:cs typeface="Trebuchet MS"/>
              </a:rPr>
              <a:t> </a:t>
            </a:r>
            <a:r>
              <a:rPr sz="2800" spc="-95" dirty="0">
                <a:solidFill>
                  <a:srgbClr val="292959"/>
                </a:solidFill>
                <a:latin typeface="Trebuchet MS"/>
                <a:cs typeface="Trebuchet MS"/>
              </a:rPr>
              <a:t>that</a:t>
            </a:r>
            <a:r>
              <a:rPr sz="2800" spc="-80" dirty="0">
                <a:solidFill>
                  <a:srgbClr val="292959"/>
                </a:solidFill>
                <a:latin typeface="Trebuchet MS"/>
                <a:cs typeface="Trebuchet MS"/>
              </a:rPr>
              <a:t> </a:t>
            </a:r>
            <a:r>
              <a:rPr sz="2800" spc="-60" dirty="0">
                <a:solidFill>
                  <a:srgbClr val="292959"/>
                </a:solidFill>
                <a:latin typeface="Trebuchet MS"/>
                <a:cs typeface="Trebuchet MS"/>
              </a:rPr>
              <a:t>would</a:t>
            </a:r>
            <a:r>
              <a:rPr sz="2800" spc="-85" dirty="0">
                <a:solidFill>
                  <a:srgbClr val="292959"/>
                </a:solidFill>
                <a:latin typeface="Trebuchet MS"/>
                <a:cs typeface="Trebuchet MS"/>
              </a:rPr>
              <a:t> </a:t>
            </a:r>
            <a:r>
              <a:rPr sz="2800" spc="-110" dirty="0">
                <a:solidFill>
                  <a:srgbClr val="292959"/>
                </a:solidFill>
                <a:latin typeface="Trebuchet MS"/>
                <a:cs typeface="Trebuchet MS"/>
              </a:rPr>
              <a:t>usually</a:t>
            </a:r>
            <a:r>
              <a:rPr sz="2800" spc="-85" dirty="0">
                <a:solidFill>
                  <a:srgbClr val="292959"/>
                </a:solidFill>
                <a:latin typeface="Trebuchet MS"/>
                <a:cs typeface="Trebuchet MS"/>
              </a:rPr>
              <a:t> </a:t>
            </a:r>
            <a:r>
              <a:rPr sz="2800" dirty="0">
                <a:solidFill>
                  <a:srgbClr val="292959"/>
                </a:solidFill>
                <a:latin typeface="Trebuchet MS"/>
                <a:cs typeface="Trebuchet MS"/>
              </a:rPr>
              <a:t>be</a:t>
            </a:r>
            <a:r>
              <a:rPr sz="2800" spc="-80" dirty="0">
                <a:solidFill>
                  <a:srgbClr val="292959"/>
                </a:solidFill>
                <a:latin typeface="Trebuchet MS"/>
                <a:cs typeface="Trebuchet MS"/>
              </a:rPr>
              <a:t> </a:t>
            </a:r>
            <a:r>
              <a:rPr sz="2800" spc="-10" dirty="0">
                <a:solidFill>
                  <a:srgbClr val="292959"/>
                </a:solidFill>
                <a:latin typeface="Trebuchet MS"/>
                <a:cs typeface="Trebuchet MS"/>
              </a:rPr>
              <a:t>paid: </a:t>
            </a:r>
            <a:r>
              <a:rPr sz="2800" b="1" i="1" dirty="0">
                <a:solidFill>
                  <a:srgbClr val="292959"/>
                </a:solidFill>
                <a:latin typeface="Trebuchet MS"/>
                <a:cs typeface="Trebuchet MS"/>
              </a:rPr>
              <a:t>Hammond</a:t>
            </a:r>
            <a:r>
              <a:rPr sz="2800" b="1" i="1" spc="-140" dirty="0">
                <a:solidFill>
                  <a:srgbClr val="292959"/>
                </a:solidFill>
                <a:latin typeface="Trebuchet MS"/>
                <a:cs typeface="Trebuchet MS"/>
              </a:rPr>
              <a:t> </a:t>
            </a:r>
            <a:r>
              <a:rPr sz="2800" b="1" i="1" spc="-180" dirty="0">
                <a:solidFill>
                  <a:srgbClr val="292959"/>
                </a:solidFill>
                <a:latin typeface="Trebuchet MS"/>
                <a:cs typeface="Trebuchet MS"/>
              </a:rPr>
              <a:t>v</a:t>
            </a:r>
            <a:r>
              <a:rPr sz="2800" b="1" i="1" spc="-140" dirty="0">
                <a:solidFill>
                  <a:srgbClr val="292959"/>
                </a:solidFill>
                <a:latin typeface="Trebuchet MS"/>
                <a:cs typeface="Trebuchet MS"/>
              </a:rPr>
              <a:t> </a:t>
            </a:r>
            <a:r>
              <a:rPr sz="2800" b="1" i="1" spc="-20" dirty="0">
                <a:solidFill>
                  <a:srgbClr val="292959"/>
                </a:solidFill>
                <a:latin typeface="Trebuchet MS"/>
                <a:cs typeface="Trebuchet MS"/>
              </a:rPr>
              <a:t>Mitchell</a:t>
            </a:r>
            <a:r>
              <a:rPr sz="2800" b="1" i="1" spc="-135" dirty="0">
                <a:solidFill>
                  <a:srgbClr val="292959"/>
                </a:solidFill>
                <a:latin typeface="Trebuchet MS"/>
                <a:cs typeface="Trebuchet MS"/>
              </a:rPr>
              <a:t> </a:t>
            </a:r>
            <a:r>
              <a:rPr sz="2800" b="1" spc="-260" dirty="0">
                <a:solidFill>
                  <a:srgbClr val="292959"/>
                </a:solidFill>
                <a:latin typeface="Trebuchet MS"/>
                <a:cs typeface="Trebuchet MS"/>
              </a:rPr>
              <a:t>[1992]</a:t>
            </a:r>
            <a:r>
              <a:rPr sz="2800" b="1" spc="-140" dirty="0">
                <a:solidFill>
                  <a:srgbClr val="292959"/>
                </a:solidFill>
                <a:latin typeface="Trebuchet MS"/>
                <a:cs typeface="Trebuchet MS"/>
              </a:rPr>
              <a:t> </a:t>
            </a:r>
            <a:r>
              <a:rPr sz="2800" b="1" spc="-204" dirty="0">
                <a:solidFill>
                  <a:srgbClr val="292959"/>
                </a:solidFill>
                <a:latin typeface="Trebuchet MS"/>
                <a:cs typeface="Trebuchet MS"/>
              </a:rPr>
              <a:t>2</a:t>
            </a:r>
            <a:r>
              <a:rPr sz="2800" b="1" spc="-135" dirty="0">
                <a:solidFill>
                  <a:srgbClr val="292959"/>
                </a:solidFill>
                <a:latin typeface="Trebuchet MS"/>
                <a:cs typeface="Trebuchet MS"/>
              </a:rPr>
              <a:t> </a:t>
            </a:r>
            <a:r>
              <a:rPr sz="2800" b="1" dirty="0">
                <a:solidFill>
                  <a:srgbClr val="292959"/>
                </a:solidFill>
                <a:latin typeface="Trebuchet MS"/>
                <a:cs typeface="Trebuchet MS"/>
              </a:rPr>
              <a:t>All</a:t>
            </a:r>
            <a:r>
              <a:rPr sz="2800" b="1" spc="-140" dirty="0">
                <a:solidFill>
                  <a:srgbClr val="292959"/>
                </a:solidFill>
                <a:latin typeface="Trebuchet MS"/>
                <a:cs typeface="Trebuchet MS"/>
              </a:rPr>
              <a:t> </a:t>
            </a:r>
            <a:r>
              <a:rPr sz="2800" b="1" spc="-175" dirty="0">
                <a:solidFill>
                  <a:srgbClr val="292959"/>
                </a:solidFill>
                <a:latin typeface="Trebuchet MS"/>
                <a:cs typeface="Trebuchet MS"/>
              </a:rPr>
              <a:t>ER</a:t>
            </a:r>
            <a:r>
              <a:rPr sz="2800" b="1" spc="-135" dirty="0">
                <a:solidFill>
                  <a:srgbClr val="292959"/>
                </a:solidFill>
                <a:latin typeface="Trebuchet MS"/>
                <a:cs typeface="Trebuchet MS"/>
              </a:rPr>
              <a:t> </a:t>
            </a:r>
            <a:r>
              <a:rPr sz="2800" b="1" spc="-250" dirty="0">
                <a:solidFill>
                  <a:srgbClr val="292959"/>
                </a:solidFill>
                <a:latin typeface="Trebuchet MS"/>
                <a:cs typeface="Trebuchet MS"/>
              </a:rPr>
              <a:t>109;</a:t>
            </a:r>
            <a:r>
              <a:rPr sz="2800" b="1" spc="-140" dirty="0">
                <a:solidFill>
                  <a:srgbClr val="292959"/>
                </a:solidFill>
                <a:latin typeface="Trebuchet MS"/>
                <a:cs typeface="Trebuchet MS"/>
              </a:rPr>
              <a:t> </a:t>
            </a:r>
            <a:r>
              <a:rPr sz="2800" b="1" i="1" spc="50" dirty="0">
                <a:solidFill>
                  <a:srgbClr val="292959"/>
                </a:solidFill>
                <a:latin typeface="Trebuchet MS"/>
                <a:cs typeface="Trebuchet MS"/>
              </a:rPr>
              <a:t>Cox</a:t>
            </a:r>
            <a:r>
              <a:rPr sz="2800" b="1" i="1" spc="-135" dirty="0">
                <a:solidFill>
                  <a:srgbClr val="292959"/>
                </a:solidFill>
                <a:latin typeface="Trebuchet MS"/>
                <a:cs typeface="Trebuchet MS"/>
              </a:rPr>
              <a:t> </a:t>
            </a:r>
            <a:r>
              <a:rPr sz="2800" b="1" i="1" spc="-50" dirty="0">
                <a:solidFill>
                  <a:srgbClr val="292959"/>
                </a:solidFill>
                <a:latin typeface="Trebuchet MS"/>
                <a:cs typeface="Trebuchet MS"/>
              </a:rPr>
              <a:t>v </a:t>
            </a:r>
            <a:r>
              <a:rPr sz="2800" b="1" i="1" spc="-10" dirty="0">
                <a:solidFill>
                  <a:srgbClr val="292959"/>
                </a:solidFill>
                <a:latin typeface="Trebuchet MS"/>
                <a:cs typeface="Trebuchet MS"/>
              </a:rPr>
              <a:t>Jones</a:t>
            </a:r>
            <a:r>
              <a:rPr sz="2800" b="1" i="1" spc="-100" dirty="0">
                <a:solidFill>
                  <a:srgbClr val="292959"/>
                </a:solidFill>
                <a:latin typeface="Trebuchet MS"/>
                <a:cs typeface="Trebuchet MS"/>
              </a:rPr>
              <a:t> </a:t>
            </a:r>
            <a:r>
              <a:rPr sz="2800" b="1" spc="-75" dirty="0">
                <a:solidFill>
                  <a:srgbClr val="292959"/>
                </a:solidFill>
                <a:latin typeface="Trebuchet MS"/>
                <a:cs typeface="Trebuchet MS"/>
              </a:rPr>
              <a:t>[2004]</a:t>
            </a:r>
            <a:r>
              <a:rPr sz="2800" b="1" spc="-100" dirty="0">
                <a:solidFill>
                  <a:srgbClr val="292959"/>
                </a:solidFill>
                <a:latin typeface="Trebuchet MS"/>
                <a:cs typeface="Trebuchet MS"/>
              </a:rPr>
              <a:t> </a:t>
            </a:r>
            <a:r>
              <a:rPr sz="2800" b="1" dirty="0">
                <a:solidFill>
                  <a:srgbClr val="292959"/>
                </a:solidFill>
                <a:latin typeface="Trebuchet MS"/>
                <a:cs typeface="Trebuchet MS"/>
              </a:rPr>
              <a:t>EWHC</a:t>
            </a:r>
            <a:r>
              <a:rPr sz="2800" b="1" spc="-100" dirty="0">
                <a:solidFill>
                  <a:srgbClr val="292959"/>
                </a:solidFill>
                <a:latin typeface="Trebuchet MS"/>
                <a:cs typeface="Trebuchet MS"/>
              </a:rPr>
              <a:t> </a:t>
            </a:r>
            <a:r>
              <a:rPr sz="2800" b="1" spc="-235" dirty="0">
                <a:solidFill>
                  <a:srgbClr val="292959"/>
                </a:solidFill>
                <a:latin typeface="Trebuchet MS"/>
                <a:cs typeface="Trebuchet MS"/>
              </a:rPr>
              <a:t>1486</a:t>
            </a:r>
            <a:r>
              <a:rPr sz="2800" b="1" spc="-95" dirty="0">
                <a:solidFill>
                  <a:srgbClr val="292959"/>
                </a:solidFill>
                <a:latin typeface="Trebuchet MS"/>
                <a:cs typeface="Trebuchet MS"/>
              </a:rPr>
              <a:t> </a:t>
            </a:r>
            <a:r>
              <a:rPr sz="2800" b="1" spc="-20" dirty="0">
                <a:solidFill>
                  <a:srgbClr val="292959"/>
                </a:solidFill>
                <a:latin typeface="Trebuchet MS"/>
                <a:cs typeface="Trebuchet MS"/>
              </a:rPr>
              <a:t>(Ch)</a:t>
            </a:r>
            <a:endParaRPr sz="2800">
              <a:latin typeface="Trebuchet MS"/>
              <a:cs typeface="Trebuchet MS"/>
            </a:endParaRPr>
          </a:p>
          <a:p>
            <a:pPr marL="12700">
              <a:lnSpc>
                <a:spcPct val="100000"/>
              </a:lnSpc>
              <a:spcBef>
                <a:spcPts val="535"/>
              </a:spcBef>
            </a:pPr>
            <a:r>
              <a:rPr sz="2800" dirty="0">
                <a:solidFill>
                  <a:srgbClr val="292959"/>
                </a:solidFill>
                <a:latin typeface="Trebuchet MS"/>
                <a:cs typeface="Trebuchet MS"/>
              </a:rPr>
              <a:t>Abandoning</a:t>
            </a:r>
            <a:r>
              <a:rPr sz="2800" spc="-135" dirty="0">
                <a:solidFill>
                  <a:srgbClr val="292959"/>
                </a:solidFill>
                <a:latin typeface="Trebuchet MS"/>
                <a:cs typeface="Trebuchet MS"/>
              </a:rPr>
              <a:t> </a:t>
            </a:r>
            <a:r>
              <a:rPr sz="2800" spc="-45" dirty="0">
                <a:solidFill>
                  <a:srgbClr val="292959"/>
                </a:solidFill>
                <a:latin typeface="Trebuchet MS"/>
                <a:cs typeface="Trebuchet MS"/>
              </a:rPr>
              <a:t>carer</a:t>
            </a:r>
            <a:r>
              <a:rPr sz="2800" spc="-135" dirty="0">
                <a:solidFill>
                  <a:srgbClr val="292959"/>
                </a:solidFill>
                <a:latin typeface="Trebuchet MS"/>
                <a:cs typeface="Trebuchet MS"/>
              </a:rPr>
              <a:t> </a:t>
            </a:r>
            <a:r>
              <a:rPr sz="2800" spc="-55" dirty="0">
                <a:solidFill>
                  <a:srgbClr val="292959"/>
                </a:solidFill>
                <a:latin typeface="Trebuchet MS"/>
                <a:cs typeface="Trebuchet MS"/>
              </a:rPr>
              <a:t>to</a:t>
            </a:r>
            <a:r>
              <a:rPr sz="2800" spc="-135" dirty="0">
                <a:solidFill>
                  <a:srgbClr val="292959"/>
                </a:solidFill>
                <a:latin typeface="Trebuchet MS"/>
                <a:cs typeface="Trebuchet MS"/>
              </a:rPr>
              <a:t> </a:t>
            </a:r>
            <a:r>
              <a:rPr sz="2800" spc="-50" dirty="0">
                <a:solidFill>
                  <a:srgbClr val="292959"/>
                </a:solidFill>
                <a:latin typeface="Trebuchet MS"/>
                <a:cs typeface="Trebuchet MS"/>
              </a:rPr>
              <a:t>raise</a:t>
            </a:r>
            <a:r>
              <a:rPr sz="2800" spc="-130" dirty="0">
                <a:solidFill>
                  <a:srgbClr val="292959"/>
                </a:solidFill>
                <a:latin typeface="Trebuchet MS"/>
                <a:cs typeface="Trebuchet MS"/>
              </a:rPr>
              <a:t> </a:t>
            </a:r>
            <a:r>
              <a:rPr sz="2800" spc="-30" dirty="0">
                <a:solidFill>
                  <a:srgbClr val="292959"/>
                </a:solidFill>
                <a:latin typeface="Trebuchet MS"/>
                <a:cs typeface="Trebuchet MS"/>
              </a:rPr>
              <a:t>family/emigrate:</a:t>
            </a:r>
            <a:endParaRPr sz="2800">
              <a:latin typeface="Trebuchet MS"/>
              <a:cs typeface="Trebuchet MS"/>
            </a:endParaRPr>
          </a:p>
          <a:p>
            <a:pPr marL="12700">
              <a:lnSpc>
                <a:spcPct val="100000"/>
              </a:lnSpc>
              <a:spcBef>
                <a:spcPts val="540"/>
              </a:spcBef>
            </a:pPr>
            <a:r>
              <a:rPr sz="2800" b="1" i="1" spc="-25" dirty="0">
                <a:solidFill>
                  <a:srgbClr val="292959"/>
                </a:solidFill>
                <a:latin typeface="Trebuchet MS"/>
                <a:cs typeface="Trebuchet MS"/>
              </a:rPr>
              <a:t>Ungurian</a:t>
            </a:r>
            <a:r>
              <a:rPr sz="2800" b="1" i="1" spc="-135" dirty="0">
                <a:solidFill>
                  <a:srgbClr val="292959"/>
                </a:solidFill>
                <a:latin typeface="Trebuchet MS"/>
                <a:cs typeface="Trebuchet MS"/>
              </a:rPr>
              <a:t> </a:t>
            </a:r>
            <a:r>
              <a:rPr sz="2800" b="1" i="1" spc="-180" dirty="0">
                <a:solidFill>
                  <a:srgbClr val="292959"/>
                </a:solidFill>
                <a:latin typeface="Trebuchet MS"/>
                <a:cs typeface="Trebuchet MS"/>
              </a:rPr>
              <a:t>v</a:t>
            </a:r>
            <a:r>
              <a:rPr sz="2800" b="1" i="1" spc="-130" dirty="0">
                <a:solidFill>
                  <a:srgbClr val="292959"/>
                </a:solidFill>
                <a:latin typeface="Trebuchet MS"/>
                <a:cs typeface="Trebuchet MS"/>
              </a:rPr>
              <a:t> </a:t>
            </a:r>
            <a:r>
              <a:rPr sz="2800" b="1" i="1" spc="-40" dirty="0">
                <a:solidFill>
                  <a:srgbClr val="292959"/>
                </a:solidFill>
                <a:latin typeface="Trebuchet MS"/>
                <a:cs typeface="Trebuchet MS"/>
              </a:rPr>
              <a:t>Lesnoff</a:t>
            </a:r>
            <a:r>
              <a:rPr sz="2800" b="1" i="1" spc="-135" dirty="0">
                <a:solidFill>
                  <a:srgbClr val="292959"/>
                </a:solidFill>
                <a:latin typeface="Trebuchet MS"/>
                <a:cs typeface="Trebuchet MS"/>
              </a:rPr>
              <a:t> </a:t>
            </a:r>
            <a:r>
              <a:rPr sz="2800" b="1" spc="-220" dirty="0">
                <a:solidFill>
                  <a:srgbClr val="292959"/>
                </a:solidFill>
                <a:latin typeface="Trebuchet MS"/>
                <a:cs typeface="Trebuchet MS"/>
              </a:rPr>
              <a:t>[1990]</a:t>
            </a:r>
            <a:r>
              <a:rPr sz="2800" b="1" spc="-130" dirty="0">
                <a:solidFill>
                  <a:srgbClr val="292959"/>
                </a:solidFill>
                <a:latin typeface="Trebuchet MS"/>
                <a:cs typeface="Trebuchet MS"/>
              </a:rPr>
              <a:t> </a:t>
            </a:r>
            <a:r>
              <a:rPr sz="2800" b="1" spc="114" dirty="0">
                <a:solidFill>
                  <a:srgbClr val="292959"/>
                </a:solidFill>
                <a:latin typeface="Trebuchet MS"/>
                <a:cs typeface="Trebuchet MS"/>
              </a:rPr>
              <a:t>Ch</a:t>
            </a:r>
            <a:r>
              <a:rPr sz="2800" b="1" spc="-135" dirty="0">
                <a:solidFill>
                  <a:srgbClr val="292959"/>
                </a:solidFill>
                <a:latin typeface="Trebuchet MS"/>
                <a:cs typeface="Trebuchet MS"/>
              </a:rPr>
              <a:t> </a:t>
            </a:r>
            <a:r>
              <a:rPr sz="2800" b="1" spc="-25" dirty="0">
                <a:solidFill>
                  <a:srgbClr val="292959"/>
                </a:solidFill>
                <a:latin typeface="Trebuchet MS"/>
                <a:cs typeface="Trebuchet MS"/>
              </a:rPr>
              <a:t>206</a:t>
            </a:r>
            <a:endParaRPr sz="2800">
              <a:latin typeface="Trebuchet MS"/>
              <a:cs typeface="Trebuchet MS"/>
            </a:endParaRPr>
          </a:p>
        </p:txBody>
      </p:sp>
      <p:pic>
        <p:nvPicPr>
          <p:cNvPr id="12" name="object 12"/>
          <p:cNvPicPr/>
          <p:nvPr/>
        </p:nvPicPr>
        <p:blipFill>
          <a:blip r:embed="rId2" cstate="print"/>
          <a:stretch>
            <a:fillRect/>
          </a:stretch>
        </p:blipFill>
        <p:spPr>
          <a:xfrm>
            <a:off x="9663111" y="3326764"/>
            <a:ext cx="104775" cy="104774"/>
          </a:xfrm>
          <a:prstGeom prst="rect">
            <a:avLst/>
          </a:prstGeom>
        </p:spPr>
      </p:pic>
      <p:pic>
        <p:nvPicPr>
          <p:cNvPr id="13" name="object 13"/>
          <p:cNvPicPr/>
          <p:nvPr/>
        </p:nvPicPr>
        <p:blipFill>
          <a:blip r:embed="rId2" cstate="print"/>
          <a:stretch>
            <a:fillRect/>
          </a:stretch>
        </p:blipFill>
        <p:spPr>
          <a:xfrm>
            <a:off x="9663111" y="4317364"/>
            <a:ext cx="104775" cy="104774"/>
          </a:xfrm>
          <a:prstGeom prst="rect">
            <a:avLst/>
          </a:prstGeom>
        </p:spPr>
      </p:pic>
      <p:pic>
        <p:nvPicPr>
          <p:cNvPr id="14" name="object 14"/>
          <p:cNvPicPr/>
          <p:nvPr/>
        </p:nvPicPr>
        <p:blipFill>
          <a:blip r:embed="rId2" cstate="print"/>
          <a:stretch>
            <a:fillRect/>
          </a:stretch>
        </p:blipFill>
        <p:spPr>
          <a:xfrm>
            <a:off x="9663111" y="5307964"/>
            <a:ext cx="104775" cy="104774"/>
          </a:xfrm>
          <a:prstGeom prst="rect">
            <a:avLst/>
          </a:prstGeom>
        </p:spPr>
      </p:pic>
      <p:pic>
        <p:nvPicPr>
          <p:cNvPr id="15" name="object 15"/>
          <p:cNvPicPr/>
          <p:nvPr/>
        </p:nvPicPr>
        <p:blipFill>
          <a:blip r:embed="rId2" cstate="print"/>
          <a:stretch>
            <a:fillRect/>
          </a:stretch>
        </p:blipFill>
        <p:spPr>
          <a:xfrm>
            <a:off x="9663111" y="6298564"/>
            <a:ext cx="104775" cy="104774"/>
          </a:xfrm>
          <a:prstGeom prst="rect">
            <a:avLst/>
          </a:prstGeom>
        </p:spPr>
      </p:pic>
      <p:pic>
        <p:nvPicPr>
          <p:cNvPr id="16" name="object 16"/>
          <p:cNvPicPr/>
          <p:nvPr/>
        </p:nvPicPr>
        <p:blipFill>
          <a:blip r:embed="rId2" cstate="print"/>
          <a:stretch>
            <a:fillRect/>
          </a:stretch>
        </p:blipFill>
        <p:spPr>
          <a:xfrm>
            <a:off x="9663111" y="7784464"/>
            <a:ext cx="104775" cy="104774"/>
          </a:xfrm>
          <a:prstGeom prst="rect">
            <a:avLst/>
          </a:prstGeom>
        </p:spPr>
      </p:pic>
      <p:sp>
        <p:nvSpPr>
          <p:cNvPr id="17" name="object 17"/>
          <p:cNvSpPr txBox="1"/>
          <p:nvPr/>
        </p:nvSpPr>
        <p:spPr>
          <a:xfrm>
            <a:off x="9930952" y="3042279"/>
            <a:ext cx="8173720" cy="5969000"/>
          </a:xfrm>
          <a:prstGeom prst="rect">
            <a:avLst/>
          </a:prstGeom>
        </p:spPr>
        <p:txBody>
          <a:bodyPr vert="horz" wrap="square" lIns="0" tIns="12700" rIns="0" bIns="0" rtlCol="0">
            <a:spAutoFit/>
          </a:bodyPr>
          <a:lstStyle/>
          <a:p>
            <a:pPr marL="12700" marR="139700">
              <a:lnSpc>
                <a:spcPct val="116100"/>
              </a:lnSpc>
              <a:spcBef>
                <a:spcPts val="100"/>
              </a:spcBef>
            </a:pPr>
            <a:r>
              <a:rPr sz="2800" spc="-65" dirty="0">
                <a:solidFill>
                  <a:srgbClr val="292959"/>
                </a:solidFill>
                <a:latin typeface="Trebuchet MS"/>
                <a:cs typeface="Trebuchet MS"/>
              </a:rPr>
              <a:t>making</a:t>
            </a:r>
            <a:r>
              <a:rPr sz="2800" spc="-60" dirty="0">
                <a:solidFill>
                  <a:srgbClr val="292959"/>
                </a:solidFill>
                <a:latin typeface="Trebuchet MS"/>
                <a:cs typeface="Trebuchet MS"/>
              </a:rPr>
              <a:t> </a:t>
            </a:r>
            <a:r>
              <a:rPr sz="2800" spc="-155" dirty="0">
                <a:solidFill>
                  <a:srgbClr val="292959"/>
                </a:solidFill>
                <a:latin typeface="Trebuchet MS"/>
                <a:cs typeface="Trebuchet MS"/>
              </a:rPr>
              <a:t>trivial</a:t>
            </a:r>
            <a:r>
              <a:rPr sz="2800" spc="-60" dirty="0">
                <a:solidFill>
                  <a:srgbClr val="292959"/>
                </a:solidFill>
                <a:latin typeface="Trebuchet MS"/>
                <a:cs typeface="Trebuchet MS"/>
              </a:rPr>
              <a:t> </a:t>
            </a:r>
            <a:r>
              <a:rPr sz="2800" spc="-10" dirty="0">
                <a:solidFill>
                  <a:srgbClr val="292959"/>
                </a:solidFill>
                <a:latin typeface="Trebuchet MS"/>
                <a:cs typeface="Trebuchet MS"/>
              </a:rPr>
              <a:t>sporadic</a:t>
            </a:r>
            <a:r>
              <a:rPr sz="2800" spc="-60" dirty="0">
                <a:solidFill>
                  <a:srgbClr val="292959"/>
                </a:solidFill>
                <a:latin typeface="Trebuchet MS"/>
                <a:cs typeface="Trebuchet MS"/>
              </a:rPr>
              <a:t> </a:t>
            </a:r>
            <a:r>
              <a:rPr sz="2800" spc="-105" dirty="0">
                <a:solidFill>
                  <a:srgbClr val="292959"/>
                </a:solidFill>
                <a:latin typeface="Trebuchet MS"/>
                <a:cs typeface="Trebuchet MS"/>
              </a:rPr>
              <a:t>payments:</a:t>
            </a:r>
            <a:r>
              <a:rPr sz="2800" spc="-60" dirty="0">
                <a:solidFill>
                  <a:srgbClr val="292959"/>
                </a:solidFill>
                <a:latin typeface="Trebuchet MS"/>
                <a:cs typeface="Trebuchet MS"/>
              </a:rPr>
              <a:t> </a:t>
            </a:r>
            <a:r>
              <a:rPr sz="2800" b="1" i="1" dirty="0">
                <a:solidFill>
                  <a:srgbClr val="292959"/>
                </a:solidFill>
                <a:latin typeface="Trebuchet MS"/>
                <a:cs typeface="Trebuchet MS"/>
              </a:rPr>
              <a:t>Midland</a:t>
            </a:r>
            <a:r>
              <a:rPr sz="2800" b="1" i="1" spc="-120" dirty="0">
                <a:solidFill>
                  <a:srgbClr val="292959"/>
                </a:solidFill>
                <a:latin typeface="Trebuchet MS"/>
                <a:cs typeface="Trebuchet MS"/>
              </a:rPr>
              <a:t> </a:t>
            </a:r>
            <a:r>
              <a:rPr sz="2800" b="1" i="1" spc="-40" dirty="0">
                <a:solidFill>
                  <a:srgbClr val="292959"/>
                </a:solidFill>
                <a:latin typeface="Trebuchet MS"/>
                <a:cs typeface="Trebuchet MS"/>
              </a:rPr>
              <a:t>Bank</a:t>
            </a:r>
            <a:r>
              <a:rPr sz="2800" b="1" i="1" spc="-114" dirty="0">
                <a:solidFill>
                  <a:srgbClr val="292959"/>
                </a:solidFill>
                <a:latin typeface="Trebuchet MS"/>
                <a:cs typeface="Trebuchet MS"/>
              </a:rPr>
              <a:t> </a:t>
            </a:r>
            <a:r>
              <a:rPr sz="2800" b="1" i="1" spc="-25" dirty="0">
                <a:solidFill>
                  <a:srgbClr val="292959"/>
                </a:solidFill>
                <a:latin typeface="Trebuchet MS"/>
                <a:cs typeface="Trebuchet MS"/>
              </a:rPr>
              <a:t>Plc </a:t>
            </a:r>
            <a:r>
              <a:rPr sz="2800" b="1" i="1" spc="-180" dirty="0">
                <a:solidFill>
                  <a:srgbClr val="292959"/>
                </a:solidFill>
                <a:latin typeface="Trebuchet MS"/>
                <a:cs typeface="Trebuchet MS"/>
              </a:rPr>
              <a:t>v</a:t>
            </a:r>
            <a:r>
              <a:rPr sz="2800" b="1" i="1" spc="-114" dirty="0">
                <a:solidFill>
                  <a:srgbClr val="292959"/>
                </a:solidFill>
                <a:latin typeface="Trebuchet MS"/>
                <a:cs typeface="Trebuchet MS"/>
              </a:rPr>
              <a:t> </a:t>
            </a:r>
            <a:r>
              <a:rPr sz="2800" b="1" i="1" dirty="0">
                <a:solidFill>
                  <a:srgbClr val="292959"/>
                </a:solidFill>
                <a:latin typeface="Trebuchet MS"/>
                <a:cs typeface="Trebuchet MS"/>
              </a:rPr>
              <a:t>Dobson</a:t>
            </a:r>
            <a:r>
              <a:rPr sz="2800" b="1" i="1" spc="-110" dirty="0">
                <a:solidFill>
                  <a:srgbClr val="292959"/>
                </a:solidFill>
                <a:latin typeface="Trebuchet MS"/>
                <a:cs typeface="Trebuchet MS"/>
              </a:rPr>
              <a:t> </a:t>
            </a:r>
            <a:r>
              <a:rPr sz="2800" b="1" spc="-245" dirty="0">
                <a:solidFill>
                  <a:srgbClr val="292959"/>
                </a:solidFill>
                <a:latin typeface="Trebuchet MS"/>
                <a:cs typeface="Trebuchet MS"/>
              </a:rPr>
              <a:t>[1986]</a:t>
            </a:r>
            <a:r>
              <a:rPr sz="2800" b="1" spc="-110" dirty="0">
                <a:solidFill>
                  <a:srgbClr val="292959"/>
                </a:solidFill>
                <a:latin typeface="Trebuchet MS"/>
                <a:cs typeface="Trebuchet MS"/>
              </a:rPr>
              <a:t> </a:t>
            </a:r>
            <a:r>
              <a:rPr sz="2800" b="1" spc="-805" dirty="0">
                <a:solidFill>
                  <a:srgbClr val="292959"/>
                </a:solidFill>
                <a:latin typeface="Trebuchet MS"/>
                <a:cs typeface="Trebuchet MS"/>
              </a:rPr>
              <a:t>1</a:t>
            </a:r>
            <a:r>
              <a:rPr sz="2800" b="1" spc="-110" dirty="0">
                <a:solidFill>
                  <a:srgbClr val="292959"/>
                </a:solidFill>
                <a:latin typeface="Trebuchet MS"/>
                <a:cs typeface="Trebuchet MS"/>
              </a:rPr>
              <a:t> </a:t>
            </a:r>
            <a:r>
              <a:rPr sz="2800" b="1" spc="-204" dirty="0">
                <a:solidFill>
                  <a:srgbClr val="292959"/>
                </a:solidFill>
                <a:latin typeface="Trebuchet MS"/>
                <a:cs typeface="Trebuchet MS"/>
              </a:rPr>
              <a:t>FLR</a:t>
            </a:r>
            <a:r>
              <a:rPr sz="2800" b="1" spc="-110" dirty="0">
                <a:solidFill>
                  <a:srgbClr val="292959"/>
                </a:solidFill>
                <a:latin typeface="Trebuchet MS"/>
                <a:cs typeface="Trebuchet MS"/>
              </a:rPr>
              <a:t> </a:t>
            </a:r>
            <a:r>
              <a:rPr sz="2800" b="1" spc="-600" dirty="0">
                <a:solidFill>
                  <a:srgbClr val="292959"/>
                </a:solidFill>
                <a:latin typeface="Trebuchet MS"/>
                <a:cs typeface="Trebuchet MS"/>
              </a:rPr>
              <a:t>171</a:t>
            </a:r>
            <a:endParaRPr sz="2800">
              <a:latin typeface="Trebuchet MS"/>
              <a:cs typeface="Trebuchet MS"/>
            </a:endParaRPr>
          </a:p>
          <a:p>
            <a:pPr marL="12700" marR="256540">
              <a:lnSpc>
                <a:spcPct val="116100"/>
              </a:lnSpc>
            </a:pPr>
            <a:r>
              <a:rPr sz="2800" spc="-70" dirty="0">
                <a:solidFill>
                  <a:srgbClr val="292959"/>
                </a:solidFill>
                <a:latin typeface="Trebuchet MS"/>
                <a:cs typeface="Trebuchet MS"/>
              </a:rPr>
              <a:t>performing</a:t>
            </a:r>
            <a:r>
              <a:rPr sz="2800" spc="-90" dirty="0">
                <a:solidFill>
                  <a:srgbClr val="292959"/>
                </a:solidFill>
                <a:latin typeface="Trebuchet MS"/>
                <a:cs typeface="Trebuchet MS"/>
              </a:rPr>
              <a:t> </a:t>
            </a:r>
            <a:r>
              <a:rPr sz="2800" spc="-95" dirty="0">
                <a:solidFill>
                  <a:srgbClr val="292959"/>
                </a:solidFill>
                <a:latin typeface="Trebuchet MS"/>
                <a:cs typeface="Trebuchet MS"/>
              </a:rPr>
              <a:t>ordinary</a:t>
            </a:r>
            <a:r>
              <a:rPr sz="2800" spc="-90" dirty="0">
                <a:solidFill>
                  <a:srgbClr val="292959"/>
                </a:solidFill>
                <a:latin typeface="Trebuchet MS"/>
                <a:cs typeface="Trebuchet MS"/>
              </a:rPr>
              <a:t> </a:t>
            </a:r>
            <a:r>
              <a:rPr sz="2800" spc="-55" dirty="0">
                <a:solidFill>
                  <a:srgbClr val="292959"/>
                </a:solidFill>
                <a:latin typeface="Trebuchet MS"/>
                <a:cs typeface="Trebuchet MS"/>
              </a:rPr>
              <a:t>domestic</a:t>
            </a:r>
            <a:r>
              <a:rPr sz="2800" spc="-85" dirty="0">
                <a:solidFill>
                  <a:srgbClr val="292959"/>
                </a:solidFill>
                <a:latin typeface="Trebuchet MS"/>
                <a:cs typeface="Trebuchet MS"/>
              </a:rPr>
              <a:t> </a:t>
            </a:r>
            <a:r>
              <a:rPr sz="2800" spc="-114" dirty="0">
                <a:solidFill>
                  <a:srgbClr val="292959"/>
                </a:solidFill>
                <a:latin typeface="Trebuchet MS"/>
                <a:cs typeface="Trebuchet MS"/>
              </a:rPr>
              <a:t>duties:</a:t>
            </a:r>
            <a:r>
              <a:rPr sz="2800" spc="-90" dirty="0">
                <a:solidFill>
                  <a:srgbClr val="292959"/>
                </a:solidFill>
                <a:latin typeface="Trebuchet MS"/>
                <a:cs typeface="Trebuchet MS"/>
              </a:rPr>
              <a:t> </a:t>
            </a:r>
            <a:r>
              <a:rPr sz="2800" b="1" i="1" spc="-60" dirty="0">
                <a:solidFill>
                  <a:srgbClr val="292959"/>
                </a:solidFill>
                <a:latin typeface="Trebuchet MS"/>
                <a:cs typeface="Trebuchet MS"/>
              </a:rPr>
              <a:t>Lloyds</a:t>
            </a:r>
            <a:r>
              <a:rPr sz="2800" b="1" i="1" spc="-145" dirty="0">
                <a:solidFill>
                  <a:srgbClr val="292959"/>
                </a:solidFill>
                <a:latin typeface="Trebuchet MS"/>
                <a:cs typeface="Trebuchet MS"/>
              </a:rPr>
              <a:t> </a:t>
            </a:r>
            <a:r>
              <a:rPr sz="2800" b="1" i="1" spc="-40" dirty="0">
                <a:solidFill>
                  <a:srgbClr val="292959"/>
                </a:solidFill>
                <a:latin typeface="Trebuchet MS"/>
                <a:cs typeface="Trebuchet MS"/>
              </a:rPr>
              <a:t>Bank</a:t>
            </a:r>
            <a:r>
              <a:rPr sz="2800" b="1" i="1" spc="-140" dirty="0">
                <a:solidFill>
                  <a:srgbClr val="292959"/>
                </a:solidFill>
                <a:latin typeface="Trebuchet MS"/>
                <a:cs typeface="Trebuchet MS"/>
              </a:rPr>
              <a:t> </a:t>
            </a:r>
            <a:r>
              <a:rPr sz="2800" b="1" i="1" spc="-50" dirty="0">
                <a:solidFill>
                  <a:srgbClr val="292959"/>
                </a:solidFill>
                <a:latin typeface="Trebuchet MS"/>
                <a:cs typeface="Trebuchet MS"/>
              </a:rPr>
              <a:t>v </a:t>
            </a:r>
            <a:r>
              <a:rPr sz="2800" b="1" i="1" spc="-30" dirty="0">
                <a:solidFill>
                  <a:srgbClr val="292959"/>
                </a:solidFill>
                <a:latin typeface="Trebuchet MS"/>
                <a:cs typeface="Trebuchet MS"/>
              </a:rPr>
              <a:t>Rosset</a:t>
            </a:r>
            <a:r>
              <a:rPr sz="2800" b="1" i="1" spc="-160" dirty="0">
                <a:solidFill>
                  <a:srgbClr val="292959"/>
                </a:solidFill>
                <a:latin typeface="Trebuchet MS"/>
                <a:cs typeface="Trebuchet MS"/>
              </a:rPr>
              <a:t> </a:t>
            </a:r>
            <a:r>
              <a:rPr sz="2800" b="1" spc="-360" dirty="0">
                <a:solidFill>
                  <a:srgbClr val="292959"/>
                </a:solidFill>
                <a:latin typeface="Trebuchet MS"/>
                <a:cs typeface="Trebuchet MS"/>
              </a:rPr>
              <a:t>[1991]</a:t>
            </a:r>
            <a:r>
              <a:rPr sz="2800" b="1" spc="-145" dirty="0">
                <a:solidFill>
                  <a:srgbClr val="292959"/>
                </a:solidFill>
                <a:latin typeface="Trebuchet MS"/>
                <a:cs typeface="Trebuchet MS"/>
              </a:rPr>
              <a:t> </a:t>
            </a:r>
            <a:r>
              <a:rPr sz="2800" b="1" spc="-805" dirty="0">
                <a:solidFill>
                  <a:srgbClr val="292959"/>
                </a:solidFill>
                <a:latin typeface="Trebuchet MS"/>
                <a:cs typeface="Trebuchet MS"/>
              </a:rPr>
              <a:t>1</a:t>
            </a:r>
            <a:r>
              <a:rPr sz="2800" b="1" spc="-145" dirty="0">
                <a:solidFill>
                  <a:srgbClr val="292959"/>
                </a:solidFill>
                <a:latin typeface="Trebuchet MS"/>
                <a:cs typeface="Trebuchet MS"/>
              </a:rPr>
              <a:t> </a:t>
            </a:r>
            <a:r>
              <a:rPr sz="2800" b="1" spc="245" dirty="0">
                <a:solidFill>
                  <a:srgbClr val="292959"/>
                </a:solidFill>
                <a:latin typeface="Trebuchet MS"/>
                <a:cs typeface="Trebuchet MS"/>
              </a:rPr>
              <a:t>AC</a:t>
            </a:r>
            <a:r>
              <a:rPr sz="2800" b="1" spc="-150" dirty="0">
                <a:solidFill>
                  <a:srgbClr val="292959"/>
                </a:solidFill>
                <a:latin typeface="Trebuchet MS"/>
                <a:cs typeface="Trebuchet MS"/>
              </a:rPr>
              <a:t> </a:t>
            </a:r>
            <a:r>
              <a:rPr sz="2800" b="1" spc="-305" dirty="0">
                <a:solidFill>
                  <a:srgbClr val="292959"/>
                </a:solidFill>
                <a:latin typeface="Trebuchet MS"/>
                <a:cs typeface="Trebuchet MS"/>
              </a:rPr>
              <a:t>107</a:t>
            </a:r>
            <a:endParaRPr sz="2800">
              <a:latin typeface="Trebuchet MS"/>
              <a:cs typeface="Trebuchet MS"/>
            </a:endParaRPr>
          </a:p>
          <a:p>
            <a:pPr marL="12700">
              <a:lnSpc>
                <a:spcPct val="100000"/>
              </a:lnSpc>
              <a:spcBef>
                <a:spcPts val="535"/>
              </a:spcBef>
            </a:pPr>
            <a:r>
              <a:rPr sz="2800" spc="-45" dirty="0">
                <a:solidFill>
                  <a:srgbClr val="292959"/>
                </a:solidFill>
                <a:latin typeface="Trebuchet MS"/>
                <a:cs typeface="Trebuchet MS"/>
              </a:rPr>
              <a:t>decorating:</a:t>
            </a:r>
            <a:r>
              <a:rPr sz="2800" spc="-55" dirty="0">
                <a:solidFill>
                  <a:srgbClr val="292959"/>
                </a:solidFill>
                <a:latin typeface="Trebuchet MS"/>
                <a:cs typeface="Trebuchet MS"/>
              </a:rPr>
              <a:t> </a:t>
            </a:r>
            <a:r>
              <a:rPr sz="2800" b="1" i="1" dirty="0">
                <a:solidFill>
                  <a:srgbClr val="292959"/>
                </a:solidFill>
                <a:latin typeface="Trebuchet MS"/>
                <a:cs typeface="Trebuchet MS"/>
              </a:rPr>
              <a:t>Midland</a:t>
            </a:r>
            <a:r>
              <a:rPr sz="2800" b="1" i="1" spc="-114" dirty="0">
                <a:solidFill>
                  <a:srgbClr val="292959"/>
                </a:solidFill>
                <a:latin typeface="Trebuchet MS"/>
                <a:cs typeface="Trebuchet MS"/>
              </a:rPr>
              <a:t> </a:t>
            </a:r>
            <a:r>
              <a:rPr sz="2800" b="1" i="1" spc="-40" dirty="0">
                <a:solidFill>
                  <a:srgbClr val="292959"/>
                </a:solidFill>
                <a:latin typeface="Trebuchet MS"/>
                <a:cs typeface="Trebuchet MS"/>
              </a:rPr>
              <a:t>Bank</a:t>
            </a:r>
            <a:r>
              <a:rPr sz="2800" b="1" i="1" spc="-110" dirty="0">
                <a:solidFill>
                  <a:srgbClr val="292959"/>
                </a:solidFill>
                <a:latin typeface="Trebuchet MS"/>
                <a:cs typeface="Trebuchet MS"/>
              </a:rPr>
              <a:t> </a:t>
            </a:r>
            <a:r>
              <a:rPr sz="2800" b="1" i="1" spc="-40" dirty="0">
                <a:solidFill>
                  <a:srgbClr val="292959"/>
                </a:solidFill>
                <a:latin typeface="Trebuchet MS"/>
                <a:cs typeface="Trebuchet MS"/>
              </a:rPr>
              <a:t>Plc</a:t>
            </a:r>
            <a:r>
              <a:rPr sz="2800" b="1" i="1" spc="-114" dirty="0">
                <a:solidFill>
                  <a:srgbClr val="292959"/>
                </a:solidFill>
                <a:latin typeface="Trebuchet MS"/>
                <a:cs typeface="Trebuchet MS"/>
              </a:rPr>
              <a:t> </a:t>
            </a:r>
            <a:r>
              <a:rPr sz="2800" b="1" i="1" spc="-180" dirty="0">
                <a:solidFill>
                  <a:srgbClr val="292959"/>
                </a:solidFill>
                <a:latin typeface="Trebuchet MS"/>
                <a:cs typeface="Trebuchet MS"/>
              </a:rPr>
              <a:t>v</a:t>
            </a:r>
            <a:r>
              <a:rPr sz="2800" b="1" i="1" spc="-110" dirty="0">
                <a:solidFill>
                  <a:srgbClr val="292959"/>
                </a:solidFill>
                <a:latin typeface="Trebuchet MS"/>
                <a:cs typeface="Trebuchet MS"/>
              </a:rPr>
              <a:t> </a:t>
            </a:r>
            <a:r>
              <a:rPr sz="2800" b="1" i="1" dirty="0">
                <a:solidFill>
                  <a:srgbClr val="292959"/>
                </a:solidFill>
                <a:latin typeface="Trebuchet MS"/>
                <a:cs typeface="Trebuchet MS"/>
              </a:rPr>
              <a:t>Dobson</a:t>
            </a:r>
            <a:r>
              <a:rPr sz="2800" b="1" i="1" spc="-114" dirty="0">
                <a:solidFill>
                  <a:srgbClr val="292959"/>
                </a:solidFill>
                <a:latin typeface="Trebuchet MS"/>
                <a:cs typeface="Trebuchet MS"/>
              </a:rPr>
              <a:t> </a:t>
            </a:r>
            <a:r>
              <a:rPr sz="2800" b="1" spc="-245" dirty="0">
                <a:solidFill>
                  <a:srgbClr val="292959"/>
                </a:solidFill>
                <a:latin typeface="Trebuchet MS"/>
                <a:cs typeface="Trebuchet MS"/>
              </a:rPr>
              <a:t>[1986]</a:t>
            </a:r>
            <a:r>
              <a:rPr sz="2800" b="1" spc="-110" dirty="0">
                <a:solidFill>
                  <a:srgbClr val="292959"/>
                </a:solidFill>
                <a:latin typeface="Trebuchet MS"/>
                <a:cs typeface="Trebuchet MS"/>
              </a:rPr>
              <a:t> </a:t>
            </a:r>
            <a:r>
              <a:rPr sz="2800" b="1" spc="-805" dirty="0">
                <a:solidFill>
                  <a:srgbClr val="292959"/>
                </a:solidFill>
                <a:latin typeface="Trebuchet MS"/>
                <a:cs typeface="Trebuchet MS"/>
              </a:rPr>
              <a:t>1</a:t>
            </a:r>
            <a:r>
              <a:rPr sz="2800" b="1" spc="-114" dirty="0">
                <a:solidFill>
                  <a:srgbClr val="292959"/>
                </a:solidFill>
                <a:latin typeface="Trebuchet MS"/>
                <a:cs typeface="Trebuchet MS"/>
              </a:rPr>
              <a:t> </a:t>
            </a:r>
            <a:r>
              <a:rPr sz="2800" b="1" spc="-40" dirty="0">
                <a:solidFill>
                  <a:srgbClr val="292959"/>
                </a:solidFill>
                <a:latin typeface="Trebuchet MS"/>
                <a:cs typeface="Trebuchet MS"/>
              </a:rPr>
              <a:t>FLR</a:t>
            </a:r>
            <a:endParaRPr sz="2800">
              <a:latin typeface="Trebuchet MS"/>
              <a:cs typeface="Trebuchet MS"/>
            </a:endParaRPr>
          </a:p>
          <a:p>
            <a:pPr marL="12700">
              <a:lnSpc>
                <a:spcPct val="100000"/>
              </a:lnSpc>
              <a:spcBef>
                <a:spcPts val="540"/>
              </a:spcBef>
            </a:pPr>
            <a:r>
              <a:rPr sz="2800" spc="-505" dirty="0">
                <a:solidFill>
                  <a:srgbClr val="292959"/>
                </a:solidFill>
                <a:latin typeface="Trebuchet MS"/>
                <a:cs typeface="Trebuchet MS"/>
              </a:rPr>
              <a:t>171</a:t>
            </a:r>
            <a:endParaRPr sz="2800">
              <a:latin typeface="Trebuchet MS"/>
              <a:cs typeface="Trebuchet MS"/>
            </a:endParaRPr>
          </a:p>
          <a:p>
            <a:pPr marL="12700" marR="24765">
              <a:lnSpc>
                <a:spcPct val="116100"/>
              </a:lnSpc>
              <a:tabLst>
                <a:tab pos="3510279" algn="l"/>
              </a:tabLst>
            </a:pPr>
            <a:r>
              <a:rPr sz="2800" spc="-65" dirty="0">
                <a:solidFill>
                  <a:srgbClr val="292959"/>
                </a:solidFill>
                <a:latin typeface="Trebuchet MS"/>
                <a:cs typeface="Trebuchet MS"/>
              </a:rPr>
              <a:t>carrying</a:t>
            </a:r>
            <a:r>
              <a:rPr sz="2800" spc="-75" dirty="0">
                <a:solidFill>
                  <a:srgbClr val="292959"/>
                </a:solidFill>
                <a:latin typeface="Trebuchet MS"/>
                <a:cs typeface="Trebuchet MS"/>
              </a:rPr>
              <a:t> </a:t>
            </a:r>
            <a:r>
              <a:rPr sz="2800" spc="-90" dirty="0">
                <a:solidFill>
                  <a:srgbClr val="292959"/>
                </a:solidFill>
                <a:latin typeface="Trebuchet MS"/>
                <a:cs typeface="Trebuchet MS"/>
              </a:rPr>
              <a:t>out</a:t>
            </a:r>
            <a:r>
              <a:rPr sz="2800" spc="-75" dirty="0">
                <a:solidFill>
                  <a:srgbClr val="292959"/>
                </a:solidFill>
                <a:latin typeface="Trebuchet MS"/>
                <a:cs typeface="Trebuchet MS"/>
              </a:rPr>
              <a:t> </a:t>
            </a:r>
            <a:r>
              <a:rPr sz="2800" spc="-25" dirty="0">
                <a:solidFill>
                  <a:srgbClr val="292959"/>
                </a:solidFill>
                <a:latin typeface="Trebuchet MS"/>
                <a:cs typeface="Trebuchet MS"/>
              </a:rPr>
              <a:t>general</a:t>
            </a:r>
            <a:r>
              <a:rPr sz="2800" spc="-75" dirty="0">
                <a:solidFill>
                  <a:srgbClr val="292959"/>
                </a:solidFill>
                <a:latin typeface="Trebuchet MS"/>
                <a:cs typeface="Trebuchet MS"/>
              </a:rPr>
              <a:t> </a:t>
            </a:r>
            <a:r>
              <a:rPr sz="2800" spc="-145" dirty="0">
                <a:solidFill>
                  <a:srgbClr val="292959"/>
                </a:solidFill>
                <a:latin typeface="Trebuchet MS"/>
                <a:cs typeface="Trebuchet MS"/>
              </a:rPr>
              <a:t>works:</a:t>
            </a:r>
            <a:r>
              <a:rPr sz="2800" spc="-75" dirty="0">
                <a:solidFill>
                  <a:srgbClr val="292959"/>
                </a:solidFill>
                <a:latin typeface="Trebuchet MS"/>
                <a:cs typeface="Trebuchet MS"/>
              </a:rPr>
              <a:t> </a:t>
            </a:r>
            <a:r>
              <a:rPr sz="2800" b="1" i="1" spc="-85" dirty="0">
                <a:solidFill>
                  <a:srgbClr val="292959"/>
                </a:solidFill>
                <a:latin typeface="Trebuchet MS"/>
                <a:cs typeface="Trebuchet MS"/>
              </a:rPr>
              <a:t>Re</a:t>
            </a:r>
            <a:r>
              <a:rPr sz="2800" b="1" i="1" spc="-130" dirty="0">
                <a:solidFill>
                  <a:srgbClr val="292959"/>
                </a:solidFill>
                <a:latin typeface="Trebuchet MS"/>
                <a:cs typeface="Trebuchet MS"/>
              </a:rPr>
              <a:t> </a:t>
            </a:r>
            <a:r>
              <a:rPr sz="2800" b="1" i="1" spc="-10" dirty="0">
                <a:solidFill>
                  <a:srgbClr val="292959"/>
                </a:solidFill>
                <a:latin typeface="Trebuchet MS"/>
                <a:cs typeface="Trebuchet MS"/>
              </a:rPr>
              <a:t>Ali</a:t>
            </a:r>
            <a:r>
              <a:rPr sz="2800" b="1" i="1" spc="-135" dirty="0">
                <a:solidFill>
                  <a:srgbClr val="292959"/>
                </a:solidFill>
                <a:latin typeface="Trebuchet MS"/>
                <a:cs typeface="Trebuchet MS"/>
              </a:rPr>
              <a:t> </a:t>
            </a:r>
            <a:r>
              <a:rPr sz="2800" b="1" spc="-260" dirty="0">
                <a:solidFill>
                  <a:srgbClr val="292959"/>
                </a:solidFill>
                <a:latin typeface="Trebuchet MS"/>
                <a:cs typeface="Trebuchet MS"/>
              </a:rPr>
              <a:t>[2012]</a:t>
            </a:r>
            <a:r>
              <a:rPr sz="2800" b="1" spc="-130" dirty="0">
                <a:solidFill>
                  <a:srgbClr val="292959"/>
                </a:solidFill>
                <a:latin typeface="Trebuchet MS"/>
                <a:cs typeface="Trebuchet MS"/>
              </a:rPr>
              <a:t> </a:t>
            </a:r>
            <a:r>
              <a:rPr sz="2800" b="1" dirty="0">
                <a:solidFill>
                  <a:srgbClr val="292959"/>
                </a:solidFill>
                <a:latin typeface="Trebuchet MS"/>
                <a:cs typeface="Trebuchet MS"/>
              </a:rPr>
              <a:t>EHWC</a:t>
            </a:r>
            <a:r>
              <a:rPr sz="2800" b="1" spc="-130" dirty="0">
                <a:solidFill>
                  <a:srgbClr val="292959"/>
                </a:solidFill>
                <a:latin typeface="Trebuchet MS"/>
                <a:cs typeface="Trebuchet MS"/>
              </a:rPr>
              <a:t> </a:t>
            </a:r>
            <a:r>
              <a:rPr sz="2800" b="1" spc="-25" dirty="0">
                <a:solidFill>
                  <a:srgbClr val="292959"/>
                </a:solidFill>
                <a:latin typeface="Trebuchet MS"/>
                <a:cs typeface="Trebuchet MS"/>
              </a:rPr>
              <a:t>2302 </a:t>
            </a:r>
            <a:r>
              <a:rPr sz="2800" b="1" spc="-65" dirty="0">
                <a:solidFill>
                  <a:srgbClr val="292959"/>
                </a:solidFill>
                <a:latin typeface="Trebuchet MS"/>
                <a:cs typeface="Trebuchet MS"/>
              </a:rPr>
              <a:t>(Admin)</a:t>
            </a:r>
            <a:r>
              <a:rPr sz="2800" b="1" spc="-120" dirty="0">
                <a:solidFill>
                  <a:srgbClr val="292959"/>
                </a:solidFill>
                <a:latin typeface="Trebuchet MS"/>
                <a:cs typeface="Trebuchet MS"/>
              </a:rPr>
              <a:t> </a:t>
            </a:r>
            <a:r>
              <a:rPr sz="2800" b="1" dirty="0">
                <a:solidFill>
                  <a:srgbClr val="292959"/>
                </a:solidFill>
                <a:latin typeface="Trebuchet MS"/>
                <a:cs typeface="Trebuchet MS"/>
              </a:rPr>
              <a:t>at</a:t>
            </a:r>
            <a:r>
              <a:rPr sz="2800" b="1" spc="-114" dirty="0">
                <a:solidFill>
                  <a:srgbClr val="292959"/>
                </a:solidFill>
                <a:latin typeface="Trebuchet MS"/>
                <a:cs typeface="Trebuchet MS"/>
              </a:rPr>
              <a:t> </a:t>
            </a:r>
            <a:r>
              <a:rPr sz="2800" b="1" spc="90" dirty="0">
                <a:solidFill>
                  <a:srgbClr val="292959"/>
                </a:solidFill>
                <a:latin typeface="Trebuchet MS"/>
                <a:cs typeface="Trebuchet MS"/>
              </a:rPr>
              <a:t>para</a:t>
            </a:r>
            <a:r>
              <a:rPr sz="2800" b="1" spc="-120" dirty="0">
                <a:solidFill>
                  <a:srgbClr val="292959"/>
                </a:solidFill>
                <a:latin typeface="Trebuchet MS"/>
                <a:cs typeface="Trebuchet MS"/>
              </a:rPr>
              <a:t> </a:t>
            </a:r>
            <a:r>
              <a:rPr sz="2800" b="1" spc="-20" dirty="0">
                <a:solidFill>
                  <a:srgbClr val="292959"/>
                </a:solidFill>
                <a:latin typeface="Trebuchet MS"/>
                <a:cs typeface="Trebuchet MS"/>
              </a:rPr>
              <a:t>100;</a:t>
            </a:r>
            <a:r>
              <a:rPr sz="2800" b="1" dirty="0">
                <a:solidFill>
                  <a:srgbClr val="292959"/>
                </a:solidFill>
                <a:latin typeface="Trebuchet MS"/>
                <a:cs typeface="Trebuchet MS"/>
              </a:rPr>
              <a:t>	</a:t>
            </a:r>
            <a:r>
              <a:rPr sz="2800" b="1" i="1" spc="-40" dirty="0">
                <a:solidFill>
                  <a:srgbClr val="292959"/>
                </a:solidFill>
                <a:latin typeface="Trebuchet MS"/>
                <a:cs typeface="Trebuchet MS"/>
              </a:rPr>
              <a:t>Thomas</a:t>
            </a:r>
            <a:r>
              <a:rPr sz="2800" b="1" i="1" spc="-125" dirty="0">
                <a:solidFill>
                  <a:srgbClr val="292959"/>
                </a:solidFill>
                <a:latin typeface="Trebuchet MS"/>
                <a:cs typeface="Trebuchet MS"/>
              </a:rPr>
              <a:t> </a:t>
            </a:r>
            <a:r>
              <a:rPr sz="2800" b="1" i="1" spc="-180" dirty="0">
                <a:solidFill>
                  <a:srgbClr val="292959"/>
                </a:solidFill>
                <a:latin typeface="Trebuchet MS"/>
                <a:cs typeface="Trebuchet MS"/>
              </a:rPr>
              <a:t>v</a:t>
            </a:r>
            <a:r>
              <a:rPr sz="2800" b="1" i="1" spc="-125" dirty="0">
                <a:solidFill>
                  <a:srgbClr val="292959"/>
                </a:solidFill>
                <a:latin typeface="Trebuchet MS"/>
                <a:cs typeface="Trebuchet MS"/>
              </a:rPr>
              <a:t> </a:t>
            </a:r>
            <a:r>
              <a:rPr sz="2800" b="1" i="1" spc="-114" dirty="0">
                <a:solidFill>
                  <a:srgbClr val="292959"/>
                </a:solidFill>
                <a:latin typeface="Trebuchet MS"/>
                <a:cs typeface="Trebuchet MS"/>
              </a:rPr>
              <a:t>Fuller-</a:t>
            </a:r>
            <a:r>
              <a:rPr sz="2800" b="1" i="1" spc="-10" dirty="0">
                <a:solidFill>
                  <a:srgbClr val="292959"/>
                </a:solidFill>
                <a:latin typeface="Trebuchet MS"/>
                <a:cs typeface="Trebuchet MS"/>
              </a:rPr>
              <a:t>Brown </a:t>
            </a:r>
            <a:r>
              <a:rPr sz="2800" b="1" spc="-250" dirty="0">
                <a:solidFill>
                  <a:srgbClr val="292959"/>
                </a:solidFill>
                <a:latin typeface="Trebuchet MS"/>
                <a:cs typeface="Trebuchet MS"/>
              </a:rPr>
              <a:t>[1988]</a:t>
            </a:r>
            <a:r>
              <a:rPr sz="2800" b="1" spc="-125" dirty="0">
                <a:solidFill>
                  <a:srgbClr val="292959"/>
                </a:solidFill>
                <a:latin typeface="Trebuchet MS"/>
                <a:cs typeface="Trebuchet MS"/>
              </a:rPr>
              <a:t> </a:t>
            </a:r>
            <a:r>
              <a:rPr sz="2800" b="1" spc="-805" dirty="0">
                <a:solidFill>
                  <a:srgbClr val="292959"/>
                </a:solidFill>
                <a:latin typeface="Trebuchet MS"/>
                <a:cs typeface="Trebuchet MS"/>
              </a:rPr>
              <a:t>1</a:t>
            </a:r>
            <a:r>
              <a:rPr sz="2800" b="1" spc="-120" dirty="0">
                <a:solidFill>
                  <a:srgbClr val="292959"/>
                </a:solidFill>
                <a:latin typeface="Trebuchet MS"/>
                <a:cs typeface="Trebuchet MS"/>
              </a:rPr>
              <a:t> </a:t>
            </a:r>
            <a:r>
              <a:rPr sz="2800" b="1" spc="-204" dirty="0">
                <a:solidFill>
                  <a:srgbClr val="292959"/>
                </a:solidFill>
                <a:latin typeface="Trebuchet MS"/>
                <a:cs typeface="Trebuchet MS"/>
              </a:rPr>
              <a:t>FLR</a:t>
            </a:r>
            <a:r>
              <a:rPr sz="2800" b="1" spc="-125" dirty="0">
                <a:solidFill>
                  <a:srgbClr val="292959"/>
                </a:solidFill>
                <a:latin typeface="Trebuchet MS"/>
                <a:cs typeface="Trebuchet MS"/>
              </a:rPr>
              <a:t> </a:t>
            </a:r>
            <a:r>
              <a:rPr sz="2800" b="1" spc="-20" dirty="0">
                <a:solidFill>
                  <a:srgbClr val="292959"/>
                </a:solidFill>
                <a:latin typeface="Trebuchet MS"/>
                <a:cs typeface="Trebuchet MS"/>
              </a:rPr>
              <a:t>237.</a:t>
            </a:r>
            <a:endParaRPr sz="2800">
              <a:latin typeface="Trebuchet MS"/>
              <a:cs typeface="Trebuchet MS"/>
            </a:endParaRPr>
          </a:p>
          <a:p>
            <a:pPr marL="12700" marR="94615">
              <a:lnSpc>
                <a:spcPct val="116100"/>
              </a:lnSpc>
            </a:pPr>
            <a:r>
              <a:rPr sz="2800" spc="-20" dirty="0">
                <a:solidFill>
                  <a:srgbClr val="292959"/>
                </a:solidFill>
                <a:latin typeface="Trebuchet MS"/>
                <a:cs typeface="Trebuchet MS"/>
              </a:rPr>
              <a:t>Regardless</a:t>
            </a:r>
            <a:r>
              <a:rPr sz="2800" spc="-114" dirty="0">
                <a:solidFill>
                  <a:srgbClr val="292959"/>
                </a:solidFill>
                <a:latin typeface="Trebuchet MS"/>
                <a:cs typeface="Trebuchet MS"/>
              </a:rPr>
              <a:t> </a:t>
            </a:r>
            <a:r>
              <a:rPr sz="2800" dirty="0">
                <a:solidFill>
                  <a:srgbClr val="292959"/>
                </a:solidFill>
                <a:latin typeface="Trebuchet MS"/>
                <a:cs typeface="Trebuchet MS"/>
              </a:rPr>
              <a:t>of</a:t>
            </a:r>
            <a:r>
              <a:rPr sz="2800" spc="-95" dirty="0">
                <a:solidFill>
                  <a:srgbClr val="292959"/>
                </a:solidFill>
                <a:latin typeface="Trebuchet MS"/>
                <a:cs typeface="Trebuchet MS"/>
              </a:rPr>
              <a:t> </a:t>
            </a:r>
            <a:r>
              <a:rPr sz="2800" spc="-80" dirty="0">
                <a:solidFill>
                  <a:srgbClr val="292959"/>
                </a:solidFill>
                <a:latin typeface="Trebuchet MS"/>
                <a:cs typeface="Trebuchet MS"/>
              </a:rPr>
              <a:t>conduct,</a:t>
            </a:r>
            <a:r>
              <a:rPr sz="2800" spc="-100" dirty="0">
                <a:solidFill>
                  <a:srgbClr val="292959"/>
                </a:solidFill>
                <a:latin typeface="Trebuchet MS"/>
                <a:cs typeface="Trebuchet MS"/>
              </a:rPr>
              <a:t> </a:t>
            </a:r>
            <a:r>
              <a:rPr sz="2800" spc="-75" dirty="0">
                <a:solidFill>
                  <a:srgbClr val="292959"/>
                </a:solidFill>
                <a:latin typeface="Trebuchet MS"/>
                <a:cs typeface="Trebuchet MS"/>
              </a:rPr>
              <a:t>claim</a:t>
            </a:r>
            <a:r>
              <a:rPr sz="2800" spc="-95" dirty="0">
                <a:solidFill>
                  <a:srgbClr val="292959"/>
                </a:solidFill>
                <a:latin typeface="Trebuchet MS"/>
                <a:cs typeface="Trebuchet MS"/>
              </a:rPr>
              <a:t> </a:t>
            </a:r>
            <a:r>
              <a:rPr sz="2800" spc="-170" dirty="0">
                <a:solidFill>
                  <a:srgbClr val="292959"/>
                </a:solidFill>
                <a:latin typeface="Trebuchet MS"/>
                <a:cs typeface="Trebuchet MS"/>
              </a:rPr>
              <a:t>will</a:t>
            </a:r>
            <a:r>
              <a:rPr sz="2800" spc="-90" dirty="0">
                <a:solidFill>
                  <a:srgbClr val="292959"/>
                </a:solidFill>
                <a:latin typeface="Trebuchet MS"/>
                <a:cs typeface="Trebuchet MS"/>
              </a:rPr>
              <a:t> </a:t>
            </a:r>
            <a:r>
              <a:rPr sz="2800" spc="-80" dirty="0">
                <a:solidFill>
                  <a:srgbClr val="292959"/>
                </a:solidFill>
                <a:latin typeface="Trebuchet MS"/>
                <a:cs typeface="Trebuchet MS"/>
              </a:rPr>
              <a:t>fail</a:t>
            </a:r>
            <a:r>
              <a:rPr sz="2800" spc="-95" dirty="0">
                <a:solidFill>
                  <a:srgbClr val="292959"/>
                </a:solidFill>
                <a:latin typeface="Trebuchet MS"/>
                <a:cs typeface="Trebuchet MS"/>
              </a:rPr>
              <a:t> </a:t>
            </a:r>
            <a:r>
              <a:rPr sz="2800" spc="-80" dirty="0">
                <a:solidFill>
                  <a:srgbClr val="292959"/>
                </a:solidFill>
                <a:latin typeface="Trebuchet MS"/>
                <a:cs typeface="Trebuchet MS"/>
              </a:rPr>
              <a:t>unless</a:t>
            </a:r>
            <a:r>
              <a:rPr sz="2800" spc="-100" dirty="0">
                <a:solidFill>
                  <a:srgbClr val="292959"/>
                </a:solidFill>
                <a:latin typeface="Trebuchet MS"/>
                <a:cs typeface="Trebuchet MS"/>
              </a:rPr>
              <a:t> </a:t>
            </a:r>
            <a:r>
              <a:rPr sz="2800" spc="-190" dirty="0">
                <a:solidFill>
                  <a:srgbClr val="292959"/>
                </a:solidFill>
                <a:latin typeface="Trebuchet MS"/>
                <a:cs typeface="Trebuchet MS"/>
              </a:rPr>
              <a:t>it</a:t>
            </a:r>
            <a:r>
              <a:rPr sz="2800" spc="-90" dirty="0">
                <a:solidFill>
                  <a:srgbClr val="292959"/>
                </a:solidFill>
                <a:latin typeface="Trebuchet MS"/>
                <a:cs typeface="Trebuchet MS"/>
              </a:rPr>
              <a:t> </a:t>
            </a:r>
            <a:r>
              <a:rPr sz="2800" dirty="0">
                <a:solidFill>
                  <a:srgbClr val="292959"/>
                </a:solidFill>
                <a:latin typeface="Trebuchet MS"/>
                <a:cs typeface="Trebuchet MS"/>
              </a:rPr>
              <a:t>can</a:t>
            </a:r>
            <a:r>
              <a:rPr sz="2800" spc="-95" dirty="0">
                <a:solidFill>
                  <a:srgbClr val="292959"/>
                </a:solidFill>
                <a:latin typeface="Trebuchet MS"/>
                <a:cs typeface="Trebuchet MS"/>
              </a:rPr>
              <a:t> </a:t>
            </a:r>
            <a:r>
              <a:rPr sz="2800" spc="-25" dirty="0">
                <a:solidFill>
                  <a:srgbClr val="292959"/>
                </a:solidFill>
                <a:latin typeface="Trebuchet MS"/>
                <a:cs typeface="Trebuchet MS"/>
              </a:rPr>
              <a:t>be </a:t>
            </a:r>
            <a:r>
              <a:rPr sz="2800" spc="-50" dirty="0">
                <a:solidFill>
                  <a:srgbClr val="292959"/>
                </a:solidFill>
                <a:latin typeface="Trebuchet MS"/>
                <a:cs typeface="Trebuchet MS"/>
              </a:rPr>
              <a:t>shown</a:t>
            </a:r>
            <a:r>
              <a:rPr sz="2800" spc="-90" dirty="0">
                <a:solidFill>
                  <a:srgbClr val="292959"/>
                </a:solidFill>
                <a:latin typeface="Trebuchet MS"/>
                <a:cs typeface="Trebuchet MS"/>
              </a:rPr>
              <a:t> </a:t>
            </a:r>
            <a:r>
              <a:rPr sz="2800" spc="-95" dirty="0">
                <a:solidFill>
                  <a:srgbClr val="292959"/>
                </a:solidFill>
                <a:latin typeface="Trebuchet MS"/>
                <a:cs typeface="Trebuchet MS"/>
              </a:rPr>
              <a:t>that</a:t>
            </a:r>
            <a:r>
              <a:rPr sz="2800" spc="-85" dirty="0">
                <a:solidFill>
                  <a:srgbClr val="292959"/>
                </a:solidFill>
                <a:latin typeface="Trebuchet MS"/>
                <a:cs typeface="Trebuchet MS"/>
              </a:rPr>
              <a:t> </a:t>
            </a:r>
            <a:r>
              <a:rPr sz="2800" spc="-100" dirty="0">
                <a:solidFill>
                  <a:srgbClr val="292959"/>
                </a:solidFill>
                <a:latin typeface="Trebuchet MS"/>
                <a:cs typeface="Trebuchet MS"/>
              </a:rPr>
              <a:t>the</a:t>
            </a:r>
            <a:r>
              <a:rPr sz="2800" spc="-85" dirty="0">
                <a:solidFill>
                  <a:srgbClr val="292959"/>
                </a:solidFill>
                <a:latin typeface="Trebuchet MS"/>
                <a:cs typeface="Trebuchet MS"/>
              </a:rPr>
              <a:t> </a:t>
            </a:r>
            <a:r>
              <a:rPr sz="2800" spc="-80" dirty="0">
                <a:solidFill>
                  <a:srgbClr val="292959"/>
                </a:solidFill>
                <a:latin typeface="Trebuchet MS"/>
                <a:cs typeface="Trebuchet MS"/>
              </a:rPr>
              <a:t>claimant</a:t>
            </a:r>
            <a:r>
              <a:rPr sz="2800" spc="-90" dirty="0">
                <a:solidFill>
                  <a:srgbClr val="292959"/>
                </a:solidFill>
                <a:latin typeface="Trebuchet MS"/>
                <a:cs typeface="Trebuchet MS"/>
              </a:rPr>
              <a:t> </a:t>
            </a:r>
            <a:r>
              <a:rPr sz="2800" dirty="0">
                <a:solidFill>
                  <a:srgbClr val="292959"/>
                </a:solidFill>
                <a:latin typeface="Trebuchet MS"/>
                <a:cs typeface="Trebuchet MS"/>
              </a:rPr>
              <a:t>acted</a:t>
            </a:r>
            <a:r>
              <a:rPr sz="2800" spc="-85" dirty="0">
                <a:solidFill>
                  <a:srgbClr val="292959"/>
                </a:solidFill>
                <a:latin typeface="Trebuchet MS"/>
                <a:cs typeface="Trebuchet MS"/>
              </a:rPr>
              <a:t> </a:t>
            </a:r>
            <a:r>
              <a:rPr sz="2800" dirty="0">
                <a:solidFill>
                  <a:srgbClr val="292959"/>
                </a:solidFill>
                <a:latin typeface="Trebuchet MS"/>
                <a:cs typeface="Trebuchet MS"/>
              </a:rPr>
              <a:t>because</a:t>
            </a:r>
            <a:r>
              <a:rPr sz="2800" spc="-85" dirty="0">
                <a:solidFill>
                  <a:srgbClr val="292959"/>
                </a:solidFill>
                <a:latin typeface="Trebuchet MS"/>
                <a:cs typeface="Trebuchet MS"/>
              </a:rPr>
              <a:t> </a:t>
            </a:r>
            <a:r>
              <a:rPr sz="2800" spc="-25" dirty="0">
                <a:solidFill>
                  <a:srgbClr val="292959"/>
                </a:solidFill>
                <a:latin typeface="Trebuchet MS"/>
                <a:cs typeface="Trebuchet MS"/>
              </a:rPr>
              <a:t>of </a:t>
            </a:r>
            <a:r>
              <a:rPr sz="2800" spc="-10" dirty="0">
                <a:solidFill>
                  <a:srgbClr val="292959"/>
                </a:solidFill>
                <a:latin typeface="Trebuchet MS"/>
                <a:cs typeface="Trebuchet MS"/>
              </a:rPr>
              <a:t>agreement</a:t>
            </a:r>
            <a:endParaRPr sz="2800">
              <a:latin typeface="Trebuchet MS"/>
              <a:cs typeface="Trebuchet MS"/>
            </a:endParaRPr>
          </a:p>
        </p:txBody>
      </p:sp>
      <p:sp>
        <p:nvSpPr>
          <p:cNvPr id="18" name="object 18"/>
          <p:cNvSpPr/>
          <p:nvPr/>
        </p:nvSpPr>
        <p:spPr>
          <a:xfrm>
            <a:off x="9143999" y="1916048"/>
            <a:ext cx="0" cy="8371205"/>
          </a:xfrm>
          <a:custGeom>
            <a:avLst/>
            <a:gdLst/>
            <a:ahLst/>
            <a:cxnLst/>
            <a:rect l="l" t="t" r="r" b="b"/>
            <a:pathLst>
              <a:path h="8371205">
                <a:moveTo>
                  <a:pt x="0" y="0"/>
                </a:moveTo>
                <a:lnTo>
                  <a:pt x="0" y="8370950"/>
                </a:lnTo>
              </a:path>
            </a:pathLst>
          </a:custGeom>
          <a:ln w="9524">
            <a:solidFill>
              <a:srgbClr val="292959"/>
            </a:solidFill>
          </a:ln>
        </p:spPr>
        <p:txBody>
          <a:bodyPr wrap="square" lIns="0" tIns="0" rIns="0" bIns="0" rtlCol="0"/>
          <a:lstStyle/>
          <a:p>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11589837" y="1989180"/>
            <a:ext cx="6524624" cy="6305549"/>
          </a:xfrm>
          <a:prstGeom prst="rect">
            <a:avLst/>
          </a:prstGeom>
        </p:spPr>
      </p:pic>
      <p:pic>
        <p:nvPicPr>
          <p:cNvPr id="3" name="object 3"/>
          <p:cNvPicPr/>
          <p:nvPr/>
        </p:nvPicPr>
        <p:blipFill>
          <a:blip r:embed="rId4" cstate="print"/>
          <a:stretch>
            <a:fillRect/>
          </a:stretch>
        </p:blipFill>
        <p:spPr>
          <a:xfrm>
            <a:off x="819334" y="2164555"/>
            <a:ext cx="76200" cy="76199"/>
          </a:xfrm>
          <a:prstGeom prst="rect">
            <a:avLst/>
          </a:prstGeom>
        </p:spPr>
      </p:pic>
      <p:pic>
        <p:nvPicPr>
          <p:cNvPr id="4" name="object 4"/>
          <p:cNvPicPr/>
          <p:nvPr/>
        </p:nvPicPr>
        <p:blipFill>
          <a:blip r:embed="rId4" cstate="print"/>
          <a:stretch>
            <a:fillRect/>
          </a:stretch>
        </p:blipFill>
        <p:spPr>
          <a:xfrm>
            <a:off x="819334" y="3002755"/>
            <a:ext cx="76200" cy="76199"/>
          </a:xfrm>
          <a:prstGeom prst="rect">
            <a:avLst/>
          </a:prstGeom>
        </p:spPr>
      </p:pic>
      <p:pic>
        <p:nvPicPr>
          <p:cNvPr id="5" name="object 5"/>
          <p:cNvPicPr/>
          <p:nvPr/>
        </p:nvPicPr>
        <p:blipFill>
          <a:blip r:embed="rId4" cstate="print"/>
          <a:stretch>
            <a:fillRect/>
          </a:stretch>
        </p:blipFill>
        <p:spPr>
          <a:xfrm>
            <a:off x="819334" y="3840955"/>
            <a:ext cx="76200" cy="76199"/>
          </a:xfrm>
          <a:prstGeom prst="rect">
            <a:avLst/>
          </a:prstGeom>
        </p:spPr>
      </p:pic>
      <p:pic>
        <p:nvPicPr>
          <p:cNvPr id="6" name="object 6"/>
          <p:cNvPicPr/>
          <p:nvPr/>
        </p:nvPicPr>
        <p:blipFill>
          <a:blip r:embed="rId5" cstate="print"/>
          <a:stretch>
            <a:fillRect/>
          </a:stretch>
        </p:blipFill>
        <p:spPr>
          <a:xfrm>
            <a:off x="1252721" y="4255292"/>
            <a:ext cx="85725" cy="85724"/>
          </a:xfrm>
          <a:prstGeom prst="rect">
            <a:avLst/>
          </a:prstGeom>
        </p:spPr>
      </p:pic>
      <p:pic>
        <p:nvPicPr>
          <p:cNvPr id="7" name="object 7"/>
          <p:cNvPicPr/>
          <p:nvPr/>
        </p:nvPicPr>
        <p:blipFill>
          <a:blip r:embed="rId5" cstate="print"/>
          <a:stretch>
            <a:fillRect/>
          </a:stretch>
        </p:blipFill>
        <p:spPr>
          <a:xfrm>
            <a:off x="1252721" y="4674392"/>
            <a:ext cx="85725" cy="85724"/>
          </a:xfrm>
          <a:prstGeom prst="rect">
            <a:avLst/>
          </a:prstGeom>
        </p:spPr>
      </p:pic>
      <p:pic>
        <p:nvPicPr>
          <p:cNvPr id="8" name="object 8"/>
          <p:cNvPicPr/>
          <p:nvPr/>
        </p:nvPicPr>
        <p:blipFill>
          <a:blip r:embed="rId5" cstate="print"/>
          <a:stretch>
            <a:fillRect/>
          </a:stretch>
        </p:blipFill>
        <p:spPr>
          <a:xfrm>
            <a:off x="1252721" y="5093492"/>
            <a:ext cx="85725" cy="85724"/>
          </a:xfrm>
          <a:prstGeom prst="rect">
            <a:avLst/>
          </a:prstGeom>
        </p:spPr>
      </p:pic>
      <p:pic>
        <p:nvPicPr>
          <p:cNvPr id="9" name="object 9"/>
          <p:cNvPicPr/>
          <p:nvPr/>
        </p:nvPicPr>
        <p:blipFill>
          <a:blip r:embed="rId4" cstate="print"/>
          <a:stretch>
            <a:fillRect/>
          </a:stretch>
        </p:blipFill>
        <p:spPr>
          <a:xfrm>
            <a:off x="819334" y="5517354"/>
            <a:ext cx="76200" cy="76199"/>
          </a:xfrm>
          <a:prstGeom prst="rect">
            <a:avLst/>
          </a:prstGeom>
        </p:spPr>
      </p:pic>
      <p:pic>
        <p:nvPicPr>
          <p:cNvPr id="10" name="object 10"/>
          <p:cNvPicPr/>
          <p:nvPr/>
        </p:nvPicPr>
        <p:blipFill>
          <a:blip r:embed="rId4" cstate="print"/>
          <a:stretch>
            <a:fillRect/>
          </a:stretch>
        </p:blipFill>
        <p:spPr>
          <a:xfrm>
            <a:off x="819334" y="6355554"/>
            <a:ext cx="76200" cy="76199"/>
          </a:xfrm>
          <a:prstGeom prst="rect">
            <a:avLst/>
          </a:prstGeom>
        </p:spPr>
      </p:pic>
      <p:pic>
        <p:nvPicPr>
          <p:cNvPr id="11" name="object 11"/>
          <p:cNvPicPr/>
          <p:nvPr/>
        </p:nvPicPr>
        <p:blipFill>
          <a:blip r:embed="rId4" cstate="print"/>
          <a:stretch>
            <a:fillRect/>
          </a:stretch>
        </p:blipFill>
        <p:spPr>
          <a:xfrm>
            <a:off x="819334" y="6774654"/>
            <a:ext cx="76200" cy="76199"/>
          </a:xfrm>
          <a:prstGeom prst="rect">
            <a:avLst/>
          </a:prstGeom>
        </p:spPr>
      </p:pic>
      <p:pic>
        <p:nvPicPr>
          <p:cNvPr id="12" name="object 12"/>
          <p:cNvPicPr/>
          <p:nvPr/>
        </p:nvPicPr>
        <p:blipFill>
          <a:blip r:embed="rId4" cstate="print"/>
          <a:stretch>
            <a:fillRect/>
          </a:stretch>
        </p:blipFill>
        <p:spPr>
          <a:xfrm>
            <a:off x="819334" y="7612854"/>
            <a:ext cx="76200" cy="76199"/>
          </a:xfrm>
          <a:prstGeom prst="rect">
            <a:avLst/>
          </a:prstGeom>
        </p:spPr>
      </p:pic>
      <p:pic>
        <p:nvPicPr>
          <p:cNvPr id="13" name="object 13"/>
          <p:cNvPicPr/>
          <p:nvPr/>
        </p:nvPicPr>
        <p:blipFill>
          <a:blip r:embed="rId4" cstate="print"/>
          <a:stretch>
            <a:fillRect/>
          </a:stretch>
        </p:blipFill>
        <p:spPr>
          <a:xfrm>
            <a:off x="819334" y="8451054"/>
            <a:ext cx="76200" cy="76199"/>
          </a:xfrm>
          <a:prstGeom prst="rect">
            <a:avLst/>
          </a:prstGeom>
        </p:spPr>
      </p:pic>
      <p:pic>
        <p:nvPicPr>
          <p:cNvPr id="14" name="object 14"/>
          <p:cNvPicPr/>
          <p:nvPr/>
        </p:nvPicPr>
        <p:blipFill>
          <a:blip r:embed="rId4" cstate="print"/>
          <a:stretch>
            <a:fillRect/>
          </a:stretch>
        </p:blipFill>
        <p:spPr>
          <a:xfrm>
            <a:off x="819334" y="8870154"/>
            <a:ext cx="76200" cy="76199"/>
          </a:xfrm>
          <a:prstGeom prst="rect">
            <a:avLst/>
          </a:prstGeom>
        </p:spPr>
      </p:pic>
      <p:pic>
        <p:nvPicPr>
          <p:cNvPr id="15" name="object 15"/>
          <p:cNvPicPr/>
          <p:nvPr/>
        </p:nvPicPr>
        <p:blipFill>
          <a:blip r:embed="rId4" cstate="print"/>
          <a:stretch>
            <a:fillRect/>
          </a:stretch>
        </p:blipFill>
        <p:spPr>
          <a:xfrm>
            <a:off x="819334" y="9708354"/>
            <a:ext cx="76200" cy="76199"/>
          </a:xfrm>
          <a:prstGeom prst="rect">
            <a:avLst/>
          </a:prstGeom>
        </p:spPr>
      </p:pic>
      <p:sp>
        <p:nvSpPr>
          <p:cNvPr id="16" name="object 16"/>
          <p:cNvSpPr txBox="1"/>
          <p:nvPr/>
        </p:nvSpPr>
        <p:spPr>
          <a:xfrm>
            <a:off x="1028834" y="1897841"/>
            <a:ext cx="10525125" cy="7988300"/>
          </a:xfrm>
          <a:prstGeom prst="rect">
            <a:avLst/>
          </a:prstGeom>
        </p:spPr>
        <p:txBody>
          <a:bodyPr vert="horz" wrap="square" lIns="0" tIns="12700" rIns="0" bIns="0" rtlCol="0">
            <a:spAutoFit/>
          </a:bodyPr>
          <a:lstStyle/>
          <a:p>
            <a:pPr marL="12700" marR="633095">
              <a:lnSpc>
                <a:spcPct val="137500"/>
              </a:lnSpc>
              <a:spcBef>
                <a:spcPts val="100"/>
              </a:spcBef>
            </a:pPr>
            <a:r>
              <a:rPr sz="2000" spc="-20" dirty="0">
                <a:solidFill>
                  <a:srgbClr val="292959"/>
                </a:solidFill>
                <a:latin typeface="Trebuchet MS"/>
                <a:cs typeface="Trebuchet MS"/>
              </a:rPr>
              <a:t>Object</a:t>
            </a:r>
            <a:r>
              <a:rPr sz="2000" spc="-130" dirty="0">
                <a:solidFill>
                  <a:srgbClr val="292959"/>
                </a:solidFill>
                <a:latin typeface="Trebuchet MS"/>
                <a:cs typeface="Trebuchet MS"/>
              </a:rPr>
              <a:t> </a:t>
            </a:r>
            <a:r>
              <a:rPr sz="2000" dirty="0">
                <a:solidFill>
                  <a:srgbClr val="292959"/>
                </a:solidFill>
                <a:latin typeface="Trebuchet MS"/>
                <a:cs typeface="Trebuchet MS"/>
              </a:rPr>
              <a:t>of</a:t>
            </a:r>
            <a:r>
              <a:rPr sz="2000" spc="-90" dirty="0">
                <a:solidFill>
                  <a:srgbClr val="292959"/>
                </a:solidFill>
                <a:latin typeface="Trebuchet MS"/>
                <a:cs typeface="Trebuchet MS"/>
              </a:rPr>
              <a:t> </a:t>
            </a:r>
            <a:r>
              <a:rPr sz="2000" spc="-70" dirty="0">
                <a:solidFill>
                  <a:srgbClr val="292959"/>
                </a:solidFill>
                <a:latin typeface="Trebuchet MS"/>
                <a:cs typeface="Trebuchet MS"/>
              </a:rPr>
              <a:t>the</a:t>
            </a:r>
            <a:r>
              <a:rPr sz="2000" spc="-80" dirty="0">
                <a:solidFill>
                  <a:srgbClr val="292959"/>
                </a:solidFill>
                <a:latin typeface="Trebuchet MS"/>
                <a:cs typeface="Trebuchet MS"/>
              </a:rPr>
              <a:t> </a:t>
            </a:r>
            <a:r>
              <a:rPr sz="2000" dirty="0">
                <a:solidFill>
                  <a:srgbClr val="292959"/>
                </a:solidFill>
                <a:latin typeface="Trebuchet MS"/>
                <a:cs typeface="Trebuchet MS"/>
              </a:rPr>
              <a:t>CT</a:t>
            </a:r>
            <a:r>
              <a:rPr sz="2000" spc="-80" dirty="0">
                <a:solidFill>
                  <a:srgbClr val="292959"/>
                </a:solidFill>
                <a:latin typeface="Trebuchet MS"/>
                <a:cs typeface="Trebuchet MS"/>
              </a:rPr>
              <a:t> </a:t>
            </a:r>
            <a:r>
              <a:rPr sz="2000" spc="-60" dirty="0">
                <a:solidFill>
                  <a:srgbClr val="292959"/>
                </a:solidFill>
                <a:latin typeface="Trebuchet MS"/>
                <a:cs typeface="Trebuchet MS"/>
              </a:rPr>
              <a:t>is</a:t>
            </a:r>
            <a:r>
              <a:rPr sz="2000" spc="-80" dirty="0">
                <a:solidFill>
                  <a:srgbClr val="292959"/>
                </a:solidFill>
                <a:latin typeface="Trebuchet MS"/>
                <a:cs typeface="Trebuchet MS"/>
              </a:rPr>
              <a:t> </a:t>
            </a:r>
            <a:r>
              <a:rPr sz="2000" spc="-35" dirty="0">
                <a:solidFill>
                  <a:srgbClr val="292959"/>
                </a:solidFill>
                <a:latin typeface="Trebuchet MS"/>
                <a:cs typeface="Trebuchet MS"/>
              </a:rPr>
              <a:t>to</a:t>
            </a:r>
            <a:r>
              <a:rPr sz="2000" spc="-80" dirty="0">
                <a:solidFill>
                  <a:srgbClr val="292959"/>
                </a:solidFill>
                <a:latin typeface="Trebuchet MS"/>
                <a:cs typeface="Trebuchet MS"/>
              </a:rPr>
              <a:t> </a:t>
            </a:r>
            <a:r>
              <a:rPr sz="2000" spc="-10" dirty="0">
                <a:solidFill>
                  <a:srgbClr val="292959"/>
                </a:solidFill>
                <a:latin typeface="Trebuchet MS"/>
                <a:cs typeface="Trebuchet MS"/>
              </a:rPr>
              <a:t>give</a:t>
            </a:r>
            <a:r>
              <a:rPr sz="2000" spc="-85" dirty="0">
                <a:solidFill>
                  <a:srgbClr val="292959"/>
                </a:solidFill>
                <a:latin typeface="Trebuchet MS"/>
                <a:cs typeface="Trebuchet MS"/>
              </a:rPr>
              <a:t> </a:t>
            </a:r>
            <a:r>
              <a:rPr sz="2000" spc="-30" dirty="0">
                <a:solidFill>
                  <a:srgbClr val="292959"/>
                </a:solidFill>
                <a:latin typeface="Trebuchet MS"/>
                <a:cs typeface="Trebuchet MS"/>
              </a:rPr>
              <a:t>effect</a:t>
            </a:r>
            <a:r>
              <a:rPr sz="2000" spc="-80" dirty="0">
                <a:solidFill>
                  <a:srgbClr val="292959"/>
                </a:solidFill>
                <a:latin typeface="Trebuchet MS"/>
                <a:cs typeface="Trebuchet MS"/>
              </a:rPr>
              <a:t> </a:t>
            </a:r>
            <a:r>
              <a:rPr sz="2000" spc="-35" dirty="0">
                <a:solidFill>
                  <a:srgbClr val="292959"/>
                </a:solidFill>
                <a:latin typeface="Trebuchet MS"/>
                <a:cs typeface="Trebuchet MS"/>
              </a:rPr>
              <a:t>to</a:t>
            </a:r>
            <a:r>
              <a:rPr sz="2000" spc="-80" dirty="0">
                <a:solidFill>
                  <a:srgbClr val="292959"/>
                </a:solidFill>
                <a:latin typeface="Trebuchet MS"/>
                <a:cs typeface="Trebuchet MS"/>
              </a:rPr>
              <a:t> </a:t>
            </a:r>
            <a:r>
              <a:rPr sz="2000" spc="-70" dirty="0">
                <a:solidFill>
                  <a:srgbClr val="292959"/>
                </a:solidFill>
                <a:latin typeface="Trebuchet MS"/>
                <a:cs typeface="Trebuchet MS"/>
              </a:rPr>
              <a:t>the</a:t>
            </a:r>
            <a:r>
              <a:rPr sz="2000" spc="-80" dirty="0">
                <a:solidFill>
                  <a:srgbClr val="292959"/>
                </a:solidFill>
                <a:latin typeface="Trebuchet MS"/>
                <a:cs typeface="Trebuchet MS"/>
              </a:rPr>
              <a:t> </a:t>
            </a:r>
            <a:r>
              <a:rPr sz="2000" spc="-95" dirty="0">
                <a:solidFill>
                  <a:srgbClr val="292959"/>
                </a:solidFill>
                <a:latin typeface="Trebuchet MS"/>
                <a:cs typeface="Trebuchet MS"/>
              </a:rPr>
              <a:t>parties’</a:t>
            </a:r>
            <a:r>
              <a:rPr sz="2000" spc="-65" dirty="0">
                <a:solidFill>
                  <a:srgbClr val="292959"/>
                </a:solidFill>
                <a:latin typeface="Trebuchet MS"/>
                <a:cs typeface="Trebuchet MS"/>
              </a:rPr>
              <a:t> </a:t>
            </a:r>
            <a:r>
              <a:rPr sz="2000" spc="-100" dirty="0">
                <a:solidFill>
                  <a:srgbClr val="292959"/>
                </a:solidFill>
                <a:latin typeface="Trebuchet MS"/>
                <a:cs typeface="Trebuchet MS"/>
              </a:rPr>
              <a:t>interests:</a:t>
            </a:r>
            <a:r>
              <a:rPr sz="2000" spc="-65" dirty="0">
                <a:solidFill>
                  <a:srgbClr val="292959"/>
                </a:solidFill>
                <a:latin typeface="Trebuchet MS"/>
                <a:cs typeface="Trebuchet MS"/>
              </a:rPr>
              <a:t> </a:t>
            </a:r>
            <a:r>
              <a:rPr sz="2000" spc="-100" dirty="0">
                <a:solidFill>
                  <a:srgbClr val="292959"/>
                </a:solidFill>
                <a:latin typeface="Trebuchet MS"/>
                <a:cs typeface="Trebuchet MS"/>
              </a:rPr>
              <a:t>primary</a:t>
            </a:r>
            <a:r>
              <a:rPr sz="2000" spc="-65" dirty="0">
                <a:solidFill>
                  <a:srgbClr val="292959"/>
                </a:solidFill>
                <a:latin typeface="Trebuchet MS"/>
                <a:cs typeface="Trebuchet MS"/>
              </a:rPr>
              <a:t> </a:t>
            </a:r>
            <a:r>
              <a:rPr sz="2000" spc="-20" dirty="0">
                <a:solidFill>
                  <a:srgbClr val="292959"/>
                </a:solidFill>
                <a:latin typeface="Trebuchet MS"/>
                <a:cs typeface="Trebuchet MS"/>
              </a:rPr>
              <a:t>search</a:t>
            </a:r>
            <a:r>
              <a:rPr sz="2000" spc="-85" dirty="0">
                <a:solidFill>
                  <a:srgbClr val="292959"/>
                </a:solidFill>
                <a:latin typeface="Trebuchet MS"/>
                <a:cs typeface="Trebuchet MS"/>
              </a:rPr>
              <a:t> </a:t>
            </a:r>
            <a:r>
              <a:rPr sz="2000" spc="-60" dirty="0">
                <a:solidFill>
                  <a:srgbClr val="292959"/>
                </a:solidFill>
                <a:latin typeface="Trebuchet MS"/>
                <a:cs typeface="Trebuchet MS"/>
              </a:rPr>
              <a:t>is</a:t>
            </a:r>
            <a:r>
              <a:rPr sz="2000" spc="-80" dirty="0">
                <a:solidFill>
                  <a:srgbClr val="292959"/>
                </a:solidFill>
                <a:latin typeface="Trebuchet MS"/>
                <a:cs typeface="Trebuchet MS"/>
              </a:rPr>
              <a:t> </a:t>
            </a:r>
            <a:r>
              <a:rPr sz="2000" spc="-35" dirty="0">
                <a:solidFill>
                  <a:srgbClr val="292959"/>
                </a:solidFill>
                <a:latin typeface="Trebuchet MS"/>
                <a:cs typeface="Trebuchet MS"/>
              </a:rPr>
              <a:t>to</a:t>
            </a:r>
            <a:r>
              <a:rPr sz="2000" spc="-80" dirty="0">
                <a:solidFill>
                  <a:srgbClr val="292959"/>
                </a:solidFill>
                <a:latin typeface="Trebuchet MS"/>
                <a:cs typeface="Trebuchet MS"/>
              </a:rPr>
              <a:t> </a:t>
            </a:r>
            <a:r>
              <a:rPr sz="2000" dirty="0">
                <a:solidFill>
                  <a:srgbClr val="292959"/>
                </a:solidFill>
                <a:latin typeface="Trebuchet MS"/>
                <a:cs typeface="Trebuchet MS"/>
              </a:rPr>
              <a:t>decide</a:t>
            </a:r>
            <a:r>
              <a:rPr sz="2000" spc="-80" dirty="0">
                <a:solidFill>
                  <a:srgbClr val="292959"/>
                </a:solidFill>
                <a:latin typeface="Trebuchet MS"/>
                <a:cs typeface="Trebuchet MS"/>
              </a:rPr>
              <a:t> </a:t>
            </a:r>
            <a:r>
              <a:rPr sz="2000" spc="-20" dirty="0">
                <a:solidFill>
                  <a:srgbClr val="292959"/>
                </a:solidFill>
                <a:latin typeface="Trebuchet MS"/>
                <a:cs typeface="Trebuchet MS"/>
              </a:rPr>
              <a:t>what </a:t>
            </a:r>
            <a:r>
              <a:rPr sz="2000" spc="-45" dirty="0">
                <a:solidFill>
                  <a:srgbClr val="292959"/>
                </a:solidFill>
                <a:latin typeface="Trebuchet MS"/>
                <a:cs typeface="Trebuchet MS"/>
              </a:rPr>
              <a:t>parties</a:t>
            </a:r>
            <a:r>
              <a:rPr sz="2000" spc="-100" dirty="0">
                <a:solidFill>
                  <a:srgbClr val="292959"/>
                </a:solidFill>
                <a:latin typeface="Trebuchet MS"/>
                <a:cs typeface="Trebuchet MS"/>
              </a:rPr>
              <a:t> </a:t>
            </a:r>
            <a:r>
              <a:rPr sz="2000" spc="-10" dirty="0">
                <a:solidFill>
                  <a:srgbClr val="292959"/>
                </a:solidFill>
                <a:latin typeface="Trebuchet MS"/>
                <a:cs typeface="Trebuchet MS"/>
              </a:rPr>
              <a:t>intended</a:t>
            </a:r>
            <a:endParaRPr sz="2000">
              <a:latin typeface="Trebuchet MS"/>
              <a:cs typeface="Trebuchet MS"/>
            </a:endParaRPr>
          </a:p>
          <a:p>
            <a:pPr marL="12700" marR="48260">
              <a:lnSpc>
                <a:spcPct val="137500"/>
              </a:lnSpc>
            </a:pPr>
            <a:r>
              <a:rPr sz="2000" spc="-95" dirty="0">
                <a:solidFill>
                  <a:srgbClr val="292959"/>
                </a:solidFill>
                <a:latin typeface="Trebuchet MS"/>
                <a:cs typeface="Trebuchet MS"/>
              </a:rPr>
              <a:t>If</a:t>
            </a:r>
            <a:r>
              <a:rPr sz="2000" spc="-55" dirty="0">
                <a:solidFill>
                  <a:srgbClr val="292959"/>
                </a:solidFill>
                <a:latin typeface="Trebuchet MS"/>
                <a:cs typeface="Trebuchet MS"/>
              </a:rPr>
              <a:t> </a:t>
            </a:r>
            <a:r>
              <a:rPr sz="2000" spc="-95" dirty="0">
                <a:solidFill>
                  <a:srgbClr val="292959"/>
                </a:solidFill>
                <a:latin typeface="Trebuchet MS"/>
                <a:cs typeface="Trebuchet MS"/>
              </a:rPr>
              <a:t>parties’</a:t>
            </a:r>
            <a:r>
              <a:rPr sz="2000" spc="-55" dirty="0">
                <a:solidFill>
                  <a:srgbClr val="292959"/>
                </a:solidFill>
                <a:latin typeface="Trebuchet MS"/>
                <a:cs typeface="Trebuchet MS"/>
              </a:rPr>
              <a:t> </a:t>
            </a:r>
            <a:r>
              <a:rPr sz="2000" spc="-85" dirty="0">
                <a:solidFill>
                  <a:srgbClr val="292959"/>
                </a:solidFill>
                <a:latin typeface="Trebuchet MS"/>
                <a:cs typeface="Trebuchet MS"/>
              </a:rPr>
              <a:t>intentions</a:t>
            </a:r>
            <a:r>
              <a:rPr sz="2000" spc="-50" dirty="0">
                <a:solidFill>
                  <a:srgbClr val="292959"/>
                </a:solidFill>
                <a:latin typeface="Trebuchet MS"/>
                <a:cs typeface="Trebuchet MS"/>
              </a:rPr>
              <a:t> </a:t>
            </a:r>
            <a:r>
              <a:rPr sz="2000" dirty="0">
                <a:solidFill>
                  <a:srgbClr val="292959"/>
                </a:solidFill>
                <a:latin typeface="Trebuchet MS"/>
                <a:cs typeface="Trebuchet MS"/>
              </a:rPr>
              <a:t>can</a:t>
            </a:r>
            <a:r>
              <a:rPr sz="2000" spc="-55" dirty="0">
                <a:solidFill>
                  <a:srgbClr val="292959"/>
                </a:solidFill>
                <a:latin typeface="Trebuchet MS"/>
                <a:cs typeface="Trebuchet MS"/>
              </a:rPr>
              <a:t> </a:t>
            </a:r>
            <a:r>
              <a:rPr sz="2000" dirty="0">
                <a:solidFill>
                  <a:srgbClr val="292959"/>
                </a:solidFill>
                <a:latin typeface="Trebuchet MS"/>
                <a:cs typeface="Trebuchet MS"/>
              </a:rPr>
              <a:t>be</a:t>
            </a:r>
            <a:r>
              <a:rPr sz="2000" spc="-50" dirty="0">
                <a:solidFill>
                  <a:srgbClr val="292959"/>
                </a:solidFill>
                <a:latin typeface="Trebuchet MS"/>
                <a:cs typeface="Trebuchet MS"/>
              </a:rPr>
              <a:t> </a:t>
            </a:r>
            <a:r>
              <a:rPr sz="2000" spc="-75" dirty="0">
                <a:solidFill>
                  <a:srgbClr val="292959"/>
                </a:solidFill>
                <a:latin typeface="Trebuchet MS"/>
                <a:cs typeface="Trebuchet MS"/>
              </a:rPr>
              <a:t>shown:</a:t>
            </a:r>
            <a:r>
              <a:rPr sz="2000" spc="-55" dirty="0">
                <a:solidFill>
                  <a:srgbClr val="292959"/>
                </a:solidFill>
                <a:latin typeface="Trebuchet MS"/>
                <a:cs typeface="Trebuchet MS"/>
              </a:rPr>
              <a:t> </a:t>
            </a:r>
            <a:r>
              <a:rPr sz="2000" spc="-70" dirty="0">
                <a:solidFill>
                  <a:srgbClr val="292959"/>
                </a:solidFill>
                <a:latin typeface="Trebuchet MS"/>
                <a:cs typeface="Trebuchet MS"/>
              </a:rPr>
              <a:t>the</a:t>
            </a:r>
            <a:r>
              <a:rPr sz="2000" spc="-55" dirty="0">
                <a:solidFill>
                  <a:srgbClr val="292959"/>
                </a:solidFill>
                <a:latin typeface="Trebuchet MS"/>
                <a:cs typeface="Trebuchet MS"/>
              </a:rPr>
              <a:t> </a:t>
            </a:r>
            <a:r>
              <a:rPr sz="2000" spc="-65" dirty="0">
                <a:solidFill>
                  <a:srgbClr val="292959"/>
                </a:solidFill>
                <a:latin typeface="Trebuchet MS"/>
                <a:cs typeface="Trebuchet MS"/>
              </a:rPr>
              <a:t>court</a:t>
            </a:r>
            <a:r>
              <a:rPr sz="2000" spc="-50" dirty="0">
                <a:solidFill>
                  <a:srgbClr val="292959"/>
                </a:solidFill>
                <a:latin typeface="Trebuchet MS"/>
                <a:cs typeface="Trebuchet MS"/>
              </a:rPr>
              <a:t> </a:t>
            </a:r>
            <a:r>
              <a:rPr sz="2000" spc="-105" dirty="0">
                <a:solidFill>
                  <a:srgbClr val="292959"/>
                </a:solidFill>
                <a:latin typeface="Trebuchet MS"/>
                <a:cs typeface="Trebuchet MS"/>
              </a:rPr>
              <a:t>must</a:t>
            </a:r>
            <a:r>
              <a:rPr sz="2000" spc="-55" dirty="0">
                <a:solidFill>
                  <a:srgbClr val="292959"/>
                </a:solidFill>
                <a:latin typeface="Trebuchet MS"/>
                <a:cs typeface="Trebuchet MS"/>
              </a:rPr>
              <a:t> </a:t>
            </a:r>
            <a:r>
              <a:rPr sz="2000" spc="-10" dirty="0">
                <a:solidFill>
                  <a:srgbClr val="292959"/>
                </a:solidFill>
                <a:latin typeface="Trebuchet MS"/>
                <a:cs typeface="Trebuchet MS"/>
              </a:rPr>
              <a:t>give</a:t>
            </a:r>
            <a:r>
              <a:rPr sz="2000" spc="-50" dirty="0">
                <a:solidFill>
                  <a:srgbClr val="292959"/>
                </a:solidFill>
                <a:latin typeface="Trebuchet MS"/>
                <a:cs typeface="Trebuchet MS"/>
              </a:rPr>
              <a:t> </a:t>
            </a:r>
            <a:r>
              <a:rPr sz="2000" spc="-30" dirty="0">
                <a:solidFill>
                  <a:srgbClr val="292959"/>
                </a:solidFill>
                <a:latin typeface="Trebuchet MS"/>
                <a:cs typeface="Trebuchet MS"/>
              </a:rPr>
              <a:t>effect</a:t>
            </a:r>
            <a:r>
              <a:rPr sz="2000" spc="-55" dirty="0">
                <a:solidFill>
                  <a:srgbClr val="292959"/>
                </a:solidFill>
                <a:latin typeface="Trebuchet MS"/>
                <a:cs typeface="Trebuchet MS"/>
              </a:rPr>
              <a:t> </a:t>
            </a:r>
            <a:r>
              <a:rPr sz="2000" spc="-35" dirty="0">
                <a:solidFill>
                  <a:srgbClr val="292959"/>
                </a:solidFill>
                <a:latin typeface="Trebuchet MS"/>
                <a:cs typeface="Trebuchet MS"/>
              </a:rPr>
              <a:t>to</a:t>
            </a:r>
            <a:r>
              <a:rPr sz="2000" spc="-55" dirty="0">
                <a:solidFill>
                  <a:srgbClr val="292959"/>
                </a:solidFill>
                <a:latin typeface="Trebuchet MS"/>
                <a:cs typeface="Trebuchet MS"/>
              </a:rPr>
              <a:t> </a:t>
            </a:r>
            <a:r>
              <a:rPr sz="2000" spc="-140" dirty="0">
                <a:solidFill>
                  <a:srgbClr val="292959"/>
                </a:solidFill>
                <a:latin typeface="Trebuchet MS"/>
                <a:cs typeface="Trebuchet MS"/>
              </a:rPr>
              <a:t>them,</a:t>
            </a:r>
            <a:r>
              <a:rPr sz="2000" spc="-50" dirty="0">
                <a:solidFill>
                  <a:srgbClr val="292959"/>
                </a:solidFill>
                <a:latin typeface="Trebuchet MS"/>
                <a:cs typeface="Trebuchet MS"/>
              </a:rPr>
              <a:t> </a:t>
            </a:r>
            <a:r>
              <a:rPr sz="2000" dirty="0">
                <a:solidFill>
                  <a:srgbClr val="292959"/>
                </a:solidFill>
                <a:latin typeface="Trebuchet MS"/>
                <a:cs typeface="Trebuchet MS"/>
              </a:rPr>
              <a:t>and</a:t>
            </a:r>
            <a:r>
              <a:rPr sz="2000" spc="-55" dirty="0">
                <a:solidFill>
                  <a:srgbClr val="292959"/>
                </a:solidFill>
                <a:latin typeface="Trebuchet MS"/>
                <a:cs typeface="Trebuchet MS"/>
              </a:rPr>
              <a:t> </a:t>
            </a:r>
            <a:r>
              <a:rPr sz="2000" spc="-20" dirty="0">
                <a:solidFill>
                  <a:srgbClr val="292959"/>
                </a:solidFill>
                <a:latin typeface="Trebuchet MS"/>
                <a:cs typeface="Trebuchet MS"/>
              </a:rPr>
              <a:t>cannot</a:t>
            </a:r>
            <a:r>
              <a:rPr sz="2000" spc="-50" dirty="0">
                <a:solidFill>
                  <a:srgbClr val="292959"/>
                </a:solidFill>
                <a:latin typeface="Trebuchet MS"/>
                <a:cs typeface="Trebuchet MS"/>
              </a:rPr>
              <a:t> </a:t>
            </a:r>
            <a:r>
              <a:rPr sz="2000" spc="-80" dirty="0">
                <a:solidFill>
                  <a:srgbClr val="292959"/>
                </a:solidFill>
                <a:latin typeface="Trebuchet MS"/>
                <a:cs typeface="Trebuchet MS"/>
              </a:rPr>
              <a:t>determine</a:t>
            </a:r>
            <a:r>
              <a:rPr sz="2000" spc="-55" dirty="0">
                <a:solidFill>
                  <a:srgbClr val="292959"/>
                </a:solidFill>
                <a:latin typeface="Trebuchet MS"/>
                <a:cs typeface="Trebuchet MS"/>
              </a:rPr>
              <a:t> </a:t>
            </a:r>
            <a:r>
              <a:rPr sz="2000" spc="-25" dirty="0">
                <a:solidFill>
                  <a:srgbClr val="292959"/>
                </a:solidFill>
                <a:latin typeface="Trebuchet MS"/>
                <a:cs typeface="Trebuchet MS"/>
              </a:rPr>
              <a:t>an </a:t>
            </a:r>
            <a:r>
              <a:rPr sz="2000" spc="-70" dirty="0">
                <a:solidFill>
                  <a:srgbClr val="292959"/>
                </a:solidFill>
                <a:latin typeface="Trebuchet MS"/>
                <a:cs typeface="Trebuchet MS"/>
              </a:rPr>
              <a:t>alternative</a:t>
            </a:r>
            <a:r>
              <a:rPr sz="2000" spc="-80" dirty="0">
                <a:solidFill>
                  <a:srgbClr val="292959"/>
                </a:solidFill>
                <a:latin typeface="Trebuchet MS"/>
                <a:cs typeface="Trebuchet MS"/>
              </a:rPr>
              <a:t> share,</a:t>
            </a:r>
            <a:r>
              <a:rPr sz="2000" spc="-70" dirty="0">
                <a:solidFill>
                  <a:srgbClr val="292959"/>
                </a:solidFill>
                <a:latin typeface="Trebuchet MS"/>
                <a:cs typeface="Trebuchet MS"/>
              </a:rPr>
              <a:t> </a:t>
            </a:r>
            <a:r>
              <a:rPr sz="2000" dirty="0">
                <a:solidFill>
                  <a:srgbClr val="292959"/>
                </a:solidFill>
                <a:latin typeface="Trebuchet MS"/>
                <a:cs typeface="Trebuchet MS"/>
              </a:rPr>
              <a:t>based</a:t>
            </a:r>
            <a:r>
              <a:rPr sz="2000" spc="-85" dirty="0">
                <a:solidFill>
                  <a:srgbClr val="292959"/>
                </a:solidFill>
                <a:latin typeface="Trebuchet MS"/>
                <a:cs typeface="Trebuchet MS"/>
              </a:rPr>
              <a:t> </a:t>
            </a:r>
            <a:r>
              <a:rPr sz="2000" dirty="0">
                <a:solidFill>
                  <a:srgbClr val="292959"/>
                </a:solidFill>
                <a:latin typeface="Trebuchet MS"/>
                <a:cs typeface="Trebuchet MS"/>
              </a:rPr>
              <a:t>on</a:t>
            </a:r>
            <a:r>
              <a:rPr sz="2000" spc="-75" dirty="0">
                <a:solidFill>
                  <a:srgbClr val="292959"/>
                </a:solidFill>
                <a:latin typeface="Trebuchet MS"/>
                <a:cs typeface="Trebuchet MS"/>
              </a:rPr>
              <a:t> </a:t>
            </a:r>
            <a:r>
              <a:rPr sz="2000" spc="-35" dirty="0">
                <a:solidFill>
                  <a:srgbClr val="292959"/>
                </a:solidFill>
                <a:latin typeface="Trebuchet MS"/>
                <a:cs typeface="Trebuchet MS"/>
              </a:rPr>
              <a:t>what</a:t>
            </a:r>
            <a:r>
              <a:rPr sz="2000" spc="-75" dirty="0">
                <a:solidFill>
                  <a:srgbClr val="292959"/>
                </a:solidFill>
                <a:latin typeface="Trebuchet MS"/>
                <a:cs typeface="Trebuchet MS"/>
              </a:rPr>
              <a:t> </a:t>
            </a:r>
            <a:r>
              <a:rPr sz="2000" spc="-135" dirty="0">
                <a:solidFill>
                  <a:srgbClr val="292959"/>
                </a:solidFill>
                <a:latin typeface="Trebuchet MS"/>
                <a:cs typeface="Trebuchet MS"/>
              </a:rPr>
              <a:t>it</a:t>
            </a:r>
            <a:r>
              <a:rPr sz="2000" spc="-65" dirty="0">
                <a:solidFill>
                  <a:srgbClr val="292959"/>
                </a:solidFill>
                <a:latin typeface="Trebuchet MS"/>
                <a:cs typeface="Trebuchet MS"/>
              </a:rPr>
              <a:t> </a:t>
            </a:r>
            <a:r>
              <a:rPr sz="2000" spc="-70" dirty="0">
                <a:solidFill>
                  <a:srgbClr val="292959"/>
                </a:solidFill>
                <a:latin typeface="Trebuchet MS"/>
                <a:cs typeface="Trebuchet MS"/>
              </a:rPr>
              <a:t>might</a:t>
            </a:r>
            <a:r>
              <a:rPr sz="2000" spc="-75" dirty="0">
                <a:solidFill>
                  <a:srgbClr val="292959"/>
                </a:solidFill>
                <a:latin typeface="Trebuchet MS"/>
                <a:cs typeface="Trebuchet MS"/>
              </a:rPr>
              <a:t> </a:t>
            </a:r>
            <a:r>
              <a:rPr sz="2000" spc="-35" dirty="0">
                <a:solidFill>
                  <a:srgbClr val="292959"/>
                </a:solidFill>
                <a:latin typeface="Trebuchet MS"/>
                <a:cs typeface="Trebuchet MS"/>
              </a:rPr>
              <a:t>consider</a:t>
            </a:r>
            <a:r>
              <a:rPr sz="2000" spc="-70" dirty="0">
                <a:solidFill>
                  <a:srgbClr val="292959"/>
                </a:solidFill>
                <a:latin typeface="Trebuchet MS"/>
                <a:cs typeface="Trebuchet MS"/>
              </a:rPr>
              <a:t> </a:t>
            </a:r>
            <a:r>
              <a:rPr sz="2000" spc="-65" dirty="0">
                <a:solidFill>
                  <a:srgbClr val="292959"/>
                </a:solidFill>
                <a:latin typeface="Trebuchet MS"/>
                <a:cs typeface="Trebuchet MS"/>
              </a:rPr>
              <a:t>fair</a:t>
            </a:r>
            <a:r>
              <a:rPr sz="2000" spc="-75" dirty="0">
                <a:solidFill>
                  <a:srgbClr val="292959"/>
                </a:solidFill>
                <a:latin typeface="Trebuchet MS"/>
                <a:cs typeface="Trebuchet MS"/>
              </a:rPr>
              <a:t> </a:t>
            </a:r>
            <a:r>
              <a:rPr sz="2000" spc="-30" dirty="0">
                <a:solidFill>
                  <a:srgbClr val="292959"/>
                </a:solidFill>
                <a:latin typeface="Trebuchet MS"/>
                <a:cs typeface="Trebuchet MS"/>
              </a:rPr>
              <a:t>(cf</a:t>
            </a:r>
            <a:r>
              <a:rPr sz="2000" spc="-75" dirty="0">
                <a:solidFill>
                  <a:srgbClr val="292959"/>
                </a:solidFill>
                <a:latin typeface="Trebuchet MS"/>
                <a:cs typeface="Trebuchet MS"/>
              </a:rPr>
              <a:t> </a:t>
            </a:r>
            <a:r>
              <a:rPr sz="2000" spc="50" dirty="0">
                <a:solidFill>
                  <a:srgbClr val="292959"/>
                </a:solidFill>
                <a:latin typeface="Trebuchet MS"/>
                <a:cs typeface="Trebuchet MS"/>
              </a:rPr>
              <a:t>MCA)</a:t>
            </a:r>
            <a:endParaRPr sz="2000">
              <a:latin typeface="Trebuchet MS"/>
              <a:cs typeface="Trebuchet MS"/>
            </a:endParaRPr>
          </a:p>
          <a:p>
            <a:pPr marL="12700">
              <a:lnSpc>
                <a:spcPct val="100000"/>
              </a:lnSpc>
              <a:spcBef>
                <a:spcPts val="900"/>
              </a:spcBef>
            </a:pPr>
            <a:r>
              <a:rPr sz="2000" spc="-95" dirty="0">
                <a:solidFill>
                  <a:srgbClr val="292959"/>
                </a:solidFill>
                <a:latin typeface="Trebuchet MS"/>
                <a:cs typeface="Trebuchet MS"/>
              </a:rPr>
              <a:t>If</a:t>
            </a:r>
            <a:r>
              <a:rPr sz="2000" spc="-65" dirty="0">
                <a:solidFill>
                  <a:srgbClr val="292959"/>
                </a:solidFill>
                <a:latin typeface="Trebuchet MS"/>
                <a:cs typeface="Trebuchet MS"/>
              </a:rPr>
              <a:t> </a:t>
            </a:r>
            <a:r>
              <a:rPr sz="2000" spc="-45" dirty="0">
                <a:solidFill>
                  <a:srgbClr val="292959"/>
                </a:solidFill>
                <a:latin typeface="Trebuchet MS"/>
                <a:cs typeface="Trebuchet MS"/>
              </a:rPr>
              <a:t>parties</a:t>
            </a:r>
            <a:r>
              <a:rPr sz="2000" spc="-75" dirty="0">
                <a:solidFill>
                  <a:srgbClr val="292959"/>
                </a:solidFill>
                <a:latin typeface="Trebuchet MS"/>
                <a:cs typeface="Trebuchet MS"/>
              </a:rPr>
              <a:t> </a:t>
            </a:r>
            <a:r>
              <a:rPr sz="2000" spc="-20" dirty="0">
                <a:solidFill>
                  <a:srgbClr val="292959"/>
                </a:solidFill>
                <a:latin typeface="Trebuchet MS"/>
                <a:cs typeface="Trebuchet MS"/>
              </a:rPr>
              <a:t>purchase</a:t>
            </a:r>
            <a:r>
              <a:rPr sz="2000" spc="-70" dirty="0">
                <a:solidFill>
                  <a:srgbClr val="292959"/>
                </a:solidFill>
                <a:latin typeface="Trebuchet MS"/>
                <a:cs typeface="Trebuchet MS"/>
              </a:rPr>
              <a:t> </a:t>
            </a:r>
            <a:r>
              <a:rPr sz="2000" spc="-80" dirty="0">
                <a:solidFill>
                  <a:srgbClr val="292959"/>
                </a:solidFill>
                <a:latin typeface="Trebuchet MS"/>
                <a:cs typeface="Trebuchet MS"/>
              </a:rPr>
              <a:t>together,</a:t>
            </a:r>
            <a:r>
              <a:rPr sz="2000" spc="-70" dirty="0">
                <a:solidFill>
                  <a:srgbClr val="292959"/>
                </a:solidFill>
                <a:latin typeface="Trebuchet MS"/>
                <a:cs typeface="Trebuchet MS"/>
              </a:rPr>
              <a:t> </a:t>
            </a:r>
            <a:r>
              <a:rPr sz="2000" spc="-35" dirty="0">
                <a:solidFill>
                  <a:srgbClr val="292959"/>
                </a:solidFill>
                <a:latin typeface="Trebuchet MS"/>
                <a:cs typeface="Trebuchet MS"/>
              </a:rPr>
              <a:t>conveyancers</a:t>
            </a:r>
            <a:r>
              <a:rPr sz="2000" spc="-70" dirty="0">
                <a:solidFill>
                  <a:srgbClr val="292959"/>
                </a:solidFill>
                <a:latin typeface="Trebuchet MS"/>
                <a:cs typeface="Trebuchet MS"/>
              </a:rPr>
              <a:t> </a:t>
            </a:r>
            <a:r>
              <a:rPr sz="2000" spc="-10" dirty="0">
                <a:solidFill>
                  <a:srgbClr val="292959"/>
                </a:solidFill>
                <a:latin typeface="Trebuchet MS"/>
                <a:cs typeface="Trebuchet MS"/>
              </a:rPr>
              <a:t>should:</a:t>
            </a:r>
            <a:endParaRPr sz="2000">
              <a:latin typeface="Trebuchet MS"/>
              <a:cs typeface="Trebuchet MS"/>
            </a:endParaRPr>
          </a:p>
          <a:p>
            <a:pPr marL="443865" marR="5080">
              <a:lnSpc>
                <a:spcPct val="137500"/>
              </a:lnSpc>
            </a:pPr>
            <a:r>
              <a:rPr sz="2000" spc="-25" dirty="0">
                <a:solidFill>
                  <a:srgbClr val="292959"/>
                </a:solidFill>
                <a:latin typeface="Trebuchet MS"/>
                <a:cs typeface="Trebuchet MS"/>
              </a:rPr>
              <a:t>advise</a:t>
            </a:r>
            <a:r>
              <a:rPr sz="2000" spc="-65" dirty="0">
                <a:solidFill>
                  <a:srgbClr val="292959"/>
                </a:solidFill>
                <a:latin typeface="Trebuchet MS"/>
                <a:cs typeface="Trebuchet MS"/>
              </a:rPr>
              <a:t> </a:t>
            </a:r>
            <a:r>
              <a:rPr sz="2000" spc="-110" dirty="0">
                <a:solidFill>
                  <a:srgbClr val="292959"/>
                </a:solidFill>
                <a:latin typeface="Trebuchet MS"/>
                <a:cs typeface="Trebuchet MS"/>
              </a:rPr>
              <a:t>their</a:t>
            </a:r>
            <a:r>
              <a:rPr sz="2000" spc="-60" dirty="0">
                <a:solidFill>
                  <a:srgbClr val="292959"/>
                </a:solidFill>
                <a:latin typeface="Trebuchet MS"/>
                <a:cs typeface="Trebuchet MS"/>
              </a:rPr>
              <a:t> </a:t>
            </a:r>
            <a:r>
              <a:rPr sz="2000" spc="-75" dirty="0">
                <a:solidFill>
                  <a:srgbClr val="292959"/>
                </a:solidFill>
                <a:latin typeface="Trebuchet MS"/>
                <a:cs typeface="Trebuchet MS"/>
              </a:rPr>
              <a:t>clients</a:t>
            </a:r>
            <a:r>
              <a:rPr sz="2000" spc="-60" dirty="0">
                <a:solidFill>
                  <a:srgbClr val="292959"/>
                </a:solidFill>
                <a:latin typeface="Trebuchet MS"/>
                <a:cs typeface="Trebuchet MS"/>
              </a:rPr>
              <a:t> </a:t>
            </a:r>
            <a:r>
              <a:rPr sz="2000" dirty="0">
                <a:solidFill>
                  <a:srgbClr val="292959"/>
                </a:solidFill>
                <a:latin typeface="Trebuchet MS"/>
                <a:cs typeface="Trebuchet MS"/>
              </a:rPr>
              <a:t>as</a:t>
            </a:r>
            <a:r>
              <a:rPr sz="2000" spc="-60" dirty="0">
                <a:solidFill>
                  <a:srgbClr val="292959"/>
                </a:solidFill>
                <a:latin typeface="Trebuchet MS"/>
                <a:cs typeface="Trebuchet MS"/>
              </a:rPr>
              <a:t> </a:t>
            </a:r>
            <a:r>
              <a:rPr sz="2000" spc="-35" dirty="0">
                <a:solidFill>
                  <a:srgbClr val="292959"/>
                </a:solidFill>
                <a:latin typeface="Trebuchet MS"/>
                <a:cs typeface="Trebuchet MS"/>
              </a:rPr>
              <a:t>to</a:t>
            </a:r>
            <a:r>
              <a:rPr sz="2000" spc="-60" dirty="0">
                <a:solidFill>
                  <a:srgbClr val="292959"/>
                </a:solidFill>
                <a:latin typeface="Trebuchet MS"/>
                <a:cs typeface="Trebuchet MS"/>
              </a:rPr>
              <a:t> </a:t>
            </a:r>
            <a:r>
              <a:rPr sz="2000" spc="-70" dirty="0">
                <a:solidFill>
                  <a:srgbClr val="292959"/>
                </a:solidFill>
                <a:latin typeface="Trebuchet MS"/>
                <a:cs typeface="Trebuchet MS"/>
              </a:rPr>
              <a:t>the</a:t>
            </a:r>
            <a:r>
              <a:rPr sz="2000" spc="-60" dirty="0">
                <a:solidFill>
                  <a:srgbClr val="292959"/>
                </a:solidFill>
                <a:latin typeface="Trebuchet MS"/>
                <a:cs typeface="Trebuchet MS"/>
              </a:rPr>
              <a:t> </a:t>
            </a:r>
            <a:r>
              <a:rPr sz="2000" spc="-40" dirty="0">
                <a:solidFill>
                  <a:srgbClr val="292959"/>
                </a:solidFill>
                <a:latin typeface="Trebuchet MS"/>
                <a:cs typeface="Trebuchet MS"/>
              </a:rPr>
              <a:t>differences</a:t>
            </a:r>
            <a:r>
              <a:rPr sz="2000" spc="-60" dirty="0">
                <a:solidFill>
                  <a:srgbClr val="292959"/>
                </a:solidFill>
                <a:latin typeface="Trebuchet MS"/>
                <a:cs typeface="Trebuchet MS"/>
              </a:rPr>
              <a:t> </a:t>
            </a:r>
            <a:r>
              <a:rPr sz="2000" spc="-35" dirty="0">
                <a:solidFill>
                  <a:srgbClr val="292959"/>
                </a:solidFill>
                <a:latin typeface="Trebuchet MS"/>
                <a:cs typeface="Trebuchet MS"/>
              </a:rPr>
              <a:t>between</a:t>
            </a:r>
            <a:r>
              <a:rPr sz="2000" spc="-65" dirty="0">
                <a:solidFill>
                  <a:srgbClr val="292959"/>
                </a:solidFill>
                <a:latin typeface="Trebuchet MS"/>
                <a:cs typeface="Trebuchet MS"/>
              </a:rPr>
              <a:t> </a:t>
            </a:r>
            <a:r>
              <a:rPr sz="2000" spc="-130" dirty="0">
                <a:solidFill>
                  <a:srgbClr val="292959"/>
                </a:solidFill>
                <a:latin typeface="Trebuchet MS"/>
                <a:cs typeface="Trebuchet MS"/>
              </a:rPr>
              <a:t>joint</a:t>
            </a:r>
            <a:r>
              <a:rPr sz="2000" spc="-60" dirty="0">
                <a:solidFill>
                  <a:srgbClr val="292959"/>
                </a:solidFill>
                <a:latin typeface="Trebuchet MS"/>
                <a:cs typeface="Trebuchet MS"/>
              </a:rPr>
              <a:t> </a:t>
            </a:r>
            <a:r>
              <a:rPr sz="2000" spc="-40" dirty="0">
                <a:solidFill>
                  <a:srgbClr val="292959"/>
                </a:solidFill>
                <a:latin typeface="Trebuchet MS"/>
                <a:cs typeface="Trebuchet MS"/>
              </a:rPr>
              <a:t>tenancy</a:t>
            </a:r>
            <a:r>
              <a:rPr sz="2000" spc="-60" dirty="0">
                <a:solidFill>
                  <a:srgbClr val="292959"/>
                </a:solidFill>
                <a:latin typeface="Trebuchet MS"/>
                <a:cs typeface="Trebuchet MS"/>
              </a:rPr>
              <a:t> </a:t>
            </a:r>
            <a:r>
              <a:rPr sz="2000" dirty="0">
                <a:solidFill>
                  <a:srgbClr val="292959"/>
                </a:solidFill>
                <a:latin typeface="Trebuchet MS"/>
                <a:cs typeface="Trebuchet MS"/>
              </a:rPr>
              <a:t>and</a:t>
            </a:r>
            <a:r>
              <a:rPr sz="2000" spc="-60" dirty="0">
                <a:solidFill>
                  <a:srgbClr val="292959"/>
                </a:solidFill>
                <a:latin typeface="Trebuchet MS"/>
                <a:cs typeface="Trebuchet MS"/>
              </a:rPr>
              <a:t> </a:t>
            </a:r>
            <a:r>
              <a:rPr sz="2000" spc="-40" dirty="0">
                <a:solidFill>
                  <a:srgbClr val="292959"/>
                </a:solidFill>
                <a:latin typeface="Trebuchet MS"/>
                <a:cs typeface="Trebuchet MS"/>
              </a:rPr>
              <a:t>tenancy</a:t>
            </a:r>
            <a:r>
              <a:rPr sz="2000" spc="-60" dirty="0">
                <a:solidFill>
                  <a:srgbClr val="292959"/>
                </a:solidFill>
                <a:latin typeface="Trebuchet MS"/>
                <a:cs typeface="Trebuchet MS"/>
              </a:rPr>
              <a:t> </a:t>
            </a:r>
            <a:r>
              <a:rPr sz="2000" spc="-110" dirty="0">
                <a:solidFill>
                  <a:srgbClr val="292959"/>
                </a:solidFill>
                <a:latin typeface="Trebuchet MS"/>
                <a:cs typeface="Trebuchet MS"/>
              </a:rPr>
              <a:t>in</a:t>
            </a:r>
            <a:r>
              <a:rPr sz="2000" spc="-60" dirty="0">
                <a:solidFill>
                  <a:srgbClr val="292959"/>
                </a:solidFill>
                <a:latin typeface="Trebuchet MS"/>
                <a:cs typeface="Trebuchet MS"/>
              </a:rPr>
              <a:t> </a:t>
            </a:r>
            <a:r>
              <a:rPr sz="2000" spc="-90" dirty="0">
                <a:solidFill>
                  <a:srgbClr val="292959"/>
                </a:solidFill>
                <a:latin typeface="Trebuchet MS"/>
                <a:cs typeface="Trebuchet MS"/>
              </a:rPr>
              <a:t>common,</a:t>
            </a:r>
            <a:r>
              <a:rPr sz="2000" spc="-60" dirty="0">
                <a:solidFill>
                  <a:srgbClr val="292959"/>
                </a:solidFill>
                <a:latin typeface="Trebuchet MS"/>
                <a:cs typeface="Trebuchet MS"/>
              </a:rPr>
              <a:t> </a:t>
            </a:r>
            <a:r>
              <a:rPr sz="2000" spc="-25" dirty="0">
                <a:solidFill>
                  <a:srgbClr val="292959"/>
                </a:solidFill>
                <a:latin typeface="Trebuchet MS"/>
                <a:cs typeface="Trebuchet MS"/>
              </a:rPr>
              <a:t>and </a:t>
            </a:r>
            <a:r>
              <a:rPr sz="2000" dirty="0">
                <a:solidFill>
                  <a:srgbClr val="292959"/>
                </a:solidFill>
                <a:latin typeface="Trebuchet MS"/>
                <a:cs typeface="Trebuchet MS"/>
              </a:rPr>
              <a:t>encourage</a:t>
            </a:r>
            <a:r>
              <a:rPr sz="2000" spc="-65" dirty="0">
                <a:solidFill>
                  <a:srgbClr val="292959"/>
                </a:solidFill>
                <a:latin typeface="Trebuchet MS"/>
                <a:cs typeface="Trebuchet MS"/>
              </a:rPr>
              <a:t> </a:t>
            </a:r>
            <a:r>
              <a:rPr sz="2000" spc="-95" dirty="0">
                <a:solidFill>
                  <a:srgbClr val="292959"/>
                </a:solidFill>
                <a:latin typeface="Trebuchet MS"/>
                <a:cs typeface="Trebuchet MS"/>
              </a:rPr>
              <a:t>them</a:t>
            </a:r>
            <a:r>
              <a:rPr sz="2000" spc="-65" dirty="0">
                <a:solidFill>
                  <a:srgbClr val="292959"/>
                </a:solidFill>
                <a:latin typeface="Trebuchet MS"/>
                <a:cs typeface="Trebuchet MS"/>
              </a:rPr>
              <a:t> </a:t>
            </a:r>
            <a:r>
              <a:rPr sz="2000" spc="-35" dirty="0">
                <a:solidFill>
                  <a:srgbClr val="292959"/>
                </a:solidFill>
                <a:latin typeface="Trebuchet MS"/>
                <a:cs typeface="Trebuchet MS"/>
              </a:rPr>
              <a:t>to</a:t>
            </a:r>
            <a:r>
              <a:rPr sz="2000" spc="-65" dirty="0">
                <a:solidFill>
                  <a:srgbClr val="292959"/>
                </a:solidFill>
                <a:latin typeface="Trebuchet MS"/>
                <a:cs typeface="Trebuchet MS"/>
              </a:rPr>
              <a:t> </a:t>
            </a:r>
            <a:r>
              <a:rPr sz="2000" dirty="0">
                <a:solidFill>
                  <a:srgbClr val="292959"/>
                </a:solidFill>
                <a:latin typeface="Trebuchet MS"/>
                <a:cs typeface="Trebuchet MS"/>
              </a:rPr>
              <a:t>agree</a:t>
            </a:r>
            <a:r>
              <a:rPr sz="2000" spc="-65" dirty="0">
                <a:solidFill>
                  <a:srgbClr val="292959"/>
                </a:solidFill>
                <a:latin typeface="Trebuchet MS"/>
                <a:cs typeface="Trebuchet MS"/>
              </a:rPr>
              <a:t> </a:t>
            </a:r>
            <a:r>
              <a:rPr sz="2000" spc="-110" dirty="0">
                <a:solidFill>
                  <a:srgbClr val="292959"/>
                </a:solidFill>
                <a:latin typeface="Trebuchet MS"/>
                <a:cs typeface="Trebuchet MS"/>
              </a:rPr>
              <a:t>their</a:t>
            </a:r>
            <a:r>
              <a:rPr sz="2000" spc="-65" dirty="0">
                <a:solidFill>
                  <a:srgbClr val="292959"/>
                </a:solidFill>
                <a:latin typeface="Trebuchet MS"/>
                <a:cs typeface="Trebuchet MS"/>
              </a:rPr>
              <a:t> </a:t>
            </a:r>
            <a:r>
              <a:rPr sz="2000" spc="-40" dirty="0">
                <a:solidFill>
                  <a:srgbClr val="292959"/>
                </a:solidFill>
                <a:latin typeface="Trebuchet MS"/>
                <a:cs typeface="Trebuchet MS"/>
              </a:rPr>
              <a:t>beneficial</a:t>
            </a:r>
            <a:r>
              <a:rPr sz="2000" spc="-65" dirty="0">
                <a:solidFill>
                  <a:srgbClr val="292959"/>
                </a:solidFill>
                <a:latin typeface="Trebuchet MS"/>
                <a:cs typeface="Trebuchet MS"/>
              </a:rPr>
              <a:t> </a:t>
            </a:r>
            <a:r>
              <a:rPr sz="2000" spc="-10" dirty="0">
                <a:solidFill>
                  <a:srgbClr val="292959"/>
                </a:solidFill>
                <a:latin typeface="Trebuchet MS"/>
                <a:cs typeface="Trebuchet MS"/>
              </a:rPr>
              <a:t>interest</a:t>
            </a:r>
            <a:endParaRPr sz="2000">
              <a:latin typeface="Trebuchet MS"/>
              <a:cs typeface="Trebuchet MS"/>
            </a:endParaRPr>
          </a:p>
          <a:p>
            <a:pPr marL="443865">
              <a:lnSpc>
                <a:spcPct val="100000"/>
              </a:lnSpc>
              <a:spcBef>
                <a:spcPts val="900"/>
              </a:spcBef>
            </a:pPr>
            <a:r>
              <a:rPr sz="2000" b="1" i="1" spc="-25" dirty="0">
                <a:solidFill>
                  <a:srgbClr val="292959"/>
                </a:solidFill>
                <a:latin typeface="Trebuchet MS"/>
                <a:cs typeface="Trebuchet MS"/>
              </a:rPr>
              <a:t>Carlton</a:t>
            </a:r>
            <a:r>
              <a:rPr sz="2000" b="1" i="1" spc="-30" dirty="0">
                <a:solidFill>
                  <a:srgbClr val="292959"/>
                </a:solidFill>
                <a:latin typeface="Trebuchet MS"/>
                <a:cs typeface="Trebuchet MS"/>
              </a:rPr>
              <a:t> </a:t>
            </a:r>
            <a:r>
              <a:rPr sz="2000" b="1" i="1" spc="-130" dirty="0">
                <a:solidFill>
                  <a:srgbClr val="292959"/>
                </a:solidFill>
                <a:latin typeface="Trebuchet MS"/>
                <a:cs typeface="Trebuchet MS"/>
              </a:rPr>
              <a:t>v</a:t>
            </a:r>
            <a:r>
              <a:rPr sz="2000" b="1" i="1" spc="-30" dirty="0">
                <a:solidFill>
                  <a:srgbClr val="292959"/>
                </a:solidFill>
                <a:latin typeface="Trebuchet MS"/>
                <a:cs typeface="Trebuchet MS"/>
              </a:rPr>
              <a:t> </a:t>
            </a:r>
            <a:r>
              <a:rPr sz="2000" b="1" i="1" dirty="0">
                <a:solidFill>
                  <a:srgbClr val="292959"/>
                </a:solidFill>
                <a:latin typeface="Trebuchet MS"/>
                <a:cs typeface="Trebuchet MS"/>
              </a:rPr>
              <a:t>Goodman</a:t>
            </a:r>
            <a:r>
              <a:rPr sz="2000" b="1" i="1" spc="-30" dirty="0">
                <a:solidFill>
                  <a:srgbClr val="292959"/>
                </a:solidFill>
                <a:latin typeface="Trebuchet MS"/>
                <a:cs typeface="Trebuchet MS"/>
              </a:rPr>
              <a:t> </a:t>
            </a:r>
            <a:r>
              <a:rPr sz="2000" b="1" spc="-90" dirty="0">
                <a:solidFill>
                  <a:srgbClr val="292959"/>
                </a:solidFill>
                <a:latin typeface="Trebuchet MS"/>
                <a:cs typeface="Trebuchet MS"/>
              </a:rPr>
              <a:t>[2002]</a:t>
            </a:r>
            <a:r>
              <a:rPr sz="2000" b="1" spc="-25" dirty="0">
                <a:solidFill>
                  <a:srgbClr val="292959"/>
                </a:solidFill>
                <a:latin typeface="Trebuchet MS"/>
                <a:cs typeface="Trebuchet MS"/>
              </a:rPr>
              <a:t> </a:t>
            </a:r>
            <a:r>
              <a:rPr sz="2000" b="1" spc="70" dirty="0">
                <a:solidFill>
                  <a:srgbClr val="292959"/>
                </a:solidFill>
                <a:latin typeface="Trebuchet MS"/>
                <a:cs typeface="Trebuchet MS"/>
              </a:rPr>
              <a:t>EWCA</a:t>
            </a:r>
            <a:r>
              <a:rPr sz="2000" b="1" spc="-30" dirty="0">
                <a:solidFill>
                  <a:srgbClr val="292959"/>
                </a:solidFill>
                <a:latin typeface="Trebuchet MS"/>
                <a:cs typeface="Trebuchet MS"/>
              </a:rPr>
              <a:t> </a:t>
            </a:r>
            <a:r>
              <a:rPr sz="2000" b="1" dirty="0">
                <a:solidFill>
                  <a:srgbClr val="292959"/>
                </a:solidFill>
                <a:latin typeface="Trebuchet MS"/>
                <a:cs typeface="Trebuchet MS"/>
              </a:rPr>
              <a:t>Civ</a:t>
            </a:r>
            <a:r>
              <a:rPr sz="2000" b="1" spc="-30" dirty="0">
                <a:solidFill>
                  <a:srgbClr val="292959"/>
                </a:solidFill>
                <a:latin typeface="Trebuchet MS"/>
                <a:cs typeface="Trebuchet MS"/>
              </a:rPr>
              <a:t> </a:t>
            </a:r>
            <a:r>
              <a:rPr sz="2000" b="1" spc="-25" dirty="0">
                <a:solidFill>
                  <a:srgbClr val="292959"/>
                </a:solidFill>
                <a:latin typeface="Trebuchet MS"/>
                <a:cs typeface="Trebuchet MS"/>
              </a:rPr>
              <a:t>545</a:t>
            </a:r>
            <a:endParaRPr sz="2000">
              <a:latin typeface="Trebuchet MS"/>
              <a:cs typeface="Trebuchet MS"/>
            </a:endParaRPr>
          </a:p>
          <a:p>
            <a:pPr marL="12700" marR="189865">
              <a:lnSpc>
                <a:spcPct val="137500"/>
              </a:lnSpc>
            </a:pPr>
            <a:r>
              <a:rPr sz="2000" spc="-95" dirty="0">
                <a:solidFill>
                  <a:srgbClr val="292959"/>
                </a:solidFill>
                <a:latin typeface="Trebuchet MS"/>
                <a:cs typeface="Trebuchet MS"/>
              </a:rPr>
              <a:t>If</a:t>
            </a:r>
            <a:r>
              <a:rPr sz="2000" spc="-65" dirty="0">
                <a:solidFill>
                  <a:srgbClr val="292959"/>
                </a:solidFill>
                <a:latin typeface="Trebuchet MS"/>
                <a:cs typeface="Trebuchet MS"/>
              </a:rPr>
              <a:t> </a:t>
            </a:r>
            <a:r>
              <a:rPr sz="2000" spc="-25" dirty="0">
                <a:solidFill>
                  <a:srgbClr val="292959"/>
                </a:solidFill>
                <a:latin typeface="Trebuchet MS"/>
                <a:cs typeface="Trebuchet MS"/>
              </a:rPr>
              <a:t>conveyances</a:t>
            </a:r>
            <a:r>
              <a:rPr sz="2000" spc="-60" dirty="0">
                <a:solidFill>
                  <a:srgbClr val="292959"/>
                </a:solidFill>
                <a:latin typeface="Trebuchet MS"/>
                <a:cs typeface="Trebuchet MS"/>
              </a:rPr>
              <a:t> </a:t>
            </a:r>
            <a:r>
              <a:rPr sz="2000" dirty="0">
                <a:solidFill>
                  <a:srgbClr val="292959"/>
                </a:solidFill>
                <a:latin typeface="Trebuchet MS"/>
                <a:cs typeface="Trebuchet MS"/>
              </a:rPr>
              <a:t>do</a:t>
            </a:r>
            <a:r>
              <a:rPr sz="2000" spc="-60" dirty="0">
                <a:solidFill>
                  <a:srgbClr val="292959"/>
                </a:solidFill>
                <a:latin typeface="Trebuchet MS"/>
                <a:cs typeface="Trebuchet MS"/>
              </a:rPr>
              <a:t> </a:t>
            </a:r>
            <a:r>
              <a:rPr sz="2000" spc="-50" dirty="0">
                <a:solidFill>
                  <a:srgbClr val="292959"/>
                </a:solidFill>
                <a:latin typeface="Trebuchet MS"/>
                <a:cs typeface="Trebuchet MS"/>
              </a:rPr>
              <a:t>help</a:t>
            </a:r>
            <a:r>
              <a:rPr sz="2000" spc="-60" dirty="0">
                <a:solidFill>
                  <a:srgbClr val="292959"/>
                </a:solidFill>
                <a:latin typeface="Trebuchet MS"/>
                <a:cs typeface="Trebuchet MS"/>
              </a:rPr>
              <a:t> </a:t>
            </a:r>
            <a:r>
              <a:rPr sz="2000" spc="-110" dirty="0">
                <a:solidFill>
                  <a:srgbClr val="292959"/>
                </a:solidFill>
                <a:latin typeface="Trebuchet MS"/>
                <a:cs typeface="Trebuchet MS"/>
              </a:rPr>
              <a:t>their</a:t>
            </a:r>
            <a:r>
              <a:rPr sz="2000" spc="-65" dirty="0">
                <a:solidFill>
                  <a:srgbClr val="292959"/>
                </a:solidFill>
                <a:latin typeface="Trebuchet MS"/>
                <a:cs typeface="Trebuchet MS"/>
              </a:rPr>
              <a:t> </a:t>
            </a:r>
            <a:r>
              <a:rPr sz="2000" spc="-75" dirty="0">
                <a:solidFill>
                  <a:srgbClr val="292959"/>
                </a:solidFill>
                <a:latin typeface="Trebuchet MS"/>
                <a:cs typeface="Trebuchet MS"/>
              </a:rPr>
              <a:t>clients</a:t>
            </a:r>
            <a:r>
              <a:rPr sz="2000" spc="-60" dirty="0">
                <a:solidFill>
                  <a:srgbClr val="292959"/>
                </a:solidFill>
                <a:latin typeface="Trebuchet MS"/>
                <a:cs typeface="Trebuchet MS"/>
              </a:rPr>
              <a:t> </a:t>
            </a:r>
            <a:r>
              <a:rPr sz="2000" spc="-35" dirty="0">
                <a:solidFill>
                  <a:srgbClr val="292959"/>
                </a:solidFill>
                <a:latin typeface="Trebuchet MS"/>
                <a:cs typeface="Trebuchet MS"/>
              </a:rPr>
              <a:t>to</a:t>
            </a:r>
            <a:r>
              <a:rPr sz="2000" spc="-60" dirty="0">
                <a:solidFill>
                  <a:srgbClr val="292959"/>
                </a:solidFill>
                <a:latin typeface="Trebuchet MS"/>
                <a:cs typeface="Trebuchet MS"/>
              </a:rPr>
              <a:t> </a:t>
            </a:r>
            <a:r>
              <a:rPr sz="2000" dirty="0">
                <a:solidFill>
                  <a:srgbClr val="292959"/>
                </a:solidFill>
                <a:latin typeface="Trebuchet MS"/>
                <a:cs typeface="Trebuchet MS"/>
              </a:rPr>
              <a:t>agree</a:t>
            </a:r>
            <a:r>
              <a:rPr sz="2000" spc="-60" dirty="0">
                <a:solidFill>
                  <a:srgbClr val="292959"/>
                </a:solidFill>
                <a:latin typeface="Trebuchet MS"/>
                <a:cs typeface="Trebuchet MS"/>
              </a:rPr>
              <a:t> </a:t>
            </a:r>
            <a:r>
              <a:rPr sz="2000" spc="-135" dirty="0">
                <a:solidFill>
                  <a:srgbClr val="292959"/>
                </a:solidFill>
                <a:latin typeface="Trebuchet MS"/>
                <a:cs typeface="Trebuchet MS"/>
              </a:rPr>
              <a:t>this,</a:t>
            </a:r>
            <a:r>
              <a:rPr sz="2000" spc="-65" dirty="0">
                <a:solidFill>
                  <a:srgbClr val="292959"/>
                </a:solidFill>
                <a:latin typeface="Trebuchet MS"/>
                <a:cs typeface="Trebuchet MS"/>
              </a:rPr>
              <a:t> </a:t>
            </a:r>
            <a:r>
              <a:rPr sz="2000" spc="-20" dirty="0">
                <a:solidFill>
                  <a:srgbClr val="292959"/>
                </a:solidFill>
                <a:latin typeface="Trebuchet MS"/>
                <a:cs typeface="Trebuchet MS"/>
              </a:rPr>
              <a:t>such</a:t>
            </a:r>
            <a:r>
              <a:rPr sz="2000" spc="-60" dirty="0">
                <a:solidFill>
                  <a:srgbClr val="292959"/>
                </a:solidFill>
                <a:latin typeface="Trebuchet MS"/>
                <a:cs typeface="Trebuchet MS"/>
              </a:rPr>
              <a:t> </a:t>
            </a:r>
            <a:r>
              <a:rPr sz="2000" spc="-35" dirty="0">
                <a:solidFill>
                  <a:srgbClr val="292959"/>
                </a:solidFill>
                <a:latin typeface="Trebuchet MS"/>
                <a:cs typeface="Trebuchet MS"/>
              </a:rPr>
              <a:t>agreement</a:t>
            </a:r>
            <a:r>
              <a:rPr sz="2000" spc="-60" dirty="0">
                <a:solidFill>
                  <a:srgbClr val="292959"/>
                </a:solidFill>
                <a:latin typeface="Trebuchet MS"/>
                <a:cs typeface="Trebuchet MS"/>
              </a:rPr>
              <a:t> </a:t>
            </a:r>
            <a:r>
              <a:rPr sz="2000" spc="-130" dirty="0">
                <a:solidFill>
                  <a:srgbClr val="292959"/>
                </a:solidFill>
                <a:latin typeface="Trebuchet MS"/>
                <a:cs typeface="Trebuchet MS"/>
              </a:rPr>
              <a:t>will</a:t>
            </a:r>
            <a:r>
              <a:rPr sz="2000" spc="-60" dirty="0">
                <a:solidFill>
                  <a:srgbClr val="292959"/>
                </a:solidFill>
                <a:latin typeface="Trebuchet MS"/>
                <a:cs typeface="Trebuchet MS"/>
              </a:rPr>
              <a:t> </a:t>
            </a:r>
            <a:r>
              <a:rPr sz="2000" dirty="0">
                <a:solidFill>
                  <a:srgbClr val="292959"/>
                </a:solidFill>
                <a:latin typeface="Trebuchet MS"/>
                <a:cs typeface="Trebuchet MS"/>
              </a:rPr>
              <a:t>be</a:t>
            </a:r>
            <a:r>
              <a:rPr sz="2000" spc="-60" dirty="0">
                <a:solidFill>
                  <a:srgbClr val="292959"/>
                </a:solidFill>
                <a:latin typeface="Trebuchet MS"/>
                <a:cs typeface="Trebuchet MS"/>
              </a:rPr>
              <a:t> </a:t>
            </a:r>
            <a:r>
              <a:rPr sz="2000" spc="-45" dirty="0">
                <a:solidFill>
                  <a:srgbClr val="292959"/>
                </a:solidFill>
                <a:latin typeface="Trebuchet MS"/>
                <a:cs typeface="Trebuchet MS"/>
              </a:rPr>
              <a:t>registered</a:t>
            </a:r>
            <a:r>
              <a:rPr sz="2000" spc="-65" dirty="0">
                <a:solidFill>
                  <a:srgbClr val="292959"/>
                </a:solidFill>
                <a:latin typeface="Trebuchet MS"/>
                <a:cs typeface="Trebuchet MS"/>
              </a:rPr>
              <a:t> </a:t>
            </a:r>
            <a:r>
              <a:rPr sz="2000" dirty="0">
                <a:solidFill>
                  <a:srgbClr val="292959"/>
                </a:solidFill>
                <a:latin typeface="Trebuchet MS"/>
                <a:cs typeface="Trebuchet MS"/>
              </a:rPr>
              <a:t>on</a:t>
            </a:r>
            <a:r>
              <a:rPr sz="2000" spc="-60" dirty="0">
                <a:solidFill>
                  <a:srgbClr val="292959"/>
                </a:solidFill>
                <a:latin typeface="Trebuchet MS"/>
                <a:cs typeface="Trebuchet MS"/>
              </a:rPr>
              <a:t> </a:t>
            </a:r>
            <a:r>
              <a:rPr sz="2000" spc="-70" dirty="0">
                <a:solidFill>
                  <a:srgbClr val="292959"/>
                </a:solidFill>
                <a:latin typeface="Trebuchet MS"/>
                <a:cs typeface="Trebuchet MS"/>
              </a:rPr>
              <a:t>the</a:t>
            </a:r>
            <a:r>
              <a:rPr sz="2000" spc="-60" dirty="0">
                <a:solidFill>
                  <a:srgbClr val="292959"/>
                </a:solidFill>
                <a:latin typeface="Trebuchet MS"/>
                <a:cs typeface="Trebuchet MS"/>
              </a:rPr>
              <a:t> </a:t>
            </a:r>
            <a:r>
              <a:rPr sz="2000" spc="-310" dirty="0">
                <a:solidFill>
                  <a:srgbClr val="292959"/>
                </a:solidFill>
                <a:latin typeface="Trebuchet MS"/>
                <a:cs typeface="Trebuchet MS"/>
              </a:rPr>
              <a:t>TR1, </a:t>
            </a:r>
            <a:r>
              <a:rPr sz="2000" spc="-60" dirty="0">
                <a:solidFill>
                  <a:srgbClr val="292959"/>
                </a:solidFill>
                <a:latin typeface="Trebuchet MS"/>
                <a:cs typeface="Trebuchet MS"/>
              </a:rPr>
              <a:t>under</a:t>
            </a:r>
            <a:r>
              <a:rPr sz="2000" spc="-85" dirty="0">
                <a:solidFill>
                  <a:srgbClr val="292959"/>
                </a:solidFill>
                <a:latin typeface="Trebuchet MS"/>
                <a:cs typeface="Trebuchet MS"/>
              </a:rPr>
              <a:t> </a:t>
            </a:r>
            <a:r>
              <a:rPr sz="2000" spc="-70" dirty="0">
                <a:solidFill>
                  <a:srgbClr val="292959"/>
                </a:solidFill>
                <a:latin typeface="Trebuchet MS"/>
                <a:cs typeface="Trebuchet MS"/>
              </a:rPr>
              <a:t>the </a:t>
            </a:r>
            <a:r>
              <a:rPr sz="2000" spc="-40" dirty="0">
                <a:solidFill>
                  <a:srgbClr val="292959"/>
                </a:solidFill>
                <a:latin typeface="Trebuchet MS"/>
                <a:cs typeface="Trebuchet MS"/>
              </a:rPr>
              <a:t>section</a:t>
            </a:r>
            <a:r>
              <a:rPr sz="2000" spc="-70" dirty="0">
                <a:solidFill>
                  <a:srgbClr val="292959"/>
                </a:solidFill>
                <a:latin typeface="Trebuchet MS"/>
                <a:cs typeface="Trebuchet MS"/>
              </a:rPr>
              <a:t> </a:t>
            </a:r>
            <a:r>
              <a:rPr sz="2000" spc="-60" dirty="0">
                <a:solidFill>
                  <a:srgbClr val="292959"/>
                </a:solidFill>
                <a:latin typeface="Trebuchet MS"/>
                <a:cs typeface="Trebuchet MS"/>
              </a:rPr>
              <a:t>‘Declaration</a:t>
            </a:r>
            <a:r>
              <a:rPr sz="2000" spc="-70" dirty="0">
                <a:solidFill>
                  <a:srgbClr val="292959"/>
                </a:solidFill>
                <a:latin typeface="Trebuchet MS"/>
                <a:cs typeface="Trebuchet MS"/>
              </a:rPr>
              <a:t> </a:t>
            </a:r>
            <a:r>
              <a:rPr sz="2000" dirty="0">
                <a:solidFill>
                  <a:srgbClr val="292959"/>
                </a:solidFill>
                <a:latin typeface="Trebuchet MS"/>
                <a:cs typeface="Trebuchet MS"/>
              </a:rPr>
              <a:t>of</a:t>
            </a:r>
            <a:r>
              <a:rPr sz="2000" spc="-65" dirty="0">
                <a:solidFill>
                  <a:srgbClr val="292959"/>
                </a:solidFill>
                <a:latin typeface="Trebuchet MS"/>
                <a:cs typeface="Trebuchet MS"/>
              </a:rPr>
              <a:t> </a:t>
            </a:r>
            <a:r>
              <a:rPr sz="2000" spc="-155" dirty="0">
                <a:solidFill>
                  <a:srgbClr val="292959"/>
                </a:solidFill>
                <a:latin typeface="Trebuchet MS"/>
                <a:cs typeface="Trebuchet MS"/>
              </a:rPr>
              <a:t>trust’</a:t>
            </a:r>
            <a:r>
              <a:rPr sz="2000" spc="-65" dirty="0">
                <a:solidFill>
                  <a:srgbClr val="292959"/>
                </a:solidFill>
                <a:latin typeface="Trebuchet MS"/>
                <a:cs typeface="Trebuchet MS"/>
              </a:rPr>
              <a:t> </a:t>
            </a:r>
            <a:r>
              <a:rPr sz="2000" spc="-105" dirty="0">
                <a:solidFill>
                  <a:srgbClr val="292959"/>
                </a:solidFill>
                <a:latin typeface="Trebuchet MS"/>
                <a:cs typeface="Trebuchet MS"/>
              </a:rPr>
              <a:t>(this</a:t>
            </a:r>
            <a:r>
              <a:rPr sz="2000" spc="-65" dirty="0">
                <a:solidFill>
                  <a:srgbClr val="292959"/>
                </a:solidFill>
                <a:latin typeface="Trebuchet MS"/>
                <a:cs typeface="Trebuchet MS"/>
              </a:rPr>
              <a:t> </a:t>
            </a:r>
            <a:r>
              <a:rPr sz="2000" spc="-20" dirty="0">
                <a:solidFill>
                  <a:srgbClr val="292959"/>
                </a:solidFill>
                <a:latin typeface="Trebuchet MS"/>
                <a:cs typeface="Trebuchet MS"/>
              </a:rPr>
              <a:t>now</a:t>
            </a:r>
            <a:r>
              <a:rPr sz="2000" spc="-70" dirty="0">
                <a:solidFill>
                  <a:srgbClr val="292959"/>
                </a:solidFill>
                <a:latin typeface="Trebuchet MS"/>
                <a:cs typeface="Trebuchet MS"/>
              </a:rPr>
              <a:t> </a:t>
            </a:r>
            <a:r>
              <a:rPr sz="2000" spc="-30" dirty="0">
                <a:solidFill>
                  <a:srgbClr val="292959"/>
                </a:solidFill>
                <a:latin typeface="Trebuchet MS"/>
                <a:cs typeface="Trebuchet MS"/>
              </a:rPr>
              <a:t>recording</a:t>
            </a:r>
            <a:r>
              <a:rPr sz="2000" spc="-70" dirty="0">
                <a:solidFill>
                  <a:srgbClr val="292959"/>
                </a:solidFill>
                <a:latin typeface="Trebuchet MS"/>
                <a:cs typeface="Trebuchet MS"/>
              </a:rPr>
              <a:t> </a:t>
            </a:r>
            <a:r>
              <a:rPr sz="2000" spc="-65" dirty="0">
                <a:solidFill>
                  <a:srgbClr val="292959"/>
                </a:solidFill>
                <a:latin typeface="Trebuchet MS"/>
                <a:cs typeface="Trebuchet MS"/>
              </a:rPr>
              <a:t>may</a:t>
            </a:r>
            <a:r>
              <a:rPr sz="2000" spc="-70" dirty="0">
                <a:solidFill>
                  <a:srgbClr val="292959"/>
                </a:solidFill>
                <a:latin typeface="Trebuchet MS"/>
                <a:cs typeface="Trebuchet MS"/>
              </a:rPr>
              <a:t> </a:t>
            </a:r>
            <a:r>
              <a:rPr sz="2000" spc="-90" dirty="0">
                <a:solidFill>
                  <a:srgbClr val="292959"/>
                </a:solidFill>
                <a:latin typeface="Trebuchet MS"/>
                <a:cs typeface="Trebuchet MS"/>
              </a:rPr>
              <a:t>eventually</a:t>
            </a:r>
            <a:r>
              <a:rPr sz="2000" spc="-65" dirty="0">
                <a:solidFill>
                  <a:srgbClr val="292959"/>
                </a:solidFill>
                <a:latin typeface="Trebuchet MS"/>
                <a:cs typeface="Trebuchet MS"/>
              </a:rPr>
              <a:t> </a:t>
            </a:r>
            <a:r>
              <a:rPr sz="2000" spc="-25" dirty="0">
                <a:solidFill>
                  <a:srgbClr val="292959"/>
                </a:solidFill>
                <a:latin typeface="Trebuchet MS"/>
                <a:cs typeface="Trebuchet MS"/>
              </a:rPr>
              <a:t>reduce</a:t>
            </a:r>
            <a:r>
              <a:rPr sz="2000" spc="-70" dirty="0">
                <a:solidFill>
                  <a:srgbClr val="292959"/>
                </a:solidFill>
                <a:latin typeface="Trebuchet MS"/>
                <a:cs typeface="Trebuchet MS"/>
              </a:rPr>
              <a:t> </a:t>
            </a:r>
            <a:r>
              <a:rPr sz="2000" spc="-10" dirty="0">
                <a:solidFill>
                  <a:srgbClr val="292959"/>
                </a:solidFill>
                <a:latin typeface="Trebuchet MS"/>
                <a:cs typeface="Trebuchet MS"/>
              </a:rPr>
              <a:t>claims)</a:t>
            </a:r>
            <a:endParaRPr sz="2000">
              <a:latin typeface="Trebuchet MS"/>
              <a:cs typeface="Trebuchet MS"/>
            </a:endParaRPr>
          </a:p>
          <a:p>
            <a:pPr marL="12700">
              <a:lnSpc>
                <a:spcPct val="100000"/>
              </a:lnSpc>
              <a:spcBef>
                <a:spcPts val="900"/>
              </a:spcBef>
            </a:pPr>
            <a:r>
              <a:rPr sz="2000" spc="-95" dirty="0">
                <a:solidFill>
                  <a:srgbClr val="292959"/>
                </a:solidFill>
                <a:latin typeface="Trebuchet MS"/>
                <a:cs typeface="Trebuchet MS"/>
              </a:rPr>
              <a:t>If</a:t>
            </a:r>
            <a:r>
              <a:rPr sz="2000" spc="-50" dirty="0">
                <a:solidFill>
                  <a:srgbClr val="292959"/>
                </a:solidFill>
                <a:latin typeface="Trebuchet MS"/>
                <a:cs typeface="Trebuchet MS"/>
              </a:rPr>
              <a:t> </a:t>
            </a:r>
            <a:r>
              <a:rPr sz="2000" spc="-75" dirty="0">
                <a:solidFill>
                  <a:srgbClr val="292959"/>
                </a:solidFill>
                <a:latin typeface="Trebuchet MS"/>
                <a:cs typeface="Trebuchet MS"/>
              </a:rPr>
              <a:t>property</a:t>
            </a:r>
            <a:r>
              <a:rPr sz="2000" spc="-50" dirty="0">
                <a:solidFill>
                  <a:srgbClr val="292959"/>
                </a:solidFill>
                <a:latin typeface="Trebuchet MS"/>
                <a:cs typeface="Trebuchet MS"/>
              </a:rPr>
              <a:t> </a:t>
            </a:r>
            <a:r>
              <a:rPr sz="2000" spc="-60" dirty="0">
                <a:solidFill>
                  <a:srgbClr val="292959"/>
                </a:solidFill>
                <a:latin typeface="Trebuchet MS"/>
                <a:cs typeface="Trebuchet MS"/>
              </a:rPr>
              <a:t>is</a:t>
            </a:r>
            <a:r>
              <a:rPr sz="2000" spc="-45" dirty="0">
                <a:solidFill>
                  <a:srgbClr val="292959"/>
                </a:solidFill>
                <a:latin typeface="Trebuchet MS"/>
                <a:cs typeface="Trebuchet MS"/>
              </a:rPr>
              <a:t> </a:t>
            </a:r>
            <a:r>
              <a:rPr sz="2000" spc="-110" dirty="0">
                <a:solidFill>
                  <a:srgbClr val="292959"/>
                </a:solidFill>
                <a:latin typeface="Trebuchet MS"/>
                <a:cs typeface="Trebuchet MS"/>
              </a:rPr>
              <a:t>in</a:t>
            </a:r>
            <a:r>
              <a:rPr sz="2000" spc="-50" dirty="0">
                <a:solidFill>
                  <a:srgbClr val="292959"/>
                </a:solidFill>
                <a:latin typeface="Trebuchet MS"/>
                <a:cs typeface="Trebuchet MS"/>
              </a:rPr>
              <a:t> </a:t>
            </a:r>
            <a:r>
              <a:rPr sz="2000" spc="-130" dirty="0">
                <a:solidFill>
                  <a:srgbClr val="292959"/>
                </a:solidFill>
                <a:latin typeface="Trebuchet MS"/>
                <a:cs typeface="Trebuchet MS"/>
              </a:rPr>
              <a:t>joint</a:t>
            </a:r>
            <a:r>
              <a:rPr sz="2000" spc="-45" dirty="0">
                <a:solidFill>
                  <a:srgbClr val="292959"/>
                </a:solidFill>
                <a:latin typeface="Trebuchet MS"/>
                <a:cs typeface="Trebuchet MS"/>
              </a:rPr>
              <a:t> </a:t>
            </a:r>
            <a:r>
              <a:rPr sz="2000" spc="-70" dirty="0">
                <a:solidFill>
                  <a:srgbClr val="292959"/>
                </a:solidFill>
                <a:latin typeface="Trebuchet MS"/>
                <a:cs typeface="Trebuchet MS"/>
              </a:rPr>
              <a:t>names:</a:t>
            </a:r>
            <a:r>
              <a:rPr sz="2000" spc="-50" dirty="0">
                <a:solidFill>
                  <a:srgbClr val="292959"/>
                </a:solidFill>
                <a:latin typeface="Trebuchet MS"/>
                <a:cs typeface="Trebuchet MS"/>
              </a:rPr>
              <a:t> </a:t>
            </a:r>
            <a:r>
              <a:rPr sz="2000" spc="-60" dirty="0">
                <a:solidFill>
                  <a:srgbClr val="292959"/>
                </a:solidFill>
                <a:latin typeface="Trebuchet MS"/>
                <a:cs typeface="Trebuchet MS"/>
              </a:rPr>
              <a:t>starting</a:t>
            </a:r>
            <a:r>
              <a:rPr sz="2000" spc="-50" dirty="0">
                <a:solidFill>
                  <a:srgbClr val="292959"/>
                </a:solidFill>
                <a:latin typeface="Trebuchet MS"/>
                <a:cs typeface="Trebuchet MS"/>
              </a:rPr>
              <a:t> </a:t>
            </a:r>
            <a:r>
              <a:rPr sz="2000" spc="-90" dirty="0">
                <a:solidFill>
                  <a:srgbClr val="292959"/>
                </a:solidFill>
                <a:latin typeface="Trebuchet MS"/>
                <a:cs typeface="Trebuchet MS"/>
              </a:rPr>
              <a:t>point:</a:t>
            </a:r>
            <a:r>
              <a:rPr sz="2000" spc="-45" dirty="0">
                <a:solidFill>
                  <a:srgbClr val="292959"/>
                </a:solidFill>
                <a:latin typeface="Trebuchet MS"/>
                <a:cs typeface="Trebuchet MS"/>
              </a:rPr>
              <a:t> </a:t>
            </a:r>
            <a:r>
              <a:rPr sz="2000" spc="-80" dirty="0">
                <a:solidFill>
                  <a:srgbClr val="292959"/>
                </a:solidFill>
                <a:latin typeface="Trebuchet MS"/>
                <a:cs typeface="Trebuchet MS"/>
              </a:rPr>
              <a:t>equity</a:t>
            </a:r>
            <a:r>
              <a:rPr sz="2000" spc="-50" dirty="0">
                <a:solidFill>
                  <a:srgbClr val="292959"/>
                </a:solidFill>
                <a:latin typeface="Trebuchet MS"/>
                <a:cs typeface="Trebuchet MS"/>
              </a:rPr>
              <a:t> </a:t>
            </a:r>
            <a:r>
              <a:rPr sz="2000" spc="-55" dirty="0">
                <a:solidFill>
                  <a:srgbClr val="292959"/>
                </a:solidFill>
                <a:latin typeface="Trebuchet MS"/>
                <a:cs typeface="Trebuchet MS"/>
              </a:rPr>
              <a:t>follows</a:t>
            </a:r>
            <a:r>
              <a:rPr sz="2000" spc="-45" dirty="0">
                <a:solidFill>
                  <a:srgbClr val="292959"/>
                </a:solidFill>
                <a:latin typeface="Trebuchet MS"/>
                <a:cs typeface="Trebuchet MS"/>
              </a:rPr>
              <a:t> </a:t>
            </a:r>
            <a:r>
              <a:rPr sz="2000" spc="-25" dirty="0">
                <a:solidFill>
                  <a:srgbClr val="292959"/>
                </a:solidFill>
                <a:latin typeface="Trebuchet MS"/>
                <a:cs typeface="Trebuchet MS"/>
              </a:rPr>
              <a:t>law</a:t>
            </a:r>
            <a:endParaRPr sz="2000">
              <a:latin typeface="Trebuchet MS"/>
              <a:cs typeface="Trebuchet MS"/>
            </a:endParaRPr>
          </a:p>
          <a:p>
            <a:pPr marL="12700" marR="373380">
              <a:lnSpc>
                <a:spcPct val="137500"/>
              </a:lnSpc>
            </a:pPr>
            <a:r>
              <a:rPr sz="2000" spc="-95" dirty="0">
                <a:solidFill>
                  <a:srgbClr val="292959"/>
                </a:solidFill>
                <a:latin typeface="Trebuchet MS"/>
                <a:cs typeface="Trebuchet MS"/>
              </a:rPr>
              <a:t>If</a:t>
            </a:r>
            <a:r>
              <a:rPr sz="2000" spc="-65" dirty="0">
                <a:solidFill>
                  <a:srgbClr val="292959"/>
                </a:solidFill>
                <a:latin typeface="Trebuchet MS"/>
                <a:cs typeface="Trebuchet MS"/>
              </a:rPr>
              <a:t> </a:t>
            </a:r>
            <a:r>
              <a:rPr sz="2000" dirty="0">
                <a:solidFill>
                  <a:srgbClr val="292959"/>
                </a:solidFill>
                <a:latin typeface="Trebuchet MS"/>
                <a:cs typeface="Trebuchet MS"/>
              </a:rPr>
              <a:t>one</a:t>
            </a:r>
            <a:r>
              <a:rPr sz="2000" spc="-145" dirty="0">
                <a:solidFill>
                  <a:srgbClr val="292959"/>
                </a:solidFill>
                <a:latin typeface="Trebuchet MS"/>
                <a:cs typeface="Trebuchet MS"/>
              </a:rPr>
              <a:t> </a:t>
            </a:r>
            <a:r>
              <a:rPr sz="2000" spc="-70" dirty="0">
                <a:solidFill>
                  <a:srgbClr val="292959"/>
                </a:solidFill>
                <a:latin typeface="Trebuchet MS"/>
                <a:cs typeface="Trebuchet MS"/>
              </a:rPr>
              <a:t>party</a:t>
            </a:r>
            <a:r>
              <a:rPr sz="2000" spc="-80" dirty="0">
                <a:solidFill>
                  <a:srgbClr val="292959"/>
                </a:solidFill>
                <a:latin typeface="Trebuchet MS"/>
                <a:cs typeface="Trebuchet MS"/>
              </a:rPr>
              <a:t> </a:t>
            </a:r>
            <a:r>
              <a:rPr sz="2000" spc="-45" dirty="0">
                <a:solidFill>
                  <a:srgbClr val="292959"/>
                </a:solidFill>
                <a:latin typeface="Trebuchet MS"/>
                <a:cs typeface="Trebuchet MS"/>
              </a:rPr>
              <a:t>wishes</a:t>
            </a:r>
            <a:r>
              <a:rPr sz="2000" spc="-85" dirty="0">
                <a:solidFill>
                  <a:srgbClr val="292959"/>
                </a:solidFill>
                <a:latin typeface="Trebuchet MS"/>
                <a:cs typeface="Trebuchet MS"/>
              </a:rPr>
              <a:t> </a:t>
            </a:r>
            <a:r>
              <a:rPr sz="2000" spc="-35" dirty="0">
                <a:solidFill>
                  <a:srgbClr val="292959"/>
                </a:solidFill>
                <a:latin typeface="Trebuchet MS"/>
                <a:cs typeface="Trebuchet MS"/>
              </a:rPr>
              <a:t>to</a:t>
            </a:r>
            <a:r>
              <a:rPr sz="2000" spc="-80" dirty="0">
                <a:solidFill>
                  <a:srgbClr val="292959"/>
                </a:solidFill>
                <a:latin typeface="Trebuchet MS"/>
                <a:cs typeface="Trebuchet MS"/>
              </a:rPr>
              <a:t> </a:t>
            </a:r>
            <a:r>
              <a:rPr sz="2000" spc="-20" dirty="0">
                <a:solidFill>
                  <a:srgbClr val="292959"/>
                </a:solidFill>
                <a:latin typeface="Trebuchet MS"/>
                <a:cs typeface="Trebuchet MS"/>
              </a:rPr>
              <a:t>show</a:t>
            </a:r>
            <a:r>
              <a:rPr sz="2000" spc="-85" dirty="0">
                <a:solidFill>
                  <a:srgbClr val="292959"/>
                </a:solidFill>
                <a:latin typeface="Trebuchet MS"/>
                <a:cs typeface="Trebuchet MS"/>
              </a:rPr>
              <a:t> </a:t>
            </a:r>
            <a:r>
              <a:rPr sz="2000" spc="-65" dirty="0">
                <a:solidFill>
                  <a:srgbClr val="292959"/>
                </a:solidFill>
                <a:latin typeface="Trebuchet MS"/>
                <a:cs typeface="Trebuchet MS"/>
              </a:rPr>
              <a:t>that</a:t>
            </a:r>
            <a:r>
              <a:rPr sz="2000" spc="-85" dirty="0">
                <a:solidFill>
                  <a:srgbClr val="292959"/>
                </a:solidFill>
                <a:latin typeface="Trebuchet MS"/>
                <a:cs typeface="Trebuchet MS"/>
              </a:rPr>
              <a:t> </a:t>
            </a:r>
            <a:r>
              <a:rPr sz="2000" spc="80" dirty="0">
                <a:solidFill>
                  <a:srgbClr val="292959"/>
                </a:solidFill>
                <a:latin typeface="Trebuchet MS"/>
                <a:cs typeface="Trebuchet MS"/>
              </a:rPr>
              <a:t>a</a:t>
            </a:r>
            <a:r>
              <a:rPr sz="2000" spc="-80" dirty="0">
                <a:solidFill>
                  <a:srgbClr val="292959"/>
                </a:solidFill>
                <a:latin typeface="Trebuchet MS"/>
                <a:cs typeface="Trebuchet MS"/>
              </a:rPr>
              <a:t> </a:t>
            </a:r>
            <a:r>
              <a:rPr sz="2000" spc="-75" dirty="0">
                <a:solidFill>
                  <a:srgbClr val="292959"/>
                </a:solidFill>
                <a:latin typeface="Trebuchet MS"/>
                <a:cs typeface="Trebuchet MS"/>
              </a:rPr>
              <a:t>different </a:t>
            </a:r>
            <a:r>
              <a:rPr sz="2000" spc="-70" dirty="0">
                <a:solidFill>
                  <a:srgbClr val="292959"/>
                </a:solidFill>
                <a:latin typeface="Trebuchet MS"/>
                <a:cs typeface="Trebuchet MS"/>
              </a:rPr>
              <a:t>division</a:t>
            </a:r>
            <a:r>
              <a:rPr sz="2000" spc="-80" dirty="0">
                <a:solidFill>
                  <a:srgbClr val="292959"/>
                </a:solidFill>
                <a:latin typeface="Trebuchet MS"/>
                <a:cs typeface="Trebuchet MS"/>
              </a:rPr>
              <a:t> </a:t>
            </a:r>
            <a:r>
              <a:rPr sz="2000" dirty="0">
                <a:solidFill>
                  <a:srgbClr val="292959"/>
                </a:solidFill>
                <a:latin typeface="Trebuchet MS"/>
                <a:cs typeface="Trebuchet MS"/>
              </a:rPr>
              <a:t>was</a:t>
            </a:r>
            <a:r>
              <a:rPr sz="2000" spc="-85" dirty="0">
                <a:solidFill>
                  <a:srgbClr val="292959"/>
                </a:solidFill>
                <a:latin typeface="Trebuchet MS"/>
                <a:cs typeface="Trebuchet MS"/>
              </a:rPr>
              <a:t> </a:t>
            </a:r>
            <a:r>
              <a:rPr sz="2000" spc="-75" dirty="0">
                <a:solidFill>
                  <a:srgbClr val="292959"/>
                </a:solidFill>
                <a:latin typeface="Trebuchet MS"/>
                <a:cs typeface="Trebuchet MS"/>
              </a:rPr>
              <a:t>intended, </a:t>
            </a:r>
            <a:r>
              <a:rPr sz="2000" spc="-95" dirty="0">
                <a:solidFill>
                  <a:srgbClr val="292959"/>
                </a:solidFill>
                <a:latin typeface="Trebuchet MS"/>
                <a:cs typeface="Trebuchet MS"/>
              </a:rPr>
              <a:t>they</a:t>
            </a:r>
            <a:r>
              <a:rPr sz="2000" spc="-65" dirty="0">
                <a:solidFill>
                  <a:srgbClr val="292959"/>
                </a:solidFill>
                <a:latin typeface="Trebuchet MS"/>
                <a:cs typeface="Trebuchet MS"/>
              </a:rPr>
              <a:t> </a:t>
            </a:r>
            <a:r>
              <a:rPr sz="2000" dirty="0">
                <a:solidFill>
                  <a:srgbClr val="292959"/>
                </a:solidFill>
                <a:latin typeface="Trebuchet MS"/>
                <a:cs typeface="Trebuchet MS"/>
              </a:rPr>
              <a:t>need</a:t>
            </a:r>
            <a:r>
              <a:rPr sz="2000" spc="-80" dirty="0">
                <a:solidFill>
                  <a:srgbClr val="292959"/>
                </a:solidFill>
                <a:latin typeface="Trebuchet MS"/>
                <a:cs typeface="Trebuchet MS"/>
              </a:rPr>
              <a:t> </a:t>
            </a:r>
            <a:r>
              <a:rPr sz="2000" spc="-35" dirty="0">
                <a:solidFill>
                  <a:srgbClr val="292959"/>
                </a:solidFill>
                <a:latin typeface="Trebuchet MS"/>
                <a:cs typeface="Trebuchet MS"/>
              </a:rPr>
              <a:t>to</a:t>
            </a:r>
            <a:r>
              <a:rPr sz="2000" spc="-85" dirty="0">
                <a:solidFill>
                  <a:srgbClr val="292959"/>
                </a:solidFill>
                <a:latin typeface="Trebuchet MS"/>
                <a:cs typeface="Trebuchet MS"/>
              </a:rPr>
              <a:t> </a:t>
            </a:r>
            <a:r>
              <a:rPr sz="2000" spc="-20" dirty="0">
                <a:solidFill>
                  <a:srgbClr val="292959"/>
                </a:solidFill>
                <a:latin typeface="Trebuchet MS"/>
                <a:cs typeface="Trebuchet MS"/>
              </a:rPr>
              <a:t>show</a:t>
            </a:r>
            <a:r>
              <a:rPr sz="2000" spc="-85" dirty="0">
                <a:solidFill>
                  <a:srgbClr val="292959"/>
                </a:solidFill>
                <a:latin typeface="Trebuchet MS"/>
                <a:cs typeface="Trebuchet MS"/>
              </a:rPr>
              <a:t> </a:t>
            </a:r>
            <a:r>
              <a:rPr sz="2000" spc="-65" dirty="0">
                <a:solidFill>
                  <a:srgbClr val="292959"/>
                </a:solidFill>
                <a:latin typeface="Trebuchet MS"/>
                <a:cs typeface="Trebuchet MS"/>
              </a:rPr>
              <a:t>that</a:t>
            </a:r>
            <a:r>
              <a:rPr sz="2000" spc="-80" dirty="0">
                <a:solidFill>
                  <a:srgbClr val="292959"/>
                </a:solidFill>
                <a:latin typeface="Trebuchet MS"/>
                <a:cs typeface="Trebuchet MS"/>
              </a:rPr>
              <a:t> </a:t>
            </a:r>
            <a:r>
              <a:rPr sz="2000" spc="-25" dirty="0">
                <a:solidFill>
                  <a:srgbClr val="292959"/>
                </a:solidFill>
                <a:latin typeface="Trebuchet MS"/>
                <a:cs typeface="Trebuchet MS"/>
              </a:rPr>
              <a:t>the </a:t>
            </a:r>
            <a:r>
              <a:rPr sz="2000" spc="-45" dirty="0">
                <a:solidFill>
                  <a:srgbClr val="292959"/>
                </a:solidFill>
                <a:latin typeface="Trebuchet MS"/>
                <a:cs typeface="Trebuchet MS"/>
              </a:rPr>
              <a:t>parties</a:t>
            </a:r>
            <a:r>
              <a:rPr sz="2000" spc="-85" dirty="0">
                <a:solidFill>
                  <a:srgbClr val="292959"/>
                </a:solidFill>
                <a:latin typeface="Trebuchet MS"/>
                <a:cs typeface="Trebuchet MS"/>
              </a:rPr>
              <a:t> </a:t>
            </a:r>
            <a:r>
              <a:rPr sz="2000" spc="-45" dirty="0">
                <a:solidFill>
                  <a:srgbClr val="292959"/>
                </a:solidFill>
                <a:latin typeface="Trebuchet MS"/>
                <a:cs typeface="Trebuchet MS"/>
              </a:rPr>
              <a:t>intended</a:t>
            </a:r>
            <a:r>
              <a:rPr sz="2000" spc="-75" dirty="0">
                <a:solidFill>
                  <a:srgbClr val="292959"/>
                </a:solidFill>
                <a:latin typeface="Trebuchet MS"/>
                <a:cs typeface="Trebuchet MS"/>
              </a:rPr>
              <a:t> </a:t>
            </a:r>
            <a:r>
              <a:rPr sz="2000" spc="-95" dirty="0">
                <a:solidFill>
                  <a:srgbClr val="292959"/>
                </a:solidFill>
                <a:latin typeface="Trebuchet MS"/>
                <a:cs typeface="Trebuchet MS"/>
              </a:rPr>
              <a:t>this</a:t>
            </a:r>
            <a:r>
              <a:rPr sz="2000" spc="-65" dirty="0">
                <a:solidFill>
                  <a:srgbClr val="292959"/>
                </a:solidFill>
                <a:latin typeface="Trebuchet MS"/>
                <a:cs typeface="Trebuchet MS"/>
              </a:rPr>
              <a:t> </a:t>
            </a:r>
            <a:r>
              <a:rPr sz="2000" spc="80" dirty="0">
                <a:solidFill>
                  <a:srgbClr val="292959"/>
                </a:solidFill>
                <a:latin typeface="Trebuchet MS"/>
                <a:cs typeface="Trebuchet MS"/>
              </a:rPr>
              <a:t>-</a:t>
            </a:r>
            <a:r>
              <a:rPr sz="2000" spc="-70" dirty="0">
                <a:solidFill>
                  <a:srgbClr val="292959"/>
                </a:solidFill>
                <a:latin typeface="Trebuchet MS"/>
                <a:cs typeface="Trebuchet MS"/>
              </a:rPr>
              <a:t> </a:t>
            </a:r>
            <a:r>
              <a:rPr sz="2000" spc="-85" dirty="0">
                <a:solidFill>
                  <a:srgbClr val="292959"/>
                </a:solidFill>
                <a:latin typeface="Trebuchet MS"/>
                <a:cs typeface="Trebuchet MS"/>
              </a:rPr>
              <a:t>difficult</a:t>
            </a:r>
            <a:r>
              <a:rPr sz="2000" spc="-65" dirty="0">
                <a:solidFill>
                  <a:srgbClr val="292959"/>
                </a:solidFill>
                <a:latin typeface="Trebuchet MS"/>
                <a:cs typeface="Trebuchet MS"/>
              </a:rPr>
              <a:t> </a:t>
            </a:r>
            <a:r>
              <a:rPr sz="2000" spc="-35" dirty="0">
                <a:solidFill>
                  <a:srgbClr val="292959"/>
                </a:solidFill>
                <a:latin typeface="Trebuchet MS"/>
                <a:cs typeface="Trebuchet MS"/>
              </a:rPr>
              <a:t>to</a:t>
            </a:r>
            <a:r>
              <a:rPr sz="2000" spc="-70" dirty="0">
                <a:solidFill>
                  <a:srgbClr val="292959"/>
                </a:solidFill>
                <a:latin typeface="Trebuchet MS"/>
                <a:cs typeface="Trebuchet MS"/>
              </a:rPr>
              <a:t> </a:t>
            </a:r>
            <a:r>
              <a:rPr sz="2000" spc="-50" dirty="0">
                <a:solidFill>
                  <a:srgbClr val="292959"/>
                </a:solidFill>
                <a:latin typeface="Trebuchet MS"/>
                <a:cs typeface="Trebuchet MS"/>
              </a:rPr>
              <a:t>prove</a:t>
            </a:r>
            <a:r>
              <a:rPr sz="2000" spc="-70" dirty="0">
                <a:solidFill>
                  <a:srgbClr val="292959"/>
                </a:solidFill>
                <a:latin typeface="Trebuchet MS"/>
                <a:cs typeface="Trebuchet MS"/>
              </a:rPr>
              <a:t> </a:t>
            </a:r>
            <a:r>
              <a:rPr sz="2000" spc="-65" dirty="0">
                <a:solidFill>
                  <a:srgbClr val="292959"/>
                </a:solidFill>
                <a:latin typeface="Trebuchet MS"/>
                <a:cs typeface="Trebuchet MS"/>
              </a:rPr>
              <a:t>(burden</a:t>
            </a:r>
            <a:r>
              <a:rPr sz="2000" spc="-75" dirty="0">
                <a:solidFill>
                  <a:srgbClr val="292959"/>
                </a:solidFill>
                <a:latin typeface="Trebuchet MS"/>
                <a:cs typeface="Trebuchet MS"/>
              </a:rPr>
              <a:t> </a:t>
            </a:r>
            <a:r>
              <a:rPr sz="2000" dirty="0">
                <a:solidFill>
                  <a:srgbClr val="292959"/>
                </a:solidFill>
                <a:latin typeface="Trebuchet MS"/>
                <a:cs typeface="Trebuchet MS"/>
              </a:rPr>
              <a:t>on</a:t>
            </a:r>
            <a:r>
              <a:rPr sz="2000" spc="-70" dirty="0">
                <a:solidFill>
                  <a:srgbClr val="292959"/>
                </a:solidFill>
                <a:latin typeface="Trebuchet MS"/>
                <a:cs typeface="Trebuchet MS"/>
              </a:rPr>
              <a:t> </a:t>
            </a:r>
            <a:r>
              <a:rPr sz="2000" spc="-10" dirty="0">
                <a:solidFill>
                  <a:srgbClr val="292959"/>
                </a:solidFill>
                <a:latin typeface="Trebuchet MS"/>
                <a:cs typeface="Trebuchet MS"/>
              </a:rPr>
              <a:t>claimant)</a:t>
            </a:r>
            <a:endParaRPr sz="2000">
              <a:latin typeface="Trebuchet MS"/>
              <a:cs typeface="Trebuchet MS"/>
            </a:endParaRPr>
          </a:p>
          <a:p>
            <a:pPr marL="12700" marR="777240">
              <a:lnSpc>
                <a:spcPct val="137500"/>
              </a:lnSpc>
            </a:pPr>
            <a:r>
              <a:rPr sz="2000" dirty="0">
                <a:solidFill>
                  <a:srgbClr val="292959"/>
                </a:solidFill>
                <a:latin typeface="Trebuchet MS"/>
                <a:cs typeface="Trebuchet MS"/>
              </a:rPr>
              <a:t>May</a:t>
            </a:r>
            <a:r>
              <a:rPr sz="2000" spc="-75" dirty="0">
                <a:solidFill>
                  <a:srgbClr val="292959"/>
                </a:solidFill>
                <a:latin typeface="Trebuchet MS"/>
                <a:cs typeface="Trebuchet MS"/>
              </a:rPr>
              <a:t> </a:t>
            </a:r>
            <a:r>
              <a:rPr sz="2000" dirty="0">
                <a:solidFill>
                  <a:srgbClr val="292959"/>
                </a:solidFill>
                <a:latin typeface="Trebuchet MS"/>
                <a:cs typeface="Trebuchet MS"/>
              </a:rPr>
              <a:t>be</a:t>
            </a:r>
            <a:r>
              <a:rPr sz="2000" spc="-70" dirty="0">
                <a:solidFill>
                  <a:srgbClr val="292959"/>
                </a:solidFill>
                <a:latin typeface="Trebuchet MS"/>
                <a:cs typeface="Trebuchet MS"/>
              </a:rPr>
              <a:t> </a:t>
            </a:r>
            <a:r>
              <a:rPr sz="2000" dirty="0">
                <a:solidFill>
                  <a:srgbClr val="292959"/>
                </a:solidFill>
                <a:latin typeface="Trebuchet MS"/>
                <a:cs typeface="Trebuchet MS"/>
              </a:rPr>
              <a:t>able</a:t>
            </a:r>
            <a:r>
              <a:rPr sz="2000" spc="-65" dirty="0">
                <a:solidFill>
                  <a:srgbClr val="292959"/>
                </a:solidFill>
                <a:latin typeface="Trebuchet MS"/>
                <a:cs typeface="Trebuchet MS"/>
              </a:rPr>
              <a:t> </a:t>
            </a:r>
            <a:r>
              <a:rPr sz="2000" spc="-35" dirty="0">
                <a:solidFill>
                  <a:srgbClr val="292959"/>
                </a:solidFill>
                <a:latin typeface="Trebuchet MS"/>
                <a:cs typeface="Trebuchet MS"/>
              </a:rPr>
              <a:t>to</a:t>
            </a:r>
            <a:r>
              <a:rPr sz="2000" spc="-65" dirty="0">
                <a:solidFill>
                  <a:srgbClr val="292959"/>
                </a:solidFill>
                <a:latin typeface="Trebuchet MS"/>
                <a:cs typeface="Trebuchet MS"/>
              </a:rPr>
              <a:t> </a:t>
            </a:r>
            <a:r>
              <a:rPr sz="2000" spc="-50" dirty="0">
                <a:solidFill>
                  <a:srgbClr val="292959"/>
                </a:solidFill>
                <a:latin typeface="Trebuchet MS"/>
                <a:cs typeface="Trebuchet MS"/>
              </a:rPr>
              <a:t>prove</a:t>
            </a:r>
            <a:r>
              <a:rPr sz="2000" spc="-70" dirty="0">
                <a:solidFill>
                  <a:srgbClr val="292959"/>
                </a:solidFill>
                <a:latin typeface="Trebuchet MS"/>
                <a:cs typeface="Trebuchet MS"/>
              </a:rPr>
              <a:t> </a:t>
            </a:r>
            <a:r>
              <a:rPr sz="2000" spc="-90" dirty="0">
                <a:solidFill>
                  <a:srgbClr val="292959"/>
                </a:solidFill>
                <a:latin typeface="Trebuchet MS"/>
                <a:cs typeface="Trebuchet MS"/>
              </a:rPr>
              <a:t>from</a:t>
            </a:r>
            <a:r>
              <a:rPr sz="2000" spc="-65" dirty="0">
                <a:solidFill>
                  <a:srgbClr val="292959"/>
                </a:solidFill>
                <a:latin typeface="Trebuchet MS"/>
                <a:cs typeface="Trebuchet MS"/>
              </a:rPr>
              <a:t> </a:t>
            </a:r>
            <a:r>
              <a:rPr sz="2000" spc="-110" dirty="0">
                <a:solidFill>
                  <a:srgbClr val="292959"/>
                </a:solidFill>
                <a:latin typeface="Trebuchet MS"/>
                <a:cs typeface="Trebuchet MS"/>
              </a:rPr>
              <a:t>their</a:t>
            </a:r>
            <a:r>
              <a:rPr sz="2000" spc="-65" dirty="0">
                <a:solidFill>
                  <a:srgbClr val="292959"/>
                </a:solidFill>
                <a:latin typeface="Trebuchet MS"/>
                <a:cs typeface="Trebuchet MS"/>
              </a:rPr>
              <a:t> </a:t>
            </a:r>
            <a:r>
              <a:rPr sz="2000" spc="-25" dirty="0">
                <a:solidFill>
                  <a:srgbClr val="292959"/>
                </a:solidFill>
                <a:latin typeface="Trebuchet MS"/>
                <a:cs typeface="Trebuchet MS"/>
              </a:rPr>
              <a:t>course</a:t>
            </a:r>
            <a:r>
              <a:rPr sz="2000" spc="-65" dirty="0">
                <a:solidFill>
                  <a:srgbClr val="292959"/>
                </a:solidFill>
                <a:latin typeface="Trebuchet MS"/>
                <a:cs typeface="Trebuchet MS"/>
              </a:rPr>
              <a:t> </a:t>
            </a:r>
            <a:r>
              <a:rPr sz="2000" dirty="0">
                <a:solidFill>
                  <a:srgbClr val="292959"/>
                </a:solidFill>
                <a:latin typeface="Trebuchet MS"/>
                <a:cs typeface="Trebuchet MS"/>
              </a:rPr>
              <a:t>of</a:t>
            </a:r>
            <a:r>
              <a:rPr sz="2000" spc="-70" dirty="0">
                <a:solidFill>
                  <a:srgbClr val="292959"/>
                </a:solidFill>
                <a:latin typeface="Trebuchet MS"/>
                <a:cs typeface="Trebuchet MS"/>
              </a:rPr>
              <a:t> </a:t>
            </a:r>
            <a:r>
              <a:rPr sz="2000" spc="-45" dirty="0">
                <a:solidFill>
                  <a:srgbClr val="292959"/>
                </a:solidFill>
                <a:latin typeface="Trebuchet MS"/>
                <a:cs typeface="Trebuchet MS"/>
              </a:rPr>
              <a:t>dealings,</a:t>
            </a:r>
            <a:r>
              <a:rPr sz="2000" spc="-65" dirty="0">
                <a:solidFill>
                  <a:srgbClr val="292959"/>
                </a:solidFill>
                <a:latin typeface="Trebuchet MS"/>
                <a:cs typeface="Trebuchet MS"/>
              </a:rPr>
              <a:t> e.g.</a:t>
            </a:r>
            <a:r>
              <a:rPr sz="2000" spc="-70" dirty="0">
                <a:solidFill>
                  <a:srgbClr val="292959"/>
                </a:solidFill>
                <a:latin typeface="Trebuchet MS"/>
                <a:cs typeface="Trebuchet MS"/>
              </a:rPr>
              <a:t> </a:t>
            </a:r>
            <a:r>
              <a:rPr sz="2000" i="1" spc="135" dirty="0">
                <a:solidFill>
                  <a:srgbClr val="292959"/>
                </a:solidFill>
                <a:latin typeface="Gill Sans MT"/>
                <a:cs typeface="Gill Sans MT"/>
              </a:rPr>
              <a:t>Stack</a:t>
            </a:r>
            <a:r>
              <a:rPr sz="2000" i="1" spc="-20" dirty="0">
                <a:solidFill>
                  <a:srgbClr val="292959"/>
                </a:solidFill>
                <a:latin typeface="Gill Sans MT"/>
                <a:cs typeface="Gill Sans MT"/>
              </a:rPr>
              <a:t> </a:t>
            </a:r>
            <a:r>
              <a:rPr sz="2000" i="1" spc="95" dirty="0">
                <a:solidFill>
                  <a:srgbClr val="292959"/>
                </a:solidFill>
                <a:latin typeface="Gill Sans MT"/>
                <a:cs typeface="Gill Sans MT"/>
              </a:rPr>
              <a:t>v</a:t>
            </a:r>
            <a:r>
              <a:rPr sz="2000" i="1" spc="-20" dirty="0">
                <a:solidFill>
                  <a:srgbClr val="292959"/>
                </a:solidFill>
                <a:latin typeface="Gill Sans MT"/>
                <a:cs typeface="Gill Sans MT"/>
              </a:rPr>
              <a:t> </a:t>
            </a:r>
            <a:r>
              <a:rPr sz="2000" i="1" spc="135" dirty="0">
                <a:solidFill>
                  <a:srgbClr val="292959"/>
                </a:solidFill>
                <a:latin typeface="Gill Sans MT"/>
                <a:cs typeface="Gill Sans MT"/>
              </a:rPr>
              <a:t>Dowden:</a:t>
            </a:r>
            <a:r>
              <a:rPr sz="2000" i="1" spc="-25" dirty="0">
                <a:solidFill>
                  <a:srgbClr val="292959"/>
                </a:solidFill>
                <a:latin typeface="Gill Sans MT"/>
                <a:cs typeface="Gill Sans MT"/>
              </a:rPr>
              <a:t> </a:t>
            </a:r>
            <a:r>
              <a:rPr sz="2000" spc="-85" dirty="0">
                <a:solidFill>
                  <a:srgbClr val="292959"/>
                </a:solidFill>
                <a:latin typeface="Trebuchet MS"/>
                <a:cs typeface="Trebuchet MS"/>
              </a:rPr>
              <a:t>rigidly</a:t>
            </a:r>
            <a:r>
              <a:rPr sz="2000" spc="-65" dirty="0">
                <a:solidFill>
                  <a:srgbClr val="292959"/>
                </a:solidFill>
                <a:latin typeface="Trebuchet MS"/>
                <a:cs typeface="Trebuchet MS"/>
              </a:rPr>
              <a:t> </a:t>
            </a:r>
            <a:r>
              <a:rPr sz="2000" spc="-10" dirty="0">
                <a:solidFill>
                  <a:srgbClr val="292959"/>
                </a:solidFill>
                <a:latin typeface="Trebuchet MS"/>
                <a:cs typeface="Trebuchet MS"/>
              </a:rPr>
              <a:t>separate </a:t>
            </a:r>
            <a:r>
              <a:rPr sz="2000" spc="-45" dirty="0">
                <a:solidFill>
                  <a:srgbClr val="292959"/>
                </a:solidFill>
                <a:latin typeface="Trebuchet MS"/>
                <a:cs typeface="Trebuchet MS"/>
              </a:rPr>
              <a:t>financial</a:t>
            </a:r>
            <a:r>
              <a:rPr sz="2000" spc="-90" dirty="0">
                <a:solidFill>
                  <a:srgbClr val="292959"/>
                </a:solidFill>
                <a:latin typeface="Trebuchet MS"/>
                <a:cs typeface="Trebuchet MS"/>
              </a:rPr>
              <a:t> </a:t>
            </a:r>
            <a:r>
              <a:rPr sz="2000" spc="-45" dirty="0">
                <a:solidFill>
                  <a:srgbClr val="292959"/>
                </a:solidFill>
                <a:latin typeface="Trebuchet MS"/>
                <a:cs typeface="Trebuchet MS"/>
              </a:rPr>
              <a:t>dealings,</a:t>
            </a:r>
            <a:r>
              <a:rPr sz="2000" spc="-90" dirty="0">
                <a:solidFill>
                  <a:srgbClr val="292959"/>
                </a:solidFill>
                <a:latin typeface="Trebuchet MS"/>
                <a:cs typeface="Trebuchet MS"/>
              </a:rPr>
              <a:t> </a:t>
            </a:r>
            <a:r>
              <a:rPr sz="2000" dirty="0">
                <a:solidFill>
                  <a:srgbClr val="292959"/>
                </a:solidFill>
                <a:latin typeface="Trebuchet MS"/>
                <a:cs typeface="Trebuchet MS"/>
              </a:rPr>
              <a:t>so</a:t>
            </a:r>
            <a:r>
              <a:rPr sz="2000" spc="-85" dirty="0">
                <a:solidFill>
                  <a:srgbClr val="292959"/>
                </a:solidFill>
                <a:latin typeface="Trebuchet MS"/>
                <a:cs typeface="Trebuchet MS"/>
              </a:rPr>
              <a:t> </a:t>
            </a:r>
            <a:r>
              <a:rPr sz="2000" dirty="0">
                <a:solidFill>
                  <a:srgbClr val="292959"/>
                </a:solidFill>
                <a:latin typeface="Trebuchet MS"/>
                <a:cs typeface="Trebuchet MS"/>
              </a:rPr>
              <a:t>was</a:t>
            </a:r>
            <a:r>
              <a:rPr sz="2000" spc="-90" dirty="0">
                <a:solidFill>
                  <a:srgbClr val="292959"/>
                </a:solidFill>
                <a:latin typeface="Trebuchet MS"/>
                <a:cs typeface="Trebuchet MS"/>
              </a:rPr>
              <a:t> </a:t>
            </a:r>
            <a:r>
              <a:rPr sz="2000" spc="-30" dirty="0">
                <a:solidFill>
                  <a:srgbClr val="292959"/>
                </a:solidFill>
                <a:latin typeface="Trebuchet MS"/>
                <a:cs typeface="Trebuchet MS"/>
              </a:rPr>
              <a:t>possible</a:t>
            </a:r>
            <a:r>
              <a:rPr sz="2000" spc="-85" dirty="0">
                <a:solidFill>
                  <a:srgbClr val="292959"/>
                </a:solidFill>
                <a:latin typeface="Trebuchet MS"/>
                <a:cs typeface="Trebuchet MS"/>
              </a:rPr>
              <a:t> </a:t>
            </a:r>
            <a:r>
              <a:rPr sz="2000" spc="-35" dirty="0">
                <a:solidFill>
                  <a:srgbClr val="292959"/>
                </a:solidFill>
                <a:latin typeface="Trebuchet MS"/>
                <a:cs typeface="Trebuchet MS"/>
              </a:rPr>
              <a:t>to</a:t>
            </a:r>
            <a:r>
              <a:rPr sz="2000" spc="-90" dirty="0">
                <a:solidFill>
                  <a:srgbClr val="292959"/>
                </a:solidFill>
                <a:latin typeface="Trebuchet MS"/>
                <a:cs typeface="Trebuchet MS"/>
              </a:rPr>
              <a:t> </a:t>
            </a:r>
            <a:r>
              <a:rPr sz="2000" spc="-20" dirty="0">
                <a:solidFill>
                  <a:srgbClr val="292959"/>
                </a:solidFill>
                <a:latin typeface="Trebuchet MS"/>
                <a:cs typeface="Trebuchet MS"/>
              </a:rPr>
              <a:t>show</a:t>
            </a:r>
            <a:r>
              <a:rPr sz="2000" spc="-85" dirty="0">
                <a:solidFill>
                  <a:srgbClr val="292959"/>
                </a:solidFill>
                <a:latin typeface="Trebuchet MS"/>
                <a:cs typeface="Trebuchet MS"/>
              </a:rPr>
              <a:t> </a:t>
            </a:r>
            <a:r>
              <a:rPr sz="2000" spc="-45" dirty="0">
                <a:solidFill>
                  <a:srgbClr val="292959"/>
                </a:solidFill>
                <a:latin typeface="Trebuchet MS"/>
                <a:cs typeface="Trebuchet MS"/>
              </a:rPr>
              <a:t>intended</a:t>
            </a:r>
            <a:r>
              <a:rPr sz="2000" spc="-90" dirty="0">
                <a:solidFill>
                  <a:srgbClr val="292959"/>
                </a:solidFill>
                <a:latin typeface="Trebuchet MS"/>
                <a:cs typeface="Trebuchet MS"/>
              </a:rPr>
              <a:t> </a:t>
            </a:r>
            <a:r>
              <a:rPr sz="2000" dirty="0">
                <a:solidFill>
                  <a:srgbClr val="292959"/>
                </a:solidFill>
                <a:latin typeface="Trebuchet MS"/>
                <a:cs typeface="Trebuchet MS"/>
              </a:rPr>
              <a:t>an</a:t>
            </a:r>
            <a:r>
              <a:rPr sz="2000" spc="-85" dirty="0">
                <a:solidFill>
                  <a:srgbClr val="292959"/>
                </a:solidFill>
                <a:latin typeface="Trebuchet MS"/>
                <a:cs typeface="Trebuchet MS"/>
              </a:rPr>
              <a:t> </a:t>
            </a:r>
            <a:r>
              <a:rPr sz="2000" spc="-40" dirty="0">
                <a:solidFill>
                  <a:srgbClr val="292959"/>
                </a:solidFill>
                <a:latin typeface="Trebuchet MS"/>
                <a:cs typeface="Trebuchet MS"/>
              </a:rPr>
              <a:t>unequal</a:t>
            </a:r>
            <a:r>
              <a:rPr sz="2000" spc="-90" dirty="0">
                <a:solidFill>
                  <a:srgbClr val="292959"/>
                </a:solidFill>
                <a:latin typeface="Trebuchet MS"/>
                <a:cs typeface="Trebuchet MS"/>
              </a:rPr>
              <a:t> </a:t>
            </a:r>
            <a:r>
              <a:rPr sz="2000" spc="-10" dirty="0">
                <a:solidFill>
                  <a:srgbClr val="292959"/>
                </a:solidFill>
                <a:latin typeface="Trebuchet MS"/>
                <a:cs typeface="Trebuchet MS"/>
              </a:rPr>
              <a:t>division.</a:t>
            </a:r>
            <a:endParaRPr sz="2000">
              <a:latin typeface="Trebuchet MS"/>
              <a:cs typeface="Trebuchet MS"/>
            </a:endParaRPr>
          </a:p>
          <a:p>
            <a:pPr marL="12700">
              <a:lnSpc>
                <a:spcPct val="100000"/>
              </a:lnSpc>
              <a:spcBef>
                <a:spcPts val="900"/>
              </a:spcBef>
            </a:pPr>
            <a:r>
              <a:rPr sz="2000" spc="-10" dirty="0">
                <a:solidFill>
                  <a:srgbClr val="292959"/>
                </a:solidFill>
                <a:latin typeface="Trebuchet MS"/>
                <a:cs typeface="Trebuchet MS"/>
              </a:rPr>
              <a:t>Common</a:t>
            </a:r>
            <a:r>
              <a:rPr sz="2000" spc="-75" dirty="0">
                <a:solidFill>
                  <a:srgbClr val="292959"/>
                </a:solidFill>
                <a:latin typeface="Trebuchet MS"/>
                <a:cs typeface="Trebuchet MS"/>
              </a:rPr>
              <a:t> </a:t>
            </a:r>
            <a:r>
              <a:rPr sz="2000" spc="-55" dirty="0">
                <a:solidFill>
                  <a:srgbClr val="292959"/>
                </a:solidFill>
                <a:latin typeface="Trebuchet MS"/>
                <a:cs typeface="Trebuchet MS"/>
              </a:rPr>
              <a:t>pooling,</a:t>
            </a:r>
            <a:r>
              <a:rPr sz="2000" spc="-65" dirty="0">
                <a:solidFill>
                  <a:srgbClr val="292959"/>
                </a:solidFill>
                <a:latin typeface="Trebuchet MS"/>
                <a:cs typeface="Trebuchet MS"/>
              </a:rPr>
              <a:t> </a:t>
            </a:r>
            <a:r>
              <a:rPr sz="2000" spc="-55" dirty="0">
                <a:solidFill>
                  <a:srgbClr val="292959"/>
                </a:solidFill>
                <a:latin typeface="Trebuchet MS"/>
                <a:cs typeface="Trebuchet MS"/>
              </a:rPr>
              <a:t>makes</a:t>
            </a:r>
            <a:r>
              <a:rPr sz="2000" spc="-70" dirty="0">
                <a:solidFill>
                  <a:srgbClr val="292959"/>
                </a:solidFill>
                <a:latin typeface="Trebuchet MS"/>
                <a:cs typeface="Trebuchet MS"/>
              </a:rPr>
              <a:t> </a:t>
            </a:r>
            <a:r>
              <a:rPr sz="2000" spc="-135" dirty="0">
                <a:solidFill>
                  <a:srgbClr val="292959"/>
                </a:solidFill>
                <a:latin typeface="Trebuchet MS"/>
                <a:cs typeface="Trebuchet MS"/>
              </a:rPr>
              <a:t>it</a:t>
            </a:r>
            <a:r>
              <a:rPr sz="2000" spc="-65" dirty="0">
                <a:solidFill>
                  <a:srgbClr val="292959"/>
                </a:solidFill>
                <a:latin typeface="Trebuchet MS"/>
                <a:cs typeface="Trebuchet MS"/>
              </a:rPr>
              <a:t> </a:t>
            </a:r>
            <a:r>
              <a:rPr sz="2000" spc="-75" dirty="0">
                <a:solidFill>
                  <a:srgbClr val="292959"/>
                </a:solidFill>
                <a:latin typeface="Trebuchet MS"/>
                <a:cs typeface="Trebuchet MS"/>
              </a:rPr>
              <a:t>more</a:t>
            </a:r>
            <a:r>
              <a:rPr sz="2000" spc="-65" dirty="0">
                <a:solidFill>
                  <a:srgbClr val="292959"/>
                </a:solidFill>
                <a:latin typeface="Trebuchet MS"/>
                <a:cs typeface="Trebuchet MS"/>
              </a:rPr>
              <a:t> </a:t>
            </a:r>
            <a:r>
              <a:rPr sz="2000" spc="-85" dirty="0">
                <a:solidFill>
                  <a:srgbClr val="292959"/>
                </a:solidFill>
                <a:latin typeface="Trebuchet MS"/>
                <a:cs typeface="Trebuchet MS"/>
              </a:rPr>
              <a:t>difficult</a:t>
            </a:r>
            <a:r>
              <a:rPr sz="2000" spc="-65" dirty="0">
                <a:solidFill>
                  <a:srgbClr val="292959"/>
                </a:solidFill>
                <a:latin typeface="Trebuchet MS"/>
                <a:cs typeface="Trebuchet MS"/>
              </a:rPr>
              <a:t> </a:t>
            </a:r>
            <a:r>
              <a:rPr sz="2000" spc="-35" dirty="0">
                <a:solidFill>
                  <a:srgbClr val="292959"/>
                </a:solidFill>
                <a:latin typeface="Trebuchet MS"/>
                <a:cs typeface="Trebuchet MS"/>
              </a:rPr>
              <a:t>to</a:t>
            </a:r>
            <a:r>
              <a:rPr sz="2000" spc="-65" dirty="0">
                <a:solidFill>
                  <a:srgbClr val="292959"/>
                </a:solidFill>
                <a:latin typeface="Trebuchet MS"/>
                <a:cs typeface="Trebuchet MS"/>
              </a:rPr>
              <a:t> </a:t>
            </a:r>
            <a:r>
              <a:rPr sz="2000" spc="-10" dirty="0">
                <a:solidFill>
                  <a:srgbClr val="292959"/>
                </a:solidFill>
                <a:latin typeface="Trebuchet MS"/>
                <a:cs typeface="Trebuchet MS"/>
              </a:rPr>
              <a:t>dispute.</a:t>
            </a:r>
            <a:endParaRPr sz="2000">
              <a:latin typeface="Trebuchet MS"/>
              <a:cs typeface="Trebuchet MS"/>
            </a:endParaRPr>
          </a:p>
          <a:p>
            <a:pPr marL="12700" marR="703580">
              <a:lnSpc>
                <a:spcPct val="137500"/>
              </a:lnSpc>
            </a:pPr>
            <a:r>
              <a:rPr sz="2000" spc="-95" dirty="0">
                <a:solidFill>
                  <a:srgbClr val="292959"/>
                </a:solidFill>
                <a:latin typeface="Trebuchet MS"/>
                <a:cs typeface="Trebuchet MS"/>
              </a:rPr>
              <a:t>‘Emotional</a:t>
            </a:r>
            <a:r>
              <a:rPr sz="2000" spc="-65" dirty="0">
                <a:solidFill>
                  <a:srgbClr val="292959"/>
                </a:solidFill>
                <a:latin typeface="Trebuchet MS"/>
                <a:cs typeface="Trebuchet MS"/>
              </a:rPr>
              <a:t> </a:t>
            </a:r>
            <a:r>
              <a:rPr sz="2000" dirty="0">
                <a:solidFill>
                  <a:srgbClr val="292959"/>
                </a:solidFill>
                <a:latin typeface="Trebuchet MS"/>
                <a:cs typeface="Trebuchet MS"/>
              </a:rPr>
              <a:t>and</a:t>
            </a:r>
            <a:r>
              <a:rPr sz="2000" spc="-60" dirty="0">
                <a:solidFill>
                  <a:srgbClr val="292959"/>
                </a:solidFill>
                <a:latin typeface="Trebuchet MS"/>
                <a:cs typeface="Trebuchet MS"/>
              </a:rPr>
              <a:t> </a:t>
            </a:r>
            <a:r>
              <a:rPr sz="2000" spc="-25" dirty="0">
                <a:solidFill>
                  <a:srgbClr val="292959"/>
                </a:solidFill>
                <a:latin typeface="Trebuchet MS"/>
                <a:cs typeface="Trebuchet MS"/>
              </a:rPr>
              <a:t>economic</a:t>
            </a:r>
            <a:r>
              <a:rPr sz="2000" spc="-60" dirty="0">
                <a:solidFill>
                  <a:srgbClr val="292959"/>
                </a:solidFill>
                <a:latin typeface="Trebuchet MS"/>
                <a:cs typeface="Trebuchet MS"/>
              </a:rPr>
              <a:t> </a:t>
            </a:r>
            <a:r>
              <a:rPr sz="2000" spc="-90" dirty="0">
                <a:solidFill>
                  <a:srgbClr val="292959"/>
                </a:solidFill>
                <a:latin typeface="Trebuchet MS"/>
                <a:cs typeface="Trebuchet MS"/>
              </a:rPr>
              <a:t>commitment</a:t>
            </a:r>
            <a:r>
              <a:rPr sz="2000" spc="-60" dirty="0">
                <a:solidFill>
                  <a:srgbClr val="292959"/>
                </a:solidFill>
                <a:latin typeface="Trebuchet MS"/>
                <a:cs typeface="Trebuchet MS"/>
              </a:rPr>
              <a:t> </a:t>
            </a:r>
            <a:r>
              <a:rPr sz="2000" spc="-35" dirty="0">
                <a:solidFill>
                  <a:srgbClr val="292959"/>
                </a:solidFill>
                <a:latin typeface="Trebuchet MS"/>
                <a:cs typeface="Trebuchet MS"/>
              </a:rPr>
              <a:t>to</a:t>
            </a:r>
            <a:r>
              <a:rPr sz="2000" spc="-60" dirty="0">
                <a:solidFill>
                  <a:srgbClr val="292959"/>
                </a:solidFill>
                <a:latin typeface="Trebuchet MS"/>
                <a:cs typeface="Trebuchet MS"/>
              </a:rPr>
              <a:t> </a:t>
            </a:r>
            <a:r>
              <a:rPr sz="2000" spc="-130" dirty="0">
                <a:solidFill>
                  <a:srgbClr val="292959"/>
                </a:solidFill>
                <a:latin typeface="Trebuchet MS"/>
                <a:cs typeface="Trebuchet MS"/>
              </a:rPr>
              <a:t>joint</a:t>
            </a:r>
            <a:r>
              <a:rPr sz="2000" spc="-60" dirty="0">
                <a:solidFill>
                  <a:srgbClr val="292959"/>
                </a:solidFill>
                <a:latin typeface="Trebuchet MS"/>
                <a:cs typeface="Trebuchet MS"/>
              </a:rPr>
              <a:t> </a:t>
            </a:r>
            <a:r>
              <a:rPr sz="2000" spc="-105" dirty="0">
                <a:solidFill>
                  <a:srgbClr val="292959"/>
                </a:solidFill>
                <a:latin typeface="Trebuchet MS"/>
                <a:cs typeface="Trebuchet MS"/>
              </a:rPr>
              <a:t>enterprise’:</a:t>
            </a:r>
            <a:r>
              <a:rPr sz="2000" spc="-65" dirty="0">
                <a:solidFill>
                  <a:srgbClr val="292959"/>
                </a:solidFill>
                <a:latin typeface="Trebuchet MS"/>
                <a:cs typeface="Trebuchet MS"/>
              </a:rPr>
              <a:t> </a:t>
            </a:r>
            <a:r>
              <a:rPr sz="2000" i="1" spc="160" dirty="0">
                <a:solidFill>
                  <a:srgbClr val="292959"/>
                </a:solidFill>
                <a:latin typeface="Gill Sans MT"/>
                <a:cs typeface="Gill Sans MT"/>
              </a:rPr>
              <a:t>Jones</a:t>
            </a:r>
            <a:r>
              <a:rPr sz="2000" i="1" spc="-15" dirty="0">
                <a:solidFill>
                  <a:srgbClr val="292959"/>
                </a:solidFill>
                <a:latin typeface="Gill Sans MT"/>
                <a:cs typeface="Gill Sans MT"/>
              </a:rPr>
              <a:t> </a:t>
            </a:r>
            <a:r>
              <a:rPr sz="2000" i="1" spc="95" dirty="0">
                <a:solidFill>
                  <a:srgbClr val="292959"/>
                </a:solidFill>
                <a:latin typeface="Gill Sans MT"/>
                <a:cs typeface="Gill Sans MT"/>
              </a:rPr>
              <a:t>v</a:t>
            </a:r>
            <a:r>
              <a:rPr sz="2000" i="1" spc="-15" dirty="0">
                <a:solidFill>
                  <a:srgbClr val="292959"/>
                </a:solidFill>
                <a:latin typeface="Gill Sans MT"/>
                <a:cs typeface="Gill Sans MT"/>
              </a:rPr>
              <a:t> </a:t>
            </a:r>
            <a:r>
              <a:rPr sz="2000" i="1" spc="60" dirty="0">
                <a:solidFill>
                  <a:srgbClr val="292959"/>
                </a:solidFill>
                <a:latin typeface="Gill Sans MT"/>
                <a:cs typeface="Gill Sans MT"/>
              </a:rPr>
              <a:t>Kernott,</a:t>
            </a:r>
            <a:r>
              <a:rPr sz="2000" i="1" spc="-15" dirty="0">
                <a:solidFill>
                  <a:srgbClr val="292959"/>
                </a:solidFill>
                <a:latin typeface="Gill Sans MT"/>
                <a:cs typeface="Gill Sans MT"/>
              </a:rPr>
              <a:t> </a:t>
            </a:r>
            <a:r>
              <a:rPr sz="2000" spc="-65" dirty="0">
                <a:solidFill>
                  <a:srgbClr val="292959"/>
                </a:solidFill>
                <a:latin typeface="Trebuchet MS"/>
                <a:cs typeface="Trebuchet MS"/>
              </a:rPr>
              <a:t>may</a:t>
            </a:r>
            <a:r>
              <a:rPr sz="2000" spc="-60" dirty="0">
                <a:solidFill>
                  <a:srgbClr val="292959"/>
                </a:solidFill>
                <a:latin typeface="Trebuchet MS"/>
                <a:cs typeface="Trebuchet MS"/>
              </a:rPr>
              <a:t> </a:t>
            </a:r>
            <a:r>
              <a:rPr sz="2000" spc="-10" dirty="0">
                <a:solidFill>
                  <a:srgbClr val="292959"/>
                </a:solidFill>
                <a:latin typeface="Trebuchet MS"/>
                <a:cs typeface="Trebuchet MS"/>
              </a:rPr>
              <a:t>give</a:t>
            </a:r>
            <a:r>
              <a:rPr sz="2000" spc="-60" dirty="0">
                <a:solidFill>
                  <a:srgbClr val="292959"/>
                </a:solidFill>
                <a:latin typeface="Trebuchet MS"/>
                <a:cs typeface="Trebuchet MS"/>
              </a:rPr>
              <a:t> </a:t>
            </a:r>
            <a:r>
              <a:rPr sz="2000" spc="-75" dirty="0">
                <a:solidFill>
                  <a:srgbClr val="292959"/>
                </a:solidFill>
                <a:latin typeface="Trebuchet MS"/>
                <a:cs typeface="Trebuchet MS"/>
              </a:rPr>
              <a:t>rise</a:t>
            </a:r>
            <a:r>
              <a:rPr sz="2000" spc="-65" dirty="0">
                <a:solidFill>
                  <a:srgbClr val="292959"/>
                </a:solidFill>
                <a:latin typeface="Trebuchet MS"/>
                <a:cs typeface="Trebuchet MS"/>
              </a:rPr>
              <a:t> </a:t>
            </a:r>
            <a:r>
              <a:rPr sz="2000" spc="-25" dirty="0">
                <a:solidFill>
                  <a:srgbClr val="292959"/>
                </a:solidFill>
                <a:latin typeface="Trebuchet MS"/>
                <a:cs typeface="Trebuchet MS"/>
              </a:rPr>
              <a:t>to </a:t>
            </a:r>
            <a:r>
              <a:rPr sz="2000" spc="-65" dirty="0">
                <a:solidFill>
                  <a:srgbClr val="292959"/>
                </a:solidFill>
                <a:latin typeface="Trebuchet MS"/>
                <a:cs typeface="Trebuchet MS"/>
              </a:rPr>
              <a:t>presumption</a:t>
            </a:r>
            <a:r>
              <a:rPr sz="2000" spc="-85" dirty="0">
                <a:solidFill>
                  <a:srgbClr val="292959"/>
                </a:solidFill>
                <a:latin typeface="Trebuchet MS"/>
                <a:cs typeface="Trebuchet MS"/>
              </a:rPr>
              <a:t> </a:t>
            </a:r>
            <a:r>
              <a:rPr sz="2000" dirty="0">
                <a:solidFill>
                  <a:srgbClr val="292959"/>
                </a:solidFill>
                <a:latin typeface="Trebuchet MS"/>
                <a:cs typeface="Trebuchet MS"/>
              </a:rPr>
              <a:t>of</a:t>
            </a:r>
            <a:r>
              <a:rPr sz="2000" spc="-85" dirty="0">
                <a:solidFill>
                  <a:srgbClr val="292959"/>
                </a:solidFill>
                <a:latin typeface="Trebuchet MS"/>
                <a:cs typeface="Trebuchet MS"/>
              </a:rPr>
              <a:t> </a:t>
            </a:r>
            <a:r>
              <a:rPr sz="2000" spc="-10" dirty="0">
                <a:solidFill>
                  <a:srgbClr val="292959"/>
                </a:solidFill>
                <a:latin typeface="Trebuchet MS"/>
                <a:cs typeface="Trebuchet MS"/>
              </a:rPr>
              <a:t>equality</a:t>
            </a:r>
            <a:endParaRPr sz="2000">
              <a:latin typeface="Trebuchet MS"/>
              <a:cs typeface="Trebuchet MS"/>
            </a:endParaRPr>
          </a:p>
          <a:p>
            <a:pPr marL="12700">
              <a:lnSpc>
                <a:spcPct val="100000"/>
              </a:lnSpc>
              <a:spcBef>
                <a:spcPts val="900"/>
              </a:spcBef>
            </a:pPr>
            <a:r>
              <a:rPr sz="2000" spc="80" dirty="0">
                <a:solidFill>
                  <a:srgbClr val="292959"/>
                </a:solidFill>
                <a:latin typeface="Trebuchet MS"/>
                <a:cs typeface="Trebuchet MS"/>
              </a:rPr>
              <a:t>Can</a:t>
            </a:r>
            <a:r>
              <a:rPr sz="2000" spc="-40" dirty="0">
                <a:solidFill>
                  <a:srgbClr val="292959"/>
                </a:solidFill>
                <a:latin typeface="Trebuchet MS"/>
                <a:cs typeface="Trebuchet MS"/>
              </a:rPr>
              <a:t> </a:t>
            </a:r>
            <a:r>
              <a:rPr sz="2000" dirty="0">
                <a:solidFill>
                  <a:srgbClr val="292959"/>
                </a:solidFill>
                <a:latin typeface="Trebuchet MS"/>
                <a:cs typeface="Trebuchet MS"/>
              </a:rPr>
              <a:t>change</a:t>
            </a:r>
            <a:r>
              <a:rPr sz="2000" spc="-40" dirty="0">
                <a:solidFill>
                  <a:srgbClr val="292959"/>
                </a:solidFill>
                <a:latin typeface="Trebuchet MS"/>
                <a:cs typeface="Trebuchet MS"/>
              </a:rPr>
              <a:t> </a:t>
            </a:r>
            <a:r>
              <a:rPr sz="2000" spc="-90" dirty="0">
                <a:solidFill>
                  <a:srgbClr val="292959"/>
                </a:solidFill>
                <a:latin typeface="Trebuchet MS"/>
                <a:cs typeface="Trebuchet MS"/>
              </a:rPr>
              <a:t>intention</a:t>
            </a:r>
            <a:r>
              <a:rPr sz="2000" spc="-40" dirty="0">
                <a:solidFill>
                  <a:srgbClr val="292959"/>
                </a:solidFill>
                <a:latin typeface="Trebuchet MS"/>
                <a:cs typeface="Trebuchet MS"/>
              </a:rPr>
              <a:t> </a:t>
            </a:r>
            <a:r>
              <a:rPr sz="2000" spc="-55" dirty="0">
                <a:solidFill>
                  <a:srgbClr val="292959"/>
                </a:solidFill>
                <a:latin typeface="Trebuchet MS"/>
                <a:cs typeface="Trebuchet MS"/>
              </a:rPr>
              <a:t>after</a:t>
            </a:r>
            <a:r>
              <a:rPr sz="2000" spc="-40" dirty="0">
                <a:solidFill>
                  <a:srgbClr val="292959"/>
                </a:solidFill>
                <a:latin typeface="Trebuchet MS"/>
                <a:cs typeface="Trebuchet MS"/>
              </a:rPr>
              <a:t> </a:t>
            </a:r>
            <a:r>
              <a:rPr sz="2000" spc="-50" dirty="0">
                <a:solidFill>
                  <a:srgbClr val="292959"/>
                </a:solidFill>
                <a:latin typeface="Trebuchet MS"/>
                <a:cs typeface="Trebuchet MS"/>
              </a:rPr>
              <a:t>conveyance,</a:t>
            </a:r>
            <a:r>
              <a:rPr sz="2000" spc="-40" dirty="0">
                <a:solidFill>
                  <a:srgbClr val="292959"/>
                </a:solidFill>
                <a:latin typeface="Trebuchet MS"/>
                <a:cs typeface="Trebuchet MS"/>
              </a:rPr>
              <a:t> </a:t>
            </a:r>
            <a:r>
              <a:rPr sz="2000" spc="-65" dirty="0">
                <a:solidFill>
                  <a:srgbClr val="292959"/>
                </a:solidFill>
                <a:latin typeface="Trebuchet MS"/>
                <a:cs typeface="Trebuchet MS"/>
              </a:rPr>
              <a:t>but</a:t>
            </a:r>
            <a:r>
              <a:rPr sz="2000" spc="-40" dirty="0">
                <a:solidFill>
                  <a:srgbClr val="292959"/>
                </a:solidFill>
                <a:latin typeface="Trebuchet MS"/>
                <a:cs typeface="Trebuchet MS"/>
              </a:rPr>
              <a:t> </a:t>
            </a:r>
            <a:r>
              <a:rPr sz="2000" spc="-95" dirty="0">
                <a:solidFill>
                  <a:srgbClr val="292959"/>
                </a:solidFill>
                <a:latin typeface="Trebuchet MS"/>
                <a:cs typeface="Trebuchet MS"/>
              </a:rPr>
              <a:t>this</a:t>
            </a:r>
            <a:r>
              <a:rPr sz="2000" spc="-40" dirty="0">
                <a:solidFill>
                  <a:srgbClr val="292959"/>
                </a:solidFill>
                <a:latin typeface="Trebuchet MS"/>
                <a:cs typeface="Trebuchet MS"/>
              </a:rPr>
              <a:t> </a:t>
            </a:r>
            <a:r>
              <a:rPr sz="2000" spc="-105" dirty="0">
                <a:solidFill>
                  <a:srgbClr val="292959"/>
                </a:solidFill>
                <a:latin typeface="Trebuchet MS"/>
                <a:cs typeface="Trebuchet MS"/>
              </a:rPr>
              <a:t>must</a:t>
            </a:r>
            <a:r>
              <a:rPr sz="2000" spc="-40" dirty="0">
                <a:solidFill>
                  <a:srgbClr val="292959"/>
                </a:solidFill>
                <a:latin typeface="Trebuchet MS"/>
                <a:cs typeface="Trebuchet MS"/>
              </a:rPr>
              <a:t> </a:t>
            </a:r>
            <a:r>
              <a:rPr sz="2000" dirty="0">
                <a:solidFill>
                  <a:srgbClr val="292959"/>
                </a:solidFill>
                <a:latin typeface="Trebuchet MS"/>
                <a:cs typeface="Trebuchet MS"/>
              </a:rPr>
              <a:t>be</a:t>
            </a:r>
            <a:r>
              <a:rPr sz="2000" spc="-40" dirty="0">
                <a:solidFill>
                  <a:srgbClr val="292959"/>
                </a:solidFill>
                <a:latin typeface="Trebuchet MS"/>
                <a:cs typeface="Trebuchet MS"/>
              </a:rPr>
              <a:t> </a:t>
            </a:r>
            <a:r>
              <a:rPr sz="2000" spc="-10" dirty="0">
                <a:solidFill>
                  <a:srgbClr val="292959"/>
                </a:solidFill>
                <a:latin typeface="Trebuchet MS"/>
                <a:cs typeface="Trebuchet MS"/>
              </a:rPr>
              <a:t>evidenced</a:t>
            </a:r>
            <a:endParaRPr sz="2000">
              <a:latin typeface="Trebuchet MS"/>
              <a:cs typeface="Trebuchet MS"/>
            </a:endParaRPr>
          </a:p>
        </p:txBody>
      </p:sp>
      <p:sp>
        <p:nvSpPr>
          <p:cNvPr id="17" name="object 17" descr="$PPTXTitle"/>
          <p:cNvSpPr txBox="1">
            <a:spLocks noGrp="1"/>
          </p:cNvSpPr>
          <p:nvPr>
            <p:ph type="title"/>
          </p:nvPr>
        </p:nvSpPr>
        <p:spPr>
          <a:xfrm>
            <a:off x="597084" y="837406"/>
            <a:ext cx="7693025" cy="1168400"/>
          </a:xfrm>
          <a:prstGeom prst="rect">
            <a:avLst/>
          </a:prstGeom>
        </p:spPr>
        <p:txBody>
          <a:bodyPr vert="horz" wrap="square" lIns="0" tIns="12700" rIns="0" bIns="0" rtlCol="0">
            <a:spAutoFit/>
          </a:bodyPr>
          <a:lstStyle/>
          <a:p>
            <a:pPr marL="12700">
              <a:lnSpc>
                <a:spcPct val="100000"/>
              </a:lnSpc>
              <a:spcBef>
                <a:spcPts val="100"/>
              </a:spcBef>
            </a:pPr>
            <a:r>
              <a:rPr sz="7500" spc="-10" dirty="0"/>
              <a:t>QUANTIFICATION</a:t>
            </a:r>
            <a:endParaRPr sz="7500"/>
          </a:p>
        </p:txBody>
      </p:sp>
      <p:grpSp>
        <p:nvGrpSpPr>
          <p:cNvPr id="18" name="object 18"/>
          <p:cNvGrpSpPr/>
          <p:nvPr/>
        </p:nvGrpSpPr>
        <p:grpSpPr>
          <a:xfrm>
            <a:off x="11506196" y="7080190"/>
            <a:ext cx="6867525" cy="2741930"/>
            <a:chOff x="11506196" y="7080190"/>
            <a:chExt cx="6867525" cy="2741930"/>
          </a:xfrm>
        </p:grpSpPr>
        <p:sp>
          <p:nvSpPr>
            <p:cNvPr id="19" name="object 19"/>
            <p:cNvSpPr/>
            <p:nvPr/>
          </p:nvSpPr>
          <p:spPr>
            <a:xfrm>
              <a:off x="11591254" y="7165914"/>
              <a:ext cx="6697345" cy="2570480"/>
            </a:xfrm>
            <a:custGeom>
              <a:avLst/>
              <a:gdLst/>
              <a:ahLst/>
              <a:cxnLst/>
              <a:rect l="l" t="t" r="r" b="b"/>
              <a:pathLst>
                <a:path w="6697344" h="2570479">
                  <a:moveTo>
                    <a:pt x="3347660" y="0"/>
                  </a:moveTo>
                  <a:lnTo>
                    <a:pt x="6696740" y="433983"/>
                  </a:lnTo>
                  <a:lnTo>
                    <a:pt x="6696741" y="2570263"/>
                  </a:lnTo>
                  <a:lnTo>
                    <a:pt x="0" y="2570263"/>
                  </a:lnTo>
                  <a:lnTo>
                    <a:pt x="0" y="433799"/>
                  </a:lnTo>
                  <a:lnTo>
                    <a:pt x="3347660" y="0"/>
                  </a:lnTo>
                  <a:close/>
                </a:path>
              </a:pathLst>
            </a:custGeom>
            <a:solidFill>
              <a:srgbClr val="00B3AF"/>
            </a:solidFill>
          </p:spPr>
          <p:txBody>
            <a:bodyPr wrap="square" lIns="0" tIns="0" rIns="0" bIns="0" rtlCol="0"/>
            <a:lstStyle/>
            <a:p>
              <a:endParaRPr/>
            </a:p>
          </p:txBody>
        </p:sp>
        <p:sp>
          <p:nvSpPr>
            <p:cNvPr id="20" name="object 20"/>
            <p:cNvSpPr/>
            <p:nvPr/>
          </p:nvSpPr>
          <p:spPr>
            <a:xfrm>
              <a:off x="11591921" y="7165915"/>
              <a:ext cx="6696075" cy="2570480"/>
            </a:xfrm>
            <a:custGeom>
              <a:avLst/>
              <a:gdLst/>
              <a:ahLst/>
              <a:cxnLst/>
              <a:rect l="l" t="t" r="r" b="b"/>
              <a:pathLst>
                <a:path w="6696075" h="2570479">
                  <a:moveTo>
                    <a:pt x="0" y="433713"/>
                  </a:moveTo>
                  <a:lnTo>
                    <a:pt x="3346995" y="0"/>
                  </a:lnTo>
                  <a:lnTo>
                    <a:pt x="6696074" y="433983"/>
                  </a:lnTo>
                  <a:lnTo>
                    <a:pt x="6696073" y="2570262"/>
                  </a:lnTo>
                  <a:lnTo>
                    <a:pt x="0" y="2570262"/>
                  </a:lnTo>
                </a:path>
              </a:pathLst>
            </a:custGeom>
            <a:ln w="171449">
              <a:solidFill>
                <a:srgbClr val="FED307"/>
              </a:solidFill>
            </a:ln>
          </p:spPr>
          <p:txBody>
            <a:bodyPr wrap="square" lIns="0" tIns="0" rIns="0" bIns="0" rtlCol="0"/>
            <a:lstStyle/>
            <a:p>
              <a:endParaRPr/>
            </a:p>
          </p:txBody>
        </p:sp>
      </p:grpSp>
      <p:sp>
        <p:nvSpPr>
          <p:cNvPr id="21" name="object 21"/>
          <p:cNvSpPr txBox="1"/>
          <p:nvPr/>
        </p:nvSpPr>
        <p:spPr>
          <a:xfrm>
            <a:off x="12052766" y="7784924"/>
            <a:ext cx="5772150" cy="1591310"/>
          </a:xfrm>
          <a:prstGeom prst="rect">
            <a:avLst/>
          </a:prstGeom>
        </p:spPr>
        <p:txBody>
          <a:bodyPr vert="horz" wrap="square" lIns="0" tIns="12700" rIns="0" bIns="0" rtlCol="0">
            <a:spAutoFit/>
          </a:bodyPr>
          <a:lstStyle/>
          <a:p>
            <a:pPr algn="ctr">
              <a:lnSpc>
                <a:spcPct val="100000"/>
              </a:lnSpc>
              <a:spcBef>
                <a:spcPts val="100"/>
              </a:spcBef>
            </a:pPr>
            <a:r>
              <a:rPr sz="3400" b="1" spc="-50" dirty="0">
                <a:solidFill>
                  <a:srgbClr val="FFFFFF"/>
                </a:solidFill>
                <a:latin typeface="Trebuchet MS"/>
                <a:cs typeface="Trebuchet MS"/>
              </a:rPr>
              <a:t>Key</a:t>
            </a:r>
            <a:r>
              <a:rPr sz="3400" b="1" spc="-145" dirty="0">
                <a:solidFill>
                  <a:srgbClr val="FFFFFF"/>
                </a:solidFill>
                <a:latin typeface="Trebuchet MS"/>
                <a:cs typeface="Trebuchet MS"/>
              </a:rPr>
              <a:t> </a:t>
            </a:r>
            <a:r>
              <a:rPr sz="3400" b="1" dirty="0">
                <a:solidFill>
                  <a:srgbClr val="FFFFFF"/>
                </a:solidFill>
                <a:latin typeface="Trebuchet MS"/>
                <a:cs typeface="Trebuchet MS"/>
              </a:rPr>
              <a:t>sources:</a:t>
            </a:r>
            <a:r>
              <a:rPr sz="3400" b="1" spc="-75" dirty="0">
                <a:solidFill>
                  <a:srgbClr val="FFFFFF"/>
                </a:solidFill>
                <a:latin typeface="Trebuchet MS"/>
                <a:cs typeface="Trebuchet MS"/>
              </a:rPr>
              <a:t> </a:t>
            </a:r>
            <a:r>
              <a:rPr sz="3400" i="1" spc="235" dirty="0">
                <a:solidFill>
                  <a:srgbClr val="FFFFFF"/>
                </a:solidFill>
                <a:latin typeface="Gill Sans MT"/>
                <a:cs typeface="Gill Sans MT"/>
              </a:rPr>
              <a:t>Stack</a:t>
            </a:r>
            <a:r>
              <a:rPr sz="3400" i="1" spc="10" dirty="0">
                <a:solidFill>
                  <a:srgbClr val="FFFFFF"/>
                </a:solidFill>
                <a:latin typeface="Gill Sans MT"/>
                <a:cs typeface="Gill Sans MT"/>
              </a:rPr>
              <a:t> </a:t>
            </a:r>
            <a:r>
              <a:rPr sz="3400" i="1" spc="165" dirty="0">
                <a:solidFill>
                  <a:srgbClr val="FFFFFF"/>
                </a:solidFill>
                <a:latin typeface="Gill Sans MT"/>
                <a:cs typeface="Gill Sans MT"/>
              </a:rPr>
              <a:t>v</a:t>
            </a:r>
            <a:r>
              <a:rPr sz="3400" i="1" spc="10" dirty="0">
                <a:solidFill>
                  <a:srgbClr val="FFFFFF"/>
                </a:solidFill>
                <a:latin typeface="Gill Sans MT"/>
                <a:cs typeface="Gill Sans MT"/>
              </a:rPr>
              <a:t> </a:t>
            </a:r>
            <a:r>
              <a:rPr sz="3400" i="1" spc="235" dirty="0">
                <a:solidFill>
                  <a:srgbClr val="FFFFFF"/>
                </a:solidFill>
                <a:latin typeface="Gill Sans MT"/>
                <a:cs typeface="Gill Sans MT"/>
              </a:rPr>
              <a:t>Dowden</a:t>
            </a:r>
            <a:endParaRPr sz="3400">
              <a:latin typeface="Gill Sans MT"/>
              <a:cs typeface="Gill Sans MT"/>
            </a:endParaRPr>
          </a:p>
          <a:p>
            <a:pPr algn="ctr">
              <a:lnSpc>
                <a:spcPct val="100000"/>
              </a:lnSpc>
              <a:spcBef>
                <a:spcPts val="45"/>
              </a:spcBef>
            </a:pPr>
            <a:r>
              <a:rPr sz="3400" dirty="0">
                <a:solidFill>
                  <a:srgbClr val="FFFFFF"/>
                </a:solidFill>
                <a:latin typeface="Trebuchet MS"/>
                <a:cs typeface="Trebuchet MS"/>
              </a:rPr>
              <a:t>[2007]</a:t>
            </a:r>
            <a:r>
              <a:rPr sz="3400" spc="-40" dirty="0">
                <a:solidFill>
                  <a:srgbClr val="FFFFFF"/>
                </a:solidFill>
                <a:latin typeface="Trebuchet MS"/>
                <a:cs typeface="Trebuchet MS"/>
              </a:rPr>
              <a:t> </a:t>
            </a:r>
            <a:r>
              <a:rPr sz="3400" spc="-254" dirty="0">
                <a:solidFill>
                  <a:srgbClr val="FFFFFF"/>
                </a:solidFill>
                <a:latin typeface="Trebuchet MS"/>
                <a:cs typeface="Trebuchet MS"/>
              </a:rPr>
              <a:t>UKHL</a:t>
            </a:r>
            <a:r>
              <a:rPr sz="3400" spc="-35" dirty="0">
                <a:solidFill>
                  <a:srgbClr val="FFFFFF"/>
                </a:solidFill>
                <a:latin typeface="Trebuchet MS"/>
                <a:cs typeface="Trebuchet MS"/>
              </a:rPr>
              <a:t> </a:t>
            </a:r>
            <a:r>
              <a:rPr sz="3400" spc="-434" dirty="0">
                <a:solidFill>
                  <a:srgbClr val="FFFFFF"/>
                </a:solidFill>
                <a:latin typeface="Trebuchet MS"/>
                <a:cs typeface="Trebuchet MS"/>
              </a:rPr>
              <a:t>17;</a:t>
            </a:r>
            <a:r>
              <a:rPr sz="3400" spc="-40" dirty="0">
                <a:solidFill>
                  <a:srgbClr val="FFFFFF"/>
                </a:solidFill>
                <a:latin typeface="Trebuchet MS"/>
                <a:cs typeface="Trebuchet MS"/>
              </a:rPr>
              <a:t> </a:t>
            </a:r>
            <a:r>
              <a:rPr sz="3400" i="1" spc="275" dirty="0">
                <a:solidFill>
                  <a:srgbClr val="FFFFFF"/>
                </a:solidFill>
                <a:latin typeface="Gill Sans MT"/>
                <a:cs typeface="Gill Sans MT"/>
              </a:rPr>
              <a:t>Jones</a:t>
            </a:r>
            <a:r>
              <a:rPr sz="3400" i="1" spc="45" dirty="0">
                <a:solidFill>
                  <a:srgbClr val="FFFFFF"/>
                </a:solidFill>
                <a:latin typeface="Gill Sans MT"/>
                <a:cs typeface="Gill Sans MT"/>
              </a:rPr>
              <a:t> </a:t>
            </a:r>
            <a:r>
              <a:rPr sz="3400" i="1" spc="165" dirty="0">
                <a:solidFill>
                  <a:srgbClr val="FFFFFF"/>
                </a:solidFill>
                <a:latin typeface="Gill Sans MT"/>
                <a:cs typeface="Gill Sans MT"/>
              </a:rPr>
              <a:t>v</a:t>
            </a:r>
            <a:r>
              <a:rPr sz="3400" i="1" spc="45" dirty="0">
                <a:solidFill>
                  <a:srgbClr val="FFFFFF"/>
                </a:solidFill>
                <a:latin typeface="Gill Sans MT"/>
                <a:cs typeface="Gill Sans MT"/>
              </a:rPr>
              <a:t> </a:t>
            </a:r>
            <a:r>
              <a:rPr sz="3400" i="1" spc="105" dirty="0">
                <a:solidFill>
                  <a:srgbClr val="FFFFFF"/>
                </a:solidFill>
                <a:latin typeface="Gill Sans MT"/>
                <a:cs typeface="Gill Sans MT"/>
              </a:rPr>
              <a:t>Kernott</a:t>
            </a:r>
            <a:endParaRPr sz="3400">
              <a:latin typeface="Gill Sans MT"/>
              <a:cs typeface="Gill Sans MT"/>
            </a:endParaRPr>
          </a:p>
          <a:p>
            <a:pPr algn="ctr">
              <a:lnSpc>
                <a:spcPct val="100000"/>
              </a:lnSpc>
              <a:spcBef>
                <a:spcPts val="45"/>
              </a:spcBef>
            </a:pPr>
            <a:r>
              <a:rPr sz="3400" spc="-235" dirty="0">
                <a:solidFill>
                  <a:srgbClr val="FFFFFF"/>
                </a:solidFill>
                <a:latin typeface="Trebuchet MS"/>
                <a:cs typeface="Trebuchet MS"/>
              </a:rPr>
              <a:t>[2011]</a:t>
            </a:r>
            <a:r>
              <a:rPr sz="3400" spc="-75" dirty="0">
                <a:solidFill>
                  <a:srgbClr val="FFFFFF"/>
                </a:solidFill>
                <a:latin typeface="Trebuchet MS"/>
                <a:cs typeface="Trebuchet MS"/>
              </a:rPr>
              <a:t> </a:t>
            </a:r>
            <a:r>
              <a:rPr sz="3400" spc="70" dirty="0">
                <a:solidFill>
                  <a:srgbClr val="FFFFFF"/>
                </a:solidFill>
                <a:latin typeface="Trebuchet MS"/>
                <a:cs typeface="Trebuchet MS"/>
              </a:rPr>
              <a:t>UKSC</a:t>
            </a:r>
            <a:r>
              <a:rPr sz="3400" spc="-75" dirty="0">
                <a:solidFill>
                  <a:srgbClr val="FFFFFF"/>
                </a:solidFill>
                <a:latin typeface="Trebuchet MS"/>
                <a:cs typeface="Trebuchet MS"/>
              </a:rPr>
              <a:t> </a:t>
            </a:r>
            <a:r>
              <a:rPr sz="3400" spc="-25" dirty="0">
                <a:solidFill>
                  <a:srgbClr val="FFFFFF"/>
                </a:solidFill>
                <a:latin typeface="Trebuchet MS"/>
                <a:cs typeface="Trebuchet MS"/>
              </a:rPr>
              <a:t>53</a:t>
            </a:r>
            <a:endParaRPr sz="3400">
              <a:latin typeface="Trebuchet MS"/>
              <a:cs typeface="Trebuchet MS"/>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866959" y="2305525"/>
            <a:ext cx="95250" cy="95249"/>
          </a:xfrm>
          <a:prstGeom prst="rect">
            <a:avLst/>
          </a:prstGeom>
        </p:spPr>
      </p:pic>
      <p:pic>
        <p:nvPicPr>
          <p:cNvPr id="3" name="object 3"/>
          <p:cNvPicPr/>
          <p:nvPr/>
        </p:nvPicPr>
        <p:blipFill>
          <a:blip r:embed="rId2" cstate="print"/>
          <a:stretch>
            <a:fillRect/>
          </a:stretch>
        </p:blipFill>
        <p:spPr>
          <a:xfrm>
            <a:off x="866959" y="3791425"/>
            <a:ext cx="95250" cy="95249"/>
          </a:xfrm>
          <a:prstGeom prst="rect">
            <a:avLst/>
          </a:prstGeom>
        </p:spPr>
      </p:pic>
      <p:pic>
        <p:nvPicPr>
          <p:cNvPr id="4" name="object 4"/>
          <p:cNvPicPr/>
          <p:nvPr/>
        </p:nvPicPr>
        <p:blipFill>
          <a:blip r:embed="rId2" cstate="print"/>
          <a:stretch>
            <a:fillRect/>
          </a:stretch>
        </p:blipFill>
        <p:spPr>
          <a:xfrm>
            <a:off x="866959" y="4782025"/>
            <a:ext cx="95250" cy="95249"/>
          </a:xfrm>
          <a:prstGeom prst="rect">
            <a:avLst/>
          </a:prstGeom>
        </p:spPr>
      </p:pic>
      <p:pic>
        <p:nvPicPr>
          <p:cNvPr id="5" name="object 5"/>
          <p:cNvPicPr/>
          <p:nvPr/>
        </p:nvPicPr>
        <p:blipFill>
          <a:blip r:embed="rId2" cstate="print"/>
          <a:stretch>
            <a:fillRect/>
          </a:stretch>
        </p:blipFill>
        <p:spPr>
          <a:xfrm>
            <a:off x="866959" y="5772624"/>
            <a:ext cx="95250" cy="95249"/>
          </a:xfrm>
          <a:prstGeom prst="rect">
            <a:avLst/>
          </a:prstGeom>
        </p:spPr>
      </p:pic>
      <p:pic>
        <p:nvPicPr>
          <p:cNvPr id="6" name="object 6"/>
          <p:cNvPicPr/>
          <p:nvPr/>
        </p:nvPicPr>
        <p:blipFill>
          <a:blip r:embed="rId3" cstate="print"/>
          <a:stretch>
            <a:fillRect/>
          </a:stretch>
        </p:blipFill>
        <p:spPr>
          <a:xfrm>
            <a:off x="1386071" y="6758462"/>
            <a:ext cx="104775" cy="104774"/>
          </a:xfrm>
          <a:prstGeom prst="rect">
            <a:avLst/>
          </a:prstGeom>
        </p:spPr>
      </p:pic>
      <p:sp>
        <p:nvSpPr>
          <p:cNvPr id="7" name="object 7"/>
          <p:cNvSpPr txBox="1"/>
          <p:nvPr/>
        </p:nvSpPr>
        <p:spPr>
          <a:xfrm>
            <a:off x="1115154" y="2001360"/>
            <a:ext cx="10472420" cy="5473700"/>
          </a:xfrm>
          <a:prstGeom prst="rect">
            <a:avLst/>
          </a:prstGeom>
        </p:spPr>
        <p:txBody>
          <a:bodyPr vert="horz" wrap="square" lIns="0" tIns="12700" rIns="0" bIns="0" rtlCol="0">
            <a:spAutoFit/>
          </a:bodyPr>
          <a:lstStyle/>
          <a:p>
            <a:pPr marL="12700" marR="5080">
              <a:lnSpc>
                <a:spcPct val="135400"/>
              </a:lnSpc>
              <a:spcBef>
                <a:spcPts val="100"/>
              </a:spcBef>
            </a:pPr>
            <a:r>
              <a:rPr sz="2400" spc="-125" dirty="0">
                <a:solidFill>
                  <a:srgbClr val="292959"/>
                </a:solidFill>
                <a:latin typeface="Trebuchet MS"/>
                <a:cs typeface="Trebuchet MS"/>
              </a:rPr>
              <a:t>In</a:t>
            </a:r>
            <a:r>
              <a:rPr sz="2400" spc="-75" dirty="0">
                <a:solidFill>
                  <a:srgbClr val="292959"/>
                </a:solidFill>
                <a:latin typeface="Trebuchet MS"/>
                <a:cs typeface="Trebuchet MS"/>
              </a:rPr>
              <a:t> </a:t>
            </a:r>
            <a:r>
              <a:rPr sz="2400" spc="-40" dirty="0">
                <a:solidFill>
                  <a:srgbClr val="292959"/>
                </a:solidFill>
                <a:latin typeface="Trebuchet MS"/>
                <a:cs typeface="Trebuchet MS"/>
              </a:rPr>
              <a:t>both</a:t>
            </a:r>
            <a:r>
              <a:rPr sz="2400" spc="-120" dirty="0">
                <a:solidFill>
                  <a:srgbClr val="292959"/>
                </a:solidFill>
                <a:latin typeface="Trebuchet MS"/>
                <a:cs typeface="Trebuchet MS"/>
              </a:rPr>
              <a:t> </a:t>
            </a:r>
            <a:r>
              <a:rPr sz="2400" spc="-35" dirty="0">
                <a:solidFill>
                  <a:srgbClr val="292959"/>
                </a:solidFill>
                <a:latin typeface="Trebuchet MS"/>
                <a:cs typeface="Trebuchet MS"/>
              </a:rPr>
              <a:t>single</a:t>
            </a:r>
            <a:r>
              <a:rPr sz="2400" spc="-90" dirty="0">
                <a:solidFill>
                  <a:srgbClr val="292959"/>
                </a:solidFill>
                <a:latin typeface="Trebuchet MS"/>
                <a:cs typeface="Trebuchet MS"/>
              </a:rPr>
              <a:t> </a:t>
            </a:r>
            <a:r>
              <a:rPr sz="2400" spc="-60" dirty="0">
                <a:solidFill>
                  <a:srgbClr val="292959"/>
                </a:solidFill>
                <a:latin typeface="Trebuchet MS"/>
                <a:cs typeface="Trebuchet MS"/>
              </a:rPr>
              <a:t>ownership</a:t>
            </a:r>
            <a:r>
              <a:rPr sz="2400" spc="-90" dirty="0">
                <a:solidFill>
                  <a:srgbClr val="292959"/>
                </a:solidFill>
                <a:latin typeface="Trebuchet MS"/>
                <a:cs typeface="Trebuchet MS"/>
              </a:rPr>
              <a:t> </a:t>
            </a:r>
            <a:r>
              <a:rPr sz="2400" dirty="0">
                <a:solidFill>
                  <a:srgbClr val="292959"/>
                </a:solidFill>
                <a:latin typeface="Trebuchet MS"/>
                <a:cs typeface="Trebuchet MS"/>
              </a:rPr>
              <a:t>and</a:t>
            </a:r>
            <a:r>
              <a:rPr sz="2400" spc="-90" dirty="0">
                <a:solidFill>
                  <a:srgbClr val="292959"/>
                </a:solidFill>
                <a:latin typeface="Trebuchet MS"/>
                <a:cs typeface="Trebuchet MS"/>
              </a:rPr>
              <a:t> </a:t>
            </a:r>
            <a:r>
              <a:rPr sz="2400" spc="-145" dirty="0">
                <a:solidFill>
                  <a:srgbClr val="292959"/>
                </a:solidFill>
                <a:latin typeface="Trebuchet MS"/>
                <a:cs typeface="Trebuchet MS"/>
              </a:rPr>
              <a:t>joint</a:t>
            </a:r>
            <a:r>
              <a:rPr sz="2400" spc="-75" dirty="0">
                <a:solidFill>
                  <a:srgbClr val="292959"/>
                </a:solidFill>
                <a:latin typeface="Trebuchet MS"/>
                <a:cs typeface="Trebuchet MS"/>
              </a:rPr>
              <a:t> </a:t>
            </a:r>
            <a:r>
              <a:rPr sz="2400" spc="-60" dirty="0">
                <a:solidFill>
                  <a:srgbClr val="292959"/>
                </a:solidFill>
                <a:latin typeface="Trebuchet MS"/>
                <a:cs typeface="Trebuchet MS"/>
              </a:rPr>
              <a:t>ownership</a:t>
            </a:r>
            <a:r>
              <a:rPr sz="2400" spc="-90" dirty="0">
                <a:solidFill>
                  <a:srgbClr val="292959"/>
                </a:solidFill>
                <a:latin typeface="Trebuchet MS"/>
                <a:cs typeface="Trebuchet MS"/>
              </a:rPr>
              <a:t> </a:t>
            </a:r>
            <a:r>
              <a:rPr sz="2400" spc="-30" dirty="0">
                <a:solidFill>
                  <a:srgbClr val="292959"/>
                </a:solidFill>
                <a:latin typeface="Trebuchet MS"/>
                <a:cs typeface="Trebuchet MS"/>
              </a:rPr>
              <a:t>cases,</a:t>
            </a:r>
            <a:r>
              <a:rPr sz="2400" spc="-85" dirty="0">
                <a:solidFill>
                  <a:srgbClr val="292959"/>
                </a:solidFill>
                <a:latin typeface="Trebuchet MS"/>
                <a:cs typeface="Trebuchet MS"/>
              </a:rPr>
              <a:t> </a:t>
            </a:r>
            <a:r>
              <a:rPr sz="2400" spc="-65" dirty="0">
                <a:solidFill>
                  <a:srgbClr val="292959"/>
                </a:solidFill>
                <a:latin typeface="Trebuchet MS"/>
                <a:cs typeface="Trebuchet MS"/>
              </a:rPr>
              <a:t>courts</a:t>
            </a:r>
            <a:r>
              <a:rPr sz="2400" spc="-90" dirty="0">
                <a:solidFill>
                  <a:srgbClr val="292959"/>
                </a:solidFill>
                <a:latin typeface="Trebuchet MS"/>
                <a:cs typeface="Trebuchet MS"/>
              </a:rPr>
              <a:t> </a:t>
            </a:r>
            <a:r>
              <a:rPr sz="2400" spc="-60" dirty="0">
                <a:solidFill>
                  <a:srgbClr val="292959"/>
                </a:solidFill>
                <a:latin typeface="Trebuchet MS"/>
                <a:cs typeface="Trebuchet MS"/>
              </a:rPr>
              <a:t>generally</a:t>
            </a:r>
            <a:r>
              <a:rPr sz="2400" spc="-90" dirty="0">
                <a:solidFill>
                  <a:srgbClr val="292959"/>
                </a:solidFill>
                <a:latin typeface="Trebuchet MS"/>
                <a:cs typeface="Trebuchet MS"/>
              </a:rPr>
              <a:t> </a:t>
            </a:r>
            <a:r>
              <a:rPr sz="2400" spc="-80" dirty="0">
                <a:solidFill>
                  <a:srgbClr val="292959"/>
                </a:solidFill>
                <a:latin typeface="Trebuchet MS"/>
                <a:cs typeface="Trebuchet MS"/>
              </a:rPr>
              <a:t>reluctant</a:t>
            </a:r>
            <a:r>
              <a:rPr sz="2400" spc="-90" dirty="0">
                <a:solidFill>
                  <a:srgbClr val="292959"/>
                </a:solidFill>
                <a:latin typeface="Trebuchet MS"/>
                <a:cs typeface="Trebuchet MS"/>
              </a:rPr>
              <a:t> </a:t>
            </a:r>
            <a:r>
              <a:rPr sz="2400" spc="-25" dirty="0">
                <a:solidFill>
                  <a:srgbClr val="292959"/>
                </a:solidFill>
                <a:latin typeface="Trebuchet MS"/>
                <a:cs typeface="Trebuchet MS"/>
              </a:rPr>
              <a:t>to </a:t>
            </a:r>
            <a:r>
              <a:rPr sz="2400" spc="-60" dirty="0">
                <a:solidFill>
                  <a:srgbClr val="292959"/>
                </a:solidFill>
                <a:latin typeface="Trebuchet MS"/>
                <a:cs typeface="Trebuchet MS"/>
              </a:rPr>
              <a:t>find</a:t>
            </a:r>
            <a:r>
              <a:rPr sz="2400" spc="-75" dirty="0">
                <a:solidFill>
                  <a:srgbClr val="292959"/>
                </a:solidFill>
                <a:latin typeface="Trebuchet MS"/>
                <a:cs typeface="Trebuchet MS"/>
              </a:rPr>
              <a:t> </a:t>
            </a:r>
            <a:r>
              <a:rPr sz="2400" spc="-70" dirty="0">
                <a:solidFill>
                  <a:srgbClr val="292959"/>
                </a:solidFill>
                <a:latin typeface="Trebuchet MS"/>
                <a:cs typeface="Trebuchet MS"/>
              </a:rPr>
              <a:t>that </a:t>
            </a:r>
            <a:r>
              <a:rPr sz="2400" spc="-90" dirty="0">
                <a:solidFill>
                  <a:srgbClr val="292959"/>
                </a:solidFill>
                <a:latin typeface="Trebuchet MS"/>
                <a:cs typeface="Trebuchet MS"/>
              </a:rPr>
              <a:t>the</a:t>
            </a:r>
            <a:r>
              <a:rPr sz="2400" spc="-70" dirty="0">
                <a:solidFill>
                  <a:srgbClr val="292959"/>
                </a:solidFill>
                <a:latin typeface="Trebuchet MS"/>
                <a:cs typeface="Trebuchet MS"/>
              </a:rPr>
              <a:t> </a:t>
            </a:r>
            <a:r>
              <a:rPr sz="2400" spc="-60" dirty="0">
                <a:solidFill>
                  <a:srgbClr val="292959"/>
                </a:solidFill>
                <a:latin typeface="Trebuchet MS"/>
                <a:cs typeface="Trebuchet MS"/>
              </a:rPr>
              <a:t>parties</a:t>
            </a:r>
            <a:r>
              <a:rPr sz="2400" spc="-70" dirty="0">
                <a:solidFill>
                  <a:srgbClr val="292959"/>
                </a:solidFill>
                <a:latin typeface="Trebuchet MS"/>
                <a:cs typeface="Trebuchet MS"/>
              </a:rPr>
              <a:t> </a:t>
            </a:r>
            <a:r>
              <a:rPr sz="2400" spc="-60" dirty="0">
                <a:solidFill>
                  <a:srgbClr val="292959"/>
                </a:solidFill>
                <a:latin typeface="Trebuchet MS"/>
                <a:cs typeface="Trebuchet MS"/>
              </a:rPr>
              <a:t>intended</a:t>
            </a:r>
            <a:r>
              <a:rPr sz="2400" spc="-75" dirty="0">
                <a:solidFill>
                  <a:srgbClr val="292959"/>
                </a:solidFill>
                <a:latin typeface="Trebuchet MS"/>
                <a:cs typeface="Trebuchet MS"/>
              </a:rPr>
              <a:t> </a:t>
            </a:r>
            <a:r>
              <a:rPr sz="2400" spc="100" dirty="0">
                <a:solidFill>
                  <a:srgbClr val="292959"/>
                </a:solidFill>
                <a:latin typeface="Trebuchet MS"/>
                <a:cs typeface="Trebuchet MS"/>
              </a:rPr>
              <a:t>a</a:t>
            </a:r>
            <a:r>
              <a:rPr sz="2400" spc="-70" dirty="0">
                <a:solidFill>
                  <a:srgbClr val="292959"/>
                </a:solidFill>
                <a:latin typeface="Trebuchet MS"/>
                <a:cs typeface="Trebuchet MS"/>
              </a:rPr>
              <a:t> </a:t>
            </a:r>
            <a:r>
              <a:rPr sz="2400" spc="-85" dirty="0">
                <a:solidFill>
                  <a:srgbClr val="292959"/>
                </a:solidFill>
                <a:latin typeface="Trebuchet MS"/>
                <a:cs typeface="Trebuchet MS"/>
              </a:rPr>
              <a:t>division</a:t>
            </a:r>
            <a:r>
              <a:rPr sz="2400" spc="-70" dirty="0">
                <a:solidFill>
                  <a:srgbClr val="292959"/>
                </a:solidFill>
                <a:latin typeface="Trebuchet MS"/>
                <a:cs typeface="Trebuchet MS"/>
              </a:rPr>
              <a:t> </a:t>
            </a:r>
            <a:r>
              <a:rPr sz="2400" dirty="0">
                <a:solidFill>
                  <a:srgbClr val="292959"/>
                </a:solidFill>
                <a:latin typeface="Trebuchet MS"/>
                <a:cs typeface="Trebuchet MS"/>
              </a:rPr>
              <a:t>based</a:t>
            </a:r>
            <a:r>
              <a:rPr sz="2400" spc="-70" dirty="0">
                <a:solidFill>
                  <a:srgbClr val="292959"/>
                </a:solidFill>
                <a:latin typeface="Trebuchet MS"/>
                <a:cs typeface="Trebuchet MS"/>
              </a:rPr>
              <a:t> </a:t>
            </a:r>
            <a:r>
              <a:rPr sz="2400" dirty="0">
                <a:solidFill>
                  <a:srgbClr val="292959"/>
                </a:solidFill>
                <a:latin typeface="Trebuchet MS"/>
                <a:cs typeface="Trebuchet MS"/>
              </a:rPr>
              <a:t>on</a:t>
            </a:r>
            <a:r>
              <a:rPr sz="2400" spc="-75" dirty="0">
                <a:solidFill>
                  <a:srgbClr val="292959"/>
                </a:solidFill>
                <a:latin typeface="Trebuchet MS"/>
                <a:cs typeface="Trebuchet MS"/>
              </a:rPr>
              <a:t> </a:t>
            </a:r>
            <a:r>
              <a:rPr sz="2400" spc="-130" dirty="0">
                <a:solidFill>
                  <a:srgbClr val="292959"/>
                </a:solidFill>
                <a:latin typeface="Trebuchet MS"/>
                <a:cs typeface="Trebuchet MS"/>
              </a:rPr>
              <a:t>their</a:t>
            </a:r>
            <a:r>
              <a:rPr sz="2400" spc="-70" dirty="0">
                <a:solidFill>
                  <a:srgbClr val="292959"/>
                </a:solidFill>
                <a:latin typeface="Trebuchet MS"/>
                <a:cs typeface="Trebuchet MS"/>
              </a:rPr>
              <a:t> </a:t>
            </a:r>
            <a:r>
              <a:rPr sz="2400" spc="-60" dirty="0">
                <a:solidFill>
                  <a:srgbClr val="292959"/>
                </a:solidFill>
                <a:latin typeface="Trebuchet MS"/>
                <a:cs typeface="Trebuchet MS"/>
              </a:rPr>
              <a:t>respective</a:t>
            </a:r>
            <a:r>
              <a:rPr sz="2400" spc="-70" dirty="0">
                <a:solidFill>
                  <a:srgbClr val="292959"/>
                </a:solidFill>
                <a:latin typeface="Trebuchet MS"/>
                <a:cs typeface="Trebuchet MS"/>
              </a:rPr>
              <a:t> </a:t>
            </a:r>
            <a:r>
              <a:rPr sz="2400" spc="-10" dirty="0">
                <a:solidFill>
                  <a:srgbClr val="292959"/>
                </a:solidFill>
                <a:latin typeface="Trebuchet MS"/>
                <a:cs typeface="Trebuchet MS"/>
              </a:rPr>
              <a:t>financial </a:t>
            </a:r>
            <a:r>
              <a:rPr sz="2400" spc="-95" dirty="0">
                <a:solidFill>
                  <a:srgbClr val="292959"/>
                </a:solidFill>
                <a:latin typeface="Trebuchet MS"/>
                <a:cs typeface="Trebuchet MS"/>
              </a:rPr>
              <a:t>contributions,</a:t>
            </a:r>
            <a:r>
              <a:rPr sz="2400" spc="-85" dirty="0">
                <a:solidFill>
                  <a:srgbClr val="292959"/>
                </a:solidFill>
                <a:latin typeface="Trebuchet MS"/>
                <a:cs typeface="Trebuchet MS"/>
              </a:rPr>
              <a:t> </a:t>
            </a:r>
            <a:r>
              <a:rPr sz="2400" spc="-65" dirty="0">
                <a:solidFill>
                  <a:srgbClr val="292959"/>
                </a:solidFill>
                <a:latin typeface="Trebuchet MS"/>
                <a:cs typeface="Trebuchet MS"/>
              </a:rPr>
              <a:t>starting</a:t>
            </a:r>
            <a:r>
              <a:rPr sz="2400" spc="-80" dirty="0">
                <a:solidFill>
                  <a:srgbClr val="292959"/>
                </a:solidFill>
                <a:latin typeface="Trebuchet MS"/>
                <a:cs typeface="Trebuchet MS"/>
              </a:rPr>
              <a:t> </a:t>
            </a:r>
            <a:r>
              <a:rPr sz="2400" spc="-65" dirty="0">
                <a:solidFill>
                  <a:srgbClr val="292959"/>
                </a:solidFill>
                <a:latin typeface="Trebuchet MS"/>
                <a:cs typeface="Trebuchet MS"/>
              </a:rPr>
              <a:t>point</a:t>
            </a:r>
            <a:r>
              <a:rPr sz="2400" spc="-80" dirty="0">
                <a:solidFill>
                  <a:srgbClr val="292959"/>
                </a:solidFill>
                <a:latin typeface="Trebuchet MS"/>
                <a:cs typeface="Trebuchet MS"/>
              </a:rPr>
              <a:t> </a:t>
            </a:r>
            <a:r>
              <a:rPr sz="2400" dirty="0">
                <a:solidFill>
                  <a:srgbClr val="292959"/>
                </a:solidFill>
                <a:latin typeface="Trebuchet MS"/>
                <a:cs typeface="Trebuchet MS"/>
              </a:rPr>
              <a:t>of</a:t>
            </a:r>
            <a:r>
              <a:rPr sz="2400" spc="-80" dirty="0">
                <a:solidFill>
                  <a:srgbClr val="292959"/>
                </a:solidFill>
                <a:latin typeface="Trebuchet MS"/>
                <a:cs typeface="Trebuchet MS"/>
              </a:rPr>
              <a:t> </a:t>
            </a:r>
            <a:r>
              <a:rPr sz="2400" spc="-20" dirty="0">
                <a:solidFill>
                  <a:srgbClr val="292959"/>
                </a:solidFill>
                <a:latin typeface="Trebuchet MS"/>
                <a:cs typeface="Trebuchet MS"/>
              </a:rPr>
              <a:t>assumed</a:t>
            </a:r>
            <a:r>
              <a:rPr sz="2400" spc="-80" dirty="0">
                <a:solidFill>
                  <a:srgbClr val="292959"/>
                </a:solidFill>
                <a:latin typeface="Trebuchet MS"/>
                <a:cs typeface="Trebuchet MS"/>
              </a:rPr>
              <a:t> </a:t>
            </a:r>
            <a:r>
              <a:rPr sz="2400" spc="-85" dirty="0">
                <a:solidFill>
                  <a:srgbClr val="292959"/>
                </a:solidFill>
                <a:latin typeface="Trebuchet MS"/>
                <a:cs typeface="Trebuchet MS"/>
              </a:rPr>
              <a:t>equality</a:t>
            </a:r>
            <a:r>
              <a:rPr sz="2400" spc="-80" dirty="0">
                <a:solidFill>
                  <a:srgbClr val="292959"/>
                </a:solidFill>
                <a:latin typeface="Trebuchet MS"/>
                <a:cs typeface="Trebuchet MS"/>
              </a:rPr>
              <a:t> </a:t>
            </a:r>
            <a:r>
              <a:rPr sz="2400" spc="-10" dirty="0">
                <a:solidFill>
                  <a:srgbClr val="292959"/>
                </a:solidFill>
                <a:latin typeface="Trebuchet MS"/>
                <a:cs typeface="Trebuchet MS"/>
              </a:rPr>
              <a:t>post</a:t>
            </a:r>
            <a:r>
              <a:rPr sz="2400" spc="-80" dirty="0">
                <a:solidFill>
                  <a:srgbClr val="292959"/>
                </a:solidFill>
                <a:latin typeface="Trebuchet MS"/>
                <a:cs typeface="Trebuchet MS"/>
              </a:rPr>
              <a:t> </a:t>
            </a:r>
            <a:r>
              <a:rPr sz="2400" i="1" spc="165" dirty="0">
                <a:solidFill>
                  <a:srgbClr val="292959"/>
                </a:solidFill>
                <a:latin typeface="Gill Sans MT"/>
                <a:cs typeface="Gill Sans MT"/>
              </a:rPr>
              <a:t>Stack</a:t>
            </a:r>
            <a:r>
              <a:rPr sz="2400" i="1" spc="-25" dirty="0">
                <a:solidFill>
                  <a:srgbClr val="292959"/>
                </a:solidFill>
                <a:latin typeface="Gill Sans MT"/>
                <a:cs typeface="Gill Sans MT"/>
              </a:rPr>
              <a:t> </a:t>
            </a:r>
            <a:r>
              <a:rPr sz="2400" dirty="0">
                <a:solidFill>
                  <a:srgbClr val="292959"/>
                </a:solidFill>
                <a:latin typeface="Trebuchet MS"/>
                <a:cs typeface="Trebuchet MS"/>
              </a:rPr>
              <a:t>and</a:t>
            </a:r>
            <a:r>
              <a:rPr sz="2400" spc="-80" dirty="0">
                <a:solidFill>
                  <a:srgbClr val="292959"/>
                </a:solidFill>
                <a:latin typeface="Trebuchet MS"/>
                <a:cs typeface="Trebuchet MS"/>
              </a:rPr>
              <a:t> </a:t>
            </a:r>
            <a:r>
              <a:rPr sz="2400" i="1" spc="-10" dirty="0">
                <a:solidFill>
                  <a:srgbClr val="292959"/>
                </a:solidFill>
                <a:latin typeface="Gill Sans MT"/>
                <a:cs typeface="Gill Sans MT"/>
              </a:rPr>
              <a:t>Kernott</a:t>
            </a:r>
            <a:r>
              <a:rPr sz="2400" spc="-10" dirty="0">
                <a:solidFill>
                  <a:srgbClr val="292959"/>
                </a:solidFill>
                <a:latin typeface="Trebuchet MS"/>
                <a:cs typeface="Trebuchet MS"/>
              </a:rPr>
              <a:t>.</a:t>
            </a:r>
            <a:endParaRPr sz="2400">
              <a:latin typeface="Trebuchet MS"/>
              <a:cs typeface="Trebuchet MS"/>
            </a:endParaRPr>
          </a:p>
          <a:p>
            <a:pPr marL="12700" marR="236220">
              <a:lnSpc>
                <a:spcPct val="135400"/>
              </a:lnSpc>
            </a:pPr>
            <a:r>
              <a:rPr sz="2400" spc="-120" dirty="0">
                <a:solidFill>
                  <a:srgbClr val="292959"/>
                </a:solidFill>
                <a:latin typeface="Trebuchet MS"/>
                <a:cs typeface="Trebuchet MS"/>
              </a:rPr>
              <a:t>However,</a:t>
            </a:r>
            <a:r>
              <a:rPr sz="2400" spc="-75" dirty="0">
                <a:solidFill>
                  <a:srgbClr val="292959"/>
                </a:solidFill>
                <a:latin typeface="Trebuchet MS"/>
                <a:cs typeface="Trebuchet MS"/>
              </a:rPr>
              <a:t> </a:t>
            </a:r>
            <a:r>
              <a:rPr sz="2400" spc="-110" dirty="0">
                <a:solidFill>
                  <a:srgbClr val="292959"/>
                </a:solidFill>
                <a:latin typeface="Trebuchet MS"/>
                <a:cs typeface="Trebuchet MS"/>
              </a:rPr>
              <a:t>if</a:t>
            </a:r>
            <a:r>
              <a:rPr sz="2400" spc="-75" dirty="0">
                <a:solidFill>
                  <a:srgbClr val="292959"/>
                </a:solidFill>
                <a:latin typeface="Trebuchet MS"/>
                <a:cs typeface="Trebuchet MS"/>
              </a:rPr>
              <a:t> </a:t>
            </a:r>
            <a:r>
              <a:rPr sz="2400" spc="-40" dirty="0">
                <a:solidFill>
                  <a:srgbClr val="292959"/>
                </a:solidFill>
                <a:latin typeface="Trebuchet MS"/>
                <a:cs typeface="Trebuchet MS"/>
              </a:rPr>
              <a:t>evidence</a:t>
            </a:r>
            <a:r>
              <a:rPr sz="2400" spc="-110" dirty="0">
                <a:solidFill>
                  <a:srgbClr val="292959"/>
                </a:solidFill>
                <a:latin typeface="Trebuchet MS"/>
                <a:cs typeface="Trebuchet MS"/>
              </a:rPr>
              <a:t> </a:t>
            </a:r>
            <a:r>
              <a:rPr sz="2400" spc="-20" dirty="0">
                <a:solidFill>
                  <a:srgbClr val="292959"/>
                </a:solidFill>
                <a:latin typeface="Trebuchet MS"/>
                <a:cs typeface="Trebuchet MS"/>
              </a:rPr>
              <a:t>shows</a:t>
            </a:r>
            <a:r>
              <a:rPr sz="2400" spc="-85" dirty="0">
                <a:solidFill>
                  <a:srgbClr val="292959"/>
                </a:solidFill>
                <a:latin typeface="Trebuchet MS"/>
                <a:cs typeface="Trebuchet MS"/>
              </a:rPr>
              <a:t> </a:t>
            </a:r>
            <a:r>
              <a:rPr sz="2400" spc="-105" dirty="0">
                <a:solidFill>
                  <a:srgbClr val="292959"/>
                </a:solidFill>
                <a:latin typeface="Trebuchet MS"/>
                <a:cs typeface="Trebuchet MS"/>
              </a:rPr>
              <a:t>this</a:t>
            </a:r>
            <a:r>
              <a:rPr sz="2400" spc="-75" dirty="0">
                <a:solidFill>
                  <a:srgbClr val="292959"/>
                </a:solidFill>
                <a:latin typeface="Trebuchet MS"/>
                <a:cs typeface="Trebuchet MS"/>
              </a:rPr>
              <a:t> </a:t>
            </a:r>
            <a:r>
              <a:rPr sz="2400" spc="-60" dirty="0">
                <a:solidFill>
                  <a:srgbClr val="292959"/>
                </a:solidFill>
                <a:latin typeface="Trebuchet MS"/>
                <a:cs typeface="Trebuchet MS"/>
              </a:rPr>
              <a:t>is</a:t>
            </a:r>
            <a:r>
              <a:rPr sz="2400" spc="-80" dirty="0">
                <a:solidFill>
                  <a:srgbClr val="292959"/>
                </a:solidFill>
                <a:latin typeface="Trebuchet MS"/>
                <a:cs typeface="Trebuchet MS"/>
              </a:rPr>
              <a:t> </a:t>
            </a:r>
            <a:r>
              <a:rPr sz="2400" spc="-40" dirty="0">
                <a:solidFill>
                  <a:srgbClr val="292959"/>
                </a:solidFill>
                <a:latin typeface="Trebuchet MS"/>
                <a:cs typeface="Trebuchet MS"/>
              </a:rPr>
              <a:t>what</a:t>
            </a:r>
            <a:r>
              <a:rPr sz="2400" spc="-85" dirty="0">
                <a:solidFill>
                  <a:srgbClr val="292959"/>
                </a:solidFill>
                <a:latin typeface="Trebuchet MS"/>
                <a:cs typeface="Trebuchet MS"/>
              </a:rPr>
              <a:t> </a:t>
            </a:r>
            <a:r>
              <a:rPr sz="2400" spc="-60" dirty="0">
                <a:solidFill>
                  <a:srgbClr val="292959"/>
                </a:solidFill>
                <a:latin typeface="Trebuchet MS"/>
                <a:cs typeface="Trebuchet MS"/>
              </a:rPr>
              <a:t>parties</a:t>
            </a:r>
            <a:r>
              <a:rPr sz="2400" spc="-80" dirty="0">
                <a:solidFill>
                  <a:srgbClr val="292959"/>
                </a:solidFill>
                <a:latin typeface="Trebuchet MS"/>
                <a:cs typeface="Trebuchet MS"/>
              </a:rPr>
              <a:t> </a:t>
            </a:r>
            <a:r>
              <a:rPr sz="2400" dirty="0">
                <a:solidFill>
                  <a:srgbClr val="292959"/>
                </a:solidFill>
                <a:latin typeface="Trebuchet MS"/>
                <a:cs typeface="Trebuchet MS"/>
              </a:rPr>
              <a:t>had</a:t>
            </a:r>
            <a:r>
              <a:rPr sz="2400" spc="-85" dirty="0">
                <a:solidFill>
                  <a:srgbClr val="292959"/>
                </a:solidFill>
                <a:latin typeface="Trebuchet MS"/>
                <a:cs typeface="Trebuchet MS"/>
              </a:rPr>
              <a:t> </a:t>
            </a:r>
            <a:r>
              <a:rPr sz="2400" spc="-95" dirty="0">
                <a:solidFill>
                  <a:srgbClr val="292959"/>
                </a:solidFill>
                <a:latin typeface="Trebuchet MS"/>
                <a:cs typeface="Trebuchet MS"/>
              </a:rPr>
              <a:t>intended,</a:t>
            </a:r>
            <a:r>
              <a:rPr sz="2400" spc="-80" dirty="0">
                <a:solidFill>
                  <a:srgbClr val="292959"/>
                </a:solidFill>
                <a:latin typeface="Trebuchet MS"/>
                <a:cs typeface="Trebuchet MS"/>
              </a:rPr>
              <a:t> </a:t>
            </a:r>
            <a:r>
              <a:rPr sz="2400" spc="-105" dirty="0">
                <a:solidFill>
                  <a:srgbClr val="292959"/>
                </a:solidFill>
                <a:latin typeface="Trebuchet MS"/>
                <a:cs typeface="Trebuchet MS"/>
              </a:rPr>
              <a:t>this</a:t>
            </a:r>
            <a:r>
              <a:rPr sz="2400" spc="-75" dirty="0">
                <a:solidFill>
                  <a:srgbClr val="292959"/>
                </a:solidFill>
                <a:latin typeface="Trebuchet MS"/>
                <a:cs typeface="Trebuchet MS"/>
              </a:rPr>
              <a:t> </a:t>
            </a:r>
            <a:r>
              <a:rPr sz="2400" spc="-60" dirty="0">
                <a:solidFill>
                  <a:srgbClr val="292959"/>
                </a:solidFill>
                <a:latin typeface="Trebuchet MS"/>
                <a:cs typeface="Trebuchet MS"/>
              </a:rPr>
              <a:t>is</a:t>
            </a:r>
            <a:r>
              <a:rPr sz="2400" spc="-85" dirty="0">
                <a:solidFill>
                  <a:srgbClr val="292959"/>
                </a:solidFill>
                <a:latin typeface="Trebuchet MS"/>
                <a:cs typeface="Trebuchet MS"/>
              </a:rPr>
              <a:t> </a:t>
            </a:r>
            <a:r>
              <a:rPr sz="2400" spc="-40" dirty="0">
                <a:solidFill>
                  <a:srgbClr val="292959"/>
                </a:solidFill>
                <a:latin typeface="Trebuchet MS"/>
                <a:cs typeface="Trebuchet MS"/>
              </a:rPr>
              <a:t>what</a:t>
            </a:r>
            <a:r>
              <a:rPr sz="2400" spc="-80" dirty="0">
                <a:solidFill>
                  <a:srgbClr val="292959"/>
                </a:solidFill>
                <a:latin typeface="Trebuchet MS"/>
                <a:cs typeface="Trebuchet MS"/>
              </a:rPr>
              <a:t> </a:t>
            </a:r>
            <a:r>
              <a:rPr sz="2400" spc="-30" dirty="0">
                <a:solidFill>
                  <a:srgbClr val="292959"/>
                </a:solidFill>
                <a:latin typeface="Trebuchet MS"/>
                <a:cs typeface="Trebuchet MS"/>
              </a:rPr>
              <a:t>shall </a:t>
            </a:r>
            <a:r>
              <a:rPr sz="2400" dirty="0">
                <a:solidFill>
                  <a:srgbClr val="292959"/>
                </a:solidFill>
                <a:latin typeface="Trebuchet MS"/>
                <a:cs typeface="Trebuchet MS"/>
              </a:rPr>
              <a:t>be</a:t>
            </a:r>
            <a:r>
              <a:rPr sz="2400" spc="-65" dirty="0">
                <a:solidFill>
                  <a:srgbClr val="292959"/>
                </a:solidFill>
                <a:latin typeface="Trebuchet MS"/>
                <a:cs typeface="Trebuchet MS"/>
              </a:rPr>
              <a:t> </a:t>
            </a:r>
            <a:r>
              <a:rPr sz="2400" spc="-10" dirty="0">
                <a:solidFill>
                  <a:srgbClr val="292959"/>
                </a:solidFill>
                <a:latin typeface="Trebuchet MS"/>
                <a:cs typeface="Trebuchet MS"/>
              </a:rPr>
              <a:t>established</a:t>
            </a:r>
            <a:endParaRPr sz="2400">
              <a:latin typeface="Trebuchet MS"/>
              <a:cs typeface="Trebuchet MS"/>
            </a:endParaRPr>
          </a:p>
          <a:p>
            <a:pPr marL="12700">
              <a:lnSpc>
                <a:spcPct val="100000"/>
              </a:lnSpc>
              <a:spcBef>
                <a:spcPts val="1019"/>
              </a:spcBef>
            </a:pPr>
            <a:r>
              <a:rPr sz="2400" spc="-155" dirty="0">
                <a:solidFill>
                  <a:srgbClr val="292959"/>
                </a:solidFill>
                <a:latin typeface="Trebuchet MS"/>
                <a:cs typeface="Trebuchet MS"/>
              </a:rPr>
              <a:t>The</a:t>
            </a:r>
            <a:r>
              <a:rPr sz="2400" spc="-75" dirty="0">
                <a:solidFill>
                  <a:srgbClr val="292959"/>
                </a:solidFill>
                <a:latin typeface="Trebuchet MS"/>
                <a:cs typeface="Trebuchet MS"/>
              </a:rPr>
              <a:t> nature</a:t>
            </a:r>
            <a:r>
              <a:rPr sz="2400" spc="-105" dirty="0">
                <a:solidFill>
                  <a:srgbClr val="292959"/>
                </a:solidFill>
                <a:latin typeface="Trebuchet MS"/>
                <a:cs typeface="Trebuchet MS"/>
              </a:rPr>
              <a:t> </a:t>
            </a:r>
            <a:r>
              <a:rPr sz="2400" dirty="0">
                <a:solidFill>
                  <a:srgbClr val="292959"/>
                </a:solidFill>
                <a:latin typeface="Trebuchet MS"/>
                <a:cs typeface="Trebuchet MS"/>
              </a:rPr>
              <a:t>of</a:t>
            </a:r>
            <a:r>
              <a:rPr sz="2400" spc="-85" dirty="0">
                <a:solidFill>
                  <a:srgbClr val="292959"/>
                </a:solidFill>
                <a:latin typeface="Trebuchet MS"/>
                <a:cs typeface="Trebuchet MS"/>
              </a:rPr>
              <a:t> </a:t>
            </a:r>
            <a:r>
              <a:rPr sz="2400" spc="-90" dirty="0">
                <a:solidFill>
                  <a:srgbClr val="292959"/>
                </a:solidFill>
                <a:latin typeface="Trebuchet MS"/>
                <a:cs typeface="Trebuchet MS"/>
              </a:rPr>
              <a:t>the</a:t>
            </a:r>
            <a:r>
              <a:rPr sz="2400" spc="-80" dirty="0">
                <a:solidFill>
                  <a:srgbClr val="292959"/>
                </a:solidFill>
                <a:latin typeface="Trebuchet MS"/>
                <a:cs typeface="Trebuchet MS"/>
              </a:rPr>
              <a:t> </a:t>
            </a:r>
            <a:r>
              <a:rPr sz="2400" spc="-105" dirty="0">
                <a:solidFill>
                  <a:srgbClr val="292959"/>
                </a:solidFill>
                <a:latin typeface="Trebuchet MS"/>
                <a:cs typeface="Trebuchet MS"/>
              </a:rPr>
              <a:t>parties’</a:t>
            </a:r>
            <a:r>
              <a:rPr sz="2400" spc="-80" dirty="0">
                <a:solidFill>
                  <a:srgbClr val="292959"/>
                </a:solidFill>
                <a:latin typeface="Trebuchet MS"/>
                <a:cs typeface="Trebuchet MS"/>
              </a:rPr>
              <a:t> </a:t>
            </a:r>
            <a:r>
              <a:rPr sz="2400" spc="-75" dirty="0">
                <a:solidFill>
                  <a:srgbClr val="292959"/>
                </a:solidFill>
                <a:latin typeface="Trebuchet MS"/>
                <a:cs typeface="Trebuchet MS"/>
              </a:rPr>
              <a:t>relationship</a:t>
            </a:r>
            <a:r>
              <a:rPr sz="2400" spc="-85" dirty="0">
                <a:solidFill>
                  <a:srgbClr val="292959"/>
                </a:solidFill>
                <a:latin typeface="Trebuchet MS"/>
                <a:cs typeface="Trebuchet MS"/>
              </a:rPr>
              <a:t> </a:t>
            </a:r>
            <a:r>
              <a:rPr sz="2400" spc="-65" dirty="0">
                <a:solidFill>
                  <a:srgbClr val="292959"/>
                </a:solidFill>
                <a:latin typeface="Trebuchet MS"/>
                <a:cs typeface="Trebuchet MS"/>
              </a:rPr>
              <a:t>may</a:t>
            </a:r>
            <a:r>
              <a:rPr sz="2400" spc="-80" dirty="0">
                <a:solidFill>
                  <a:srgbClr val="292959"/>
                </a:solidFill>
                <a:latin typeface="Trebuchet MS"/>
                <a:cs typeface="Trebuchet MS"/>
              </a:rPr>
              <a:t> </a:t>
            </a:r>
            <a:r>
              <a:rPr sz="2400" dirty="0">
                <a:solidFill>
                  <a:srgbClr val="292959"/>
                </a:solidFill>
                <a:latin typeface="Trebuchet MS"/>
                <a:cs typeface="Trebuchet MS"/>
              </a:rPr>
              <a:t>also</a:t>
            </a:r>
            <a:r>
              <a:rPr sz="2400" spc="-85" dirty="0">
                <a:solidFill>
                  <a:srgbClr val="292959"/>
                </a:solidFill>
                <a:latin typeface="Trebuchet MS"/>
                <a:cs typeface="Trebuchet MS"/>
              </a:rPr>
              <a:t> </a:t>
            </a:r>
            <a:r>
              <a:rPr sz="2400" spc="-75" dirty="0">
                <a:solidFill>
                  <a:srgbClr val="292959"/>
                </a:solidFill>
                <a:latin typeface="Trebuchet MS"/>
                <a:cs typeface="Trebuchet MS"/>
              </a:rPr>
              <a:t>influence</a:t>
            </a:r>
            <a:r>
              <a:rPr sz="2400" spc="-85" dirty="0">
                <a:solidFill>
                  <a:srgbClr val="292959"/>
                </a:solidFill>
                <a:latin typeface="Trebuchet MS"/>
                <a:cs typeface="Trebuchet MS"/>
              </a:rPr>
              <a:t> </a:t>
            </a:r>
            <a:r>
              <a:rPr sz="2400" spc="-90" dirty="0">
                <a:solidFill>
                  <a:srgbClr val="292959"/>
                </a:solidFill>
                <a:latin typeface="Trebuchet MS"/>
                <a:cs typeface="Trebuchet MS"/>
              </a:rPr>
              <a:t>the</a:t>
            </a:r>
            <a:r>
              <a:rPr sz="2400" spc="-85" dirty="0">
                <a:solidFill>
                  <a:srgbClr val="292959"/>
                </a:solidFill>
                <a:latin typeface="Trebuchet MS"/>
                <a:cs typeface="Trebuchet MS"/>
              </a:rPr>
              <a:t> </a:t>
            </a:r>
            <a:r>
              <a:rPr sz="2400" spc="-60" dirty="0">
                <a:solidFill>
                  <a:srgbClr val="292959"/>
                </a:solidFill>
                <a:latin typeface="Trebuchet MS"/>
                <a:cs typeface="Trebuchet MS"/>
              </a:rPr>
              <a:t>inference</a:t>
            </a:r>
            <a:r>
              <a:rPr sz="2400" spc="-85" dirty="0">
                <a:solidFill>
                  <a:srgbClr val="292959"/>
                </a:solidFill>
                <a:latin typeface="Trebuchet MS"/>
                <a:cs typeface="Trebuchet MS"/>
              </a:rPr>
              <a:t> </a:t>
            </a:r>
            <a:r>
              <a:rPr sz="2400" spc="-10" dirty="0">
                <a:solidFill>
                  <a:srgbClr val="292959"/>
                </a:solidFill>
                <a:latin typeface="Trebuchet MS"/>
                <a:cs typeface="Trebuchet MS"/>
              </a:rPr>
              <a:t>made.</a:t>
            </a:r>
            <a:endParaRPr sz="2400">
              <a:latin typeface="Trebuchet MS"/>
              <a:cs typeface="Trebuchet MS"/>
            </a:endParaRPr>
          </a:p>
          <a:p>
            <a:pPr marL="12700">
              <a:lnSpc>
                <a:spcPct val="100000"/>
              </a:lnSpc>
              <a:spcBef>
                <a:spcPts val="1019"/>
              </a:spcBef>
            </a:pPr>
            <a:r>
              <a:rPr sz="2400" b="1" i="1" spc="-65" dirty="0">
                <a:solidFill>
                  <a:srgbClr val="292959"/>
                </a:solidFill>
                <a:latin typeface="Trebuchet MS"/>
                <a:cs typeface="Trebuchet MS"/>
              </a:rPr>
              <a:t>Gallarotti</a:t>
            </a:r>
            <a:r>
              <a:rPr sz="2400" b="1" i="1" spc="-105" dirty="0">
                <a:solidFill>
                  <a:srgbClr val="292959"/>
                </a:solidFill>
                <a:latin typeface="Trebuchet MS"/>
                <a:cs typeface="Trebuchet MS"/>
              </a:rPr>
              <a:t> </a:t>
            </a:r>
            <a:r>
              <a:rPr sz="2400" b="1" i="1" spc="-155" dirty="0">
                <a:solidFill>
                  <a:srgbClr val="292959"/>
                </a:solidFill>
                <a:latin typeface="Trebuchet MS"/>
                <a:cs typeface="Trebuchet MS"/>
              </a:rPr>
              <a:t>v</a:t>
            </a:r>
            <a:r>
              <a:rPr sz="2400" b="1" i="1" spc="-105" dirty="0">
                <a:solidFill>
                  <a:srgbClr val="292959"/>
                </a:solidFill>
                <a:latin typeface="Trebuchet MS"/>
                <a:cs typeface="Trebuchet MS"/>
              </a:rPr>
              <a:t> </a:t>
            </a:r>
            <a:r>
              <a:rPr sz="2400" b="1" i="1" spc="-10" dirty="0">
                <a:solidFill>
                  <a:srgbClr val="292959"/>
                </a:solidFill>
                <a:latin typeface="Trebuchet MS"/>
                <a:cs typeface="Trebuchet MS"/>
              </a:rPr>
              <a:t>Sebastianelli</a:t>
            </a:r>
            <a:r>
              <a:rPr sz="2400" b="1" i="1" spc="-100" dirty="0">
                <a:solidFill>
                  <a:srgbClr val="292959"/>
                </a:solidFill>
                <a:latin typeface="Trebuchet MS"/>
                <a:cs typeface="Trebuchet MS"/>
              </a:rPr>
              <a:t> </a:t>
            </a:r>
            <a:r>
              <a:rPr sz="2400" b="1" spc="-235" dirty="0">
                <a:solidFill>
                  <a:srgbClr val="292959"/>
                </a:solidFill>
                <a:latin typeface="Trebuchet MS"/>
                <a:cs typeface="Trebuchet MS"/>
              </a:rPr>
              <a:t>[2012]</a:t>
            </a:r>
            <a:r>
              <a:rPr sz="2400" b="1" spc="-105" dirty="0">
                <a:solidFill>
                  <a:srgbClr val="292959"/>
                </a:solidFill>
                <a:latin typeface="Trebuchet MS"/>
                <a:cs typeface="Trebuchet MS"/>
              </a:rPr>
              <a:t> </a:t>
            </a:r>
            <a:r>
              <a:rPr sz="2400" b="1" spc="85" dirty="0">
                <a:solidFill>
                  <a:srgbClr val="292959"/>
                </a:solidFill>
                <a:latin typeface="Trebuchet MS"/>
                <a:cs typeface="Trebuchet MS"/>
              </a:rPr>
              <a:t>EWCA</a:t>
            </a:r>
            <a:r>
              <a:rPr sz="2400" b="1" spc="-105" dirty="0">
                <a:solidFill>
                  <a:srgbClr val="292959"/>
                </a:solidFill>
                <a:latin typeface="Trebuchet MS"/>
                <a:cs typeface="Trebuchet MS"/>
              </a:rPr>
              <a:t> </a:t>
            </a:r>
            <a:r>
              <a:rPr sz="2400" b="1" spc="55" dirty="0">
                <a:solidFill>
                  <a:srgbClr val="292959"/>
                </a:solidFill>
                <a:latin typeface="Trebuchet MS"/>
                <a:cs typeface="Trebuchet MS"/>
              </a:rPr>
              <a:t>Civ</a:t>
            </a:r>
            <a:r>
              <a:rPr sz="2400" b="1" spc="-100" dirty="0">
                <a:solidFill>
                  <a:srgbClr val="292959"/>
                </a:solidFill>
                <a:latin typeface="Trebuchet MS"/>
                <a:cs typeface="Trebuchet MS"/>
              </a:rPr>
              <a:t> </a:t>
            </a:r>
            <a:r>
              <a:rPr sz="2400" b="1" spc="-25" dirty="0">
                <a:solidFill>
                  <a:srgbClr val="292959"/>
                </a:solidFill>
                <a:latin typeface="Trebuchet MS"/>
                <a:cs typeface="Trebuchet MS"/>
              </a:rPr>
              <a:t>865</a:t>
            </a:r>
            <a:endParaRPr sz="2400">
              <a:latin typeface="Trebuchet MS"/>
              <a:cs typeface="Trebuchet MS"/>
            </a:endParaRPr>
          </a:p>
          <a:p>
            <a:pPr marL="12700" marR="319405">
              <a:lnSpc>
                <a:spcPct val="135400"/>
              </a:lnSpc>
            </a:pPr>
            <a:r>
              <a:rPr sz="2400" spc="-105" dirty="0">
                <a:solidFill>
                  <a:srgbClr val="292959"/>
                </a:solidFill>
                <a:latin typeface="Trebuchet MS"/>
                <a:cs typeface="Trebuchet MS"/>
              </a:rPr>
              <a:t>If</a:t>
            </a:r>
            <a:r>
              <a:rPr sz="2400" spc="-90" dirty="0">
                <a:solidFill>
                  <a:srgbClr val="292959"/>
                </a:solidFill>
                <a:latin typeface="Trebuchet MS"/>
                <a:cs typeface="Trebuchet MS"/>
              </a:rPr>
              <a:t> </a:t>
            </a:r>
            <a:r>
              <a:rPr sz="2400" spc="-95" dirty="0">
                <a:solidFill>
                  <a:srgbClr val="292959"/>
                </a:solidFill>
                <a:latin typeface="Trebuchet MS"/>
                <a:cs typeface="Trebuchet MS"/>
              </a:rPr>
              <a:t>there</a:t>
            </a:r>
            <a:r>
              <a:rPr sz="2400" spc="-85" dirty="0">
                <a:solidFill>
                  <a:srgbClr val="292959"/>
                </a:solidFill>
                <a:latin typeface="Trebuchet MS"/>
                <a:cs typeface="Trebuchet MS"/>
              </a:rPr>
              <a:t> </a:t>
            </a:r>
            <a:r>
              <a:rPr sz="2400" spc="-60" dirty="0">
                <a:solidFill>
                  <a:srgbClr val="292959"/>
                </a:solidFill>
                <a:latin typeface="Trebuchet MS"/>
                <a:cs typeface="Trebuchet MS"/>
              </a:rPr>
              <a:t>is</a:t>
            </a:r>
            <a:r>
              <a:rPr sz="2400" spc="-80" dirty="0">
                <a:solidFill>
                  <a:srgbClr val="292959"/>
                </a:solidFill>
                <a:latin typeface="Trebuchet MS"/>
                <a:cs typeface="Trebuchet MS"/>
              </a:rPr>
              <a:t> </a:t>
            </a:r>
            <a:r>
              <a:rPr sz="2400" spc="-40" dirty="0">
                <a:solidFill>
                  <a:srgbClr val="292959"/>
                </a:solidFill>
                <a:latin typeface="Trebuchet MS"/>
                <a:cs typeface="Trebuchet MS"/>
              </a:rPr>
              <a:t>evidence</a:t>
            </a:r>
            <a:r>
              <a:rPr sz="2400" spc="-80" dirty="0">
                <a:solidFill>
                  <a:srgbClr val="292959"/>
                </a:solidFill>
                <a:latin typeface="Trebuchet MS"/>
                <a:cs typeface="Trebuchet MS"/>
              </a:rPr>
              <a:t> </a:t>
            </a:r>
            <a:r>
              <a:rPr sz="2400" spc="-70" dirty="0">
                <a:solidFill>
                  <a:srgbClr val="292959"/>
                </a:solidFill>
                <a:latin typeface="Trebuchet MS"/>
                <a:cs typeface="Trebuchet MS"/>
              </a:rPr>
              <a:t>that</a:t>
            </a:r>
            <a:r>
              <a:rPr sz="2400" spc="-80" dirty="0">
                <a:solidFill>
                  <a:srgbClr val="292959"/>
                </a:solidFill>
                <a:latin typeface="Trebuchet MS"/>
                <a:cs typeface="Trebuchet MS"/>
              </a:rPr>
              <a:t> </a:t>
            </a:r>
            <a:r>
              <a:rPr sz="2400" spc="-90" dirty="0">
                <a:solidFill>
                  <a:srgbClr val="292959"/>
                </a:solidFill>
                <a:latin typeface="Trebuchet MS"/>
                <a:cs typeface="Trebuchet MS"/>
              </a:rPr>
              <a:t>the</a:t>
            </a:r>
            <a:r>
              <a:rPr sz="2400" spc="-75" dirty="0">
                <a:solidFill>
                  <a:srgbClr val="292959"/>
                </a:solidFill>
                <a:latin typeface="Trebuchet MS"/>
                <a:cs typeface="Trebuchet MS"/>
              </a:rPr>
              <a:t> </a:t>
            </a:r>
            <a:r>
              <a:rPr sz="2400" spc="-60" dirty="0">
                <a:solidFill>
                  <a:srgbClr val="292959"/>
                </a:solidFill>
                <a:latin typeface="Trebuchet MS"/>
                <a:cs typeface="Trebuchet MS"/>
              </a:rPr>
              <a:t>parties</a:t>
            </a:r>
            <a:r>
              <a:rPr sz="2400" spc="-80" dirty="0">
                <a:solidFill>
                  <a:srgbClr val="292959"/>
                </a:solidFill>
                <a:latin typeface="Trebuchet MS"/>
                <a:cs typeface="Trebuchet MS"/>
              </a:rPr>
              <a:t> </a:t>
            </a:r>
            <a:r>
              <a:rPr sz="2400" spc="-35" dirty="0">
                <a:solidFill>
                  <a:srgbClr val="292959"/>
                </a:solidFill>
                <a:latin typeface="Trebuchet MS"/>
                <a:cs typeface="Trebuchet MS"/>
              </a:rPr>
              <a:t>indicated</a:t>
            </a:r>
            <a:r>
              <a:rPr sz="2400" spc="-80" dirty="0">
                <a:solidFill>
                  <a:srgbClr val="292959"/>
                </a:solidFill>
                <a:latin typeface="Trebuchet MS"/>
                <a:cs typeface="Trebuchet MS"/>
              </a:rPr>
              <a:t> </a:t>
            </a:r>
            <a:r>
              <a:rPr sz="2400" dirty="0">
                <a:solidFill>
                  <a:srgbClr val="292959"/>
                </a:solidFill>
                <a:latin typeface="Trebuchet MS"/>
                <a:cs typeface="Trebuchet MS"/>
              </a:rPr>
              <a:t>an</a:t>
            </a:r>
            <a:r>
              <a:rPr sz="2400" spc="-80" dirty="0">
                <a:solidFill>
                  <a:srgbClr val="292959"/>
                </a:solidFill>
                <a:latin typeface="Trebuchet MS"/>
                <a:cs typeface="Trebuchet MS"/>
              </a:rPr>
              <a:t> </a:t>
            </a:r>
            <a:r>
              <a:rPr sz="2400" spc="-90" dirty="0">
                <a:solidFill>
                  <a:srgbClr val="292959"/>
                </a:solidFill>
                <a:latin typeface="Trebuchet MS"/>
                <a:cs typeface="Trebuchet MS"/>
              </a:rPr>
              <a:t>alternative</a:t>
            </a:r>
            <a:r>
              <a:rPr sz="2400" spc="-80" dirty="0">
                <a:solidFill>
                  <a:srgbClr val="292959"/>
                </a:solidFill>
                <a:latin typeface="Trebuchet MS"/>
                <a:cs typeface="Trebuchet MS"/>
              </a:rPr>
              <a:t> </a:t>
            </a:r>
            <a:r>
              <a:rPr sz="2400" spc="-95" dirty="0">
                <a:solidFill>
                  <a:srgbClr val="292959"/>
                </a:solidFill>
                <a:latin typeface="Trebuchet MS"/>
                <a:cs typeface="Trebuchet MS"/>
              </a:rPr>
              <a:t>share,</a:t>
            </a:r>
            <a:r>
              <a:rPr sz="2400" spc="-80" dirty="0">
                <a:solidFill>
                  <a:srgbClr val="292959"/>
                </a:solidFill>
                <a:latin typeface="Trebuchet MS"/>
                <a:cs typeface="Trebuchet MS"/>
              </a:rPr>
              <a:t> </a:t>
            </a:r>
            <a:r>
              <a:rPr sz="2400" spc="-70" dirty="0">
                <a:solidFill>
                  <a:srgbClr val="292959"/>
                </a:solidFill>
                <a:latin typeface="Trebuchet MS"/>
                <a:cs typeface="Trebuchet MS"/>
              </a:rPr>
              <a:t>but</a:t>
            </a:r>
            <a:r>
              <a:rPr sz="2400" spc="-75" dirty="0">
                <a:solidFill>
                  <a:srgbClr val="292959"/>
                </a:solidFill>
                <a:latin typeface="Trebuchet MS"/>
                <a:cs typeface="Trebuchet MS"/>
              </a:rPr>
              <a:t> </a:t>
            </a:r>
            <a:r>
              <a:rPr sz="2400" spc="-155" dirty="0">
                <a:solidFill>
                  <a:srgbClr val="292959"/>
                </a:solidFill>
                <a:latin typeface="Trebuchet MS"/>
                <a:cs typeface="Trebuchet MS"/>
              </a:rPr>
              <a:t>it</a:t>
            </a:r>
            <a:r>
              <a:rPr sz="2400" spc="-75" dirty="0">
                <a:solidFill>
                  <a:srgbClr val="292959"/>
                </a:solidFill>
                <a:latin typeface="Trebuchet MS"/>
                <a:cs typeface="Trebuchet MS"/>
              </a:rPr>
              <a:t> </a:t>
            </a:r>
            <a:r>
              <a:rPr sz="2400" spc="-20" dirty="0">
                <a:solidFill>
                  <a:srgbClr val="292959"/>
                </a:solidFill>
                <a:latin typeface="Trebuchet MS"/>
                <a:cs typeface="Trebuchet MS"/>
              </a:rPr>
              <a:t>does </a:t>
            </a:r>
            <a:r>
              <a:rPr sz="2400" spc="-70" dirty="0">
                <a:solidFill>
                  <a:srgbClr val="292959"/>
                </a:solidFill>
                <a:latin typeface="Trebuchet MS"/>
                <a:cs typeface="Trebuchet MS"/>
              </a:rPr>
              <a:t>not</a:t>
            </a:r>
            <a:r>
              <a:rPr sz="2400" spc="-114" dirty="0">
                <a:solidFill>
                  <a:srgbClr val="292959"/>
                </a:solidFill>
                <a:latin typeface="Trebuchet MS"/>
                <a:cs typeface="Trebuchet MS"/>
              </a:rPr>
              <a:t> </a:t>
            </a:r>
            <a:r>
              <a:rPr sz="2400" spc="-40" dirty="0">
                <a:solidFill>
                  <a:srgbClr val="292959"/>
                </a:solidFill>
                <a:latin typeface="Trebuchet MS"/>
                <a:cs typeface="Trebuchet MS"/>
              </a:rPr>
              <a:t>specify</a:t>
            </a:r>
            <a:r>
              <a:rPr sz="2400" spc="-140" dirty="0">
                <a:solidFill>
                  <a:srgbClr val="292959"/>
                </a:solidFill>
                <a:latin typeface="Trebuchet MS"/>
                <a:cs typeface="Trebuchet MS"/>
              </a:rPr>
              <a:t> </a:t>
            </a:r>
            <a:r>
              <a:rPr sz="2400" spc="-40" dirty="0">
                <a:solidFill>
                  <a:srgbClr val="292959"/>
                </a:solidFill>
                <a:latin typeface="Trebuchet MS"/>
                <a:cs typeface="Trebuchet MS"/>
              </a:rPr>
              <a:t>what</a:t>
            </a:r>
            <a:r>
              <a:rPr sz="2400" spc="-95" dirty="0">
                <a:solidFill>
                  <a:srgbClr val="292959"/>
                </a:solidFill>
                <a:latin typeface="Trebuchet MS"/>
                <a:cs typeface="Trebuchet MS"/>
              </a:rPr>
              <a:t> </a:t>
            </a:r>
            <a:r>
              <a:rPr sz="2400" spc="-85" dirty="0">
                <a:solidFill>
                  <a:srgbClr val="292959"/>
                </a:solidFill>
                <a:latin typeface="Trebuchet MS"/>
                <a:cs typeface="Trebuchet MS"/>
              </a:rPr>
              <a:t>shares,</a:t>
            </a:r>
            <a:r>
              <a:rPr sz="2400" spc="-100" dirty="0">
                <a:solidFill>
                  <a:srgbClr val="292959"/>
                </a:solidFill>
                <a:latin typeface="Trebuchet MS"/>
                <a:cs typeface="Trebuchet MS"/>
              </a:rPr>
              <a:t> </a:t>
            </a:r>
            <a:r>
              <a:rPr sz="2400" spc="-155" dirty="0">
                <a:solidFill>
                  <a:srgbClr val="292959"/>
                </a:solidFill>
                <a:latin typeface="Trebuchet MS"/>
                <a:cs typeface="Trebuchet MS"/>
              </a:rPr>
              <a:t>it</a:t>
            </a:r>
            <a:r>
              <a:rPr sz="2400" spc="-75" dirty="0">
                <a:solidFill>
                  <a:srgbClr val="292959"/>
                </a:solidFill>
                <a:latin typeface="Trebuchet MS"/>
                <a:cs typeface="Trebuchet MS"/>
              </a:rPr>
              <a:t> </a:t>
            </a:r>
            <a:r>
              <a:rPr sz="2400" spc="-150" dirty="0">
                <a:solidFill>
                  <a:srgbClr val="292959"/>
                </a:solidFill>
                <a:latin typeface="Trebuchet MS"/>
                <a:cs typeface="Trebuchet MS"/>
              </a:rPr>
              <a:t>will</a:t>
            </a:r>
            <a:r>
              <a:rPr sz="2400" spc="-75" dirty="0">
                <a:solidFill>
                  <a:srgbClr val="292959"/>
                </a:solidFill>
                <a:latin typeface="Trebuchet MS"/>
                <a:cs typeface="Trebuchet MS"/>
              </a:rPr>
              <a:t> </a:t>
            </a:r>
            <a:r>
              <a:rPr sz="2400" dirty="0">
                <a:solidFill>
                  <a:srgbClr val="292959"/>
                </a:solidFill>
                <a:latin typeface="Trebuchet MS"/>
                <a:cs typeface="Trebuchet MS"/>
              </a:rPr>
              <a:t>be</a:t>
            </a:r>
            <a:r>
              <a:rPr sz="2400" spc="-95" dirty="0">
                <a:solidFill>
                  <a:srgbClr val="292959"/>
                </a:solidFill>
                <a:latin typeface="Trebuchet MS"/>
                <a:cs typeface="Trebuchet MS"/>
              </a:rPr>
              <a:t> </a:t>
            </a:r>
            <a:r>
              <a:rPr sz="2400" spc="-70" dirty="0">
                <a:solidFill>
                  <a:srgbClr val="292959"/>
                </a:solidFill>
                <a:latin typeface="Trebuchet MS"/>
                <a:cs typeface="Trebuchet MS"/>
              </a:rPr>
              <a:t>for</a:t>
            </a:r>
            <a:r>
              <a:rPr sz="2400" spc="-100" dirty="0">
                <a:solidFill>
                  <a:srgbClr val="292959"/>
                </a:solidFill>
                <a:latin typeface="Trebuchet MS"/>
                <a:cs typeface="Trebuchet MS"/>
              </a:rPr>
              <a:t> </a:t>
            </a:r>
            <a:r>
              <a:rPr sz="2400" spc="-90" dirty="0">
                <a:solidFill>
                  <a:srgbClr val="292959"/>
                </a:solidFill>
                <a:latin typeface="Trebuchet MS"/>
                <a:cs typeface="Trebuchet MS"/>
              </a:rPr>
              <a:t>the </a:t>
            </a:r>
            <a:r>
              <a:rPr sz="2400" spc="-70" dirty="0">
                <a:solidFill>
                  <a:srgbClr val="292959"/>
                </a:solidFill>
                <a:latin typeface="Trebuchet MS"/>
                <a:cs typeface="Trebuchet MS"/>
              </a:rPr>
              <a:t>court</a:t>
            </a:r>
            <a:r>
              <a:rPr sz="2400" spc="-100" dirty="0">
                <a:solidFill>
                  <a:srgbClr val="292959"/>
                </a:solidFill>
                <a:latin typeface="Trebuchet MS"/>
                <a:cs typeface="Trebuchet MS"/>
              </a:rPr>
              <a:t> </a:t>
            </a:r>
            <a:r>
              <a:rPr sz="2400" spc="-30" dirty="0">
                <a:solidFill>
                  <a:srgbClr val="292959"/>
                </a:solidFill>
                <a:latin typeface="Trebuchet MS"/>
                <a:cs typeface="Trebuchet MS"/>
              </a:rPr>
              <a:t>to</a:t>
            </a:r>
            <a:r>
              <a:rPr sz="2400" spc="-95" dirty="0">
                <a:solidFill>
                  <a:srgbClr val="292959"/>
                </a:solidFill>
                <a:latin typeface="Trebuchet MS"/>
                <a:cs typeface="Trebuchet MS"/>
              </a:rPr>
              <a:t> </a:t>
            </a:r>
            <a:r>
              <a:rPr sz="2400" dirty="0">
                <a:solidFill>
                  <a:srgbClr val="292959"/>
                </a:solidFill>
                <a:latin typeface="Trebuchet MS"/>
                <a:cs typeface="Trebuchet MS"/>
              </a:rPr>
              <a:t>decide</a:t>
            </a:r>
            <a:r>
              <a:rPr sz="2400" spc="-100" dirty="0">
                <a:solidFill>
                  <a:srgbClr val="292959"/>
                </a:solidFill>
                <a:latin typeface="Trebuchet MS"/>
                <a:cs typeface="Trebuchet MS"/>
              </a:rPr>
              <a:t> </a:t>
            </a:r>
            <a:r>
              <a:rPr sz="2400" spc="-40" dirty="0">
                <a:solidFill>
                  <a:srgbClr val="292959"/>
                </a:solidFill>
                <a:latin typeface="Trebuchet MS"/>
                <a:cs typeface="Trebuchet MS"/>
              </a:rPr>
              <a:t>what</a:t>
            </a:r>
            <a:r>
              <a:rPr sz="2400" spc="-100" dirty="0">
                <a:solidFill>
                  <a:srgbClr val="292959"/>
                </a:solidFill>
                <a:latin typeface="Trebuchet MS"/>
                <a:cs typeface="Trebuchet MS"/>
              </a:rPr>
              <a:t> </a:t>
            </a:r>
            <a:r>
              <a:rPr sz="2400" spc="-60" dirty="0">
                <a:solidFill>
                  <a:srgbClr val="292959"/>
                </a:solidFill>
                <a:latin typeface="Trebuchet MS"/>
                <a:cs typeface="Trebuchet MS"/>
              </a:rPr>
              <a:t>is</a:t>
            </a:r>
            <a:r>
              <a:rPr sz="2400" spc="-95" dirty="0">
                <a:solidFill>
                  <a:srgbClr val="292959"/>
                </a:solidFill>
                <a:latin typeface="Trebuchet MS"/>
                <a:cs typeface="Trebuchet MS"/>
              </a:rPr>
              <a:t> </a:t>
            </a:r>
            <a:r>
              <a:rPr sz="2400" spc="-30" dirty="0">
                <a:solidFill>
                  <a:srgbClr val="292959"/>
                </a:solidFill>
                <a:latin typeface="Trebuchet MS"/>
                <a:cs typeface="Trebuchet MS"/>
              </a:rPr>
              <a:t>appropriate.</a:t>
            </a:r>
            <a:endParaRPr sz="2400">
              <a:latin typeface="Trebuchet MS"/>
              <a:cs typeface="Trebuchet MS"/>
            </a:endParaRPr>
          </a:p>
          <a:p>
            <a:pPr marL="530860" marR="109855">
              <a:lnSpc>
                <a:spcPct val="135400"/>
              </a:lnSpc>
            </a:pPr>
            <a:r>
              <a:rPr sz="2400" i="1" spc="130" dirty="0">
                <a:solidFill>
                  <a:srgbClr val="292959"/>
                </a:solidFill>
                <a:latin typeface="Gill Sans MT"/>
                <a:cs typeface="Gill Sans MT"/>
              </a:rPr>
              <a:t>“considers</a:t>
            </a:r>
            <a:r>
              <a:rPr sz="2400" i="1" spc="-5" dirty="0">
                <a:solidFill>
                  <a:srgbClr val="292959"/>
                </a:solidFill>
                <a:latin typeface="Gill Sans MT"/>
                <a:cs typeface="Gill Sans MT"/>
              </a:rPr>
              <a:t> </a:t>
            </a:r>
            <a:r>
              <a:rPr sz="2400" i="1" spc="120" dirty="0">
                <a:solidFill>
                  <a:srgbClr val="292959"/>
                </a:solidFill>
                <a:latin typeface="Gill Sans MT"/>
                <a:cs typeface="Gill Sans MT"/>
              </a:rPr>
              <a:t>fair</a:t>
            </a:r>
            <a:r>
              <a:rPr sz="2400" i="1" spc="-5" dirty="0">
                <a:solidFill>
                  <a:srgbClr val="292959"/>
                </a:solidFill>
                <a:latin typeface="Gill Sans MT"/>
                <a:cs typeface="Gill Sans MT"/>
              </a:rPr>
              <a:t> </a:t>
            </a:r>
            <a:r>
              <a:rPr sz="2400" i="1" spc="160" dirty="0">
                <a:solidFill>
                  <a:srgbClr val="292959"/>
                </a:solidFill>
                <a:latin typeface="Gill Sans MT"/>
                <a:cs typeface="Gill Sans MT"/>
              </a:rPr>
              <a:t>having</a:t>
            </a:r>
            <a:r>
              <a:rPr sz="2400" i="1" spc="-5" dirty="0">
                <a:solidFill>
                  <a:srgbClr val="292959"/>
                </a:solidFill>
                <a:latin typeface="Gill Sans MT"/>
                <a:cs typeface="Gill Sans MT"/>
              </a:rPr>
              <a:t> </a:t>
            </a:r>
            <a:r>
              <a:rPr sz="2400" i="1" spc="175" dirty="0">
                <a:solidFill>
                  <a:srgbClr val="292959"/>
                </a:solidFill>
                <a:latin typeface="Gill Sans MT"/>
                <a:cs typeface="Gill Sans MT"/>
              </a:rPr>
              <a:t>regard</a:t>
            </a:r>
            <a:r>
              <a:rPr sz="2400" i="1" spc="-5" dirty="0">
                <a:solidFill>
                  <a:srgbClr val="292959"/>
                </a:solidFill>
                <a:latin typeface="Gill Sans MT"/>
                <a:cs typeface="Gill Sans MT"/>
              </a:rPr>
              <a:t> </a:t>
            </a:r>
            <a:r>
              <a:rPr sz="2400" i="1" spc="170" dirty="0">
                <a:solidFill>
                  <a:srgbClr val="292959"/>
                </a:solidFill>
                <a:latin typeface="Gill Sans MT"/>
                <a:cs typeface="Gill Sans MT"/>
              </a:rPr>
              <a:t>to</a:t>
            </a:r>
            <a:r>
              <a:rPr sz="2400" i="1" spc="-5" dirty="0">
                <a:solidFill>
                  <a:srgbClr val="292959"/>
                </a:solidFill>
                <a:latin typeface="Gill Sans MT"/>
                <a:cs typeface="Gill Sans MT"/>
              </a:rPr>
              <a:t> </a:t>
            </a:r>
            <a:r>
              <a:rPr sz="2400" i="1" spc="150" dirty="0">
                <a:solidFill>
                  <a:srgbClr val="292959"/>
                </a:solidFill>
                <a:latin typeface="Gill Sans MT"/>
                <a:cs typeface="Gill Sans MT"/>
              </a:rPr>
              <a:t>the</a:t>
            </a:r>
            <a:r>
              <a:rPr sz="2400" i="1" spc="-5" dirty="0">
                <a:solidFill>
                  <a:srgbClr val="292959"/>
                </a:solidFill>
                <a:latin typeface="Gill Sans MT"/>
                <a:cs typeface="Gill Sans MT"/>
              </a:rPr>
              <a:t> </a:t>
            </a:r>
            <a:r>
              <a:rPr sz="2400" i="1" spc="180" dirty="0">
                <a:solidFill>
                  <a:srgbClr val="292959"/>
                </a:solidFill>
                <a:latin typeface="Gill Sans MT"/>
                <a:cs typeface="Gill Sans MT"/>
              </a:rPr>
              <a:t>whole</a:t>
            </a:r>
            <a:r>
              <a:rPr sz="2400" i="1" spc="-5" dirty="0">
                <a:solidFill>
                  <a:srgbClr val="292959"/>
                </a:solidFill>
                <a:latin typeface="Gill Sans MT"/>
                <a:cs typeface="Gill Sans MT"/>
              </a:rPr>
              <a:t> </a:t>
            </a:r>
            <a:r>
              <a:rPr sz="2400" i="1" spc="165" dirty="0">
                <a:solidFill>
                  <a:srgbClr val="292959"/>
                </a:solidFill>
                <a:latin typeface="Gill Sans MT"/>
                <a:cs typeface="Gill Sans MT"/>
              </a:rPr>
              <a:t>course</a:t>
            </a:r>
            <a:r>
              <a:rPr sz="2400" i="1" spc="-5" dirty="0">
                <a:solidFill>
                  <a:srgbClr val="292959"/>
                </a:solidFill>
                <a:latin typeface="Gill Sans MT"/>
                <a:cs typeface="Gill Sans MT"/>
              </a:rPr>
              <a:t> </a:t>
            </a:r>
            <a:r>
              <a:rPr sz="2400" i="1" spc="195" dirty="0">
                <a:solidFill>
                  <a:srgbClr val="292959"/>
                </a:solidFill>
                <a:latin typeface="Gill Sans MT"/>
                <a:cs typeface="Gill Sans MT"/>
              </a:rPr>
              <a:t>of</a:t>
            </a:r>
            <a:r>
              <a:rPr sz="2400" i="1" spc="-5" dirty="0">
                <a:solidFill>
                  <a:srgbClr val="292959"/>
                </a:solidFill>
                <a:latin typeface="Gill Sans MT"/>
                <a:cs typeface="Gill Sans MT"/>
              </a:rPr>
              <a:t> </a:t>
            </a:r>
            <a:r>
              <a:rPr sz="2400" i="1" spc="70" dirty="0">
                <a:solidFill>
                  <a:srgbClr val="292959"/>
                </a:solidFill>
                <a:latin typeface="Gill Sans MT"/>
                <a:cs typeface="Gill Sans MT"/>
              </a:rPr>
              <a:t>dealings…in</a:t>
            </a:r>
            <a:r>
              <a:rPr sz="2400" i="1" spc="-5" dirty="0">
                <a:solidFill>
                  <a:srgbClr val="292959"/>
                </a:solidFill>
                <a:latin typeface="Gill Sans MT"/>
                <a:cs typeface="Gill Sans MT"/>
              </a:rPr>
              <a:t> </a:t>
            </a:r>
            <a:r>
              <a:rPr sz="2400" i="1" spc="135" dirty="0">
                <a:solidFill>
                  <a:srgbClr val="292959"/>
                </a:solidFill>
                <a:latin typeface="Gill Sans MT"/>
                <a:cs typeface="Gill Sans MT"/>
              </a:rPr>
              <a:t>relation</a:t>
            </a:r>
            <a:r>
              <a:rPr sz="2400" i="1" dirty="0">
                <a:solidFill>
                  <a:srgbClr val="292959"/>
                </a:solidFill>
                <a:latin typeface="Gill Sans MT"/>
                <a:cs typeface="Gill Sans MT"/>
              </a:rPr>
              <a:t> </a:t>
            </a:r>
            <a:r>
              <a:rPr sz="2400" i="1" spc="145" dirty="0">
                <a:solidFill>
                  <a:srgbClr val="292959"/>
                </a:solidFill>
                <a:latin typeface="Gill Sans MT"/>
                <a:cs typeface="Gill Sans MT"/>
              </a:rPr>
              <a:t>to </a:t>
            </a:r>
            <a:r>
              <a:rPr sz="2400" i="1" spc="150" dirty="0">
                <a:solidFill>
                  <a:srgbClr val="292959"/>
                </a:solidFill>
                <a:latin typeface="Gill Sans MT"/>
                <a:cs typeface="Gill Sans MT"/>
              </a:rPr>
              <a:t>the</a:t>
            </a:r>
            <a:r>
              <a:rPr sz="2400" i="1" spc="5" dirty="0">
                <a:solidFill>
                  <a:srgbClr val="292959"/>
                </a:solidFill>
                <a:latin typeface="Gill Sans MT"/>
                <a:cs typeface="Gill Sans MT"/>
              </a:rPr>
              <a:t> </a:t>
            </a:r>
            <a:r>
              <a:rPr sz="2400" i="1" spc="110" dirty="0">
                <a:solidFill>
                  <a:srgbClr val="292959"/>
                </a:solidFill>
                <a:latin typeface="Gill Sans MT"/>
                <a:cs typeface="Gill Sans MT"/>
              </a:rPr>
              <a:t>property.”</a:t>
            </a:r>
            <a:r>
              <a:rPr sz="2400" i="1" spc="10" dirty="0">
                <a:solidFill>
                  <a:srgbClr val="292959"/>
                </a:solidFill>
                <a:latin typeface="Gill Sans MT"/>
                <a:cs typeface="Gill Sans MT"/>
              </a:rPr>
              <a:t> </a:t>
            </a:r>
            <a:r>
              <a:rPr sz="2400" b="1" spc="-25" dirty="0">
                <a:solidFill>
                  <a:srgbClr val="292959"/>
                </a:solidFill>
                <a:latin typeface="Trebuchet MS"/>
                <a:cs typeface="Trebuchet MS"/>
              </a:rPr>
              <a:t>Oxley</a:t>
            </a:r>
            <a:r>
              <a:rPr sz="2400" b="1" spc="-95" dirty="0">
                <a:solidFill>
                  <a:srgbClr val="292959"/>
                </a:solidFill>
                <a:latin typeface="Trebuchet MS"/>
                <a:cs typeface="Trebuchet MS"/>
              </a:rPr>
              <a:t> v</a:t>
            </a:r>
            <a:r>
              <a:rPr sz="2400" b="1" spc="-100" dirty="0">
                <a:solidFill>
                  <a:srgbClr val="292959"/>
                </a:solidFill>
                <a:latin typeface="Trebuchet MS"/>
                <a:cs typeface="Trebuchet MS"/>
              </a:rPr>
              <a:t> </a:t>
            </a:r>
            <a:r>
              <a:rPr sz="2400" b="1" dirty="0">
                <a:solidFill>
                  <a:srgbClr val="292959"/>
                </a:solidFill>
                <a:latin typeface="Trebuchet MS"/>
                <a:cs typeface="Trebuchet MS"/>
              </a:rPr>
              <a:t>Hiscock</a:t>
            </a:r>
            <a:r>
              <a:rPr sz="2400" b="1" spc="-95" dirty="0">
                <a:solidFill>
                  <a:srgbClr val="292959"/>
                </a:solidFill>
                <a:latin typeface="Trebuchet MS"/>
                <a:cs typeface="Trebuchet MS"/>
              </a:rPr>
              <a:t> </a:t>
            </a:r>
            <a:r>
              <a:rPr sz="2400" b="1" spc="-65" dirty="0">
                <a:solidFill>
                  <a:srgbClr val="292959"/>
                </a:solidFill>
                <a:latin typeface="Trebuchet MS"/>
                <a:cs typeface="Trebuchet MS"/>
              </a:rPr>
              <a:t>[2004]</a:t>
            </a:r>
            <a:r>
              <a:rPr sz="2400" b="1" spc="-100" dirty="0">
                <a:solidFill>
                  <a:srgbClr val="292959"/>
                </a:solidFill>
                <a:latin typeface="Trebuchet MS"/>
                <a:cs typeface="Trebuchet MS"/>
              </a:rPr>
              <a:t> </a:t>
            </a:r>
            <a:r>
              <a:rPr sz="2400" b="1" spc="85" dirty="0">
                <a:solidFill>
                  <a:srgbClr val="292959"/>
                </a:solidFill>
                <a:latin typeface="Trebuchet MS"/>
                <a:cs typeface="Trebuchet MS"/>
              </a:rPr>
              <a:t>EWCA</a:t>
            </a:r>
            <a:r>
              <a:rPr sz="2400" b="1" spc="-95" dirty="0">
                <a:solidFill>
                  <a:srgbClr val="292959"/>
                </a:solidFill>
                <a:latin typeface="Trebuchet MS"/>
                <a:cs typeface="Trebuchet MS"/>
              </a:rPr>
              <a:t> </a:t>
            </a:r>
            <a:r>
              <a:rPr sz="2400" b="1" spc="55" dirty="0">
                <a:solidFill>
                  <a:srgbClr val="292959"/>
                </a:solidFill>
                <a:latin typeface="Trebuchet MS"/>
                <a:cs typeface="Trebuchet MS"/>
              </a:rPr>
              <a:t>Civ</a:t>
            </a:r>
            <a:r>
              <a:rPr sz="2400" b="1" spc="-100" dirty="0">
                <a:solidFill>
                  <a:srgbClr val="292959"/>
                </a:solidFill>
                <a:latin typeface="Trebuchet MS"/>
                <a:cs typeface="Trebuchet MS"/>
              </a:rPr>
              <a:t> </a:t>
            </a:r>
            <a:r>
              <a:rPr sz="2400" b="1" spc="-25" dirty="0">
                <a:solidFill>
                  <a:srgbClr val="292959"/>
                </a:solidFill>
                <a:latin typeface="Trebuchet MS"/>
                <a:cs typeface="Trebuchet MS"/>
              </a:rPr>
              <a:t>546</a:t>
            </a:r>
            <a:endParaRPr sz="2400">
              <a:latin typeface="Trebuchet MS"/>
              <a:cs typeface="Trebuchet MS"/>
            </a:endParaRPr>
          </a:p>
        </p:txBody>
      </p:sp>
      <p:pic>
        <p:nvPicPr>
          <p:cNvPr id="8" name="object 8"/>
          <p:cNvPicPr/>
          <p:nvPr/>
        </p:nvPicPr>
        <p:blipFill>
          <a:blip r:embed="rId2" cstate="print"/>
          <a:stretch>
            <a:fillRect/>
          </a:stretch>
        </p:blipFill>
        <p:spPr>
          <a:xfrm>
            <a:off x="866959" y="7753825"/>
            <a:ext cx="95250" cy="95249"/>
          </a:xfrm>
          <a:prstGeom prst="rect">
            <a:avLst/>
          </a:prstGeom>
        </p:spPr>
      </p:pic>
      <p:pic>
        <p:nvPicPr>
          <p:cNvPr id="9" name="object 9"/>
          <p:cNvPicPr/>
          <p:nvPr/>
        </p:nvPicPr>
        <p:blipFill>
          <a:blip r:embed="rId2" cstate="print"/>
          <a:stretch>
            <a:fillRect/>
          </a:stretch>
        </p:blipFill>
        <p:spPr>
          <a:xfrm>
            <a:off x="866959" y="8249124"/>
            <a:ext cx="95250" cy="95249"/>
          </a:xfrm>
          <a:prstGeom prst="rect">
            <a:avLst/>
          </a:prstGeom>
        </p:spPr>
      </p:pic>
      <p:pic>
        <p:nvPicPr>
          <p:cNvPr id="10" name="object 10"/>
          <p:cNvPicPr/>
          <p:nvPr/>
        </p:nvPicPr>
        <p:blipFill>
          <a:blip r:embed="rId2" cstate="print"/>
          <a:stretch>
            <a:fillRect/>
          </a:stretch>
        </p:blipFill>
        <p:spPr>
          <a:xfrm>
            <a:off x="866959" y="8744424"/>
            <a:ext cx="95250" cy="95249"/>
          </a:xfrm>
          <a:prstGeom prst="rect">
            <a:avLst/>
          </a:prstGeom>
        </p:spPr>
      </p:pic>
      <p:sp>
        <p:nvSpPr>
          <p:cNvPr id="11" name="object 11"/>
          <p:cNvSpPr txBox="1"/>
          <p:nvPr/>
        </p:nvSpPr>
        <p:spPr>
          <a:xfrm>
            <a:off x="1115154" y="7449660"/>
            <a:ext cx="9904095" cy="2006600"/>
          </a:xfrm>
          <a:prstGeom prst="rect">
            <a:avLst/>
          </a:prstGeom>
        </p:spPr>
        <p:txBody>
          <a:bodyPr vert="horz" wrap="square" lIns="0" tIns="12700" rIns="0" bIns="0" rtlCol="0">
            <a:spAutoFit/>
          </a:bodyPr>
          <a:lstStyle/>
          <a:p>
            <a:pPr marL="12700" marR="1206500">
              <a:lnSpc>
                <a:spcPct val="135400"/>
              </a:lnSpc>
              <a:spcBef>
                <a:spcPts val="100"/>
              </a:spcBef>
            </a:pPr>
            <a:r>
              <a:rPr sz="2400" spc="-70" dirty="0">
                <a:solidFill>
                  <a:srgbClr val="292959"/>
                </a:solidFill>
                <a:latin typeface="Trebuchet MS"/>
                <a:cs typeface="Trebuchet MS"/>
              </a:rPr>
              <a:t>Fair</a:t>
            </a:r>
            <a:r>
              <a:rPr sz="2400" spc="-114" dirty="0">
                <a:solidFill>
                  <a:srgbClr val="292959"/>
                </a:solidFill>
                <a:latin typeface="Trebuchet MS"/>
                <a:cs typeface="Trebuchet MS"/>
              </a:rPr>
              <a:t> </a:t>
            </a:r>
            <a:r>
              <a:rPr sz="2400" spc="-30" dirty="0">
                <a:solidFill>
                  <a:srgbClr val="292959"/>
                </a:solidFill>
                <a:latin typeface="Trebuchet MS"/>
                <a:cs typeface="Trebuchet MS"/>
              </a:rPr>
              <a:t>share</a:t>
            </a:r>
            <a:r>
              <a:rPr sz="2400" spc="-100" dirty="0">
                <a:solidFill>
                  <a:srgbClr val="292959"/>
                </a:solidFill>
                <a:latin typeface="Trebuchet MS"/>
                <a:cs typeface="Trebuchet MS"/>
              </a:rPr>
              <a:t> </a:t>
            </a:r>
            <a:r>
              <a:rPr sz="2400" spc="-60" dirty="0">
                <a:solidFill>
                  <a:srgbClr val="292959"/>
                </a:solidFill>
                <a:latin typeface="Trebuchet MS"/>
                <a:cs typeface="Trebuchet MS"/>
              </a:rPr>
              <a:t>is</a:t>
            </a:r>
            <a:r>
              <a:rPr sz="2400" spc="-90" dirty="0">
                <a:solidFill>
                  <a:srgbClr val="292959"/>
                </a:solidFill>
                <a:latin typeface="Trebuchet MS"/>
                <a:cs typeface="Trebuchet MS"/>
              </a:rPr>
              <a:t> </a:t>
            </a:r>
            <a:r>
              <a:rPr sz="2400" spc="-70" dirty="0">
                <a:solidFill>
                  <a:srgbClr val="292959"/>
                </a:solidFill>
                <a:latin typeface="Trebuchet MS"/>
                <a:cs typeface="Trebuchet MS"/>
              </a:rPr>
              <a:t>not</a:t>
            </a:r>
            <a:r>
              <a:rPr sz="2400" spc="-95" dirty="0">
                <a:solidFill>
                  <a:srgbClr val="292959"/>
                </a:solidFill>
                <a:latin typeface="Trebuchet MS"/>
                <a:cs typeface="Trebuchet MS"/>
              </a:rPr>
              <a:t> </a:t>
            </a:r>
            <a:r>
              <a:rPr sz="2400" spc="-90" dirty="0">
                <a:solidFill>
                  <a:srgbClr val="292959"/>
                </a:solidFill>
                <a:latin typeface="Trebuchet MS"/>
                <a:cs typeface="Trebuchet MS"/>
              </a:rPr>
              <a:t>the </a:t>
            </a:r>
            <a:r>
              <a:rPr sz="2400" dirty="0">
                <a:solidFill>
                  <a:srgbClr val="292959"/>
                </a:solidFill>
                <a:latin typeface="Trebuchet MS"/>
                <a:cs typeface="Trebuchet MS"/>
              </a:rPr>
              <a:t>same</a:t>
            </a:r>
            <a:r>
              <a:rPr sz="2400" spc="-90" dirty="0">
                <a:solidFill>
                  <a:srgbClr val="292959"/>
                </a:solidFill>
                <a:latin typeface="Trebuchet MS"/>
                <a:cs typeface="Trebuchet MS"/>
              </a:rPr>
              <a:t> </a:t>
            </a:r>
            <a:r>
              <a:rPr sz="2400" dirty="0">
                <a:solidFill>
                  <a:srgbClr val="292959"/>
                </a:solidFill>
                <a:latin typeface="Trebuchet MS"/>
                <a:cs typeface="Trebuchet MS"/>
              </a:rPr>
              <a:t>as</a:t>
            </a:r>
            <a:r>
              <a:rPr sz="2400" spc="-95" dirty="0">
                <a:solidFill>
                  <a:srgbClr val="292959"/>
                </a:solidFill>
                <a:latin typeface="Trebuchet MS"/>
                <a:cs typeface="Trebuchet MS"/>
              </a:rPr>
              <a:t> </a:t>
            </a:r>
            <a:r>
              <a:rPr sz="2400" spc="-70" dirty="0">
                <a:solidFill>
                  <a:srgbClr val="292959"/>
                </a:solidFill>
                <a:latin typeface="Trebuchet MS"/>
                <a:cs typeface="Trebuchet MS"/>
              </a:rPr>
              <a:t>fair</a:t>
            </a:r>
            <a:r>
              <a:rPr sz="2400" spc="-90" dirty="0">
                <a:solidFill>
                  <a:srgbClr val="292959"/>
                </a:solidFill>
                <a:latin typeface="Trebuchet MS"/>
                <a:cs typeface="Trebuchet MS"/>
              </a:rPr>
              <a:t> </a:t>
            </a:r>
            <a:r>
              <a:rPr sz="2400" spc="-30" dirty="0">
                <a:solidFill>
                  <a:srgbClr val="292959"/>
                </a:solidFill>
                <a:latin typeface="Trebuchet MS"/>
                <a:cs typeface="Trebuchet MS"/>
              </a:rPr>
              <a:t>share</a:t>
            </a:r>
            <a:r>
              <a:rPr sz="2400" spc="-90" dirty="0">
                <a:solidFill>
                  <a:srgbClr val="292959"/>
                </a:solidFill>
                <a:latin typeface="Trebuchet MS"/>
                <a:cs typeface="Trebuchet MS"/>
              </a:rPr>
              <a:t> </a:t>
            </a:r>
            <a:r>
              <a:rPr sz="2400" spc="-120" dirty="0">
                <a:solidFill>
                  <a:srgbClr val="292959"/>
                </a:solidFill>
                <a:latin typeface="Trebuchet MS"/>
                <a:cs typeface="Trebuchet MS"/>
              </a:rPr>
              <a:t>in</a:t>
            </a:r>
            <a:r>
              <a:rPr sz="2400" spc="-75" dirty="0">
                <a:solidFill>
                  <a:srgbClr val="292959"/>
                </a:solidFill>
                <a:latin typeface="Trebuchet MS"/>
                <a:cs typeface="Trebuchet MS"/>
              </a:rPr>
              <a:t> </a:t>
            </a:r>
            <a:r>
              <a:rPr sz="2400" spc="-100" dirty="0">
                <a:solidFill>
                  <a:srgbClr val="292959"/>
                </a:solidFill>
                <a:latin typeface="Trebuchet MS"/>
                <a:cs typeface="Trebuchet MS"/>
              </a:rPr>
              <a:t>matrimonial</a:t>
            </a:r>
            <a:r>
              <a:rPr sz="2400" spc="-85" dirty="0">
                <a:solidFill>
                  <a:srgbClr val="292959"/>
                </a:solidFill>
                <a:latin typeface="Trebuchet MS"/>
                <a:cs typeface="Trebuchet MS"/>
              </a:rPr>
              <a:t> </a:t>
            </a:r>
            <a:r>
              <a:rPr sz="2400" spc="-10" dirty="0">
                <a:solidFill>
                  <a:srgbClr val="292959"/>
                </a:solidFill>
                <a:latin typeface="Trebuchet MS"/>
                <a:cs typeface="Trebuchet MS"/>
              </a:rPr>
              <a:t>proceedings </a:t>
            </a:r>
            <a:r>
              <a:rPr sz="2400" spc="-135" dirty="0">
                <a:solidFill>
                  <a:srgbClr val="292959"/>
                </a:solidFill>
                <a:latin typeface="Trebuchet MS"/>
                <a:cs typeface="Trebuchet MS"/>
              </a:rPr>
              <a:t>Joint</a:t>
            </a:r>
            <a:r>
              <a:rPr sz="2400" spc="-75" dirty="0">
                <a:solidFill>
                  <a:srgbClr val="292959"/>
                </a:solidFill>
                <a:latin typeface="Trebuchet MS"/>
                <a:cs typeface="Trebuchet MS"/>
              </a:rPr>
              <a:t> </a:t>
            </a:r>
            <a:r>
              <a:rPr sz="2400" spc="-60" dirty="0">
                <a:solidFill>
                  <a:srgbClr val="292959"/>
                </a:solidFill>
                <a:latin typeface="Trebuchet MS"/>
                <a:cs typeface="Trebuchet MS"/>
              </a:rPr>
              <a:t>owner</a:t>
            </a:r>
            <a:r>
              <a:rPr sz="2400" spc="-125" dirty="0">
                <a:solidFill>
                  <a:srgbClr val="292959"/>
                </a:solidFill>
                <a:latin typeface="Trebuchet MS"/>
                <a:cs typeface="Trebuchet MS"/>
              </a:rPr>
              <a:t> </a:t>
            </a:r>
            <a:r>
              <a:rPr sz="2400" spc="-10" dirty="0">
                <a:solidFill>
                  <a:srgbClr val="292959"/>
                </a:solidFill>
                <a:latin typeface="Trebuchet MS"/>
                <a:cs typeface="Trebuchet MS"/>
              </a:rPr>
              <a:t>cases:</a:t>
            </a:r>
            <a:r>
              <a:rPr sz="2400" spc="-120" dirty="0">
                <a:solidFill>
                  <a:srgbClr val="292959"/>
                </a:solidFill>
                <a:latin typeface="Trebuchet MS"/>
                <a:cs typeface="Trebuchet MS"/>
              </a:rPr>
              <a:t> </a:t>
            </a:r>
            <a:r>
              <a:rPr sz="2400" spc="-85" dirty="0">
                <a:solidFill>
                  <a:srgbClr val="292959"/>
                </a:solidFill>
                <a:latin typeface="Trebuchet MS"/>
                <a:cs typeface="Trebuchet MS"/>
              </a:rPr>
              <a:t>start</a:t>
            </a:r>
            <a:r>
              <a:rPr sz="2400" spc="-100" dirty="0">
                <a:solidFill>
                  <a:srgbClr val="292959"/>
                </a:solidFill>
                <a:latin typeface="Trebuchet MS"/>
                <a:cs typeface="Trebuchet MS"/>
              </a:rPr>
              <a:t> </a:t>
            </a:r>
            <a:r>
              <a:rPr sz="2400" spc="-114" dirty="0">
                <a:solidFill>
                  <a:srgbClr val="292959"/>
                </a:solidFill>
                <a:latin typeface="Trebuchet MS"/>
                <a:cs typeface="Trebuchet MS"/>
              </a:rPr>
              <a:t>with</a:t>
            </a:r>
            <a:r>
              <a:rPr sz="2400" spc="-75" dirty="0">
                <a:solidFill>
                  <a:srgbClr val="292959"/>
                </a:solidFill>
                <a:latin typeface="Trebuchet MS"/>
                <a:cs typeface="Trebuchet MS"/>
              </a:rPr>
              <a:t> </a:t>
            </a:r>
            <a:r>
              <a:rPr sz="2400" spc="-70" dirty="0">
                <a:solidFill>
                  <a:srgbClr val="292959"/>
                </a:solidFill>
                <a:latin typeface="Trebuchet MS"/>
                <a:cs typeface="Trebuchet MS"/>
              </a:rPr>
              <a:t>presumption</a:t>
            </a:r>
            <a:r>
              <a:rPr sz="2400" spc="-95" dirty="0">
                <a:solidFill>
                  <a:srgbClr val="292959"/>
                </a:solidFill>
                <a:latin typeface="Trebuchet MS"/>
                <a:cs typeface="Trebuchet MS"/>
              </a:rPr>
              <a:t> </a:t>
            </a:r>
            <a:r>
              <a:rPr sz="2400" dirty="0">
                <a:solidFill>
                  <a:srgbClr val="292959"/>
                </a:solidFill>
                <a:latin typeface="Trebuchet MS"/>
                <a:cs typeface="Trebuchet MS"/>
              </a:rPr>
              <a:t>of</a:t>
            </a:r>
            <a:r>
              <a:rPr sz="2400" spc="-100" dirty="0">
                <a:solidFill>
                  <a:srgbClr val="292959"/>
                </a:solidFill>
                <a:latin typeface="Trebuchet MS"/>
                <a:cs typeface="Trebuchet MS"/>
              </a:rPr>
              <a:t> </a:t>
            </a:r>
            <a:r>
              <a:rPr sz="2400" spc="-10" dirty="0">
                <a:solidFill>
                  <a:srgbClr val="292959"/>
                </a:solidFill>
                <a:latin typeface="Trebuchet MS"/>
                <a:cs typeface="Trebuchet MS"/>
              </a:rPr>
              <a:t>equality</a:t>
            </a:r>
            <a:endParaRPr sz="2400">
              <a:latin typeface="Trebuchet MS"/>
              <a:cs typeface="Trebuchet MS"/>
            </a:endParaRPr>
          </a:p>
          <a:p>
            <a:pPr marL="12700" marR="5080">
              <a:lnSpc>
                <a:spcPct val="135400"/>
              </a:lnSpc>
            </a:pPr>
            <a:r>
              <a:rPr sz="2400" dirty="0">
                <a:solidFill>
                  <a:srgbClr val="292959"/>
                </a:solidFill>
                <a:latin typeface="Trebuchet MS"/>
                <a:cs typeface="Trebuchet MS"/>
              </a:rPr>
              <a:t>Single</a:t>
            </a:r>
            <a:r>
              <a:rPr sz="2400" spc="-85" dirty="0">
                <a:solidFill>
                  <a:srgbClr val="292959"/>
                </a:solidFill>
                <a:latin typeface="Trebuchet MS"/>
                <a:cs typeface="Trebuchet MS"/>
              </a:rPr>
              <a:t> </a:t>
            </a:r>
            <a:r>
              <a:rPr sz="2400" spc="-60" dirty="0">
                <a:solidFill>
                  <a:srgbClr val="292959"/>
                </a:solidFill>
                <a:latin typeface="Trebuchet MS"/>
                <a:cs typeface="Trebuchet MS"/>
              </a:rPr>
              <a:t>owner</a:t>
            </a:r>
            <a:r>
              <a:rPr sz="2400" spc="-80" dirty="0">
                <a:solidFill>
                  <a:srgbClr val="292959"/>
                </a:solidFill>
                <a:latin typeface="Trebuchet MS"/>
                <a:cs typeface="Trebuchet MS"/>
              </a:rPr>
              <a:t> </a:t>
            </a:r>
            <a:r>
              <a:rPr sz="2400" spc="-10" dirty="0">
                <a:solidFill>
                  <a:srgbClr val="292959"/>
                </a:solidFill>
                <a:latin typeface="Trebuchet MS"/>
                <a:cs typeface="Trebuchet MS"/>
              </a:rPr>
              <a:t>cases:</a:t>
            </a:r>
            <a:r>
              <a:rPr sz="2400" spc="-75" dirty="0">
                <a:solidFill>
                  <a:srgbClr val="292959"/>
                </a:solidFill>
                <a:latin typeface="Trebuchet MS"/>
                <a:cs typeface="Trebuchet MS"/>
              </a:rPr>
              <a:t> </a:t>
            </a:r>
            <a:r>
              <a:rPr sz="2400" dirty="0">
                <a:solidFill>
                  <a:srgbClr val="292959"/>
                </a:solidFill>
                <a:latin typeface="Trebuchet MS"/>
                <a:cs typeface="Trebuchet MS"/>
              </a:rPr>
              <a:t>do</a:t>
            </a:r>
            <a:r>
              <a:rPr sz="2400" spc="-80" dirty="0">
                <a:solidFill>
                  <a:srgbClr val="292959"/>
                </a:solidFill>
                <a:latin typeface="Trebuchet MS"/>
                <a:cs typeface="Trebuchet MS"/>
              </a:rPr>
              <a:t> </a:t>
            </a:r>
            <a:r>
              <a:rPr sz="2400" spc="-70" dirty="0">
                <a:solidFill>
                  <a:srgbClr val="292959"/>
                </a:solidFill>
                <a:latin typeface="Trebuchet MS"/>
                <a:cs typeface="Trebuchet MS"/>
              </a:rPr>
              <a:t>not</a:t>
            </a:r>
            <a:r>
              <a:rPr sz="2400" spc="-75" dirty="0">
                <a:solidFill>
                  <a:srgbClr val="292959"/>
                </a:solidFill>
                <a:latin typeface="Trebuchet MS"/>
                <a:cs typeface="Trebuchet MS"/>
              </a:rPr>
              <a:t> </a:t>
            </a:r>
            <a:r>
              <a:rPr sz="2400" spc="-85" dirty="0">
                <a:solidFill>
                  <a:srgbClr val="292959"/>
                </a:solidFill>
                <a:latin typeface="Trebuchet MS"/>
                <a:cs typeface="Trebuchet MS"/>
              </a:rPr>
              <a:t>start</a:t>
            </a:r>
            <a:r>
              <a:rPr sz="2400" spc="-80" dirty="0">
                <a:solidFill>
                  <a:srgbClr val="292959"/>
                </a:solidFill>
                <a:latin typeface="Trebuchet MS"/>
                <a:cs typeface="Trebuchet MS"/>
              </a:rPr>
              <a:t> </a:t>
            </a:r>
            <a:r>
              <a:rPr sz="2400" spc="-114" dirty="0">
                <a:solidFill>
                  <a:srgbClr val="292959"/>
                </a:solidFill>
                <a:latin typeface="Trebuchet MS"/>
                <a:cs typeface="Trebuchet MS"/>
              </a:rPr>
              <a:t>with</a:t>
            </a:r>
            <a:r>
              <a:rPr sz="2400" spc="-75" dirty="0">
                <a:solidFill>
                  <a:srgbClr val="292959"/>
                </a:solidFill>
                <a:latin typeface="Trebuchet MS"/>
                <a:cs typeface="Trebuchet MS"/>
              </a:rPr>
              <a:t> </a:t>
            </a:r>
            <a:r>
              <a:rPr sz="2400" spc="-70" dirty="0">
                <a:solidFill>
                  <a:srgbClr val="292959"/>
                </a:solidFill>
                <a:latin typeface="Trebuchet MS"/>
                <a:cs typeface="Trebuchet MS"/>
              </a:rPr>
              <a:t>presumption</a:t>
            </a:r>
            <a:r>
              <a:rPr sz="2400" spc="-80" dirty="0">
                <a:solidFill>
                  <a:srgbClr val="292959"/>
                </a:solidFill>
                <a:latin typeface="Trebuchet MS"/>
                <a:cs typeface="Trebuchet MS"/>
              </a:rPr>
              <a:t> </a:t>
            </a:r>
            <a:r>
              <a:rPr sz="2400" dirty="0">
                <a:solidFill>
                  <a:srgbClr val="292959"/>
                </a:solidFill>
                <a:latin typeface="Trebuchet MS"/>
                <a:cs typeface="Trebuchet MS"/>
              </a:rPr>
              <a:t>of</a:t>
            </a:r>
            <a:r>
              <a:rPr sz="2400" spc="-75" dirty="0">
                <a:solidFill>
                  <a:srgbClr val="292959"/>
                </a:solidFill>
                <a:latin typeface="Trebuchet MS"/>
                <a:cs typeface="Trebuchet MS"/>
              </a:rPr>
              <a:t> </a:t>
            </a:r>
            <a:r>
              <a:rPr sz="2400" spc="-114" dirty="0">
                <a:solidFill>
                  <a:srgbClr val="292959"/>
                </a:solidFill>
                <a:latin typeface="Trebuchet MS"/>
                <a:cs typeface="Trebuchet MS"/>
              </a:rPr>
              <a:t>equality,</a:t>
            </a:r>
            <a:r>
              <a:rPr sz="2400" spc="-75" dirty="0">
                <a:solidFill>
                  <a:srgbClr val="292959"/>
                </a:solidFill>
                <a:latin typeface="Trebuchet MS"/>
                <a:cs typeface="Trebuchet MS"/>
              </a:rPr>
              <a:t> </a:t>
            </a:r>
            <a:r>
              <a:rPr sz="2400" spc="-70" dirty="0">
                <a:solidFill>
                  <a:srgbClr val="292959"/>
                </a:solidFill>
                <a:latin typeface="Trebuchet MS"/>
                <a:cs typeface="Trebuchet MS"/>
              </a:rPr>
              <a:t>but</a:t>
            </a:r>
            <a:r>
              <a:rPr sz="2400" spc="-80" dirty="0">
                <a:solidFill>
                  <a:srgbClr val="292959"/>
                </a:solidFill>
                <a:latin typeface="Trebuchet MS"/>
                <a:cs typeface="Trebuchet MS"/>
              </a:rPr>
              <a:t> </a:t>
            </a:r>
            <a:r>
              <a:rPr sz="2400" dirty="0">
                <a:solidFill>
                  <a:srgbClr val="292959"/>
                </a:solidFill>
                <a:latin typeface="Trebuchet MS"/>
                <a:cs typeface="Trebuchet MS"/>
              </a:rPr>
              <a:t>based</a:t>
            </a:r>
            <a:r>
              <a:rPr sz="2400" spc="-75" dirty="0">
                <a:solidFill>
                  <a:srgbClr val="292959"/>
                </a:solidFill>
                <a:latin typeface="Trebuchet MS"/>
                <a:cs typeface="Trebuchet MS"/>
              </a:rPr>
              <a:t> </a:t>
            </a:r>
            <a:r>
              <a:rPr sz="2400" spc="-25" dirty="0">
                <a:solidFill>
                  <a:srgbClr val="292959"/>
                </a:solidFill>
                <a:latin typeface="Trebuchet MS"/>
                <a:cs typeface="Trebuchet MS"/>
              </a:rPr>
              <a:t>on </a:t>
            </a:r>
            <a:r>
              <a:rPr sz="2400" spc="-75" dirty="0">
                <a:solidFill>
                  <a:srgbClr val="292959"/>
                </a:solidFill>
                <a:latin typeface="Trebuchet MS"/>
                <a:cs typeface="Trebuchet MS"/>
              </a:rPr>
              <a:t>relationship</a:t>
            </a:r>
            <a:r>
              <a:rPr sz="2400" spc="-70" dirty="0">
                <a:solidFill>
                  <a:srgbClr val="292959"/>
                </a:solidFill>
                <a:latin typeface="Trebuchet MS"/>
                <a:cs typeface="Trebuchet MS"/>
              </a:rPr>
              <a:t> </a:t>
            </a:r>
            <a:r>
              <a:rPr sz="2400" spc="-114" dirty="0">
                <a:solidFill>
                  <a:srgbClr val="292959"/>
                </a:solidFill>
                <a:latin typeface="Trebuchet MS"/>
                <a:cs typeface="Trebuchet MS"/>
              </a:rPr>
              <a:t>with</a:t>
            </a:r>
            <a:r>
              <a:rPr sz="2400" spc="-70" dirty="0">
                <a:solidFill>
                  <a:srgbClr val="292959"/>
                </a:solidFill>
                <a:latin typeface="Trebuchet MS"/>
                <a:cs typeface="Trebuchet MS"/>
              </a:rPr>
              <a:t> </a:t>
            </a:r>
            <a:r>
              <a:rPr sz="2400" spc="-90" dirty="0">
                <a:solidFill>
                  <a:srgbClr val="292959"/>
                </a:solidFill>
                <a:latin typeface="Trebuchet MS"/>
                <a:cs typeface="Trebuchet MS"/>
              </a:rPr>
              <a:t>the</a:t>
            </a:r>
            <a:r>
              <a:rPr sz="2400" spc="-70" dirty="0">
                <a:solidFill>
                  <a:srgbClr val="292959"/>
                </a:solidFill>
                <a:latin typeface="Trebuchet MS"/>
                <a:cs typeface="Trebuchet MS"/>
              </a:rPr>
              <a:t> </a:t>
            </a:r>
            <a:r>
              <a:rPr sz="2400" spc="-10" dirty="0">
                <a:solidFill>
                  <a:srgbClr val="292959"/>
                </a:solidFill>
                <a:latin typeface="Trebuchet MS"/>
                <a:cs typeface="Trebuchet MS"/>
              </a:rPr>
              <a:t>property</a:t>
            </a:r>
            <a:endParaRPr sz="2400">
              <a:latin typeface="Trebuchet MS"/>
              <a:cs typeface="Trebuchet MS"/>
            </a:endParaRPr>
          </a:p>
        </p:txBody>
      </p:sp>
      <p:grpSp>
        <p:nvGrpSpPr>
          <p:cNvPr id="12" name="object 12"/>
          <p:cNvGrpSpPr/>
          <p:nvPr/>
        </p:nvGrpSpPr>
        <p:grpSpPr>
          <a:xfrm>
            <a:off x="11506196" y="1902157"/>
            <a:ext cx="6867525" cy="7920355"/>
            <a:chOff x="11506196" y="1902157"/>
            <a:chExt cx="6867525" cy="7920355"/>
          </a:xfrm>
        </p:grpSpPr>
        <p:pic>
          <p:nvPicPr>
            <p:cNvPr id="13" name="object 13"/>
            <p:cNvPicPr/>
            <p:nvPr/>
          </p:nvPicPr>
          <p:blipFill>
            <a:blip r:embed="rId4" cstate="print"/>
            <a:stretch>
              <a:fillRect/>
            </a:stretch>
          </p:blipFill>
          <p:spPr>
            <a:xfrm>
              <a:off x="11589777" y="1902157"/>
              <a:ext cx="6696074" cy="5838824"/>
            </a:xfrm>
            <a:prstGeom prst="rect">
              <a:avLst/>
            </a:prstGeom>
          </p:spPr>
        </p:pic>
        <p:sp>
          <p:nvSpPr>
            <p:cNvPr id="14" name="object 14"/>
            <p:cNvSpPr/>
            <p:nvPr/>
          </p:nvSpPr>
          <p:spPr>
            <a:xfrm>
              <a:off x="11591254" y="7165914"/>
              <a:ext cx="6697345" cy="2570480"/>
            </a:xfrm>
            <a:custGeom>
              <a:avLst/>
              <a:gdLst/>
              <a:ahLst/>
              <a:cxnLst/>
              <a:rect l="l" t="t" r="r" b="b"/>
              <a:pathLst>
                <a:path w="6697344" h="2570479">
                  <a:moveTo>
                    <a:pt x="3347660" y="0"/>
                  </a:moveTo>
                  <a:lnTo>
                    <a:pt x="6696740" y="433983"/>
                  </a:lnTo>
                  <a:lnTo>
                    <a:pt x="6696741" y="2570263"/>
                  </a:lnTo>
                  <a:lnTo>
                    <a:pt x="0" y="2570263"/>
                  </a:lnTo>
                  <a:lnTo>
                    <a:pt x="0" y="433799"/>
                  </a:lnTo>
                  <a:lnTo>
                    <a:pt x="3347660" y="0"/>
                  </a:lnTo>
                  <a:close/>
                </a:path>
              </a:pathLst>
            </a:custGeom>
            <a:solidFill>
              <a:srgbClr val="00B3AF"/>
            </a:solidFill>
          </p:spPr>
          <p:txBody>
            <a:bodyPr wrap="square" lIns="0" tIns="0" rIns="0" bIns="0" rtlCol="0"/>
            <a:lstStyle/>
            <a:p>
              <a:endParaRPr/>
            </a:p>
          </p:txBody>
        </p:sp>
        <p:sp>
          <p:nvSpPr>
            <p:cNvPr id="15" name="object 15"/>
            <p:cNvSpPr/>
            <p:nvPr/>
          </p:nvSpPr>
          <p:spPr>
            <a:xfrm>
              <a:off x="11591921" y="7165915"/>
              <a:ext cx="6696075" cy="2570480"/>
            </a:xfrm>
            <a:custGeom>
              <a:avLst/>
              <a:gdLst/>
              <a:ahLst/>
              <a:cxnLst/>
              <a:rect l="l" t="t" r="r" b="b"/>
              <a:pathLst>
                <a:path w="6696075" h="2570479">
                  <a:moveTo>
                    <a:pt x="0" y="433713"/>
                  </a:moveTo>
                  <a:lnTo>
                    <a:pt x="3346995" y="0"/>
                  </a:lnTo>
                  <a:lnTo>
                    <a:pt x="6696074" y="433983"/>
                  </a:lnTo>
                  <a:lnTo>
                    <a:pt x="6696073" y="2570262"/>
                  </a:lnTo>
                  <a:lnTo>
                    <a:pt x="0" y="2570262"/>
                  </a:lnTo>
                </a:path>
              </a:pathLst>
            </a:custGeom>
            <a:ln w="171449">
              <a:solidFill>
                <a:srgbClr val="FED307"/>
              </a:solidFill>
            </a:ln>
          </p:spPr>
          <p:txBody>
            <a:bodyPr wrap="square" lIns="0" tIns="0" rIns="0" bIns="0" rtlCol="0"/>
            <a:lstStyle/>
            <a:p>
              <a:endParaRPr/>
            </a:p>
          </p:txBody>
        </p:sp>
      </p:grpSp>
      <p:sp>
        <p:nvSpPr>
          <p:cNvPr id="16" name="object 16"/>
          <p:cNvSpPr txBox="1"/>
          <p:nvPr/>
        </p:nvSpPr>
        <p:spPr>
          <a:xfrm>
            <a:off x="12052766" y="7784924"/>
            <a:ext cx="5772150" cy="1591310"/>
          </a:xfrm>
          <a:prstGeom prst="rect">
            <a:avLst/>
          </a:prstGeom>
        </p:spPr>
        <p:txBody>
          <a:bodyPr vert="horz" wrap="square" lIns="0" tIns="12700" rIns="0" bIns="0" rtlCol="0">
            <a:spAutoFit/>
          </a:bodyPr>
          <a:lstStyle/>
          <a:p>
            <a:pPr algn="ctr">
              <a:lnSpc>
                <a:spcPct val="100000"/>
              </a:lnSpc>
              <a:spcBef>
                <a:spcPts val="100"/>
              </a:spcBef>
            </a:pPr>
            <a:r>
              <a:rPr sz="3400" b="1" spc="-50" dirty="0">
                <a:solidFill>
                  <a:srgbClr val="FFFFFF"/>
                </a:solidFill>
                <a:latin typeface="Trebuchet MS"/>
                <a:cs typeface="Trebuchet MS"/>
              </a:rPr>
              <a:t>Key</a:t>
            </a:r>
            <a:r>
              <a:rPr sz="3400" b="1" spc="-145" dirty="0">
                <a:solidFill>
                  <a:srgbClr val="FFFFFF"/>
                </a:solidFill>
                <a:latin typeface="Trebuchet MS"/>
                <a:cs typeface="Trebuchet MS"/>
              </a:rPr>
              <a:t> </a:t>
            </a:r>
            <a:r>
              <a:rPr sz="3400" b="1" dirty="0">
                <a:solidFill>
                  <a:srgbClr val="FFFFFF"/>
                </a:solidFill>
                <a:latin typeface="Trebuchet MS"/>
                <a:cs typeface="Trebuchet MS"/>
              </a:rPr>
              <a:t>sources:</a:t>
            </a:r>
            <a:r>
              <a:rPr sz="3400" b="1" spc="-75" dirty="0">
                <a:solidFill>
                  <a:srgbClr val="FFFFFF"/>
                </a:solidFill>
                <a:latin typeface="Trebuchet MS"/>
                <a:cs typeface="Trebuchet MS"/>
              </a:rPr>
              <a:t> </a:t>
            </a:r>
            <a:r>
              <a:rPr sz="3400" i="1" spc="235" dirty="0">
                <a:solidFill>
                  <a:srgbClr val="FFFFFF"/>
                </a:solidFill>
                <a:latin typeface="Gill Sans MT"/>
                <a:cs typeface="Gill Sans MT"/>
              </a:rPr>
              <a:t>Stack</a:t>
            </a:r>
            <a:r>
              <a:rPr sz="3400" i="1" spc="10" dirty="0">
                <a:solidFill>
                  <a:srgbClr val="FFFFFF"/>
                </a:solidFill>
                <a:latin typeface="Gill Sans MT"/>
                <a:cs typeface="Gill Sans MT"/>
              </a:rPr>
              <a:t> </a:t>
            </a:r>
            <a:r>
              <a:rPr sz="3400" i="1" spc="165" dirty="0">
                <a:solidFill>
                  <a:srgbClr val="FFFFFF"/>
                </a:solidFill>
                <a:latin typeface="Gill Sans MT"/>
                <a:cs typeface="Gill Sans MT"/>
              </a:rPr>
              <a:t>v</a:t>
            </a:r>
            <a:r>
              <a:rPr sz="3400" i="1" spc="10" dirty="0">
                <a:solidFill>
                  <a:srgbClr val="FFFFFF"/>
                </a:solidFill>
                <a:latin typeface="Gill Sans MT"/>
                <a:cs typeface="Gill Sans MT"/>
              </a:rPr>
              <a:t> </a:t>
            </a:r>
            <a:r>
              <a:rPr sz="3400" i="1" spc="235" dirty="0">
                <a:solidFill>
                  <a:srgbClr val="FFFFFF"/>
                </a:solidFill>
                <a:latin typeface="Gill Sans MT"/>
                <a:cs typeface="Gill Sans MT"/>
              </a:rPr>
              <a:t>Dowden</a:t>
            </a:r>
            <a:endParaRPr sz="3400">
              <a:latin typeface="Gill Sans MT"/>
              <a:cs typeface="Gill Sans MT"/>
            </a:endParaRPr>
          </a:p>
          <a:p>
            <a:pPr algn="ctr">
              <a:lnSpc>
                <a:spcPct val="100000"/>
              </a:lnSpc>
              <a:spcBef>
                <a:spcPts val="45"/>
              </a:spcBef>
            </a:pPr>
            <a:r>
              <a:rPr sz="3400" dirty="0">
                <a:solidFill>
                  <a:srgbClr val="FFFFFF"/>
                </a:solidFill>
                <a:latin typeface="Trebuchet MS"/>
                <a:cs typeface="Trebuchet MS"/>
              </a:rPr>
              <a:t>[2007]</a:t>
            </a:r>
            <a:r>
              <a:rPr sz="3400" spc="-40" dirty="0">
                <a:solidFill>
                  <a:srgbClr val="FFFFFF"/>
                </a:solidFill>
                <a:latin typeface="Trebuchet MS"/>
                <a:cs typeface="Trebuchet MS"/>
              </a:rPr>
              <a:t> </a:t>
            </a:r>
            <a:r>
              <a:rPr sz="3400" spc="-254" dirty="0">
                <a:solidFill>
                  <a:srgbClr val="FFFFFF"/>
                </a:solidFill>
                <a:latin typeface="Trebuchet MS"/>
                <a:cs typeface="Trebuchet MS"/>
              </a:rPr>
              <a:t>UKHL</a:t>
            </a:r>
            <a:r>
              <a:rPr sz="3400" spc="-35" dirty="0">
                <a:solidFill>
                  <a:srgbClr val="FFFFFF"/>
                </a:solidFill>
                <a:latin typeface="Trebuchet MS"/>
                <a:cs typeface="Trebuchet MS"/>
              </a:rPr>
              <a:t> </a:t>
            </a:r>
            <a:r>
              <a:rPr sz="3400" spc="-434" dirty="0">
                <a:solidFill>
                  <a:srgbClr val="FFFFFF"/>
                </a:solidFill>
                <a:latin typeface="Trebuchet MS"/>
                <a:cs typeface="Trebuchet MS"/>
              </a:rPr>
              <a:t>17;</a:t>
            </a:r>
            <a:r>
              <a:rPr sz="3400" spc="-40" dirty="0">
                <a:solidFill>
                  <a:srgbClr val="FFFFFF"/>
                </a:solidFill>
                <a:latin typeface="Trebuchet MS"/>
                <a:cs typeface="Trebuchet MS"/>
              </a:rPr>
              <a:t> </a:t>
            </a:r>
            <a:r>
              <a:rPr sz="3400" i="1" spc="275" dirty="0">
                <a:solidFill>
                  <a:srgbClr val="FFFFFF"/>
                </a:solidFill>
                <a:latin typeface="Gill Sans MT"/>
                <a:cs typeface="Gill Sans MT"/>
              </a:rPr>
              <a:t>Jones</a:t>
            </a:r>
            <a:r>
              <a:rPr sz="3400" i="1" spc="45" dirty="0">
                <a:solidFill>
                  <a:srgbClr val="FFFFFF"/>
                </a:solidFill>
                <a:latin typeface="Gill Sans MT"/>
                <a:cs typeface="Gill Sans MT"/>
              </a:rPr>
              <a:t> </a:t>
            </a:r>
            <a:r>
              <a:rPr sz="3400" i="1" spc="165" dirty="0">
                <a:solidFill>
                  <a:srgbClr val="FFFFFF"/>
                </a:solidFill>
                <a:latin typeface="Gill Sans MT"/>
                <a:cs typeface="Gill Sans MT"/>
              </a:rPr>
              <a:t>v</a:t>
            </a:r>
            <a:r>
              <a:rPr sz="3400" i="1" spc="45" dirty="0">
                <a:solidFill>
                  <a:srgbClr val="FFFFFF"/>
                </a:solidFill>
                <a:latin typeface="Gill Sans MT"/>
                <a:cs typeface="Gill Sans MT"/>
              </a:rPr>
              <a:t> </a:t>
            </a:r>
            <a:r>
              <a:rPr sz="3400" i="1" spc="105" dirty="0">
                <a:solidFill>
                  <a:srgbClr val="FFFFFF"/>
                </a:solidFill>
                <a:latin typeface="Gill Sans MT"/>
                <a:cs typeface="Gill Sans MT"/>
              </a:rPr>
              <a:t>Kernott</a:t>
            </a:r>
            <a:endParaRPr sz="3400">
              <a:latin typeface="Gill Sans MT"/>
              <a:cs typeface="Gill Sans MT"/>
            </a:endParaRPr>
          </a:p>
          <a:p>
            <a:pPr algn="ctr">
              <a:lnSpc>
                <a:spcPct val="100000"/>
              </a:lnSpc>
              <a:spcBef>
                <a:spcPts val="45"/>
              </a:spcBef>
            </a:pPr>
            <a:r>
              <a:rPr sz="3400" spc="-235" dirty="0">
                <a:solidFill>
                  <a:srgbClr val="FFFFFF"/>
                </a:solidFill>
                <a:latin typeface="Trebuchet MS"/>
                <a:cs typeface="Trebuchet MS"/>
              </a:rPr>
              <a:t>[2011]</a:t>
            </a:r>
            <a:r>
              <a:rPr sz="3400" spc="-75" dirty="0">
                <a:solidFill>
                  <a:srgbClr val="FFFFFF"/>
                </a:solidFill>
                <a:latin typeface="Trebuchet MS"/>
                <a:cs typeface="Trebuchet MS"/>
              </a:rPr>
              <a:t> </a:t>
            </a:r>
            <a:r>
              <a:rPr sz="3400" spc="70" dirty="0">
                <a:solidFill>
                  <a:srgbClr val="FFFFFF"/>
                </a:solidFill>
                <a:latin typeface="Trebuchet MS"/>
                <a:cs typeface="Trebuchet MS"/>
              </a:rPr>
              <a:t>UKSC</a:t>
            </a:r>
            <a:r>
              <a:rPr sz="3400" spc="-75" dirty="0">
                <a:solidFill>
                  <a:srgbClr val="FFFFFF"/>
                </a:solidFill>
                <a:latin typeface="Trebuchet MS"/>
                <a:cs typeface="Trebuchet MS"/>
              </a:rPr>
              <a:t> </a:t>
            </a:r>
            <a:r>
              <a:rPr sz="3400" spc="-25" dirty="0">
                <a:solidFill>
                  <a:srgbClr val="FFFFFF"/>
                </a:solidFill>
                <a:latin typeface="Trebuchet MS"/>
                <a:cs typeface="Trebuchet MS"/>
              </a:rPr>
              <a:t>53</a:t>
            </a:r>
            <a:endParaRPr sz="3400">
              <a:latin typeface="Trebuchet MS"/>
              <a:cs typeface="Trebuchet MS"/>
            </a:endParaRPr>
          </a:p>
        </p:txBody>
      </p:sp>
      <p:sp>
        <p:nvSpPr>
          <p:cNvPr id="17" name="object 17" descr="$PPTXTitle"/>
          <p:cNvSpPr txBox="1">
            <a:spLocks noGrp="1"/>
          </p:cNvSpPr>
          <p:nvPr>
            <p:ph type="title"/>
          </p:nvPr>
        </p:nvSpPr>
        <p:spPr>
          <a:xfrm>
            <a:off x="597084" y="837406"/>
            <a:ext cx="7693025" cy="1168400"/>
          </a:xfrm>
          <a:prstGeom prst="rect">
            <a:avLst/>
          </a:prstGeom>
        </p:spPr>
        <p:txBody>
          <a:bodyPr vert="horz" wrap="square" lIns="0" tIns="12700" rIns="0" bIns="0" rtlCol="0">
            <a:spAutoFit/>
          </a:bodyPr>
          <a:lstStyle/>
          <a:p>
            <a:pPr marL="12700">
              <a:lnSpc>
                <a:spcPct val="100000"/>
              </a:lnSpc>
              <a:spcBef>
                <a:spcPts val="100"/>
              </a:spcBef>
            </a:pPr>
            <a:r>
              <a:rPr sz="7500" spc="-10" dirty="0"/>
              <a:t>QUANTIFICATION</a:t>
            </a:r>
            <a:endParaRPr sz="750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DFF"/>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4" name="object 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5" name="object 5" descr="$PPTXTitle"/>
          <p:cNvSpPr txBox="1">
            <a:spLocks noGrp="1"/>
          </p:cNvSpPr>
          <p:nvPr>
            <p:ph type="title"/>
          </p:nvPr>
        </p:nvSpPr>
        <p:spPr>
          <a:xfrm>
            <a:off x="597084" y="837406"/>
            <a:ext cx="13914119" cy="1168400"/>
          </a:xfrm>
          <a:prstGeom prst="rect">
            <a:avLst/>
          </a:prstGeom>
        </p:spPr>
        <p:txBody>
          <a:bodyPr vert="horz" wrap="square" lIns="0" tIns="12700" rIns="0" bIns="0" rtlCol="0">
            <a:spAutoFit/>
          </a:bodyPr>
          <a:lstStyle/>
          <a:p>
            <a:pPr marL="12700">
              <a:lnSpc>
                <a:spcPct val="100000"/>
              </a:lnSpc>
              <a:spcBef>
                <a:spcPts val="100"/>
              </a:spcBef>
            </a:pPr>
            <a:r>
              <a:rPr sz="7500" spc="130" dirty="0"/>
              <a:t>ACTIVITY</a:t>
            </a:r>
            <a:r>
              <a:rPr sz="7500" spc="-360" dirty="0"/>
              <a:t> </a:t>
            </a:r>
            <a:r>
              <a:rPr sz="7500" spc="-180" dirty="0"/>
              <a:t>4:</a:t>
            </a:r>
            <a:r>
              <a:rPr sz="7500" spc="-360" dirty="0"/>
              <a:t> </a:t>
            </a:r>
            <a:r>
              <a:rPr sz="7500" spc="280" dirty="0">
                <a:solidFill>
                  <a:srgbClr val="292959"/>
                </a:solidFill>
              </a:rPr>
              <a:t>ADVISING</a:t>
            </a:r>
            <a:r>
              <a:rPr sz="7500" spc="-360" dirty="0">
                <a:solidFill>
                  <a:srgbClr val="292959"/>
                </a:solidFill>
              </a:rPr>
              <a:t> </a:t>
            </a:r>
            <a:r>
              <a:rPr sz="7500" spc="-10" dirty="0">
                <a:solidFill>
                  <a:srgbClr val="292959"/>
                </a:solidFill>
              </a:rPr>
              <a:t>CLIENTS</a:t>
            </a:r>
            <a:endParaRPr sz="7500"/>
          </a:p>
        </p:txBody>
      </p:sp>
      <p:pic>
        <p:nvPicPr>
          <p:cNvPr id="6" name="object 6"/>
          <p:cNvPicPr/>
          <p:nvPr/>
        </p:nvPicPr>
        <p:blipFill>
          <a:blip r:embed="rId3" cstate="print"/>
          <a:stretch>
            <a:fillRect/>
          </a:stretch>
        </p:blipFill>
        <p:spPr>
          <a:xfrm>
            <a:off x="1019359" y="2573755"/>
            <a:ext cx="142874" cy="142874"/>
          </a:xfrm>
          <a:prstGeom prst="rect">
            <a:avLst/>
          </a:prstGeom>
        </p:spPr>
      </p:pic>
      <p:pic>
        <p:nvPicPr>
          <p:cNvPr id="7" name="object 7"/>
          <p:cNvPicPr/>
          <p:nvPr/>
        </p:nvPicPr>
        <p:blipFill>
          <a:blip r:embed="rId3" cstate="print"/>
          <a:stretch>
            <a:fillRect/>
          </a:stretch>
        </p:blipFill>
        <p:spPr>
          <a:xfrm>
            <a:off x="1019359" y="9088854"/>
            <a:ext cx="142874" cy="142874"/>
          </a:xfrm>
          <a:prstGeom prst="rect">
            <a:avLst/>
          </a:prstGeom>
        </p:spPr>
      </p:pic>
      <p:sp>
        <p:nvSpPr>
          <p:cNvPr id="8" name="object 8"/>
          <p:cNvSpPr txBox="1"/>
          <p:nvPr/>
        </p:nvSpPr>
        <p:spPr>
          <a:xfrm>
            <a:off x="1352684" y="2135592"/>
            <a:ext cx="15856585" cy="7264400"/>
          </a:xfrm>
          <a:prstGeom prst="rect">
            <a:avLst/>
          </a:prstGeom>
        </p:spPr>
        <p:txBody>
          <a:bodyPr vert="horz" wrap="square" lIns="0" tIns="12700" rIns="0" bIns="0" rtlCol="0">
            <a:spAutoFit/>
          </a:bodyPr>
          <a:lstStyle/>
          <a:p>
            <a:pPr marL="12700" marR="5080">
              <a:lnSpc>
                <a:spcPct val="135700"/>
              </a:lnSpc>
              <a:spcBef>
                <a:spcPts val="100"/>
              </a:spcBef>
            </a:pPr>
            <a:r>
              <a:rPr sz="3500" spc="-20" dirty="0">
                <a:solidFill>
                  <a:srgbClr val="203458"/>
                </a:solidFill>
                <a:latin typeface="Trebuchet MS"/>
                <a:cs typeface="Trebuchet MS"/>
              </a:rPr>
              <a:t>Alan</a:t>
            </a:r>
            <a:r>
              <a:rPr sz="3500" spc="-245" dirty="0">
                <a:solidFill>
                  <a:srgbClr val="203458"/>
                </a:solidFill>
                <a:latin typeface="Trebuchet MS"/>
                <a:cs typeface="Trebuchet MS"/>
              </a:rPr>
              <a:t> </a:t>
            </a:r>
            <a:r>
              <a:rPr sz="3500" spc="-20" dirty="0">
                <a:solidFill>
                  <a:srgbClr val="203458"/>
                </a:solidFill>
                <a:latin typeface="Trebuchet MS"/>
                <a:cs typeface="Trebuchet MS"/>
              </a:rPr>
              <a:t>bought</a:t>
            </a:r>
            <a:r>
              <a:rPr sz="3500" spc="-160" dirty="0">
                <a:solidFill>
                  <a:srgbClr val="203458"/>
                </a:solidFill>
                <a:latin typeface="Trebuchet MS"/>
                <a:cs typeface="Trebuchet MS"/>
              </a:rPr>
              <a:t> </a:t>
            </a:r>
            <a:r>
              <a:rPr sz="3500" spc="145" dirty="0">
                <a:solidFill>
                  <a:srgbClr val="203458"/>
                </a:solidFill>
                <a:latin typeface="Trebuchet MS"/>
                <a:cs typeface="Trebuchet MS"/>
              </a:rPr>
              <a:t>a</a:t>
            </a:r>
            <a:r>
              <a:rPr sz="3500" spc="-145" dirty="0">
                <a:solidFill>
                  <a:srgbClr val="203458"/>
                </a:solidFill>
                <a:latin typeface="Trebuchet MS"/>
                <a:cs typeface="Trebuchet MS"/>
              </a:rPr>
              <a:t> </a:t>
            </a:r>
            <a:r>
              <a:rPr sz="3500" spc="-35" dirty="0">
                <a:solidFill>
                  <a:srgbClr val="203458"/>
                </a:solidFill>
                <a:latin typeface="Trebuchet MS"/>
                <a:cs typeface="Trebuchet MS"/>
              </a:rPr>
              <a:t>house</a:t>
            </a:r>
            <a:r>
              <a:rPr sz="3500" spc="-150" dirty="0">
                <a:solidFill>
                  <a:srgbClr val="203458"/>
                </a:solidFill>
                <a:latin typeface="Trebuchet MS"/>
                <a:cs typeface="Trebuchet MS"/>
              </a:rPr>
              <a:t> </a:t>
            </a:r>
            <a:r>
              <a:rPr sz="3500" spc="-170" dirty="0">
                <a:solidFill>
                  <a:srgbClr val="203458"/>
                </a:solidFill>
                <a:latin typeface="Trebuchet MS"/>
                <a:cs typeface="Trebuchet MS"/>
              </a:rPr>
              <a:t>in</a:t>
            </a:r>
            <a:r>
              <a:rPr sz="3500" spc="-110" dirty="0">
                <a:solidFill>
                  <a:srgbClr val="203458"/>
                </a:solidFill>
                <a:latin typeface="Trebuchet MS"/>
                <a:cs typeface="Trebuchet MS"/>
              </a:rPr>
              <a:t> </a:t>
            </a:r>
            <a:r>
              <a:rPr sz="3500" spc="-200" dirty="0">
                <a:solidFill>
                  <a:srgbClr val="203458"/>
                </a:solidFill>
                <a:latin typeface="Trebuchet MS"/>
                <a:cs typeface="Trebuchet MS"/>
              </a:rPr>
              <a:t>2016,</a:t>
            </a:r>
            <a:r>
              <a:rPr sz="3500" spc="-110" dirty="0">
                <a:solidFill>
                  <a:srgbClr val="203458"/>
                </a:solidFill>
                <a:latin typeface="Trebuchet MS"/>
                <a:cs typeface="Trebuchet MS"/>
              </a:rPr>
              <a:t> for</a:t>
            </a:r>
            <a:r>
              <a:rPr sz="3500" spc="-145" dirty="0">
                <a:solidFill>
                  <a:srgbClr val="203458"/>
                </a:solidFill>
                <a:latin typeface="Trebuchet MS"/>
                <a:cs typeface="Trebuchet MS"/>
              </a:rPr>
              <a:t> </a:t>
            </a:r>
            <a:r>
              <a:rPr sz="3500" spc="-65" dirty="0">
                <a:solidFill>
                  <a:srgbClr val="203458"/>
                </a:solidFill>
                <a:latin typeface="Garamond"/>
                <a:cs typeface="Garamond"/>
              </a:rPr>
              <a:t>£</a:t>
            </a:r>
            <a:r>
              <a:rPr sz="3500" spc="-65" dirty="0">
                <a:solidFill>
                  <a:srgbClr val="203458"/>
                </a:solidFill>
                <a:latin typeface="Trebuchet MS"/>
                <a:cs typeface="Trebuchet MS"/>
              </a:rPr>
              <a:t>80,000,</a:t>
            </a:r>
            <a:r>
              <a:rPr sz="3500" spc="-150" dirty="0">
                <a:solidFill>
                  <a:srgbClr val="203458"/>
                </a:solidFill>
                <a:latin typeface="Trebuchet MS"/>
                <a:cs typeface="Trebuchet MS"/>
              </a:rPr>
              <a:t> </a:t>
            </a:r>
            <a:r>
              <a:rPr sz="3500" spc="-10" dirty="0">
                <a:solidFill>
                  <a:srgbClr val="203458"/>
                </a:solidFill>
                <a:latin typeface="Trebuchet MS"/>
                <a:cs typeface="Trebuchet MS"/>
              </a:rPr>
              <a:t>paying</a:t>
            </a:r>
            <a:r>
              <a:rPr sz="3500" spc="-145" dirty="0">
                <a:solidFill>
                  <a:srgbClr val="203458"/>
                </a:solidFill>
                <a:latin typeface="Trebuchet MS"/>
                <a:cs typeface="Trebuchet MS"/>
              </a:rPr>
              <a:t> </a:t>
            </a:r>
            <a:r>
              <a:rPr sz="3500" spc="145" dirty="0">
                <a:solidFill>
                  <a:srgbClr val="203458"/>
                </a:solidFill>
                <a:latin typeface="Trebuchet MS"/>
                <a:cs typeface="Trebuchet MS"/>
              </a:rPr>
              <a:t>a</a:t>
            </a:r>
            <a:r>
              <a:rPr sz="3500" spc="-150" dirty="0">
                <a:solidFill>
                  <a:srgbClr val="203458"/>
                </a:solidFill>
                <a:latin typeface="Trebuchet MS"/>
                <a:cs typeface="Trebuchet MS"/>
              </a:rPr>
              <a:t> </a:t>
            </a:r>
            <a:r>
              <a:rPr sz="3500" spc="-85" dirty="0">
                <a:solidFill>
                  <a:srgbClr val="203458"/>
                </a:solidFill>
                <a:latin typeface="Trebuchet MS"/>
                <a:cs typeface="Trebuchet MS"/>
              </a:rPr>
              <a:t>10%</a:t>
            </a:r>
            <a:r>
              <a:rPr sz="3500" spc="-150" dirty="0">
                <a:solidFill>
                  <a:srgbClr val="203458"/>
                </a:solidFill>
                <a:latin typeface="Trebuchet MS"/>
                <a:cs typeface="Trebuchet MS"/>
              </a:rPr>
              <a:t> </a:t>
            </a:r>
            <a:r>
              <a:rPr sz="3500" spc="-45" dirty="0">
                <a:solidFill>
                  <a:srgbClr val="203458"/>
                </a:solidFill>
                <a:latin typeface="Trebuchet MS"/>
                <a:cs typeface="Trebuchet MS"/>
              </a:rPr>
              <a:t>deposit</a:t>
            </a:r>
            <a:r>
              <a:rPr sz="3500" spc="-145" dirty="0">
                <a:solidFill>
                  <a:srgbClr val="203458"/>
                </a:solidFill>
                <a:latin typeface="Trebuchet MS"/>
                <a:cs typeface="Trebuchet MS"/>
              </a:rPr>
              <a:t> himself</a:t>
            </a:r>
            <a:r>
              <a:rPr sz="3500" spc="-120" dirty="0">
                <a:solidFill>
                  <a:srgbClr val="203458"/>
                </a:solidFill>
                <a:latin typeface="Trebuchet MS"/>
                <a:cs typeface="Trebuchet MS"/>
              </a:rPr>
              <a:t> </a:t>
            </a:r>
            <a:r>
              <a:rPr sz="3500" dirty="0">
                <a:solidFill>
                  <a:srgbClr val="203458"/>
                </a:solidFill>
                <a:latin typeface="Trebuchet MS"/>
                <a:cs typeface="Trebuchet MS"/>
              </a:rPr>
              <a:t>and</a:t>
            </a:r>
            <a:r>
              <a:rPr sz="3500" spc="-145" dirty="0">
                <a:solidFill>
                  <a:srgbClr val="203458"/>
                </a:solidFill>
                <a:latin typeface="Trebuchet MS"/>
                <a:cs typeface="Trebuchet MS"/>
              </a:rPr>
              <a:t> </a:t>
            </a:r>
            <a:r>
              <a:rPr sz="3500" spc="-25" dirty="0">
                <a:solidFill>
                  <a:srgbClr val="203458"/>
                </a:solidFill>
                <a:latin typeface="Trebuchet MS"/>
                <a:cs typeface="Trebuchet MS"/>
              </a:rPr>
              <a:t>the </a:t>
            </a:r>
            <a:r>
              <a:rPr sz="3500" dirty="0">
                <a:solidFill>
                  <a:srgbClr val="203458"/>
                </a:solidFill>
                <a:latin typeface="Trebuchet MS"/>
                <a:cs typeface="Trebuchet MS"/>
              </a:rPr>
              <a:t>balance</a:t>
            </a:r>
            <a:r>
              <a:rPr sz="3500" spc="-235" dirty="0">
                <a:solidFill>
                  <a:srgbClr val="203458"/>
                </a:solidFill>
                <a:latin typeface="Trebuchet MS"/>
                <a:cs typeface="Trebuchet MS"/>
              </a:rPr>
              <a:t> </a:t>
            </a:r>
            <a:r>
              <a:rPr sz="3500" dirty="0">
                <a:solidFill>
                  <a:srgbClr val="203458"/>
                </a:solidFill>
                <a:latin typeface="Trebuchet MS"/>
                <a:cs typeface="Trebuchet MS"/>
              </a:rPr>
              <a:t>being</a:t>
            </a:r>
            <a:r>
              <a:rPr sz="3500" spc="-150" dirty="0">
                <a:solidFill>
                  <a:srgbClr val="203458"/>
                </a:solidFill>
                <a:latin typeface="Trebuchet MS"/>
                <a:cs typeface="Trebuchet MS"/>
              </a:rPr>
              <a:t> </a:t>
            </a:r>
            <a:r>
              <a:rPr sz="3500" spc="-35" dirty="0">
                <a:solidFill>
                  <a:srgbClr val="203458"/>
                </a:solidFill>
                <a:latin typeface="Trebuchet MS"/>
                <a:cs typeface="Trebuchet MS"/>
              </a:rPr>
              <a:t>obtained</a:t>
            </a:r>
            <a:r>
              <a:rPr sz="3500" spc="-145" dirty="0">
                <a:solidFill>
                  <a:srgbClr val="203458"/>
                </a:solidFill>
                <a:latin typeface="Trebuchet MS"/>
                <a:cs typeface="Trebuchet MS"/>
              </a:rPr>
              <a:t> </a:t>
            </a:r>
            <a:r>
              <a:rPr sz="3500" spc="-60" dirty="0">
                <a:solidFill>
                  <a:srgbClr val="203458"/>
                </a:solidFill>
                <a:latin typeface="Trebuchet MS"/>
                <a:cs typeface="Trebuchet MS"/>
              </a:rPr>
              <a:t>by</a:t>
            </a:r>
            <a:r>
              <a:rPr sz="3500" spc="-150" dirty="0">
                <a:solidFill>
                  <a:srgbClr val="203458"/>
                </a:solidFill>
                <a:latin typeface="Trebuchet MS"/>
                <a:cs typeface="Trebuchet MS"/>
              </a:rPr>
              <a:t> </a:t>
            </a:r>
            <a:r>
              <a:rPr sz="3500" spc="145" dirty="0">
                <a:solidFill>
                  <a:srgbClr val="203458"/>
                </a:solidFill>
                <a:latin typeface="Trebuchet MS"/>
                <a:cs typeface="Trebuchet MS"/>
              </a:rPr>
              <a:t>a</a:t>
            </a:r>
            <a:r>
              <a:rPr sz="3500" spc="-150" dirty="0">
                <a:solidFill>
                  <a:srgbClr val="203458"/>
                </a:solidFill>
                <a:latin typeface="Trebuchet MS"/>
                <a:cs typeface="Trebuchet MS"/>
              </a:rPr>
              <a:t> </a:t>
            </a:r>
            <a:r>
              <a:rPr sz="3500" dirty="0">
                <a:solidFill>
                  <a:srgbClr val="203458"/>
                </a:solidFill>
                <a:latin typeface="Trebuchet MS"/>
                <a:cs typeface="Trebuchet MS"/>
              </a:rPr>
              <a:t>mortgage</a:t>
            </a:r>
            <a:r>
              <a:rPr sz="3500" spc="-145" dirty="0">
                <a:solidFill>
                  <a:srgbClr val="203458"/>
                </a:solidFill>
                <a:latin typeface="Trebuchet MS"/>
                <a:cs typeface="Trebuchet MS"/>
              </a:rPr>
              <a:t> </a:t>
            </a:r>
            <a:r>
              <a:rPr sz="3500" spc="-155" dirty="0">
                <a:solidFill>
                  <a:srgbClr val="203458"/>
                </a:solidFill>
                <a:latin typeface="Trebuchet MS"/>
                <a:cs typeface="Trebuchet MS"/>
              </a:rPr>
              <a:t>from</a:t>
            </a:r>
            <a:r>
              <a:rPr sz="3500" spc="-110" dirty="0">
                <a:solidFill>
                  <a:srgbClr val="203458"/>
                </a:solidFill>
                <a:latin typeface="Trebuchet MS"/>
                <a:cs typeface="Trebuchet MS"/>
              </a:rPr>
              <a:t> </a:t>
            </a:r>
            <a:r>
              <a:rPr sz="3500" spc="-135" dirty="0">
                <a:solidFill>
                  <a:srgbClr val="203458"/>
                </a:solidFill>
                <a:latin typeface="Trebuchet MS"/>
                <a:cs typeface="Trebuchet MS"/>
              </a:rPr>
              <a:t>the</a:t>
            </a:r>
            <a:r>
              <a:rPr sz="3500" spc="-130" dirty="0">
                <a:solidFill>
                  <a:srgbClr val="203458"/>
                </a:solidFill>
                <a:latin typeface="Trebuchet MS"/>
                <a:cs typeface="Trebuchet MS"/>
              </a:rPr>
              <a:t> </a:t>
            </a:r>
            <a:r>
              <a:rPr sz="3500" spc="-140" dirty="0">
                <a:solidFill>
                  <a:srgbClr val="203458"/>
                </a:solidFill>
                <a:latin typeface="Trebuchet MS"/>
                <a:cs typeface="Trebuchet MS"/>
              </a:rPr>
              <a:t>Provident</a:t>
            </a:r>
            <a:r>
              <a:rPr sz="3500" spc="-120" dirty="0">
                <a:solidFill>
                  <a:srgbClr val="203458"/>
                </a:solidFill>
                <a:latin typeface="Trebuchet MS"/>
                <a:cs typeface="Trebuchet MS"/>
              </a:rPr>
              <a:t> </a:t>
            </a:r>
            <a:r>
              <a:rPr sz="3500" spc="-95" dirty="0">
                <a:solidFill>
                  <a:srgbClr val="203458"/>
                </a:solidFill>
                <a:latin typeface="Trebuchet MS"/>
                <a:cs typeface="Trebuchet MS"/>
              </a:rPr>
              <a:t>Building</a:t>
            </a:r>
            <a:r>
              <a:rPr sz="3500" spc="-150" dirty="0">
                <a:solidFill>
                  <a:srgbClr val="203458"/>
                </a:solidFill>
                <a:latin typeface="Trebuchet MS"/>
                <a:cs typeface="Trebuchet MS"/>
              </a:rPr>
              <a:t> </a:t>
            </a:r>
            <a:r>
              <a:rPr sz="3500" spc="-85" dirty="0">
                <a:solidFill>
                  <a:srgbClr val="203458"/>
                </a:solidFill>
                <a:latin typeface="Trebuchet MS"/>
                <a:cs typeface="Trebuchet MS"/>
              </a:rPr>
              <a:t>Society.</a:t>
            </a:r>
            <a:r>
              <a:rPr sz="3500" spc="-150" dirty="0">
                <a:solidFill>
                  <a:srgbClr val="203458"/>
                </a:solidFill>
                <a:latin typeface="Trebuchet MS"/>
                <a:cs typeface="Trebuchet MS"/>
              </a:rPr>
              <a:t> </a:t>
            </a:r>
            <a:r>
              <a:rPr sz="3500" spc="-25" dirty="0">
                <a:solidFill>
                  <a:srgbClr val="203458"/>
                </a:solidFill>
                <a:latin typeface="Trebuchet MS"/>
                <a:cs typeface="Trebuchet MS"/>
              </a:rPr>
              <a:t>The </a:t>
            </a:r>
            <a:r>
              <a:rPr sz="3500" spc="-85" dirty="0">
                <a:solidFill>
                  <a:srgbClr val="203458"/>
                </a:solidFill>
                <a:latin typeface="Trebuchet MS"/>
                <a:cs typeface="Trebuchet MS"/>
              </a:rPr>
              <a:t>following</a:t>
            </a:r>
            <a:r>
              <a:rPr sz="3500" spc="-175" dirty="0">
                <a:solidFill>
                  <a:srgbClr val="203458"/>
                </a:solidFill>
                <a:latin typeface="Trebuchet MS"/>
                <a:cs typeface="Trebuchet MS"/>
              </a:rPr>
              <a:t> </a:t>
            </a:r>
            <a:r>
              <a:rPr sz="3500" spc="-90" dirty="0">
                <a:solidFill>
                  <a:srgbClr val="203458"/>
                </a:solidFill>
                <a:latin typeface="Trebuchet MS"/>
                <a:cs typeface="Trebuchet MS"/>
              </a:rPr>
              <a:t>year</a:t>
            </a:r>
            <a:r>
              <a:rPr sz="3500" spc="-135" dirty="0">
                <a:solidFill>
                  <a:srgbClr val="203458"/>
                </a:solidFill>
                <a:latin typeface="Trebuchet MS"/>
                <a:cs typeface="Trebuchet MS"/>
              </a:rPr>
              <a:t> </a:t>
            </a:r>
            <a:r>
              <a:rPr sz="3500" spc="-20" dirty="0">
                <a:solidFill>
                  <a:srgbClr val="203458"/>
                </a:solidFill>
                <a:latin typeface="Trebuchet MS"/>
                <a:cs typeface="Trebuchet MS"/>
              </a:rPr>
              <a:t>Alan</a:t>
            </a:r>
            <a:r>
              <a:rPr sz="3500" spc="-130" dirty="0">
                <a:solidFill>
                  <a:srgbClr val="203458"/>
                </a:solidFill>
                <a:latin typeface="Trebuchet MS"/>
                <a:cs typeface="Trebuchet MS"/>
              </a:rPr>
              <a:t> </a:t>
            </a:r>
            <a:r>
              <a:rPr sz="3500" spc="-90" dirty="0">
                <a:solidFill>
                  <a:srgbClr val="203458"/>
                </a:solidFill>
                <a:latin typeface="Trebuchet MS"/>
                <a:cs typeface="Trebuchet MS"/>
              </a:rPr>
              <a:t>started</a:t>
            </a:r>
            <a:r>
              <a:rPr sz="3500" spc="-130" dirty="0">
                <a:solidFill>
                  <a:srgbClr val="203458"/>
                </a:solidFill>
                <a:latin typeface="Trebuchet MS"/>
                <a:cs typeface="Trebuchet MS"/>
              </a:rPr>
              <a:t> </a:t>
            </a:r>
            <a:r>
              <a:rPr sz="3500" spc="145" dirty="0">
                <a:solidFill>
                  <a:srgbClr val="203458"/>
                </a:solidFill>
                <a:latin typeface="Trebuchet MS"/>
                <a:cs typeface="Trebuchet MS"/>
              </a:rPr>
              <a:t>a</a:t>
            </a:r>
            <a:r>
              <a:rPr sz="3500" spc="-135" dirty="0">
                <a:solidFill>
                  <a:srgbClr val="203458"/>
                </a:solidFill>
                <a:latin typeface="Trebuchet MS"/>
                <a:cs typeface="Trebuchet MS"/>
              </a:rPr>
              <a:t> </a:t>
            </a:r>
            <a:r>
              <a:rPr sz="3500" spc="-114" dirty="0">
                <a:solidFill>
                  <a:srgbClr val="203458"/>
                </a:solidFill>
                <a:latin typeface="Trebuchet MS"/>
                <a:cs typeface="Trebuchet MS"/>
              </a:rPr>
              <a:t>relationship</a:t>
            </a:r>
            <a:r>
              <a:rPr sz="3500" spc="-130" dirty="0">
                <a:solidFill>
                  <a:srgbClr val="203458"/>
                </a:solidFill>
                <a:latin typeface="Trebuchet MS"/>
                <a:cs typeface="Trebuchet MS"/>
              </a:rPr>
              <a:t> </a:t>
            </a:r>
            <a:r>
              <a:rPr sz="3500" spc="-170" dirty="0">
                <a:solidFill>
                  <a:srgbClr val="203458"/>
                </a:solidFill>
                <a:latin typeface="Trebuchet MS"/>
                <a:cs typeface="Trebuchet MS"/>
              </a:rPr>
              <a:t>with</a:t>
            </a:r>
            <a:r>
              <a:rPr sz="3500" spc="-110" dirty="0">
                <a:solidFill>
                  <a:srgbClr val="203458"/>
                </a:solidFill>
                <a:latin typeface="Trebuchet MS"/>
                <a:cs typeface="Trebuchet MS"/>
              </a:rPr>
              <a:t> </a:t>
            </a:r>
            <a:r>
              <a:rPr sz="3500" spc="-245" dirty="0">
                <a:solidFill>
                  <a:srgbClr val="203458"/>
                </a:solidFill>
                <a:latin typeface="Trebuchet MS"/>
                <a:cs typeface="Trebuchet MS"/>
              </a:rPr>
              <a:t>Beryl,</a:t>
            </a:r>
            <a:r>
              <a:rPr sz="3500" spc="-110" dirty="0">
                <a:solidFill>
                  <a:srgbClr val="203458"/>
                </a:solidFill>
                <a:latin typeface="Trebuchet MS"/>
                <a:cs typeface="Trebuchet MS"/>
              </a:rPr>
              <a:t> </a:t>
            </a:r>
            <a:r>
              <a:rPr sz="3500" spc="-20" dirty="0">
                <a:solidFill>
                  <a:srgbClr val="203458"/>
                </a:solidFill>
                <a:latin typeface="Trebuchet MS"/>
                <a:cs typeface="Trebuchet MS"/>
              </a:rPr>
              <a:t>who</a:t>
            </a:r>
            <a:r>
              <a:rPr sz="3500" spc="-130" dirty="0">
                <a:solidFill>
                  <a:srgbClr val="203458"/>
                </a:solidFill>
                <a:latin typeface="Trebuchet MS"/>
                <a:cs typeface="Trebuchet MS"/>
              </a:rPr>
              <a:t> </a:t>
            </a:r>
            <a:r>
              <a:rPr sz="3500" spc="-85" dirty="0">
                <a:solidFill>
                  <a:srgbClr val="203458"/>
                </a:solidFill>
                <a:latin typeface="Trebuchet MS"/>
                <a:cs typeface="Trebuchet MS"/>
              </a:rPr>
              <a:t>continued</a:t>
            </a:r>
            <a:r>
              <a:rPr sz="3500" spc="-130" dirty="0">
                <a:solidFill>
                  <a:srgbClr val="203458"/>
                </a:solidFill>
                <a:latin typeface="Trebuchet MS"/>
                <a:cs typeface="Trebuchet MS"/>
              </a:rPr>
              <a:t> </a:t>
            </a:r>
            <a:r>
              <a:rPr sz="3500" spc="-105" dirty="0">
                <a:solidFill>
                  <a:srgbClr val="203458"/>
                </a:solidFill>
                <a:latin typeface="Trebuchet MS"/>
                <a:cs typeface="Trebuchet MS"/>
              </a:rPr>
              <a:t>working</a:t>
            </a:r>
            <a:r>
              <a:rPr sz="3500" spc="-135" dirty="0">
                <a:solidFill>
                  <a:srgbClr val="203458"/>
                </a:solidFill>
                <a:latin typeface="Trebuchet MS"/>
                <a:cs typeface="Trebuchet MS"/>
              </a:rPr>
              <a:t> </a:t>
            </a:r>
            <a:r>
              <a:rPr sz="3500" spc="-25" dirty="0">
                <a:solidFill>
                  <a:srgbClr val="203458"/>
                </a:solidFill>
                <a:latin typeface="Trebuchet MS"/>
                <a:cs typeface="Trebuchet MS"/>
              </a:rPr>
              <a:t>and </a:t>
            </a:r>
            <a:r>
              <a:rPr sz="3500" spc="-55" dirty="0">
                <a:solidFill>
                  <a:srgbClr val="203458"/>
                </a:solidFill>
                <a:latin typeface="Trebuchet MS"/>
                <a:cs typeface="Trebuchet MS"/>
              </a:rPr>
              <a:t>helped</a:t>
            </a:r>
            <a:r>
              <a:rPr sz="3500" spc="-150" dirty="0">
                <a:solidFill>
                  <a:srgbClr val="203458"/>
                </a:solidFill>
                <a:latin typeface="Trebuchet MS"/>
                <a:cs typeface="Trebuchet MS"/>
              </a:rPr>
              <a:t> </a:t>
            </a:r>
            <a:r>
              <a:rPr sz="3500" spc="-20" dirty="0">
                <a:solidFill>
                  <a:srgbClr val="203458"/>
                </a:solidFill>
                <a:latin typeface="Trebuchet MS"/>
                <a:cs typeface="Trebuchet MS"/>
              </a:rPr>
              <a:t>Alan</a:t>
            </a:r>
            <a:r>
              <a:rPr sz="3500" spc="-120" dirty="0">
                <a:solidFill>
                  <a:srgbClr val="203458"/>
                </a:solidFill>
                <a:latin typeface="Trebuchet MS"/>
                <a:cs typeface="Trebuchet MS"/>
              </a:rPr>
              <a:t> </a:t>
            </a:r>
            <a:r>
              <a:rPr sz="3500" spc="-170" dirty="0">
                <a:solidFill>
                  <a:srgbClr val="203458"/>
                </a:solidFill>
                <a:latin typeface="Trebuchet MS"/>
                <a:cs typeface="Trebuchet MS"/>
              </a:rPr>
              <a:t>with</a:t>
            </a:r>
            <a:r>
              <a:rPr sz="3500" spc="-110" dirty="0">
                <a:solidFill>
                  <a:srgbClr val="203458"/>
                </a:solidFill>
                <a:latin typeface="Trebuchet MS"/>
                <a:cs typeface="Trebuchet MS"/>
              </a:rPr>
              <a:t> </a:t>
            </a:r>
            <a:r>
              <a:rPr sz="3500" spc="-135" dirty="0">
                <a:solidFill>
                  <a:srgbClr val="203458"/>
                </a:solidFill>
                <a:latin typeface="Trebuchet MS"/>
                <a:cs typeface="Trebuchet MS"/>
              </a:rPr>
              <a:t>the</a:t>
            </a:r>
            <a:r>
              <a:rPr sz="3500" spc="-125" dirty="0">
                <a:solidFill>
                  <a:srgbClr val="203458"/>
                </a:solidFill>
                <a:latin typeface="Trebuchet MS"/>
                <a:cs typeface="Trebuchet MS"/>
              </a:rPr>
              <a:t> </a:t>
            </a:r>
            <a:r>
              <a:rPr sz="3500" spc="-60" dirty="0">
                <a:solidFill>
                  <a:srgbClr val="203458"/>
                </a:solidFill>
                <a:latin typeface="Trebuchet MS"/>
                <a:cs typeface="Trebuchet MS"/>
              </a:rPr>
              <a:t>household</a:t>
            </a:r>
            <a:r>
              <a:rPr sz="3500" spc="-120" dirty="0">
                <a:solidFill>
                  <a:srgbClr val="203458"/>
                </a:solidFill>
                <a:latin typeface="Trebuchet MS"/>
                <a:cs typeface="Trebuchet MS"/>
              </a:rPr>
              <a:t> </a:t>
            </a:r>
            <a:r>
              <a:rPr sz="3500" spc="-85" dirty="0">
                <a:solidFill>
                  <a:srgbClr val="203458"/>
                </a:solidFill>
                <a:latin typeface="Trebuchet MS"/>
                <a:cs typeface="Trebuchet MS"/>
              </a:rPr>
              <a:t>expenses.</a:t>
            </a:r>
            <a:r>
              <a:rPr sz="3500" spc="-125" dirty="0">
                <a:solidFill>
                  <a:srgbClr val="203458"/>
                </a:solidFill>
                <a:latin typeface="Trebuchet MS"/>
                <a:cs typeface="Trebuchet MS"/>
              </a:rPr>
              <a:t> </a:t>
            </a:r>
            <a:r>
              <a:rPr sz="3500" spc="-195" dirty="0">
                <a:solidFill>
                  <a:srgbClr val="203458"/>
                </a:solidFill>
                <a:latin typeface="Trebuchet MS"/>
                <a:cs typeface="Trebuchet MS"/>
              </a:rPr>
              <a:t>Beryl</a:t>
            </a:r>
            <a:r>
              <a:rPr sz="3500" spc="-110" dirty="0">
                <a:solidFill>
                  <a:srgbClr val="203458"/>
                </a:solidFill>
                <a:latin typeface="Trebuchet MS"/>
                <a:cs typeface="Trebuchet MS"/>
              </a:rPr>
              <a:t> </a:t>
            </a:r>
            <a:r>
              <a:rPr sz="3500" dirty="0">
                <a:solidFill>
                  <a:srgbClr val="203458"/>
                </a:solidFill>
                <a:latin typeface="Trebuchet MS"/>
                <a:cs typeface="Trebuchet MS"/>
              </a:rPr>
              <a:t>ceased</a:t>
            </a:r>
            <a:r>
              <a:rPr sz="3500" spc="-120" dirty="0">
                <a:solidFill>
                  <a:srgbClr val="203458"/>
                </a:solidFill>
                <a:latin typeface="Trebuchet MS"/>
                <a:cs typeface="Trebuchet MS"/>
              </a:rPr>
              <a:t> </a:t>
            </a:r>
            <a:r>
              <a:rPr sz="3500" spc="-105" dirty="0">
                <a:solidFill>
                  <a:srgbClr val="203458"/>
                </a:solidFill>
                <a:latin typeface="Trebuchet MS"/>
                <a:cs typeface="Trebuchet MS"/>
              </a:rPr>
              <a:t>working</a:t>
            </a:r>
            <a:r>
              <a:rPr sz="3500" spc="-120" dirty="0">
                <a:solidFill>
                  <a:srgbClr val="203458"/>
                </a:solidFill>
                <a:latin typeface="Trebuchet MS"/>
                <a:cs typeface="Trebuchet MS"/>
              </a:rPr>
              <a:t> </a:t>
            </a:r>
            <a:r>
              <a:rPr sz="3500" spc="-80" dirty="0">
                <a:solidFill>
                  <a:srgbClr val="203458"/>
                </a:solidFill>
                <a:latin typeface="Trebuchet MS"/>
                <a:cs typeface="Trebuchet MS"/>
              </a:rPr>
              <a:t>when</a:t>
            </a:r>
            <a:r>
              <a:rPr sz="3500" spc="-125" dirty="0">
                <a:solidFill>
                  <a:srgbClr val="203458"/>
                </a:solidFill>
                <a:latin typeface="Trebuchet MS"/>
                <a:cs typeface="Trebuchet MS"/>
              </a:rPr>
              <a:t> </a:t>
            </a:r>
            <a:r>
              <a:rPr sz="3500" spc="-20" dirty="0">
                <a:solidFill>
                  <a:srgbClr val="203458"/>
                </a:solidFill>
                <a:latin typeface="Trebuchet MS"/>
                <a:cs typeface="Trebuchet MS"/>
              </a:rPr>
              <a:t>their </a:t>
            </a:r>
            <a:r>
              <a:rPr sz="3500" spc="-40" dirty="0">
                <a:solidFill>
                  <a:srgbClr val="203458"/>
                </a:solidFill>
                <a:latin typeface="Trebuchet MS"/>
                <a:cs typeface="Trebuchet MS"/>
              </a:rPr>
              <a:t>daughter</a:t>
            </a:r>
            <a:r>
              <a:rPr sz="3500" spc="-215" dirty="0">
                <a:solidFill>
                  <a:srgbClr val="203458"/>
                </a:solidFill>
                <a:latin typeface="Trebuchet MS"/>
                <a:cs typeface="Trebuchet MS"/>
              </a:rPr>
              <a:t> </a:t>
            </a:r>
            <a:r>
              <a:rPr sz="3500" dirty="0">
                <a:solidFill>
                  <a:srgbClr val="203458"/>
                </a:solidFill>
                <a:latin typeface="Trebuchet MS"/>
                <a:cs typeface="Trebuchet MS"/>
              </a:rPr>
              <a:t>Chloe</a:t>
            </a:r>
            <a:r>
              <a:rPr sz="3500" spc="-145" dirty="0">
                <a:solidFill>
                  <a:srgbClr val="203458"/>
                </a:solidFill>
                <a:latin typeface="Trebuchet MS"/>
                <a:cs typeface="Trebuchet MS"/>
              </a:rPr>
              <a:t> </a:t>
            </a:r>
            <a:r>
              <a:rPr sz="3500" dirty="0">
                <a:solidFill>
                  <a:srgbClr val="203458"/>
                </a:solidFill>
                <a:latin typeface="Trebuchet MS"/>
                <a:cs typeface="Trebuchet MS"/>
              </a:rPr>
              <a:t>was</a:t>
            </a:r>
            <a:r>
              <a:rPr sz="3500" spc="-145" dirty="0">
                <a:solidFill>
                  <a:srgbClr val="203458"/>
                </a:solidFill>
                <a:latin typeface="Trebuchet MS"/>
                <a:cs typeface="Trebuchet MS"/>
              </a:rPr>
              <a:t> </a:t>
            </a:r>
            <a:r>
              <a:rPr sz="3500" spc="-70" dirty="0">
                <a:solidFill>
                  <a:srgbClr val="203458"/>
                </a:solidFill>
                <a:latin typeface="Trebuchet MS"/>
                <a:cs typeface="Trebuchet MS"/>
              </a:rPr>
              <a:t>born</a:t>
            </a:r>
            <a:r>
              <a:rPr sz="3500" spc="-145" dirty="0">
                <a:solidFill>
                  <a:srgbClr val="203458"/>
                </a:solidFill>
                <a:latin typeface="Trebuchet MS"/>
                <a:cs typeface="Trebuchet MS"/>
              </a:rPr>
              <a:t> </a:t>
            </a:r>
            <a:r>
              <a:rPr sz="3500" spc="-170" dirty="0">
                <a:solidFill>
                  <a:srgbClr val="203458"/>
                </a:solidFill>
                <a:latin typeface="Trebuchet MS"/>
                <a:cs typeface="Trebuchet MS"/>
              </a:rPr>
              <a:t>in</a:t>
            </a:r>
            <a:r>
              <a:rPr sz="3500" spc="-110" dirty="0">
                <a:solidFill>
                  <a:srgbClr val="203458"/>
                </a:solidFill>
                <a:latin typeface="Trebuchet MS"/>
                <a:cs typeface="Trebuchet MS"/>
              </a:rPr>
              <a:t> </a:t>
            </a:r>
            <a:r>
              <a:rPr sz="3500" spc="90" dirty="0">
                <a:solidFill>
                  <a:srgbClr val="203458"/>
                </a:solidFill>
                <a:latin typeface="Trebuchet MS"/>
                <a:cs typeface="Trebuchet MS"/>
              </a:rPr>
              <a:t>2020.</a:t>
            </a:r>
            <a:r>
              <a:rPr sz="3500" spc="-145" dirty="0">
                <a:solidFill>
                  <a:srgbClr val="203458"/>
                </a:solidFill>
                <a:latin typeface="Trebuchet MS"/>
                <a:cs typeface="Trebuchet MS"/>
              </a:rPr>
              <a:t> </a:t>
            </a:r>
            <a:r>
              <a:rPr sz="3500" spc="-185" dirty="0">
                <a:solidFill>
                  <a:srgbClr val="203458"/>
                </a:solidFill>
                <a:latin typeface="Trebuchet MS"/>
                <a:cs typeface="Trebuchet MS"/>
              </a:rPr>
              <a:t>In</a:t>
            </a:r>
            <a:r>
              <a:rPr sz="3500" spc="-110" dirty="0">
                <a:solidFill>
                  <a:srgbClr val="203458"/>
                </a:solidFill>
                <a:latin typeface="Trebuchet MS"/>
                <a:cs typeface="Trebuchet MS"/>
              </a:rPr>
              <a:t> </a:t>
            </a:r>
            <a:r>
              <a:rPr sz="3500" dirty="0">
                <a:solidFill>
                  <a:srgbClr val="203458"/>
                </a:solidFill>
                <a:latin typeface="Trebuchet MS"/>
                <a:cs typeface="Trebuchet MS"/>
              </a:rPr>
              <a:t>2021</a:t>
            </a:r>
            <a:r>
              <a:rPr sz="3500" spc="-145" dirty="0">
                <a:solidFill>
                  <a:srgbClr val="203458"/>
                </a:solidFill>
                <a:latin typeface="Trebuchet MS"/>
                <a:cs typeface="Trebuchet MS"/>
              </a:rPr>
              <a:t> </a:t>
            </a:r>
            <a:r>
              <a:rPr sz="3500" spc="-20" dirty="0">
                <a:solidFill>
                  <a:srgbClr val="203458"/>
                </a:solidFill>
                <a:latin typeface="Trebuchet MS"/>
                <a:cs typeface="Trebuchet MS"/>
              </a:rPr>
              <a:t>Alan</a:t>
            </a:r>
            <a:r>
              <a:rPr sz="3500" spc="-145" dirty="0">
                <a:solidFill>
                  <a:srgbClr val="203458"/>
                </a:solidFill>
                <a:latin typeface="Trebuchet MS"/>
                <a:cs typeface="Trebuchet MS"/>
              </a:rPr>
              <a:t> </a:t>
            </a:r>
            <a:r>
              <a:rPr sz="3500" dirty="0">
                <a:solidFill>
                  <a:srgbClr val="203458"/>
                </a:solidFill>
                <a:latin typeface="Trebuchet MS"/>
                <a:cs typeface="Trebuchet MS"/>
              </a:rPr>
              <a:t>was</a:t>
            </a:r>
            <a:r>
              <a:rPr sz="3500" spc="-145" dirty="0">
                <a:solidFill>
                  <a:srgbClr val="203458"/>
                </a:solidFill>
                <a:latin typeface="Trebuchet MS"/>
                <a:cs typeface="Trebuchet MS"/>
              </a:rPr>
              <a:t> </a:t>
            </a:r>
            <a:r>
              <a:rPr sz="3500" dirty="0">
                <a:solidFill>
                  <a:srgbClr val="203458"/>
                </a:solidFill>
                <a:latin typeface="Trebuchet MS"/>
                <a:cs typeface="Trebuchet MS"/>
              </a:rPr>
              <a:t>made</a:t>
            </a:r>
            <a:r>
              <a:rPr sz="3500" spc="-145" dirty="0">
                <a:solidFill>
                  <a:srgbClr val="203458"/>
                </a:solidFill>
                <a:latin typeface="Trebuchet MS"/>
                <a:cs typeface="Trebuchet MS"/>
              </a:rPr>
              <a:t> </a:t>
            </a:r>
            <a:r>
              <a:rPr sz="3500" spc="-85" dirty="0">
                <a:solidFill>
                  <a:srgbClr val="203458"/>
                </a:solidFill>
                <a:latin typeface="Trebuchet MS"/>
                <a:cs typeface="Trebuchet MS"/>
              </a:rPr>
              <a:t>redundant</a:t>
            </a:r>
            <a:r>
              <a:rPr sz="3500" spc="-145" dirty="0">
                <a:solidFill>
                  <a:srgbClr val="203458"/>
                </a:solidFill>
                <a:latin typeface="Trebuchet MS"/>
                <a:cs typeface="Trebuchet MS"/>
              </a:rPr>
              <a:t> </a:t>
            </a:r>
            <a:r>
              <a:rPr sz="3500" dirty="0">
                <a:solidFill>
                  <a:srgbClr val="203458"/>
                </a:solidFill>
                <a:latin typeface="Trebuchet MS"/>
                <a:cs typeface="Trebuchet MS"/>
              </a:rPr>
              <a:t>due</a:t>
            </a:r>
            <a:r>
              <a:rPr sz="3500" spc="-145" dirty="0">
                <a:solidFill>
                  <a:srgbClr val="203458"/>
                </a:solidFill>
                <a:latin typeface="Trebuchet MS"/>
                <a:cs typeface="Trebuchet MS"/>
              </a:rPr>
              <a:t> </a:t>
            </a:r>
            <a:r>
              <a:rPr sz="3500" spc="-25" dirty="0">
                <a:solidFill>
                  <a:srgbClr val="203458"/>
                </a:solidFill>
                <a:latin typeface="Trebuchet MS"/>
                <a:cs typeface="Trebuchet MS"/>
              </a:rPr>
              <a:t>to </a:t>
            </a:r>
            <a:r>
              <a:rPr sz="3500" spc="170" dirty="0">
                <a:solidFill>
                  <a:srgbClr val="203458"/>
                </a:solidFill>
                <a:latin typeface="Trebuchet MS"/>
                <a:cs typeface="Trebuchet MS"/>
              </a:rPr>
              <a:t>COVID</a:t>
            </a:r>
            <a:r>
              <a:rPr sz="3500" spc="-195" dirty="0">
                <a:solidFill>
                  <a:srgbClr val="203458"/>
                </a:solidFill>
                <a:latin typeface="Trebuchet MS"/>
                <a:cs typeface="Trebuchet MS"/>
              </a:rPr>
              <a:t> </a:t>
            </a:r>
            <a:r>
              <a:rPr sz="3500" dirty="0">
                <a:solidFill>
                  <a:srgbClr val="203458"/>
                </a:solidFill>
                <a:latin typeface="Trebuchet MS"/>
                <a:cs typeface="Trebuchet MS"/>
              </a:rPr>
              <a:t>and</a:t>
            </a:r>
            <a:r>
              <a:rPr sz="3500" spc="-125" dirty="0">
                <a:solidFill>
                  <a:srgbClr val="203458"/>
                </a:solidFill>
                <a:latin typeface="Trebuchet MS"/>
                <a:cs typeface="Trebuchet MS"/>
              </a:rPr>
              <a:t> </a:t>
            </a:r>
            <a:r>
              <a:rPr sz="3500" spc="-110" dirty="0">
                <a:solidFill>
                  <a:srgbClr val="203458"/>
                </a:solidFill>
                <a:latin typeface="Trebuchet MS"/>
                <a:cs typeface="Trebuchet MS"/>
              </a:rPr>
              <a:t>for</a:t>
            </a:r>
            <a:r>
              <a:rPr sz="3500" spc="-120" dirty="0">
                <a:solidFill>
                  <a:srgbClr val="203458"/>
                </a:solidFill>
                <a:latin typeface="Trebuchet MS"/>
                <a:cs typeface="Trebuchet MS"/>
              </a:rPr>
              <a:t> </a:t>
            </a:r>
            <a:r>
              <a:rPr sz="3500" spc="-135" dirty="0">
                <a:solidFill>
                  <a:srgbClr val="203458"/>
                </a:solidFill>
                <a:latin typeface="Trebuchet MS"/>
                <a:cs typeface="Trebuchet MS"/>
              </a:rPr>
              <a:t>the</a:t>
            </a:r>
            <a:r>
              <a:rPr sz="3500" spc="-125" dirty="0">
                <a:solidFill>
                  <a:srgbClr val="203458"/>
                </a:solidFill>
                <a:latin typeface="Trebuchet MS"/>
                <a:cs typeface="Trebuchet MS"/>
              </a:rPr>
              <a:t> </a:t>
            </a:r>
            <a:r>
              <a:rPr sz="3500" spc="-160" dirty="0">
                <a:solidFill>
                  <a:srgbClr val="203458"/>
                </a:solidFill>
                <a:latin typeface="Trebuchet MS"/>
                <a:cs typeface="Trebuchet MS"/>
              </a:rPr>
              <a:t>next</a:t>
            </a:r>
            <a:r>
              <a:rPr sz="3500" spc="-110" dirty="0">
                <a:solidFill>
                  <a:srgbClr val="203458"/>
                </a:solidFill>
                <a:latin typeface="Trebuchet MS"/>
                <a:cs typeface="Trebuchet MS"/>
              </a:rPr>
              <a:t> </a:t>
            </a:r>
            <a:r>
              <a:rPr sz="3500" spc="-80" dirty="0">
                <a:solidFill>
                  <a:srgbClr val="203458"/>
                </a:solidFill>
                <a:latin typeface="Trebuchet MS"/>
                <a:cs typeface="Trebuchet MS"/>
              </a:rPr>
              <a:t>two</a:t>
            </a:r>
            <a:r>
              <a:rPr sz="3500" spc="-125" dirty="0">
                <a:solidFill>
                  <a:srgbClr val="203458"/>
                </a:solidFill>
                <a:latin typeface="Trebuchet MS"/>
                <a:cs typeface="Trebuchet MS"/>
              </a:rPr>
              <a:t> </a:t>
            </a:r>
            <a:r>
              <a:rPr sz="3500" spc="-75" dirty="0">
                <a:solidFill>
                  <a:srgbClr val="203458"/>
                </a:solidFill>
                <a:latin typeface="Trebuchet MS"/>
                <a:cs typeface="Trebuchet MS"/>
              </a:rPr>
              <a:t>years</a:t>
            </a:r>
            <a:r>
              <a:rPr sz="3500" spc="-125" dirty="0">
                <a:solidFill>
                  <a:srgbClr val="203458"/>
                </a:solidFill>
                <a:latin typeface="Trebuchet MS"/>
                <a:cs typeface="Trebuchet MS"/>
              </a:rPr>
              <a:t> </a:t>
            </a:r>
            <a:r>
              <a:rPr sz="3500" spc="-195" dirty="0">
                <a:solidFill>
                  <a:srgbClr val="203458"/>
                </a:solidFill>
                <a:latin typeface="Trebuchet MS"/>
                <a:cs typeface="Trebuchet MS"/>
              </a:rPr>
              <a:t>Beryl</a:t>
            </a:r>
            <a:r>
              <a:rPr sz="3500" spc="-110" dirty="0">
                <a:solidFill>
                  <a:srgbClr val="203458"/>
                </a:solidFill>
                <a:latin typeface="Trebuchet MS"/>
                <a:cs typeface="Trebuchet MS"/>
              </a:rPr>
              <a:t> </a:t>
            </a:r>
            <a:r>
              <a:rPr sz="3500" spc="-100" dirty="0">
                <a:solidFill>
                  <a:srgbClr val="203458"/>
                </a:solidFill>
                <a:latin typeface="Trebuchet MS"/>
                <a:cs typeface="Trebuchet MS"/>
              </a:rPr>
              <a:t>worked</a:t>
            </a:r>
            <a:r>
              <a:rPr sz="3500" spc="-120" dirty="0">
                <a:solidFill>
                  <a:srgbClr val="203458"/>
                </a:solidFill>
                <a:latin typeface="Trebuchet MS"/>
                <a:cs typeface="Trebuchet MS"/>
              </a:rPr>
              <a:t> </a:t>
            </a:r>
            <a:r>
              <a:rPr sz="3500" spc="-55" dirty="0">
                <a:solidFill>
                  <a:srgbClr val="203458"/>
                </a:solidFill>
                <a:latin typeface="Trebuchet MS"/>
                <a:cs typeface="Trebuchet MS"/>
              </a:rPr>
              <a:t>part-</a:t>
            </a:r>
            <a:r>
              <a:rPr sz="3500" spc="-185" dirty="0">
                <a:solidFill>
                  <a:srgbClr val="203458"/>
                </a:solidFill>
                <a:latin typeface="Trebuchet MS"/>
                <a:cs typeface="Trebuchet MS"/>
              </a:rPr>
              <a:t>time</a:t>
            </a:r>
            <a:r>
              <a:rPr sz="3500" spc="-110" dirty="0">
                <a:solidFill>
                  <a:srgbClr val="203458"/>
                </a:solidFill>
                <a:latin typeface="Trebuchet MS"/>
                <a:cs typeface="Trebuchet MS"/>
              </a:rPr>
              <a:t> </a:t>
            </a:r>
            <a:r>
              <a:rPr sz="3500" spc="-170" dirty="0">
                <a:solidFill>
                  <a:srgbClr val="203458"/>
                </a:solidFill>
                <a:latin typeface="Trebuchet MS"/>
                <a:cs typeface="Trebuchet MS"/>
              </a:rPr>
              <a:t>in</a:t>
            </a:r>
            <a:r>
              <a:rPr sz="3500" spc="-110" dirty="0">
                <a:solidFill>
                  <a:srgbClr val="203458"/>
                </a:solidFill>
                <a:latin typeface="Trebuchet MS"/>
                <a:cs typeface="Trebuchet MS"/>
              </a:rPr>
              <a:t> </a:t>
            </a:r>
            <a:r>
              <a:rPr sz="3500" spc="-100" dirty="0">
                <a:solidFill>
                  <a:srgbClr val="203458"/>
                </a:solidFill>
                <a:latin typeface="Trebuchet MS"/>
                <a:cs typeface="Trebuchet MS"/>
              </a:rPr>
              <a:t>order</a:t>
            </a:r>
            <a:r>
              <a:rPr sz="3500" spc="-125" dirty="0">
                <a:solidFill>
                  <a:srgbClr val="203458"/>
                </a:solidFill>
                <a:latin typeface="Trebuchet MS"/>
                <a:cs typeface="Trebuchet MS"/>
              </a:rPr>
              <a:t> </a:t>
            </a:r>
            <a:r>
              <a:rPr sz="3500" spc="-65" dirty="0">
                <a:solidFill>
                  <a:srgbClr val="203458"/>
                </a:solidFill>
                <a:latin typeface="Trebuchet MS"/>
                <a:cs typeface="Trebuchet MS"/>
              </a:rPr>
              <a:t>to</a:t>
            </a:r>
            <a:r>
              <a:rPr sz="3500" spc="-125" dirty="0">
                <a:solidFill>
                  <a:srgbClr val="203458"/>
                </a:solidFill>
                <a:latin typeface="Trebuchet MS"/>
                <a:cs typeface="Trebuchet MS"/>
              </a:rPr>
              <a:t> </a:t>
            </a:r>
            <a:r>
              <a:rPr sz="3500" spc="-45" dirty="0">
                <a:solidFill>
                  <a:srgbClr val="203458"/>
                </a:solidFill>
                <a:latin typeface="Trebuchet MS"/>
                <a:cs typeface="Trebuchet MS"/>
              </a:rPr>
              <a:t>assist</a:t>
            </a:r>
            <a:r>
              <a:rPr sz="3500" spc="-125" dirty="0">
                <a:solidFill>
                  <a:srgbClr val="203458"/>
                </a:solidFill>
                <a:latin typeface="Trebuchet MS"/>
                <a:cs typeface="Trebuchet MS"/>
              </a:rPr>
              <a:t> </a:t>
            </a:r>
            <a:r>
              <a:rPr sz="3500" spc="-170" dirty="0">
                <a:solidFill>
                  <a:srgbClr val="203458"/>
                </a:solidFill>
                <a:latin typeface="Trebuchet MS"/>
                <a:cs typeface="Trebuchet MS"/>
              </a:rPr>
              <a:t>with</a:t>
            </a:r>
            <a:r>
              <a:rPr sz="3500" spc="-110" dirty="0">
                <a:solidFill>
                  <a:srgbClr val="203458"/>
                </a:solidFill>
                <a:latin typeface="Trebuchet MS"/>
                <a:cs typeface="Trebuchet MS"/>
              </a:rPr>
              <a:t> </a:t>
            </a:r>
            <a:r>
              <a:rPr sz="3500" spc="-25" dirty="0">
                <a:solidFill>
                  <a:srgbClr val="203458"/>
                </a:solidFill>
                <a:latin typeface="Trebuchet MS"/>
                <a:cs typeface="Trebuchet MS"/>
              </a:rPr>
              <a:t>the </a:t>
            </a:r>
            <a:r>
              <a:rPr sz="3500" dirty="0">
                <a:solidFill>
                  <a:srgbClr val="203458"/>
                </a:solidFill>
                <a:latin typeface="Trebuchet MS"/>
                <a:cs typeface="Trebuchet MS"/>
              </a:rPr>
              <a:t>mortgage</a:t>
            </a:r>
            <a:r>
              <a:rPr sz="3500" spc="-265" dirty="0">
                <a:solidFill>
                  <a:srgbClr val="203458"/>
                </a:solidFill>
                <a:latin typeface="Trebuchet MS"/>
                <a:cs typeface="Trebuchet MS"/>
              </a:rPr>
              <a:t> </a:t>
            </a:r>
            <a:r>
              <a:rPr sz="3500" spc="-125" dirty="0">
                <a:solidFill>
                  <a:srgbClr val="203458"/>
                </a:solidFill>
                <a:latin typeface="Trebuchet MS"/>
                <a:cs typeface="Trebuchet MS"/>
              </a:rPr>
              <a:t>payments.</a:t>
            </a:r>
            <a:r>
              <a:rPr sz="3500" spc="-135" dirty="0">
                <a:solidFill>
                  <a:srgbClr val="203458"/>
                </a:solidFill>
                <a:latin typeface="Trebuchet MS"/>
                <a:cs typeface="Trebuchet MS"/>
              </a:rPr>
              <a:t> </a:t>
            </a:r>
            <a:r>
              <a:rPr sz="3500" spc="-229" dirty="0">
                <a:solidFill>
                  <a:srgbClr val="203458"/>
                </a:solidFill>
                <a:latin typeface="Trebuchet MS"/>
                <a:cs typeface="Trebuchet MS"/>
              </a:rPr>
              <a:t>The</a:t>
            </a:r>
            <a:r>
              <a:rPr sz="3500" spc="-110" dirty="0">
                <a:solidFill>
                  <a:srgbClr val="203458"/>
                </a:solidFill>
                <a:latin typeface="Trebuchet MS"/>
                <a:cs typeface="Trebuchet MS"/>
              </a:rPr>
              <a:t> </a:t>
            </a:r>
            <a:r>
              <a:rPr sz="3500" spc="-30" dirty="0">
                <a:solidFill>
                  <a:srgbClr val="203458"/>
                </a:solidFill>
                <a:latin typeface="Trebuchet MS"/>
                <a:cs typeface="Trebuchet MS"/>
              </a:rPr>
              <a:t>couple</a:t>
            </a:r>
            <a:r>
              <a:rPr sz="3500" spc="-185" dirty="0">
                <a:solidFill>
                  <a:srgbClr val="203458"/>
                </a:solidFill>
                <a:latin typeface="Trebuchet MS"/>
                <a:cs typeface="Trebuchet MS"/>
              </a:rPr>
              <a:t> </a:t>
            </a:r>
            <a:r>
              <a:rPr sz="3500" spc="-45" dirty="0">
                <a:solidFill>
                  <a:srgbClr val="203458"/>
                </a:solidFill>
                <a:latin typeface="Trebuchet MS"/>
                <a:cs typeface="Trebuchet MS"/>
              </a:rPr>
              <a:t>have</a:t>
            </a:r>
            <a:r>
              <a:rPr sz="3500" spc="-165" dirty="0">
                <a:solidFill>
                  <a:srgbClr val="203458"/>
                </a:solidFill>
                <a:latin typeface="Trebuchet MS"/>
                <a:cs typeface="Trebuchet MS"/>
              </a:rPr>
              <a:t> </a:t>
            </a:r>
            <a:r>
              <a:rPr sz="3500" spc="-20" dirty="0">
                <a:solidFill>
                  <a:srgbClr val="203458"/>
                </a:solidFill>
                <a:latin typeface="Trebuchet MS"/>
                <a:cs typeface="Trebuchet MS"/>
              </a:rPr>
              <a:t>now</a:t>
            </a:r>
            <a:r>
              <a:rPr sz="3500" spc="-160" dirty="0">
                <a:solidFill>
                  <a:srgbClr val="203458"/>
                </a:solidFill>
                <a:latin typeface="Trebuchet MS"/>
                <a:cs typeface="Trebuchet MS"/>
              </a:rPr>
              <a:t> </a:t>
            </a:r>
            <a:r>
              <a:rPr sz="3500" spc="-20" dirty="0">
                <a:solidFill>
                  <a:srgbClr val="203458"/>
                </a:solidFill>
                <a:latin typeface="Trebuchet MS"/>
                <a:cs typeface="Trebuchet MS"/>
              </a:rPr>
              <a:t>separated</a:t>
            </a:r>
            <a:r>
              <a:rPr sz="3500" spc="-165" dirty="0">
                <a:solidFill>
                  <a:srgbClr val="203458"/>
                </a:solidFill>
                <a:latin typeface="Trebuchet MS"/>
                <a:cs typeface="Trebuchet MS"/>
              </a:rPr>
              <a:t> </a:t>
            </a:r>
            <a:r>
              <a:rPr sz="3500" dirty="0">
                <a:solidFill>
                  <a:srgbClr val="203458"/>
                </a:solidFill>
                <a:latin typeface="Trebuchet MS"/>
                <a:cs typeface="Trebuchet MS"/>
              </a:rPr>
              <a:t>and</a:t>
            </a:r>
            <a:r>
              <a:rPr sz="3500" spc="-160" dirty="0">
                <a:solidFill>
                  <a:srgbClr val="203458"/>
                </a:solidFill>
                <a:latin typeface="Trebuchet MS"/>
                <a:cs typeface="Trebuchet MS"/>
              </a:rPr>
              <a:t> </a:t>
            </a:r>
            <a:r>
              <a:rPr sz="3500" spc="-20" dirty="0">
                <a:solidFill>
                  <a:srgbClr val="203458"/>
                </a:solidFill>
                <a:latin typeface="Trebuchet MS"/>
                <a:cs typeface="Trebuchet MS"/>
              </a:rPr>
              <a:t>Alan</a:t>
            </a:r>
            <a:r>
              <a:rPr sz="3500" spc="-165" dirty="0">
                <a:solidFill>
                  <a:srgbClr val="203458"/>
                </a:solidFill>
                <a:latin typeface="Trebuchet MS"/>
                <a:cs typeface="Trebuchet MS"/>
              </a:rPr>
              <a:t> </a:t>
            </a:r>
            <a:r>
              <a:rPr sz="3500" dirty="0">
                <a:solidFill>
                  <a:srgbClr val="203458"/>
                </a:solidFill>
                <a:latin typeface="Trebuchet MS"/>
                <a:cs typeface="Trebuchet MS"/>
              </a:rPr>
              <a:t>has</a:t>
            </a:r>
            <a:r>
              <a:rPr sz="3500" spc="-160" dirty="0">
                <a:solidFill>
                  <a:srgbClr val="203458"/>
                </a:solidFill>
                <a:latin typeface="Trebuchet MS"/>
                <a:cs typeface="Trebuchet MS"/>
              </a:rPr>
              <a:t> </a:t>
            </a:r>
            <a:r>
              <a:rPr sz="3500" spc="-75" dirty="0">
                <a:solidFill>
                  <a:srgbClr val="203458"/>
                </a:solidFill>
                <a:latin typeface="Trebuchet MS"/>
                <a:cs typeface="Trebuchet MS"/>
              </a:rPr>
              <a:t>moved</a:t>
            </a:r>
            <a:r>
              <a:rPr sz="3500" spc="-165" dirty="0">
                <a:solidFill>
                  <a:srgbClr val="203458"/>
                </a:solidFill>
                <a:latin typeface="Trebuchet MS"/>
                <a:cs typeface="Trebuchet MS"/>
              </a:rPr>
              <a:t> </a:t>
            </a:r>
            <a:r>
              <a:rPr sz="3500" spc="-145" dirty="0">
                <a:solidFill>
                  <a:srgbClr val="203458"/>
                </a:solidFill>
                <a:latin typeface="Trebuchet MS"/>
                <a:cs typeface="Trebuchet MS"/>
              </a:rPr>
              <a:t>into</a:t>
            </a:r>
            <a:r>
              <a:rPr sz="3500" spc="-114" dirty="0">
                <a:solidFill>
                  <a:srgbClr val="203458"/>
                </a:solidFill>
                <a:latin typeface="Trebuchet MS"/>
                <a:cs typeface="Trebuchet MS"/>
              </a:rPr>
              <a:t> </a:t>
            </a:r>
            <a:r>
              <a:rPr sz="3500" spc="95" dirty="0">
                <a:solidFill>
                  <a:srgbClr val="203458"/>
                </a:solidFill>
                <a:latin typeface="Trebuchet MS"/>
                <a:cs typeface="Trebuchet MS"/>
              </a:rPr>
              <a:t>a </a:t>
            </a:r>
            <a:r>
              <a:rPr sz="3500" spc="-175" dirty="0">
                <a:solidFill>
                  <a:srgbClr val="203458"/>
                </a:solidFill>
                <a:latin typeface="Trebuchet MS"/>
                <a:cs typeface="Trebuchet MS"/>
              </a:rPr>
              <a:t>flat.</a:t>
            </a:r>
            <a:r>
              <a:rPr sz="3500" spc="-110" dirty="0">
                <a:solidFill>
                  <a:srgbClr val="203458"/>
                </a:solidFill>
                <a:latin typeface="Trebuchet MS"/>
                <a:cs typeface="Trebuchet MS"/>
              </a:rPr>
              <a:t> </a:t>
            </a:r>
            <a:r>
              <a:rPr sz="3500" spc="-195" dirty="0">
                <a:solidFill>
                  <a:srgbClr val="203458"/>
                </a:solidFill>
                <a:latin typeface="Trebuchet MS"/>
                <a:cs typeface="Trebuchet MS"/>
              </a:rPr>
              <a:t>Beryl</a:t>
            </a:r>
            <a:r>
              <a:rPr sz="3500" spc="-110" dirty="0">
                <a:solidFill>
                  <a:srgbClr val="203458"/>
                </a:solidFill>
                <a:latin typeface="Trebuchet MS"/>
                <a:cs typeface="Trebuchet MS"/>
              </a:rPr>
              <a:t> </a:t>
            </a:r>
            <a:r>
              <a:rPr sz="3500" spc="-75" dirty="0">
                <a:solidFill>
                  <a:srgbClr val="203458"/>
                </a:solidFill>
                <a:latin typeface="Trebuchet MS"/>
                <a:cs typeface="Trebuchet MS"/>
              </a:rPr>
              <a:t>is</a:t>
            </a:r>
            <a:r>
              <a:rPr sz="3500" spc="-190" dirty="0">
                <a:solidFill>
                  <a:srgbClr val="203458"/>
                </a:solidFill>
                <a:latin typeface="Trebuchet MS"/>
                <a:cs typeface="Trebuchet MS"/>
              </a:rPr>
              <a:t> </a:t>
            </a:r>
            <a:r>
              <a:rPr sz="3500" spc="-35" dirty="0">
                <a:solidFill>
                  <a:srgbClr val="203458"/>
                </a:solidFill>
                <a:latin typeface="Trebuchet MS"/>
                <a:cs typeface="Trebuchet MS"/>
              </a:rPr>
              <a:t>concerned</a:t>
            </a:r>
            <a:r>
              <a:rPr sz="3500" spc="-225" dirty="0">
                <a:solidFill>
                  <a:srgbClr val="203458"/>
                </a:solidFill>
                <a:latin typeface="Trebuchet MS"/>
                <a:cs typeface="Trebuchet MS"/>
              </a:rPr>
              <a:t> </a:t>
            </a:r>
            <a:r>
              <a:rPr sz="3500" spc="60" dirty="0">
                <a:solidFill>
                  <a:srgbClr val="203458"/>
                </a:solidFill>
                <a:latin typeface="Trebuchet MS"/>
                <a:cs typeface="Trebuchet MS"/>
              </a:rPr>
              <a:t>as</a:t>
            </a:r>
            <a:r>
              <a:rPr sz="3500" spc="-175" dirty="0">
                <a:solidFill>
                  <a:srgbClr val="203458"/>
                </a:solidFill>
                <a:latin typeface="Trebuchet MS"/>
                <a:cs typeface="Trebuchet MS"/>
              </a:rPr>
              <a:t> </a:t>
            </a:r>
            <a:r>
              <a:rPr sz="3500" spc="-20" dirty="0">
                <a:solidFill>
                  <a:srgbClr val="203458"/>
                </a:solidFill>
                <a:latin typeface="Trebuchet MS"/>
                <a:cs typeface="Trebuchet MS"/>
              </a:rPr>
              <a:t>she</a:t>
            </a:r>
            <a:r>
              <a:rPr sz="3500" spc="-150" dirty="0">
                <a:solidFill>
                  <a:srgbClr val="203458"/>
                </a:solidFill>
                <a:latin typeface="Trebuchet MS"/>
                <a:cs typeface="Trebuchet MS"/>
              </a:rPr>
              <a:t> </a:t>
            </a:r>
            <a:r>
              <a:rPr sz="3500" spc="-95" dirty="0">
                <a:solidFill>
                  <a:srgbClr val="203458"/>
                </a:solidFill>
                <a:latin typeface="Trebuchet MS"/>
                <a:cs typeface="Trebuchet MS"/>
              </a:rPr>
              <a:t>believes</a:t>
            </a:r>
            <a:r>
              <a:rPr sz="3500" spc="-145" dirty="0">
                <a:solidFill>
                  <a:srgbClr val="203458"/>
                </a:solidFill>
                <a:latin typeface="Trebuchet MS"/>
                <a:cs typeface="Trebuchet MS"/>
              </a:rPr>
              <a:t> </a:t>
            </a:r>
            <a:r>
              <a:rPr sz="3500" spc="-125" dirty="0">
                <a:solidFill>
                  <a:srgbClr val="203458"/>
                </a:solidFill>
                <a:latin typeface="Trebuchet MS"/>
                <a:cs typeface="Trebuchet MS"/>
              </a:rPr>
              <a:t>that</a:t>
            </a:r>
            <a:r>
              <a:rPr sz="3500" spc="-135" dirty="0">
                <a:solidFill>
                  <a:srgbClr val="203458"/>
                </a:solidFill>
                <a:latin typeface="Trebuchet MS"/>
                <a:cs typeface="Trebuchet MS"/>
              </a:rPr>
              <a:t> </a:t>
            </a:r>
            <a:r>
              <a:rPr sz="3500" spc="-20" dirty="0">
                <a:solidFill>
                  <a:srgbClr val="203458"/>
                </a:solidFill>
                <a:latin typeface="Trebuchet MS"/>
                <a:cs typeface="Trebuchet MS"/>
              </a:rPr>
              <a:t>Alan</a:t>
            </a:r>
            <a:r>
              <a:rPr sz="3500" spc="-150" dirty="0">
                <a:solidFill>
                  <a:srgbClr val="203458"/>
                </a:solidFill>
                <a:latin typeface="Trebuchet MS"/>
                <a:cs typeface="Trebuchet MS"/>
              </a:rPr>
              <a:t> </a:t>
            </a:r>
            <a:r>
              <a:rPr sz="3500" spc="-100" dirty="0">
                <a:solidFill>
                  <a:srgbClr val="203458"/>
                </a:solidFill>
                <a:latin typeface="Trebuchet MS"/>
                <a:cs typeface="Trebuchet MS"/>
              </a:rPr>
              <a:t>may</a:t>
            </a:r>
            <a:r>
              <a:rPr sz="3500" spc="-145" dirty="0">
                <a:solidFill>
                  <a:srgbClr val="203458"/>
                </a:solidFill>
                <a:latin typeface="Trebuchet MS"/>
                <a:cs typeface="Trebuchet MS"/>
              </a:rPr>
              <a:t> </a:t>
            </a:r>
            <a:r>
              <a:rPr sz="3500" spc="-120" dirty="0">
                <a:solidFill>
                  <a:srgbClr val="203458"/>
                </a:solidFill>
                <a:latin typeface="Trebuchet MS"/>
                <a:cs typeface="Trebuchet MS"/>
              </a:rPr>
              <a:t>intend</a:t>
            </a:r>
            <a:r>
              <a:rPr sz="3500" spc="-145" dirty="0">
                <a:solidFill>
                  <a:srgbClr val="203458"/>
                </a:solidFill>
                <a:latin typeface="Trebuchet MS"/>
                <a:cs typeface="Trebuchet MS"/>
              </a:rPr>
              <a:t> </a:t>
            </a:r>
            <a:r>
              <a:rPr sz="3500" spc="-65" dirty="0">
                <a:solidFill>
                  <a:srgbClr val="203458"/>
                </a:solidFill>
                <a:latin typeface="Trebuchet MS"/>
                <a:cs typeface="Trebuchet MS"/>
              </a:rPr>
              <a:t>to</a:t>
            </a:r>
            <a:r>
              <a:rPr sz="3500" spc="-145" dirty="0">
                <a:solidFill>
                  <a:srgbClr val="203458"/>
                </a:solidFill>
                <a:latin typeface="Trebuchet MS"/>
                <a:cs typeface="Trebuchet MS"/>
              </a:rPr>
              <a:t> </a:t>
            </a:r>
            <a:r>
              <a:rPr sz="3500" spc="-155" dirty="0">
                <a:solidFill>
                  <a:srgbClr val="203458"/>
                </a:solidFill>
                <a:latin typeface="Trebuchet MS"/>
                <a:cs typeface="Trebuchet MS"/>
              </a:rPr>
              <a:t>sell</a:t>
            </a:r>
            <a:r>
              <a:rPr sz="3500" spc="-110" dirty="0">
                <a:solidFill>
                  <a:srgbClr val="203458"/>
                </a:solidFill>
                <a:latin typeface="Trebuchet MS"/>
                <a:cs typeface="Trebuchet MS"/>
              </a:rPr>
              <a:t> </a:t>
            </a:r>
            <a:r>
              <a:rPr sz="3500" spc="-135" dirty="0">
                <a:solidFill>
                  <a:srgbClr val="203458"/>
                </a:solidFill>
                <a:latin typeface="Trebuchet MS"/>
                <a:cs typeface="Trebuchet MS"/>
              </a:rPr>
              <a:t>the</a:t>
            </a:r>
            <a:r>
              <a:rPr sz="3500" spc="-130" dirty="0">
                <a:solidFill>
                  <a:srgbClr val="203458"/>
                </a:solidFill>
                <a:latin typeface="Trebuchet MS"/>
                <a:cs typeface="Trebuchet MS"/>
              </a:rPr>
              <a:t> </a:t>
            </a:r>
            <a:r>
              <a:rPr sz="3500" spc="-35" dirty="0">
                <a:solidFill>
                  <a:srgbClr val="203458"/>
                </a:solidFill>
                <a:latin typeface="Trebuchet MS"/>
                <a:cs typeface="Trebuchet MS"/>
              </a:rPr>
              <a:t>house</a:t>
            </a:r>
            <a:r>
              <a:rPr sz="3500" spc="-145" dirty="0">
                <a:solidFill>
                  <a:srgbClr val="203458"/>
                </a:solidFill>
                <a:latin typeface="Trebuchet MS"/>
                <a:cs typeface="Trebuchet MS"/>
              </a:rPr>
              <a:t> </a:t>
            </a:r>
            <a:r>
              <a:rPr sz="3500" spc="-25" dirty="0">
                <a:solidFill>
                  <a:srgbClr val="203458"/>
                </a:solidFill>
                <a:latin typeface="Trebuchet MS"/>
                <a:cs typeface="Trebuchet MS"/>
              </a:rPr>
              <a:t>and </a:t>
            </a:r>
            <a:r>
              <a:rPr sz="3500" spc="-130" dirty="0">
                <a:solidFill>
                  <a:srgbClr val="203458"/>
                </a:solidFill>
                <a:latin typeface="Trebuchet MS"/>
                <a:cs typeface="Trebuchet MS"/>
              </a:rPr>
              <a:t>evict</a:t>
            </a:r>
            <a:r>
              <a:rPr sz="3500" spc="-120" dirty="0">
                <a:solidFill>
                  <a:srgbClr val="203458"/>
                </a:solidFill>
                <a:latin typeface="Trebuchet MS"/>
                <a:cs typeface="Trebuchet MS"/>
              </a:rPr>
              <a:t> </a:t>
            </a:r>
            <a:r>
              <a:rPr sz="3500" spc="-20" dirty="0">
                <a:solidFill>
                  <a:srgbClr val="203458"/>
                </a:solidFill>
                <a:latin typeface="Trebuchet MS"/>
                <a:cs typeface="Trebuchet MS"/>
              </a:rPr>
              <a:t>her.</a:t>
            </a:r>
            <a:endParaRPr sz="3500">
              <a:latin typeface="Trebuchet MS"/>
              <a:cs typeface="Trebuchet MS"/>
            </a:endParaRPr>
          </a:p>
          <a:p>
            <a:pPr marL="12700">
              <a:lnSpc>
                <a:spcPct val="100000"/>
              </a:lnSpc>
              <a:spcBef>
                <a:spcPts val="1500"/>
              </a:spcBef>
            </a:pPr>
            <a:r>
              <a:rPr sz="3500" b="1" dirty="0">
                <a:solidFill>
                  <a:srgbClr val="203458"/>
                </a:solidFill>
                <a:latin typeface="Trebuchet MS"/>
                <a:cs typeface="Trebuchet MS"/>
              </a:rPr>
              <a:t>Advise</a:t>
            </a:r>
            <a:r>
              <a:rPr sz="3500" b="1" spc="-145" dirty="0">
                <a:solidFill>
                  <a:srgbClr val="203458"/>
                </a:solidFill>
                <a:latin typeface="Trebuchet MS"/>
                <a:cs typeface="Trebuchet MS"/>
              </a:rPr>
              <a:t> </a:t>
            </a:r>
            <a:r>
              <a:rPr sz="3500" b="1" spc="-135" dirty="0">
                <a:solidFill>
                  <a:srgbClr val="203458"/>
                </a:solidFill>
                <a:latin typeface="Trebuchet MS"/>
                <a:cs typeface="Trebuchet MS"/>
              </a:rPr>
              <a:t>Beryl</a:t>
            </a:r>
            <a:r>
              <a:rPr sz="3500" b="1" spc="-145" dirty="0">
                <a:solidFill>
                  <a:srgbClr val="203458"/>
                </a:solidFill>
                <a:latin typeface="Trebuchet MS"/>
                <a:cs typeface="Trebuchet MS"/>
              </a:rPr>
              <a:t> </a:t>
            </a:r>
            <a:r>
              <a:rPr sz="3500" b="1" spc="254" dirty="0">
                <a:solidFill>
                  <a:srgbClr val="203458"/>
                </a:solidFill>
                <a:latin typeface="Trebuchet MS"/>
                <a:cs typeface="Trebuchet MS"/>
              </a:rPr>
              <a:t>as</a:t>
            </a:r>
            <a:r>
              <a:rPr sz="3500" b="1" spc="-145" dirty="0">
                <a:solidFill>
                  <a:srgbClr val="203458"/>
                </a:solidFill>
                <a:latin typeface="Trebuchet MS"/>
                <a:cs typeface="Trebuchet MS"/>
              </a:rPr>
              <a:t> </a:t>
            </a:r>
            <a:r>
              <a:rPr sz="3500" b="1" spc="-75" dirty="0">
                <a:solidFill>
                  <a:srgbClr val="203458"/>
                </a:solidFill>
                <a:latin typeface="Trebuchet MS"/>
                <a:cs typeface="Trebuchet MS"/>
              </a:rPr>
              <a:t>to</a:t>
            </a:r>
            <a:r>
              <a:rPr sz="3500" b="1" spc="-145" dirty="0">
                <a:solidFill>
                  <a:srgbClr val="203458"/>
                </a:solidFill>
                <a:latin typeface="Trebuchet MS"/>
                <a:cs typeface="Trebuchet MS"/>
              </a:rPr>
              <a:t> </a:t>
            </a:r>
            <a:r>
              <a:rPr sz="3500" b="1" dirty="0">
                <a:solidFill>
                  <a:srgbClr val="203458"/>
                </a:solidFill>
                <a:latin typeface="Trebuchet MS"/>
                <a:cs typeface="Trebuchet MS"/>
              </a:rPr>
              <a:t>any</a:t>
            </a:r>
            <a:r>
              <a:rPr sz="3500" b="1" spc="-145" dirty="0">
                <a:solidFill>
                  <a:srgbClr val="203458"/>
                </a:solidFill>
                <a:latin typeface="Trebuchet MS"/>
                <a:cs typeface="Trebuchet MS"/>
              </a:rPr>
              <a:t> </a:t>
            </a:r>
            <a:r>
              <a:rPr sz="3500" b="1" dirty="0">
                <a:solidFill>
                  <a:srgbClr val="203458"/>
                </a:solidFill>
                <a:latin typeface="Trebuchet MS"/>
                <a:cs typeface="Trebuchet MS"/>
              </a:rPr>
              <a:t>rights</a:t>
            </a:r>
            <a:r>
              <a:rPr sz="3500" b="1" spc="-145" dirty="0">
                <a:solidFill>
                  <a:srgbClr val="203458"/>
                </a:solidFill>
                <a:latin typeface="Trebuchet MS"/>
                <a:cs typeface="Trebuchet MS"/>
              </a:rPr>
              <a:t> </a:t>
            </a:r>
            <a:r>
              <a:rPr sz="3500" b="1" dirty="0">
                <a:solidFill>
                  <a:srgbClr val="203458"/>
                </a:solidFill>
                <a:latin typeface="Trebuchet MS"/>
                <a:cs typeface="Trebuchet MS"/>
              </a:rPr>
              <a:t>she</a:t>
            </a:r>
            <a:r>
              <a:rPr sz="3500" b="1" spc="-145" dirty="0">
                <a:solidFill>
                  <a:srgbClr val="203458"/>
                </a:solidFill>
                <a:latin typeface="Trebuchet MS"/>
                <a:cs typeface="Trebuchet MS"/>
              </a:rPr>
              <a:t> </a:t>
            </a:r>
            <a:r>
              <a:rPr sz="3500" b="1" dirty="0">
                <a:solidFill>
                  <a:srgbClr val="203458"/>
                </a:solidFill>
                <a:latin typeface="Trebuchet MS"/>
                <a:cs typeface="Trebuchet MS"/>
              </a:rPr>
              <a:t>may</a:t>
            </a:r>
            <a:r>
              <a:rPr sz="3500" b="1" spc="-145" dirty="0">
                <a:solidFill>
                  <a:srgbClr val="203458"/>
                </a:solidFill>
                <a:latin typeface="Trebuchet MS"/>
                <a:cs typeface="Trebuchet MS"/>
              </a:rPr>
              <a:t> </a:t>
            </a:r>
            <a:r>
              <a:rPr sz="3500" b="1" dirty="0">
                <a:solidFill>
                  <a:srgbClr val="203458"/>
                </a:solidFill>
                <a:latin typeface="Trebuchet MS"/>
                <a:cs typeface="Trebuchet MS"/>
              </a:rPr>
              <a:t>have</a:t>
            </a:r>
            <a:r>
              <a:rPr sz="3500" b="1" spc="-145" dirty="0">
                <a:solidFill>
                  <a:srgbClr val="203458"/>
                </a:solidFill>
                <a:latin typeface="Trebuchet MS"/>
                <a:cs typeface="Trebuchet MS"/>
              </a:rPr>
              <a:t> </a:t>
            </a:r>
            <a:r>
              <a:rPr sz="3500" b="1" spc="-110" dirty="0">
                <a:solidFill>
                  <a:srgbClr val="203458"/>
                </a:solidFill>
                <a:latin typeface="Trebuchet MS"/>
                <a:cs typeface="Trebuchet MS"/>
              </a:rPr>
              <a:t>in</a:t>
            </a:r>
            <a:r>
              <a:rPr sz="3500" b="1" spc="-145" dirty="0">
                <a:solidFill>
                  <a:srgbClr val="203458"/>
                </a:solidFill>
                <a:latin typeface="Trebuchet MS"/>
                <a:cs typeface="Trebuchet MS"/>
              </a:rPr>
              <a:t> </a:t>
            </a:r>
            <a:r>
              <a:rPr sz="3500" b="1" spc="-45" dirty="0">
                <a:solidFill>
                  <a:srgbClr val="203458"/>
                </a:solidFill>
                <a:latin typeface="Trebuchet MS"/>
                <a:cs typeface="Trebuchet MS"/>
              </a:rPr>
              <a:t>relation</a:t>
            </a:r>
            <a:r>
              <a:rPr sz="3500" b="1" spc="-145" dirty="0">
                <a:solidFill>
                  <a:srgbClr val="203458"/>
                </a:solidFill>
                <a:latin typeface="Trebuchet MS"/>
                <a:cs typeface="Trebuchet MS"/>
              </a:rPr>
              <a:t> </a:t>
            </a:r>
            <a:r>
              <a:rPr sz="3500" b="1" spc="-75" dirty="0">
                <a:solidFill>
                  <a:srgbClr val="203458"/>
                </a:solidFill>
                <a:latin typeface="Trebuchet MS"/>
                <a:cs typeface="Trebuchet MS"/>
              </a:rPr>
              <a:t>to</a:t>
            </a:r>
            <a:r>
              <a:rPr sz="3500" b="1" spc="-145" dirty="0">
                <a:solidFill>
                  <a:srgbClr val="203458"/>
                </a:solidFill>
                <a:latin typeface="Trebuchet MS"/>
                <a:cs typeface="Trebuchet MS"/>
              </a:rPr>
              <a:t> </a:t>
            </a:r>
            <a:r>
              <a:rPr sz="3500" b="1" spc="-120" dirty="0">
                <a:solidFill>
                  <a:srgbClr val="203458"/>
                </a:solidFill>
                <a:latin typeface="Trebuchet MS"/>
                <a:cs typeface="Trebuchet MS"/>
              </a:rPr>
              <a:t>the</a:t>
            </a:r>
            <a:r>
              <a:rPr sz="3500" b="1" spc="-145" dirty="0">
                <a:solidFill>
                  <a:srgbClr val="203458"/>
                </a:solidFill>
                <a:latin typeface="Trebuchet MS"/>
                <a:cs typeface="Trebuchet MS"/>
              </a:rPr>
              <a:t> </a:t>
            </a:r>
            <a:r>
              <a:rPr sz="3500" b="1" spc="-10" dirty="0">
                <a:solidFill>
                  <a:srgbClr val="203458"/>
                </a:solidFill>
                <a:latin typeface="Trebuchet MS"/>
                <a:cs typeface="Trebuchet MS"/>
              </a:rPr>
              <a:t>house</a:t>
            </a:r>
            <a:endParaRPr sz="3500">
              <a:latin typeface="Trebuchet MS"/>
              <a:cs typeface="Trebuchet MS"/>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1FF"/>
          </a:solidFill>
        </p:spPr>
        <p:txBody>
          <a:bodyPr wrap="square" lIns="0" tIns="0" rIns="0" bIns="0" rtlCol="0"/>
          <a:lstStyle/>
          <a:p>
            <a:endParaRPr/>
          </a:p>
        </p:txBody>
      </p:sp>
      <p:sp>
        <p:nvSpPr>
          <p:cNvPr id="3" name="object 3"/>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grpSp>
        <p:nvGrpSpPr>
          <p:cNvPr id="4" name="object 4"/>
          <p:cNvGrpSpPr/>
          <p:nvPr/>
        </p:nvGrpSpPr>
        <p:grpSpPr>
          <a:xfrm>
            <a:off x="11589837" y="1839432"/>
            <a:ext cx="6698615" cy="8448040"/>
            <a:chOff x="11589837" y="1839432"/>
            <a:chExt cx="6698615" cy="8448040"/>
          </a:xfrm>
        </p:grpSpPr>
        <p:pic>
          <p:nvPicPr>
            <p:cNvPr id="5" name="object 5"/>
            <p:cNvPicPr/>
            <p:nvPr/>
          </p:nvPicPr>
          <p:blipFill>
            <a:blip r:embed="rId2" cstate="print"/>
            <a:stretch>
              <a:fillRect/>
            </a:stretch>
          </p:blipFill>
          <p:spPr>
            <a:xfrm>
              <a:off x="11589837" y="1839432"/>
              <a:ext cx="6696075" cy="7896224"/>
            </a:xfrm>
            <a:prstGeom prst="rect">
              <a:avLst/>
            </a:prstGeom>
          </p:spPr>
        </p:pic>
        <p:sp>
          <p:nvSpPr>
            <p:cNvPr id="6" name="object 6"/>
            <p:cNvSpPr/>
            <p:nvPr/>
          </p:nvSpPr>
          <p:spPr>
            <a:xfrm>
              <a:off x="11589837" y="9572991"/>
              <a:ext cx="6698615" cy="714375"/>
            </a:xfrm>
            <a:custGeom>
              <a:avLst/>
              <a:gdLst/>
              <a:ahLst/>
              <a:cxnLst/>
              <a:rect l="l" t="t" r="r" b="b"/>
              <a:pathLst>
                <a:path w="6698615" h="714375">
                  <a:moveTo>
                    <a:pt x="6698161" y="714008"/>
                  </a:moveTo>
                  <a:lnTo>
                    <a:pt x="0" y="714008"/>
                  </a:lnTo>
                  <a:lnTo>
                    <a:pt x="0" y="0"/>
                  </a:lnTo>
                  <a:lnTo>
                    <a:pt x="6698161" y="0"/>
                  </a:lnTo>
                  <a:lnTo>
                    <a:pt x="6698161" y="714008"/>
                  </a:lnTo>
                  <a:close/>
                </a:path>
              </a:pathLst>
            </a:custGeom>
            <a:solidFill>
              <a:srgbClr val="FED307"/>
            </a:solidFill>
          </p:spPr>
          <p:txBody>
            <a:bodyPr wrap="square" lIns="0" tIns="0" rIns="0" bIns="0" rtlCol="0"/>
            <a:lstStyle/>
            <a:p>
              <a:endParaRPr/>
            </a:p>
          </p:txBody>
        </p:sp>
      </p:grpSp>
      <p:pic>
        <p:nvPicPr>
          <p:cNvPr id="7" name="object 7"/>
          <p:cNvPicPr/>
          <p:nvPr/>
        </p:nvPicPr>
        <p:blipFill>
          <a:blip r:embed="rId3" cstate="print"/>
          <a:stretch>
            <a:fillRect/>
          </a:stretch>
        </p:blipFill>
        <p:spPr>
          <a:xfrm>
            <a:off x="914584" y="2335053"/>
            <a:ext cx="104775" cy="104774"/>
          </a:xfrm>
          <a:prstGeom prst="rect">
            <a:avLst/>
          </a:prstGeom>
        </p:spPr>
      </p:pic>
      <p:pic>
        <p:nvPicPr>
          <p:cNvPr id="8" name="object 8"/>
          <p:cNvPicPr/>
          <p:nvPr/>
        </p:nvPicPr>
        <p:blipFill>
          <a:blip r:embed="rId3" cstate="print"/>
          <a:stretch>
            <a:fillRect/>
          </a:stretch>
        </p:blipFill>
        <p:spPr>
          <a:xfrm>
            <a:off x="914584" y="2897028"/>
            <a:ext cx="104775" cy="104774"/>
          </a:xfrm>
          <a:prstGeom prst="rect">
            <a:avLst/>
          </a:prstGeom>
        </p:spPr>
      </p:pic>
      <p:pic>
        <p:nvPicPr>
          <p:cNvPr id="9" name="object 9"/>
          <p:cNvPicPr/>
          <p:nvPr/>
        </p:nvPicPr>
        <p:blipFill>
          <a:blip r:embed="rId4" cstate="print"/>
          <a:stretch>
            <a:fillRect/>
          </a:stretch>
        </p:blipFill>
        <p:spPr>
          <a:xfrm>
            <a:off x="1490846" y="3454240"/>
            <a:ext cx="114299" cy="114299"/>
          </a:xfrm>
          <a:prstGeom prst="rect">
            <a:avLst/>
          </a:prstGeom>
        </p:spPr>
      </p:pic>
      <p:sp>
        <p:nvSpPr>
          <p:cNvPr id="10" name="object 10"/>
          <p:cNvSpPr/>
          <p:nvPr/>
        </p:nvSpPr>
        <p:spPr>
          <a:xfrm>
            <a:off x="2086159" y="4020977"/>
            <a:ext cx="104775" cy="104775"/>
          </a:xfrm>
          <a:custGeom>
            <a:avLst/>
            <a:gdLst/>
            <a:ahLst/>
            <a:cxnLst/>
            <a:rect l="l" t="t" r="r" b="b"/>
            <a:pathLst>
              <a:path w="104775" h="104775">
                <a:moveTo>
                  <a:pt x="104774" y="104774"/>
                </a:moveTo>
                <a:lnTo>
                  <a:pt x="0" y="104774"/>
                </a:lnTo>
                <a:lnTo>
                  <a:pt x="0" y="0"/>
                </a:lnTo>
                <a:lnTo>
                  <a:pt x="104774" y="0"/>
                </a:lnTo>
                <a:lnTo>
                  <a:pt x="104774" y="104774"/>
                </a:lnTo>
                <a:close/>
              </a:path>
            </a:pathLst>
          </a:custGeom>
          <a:solidFill>
            <a:srgbClr val="292959"/>
          </a:solidFill>
        </p:spPr>
        <p:txBody>
          <a:bodyPr wrap="square" lIns="0" tIns="0" rIns="0" bIns="0" rtlCol="0"/>
          <a:lstStyle/>
          <a:p>
            <a:endParaRPr/>
          </a:p>
        </p:txBody>
      </p:sp>
      <p:pic>
        <p:nvPicPr>
          <p:cNvPr id="11" name="object 11"/>
          <p:cNvPicPr/>
          <p:nvPr/>
        </p:nvPicPr>
        <p:blipFill>
          <a:blip r:embed="rId5" cstate="print"/>
          <a:stretch>
            <a:fillRect/>
          </a:stretch>
        </p:blipFill>
        <p:spPr>
          <a:xfrm>
            <a:off x="1490846" y="5702140"/>
            <a:ext cx="114299" cy="114299"/>
          </a:xfrm>
          <a:prstGeom prst="rect">
            <a:avLst/>
          </a:prstGeom>
        </p:spPr>
      </p:pic>
      <p:pic>
        <p:nvPicPr>
          <p:cNvPr id="12" name="object 12"/>
          <p:cNvPicPr/>
          <p:nvPr/>
        </p:nvPicPr>
        <p:blipFill>
          <a:blip r:embed="rId6" cstate="print"/>
          <a:stretch>
            <a:fillRect/>
          </a:stretch>
        </p:blipFill>
        <p:spPr>
          <a:xfrm>
            <a:off x="1490846" y="6826090"/>
            <a:ext cx="114299" cy="114299"/>
          </a:xfrm>
          <a:prstGeom prst="rect">
            <a:avLst/>
          </a:prstGeom>
        </p:spPr>
      </p:pic>
      <p:sp>
        <p:nvSpPr>
          <p:cNvPr id="13" name="object 13"/>
          <p:cNvSpPr/>
          <p:nvPr/>
        </p:nvSpPr>
        <p:spPr>
          <a:xfrm>
            <a:off x="2086159" y="7954802"/>
            <a:ext cx="104775" cy="104775"/>
          </a:xfrm>
          <a:custGeom>
            <a:avLst/>
            <a:gdLst/>
            <a:ahLst/>
            <a:cxnLst/>
            <a:rect l="l" t="t" r="r" b="b"/>
            <a:pathLst>
              <a:path w="104775" h="104775">
                <a:moveTo>
                  <a:pt x="104774" y="104774"/>
                </a:moveTo>
                <a:lnTo>
                  <a:pt x="0" y="104774"/>
                </a:lnTo>
                <a:lnTo>
                  <a:pt x="0" y="0"/>
                </a:lnTo>
                <a:lnTo>
                  <a:pt x="104774" y="0"/>
                </a:lnTo>
                <a:lnTo>
                  <a:pt x="104774" y="104774"/>
                </a:lnTo>
                <a:close/>
              </a:path>
            </a:pathLst>
          </a:custGeom>
          <a:solidFill>
            <a:srgbClr val="292959"/>
          </a:solidFill>
        </p:spPr>
        <p:txBody>
          <a:bodyPr wrap="square" lIns="0" tIns="0" rIns="0" bIns="0" rtlCol="0"/>
          <a:lstStyle/>
          <a:p>
            <a:endParaRPr/>
          </a:p>
        </p:txBody>
      </p:sp>
      <p:sp>
        <p:nvSpPr>
          <p:cNvPr id="14" name="object 14"/>
          <p:cNvSpPr txBox="1"/>
          <p:nvPr/>
        </p:nvSpPr>
        <p:spPr>
          <a:xfrm>
            <a:off x="1179895" y="1981357"/>
            <a:ext cx="10242550" cy="6207125"/>
          </a:xfrm>
          <a:prstGeom prst="rect">
            <a:avLst/>
          </a:prstGeom>
        </p:spPr>
        <p:txBody>
          <a:bodyPr vert="horz" wrap="square" lIns="0" tIns="12700" rIns="0" bIns="0" rtlCol="0">
            <a:spAutoFit/>
          </a:bodyPr>
          <a:lstStyle/>
          <a:p>
            <a:pPr marL="12700" marR="7960359">
              <a:lnSpc>
                <a:spcPct val="136600"/>
              </a:lnSpc>
              <a:spcBef>
                <a:spcPts val="100"/>
              </a:spcBef>
            </a:pPr>
            <a:r>
              <a:rPr sz="2700" spc="-35" dirty="0">
                <a:solidFill>
                  <a:srgbClr val="292959"/>
                </a:solidFill>
                <a:latin typeface="Trebuchet MS"/>
                <a:cs typeface="Trebuchet MS"/>
              </a:rPr>
              <a:t>Advise</a:t>
            </a:r>
            <a:r>
              <a:rPr sz="2700" spc="-125" dirty="0">
                <a:solidFill>
                  <a:srgbClr val="292959"/>
                </a:solidFill>
                <a:latin typeface="Trebuchet MS"/>
                <a:cs typeface="Trebuchet MS"/>
              </a:rPr>
              <a:t> </a:t>
            </a:r>
            <a:r>
              <a:rPr sz="2700" spc="135" dirty="0">
                <a:solidFill>
                  <a:srgbClr val="292959"/>
                </a:solidFill>
                <a:latin typeface="Trebuchet MS"/>
                <a:cs typeface="Trebuchet MS"/>
              </a:rPr>
              <a:t>X</a:t>
            </a:r>
            <a:r>
              <a:rPr sz="2700" spc="-120" dirty="0">
                <a:solidFill>
                  <a:srgbClr val="292959"/>
                </a:solidFill>
                <a:latin typeface="Trebuchet MS"/>
                <a:cs typeface="Trebuchet MS"/>
              </a:rPr>
              <a:t> </a:t>
            </a:r>
            <a:r>
              <a:rPr sz="2700" spc="-204" dirty="0">
                <a:solidFill>
                  <a:srgbClr val="292959"/>
                </a:solidFill>
                <a:latin typeface="Trebuchet MS"/>
                <a:cs typeface="Trebuchet MS"/>
              </a:rPr>
              <a:t>on...... </a:t>
            </a:r>
            <a:r>
              <a:rPr sz="2700" spc="-125" dirty="0">
                <a:solidFill>
                  <a:srgbClr val="292959"/>
                </a:solidFill>
                <a:latin typeface="Trebuchet MS"/>
                <a:cs typeface="Trebuchet MS"/>
              </a:rPr>
              <a:t>Ability</a:t>
            </a:r>
            <a:r>
              <a:rPr sz="2700" spc="-45" dirty="0">
                <a:solidFill>
                  <a:srgbClr val="292959"/>
                </a:solidFill>
                <a:latin typeface="Trebuchet MS"/>
                <a:cs typeface="Trebuchet MS"/>
              </a:rPr>
              <a:t> </a:t>
            </a:r>
            <a:r>
              <a:rPr sz="2700" spc="-25" dirty="0">
                <a:solidFill>
                  <a:srgbClr val="292959"/>
                </a:solidFill>
                <a:latin typeface="Trebuchet MS"/>
                <a:cs typeface="Trebuchet MS"/>
              </a:rPr>
              <a:t>to:</a:t>
            </a:r>
            <a:endParaRPr sz="2700">
              <a:latin typeface="Trebuchet MS"/>
              <a:cs typeface="Trebuchet MS"/>
            </a:endParaRPr>
          </a:p>
          <a:p>
            <a:pPr marL="688340">
              <a:lnSpc>
                <a:spcPct val="100000"/>
              </a:lnSpc>
              <a:spcBef>
                <a:spcPts val="1185"/>
              </a:spcBef>
            </a:pPr>
            <a:r>
              <a:rPr sz="2700" spc="-114" dirty="0">
                <a:solidFill>
                  <a:srgbClr val="292959"/>
                </a:solidFill>
                <a:latin typeface="Trebuchet MS"/>
                <a:cs typeface="Trebuchet MS"/>
              </a:rPr>
              <a:t>identify</a:t>
            </a:r>
            <a:r>
              <a:rPr sz="2700" spc="-90" dirty="0">
                <a:solidFill>
                  <a:srgbClr val="292959"/>
                </a:solidFill>
                <a:latin typeface="Trebuchet MS"/>
                <a:cs typeface="Trebuchet MS"/>
              </a:rPr>
              <a:t> </a:t>
            </a:r>
            <a:r>
              <a:rPr sz="2700" dirty="0">
                <a:solidFill>
                  <a:srgbClr val="292959"/>
                </a:solidFill>
                <a:latin typeface="Trebuchet MS"/>
                <a:cs typeface="Trebuchet MS"/>
              </a:rPr>
              <a:t>legal</a:t>
            </a:r>
            <a:r>
              <a:rPr sz="2700" spc="-175" dirty="0">
                <a:solidFill>
                  <a:srgbClr val="292959"/>
                </a:solidFill>
                <a:latin typeface="Trebuchet MS"/>
                <a:cs typeface="Trebuchet MS"/>
              </a:rPr>
              <a:t> </a:t>
            </a:r>
            <a:r>
              <a:rPr sz="2700" spc="-40" dirty="0">
                <a:solidFill>
                  <a:srgbClr val="292959"/>
                </a:solidFill>
                <a:latin typeface="Trebuchet MS"/>
                <a:cs typeface="Trebuchet MS"/>
              </a:rPr>
              <a:t>issues</a:t>
            </a:r>
            <a:r>
              <a:rPr sz="2700" spc="-130" dirty="0">
                <a:solidFill>
                  <a:srgbClr val="292959"/>
                </a:solidFill>
                <a:latin typeface="Trebuchet MS"/>
                <a:cs typeface="Trebuchet MS"/>
              </a:rPr>
              <a:t> </a:t>
            </a:r>
            <a:r>
              <a:rPr sz="2700" spc="-50" dirty="0">
                <a:solidFill>
                  <a:srgbClr val="292959"/>
                </a:solidFill>
                <a:latin typeface="Trebuchet MS"/>
                <a:cs typeface="Trebuchet MS"/>
              </a:rPr>
              <a:t>presented</a:t>
            </a:r>
            <a:r>
              <a:rPr sz="2700" spc="-130" dirty="0">
                <a:solidFill>
                  <a:srgbClr val="292959"/>
                </a:solidFill>
                <a:latin typeface="Trebuchet MS"/>
                <a:cs typeface="Trebuchet MS"/>
              </a:rPr>
              <a:t> </a:t>
            </a:r>
            <a:r>
              <a:rPr sz="2700" spc="-55" dirty="0">
                <a:solidFill>
                  <a:srgbClr val="292959"/>
                </a:solidFill>
                <a:latin typeface="Trebuchet MS"/>
                <a:cs typeface="Trebuchet MS"/>
              </a:rPr>
              <a:t>by</a:t>
            </a:r>
            <a:r>
              <a:rPr sz="2700" spc="-130" dirty="0">
                <a:solidFill>
                  <a:srgbClr val="292959"/>
                </a:solidFill>
                <a:latin typeface="Trebuchet MS"/>
                <a:cs typeface="Trebuchet MS"/>
              </a:rPr>
              <a:t> </a:t>
            </a:r>
            <a:r>
              <a:rPr sz="2700" spc="110" dirty="0">
                <a:solidFill>
                  <a:srgbClr val="292959"/>
                </a:solidFill>
                <a:latin typeface="Trebuchet MS"/>
                <a:cs typeface="Trebuchet MS"/>
              </a:rPr>
              <a:t>a</a:t>
            </a:r>
            <a:r>
              <a:rPr sz="2700" spc="-130" dirty="0">
                <a:solidFill>
                  <a:srgbClr val="292959"/>
                </a:solidFill>
                <a:latin typeface="Trebuchet MS"/>
                <a:cs typeface="Trebuchet MS"/>
              </a:rPr>
              <a:t> </a:t>
            </a:r>
            <a:r>
              <a:rPr sz="2700" spc="-60" dirty="0">
                <a:solidFill>
                  <a:srgbClr val="292959"/>
                </a:solidFill>
                <a:latin typeface="Trebuchet MS"/>
                <a:cs typeface="Trebuchet MS"/>
              </a:rPr>
              <a:t>set</a:t>
            </a:r>
            <a:r>
              <a:rPr sz="2700" spc="-135" dirty="0">
                <a:solidFill>
                  <a:srgbClr val="292959"/>
                </a:solidFill>
                <a:latin typeface="Trebuchet MS"/>
                <a:cs typeface="Trebuchet MS"/>
              </a:rPr>
              <a:t> </a:t>
            </a:r>
            <a:r>
              <a:rPr sz="2700" dirty="0">
                <a:solidFill>
                  <a:srgbClr val="292959"/>
                </a:solidFill>
                <a:latin typeface="Trebuchet MS"/>
                <a:cs typeface="Trebuchet MS"/>
              </a:rPr>
              <a:t>of</a:t>
            </a:r>
            <a:r>
              <a:rPr sz="2700" spc="-130" dirty="0">
                <a:solidFill>
                  <a:srgbClr val="292959"/>
                </a:solidFill>
                <a:latin typeface="Trebuchet MS"/>
                <a:cs typeface="Trebuchet MS"/>
              </a:rPr>
              <a:t> </a:t>
            </a:r>
            <a:r>
              <a:rPr sz="2700" spc="-10" dirty="0">
                <a:solidFill>
                  <a:srgbClr val="292959"/>
                </a:solidFill>
                <a:latin typeface="Trebuchet MS"/>
                <a:cs typeface="Trebuchet MS"/>
              </a:rPr>
              <a:t>facts</a:t>
            </a:r>
            <a:endParaRPr sz="2700">
              <a:latin typeface="Trebuchet MS"/>
              <a:cs typeface="Trebuchet MS"/>
            </a:endParaRPr>
          </a:p>
          <a:p>
            <a:pPr marL="1178560" marR="300355">
              <a:lnSpc>
                <a:spcPct val="136600"/>
              </a:lnSpc>
            </a:pPr>
            <a:r>
              <a:rPr sz="2700" spc="-90" dirty="0">
                <a:solidFill>
                  <a:srgbClr val="292959"/>
                </a:solidFill>
                <a:latin typeface="Trebuchet MS"/>
                <a:cs typeface="Trebuchet MS"/>
              </a:rPr>
              <a:t>differentiate</a:t>
            </a:r>
            <a:r>
              <a:rPr sz="2700" spc="-110" dirty="0">
                <a:solidFill>
                  <a:srgbClr val="292959"/>
                </a:solidFill>
                <a:latin typeface="Trebuchet MS"/>
                <a:cs typeface="Trebuchet MS"/>
              </a:rPr>
              <a:t> </a:t>
            </a:r>
            <a:r>
              <a:rPr sz="2700" spc="-45" dirty="0">
                <a:solidFill>
                  <a:srgbClr val="292959"/>
                </a:solidFill>
                <a:latin typeface="Trebuchet MS"/>
                <a:cs typeface="Trebuchet MS"/>
              </a:rPr>
              <a:t>between</a:t>
            </a:r>
            <a:r>
              <a:rPr sz="2700" spc="-105" dirty="0">
                <a:solidFill>
                  <a:srgbClr val="292959"/>
                </a:solidFill>
                <a:latin typeface="Trebuchet MS"/>
                <a:cs typeface="Trebuchet MS"/>
              </a:rPr>
              <a:t> </a:t>
            </a:r>
            <a:r>
              <a:rPr sz="2700" spc="-45" dirty="0">
                <a:solidFill>
                  <a:srgbClr val="292959"/>
                </a:solidFill>
                <a:latin typeface="Trebuchet MS"/>
                <a:cs typeface="Trebuchet MS"/>
              </a:rPr>
              <a:t>those</a:t>
            </a:r>
            <a:r>
              <a:rPr sz="2700" spc="-105" dirty="0">
                <a:solidFill>
                  <a:srgbClr val="292959"/>
                </a:solidFill>
                <a:latin typeface="Trebuchet MS"/>
                <a:cs typeface="Trebuchet MS"/>
              </a:rPr>
              <a:t> </a:t>
            </a:r>
            <a:r>
              <a:rPr sz="2700" spc="-65" dirty="0">
                <a:solidFill>
                  <a:srgbClr val="292959"/>
                </a:solidFill>
                <a:latin typeface="Trebuchet MS"/>
                <a:cs typeface="Trebuchet MS"/>
              </a:rPr>
              <a:t>which</a:t>
            </a:r>
            <a:r>
              <a:rPr sz="2700" spc="-105" dirty="0">
                <a:solidFill>
                  <a:srgbClr val="292959"/>
                </a:solidFill>
                <a:latin typeface="Trebuchet MS"/>
                <a:cs typeface="Trebuchet MS"/>
              </a:rPr>
              <a:t> require</a:t>
            </a:r>
            <a:r>
              <a:rPr sz="2700" spc="-100" dirty="0">
                <a:solidFill>
                  <a:srgbClr val="292959"/>
                </a:solidFill>
                <a:latin typeface="Trebuchet MS"/>
                <a:cs typeface="Trebuchet MS"/>
              </a:rPr>
              <a:t> </a:t>
            </a:r>
            <a:r>
              <a:rPr sz="2700" spc="-45" dirty="0">
                <a:solidFill>
                  <a:srgbClr val="292959"/>
                </a:solidFill>
                <a:latin typeface="Trebuchet MS"/>
                <a:cs typeface="Trebuchet MS"/>
              </a:rPr>
              <a:t>detailed</a:t>
            </a:r>
            <a:r>
              <a:rPr sz="2700" spc="-100" dirty="0">
                <a:solidFill>
                  <a:srgbClr val="292959"/>
                </a:solidFill>
                <a:latin typeface="Trebuchet MS"/>
                <a:cs typeface="Trebuchet MS"/>
              </a:rPr>
              <a:t> </a:t>
            </a:r>
            <a:r>
              <a:rPr sz="2700" spc="-20" dirty="0">
                <a:solidFill>
                  <a:srgbClr val="292959"/>
                </a:solidFill>
                <a:latin typeface="Trebuchet MS"/>
                <a:cs typeface="Trebuchet MS"/>
              </a:rPr>
              <a:t>analysis </a:t>
            </a:r>
            <a:r>
              <a:rPr sz="2700" dirty="0">
                <a:solidFill>
                  <a:srgbClr val="292959"/>
                </a:solidFill>
                <a:latin typeface="Trebuchet MS"/>
                <a:cs typeface="Trebuchet MS"/>
              </a:rPr>
              <a:t>and</a:t>
            </a:r>
            <a:r>
              <a:rPr sz="2700" spc="-105" dirty="0">
                <a:solidFill>
                  <a:srgbClr val="292959"/>
                </a:solidFill>
                <a:latin typeface="Trebuchet MS"/>
                <a:cs typeface="Trebuchet MS"/>
              </a:rPr>
              <a:t> </a:t>
            </a:r>
            <a:r>
              <a:rPr sz="2700" spc="-45" dirty="0">
                <a:solidFill>
                  <a:srgbClr val="292959"/>
                </a:solidFill>
                <a:latin typeface="Trebuchet MS"/>
                <a:cs typeface="Trebuchet MS"/>
              </a:rPr>
              <a:t>those</a:t>
            </a:r>
            <a:r>
              <a:rPr sz="2700" spc="-90" dirty="0">
                <a:solidFill>
                  <a:srgbClr val="292959"/>
                </a:solidFill>
                <a:latin typeface="Trebuchet MS"/>
                <a:cs typeface="Trebuchet MS"/>
              </a:rPr>
              <a:t> </a:t>
            </a:r>
            <a:r>
              <a:rPr sz="2700" spc="-65" dirty="0">
                <a:solidFill>
                  <a:srgbClr val="292959"/>
                </a:solidFill>
                <a:latin typeface="Trebuchet MS"/>
                <a:cs typeface="Trebuchet MS"/>
              </a:rPr>
              <a:t>which</a:t>
            </a:r>
            <a:r>
              <a:rPr sz="2700" spc="-95" dirty="0">
                <a:solidFill>
                  <a:srgbClr val="292959"/>
                </a:solidFill>
                <a:latin typeface="Trebuchet MS"/>
                <a:cs typeface="Trebuchet MS"/>
              </a:rPr>
              <a:t> </a:t>
            </a:r>
            <a:r>
              <a:rPr sz="2700" dirty="0">
                <a:solidFill>
                  <a:srgbClr val="292959"/>
                </a:solidFill>
                <a:latin typeface="Trebuchet MS"/>
                <a:cs typeface="Trebuchet MS"/>
              </a:rPr>
              <a:t>can</a:t>
            </a:r>
            <a:r>
              <a:rPr sz="2700" spc="-95" dirty="0">
                <a:solidFill>
                  <a:srgbClr val="292959"/>
                </a:solidFill>
                <a:latin typeface="Trebuchet MS"/>
                <a:cs typeface="Trebuchet MS"/>
              </a:rPr>
              <a:t> </a:t>
            </a:r>
            <a:r>
              <a:rPr sz="2700" dirty="0">
                <a:solidFill>
                  <a:srgbClr val="292959"/>
                </a:solidFill>
                <a:latin typeface="Trebuchet MS"/>
                <a:cs typeface="Trebuchet MS"/>
              </a:rPr>
              <a:t>be</a:t>
            </a:r>
            <a:r>
              <a:rPr sz="2700" spc="-90" dirty="0">
                <a:solidFill>
                  <a:srgbClr val="292959"/>
                </a:solidFill>
                <a:latin typeface="Trebuchet MS"/>
                <a:cs typeface="Trebuchet MS"/>
              </a:rPr>
              <a:t> </a:t>
            </a:r>
            <a:r>
              <a:rPr sz="2700" spc="-40" dirty="0">
                <a:solidFill>
                  <a:srgbClr val="292959"/>
                </a:solidFill>
                <a:latin typeface="Trebuchet MS"/>
                <a:cs typeface="Trebuchet MS"/>
              </a:rPr>
              <a:t>dealt</a:t>
            </a:r>
            <a:r>
              <a:rPr sz="2700" spc="-95" dirty="0">
                <a:solidFill>
                  <a:srgbClr val="292959"/>
                </a:solidFill>
                <a:latin typeface="Trebuchet MS"/>
                <a:cs typeface="Trebuchet MS"/>
              </a:rPr>
              <a:t> </a:t>
            </a:r>
            <a:r>
              <a:rPr sz="2700" spc="-135" dirty="0">
                <a:solidFill>
                  <a:srgbClr val="292959"/>
                </a:solidFill>
                <a:latin typeface="Trebuchet MS"/>
                <a:cs typeface="Trebuchet MS"/>
              </a:rPr>
              <a:t>with</a:t>
            </a:r>
            <a:r>
              <a:rPr sz="2700" spc="-85" dirty="0">
                <a:solidFill>
                  <a:srgbClr val="292959"/>
                </a:solidFill>
                <a:latin typeface="Trebuchet MS"/>
                <a:cs typeface="Trebuchet MS"/>
              </a:rPr>
              <a:t> </a:t>
            </a:r>
            <a:r>
              <a:rPr sz="2700" spc="-55" dirty="0">
                <a:solidFill>
                  <a:srgbClr val="292959"/>
                </a:solidFill>
                <a:latin typeface="Trebuchet MS"/>
                <a:cs typeface="Trebuchet MS"/>
              </a:rPr>
              <a:t>concisely</a:t>
            </a:r>
            <a:r>
              <a:rPr sz="2700" spc="-95" dirty="0">
                <a:solidFill>
                  <a:srgbClr val="292959"/>
                </a:solidFill>
                <a:latin typeface="Trebuchet MS"/>
                <a:cs typeface="Trebuchet MS"/>
              </a:rPr>
              <a:t> </a:t>
            </a:r>
            <a:r>
              <a:rPr sz="2700" spc="-105" dirty="0">
                <a:solidFill>
                  <a:srgbClr val="292959"/>
                </a:solidFill>
                <a:latin typeface="Trebuchet MS"/>
                <a:cs typeface="Trebuchet MS"/>
              </a:rPr>
              <a:t>(but</a:t>
            </a:r>
            <a:r>
              <a:rPr sz="2700" spc="-90" dirty="0">
                <a:solidFill>
                  <a:srgbClr val="292959"/>
                </a:solidFill>
                <a:latin typeface="Trebuchet MS"/>
                <a:cs typeface="Trebuchet MS"/>
              </a:rPr>
              <a:t> </a:t>
            </a:r>
            <a:r>
              <a:rPr sz="2700" spc="-25" dirty="0">
                <a:solidFill>
                  <a:srgbClr val="292959"/>
                </a:solidFill>
                <a:latin typeface="Trebuchet MS"/>
                <a:cs typeface="Trebuchet MS"/>
              </a:rPr>
              <a:t>not </a:t>
            </a:r>
            <a:r>
              <a:rPr sz="2700" spc="-10" dirty="0">
                <a:solidFill>
                  <a:srgbClr val="292959"/>
                </a:solidFill>
                <a:latin typeface="Trebuchet MS"/>
                <a:cs typeface="Trebuchet MS"/>
              </a:rPr>
              <a:t>overlooked)</a:t>
            </a:r>
            <a:endParaRPr sz="2700">
              <a:latin typeface="Trebuchet MS"/>
              <a:cs typeface="Trebuchet MS"/>
            </a:endParaRPr>
          </a:p>
          <a:p>
            <a:pPr marL="595630" marR="5080">
              <a:lnSpc>
                <a:spcPct val="136600"/>
              </a:lnSpc>
            </a:pPr>
            <a:r>
              <a:rPr sz="2700" spc="-114" dirty="0">
                <a:solidFill>
                  <a:srgbClr val="292959"/>
                </a:solidFill>
                <a:latin typeface="Trebuchet MS"/>
                <a:cs typeface="Trebuchet MS"/>
              </a:rPr>
              <a:t>identify</a:t>
            </a:r>
            <a:r>
              <a:rPr sz="2700" spc="-85" dirty="0">
                <a:solidFill>
                  <a:srgbClr val="292959"/>
                </a:solidFill>
                <a:latin typeface="Trebuchet MS"/>
                <a:cs typeface="Trebuchet MS"/>
              </a:rPr>
              <a:t> </a:t>
            </a:r>
            <a:r>
              <a:rPr sz="2700" dirty="0">
                <a:solidFill>
                  <a:srgbClr val="292959"/>
                </a:solidFill>
                <a:latin typeface="Trebuchet MS"/>
                <a:cs typeface="Trebuchet MS"/>
              </a:rPr>
              <a:t>and</a:t>
            </a:r>
            <a:r>
              <a:rPr sz="2700" spc="-85" dirty="0">
                <a:solidFill>
                  <a:srgbClr val="292959"/>
                </a:solidFill>
                <a:latin typeface="Trebuchet MS"/>
                <a:cs typeface="Trebuchet MS"/>
              </a:rPr>
              <a:t> </a:t>
            </a:r>
            <a:r>
              <a:rPr sz="2700" spc="-90" dirty="0">
                <a:solidFill>
                  <a:srgbClr val="292959"/>
                </a:solidFill>
                <a:latin typeface="Trebuchet MS"/>
                <a:cs typeface="Trebuchet MS"/>
              </a:rPr>
              <a:t>summarise</a:t>
            </a:r>
            <a:r>
              <a:rPr sz="2700" spc="-80" dirty="0">
                <a:solidFill>
                  <a:srgbClr val="292959"/>
                </a:solidFill>
                <a:latin typeface="Trebuchet MS"/>
                <a:cs typeface="Trebuchet MS"/>
              </a:rPr>
              <a:t> </a:t>
            </a:r>
            <a:r>
              <a:rPr sz="2700" spc="-100" dirty="0">
                <a:solidFill>
                  <a:srgbClr val="292959"/>
                </a:solidFill>
                <a:latin typeface="Trebuchet MS"/>
                <a:cs typeface="Trebuchet MS"/>
              </a:rPr>
              <a:t>the</a:t>
            </a:r>
            <a:r>
              <a:rPr sz="2700" spc="-85" dirty="0">
                <a:solidFill>
                  <a:srgbClr val="292959"/>
                </a:solidFill>
                <a:latin typeface="Trebuchet MS"/>
                <a:cs typeface="Trebuchet MS"/>
              </a:rPr>
              <a:t> </a:t>
            </a:r>
            <a:r>
              <a:rPr sz="2700" dirty="0">
                <a:solidFill>
                  <a:srgbClr val="292959"/>
                </a:solidFill>
                <a:latin typeface="Trebuchet MS"/>
                <a:cs typeface="Trebuchet MS"/>
              </a:rPr>
              <a:t>legal</a:t>
            </a:r>
            <a:r>
              <a:rPr sz="2700" spc="-80" dirty="0">
                <a:solidFill>
                  <a:srgbClr val="292959"/>
                </a:solidFill>
                <a:latin typeface="Trebuchet MS"/>
                <a:cs typeface="Trebuchet MS"/>
              </a:rPr>
              <a:t> </a:t>
            </a:r>
            <a:r>
              <a:rPr sz="2700" spc="-110" dirty="0">
                <a:solidFill>
                  <a:srgbClr val="292959"/>
                </a:solidFill>
                <a:latin typeface="Trebuchet MS"/>
                <a:cs typeface="Trebuchet MS"/>
              </a:rPr>
              <a:t>rules</a:t>
            </a:r>
            <a:r>
              <a:rPr sz="2700" spc="-85" dirty="0">
                <a:solidFill>
                  <a:srgbClr val="292959"/>
                </a:solidFill>
                <a:latin typeface="Trebuchet MS"/>
                <a:cs typeface="Trebuchet MS"/>
              </a:rPr>
              <a:t> </a:t>
            </a:r>
            <a:r>
              <a:rPr sz="2700" spc="-110" dirty="0">
                <a:solidFill>
                  <a:srgbClr val="292959"/>
                </a:solidFill>
                <a:latin typeface="Trebuchet MS"/>
                <a:cs typeface="Trebuchet MS"/>
              </a:rPr>
              <a:t>(authorities)</a:t>
            </a:r>
            <a:r>
              <a:rPr sz="2700" spc="-85" dirty="0">
                <a:solidFill>
                  <a:srgbClr val="292959"/>
                </a:solidFill>
                <a:latin typeface="Trebuchet MS"/>
                <a:cs typeface="Trebuchet MS"/>
              </a:rPr>
              <a:t> </a:t>
            </a:r>
            <a:r>
              <a:rPr sz="2700" spc="-105" dirty="0">
                <a:solidFill>
                  <a:srgbClr val="292959"/>
                </a:solidFill>
                <a:latin typeface="Trebuchet MS"/>
                <a:cs typeface="Trebuchet MS"/>
              </a:rPr>
              <a:t>relevant</a:t>
            </a:r>
            <a:r>
              <a:rPr sz="2700" spc="-80" dirty="0">
                <a:solidFill>
                  <a:srgbClr val="292959"/>
                </a:solidFill>
                <a:latin typeface="Trebuchet MS"/>
                <a:cs typeface="Trebuchet MS"/>
              </a:rPr>
              <a:t> </a:t>
            </a:r>
            <a:r>
              <a:rPr sz="2700" spc="-50" dirty="0">
                <a:solidFill>
                  <a:srgbClr val="292959"/>
                </a:solidFill>
                <a:latin typeface="Trebuchet MS"/>
                <a:cs typeface="Trebuchet MS"/>
              </a:rPr>
              <a:t>to</a:t>
            </a:r>
            <a:r>
              <a:rPr sz="2700" spc="-85" dirty="0">
                <a:solidFill>
                  <a:srgbClr val="292959"/>
                </a:solidFill>
                <a:latin typeface="Trebuchet MS"/>
                <a:cs typeface="Trebuchet MS"/>
              </a:rPr>
              <a:t> </a:t>
            </a:r>
            <a:r>
              <a:rPr sz="2700" spc="-25" dirty="0">
                <a:solidFill>
                  <a:srgbClr val="292959"/>
                </a:solidFill>
                <a:latin typeface="Trebuchet MS"/>
                <a:cs typeface="Trebuchet MS"/>
              </a:rPr>
              <a:t>the </a:t>
            </a:r>
            <a:r>
              <a:rPr sz="2700" spc="-80" dirty="0">
                <a:solidFill>
                  <a:srgbClr val="292959"/>
                </a:solidFill>
                <a:latin typeface="Trebuchet MS"/>
                <a:cs typeface="Trebuchet MS"/>
              </a:rPr>
              <a:t>identified</a:t>
            </a:r>
            <a:r>
              <a:rPr sz="2700" spc="-135" dirty="0">
                <a:solidFill>
                  <a:srgbClr val="292959"/>
                </a:solidFill>
                <a:latin typeface="Trebuchet MS"/>
                <a:cs typeface="Trebuchet MS"/>
              </a:rPr>
              <a:t> </a:t>
            </a:r>
            <a:r>
              <a:rPr sz="2700" spc="-40" dirty="0">
                <a:solidFill>
                  <a:srgbClr val="292959"/>
                </a:solidFill>
                <a:latin typeface="Trebuchet MS"/>
                <a:cs typeface="Trebuchet MS"/>
              </a:rPr>
              <a:t>issues</a:t>
            </a:r>
            <a:r>
              <a:rPr sz="2700" spc="-145" dirty="0">
                <a:solidFill>
                  <a:srgbClr val="292959"/>
                </a:solidFill>
                <a:latin typeface="Trebuchet MS"/>
                <a:cs typeface="Trebuchet MS"/>
              </a:rPr>
              <a:t> </a:t>
            </a:r>
            <a:r>
              <a:rPr sz="2700" spc="-65" dirty="0">
                <a:solidFill>
                  <a:srgbClr val="292959"/>
                </a:solidFill>
                <a:latin typeface="Trebuchet MS"/>
                <a:cs typeface="Trebuchet MS"/>
              </a:rPr>
              <a:t>(including</a:t>
            </a:r>
            <a:r>
              <a:rPr sz="2700" spc="-114" dirty="0">
                <a:solidFill>
                  <a:srgbClr val="292959"/>
                </a:solidFill>
                <a:latin typeface="Trebuchet MS"/>
                <a:cs typeface="Trebuchet MS"/>
              </a:rPr>
              <a:t> </a:t>
            </a:r>
            <a:r>
              <a:rPr sz="2700" spc="-55" dirty="0">
                <a:solidFill>
                  <a:srgbClr val="292959"/>
                </a:solidFill>
                <a:latin typeface="Trebuchet MS"/>
                <a:cs typeface="Trebuchet MS"/>
              </a:rPr>
              <a:t>referencing</a:t>
            </a:r>
            <a:r>
              <a:rPr sz="2700" spc="-114" dirty="0">
                <a:solidFill>
                  <a:srgbClr val="292959"/>
                </a:solidFill>
                <a:latin typeface="Trebuchet MS"/>
                <a:cs typeface="Trebuchet MS"/>
              </a:rPr>
              <a:t> </a:t>
            </a:r>
            <a:r>
              <a:rPr sz="2700" spc="-150" dirty="0">
                <a:solidFill>
                  <a:srgbClr val="292959"/>
                </a:solidFill>
                <a:latin typeface="Trebuchet MS"/>
                <a:cs typeface="Trebuchet MS"/>
              </a:rPr>
              <a:t>skills)</a:t>
            </a:r>
            <a:r>
              <a:rPr sz="2700" spc="-85" dirty="0">
                <a:solidFill>
                  <a:srgbClr val="292959"/>
                </a:solidFill>
                <a:latin typeface="Trebuchet MS"/>
                <a:cs typeface="Trebuchet MS"/>
              </a:rPr>
              <a:t> </a:t>
            </a:r>
            <a:r>
              <a:rPr sz="2700" spc="-10" dirty="0">
                <a:solidFill>
                  <a:srgbClr val="292959"/>
                </a:solidFill>
                <a:latin typeface="Trebuchet MS"/>
                <a:cs typeface="Trebuchet MS"/>
              </a:rPr>
              <a:t>(</a:t>
            </a:r>
            <a:r>
              <a:rPr sz="2700" b="1" spc="-10" dirty="0">
                <a:solidFill>
                  <a:srgbClr val="292959"/>
                </a:solidFill>
                <a:latin typeface="Trebuchet MS"/>
                <a:cs typeface="Trebuchet MS"/>
              </a:rPr>
              <a:t>understanding</a:t>
            </a:r>
            <a:r>
              <a:rPr sz="2700" spc="-10" dirty="0">
                <a:solidFill>
                  <a:srgbClr val="292959"/>
                </a:solidFill>
                <a:latin typeface="Trebuchet MS"/>
                <a:cs typeface="Trebuchet MS"/>
              </a:rPr>
              <a:t>) </a:t>
            </a:r>
            <a:r>
              <a:rPr sz="2700" spc="-55" dirty="0">
                <a:solidFill>
                  <a:srgbClr val="292959"/>
                </a:solidFill>
                <a:latin typeface="Trebuchet MS"/>
                <a:cs typeface="Trebuchet MS"/>
              </a:rPr>
              <a:t>accurately</a:t>
            </a:r>
            <a:r>
              <a:rPr sz="2700" spc="-150" dirty="0">
                <a:solidFill>
                  <a:srgbClr val="292959"/>
                </a:solidFill>
                <a:latin typeface="Trebuchet MS"/>
                <a:cs typeface="Trebuchet MS"/>
              </a:rPr>
              <a:t> </a:t>
            </a:r>
            <a:r>
              <a:rPr sz="2700" spc="-70" dirty="0">
                <a:solidFill>
                  <a:srgbClr val="292959"/>
                </a:solidFill>
                <a:latin typeface="Trebuchet MS"/>
                <a:cs typeface="Trebuchet MS"/>
              </a:rPr>
              <a:t>explain</a:t>
            </a:r>
            <a:r>
              <a:rPr sz="2700" spc="-135" dirty="0">
                <a:solidFill>
                  <a:srgbClr val="292959"/>
                </a:solidFill>
                <a:latin typeface="Trebuchet MS"/>
                <a:cs typeface="Trebuchet MS"/>
              </a:rPr>
              <a:t> </a:t>
            </a:r>
            <a:r>
              <a:rPr sz="2700" spc="-10" dirty="0">
                <a:solidFill>
                  <a:srgbClr val="292959"/>
                </a:solidFill>
                <a:latin typeface="Trebuchet MS"/>
                <a:cs typeface="Trebuchet MS"/>
              </a:rPr>
              <a:t>how</a:t>
            </a:r>
            <a:r>
              <a:rPr sz="2700" spc="-190" dirty="0">
                <a:solidFill>
                  <a:srgbClr val="292959"/>
                </a:solidFill>
                <a:latin typeface="Trebuchet MS"/>
                <a:cs typeface="Trebuchet MS"/>
              </a:rPr>
              <a:t> </a:t>
            </a:r>
            <a:r>
              <a:rPr sz="2700" spc="-100" dirty="0">
                <a:solidFill>
                  <a:srgbClr val="292959"/>
                </a:solidFill>
                <a:latin typeface="Trebuchet MS"/>
                <a:cs typeface="Trebuchet MS"/>
              </a:rPr>
              <a:t>the</a:t>
            </a:r>
            <a:r>
              <a:rPr sz="2700" spc="-105" dirty="0">
                <a:solidFill>
                  <a:srgbClr val="292959"/>
                </a:solidFill>
                <a:latin typeface="Trebuchet MS"/>
                <a:cs typeface="Trebuchet MS"/>
              </a:rPr>
              <a:t> </a:t>
            </a:r>
            <a:r>
              <a:rPr sz="2700" dirty="0">
                <a:solidFill>
                  <a:srgbClr val="292959"/>
                </a:solidFill>
                <a:latin typeface="Trebuchet MS"/>
                <a:cs typeface="Trebuchet MS"/>
              </a:rPr>
              <a:t>legal</a:t>
            </a:r>
            <a:r>
              <a:rPr sz="2700" spc="-155" dirty="0">
                <a:solidFill>
                  <a:srgbClr val="292959"/>
                </a:solidFill>
                <a:latin typeface="Trebuchet MS"/>
                <a:cs typeface="Trebuchet MS"/>
              </a:rPr>
              <a:t> </a:t>
            </a:r>
            <a:r>
              <a:rPr sz="2700" spc="-110" dirty="0">
                <a:solidFill>
                  <a:srgbClr val="292959"/>
                </a:solidFill>
                <a:latin typeface="Trebuchet MS"/>
                <a:cs typeface="Trebuchet MS"/>
              </a:rPr>
              <a:t>rules</a:t>
            </a:r>
            <a:r>
              <a:rPr sz="2700" spc="-90" dirty="0">
                <a:solidFill>
                  <a:srgbClr val="292959"/>
                </a:solidFill>
                <a:latin typeface="Trebuchet MS"/>
                <a:cs typeface="Trebuchet MS"/>
              </a:rPr>
              <a:t> </a:t>
            </a:r>
            <a:r>
              <a:rPr sz="2700" spc="-30" dirty="0">
                <a:solidFill>
                  <a:srgbClr val="292959"/>
                </a:solidFill>
                <a:latin typeface="Trebuchet MS"/>
                <a:cs typeface="Trebuchet MS"/>
              </a:rPr>
              <a:t>apply</a:t>
            </a:r>
            <a:r>
              <a:rPr sz="2700" spc="-135" dirty="0">
                <a:solidFill>
                  <a:srgbClr val="292959"/>
                </a:solidFill>
                <a:latin typeface="Trebuchet MS"/>
                <a:cs typeface="Trebuchet MS"/>
              </a:rPr>
              <a:t> </a:t>
            </a:r>
            <a:r>
              <a:rPr sz="2700" spc="-50" dirty="0">
                <a:solidFill>
                  <a:srgbClr val="292959"/>
                </a:solidFill>
                <a:latin typeface="Trebuchet MS"/>
                <a:cs typeface="Trebuchet MS"/>
              </a:rPr>
              <a:t>to</a:t>
            </a:r>
            <a:r>
              <a:rPr sz="2700" spc="-130" dirty="0">
                <a:solidFill>
                  <a:srgbClr val="292959"/>
                </a:solidFill>
                <a:latin typeface="Trebuchet MS"/>
                <a:cs typeface="Trebuchet MS"/>
              </a:rPr>
              <a:t> </a:t>
            </a:r>
            <a:r>
              <a:rPr sz="2700" spc="-100" dirty="0">
                <a:solidFill>
                  <a:srgbClr val="292959"/>
                </a:solidFill>
                <a:latin typeface="Trebuchet MS"/>
                <a:cs typeface="Trebuchet MS"/>
              </a:rPr>
              <a:t>the</a:t>
            </a:r>
            <a:r>
              <a:rPr sz="2700" spc="-105" dirty="0">
                <a:solidFill>
                  <a:srgbClr val="292959"/>
                </a:solidFill>
                <a:latin typeface="Trebuchet MS"/>
                <a:cs typeface="Trebuchet MS"/>
              </a:rPr>
              <a:t> </a:t>
            </a:r>
            <a:r>
              <a:rPr sz="2700" spc="-10" dirty="0">
                <a:solidFill>
                  <a:srgbClr val="292959"/>
                </a:solidFill>
                <a:latin typeface="Trebuchet MS"/>
                <a:cs typeface="Trebuchet MS"/>
              </a:rPr>
              <a:t>facts </a:t>
            </a:r>
            <a:r>
              <a:rPr sz="2700" dirty="0">
                <a:solidFill>
                  <a:srgbClr val="292959"/>
                </a:solidFill>
                <a:latin typeface="Trebuchet MS"/>
                <a:cs typeface="Trebuchet MS"/>
              </a:rPr>
              <a:t>(</a:t>
            </a:r>
            <a:r>
              <a:rPr sz="2700" b="1" dirty="0">
                <a:solidFill>
                  <a:srgbClr val="292959"/>
                </a:solidFill>
                <a:latin typeface="Trebuchet MS"/>
                <a:cs typeface="Trebuchet MS"/>
              </a:rPr>
              <a:t>application</a:t>
            </a:r>
            <a:r>
              <a:rPr sz="2700" b="1" spc="-120" dirty="0">
                <a:solidFill>
                  <a:srgbClr val="292959"/>
                </a:solidFill>
                <a:latin typeface="Trebuchet MS"/>
                <a:cs typeface="Trebuchet MS"/>
              </a:rPr>
              <a:t> </a:t>
            </a:r>
            <a:r>
              <a:rPr sz="2700" b="1" dirty="0">
                <a:solidFill>
                  <a:srgbClr val="292959"/>
                </a:solidFill>
                <a:latin typeface="Trebuchet MS"/>
                <a:cs typeface="Trebuchet MS"/>
              </a:rPr>
              <a:t>skills:</a:t>
            </a:r>
            <a:r>
              <a:rPr sz="2700" b="1" spc="-120" dirty="0">
                <a:solidFill>
                  <a:srgbClr val="292959"/>
                </a:solidFill>
                <a:latin typeface="Trebuchet MS"/>
                <a:cs typeface="Trebuchet MS"/>
              </a:rPr>
              <a:t> </a:t>
            </a:r>
            <a:r>
              <a:rPr sz="2700" b="1" spc="55" dirty="0">
                <a:solidFill>
                  <a:srgbClr val="292959"/>
                </a:solidFill>
                <a:latin typeface="Trebuchet MS"/>
                <a:cs typeface="Trebuchet MS"/>
              </a:rPr>
              <a:t>analysis</a:t>
            </a:r>
            <a:r>
              <a:rPr sz="2700" b="1" spc="-114" dirty="0">
                <a:solidFill>
                  <a:srgbClr val="292959"/>
                </a:solidFill>
                <a:latin typeface="Trebuchet MS"/>
                <a:cs typeface="Trebuchet MS"/>
              </a:rPr>
              <a:t> </a:t>
            </a:r>
            <a:r>
              <a:rPr sz="2700" b="1" spc="65" dirty="0">
                <a:solidFill>
                  <a:srgbClr val="292959"/>
                </a:solidFill>
                <a:latin typeface="Trebuchet MS"/>
                <a:cs typeface="Trebuchet MS"/>
              </a:rPr>
              <a:t>and</a:t>
            </a:r>
            <a:r>
              <a:rPr sz="2700" b="1" spc="-120" dirty="0">
                <a:solidFill>
                  <a:srgbClr val="292959"/>
                </a:solidFill>
                <a:latin typeface="Trebuchet MS"/>
                <a:cs typeface="Trebuchet MS"/>
              </a:rPr>
              <a:t> </a:t>
            </a:r>
            <a:r>
              <a:rPr sz="2700" b="1" dirty="0">
                <a:solidFill>
                  <a:srgbClr val="292959"/>
                </a:solidFill>
                <a:latin typeface="Trebuchet MS"/>
                <a:cs typeface="Trebuchet MS"/>
              </a:rPr>
              <a:t>critical</a:t>
            </a:r>
            <a:r>
              <a:rPr sz="2700" b="1" spc="-114" dirty="0">
                <a:solidFill>
                  <a:srgbClr val="292959"/>
                </a:solidFill>
                <a:latin typeface="Trebuchet MS"/>
                <a:cs typeface="Trebuchet MS"/>
              </a:rPr>
              <a:t> </a:t>
            </a:r>
            <a:r>
              <a:rPr sz="2700" b="1" spc="-10" dirty="0">
                <a:solidFill>
                  <a:srgbClr val="292959"/>
                </a:solidFill>
                <a:latin typeface="Trebuchet MS"/>
                <a:cs typeface="Trebuchet MS"/>
              </a:rPr>
              <a:t>reasoning</a:t>
            </a:r>
            <a:r>
              <a:rPr sz="2700" spc="-10" dirty="0">
                <a:solidFill>
                  <a:srgbClr val="292959"/>
                </a:solidFill>
                <a:latin typeface="Trebuchet MS"/>
                <a:cs typeface="Trebuchet MS"/>
              </a:rPr>
              <a:t>)</a:t>
            </a:r>
            <a:endParaRPr sz="2700">
              <a:latin typeface="Trebuchet MS"/>
              <a:cs typeface="Trebuchet MS"/>
            </a:endParaRPr>
          </a:p>
          <a:p>
            <a:pPr marL="1271270">
              <a:lnSpc>
                <a:spcPct val="100000"/>
              </a:lnSpc>
              <a:spcBef>
                <a:spcPts val="1180"/>
              </a:spcBef>
            </a:pPr>
            <a:r>
              <a:rPr sz="2700" spc="-70" dirty="0">
                <a:solidFill>
                  <a:srgbClr val="292959"/>
                </a:solidFill>
                <a:latin typeface="Trebuchet MS"/>
                <a:cs typeface="Trebuchet MS"/>
              </a:rPr>
              <a:t>distinguish </a:t>
            </a:r>
            <a:r>
              <a:rPr sz="2700" dirty="0">
                <a:solidFill>
                  <a:srgbClr val="292959"/>
                </a:solidFill>
                <a:latin typeface="Trebuchet MS"/>
                <a:cs typeface="Trebuchet MS"/>
              </a:rPr>
              <a:t>and</a:t>
            </a:r>
            <a:r>
              <a:rPr sz="2700" spc="-65" dirty="0">
                <a:solidFill>
                  <a:srgbClr val="292959"/>
                </a:solidFill>
                <a:latin typeface="Trebuchet MS"/>
                <a:cs typeface="Trebuchet MS"/>
              </a:rPr>
              <a:t> </a:t>
            </a:r>
            <a:r>
              <a:rPr sz="2700" spc="-80" dirty="0">
                <a:solidFill>
                  <a:srgbClr val="292959"/>
                </a:solidFill>
                <a:latin typeface="Trebuchet MS"/>
                <a:cs typeface="Trebuchet MS"/>
              </a:rPr>
              <a:t>follow</a:t>
            </a:r>
            <a:r>
              <a:rPr sz="2700" spc="-70" dirty="0">
                <a:solidFill>
                  <a:srgbClr val="292959"/>
                </a:solidFill>
                <a:latin typeface="Trebuchet MS"/>
                <a:cs typeface="Trebuchet MS"/>
              </a:rPr>
              <a:t> </a:t>
            </a:r>
            <a:r>
              <a:rPr sz="2700" spc="-100" dirty="0">
                <a:solidFill>
                  <a:srgbClr val="292959"/>
                </a:solidFill>
                <a:latin typeface="Trebuchet MS"/>
                <a:cs typeface="Trebuchet MS"/>
              </a:rPr>
              <a:t>authorities</a:t>
            </a:r>
            <a:r>
              <a:rPr sz="2700" spc="-65" dirty="0">
                <a:solidFill>
                  <a:srgbClr val="292959"/>
                </a:solidFill>
                <a:latin typeface="Trebuchet MS"/>
                <a:cs typeface="Trebuchet MS"/>
              </a:rPr>
              <a:t> </a:t>
            </a:r>
            <a:r>
              <a:rPr sz="2700" spc="50" dirty="0">
                <a:solidFill>
                  <a:srgbClr val="292959"/>
                </a:solidFill>
                <a:latin typeface="Trebuchet MS"/>
                <a:cs typeface="Trebuchet MS"/>
              </a:rPr>
              <a:t>as</a:t>
            </a:r>
            <a:r>
              <a:rPr sz="2700" spc="-70" dirty="0">
                <a:solidFill>
                  <a:srgbClr val="292959"/>
                </a:solidFill>
                <a:latin typeface="Trebuchet MS"/>
                <a:cs typeface="Trebuchet MS"/>
              </a:rPr>
              <a:t> </a:t>
            </a:r>
            <a:r>
              <a:rPr sz="2700" spc="-10" dirty="0">
                <a:solidFill>
                  <a:srgbClr val="292959"/>
                </a:solidFill>
                <a:latin typeface="Trebuchet MS"/>
                <a:cs typeface="Trebuchet MS"/>
              </a:rPr>
              <a:t>appropriate</a:t>
            </a:r>
            <a:endParaRPr sz="2700">
              <a:latin typeface="Trebuchet MS"/>
              <a:cs typeface="Trebuchet MS"/>
            </a:endParaRPr>
          </a:p>
        </p:txBody>
      </p:sp>
      <p:sp>
        <p:nvSpPr>
          <p:cNvPr id="15" name="object 15"/>
          <p:cNvSpPr/>
          <p:nvPr/>
        </p:nvSpPr>
        <p:spPr>
          <a:xfrm>
            <a:off x="2086159" y="8516777"/>
            <a:ext cx="104775" cy="104775"/>
          </a:xfrm>
          <a:custGeom>
            <a:avLst/>
            <a:gdLst/>
            <a:ahLst/>
            <a:cxnLst/>
            <a:rect l="l" t="t" r="r" b="b"/>
            <a:pathLst>
              <a:path w="104775" h="104775">
                <a:moveTo>
                  <a:pt x="104774" y="104774"/>
                </a:moveTo>
                <a:lnTo>
                  <a:pt x="0" y="104774"/>
                </a:lnTo>
                <a:lnTo>
                  <a:pt x="0" y="0"/>
                </a:lnTo>
                <a:lnTo>
                  <a:pt x="104774" y="0"/>
                </a:lnTo>
                <a:lnTo>
                  <a:pt x="104774" y="104774"/>
                </a:lnTo>
                <a:close/>
              </a:path>
            </a:pathLst>
          </a:custGeom>
          <a:solidFill>
            <a:srgbClr val="292959"/>
          </a:solidFill>
        </p:spPr>
        <p:txBody>
          <a:bodyPr wrap="square" lIns="0" tIns="0" rIns="0" bIns="0" rtlCol="0"/>
          <a:lstStyle/>
          <a:p>
            <a:endParaRPr/>
          </a:p>
        </p:txBody>
      </p:sp>
      <p:pic>
        <p:nvPicPr>
          <p:cNvPr id="16" name="object 16"/>
          <p:cNvPicPr/>
          <p:nvPr/>
        </p:nvPicPr>
        <p:blipFill>
          <a:blip r:embed="rId7" cstate="print"/>
          <a:stretch>
            <a:fillRect/>
          </a:stretch>
        </p:blipFill>
        <p:spPr>
          <a:xfrm>
            <a:off x="1490846" y="9073990"/>
            <a:ext cx="114299" cy="114299"/>
          </a:xfrm>
          <a:prstGeom prst="rect">
            <a:avLst/>
          </a:prstGeom>
        </p:spPr>
      </p:pic>
      <p:sp>
        <p:nvSpPr>
          <p:cNvPr id="17" name="object 17"/>
          <p:cNvSpPr txBox="1"/>
          <p:nvPr/>
        </p:nvSpPr>
        <p:spPr>
          <a:xfrm>
            <a:off x="1762854" y="8163083"/>
            <a:ext cx="9138920" cy="1711325"/>
          </a:xfrm>
          <a:prstGeom prst="rect">
            <a:avLst/>
          </a:prstGeom>
        </p:spPr>
        <p:txBody>
          <a:bodyPr vert="horz" wrap="square" lIns="0" tIns="163195" rIns="0" bIns="0" rtlCol="0">
            <a:spAutoFit/>
          </a:bodyPr>
          <a:lstStyle/>
          <a:p>
            <a:pPr marL="595630">
              <a:lnSpc>
                <a:spcPct val="100000"/>
              </a:lnSpc>
              <a:spcBef>
                <a:spcPts val="1285"/>
              </a:spcBef>
            </a:pPr>
            <a:r>
              <a:rPr sz="2700" spc="-45" dirty="0">
                <a:solidFill>
                  <a:srgbClr val="292959"/>
                </a:solidFill>
                <a:latin typeface="Trebuchet MS"/>
                <a:cs typeface="Trebuchet MS"/>
              </a:rPr>
              <a:t>anticipate</a:t>
            </a:r>
            <a:r>
              <a:rPr sz="2700" spc="-135" dirty="0">
                <a:solidFill>
                  <a:srgbClr val="292959"/>
                </a:solidFill>
                <a:latin typeface="Trebuchet MS"/>
                <a:cs typeface="Trebuchet MS"/>
              </a:rPr>
              <a:t> </a:t>
            </a:r>
            <a:r>
              <a:rPr sz="2700" dirty="0">
                <a:solidFill>
                  <a:srgbClr val="292959"/>
                </a:solidFill>
                <a:latin typeface="Trebuchet MS"/>
                <a:cs typeface="Trebuchet MS"/>
              </a:rPr>
              <a:t>opposing</a:t>
            </a:r>
            <a:r>
              <a:rPr sz="2700" spc="-130" dirty="0">
                <a:solidFill>
                  <a:srgbClr val="292959"/>
                </a:solidFill>
                <a:latin typeface="Trebuchet MS"/>
                <a:cs typeface="Trebuchet MS"/>
              </a:rPr>
              <a:t> </a:t>
            </a:r>
            <a:r>
              <a:rPr sz="2700" spc="-50" dirty="0">
                <a:solidFill>
                  <a:srgbClr val="292959"/>
                </a:solidFill>
                <a:latin typeface="Trebuchet MS"/>
                <a:cs typeface="Trebuchet MS"/>
              </a:rPr>
              <a:t>arguments</a:t>
            </a:r>
            <a:r>
              <a:rPr sz="2700" spc="-135" dirty="0">
                <a:solidFill>
                  <a:srgbClr val="292959"/>
                </a:solidFill>
                <a:latin typeface="Trebuchet MS"/>
                <a:cs typeface="Trebuchet MS"/>
              </a:rPr>
              <a:t> </a:t>
            </a:r>
            <a:r>
              <a:rPr sz="2700" spc="-10" dirty="0">
                <a:solidFill>
                  <a:srgbClr val="292959"/>
                </a:solidFill>
                <a:latin typeface="Trebuchet MS"/>
                <a:cs typeface="Trebuchet MS"/>
              </a:rPr>
              <a:t>(and</a:t>
            </a:r>
            <a:r>
              <a:rPr sz="2700" spc="-130" dirty="0">
                <a:solidFill>
                  <a:srgbClr val="292959"/>
                </a:solidFill>
                <a:latin typeface="Trebuchet MS"/>
                <a:cs typeface="Trebuchet MS"/>
              </a:rPr>
              <a:t> </a:t>
            </a:r>
            <a:r>
              <a:rPr sz="2700" dirty="0">
                <a:solidFill>
                  <a:srgbClr val="292959"/>
                </a:solidFill>
                <a:latin typeface="Trebuchet MS"/>
                <a:cs typeface="Trebuchet MS"/>
              </a:rPr>
              <a:t>address</a:t>
            </a:r>
            <a:r>
              <a:rPr sz="2700" spc="-135" dirty="0">
                <a:solidFill>
                  <a:srgbClr val="292959"/>
                </a:solidFill>
                <a:latin typeface="Trebuchet MS"/>
                <a:cs typeface="Trebuchet MS"/>
              </a:rPr>
              <a:t> </a:t>
            </a:r>
            <a:r>
              <a:rPr sz="2700" spc="-10" dirty="0">
                <a:solidFill>
                  <a:srgbClr val="292959"/>
                </a:solidFill>
                <a:latin typeface="Trebuchet MS"/>
                <a:cs typeface="Trebuchet MS"/>
              </a:rPr>
              <a:t>them)</a:t>
            </a:r>
            <a:endParaRPr sz="2700">
              <a:latin typeface="Trebuchet MS"/>
              <a:cs typeface="Trebuchet MS"/>
            </a:endParaRPr>
          </a:p>
          <a:p>
            <a:pPr marL="12700" marR="5080">
              <a:lnSpc>
                <a:spcPct val="136600"/>
              </a:lnSpc>
            </a:pPr>
            <a:r>
              <a:rPr sz="2700" dirty="0">
                <a:solidFill>
                  <a:srgbClr val="292959"/>
                </a:solidFill>
                <a:latin typeface="Trebuchet MS"/>
                <a:cs typeface="Trebuchet MS"/>
              </a:rPr>
              <a:t>shape</a:t>
            </a:r>
            <a:r>
              <a:rPr sz="2700" spc="-140" dirty="0">
                <a:solidFill>
                  <a:srgbClr val="292959"/>
                </a:solidFill>
                <a:latin typeface="Trebuchet MS"/>
                <a:cs typeface="Trebuchet MS"/>
              </a:rPr>
              <a:t> </a:t>
            </a:r>
            <a:r>
              <a:rPr sz="2700" spc="-125" dirty="0">
                <a:solidFill>
                  <a:srgbClr val="292959"/>
                </a:solidFill>
                <a:latin typeface="Trebuchet MS"/>
                <a:cs typeface="Trebuchet MS"/>
              </a:rPr>
              <a:t>your</a:t>
            </a:r>
            <a:r>
              <a:rPr sz="2700" spc="-85" dirty="0">
                <a:solidFill>
                  <a:srgbClr val="292959"/>
                </a:solidFill>
                <a:latin typeface="Trebuchet MS"/>
                <a:cs typeface="Trebuchet MS"/>
              </a:rPr>
              <a:t> </a:t>
            </a:r>
            <a:r>
              <a:rPr sz="2700" spc="-65" dirty="0">
                <a:solidFill>
                  <a:srgbClr val="292959"/>
                </a:solidFill>
                <a:latin typeface="Trebuchet MS"/>
                <a:cs typeface="Trebuchet MS"/>
              </a:rPr>
              <a:t>points</a:t>
            </a:r>
            <a:r>
              <a:rPr sz="2700" spc="-105" dirty="0">
                <a:solidFill>
                  <a:srgbClr val="292959"/>
                </a:solidFill>
                <a:latin typeface="Trebuchet MS"/>
                <a:cs typeface="Trebuchet MS"/>
              </a:rPr>
              <a:t> into</a:t>
            </a:r>
            <a:r>
              <a:rPr sz="2700" spc="-100" dirty="0">
                <a:solidFill>
                  <a:srgbClr val="292959"/>
                </a:solidFill>
                <a:latin typeface="Trebuchet MS"/>
                <a:cs typeface="Trebuchet MS"/>
              </a:rPr>
              <a:t> </a:t>
            </a:r>
            <a:r>
              <a:rPr sz="2700" spc="110" dirty="0">
                <a:solidFill>
                  <a:srgbClr val="292959"/>
                </a:solidFill>
                <a:latin typeface="Trebuchet MS"/>
                <a:cs typeface="Trebuchet MS"/>
              </a:rPr>
              <a:t>a</a:t>
            </a:r>
            <a:r>
              <a:rPr sz="2700" spc="-105" dirty="0">
                <a:solidFill>
                  <a:srgbClr val="292959"/>
                </a:solidFill>
                <a:latin typeface="Trebuchet MS"/>
                <a:cs typeface="Trebuchet MS"/>
              </a:rPr>
              <a:t> </a:t>
            </a:r>
            <a:r>
              <a:rPr sz="2700" spc="-10" dirty="0">
                <a:solidFill>
                  <a:srgbClr val="292959"/>
                </a:solidFill>
                <a:latin typeface="Trebuchet MS"/>
                <a:cs typeface="Trebuchet MS"/>
              </a:rPr>
              <a:t>logical</a:t>
            </a:r>
            <a:r>
              <a:rPr sz="2700" spc="-105" dirty="0">
                <a:solidFill>
                  <a:srgbClr val="292959"/>
                </a:solidFill>
                <a:latin typeface="Trebuchet MS"/>
                <a:cs typeface="Trebuchet MS"/>
              </a:rPr>
              <a:t> </a:t>
            </a:r>
            <a:r>
              <a:rPr sz="2700" spc="-100" dirty="0">
                <a:solidFill>
                  <a:srgbClr val="292959"/>
                </a:solidFill>
                <a:latin typeface="Trebuchet MS"/>
                <a:cs typeface="Trebuchet MS"/>
              </a:rPr>
              <a:t>argument, </a:t>
            </a:r>
            <a:r>
              <a:rPr sz="2700" spc="-10" dirty="0">
                <a:solidFill>
                  <a:srgbClr val="292959"/>
                </a:solidFill>
                <a:latin typeface="Trebuchet MS"/>
                <a:cs typeface="Trebuchet MS"/>
              </a:rPr>
              <a:t>leading</a:t>
            </a:r>
            <a:r>
              <a:rPr sz="2700" spc="-110" dirty="0">
                <a:solidFill>
                  <a:srgbClr val="292959"/>
                </a:solidFill>
                <a:latin typeface="Trebuchet MS"/>
                <a:cs typeface="Trebuchet MS"/>
              </a:rPr>
              <a:t> </a:t>
            </a:r>
            <a:r>
              <a:rPr sz="2700" spc="-50" dirty="0">
                <a:solidFill>
                  <a:srgbClr val="292959"/>
                </a:solidFill>
                <a:latin typeface="Trebuchet MS"/>
                <a:cs typeface="Trebuchet MS"/>
              </a:rPr>
              <a:t>to</a:t>
            </a:r>
            <a:r>
              <a:rPr sz="2700" spc="-105" dirty="0">
                <a:solidFill>
                  <a:srgbClr val="292959"/>
                </a:solidFill>
                <a:latin typeface="Trebuchet MS"/>
                <a:cs typeface="Trebuchet MS"/>
              </a:rPr>
              <a:t> </a:t>
            </a:r>
            <a:r>
              <a:rPr sz="2700" spc="110" dirty="0">
                <a:solidFill>
                  <a:srgbClr val="292959"/>
                </a:solidFill>
                <a:latin typeface="Trebuchet MS"/>
                <a:cs typeface="Trebuchet MS"/>
              </a:rPr>
              <a:t>a</a:t>
            </a:r>
            <a:r>
              <a:rPr sz="2700" spc="-105" dirty="0">
                <a:solidFill>
                  <a:srgbClr val="292959"/>
                </a:solidFill>
                <a:latin typeface="Trebuchet MS"/>
                <a:cs typeface="Trebuchet MS"/>
              </a:rPr>
              <a:t> </a:t>
            </a:r>
            <a:r>
              <a:rPr sz="2700" spc="-55" dirty="0">
                <a:solidFill>
                  <a:srgbClr val="292959"/>
                </a:solidFill>
                <a:latin typeface="Trebuchet MS"/>
                <a:cs typeface="Trebuchet MS"/>
              </a:rPr>
              <a:t>clearly </a:t>
            </a:r>
            <a:r>
              <a:rPr sz="2700" spc="-40" dirty="0">
                <a:solidFill>
                  <a:srgbClr val="292959"/>
                </a:solidFill>
                <a:latin typeface="Trebuchet MS"/>
                <a:cs typeface="Trebuchet MS"/>
              </a:rPr>
              <a:t>supported</a:t>
            </a:r>
            <a:r>
              <a:rPr sz="2700" spc="-140" dirty="0">
                <a:solidFill>
                  <a:srgbClr val="292959"/>
                </a:solidFill>
                <a:latin typeface="Trebuchet MS"/>
                <a:cs typeface="Trebuchet MS"/>
              </a:rPr>
              <a:t> </a:t>
            </a:r>
            <a:r>
              <a:rPr sz="2700" spc="-10" dirty="0">
                <a:solidFill>
                  <a:srgbClr val="292959"/>
                </a:solidFill>
                <a:latin typeface="Trebuchet MS"/>
                <a:cs typeface="Trebuchet MS"/>
              </a:rPr>
              <a:t>conclusion</a:t>
            </a:r>
            <a:endParaRPr sz="2700">
              <a:latin typeface="Trebuchet MS"/>
              <a:cs typeface="Trebuchet MS"/>
            </a:endParaRPr>
          </a:p>
        </p:txBody>
      </p:sp>
      <p:sp>
        <p:nvSpPr>
          <p:cNvPr id="18" name="object 18" descr="$PPTXTitle"/>
          <p:cNvSpPr txBox="1">
            <a:spLocks noGrp="1"/>
          </p:cNvSpPr>
          <p:nvPr>
            <p:ph type="title"/>
          </p:nvPr>
        </p:nvSpPr>
        <p:spPr>
          <a:xfrm>
            <a:off x="597084" y="840008"/>
            <a:ext cx="17431385" cy="970280"/>
          </a:xfrm>
          <a:prstGeom prst="rect">
            <a:avLst/>
          </a:prstGeom>
        </p:spPr>
        <p:txBody>
          <a:bodyPr vert="horz" wrap="square" lIns="0" tIns="12700" rIns="0" bIns="0" rtlCol="0">
            <a:spAutoFit/>
          </a:bodyPr>
          <a:lstStyle/>
          <a:p>
            <a:pPr marL="12700">
              <a:lnSpc>
                <a:spcPct val="100000"/>
              </a:lnSpc>
              <a:spcBef>
                <a:spcPts val="100"/>
              </a:spcBef>
            </a:pPr>
            <a:r>
              <a:rPr sz="6200" spc="-30" dirty="0"/>
              <a:t>PROBLEM</a:t>
            </a:r>
            <a:r>
              <a:rPr sz="6200" spc="-430" dirty="0"/>
              <a:t> </a:t>
            </a:r>
            <a:r>
              <a:rPr sz="6200" spc="155" dirty="0"/>
              <a:t>SOLVING:</a:t>
            </a:r>
            <a:r>
              <a:rPr sz="6200" spc="-375" dirty="0"/>
              <a:t> </a:t>
            </a:r>
            <a:r>
              <a:rPr sz="6200" dirty="0">
                <a:solidFill>
                  <a:srgbClr val="292959"/>
                </a:solidFill>
              </a:rPr>
              <a:t>WHAT</a:t>
            </a:r>
            <a:r>
              <a:rPr sz="6200" spc="-380" dirty="0">
                <a:solidFill>
                  <a:srgbClr val="292959"/>
                </a:solidFill>
              </a:rPr>
              <a:t> </a:t>
            </a:r>
            <a:r>
              <a:rPr sz="6200" spc="-130" dirty="0">
                <a:solidFill>
                  <a:srgbClr val="292959"/>
                </a:solidFill>
              </a:rPr>
              <a:t>ARE</a:t>
            </a:r>
            <a:r>
              <a:rPr sz="6200" spc="-335" dirty="0">
                <a:solidFill>
                  <a:srgbClr val="292959"/>
                </a:solidFill>
              </a:rPr>
              <a:t> </a:t>
            </a:r>
            <a:r>
              <a:rPr sz="6200" spc="-30" dirty="0">
                <a:solidFill>
                  <a:srgbClr val="292959"/>
                </a:solidFill>
              </a:rPr>
              <a:t>WE</a:t>
            </a:r>
            <a:r>
              <a:rPr sz="6200" spc="-380" dirty="0">
                <a:solidFill>
                  <a:srgbClr val="292959"/>
                </a:solidFill>
              </a:rPr>
              <a:t> </a:t>
            </a:r>
            <a:r>
              <a:rPr sz="6200" spc="365" dirty="0">
                <a:solidFill>
                  <a:srgbClr val="292959"/>
                </a:solidFill>
              </a:rPr>
              <a:t>ASSESSING?</a:t>
            </a:r>
            <a:endParaRPr sz="6200"/>
          </a:p>
        </p:txBody>
      </p:sp>
      <p:grpSp>
        <p:nvGrpSpPr>
          <p:cNvPr id="19" name="object 19"/>
          <p:cNvGrpSpPr/>
          <p:nvPr/>
        </p:nvGrpSpPr>
        <p:grpSpPr>
          <a:xfrm>
            <a:off x="11506196" y="7756197"/>
            <a:ext cx="6867525" cy="2065655"/>
            <a:chOff x="11506196" y="7756197"/>
            <a:chExt cx="6867525" cy="2065655"/>
          </a:xfrm>
        </p:grpSpPr>
        <p:sp>
          <p:nvSpPr>
            <p:cNvPr id="20" name="object 20"/>
            <p:cNvSpPr/>
            <p:nvPr/>
          </p:nvSpPr>
          <p:spPr>
            <a:xfrm>
              <a:off x="11591501" y="7841801"/>
              <a:ext cx="6696709" cy="1894839"/>
            </a:xfrm>
            <a:custGeom>
              <a:avLst/>
              <a:gdLst/>
              <a:ahLst/>
              <a:cxnLst/>
              <a:rect l="l" t="t" r="r" b="b"/>
              <a:pathLst>
                <a:path w="6696709" h="1894840">
                  <a:moveTo>
                    <a:pt x="3347413" y="0"/>
                  </a:moveTo>
                  <a:lnTo>
                    <a:pt x="6696493" y="433982"/>
                  </a:lnTo>
                  <a:lnTo>
                    <a:pt x="6696493" y="1894257"/>
                  </a:lnTo>
                  <a:lnTo>
                    <a:pt x="0" y="1894257"/>
                  </a:lnTo>
                  <a:lnTo>
                    <a:pt x="0" y="433766"/>
                  </a:lnTo>
                  <a:lnTo>
                    <a:pt x="3347413" y="0"/>
                  </a:lnTo>
                  <a:close/>
                </a:path>
              </a:pathLst>
            </a:custGeom>
            <a:solidFill>
              <a:srgbClr val="FED307"/>
            </a:solidFill>
          </p:spPr>
          <p:txBody>
            <a:bodyPr wrap="square" lIns="0" tIns="0" rIns="0" bIns="0" rtlCol="0"/>
            <a:lstStyle/>
            <a:p>
              <a:endParaRPr/>
            </a:p>
          </p:txBody>
        </p:sp>
        <p:sp>
          <p:nvSpPr>
            <p:cNvPr id="21" name="object 21"/>
            <p:cNvSpPr/>
            <p:nvPr/>
          </p:nvSpPr>
          <p:spPr>
            <a:xfrm>
              <a:off x="11591921" y="7841922"/>
              <a:ext cx="6696075" cy="1894205"/>
            </a:xfrm>
            <a:custGeom>
              <a:avLst/>
              <a:gdLst/>
              <a:ahLst/>
              <a:cxnLst/>
              <a:rect l="l" t="t" r="r" b="b"/>
              <a:pathLst>
                <a:path w="6696075" h="1894204">
                  <a:moveTo>
                    <a:pt x="0" y="433712"/>
                  </a:moveTo>
                  <a:lnTo>
                    <a:pt x="3346995" y="0"/>
                  </a:lnTo>
                  <a:lnTo>
                    <a:pt x="6695861" y="433955"/>
                  </a:lnTo>
                  <a:lnTo>
                    <a:pt x="6695861" y="1894135"/>
                  </a:lnTo>
                  <a:lnTo>
                    <a:pt x="0" y="1894135"/>
                  </a:lnTo>
                </a:path>
              </a:pathLst>
            </a:custGeom>
            <a:ln w="171449">
              <a:solidFill>
                <a:srgbClr val="FED307"/>
              </a:solidFill>
            </a:ln>
          </p:spPr>
          <p:txBody>
            <a:bodyPr wrap="square" lIns="0" tIns="0" rIns="0" bIns="0" rtlCol="0"/>
            <a:lstStyle/>
            <a:p>
              <a:endParaRPr/>
            </a:p>
          </p:txBody>
        </p:sp>
      </p:grpSp>
      <p:sp>
        <p:nvSpPr>
          <p:cNvPr id="22" name="object 22"/>
          <p:cNvSpPr txBox="1"/>
          <p:nvPr/>
        </p:nvSpPr>
        <p:spPr>
          <a:xfrm>
            <a:off x="12104261" y="8347088"/>
            <a:ext cx="5669280" cy="1067435"/>
          </a:xfrm>
          <a:prstGeom prst="rect">
            <a:avLst/>
          </a:prstGeom>
        </p:spPr>
        <p:txBody>
          <a:bodyPr vert="horz" wrap="square" lIns="0" tIns="6985" rIns="0" bIns="0" rtlCol="0">
            <a:spAutoFit/>
          </a:bodyPr>
          <a:lstStyle/>
          <a:p>
            <a:pPr marL="1125855" marR="5080" indent="-1113790">
              <a:lnSpc>
                <a:spcPct val="101099"/>
              </a:lnSpc>
              <a:spcBef>
                <a:spcPts val="55"/>
              </a:spcBef>
            </a:pPr>
            <a:r>
              <a:rPr sz="3400" b="1" spc="-10" dirty="0">
                <a:solidFill>
                  <a:srgbClr val="292959"/>
                </a:solidFill>
                <a:latin typeface="Trebuchet MS"/>
                <a:cs typeface="Trebuchet MS"/>
              </a:rPr>
              <a:t>How</a:t>
            </a:r>
            <a:r>
              <a:rPr sz="3400" b="1" spc="-180" dirty="0">
                <a:solidFill>
                  <a:srgbClr val="292959"/>
                </a:solidFill>
                <a:latin typeface="Trebuchet MS"/>
                <a:cs typeface="Trebuchet MS"/>
              </a:rPr>
              <a:t> </a:t>
            </a:r>
            <a:r>
              <a:rPr sz="3400" b="1" spc="90" dirty="0">
                <a:solidFill>
                  <a:srgbClr val="292959"/>
                </a:solidFill>
                <a:latin typeface="Trebuchet MS"/>
                <a:cs typeface="Trebuchet MS"/>
              </a:rPr>
              <a:t>can</a:t>
            </a:r>
            <a:r>
              <a:rPr sz="3400" b="1" spc="-175" dirty="0">
                <a:solidFill>
                  <a:srgbClr val="292959"/>
                </a:solidFill>
                <a:latin typeface="Trebuchet MS"/>
                <a:cs typeface="Trebuchet MS"/>
              </a:rPr>
              <a:t> </a:t>
            </a:r>
            <a:r>
              <a:rPr sz="3400" b="1" spc="-90" dirty="0">
                <a:solidFill>
                  <a:srgbClr val="292959"/>
                </a:solidFill>
                <a:latin typeface="Trebuchet MS"/>
                <a:cs typeface="Trebuchet MS"/>
              </a:rPr>
              <a:t>you</a:t>
            </a:r>
            <a:r>
              <a:rPr sz="3400" b="1" spc="-170" dirty="0">
                <a:solidFill>
                  <a:srgbClr val="292959"/>
                </a:solidFill>
                <a:latin typeface="Trebuchet MS"/>
                <a:cs typeface="Trebuchet MS"/>
              </a:rPr>
              <a:t> </a:t>
            </a:r>
            <a:r>
              <a:rPr sz="3400" b="1" spc="65" dirty="0">
                <a:solidFill>
                  <a:srgbClr val="292959"/>
                </a:solidFill>
                <a:latin typeface="Trebuchet MS"/>
                <a:cs typeface="Trebuchet MS"/>
              </a:rPr>
              <a:t>succeed</a:t>
            </a:r>
            <a:r>
              <a:rPr sz="3400" b="1" spc="-170" dirty="0">
                <a:solidFill>
                  <a:srgbClr val="292959"/>
                </a:solidFill>
                <a:latin typeface="Trebuchet MS"/>
                <a:cs typeface="Trebuchet MS"/>
              </a:rPr>
              <a:t> </a:t>
            </a:r>
            <a:r>
              <a:rPr sz="3400" b="1" spc="-110" dirty="0">
                <a:solidFill>
                  <a:srgbClr val="292959"/>
                </a:solidFill>
                <a:latin typeface="Trebuchet MS"/>
                <a:cs typeface="Trebuchet MS"/>
              </a:rPr>
              <a:t>in</a:t>
            </a:r>
            <a:r>
              <a:rPr sz="3400" b="1" spc="-170" dirty="0">
                <a:solidFill>
                  <a:srgbClr val="292959"/>
                </a:solidFill>
                <a:latin typeface="Trebuchet MS"/>
                <a:cs typeface="Trebuchet MS"/>
              </a:rPr>
              <a:t> </a:t>
            </a:r>
            <a:r>
              <a:rPr sz="3400" b="1" spc="35" dirty="0">
                <a:solidFill>
                  <a:srgbClr val="292959"/>
                </a:solidFill>
                <a:latin typeface="Trebuchet MS"/>
                <a:cs typeface="Trebuchet MS"/>
              </a:rPr>
              <a:t>law </a:t>
            </a:r>
            <a:r>
              <a:rPr sz="3400" b="1" spc="-10" dirty="0">
                <a:solidFill>
                  <a:srgbClr val="292959"/>
                </a:solidFill>
                <a:latin typeface="Trebuchet MS"/>
                <a:cs typeface="Trebuchet MS"/>
              </a:rPr>
              <a:t>problem</a:t>
            </a:r>
            <a:r>
              <a:rPr sz="3400" b="1" spc="-215" dirty="0">
                <a:solidFill>
                  <a:srgbClr val="292959"/>
                </a:solidFill>
                <a:latin typeface="Trebuchet MS"/>
                <a:cs typeface="Trebuchet MS"/>
              </a:rPr>
              <a:t> </a:t>
            </a:r>
            <a:r>
              <a:rPr sz="3400" b="1" spc="35" dirty="0">
                <a:solidFill>
                  <a:srgbClr val="292959"/>
                </a:solidFill>
                <a:latin typeface="Trebuchet MS"/>
                <a:cs typeface="Trebuchet MS"/>
              </a:rPr>
              <a:t>solving?</a:t>
            </a:r>
            <a:endParaRPr sz="3400">
              <a:latin typeface="Trebuchet MS"/>
              <a:cs typeface="Trebuchet MS"/>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1FF"/>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4" name="object 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5" name="object 5"/>
          <p:cNvSpPr/>
          <p:nvPr/>
        </p:nvSpPr>
        <p:spPr>
          <a:xfrm>
            <a:off x="1028700" y="2159991"/>
            <a:ext cx="16230600" cy="1321435"/>
          </a:xfrm>
          <a:custGeom>
            <a:avLst/>
            <a:gdLst/>
            <a:ahLst/>
            <a:cxnLst/>
            <a:rect l="l" t="t" r="r" b="b"/>
            <a:pathLst>
              <a:path w="16230600" h="1321435">
                <a:moveTo>
                  <a:pt x="15744824" y="1321307"/>
                </a:moveTo>
                <a:lnTo>
                  <a:pt x="485774" y="1321307"/>
                </a:lnTo>
                <a:lnTo>
                  <a:pt x="437762" y="1318930"/>
                </a:lnTo>
                <a:lnTo>
                  <a:pt x="390562" y="1311887"/>
                </a:lnTo>
                <a:lnTo>
                  <a:pt x="344494" y="1300309"/>
                </a:lnTo>
                <a:lnTo>
                  <a:pt x="299876" y="1284330"/>
                </a:lnTo>
                <a:lnTo>
                  <a:pt x="257028" y="1264080"/>
                </a:lnTo>
                <a:lnTo>
                  <a:pt x="216266" y="1239691"/>
                </a:lnTo>
                <a:lnTo>
                  <a:pt x="177911" y="1211296"/>
                </a:lnTo>
                <a:lnTo>
                  <a:pt x="142280" y="1179027"/>
                </a:lnTo>
                <a:lnTo>
                  <a:pt x="110010" y="1143396"/>
                </a:lnTo>
                <a:lnTo>
                  <a:pt x="81615" y="1105040"/>
                </a:lnTo>
                <a:lnTo>
                  <a:pt x="57227" y="1064279"/>
                </a:lnTo>
                <a:lnTo>
                  <a:pt x="36977" y="1021430"/>
                </a:lnTo>
                <a:lnTo>
                  <a:pt x="20997" y="976813"/>
                </a:lnTo>
                <a:lnTo>
                  <a:pt x="9420" y="930745"/>
                </a:lnTo>
                <a:lnTo>
                  <a:pt x="2377" y="883545"/>
                </a:lnTo>
                <a:lnTo>
                  <a:pt x="0" y="835532"/>
                </a:lnTo>
                <a:lnTo>
                  <a:pt x="0" y="485774"/>
                </a:lnTo>
                <a:lnTo>
                  <a:pt x="2377" y="437762"/>
                </a:lnTo>
                <a:lnTo>
                  <a:pt x="9420" y="390562"/>
                </a:lnTo>
                <a:lnTo>
                  <a:pt x="20997" y="344494"/>
                </a:lnTo>
                <a:lnTo>
                  <a:pt x="36977" y="299876"/>
                </a:lnTo>
                <a:lnTo>
                  <a:pt x="57227" y="257028"/>
                </a:lnTo>
                <a:lnTo>
                  <a:pt x="81615" y="216266"/>
                </a:lnTo>
                <a:lnTo>
                  <a:pt x="110010" y="177911"/>
                </a:lnTo>
                <a:lnTo>
                  <a:pt x="142280" y="142280"/>
                </a:lnTo>
                <a:lnTo>
                  <a:pt x="177911" y="110010"/>
                </a:lnTo>
                <a:lnTo>
                  <a:pt x="216266" y="81615"/>
                </a:lnTo>
                <a:lnTo>
                  <a:pt x="257028" y="57227"/>
                </a:lnTo>
                <a:lnTo>
                  <a:pt x="299876" y="36977"/>
                </a:lnTo>
                <a:lnTo>
                  <a:pt x="344494" y="20997"/>
                </a:lnTo>
                <a:lnTo>
                  <a:pt x="390562" y="9420"/>
                </a:lnTo>
                <a:lnTo>
                  <a:pt x="437762" y="2377"/>
                </a:lnTo>
                <a:lnTo>
                  <a:pt x="485774" y="0"/>
                </a:lnTo>
                <a:lnTo>
                  <a:pt x="15744824" y="0"/>
                </a:lnTo>
                <a:lnTo>
                  <a:pt x="15792837" y="2377"/>
                </a:lnTo>
                <a:lnTo>
                  <a:pt x="15840037" y="9420"/>
                </a:lnTo>
                <a:lnTo>
                  <a:pt x="15886105" y="20997"/>
                </a:lnTo>
                <a:lnTo>
                  <a:pt x="15930722" y="36977"/>
                </a:lnTo>
                <a:lnTo>
                  <a:pt x="15973571" y="57227"/>
                </a:lnTo>
                <a:lnTo>
                  <a:pt x="16014332" y="81615"/>
                </a:lnTo>
                <a:lnTo>
                  <a:pt x="16052688" y="110010"/>
                </a:lnTo>
                <a:lnTo>
                  <a:pt x="16088319" y="142280"/>
                </a:lnTo>
                <a:lnTo>
                  <a:pt x="16120589" y="177911"/>
                </a:lnTo>
                <a:lnTo>
                  <a:pt x="16148984" y="216266"/>
                </a:lnTo>
                <a:lnTo>
                  <a:pt x="16173372" y="257028"/>
                </a:lnTo>
                <a:lnTo>
                  <a:pt x="16193622" y="299876"/>
                </a:lnTo>
                <a:lnTo>
                  <a:pt x="16209601" y="344494"/>
                </a:lnTo>
                <a:lnTo>
                  <a:pt x="16221179" y="390562"/>
                </a:lnTo>
                <a:lnTo>
                  <a:pt x="16228222" y="437762"/>
                </a:lnTo>
                <a:lnTo>
                  <a:pt x="16230599" y="485774"/>
                </a:lnTo>
                <a:lnTo>
                  <a:pt x="16230599" y="835532"/>
                </a:lnTo>
                <a:lnTo>
                  <a:pt x="16228222" y="883545"/>
                </a:lnTo>
                <a:lnTo>
                  <a:pt x="16221179" y="930745"/>
                </a:lnTo>
                <a:lnTo>
                  <a:pt x="16209601" y="976813"/>
                </a:lnTo>
                <a:lnTo>
                  <a:pt x="16193622" y="1021430"/>
                </a:lnTo>
                <a:lnTo>
                  <a:pt x="16173372" y="1064279"/>
                </a:lnTo>
                <a:lnTo>
                  <a:pt x="16148984" y="1105040"/>
                </a:lnTo>
                <a:lnTo>
                  <a:pt x="16120589" y="1143396"/>
                </a:lnTo>
                <a:lnTo>
                  <a:pt x="16088319" y="1179027"/>
                </a:lnTo>
                <a:lnTo>
                  <a:pt x="16052688" y="1211296"/>
                </a:lnTo>
                <a:lnTo>
                  <a:pt x="16014332" y="1239691"/>
                </a:lnTo>
                <a:lnTo>
                  <a:pt x="15973571" y="1264080"/>
                </a:lnTo>
                <a:lnTo>
                  <a:pt x="15930722" y="1284330"/>
                </a:lnTo>
                <a:lnTo>
                  <a:pt x="15886105" y="1300309"/>
                </a:lnTo>
                <a:lnTo>
                  <a:pt x="15840037" y="1311887"/>
                </a:lnTo>
                <a:lnTo>
                  <a:pt x="15792837" y="1318930"/>
                </a:lnTo>
                <a:lnTo>
                  <a:pt x="15744824" y="1321307"/>
                </a:lnTo>
                <a:close/>
              </a:path>
            </a:pathLst>
          </a:custGeom>
          <a:solidFill>
            <a:srgbClr val="292959"/>
          </a:solidFill>
        </p:spPr>
        <p:txBody>
          <a:bodyPr wrap="square" lIns="0" tIns="0" rIns="0" bIns="0" rtlCol="0"/>
          <a:lstStyle/>
          <a:p>
            <a:endParaRPr/>
          </a:p>
        </p:txBody>
      </p:sp>
      <p:grpSp>
        <p:nvGrpSpPr>
          <p:cNvPr id="6" name="object 6"/>
          <p:cNvGrpSpPr/>
          <p:nvPr/>
        </p:nvGrpSpPr>
        <p:grpSpPr>
          <a:xfrm>
            <a:off x="1028700" y="3605124"/>
            <a:ext cx="16230600" cy="2766695"/>
            <a:chOff x="1028700" y="3605124"/>
            <a:chExt cx="16230600" cy="2766695"/>
          </a:xfrm>
        </p:grpSpPr>
        <p:sp>
          <p:nvSpPr>
            <p:cNvPr id="7" name="object 7"/>
            <p:cNvSpPr/>
            <p:nvPr/>
          </p:nvSpPr>
          <p:spPr>
            <a:xfrm>
              <a:off x="1028700" y="3605124"/>
              <a:ext cx="16230600" cy="1321435"/>
            </a:xfrm>
            <a:custGeom>
              <a:avLst/>
              <a:gdLst/>
              <a:ahLst/>
              <a:cxnLst/>
              <a:rect l="l" t="t" r="r" b="b"/>
              <a:pathLst>
                <a:path w="16230600" h="1321435">
                  <a:moveTo>
                    <a:pt x="15744824" y="1321307"/>
                  </a:moveTo>
                  <a:lnTo>
                    <a:pt x="485774" y="1321307"/>
                  </a:lnTo>
                  <a:lnTo>
                    <a:pt x="437762" y="1318930"/>
                  </a:lnTo>
                  <a:lnTo>
                    <a:pt x="390562" y="1311887"/>
                  </a:lnTo>
                  <a:lnTo>
                    <a:pt x="344494" y="1300309"/>
                  </a:lnTo>
                  <a:lnTo>
                    <a:pt x="299876" y="1284330"/>
                  </a:lnTo>
                  <a:lnTo>
                    <a:pt x="257028" y="1264080"/>
                  </a:lnTo>
                  <a:lnTo>
                    <a:pt x="216266" y="1239691"/>
                  </a:lnTo>
                  <a:lnTo>
                    <a:pt x="177911" y="1211296"/>
                  </a:lnTo>
                  <a:lnTo>
                    <a:pt x="142280" y="1179027"/>
                  </a:lnTo>
                  <a:lnTo>
                    <a:pt x="110010" y="1143396"/>
                  </a:lnTo>
                  <a:lnTo>
                    <a:pt x="81615" y="1105040"/>
                  </a:lnTo>
                  <a:lnTo>
                    <a:pt x="57227" y="1064279"/>
                  </a:lnTo>
                  <a:lnTo>
                    <a:pt x="36977" y="1021430"/>
                  </a:lnTo>
                  <a:lnTo>
                    <a:pt x="20997" y="976813"/>
                  </a:lnTo>
                  <a:lnTo>
                    <a:pt x="9420" y="930745"/>
                  </a:lnTo>
                  <a:lnTo>
                    <a:pt x="2377" y="883545"/>
                  </a:lnTo>
                  <a:lnTo>
                    <a:pt x="0" y="835532"/>
                  </a:lnTo>
                  <a:lnTo>
                    <a:pt x="0" y="485774"/>
                  </a:lnTo>
                  <a:lnTo>
                    <a:pt x="2377" y="437762"/>
                  </a:lnTo>
                  <a:lnTo>
                    <a:pt x="9420" y="390562"/>
                  </a:lnTo>
                  <a:lnTo>
                    <a:pt x="20997" y="344494"/>
                  </a:lnTo>
                  <a:lnTo>
                    <a:pt x="36977" y="299876"/>
                  </a:lnTo>
                  <a:lnTo>
                    <a:pt x="57227" y="257028"/>
                  </a:lnTo>
                  <a:lnTo>
                    <a:pt x="81615" y="216266"/>
                  </a:lnTo>
                  <a:lnTo>
                    <a:pt x="110010" y="177911"/>
                  </a:lnTo>
                  <a:lnTo>
                    <a:pt x="142280" y="142280"/>
                  </a:lnTo>
                  <a:lnTo>
                    <a:pt x="177911" y="110010"/>
                  </a:lnTo>
                  <a:lnTo>
                    <a:pt x="216266" y="81615"/>
                  </a:lnTo>
                  <a:lnTo>
                    <a:pt x="257028" y="57227"/>
                  </a:lnTo>
                  <a:lnTo>
                    <a:pt x="299876" y="36977"/>
                  </a:lnTo>
                  <a:lnTo>
                    <a:pt x="344494" y="20997"/>
                  </a:lnTo>
                  <a:lnTo>
                    <a:pt x="390562" y="9420"/>
                  </a:lnTo>
                  <a:lnTo>
                    <a:pt x="437762" y="2377"/>
                  </a:lnTo>
                  <a:lnTo>
                    <a:pt x="485774" y="0"/>
                  </a:lnTo>
                  <a:lnTo>
                    <a:pt x="15744824" y="0"/>
                  </a:lnTo>
                  <a:lnTo>
                    <a:pt x="15792837" y="2377"/>
                  </a:lnTo>
                  <a:lnTo>
                    <a:pt x="15840037" y="9420"/>
                  </a:lnTo>
                  <a:lnTo>
                    <a:pt x="15886105" y="20997"/>
                  </a:lnTo>
                  <a:lnTo>
                    <a:pt x="15930722" y="36977"/>
                  </a:lnTo>
                  <a:lnTo>
                    <a:pt x="15973571" y="57227"/>
                  </a:lnTo>
                  <a:lnTo>
                    <a:pt x="16014332" y="81615"/>
                  </a:lnTo>
                  <a:lnTo>
                    <a:pt x="16052688" y="110010"/>
                  </a:lnTo>
                  <a:lnTo>
                    <a:pt x="16088319" y="142280"/>
                  </a:lnTo>
                  <a:lnTo>
                    <a:pt x="16120589" y="177911"/>
                  </a:lnTo>
                  <a:lnTo>
                    <a:pt x="16148984" y="216266"/>
                  </a:lnTo>
                  <a:lnTo>
                    <a:pt x="16173372" y="257028"/>
                  </a:lnTo>
                  <a:lnTo>
                    <a:pt x="16193622" y="299876"/>
                  </a:lnTo>
                  <a:lnTo>
                    <a:pt x="16209601" y="344494"/>
                  </a:lnTo>
                  <a:lnTo>
                    <a:pt x="16221179" y="390562"/>
                  </a:lnTo>
                  <a:lnTo>
                    <a:pt x="16228222" y="437762"/>
                  </a:lnTo>
                  <a:lnTo>
                    <a:pt x="16230599" y="485774"/>
                  </a:lnTo>
                  <a:lnTo>
                    <a:pt x="16230599" y="835532"/>
                  </a:lnTo>
                  <a:lnTo>
                    <a:pt x="16228222" y="883545"/>
                  </a:lnTo>
                  <a:lnTo>
                    <a:pt x="16221179" y="930745"/>
                  </a:lnTo>
                  <a:lnTo>
                    <a:pt x="16209601" y="976813"/>
                  </a:lnTo>
                  <a:lnTo>
                    <a:pt x="16193622" y="1021430"/>
                  </a:lnTo>
                  <a:lnTo>
                    <a:pt x="16173372" y="1064279"/>
                  </a:lnTo>
                  <a:lnTo>
                    <a:pt x="16148984" y="1105040"/>
                  </a:lnTo>
                  <a:lnTo>
                    <a:pt x="16120589" y="1143396"/>
                  </a:lnTo>
                  <a:lnTo>
                    <a:pt x="16088319" y="1179027"/>
                  </a:lnTo>
                  <a:lnTo>
                    <a:pt x="16052688" y="1211296"/>
                  </a:lnTo>
                  <a:lnTo>
                    <a:pt x="16014332" y="1239691"/>
                  </a:lnTo>
                  <a:lnTo>
                    <a:pt x="15973571" y="1264080"/>
                  </a:lnTo>
                  <a:lnTo>
                    <a:pt x="15930722" y="1284330"/>
                  </a:lnTo>
                  <a:lnTo>
                    <a:pt x="15886105" y="1300309"/>
                  </a:lnTo>
                  <a:lnTo>
                    <a:pt x="15840037" y="1311887"/>
                  </a:lnTo>
                  <a:lnTo>
                    <a:pt x="15792837" y="1318930"/>
                  </a:lnTo>
                  <a:lnTo>
                    <a:pt x="15744824" y="1321307"/>
                  </a:lnTo>
                  <a:close/>
                </a:path>
              </a:pathLst>
            </a:custGeom>
            <a:solidFill>
              <a:srgbClr val="538685"/>
            </a:solidFill>
          </p:spPr>
          <p:txBody>
            <a:bodyPr wrap="square" lIns="0" tIns="0" rIns="0" bIns="0" rtlCol="0"/>
            <a:lstStyle/>
            <a:p>
              <a:endParaRPr/>
            </a:p>
          </p:txBody>
        </p:sp>
        <p:sp>
          <p:nvSpPr>
            <p:cNvPr id="8" name="object 8"/>
            <p:cNvSpPr/>
            <p:nvPr/>
          </p:nvSpPr>
          <p:spPr>
            <a:xfrm>
              <a:off x="1028700" y="5050257"/>
              <a:ext cx="16230600" cy="1321435"/>
            </a:xfrm>
            <a:custGeom>
              <a:avLst/>
              <a:gdLst/>
              <a:ahLst/>
              <a:cxnLst/>
              <a:rect l="l" t="t" r="r" b="b"/>
              <a:pathLst>
                <a:path w="16230600" h="1321435">
                  <a:moveTo>
                    <a:pt x="15744824" y="1321307"/>
                  </a:moveTo>
                  <a:lnTo>
                    <a:pt x="485774" y="1321307"/>
                  </a:lnTo>
                  <a:lnTo>
                    <a:pt x="437762" y="1318930"/>
                  </a:lnTo>
                  <a:lnTo>
                    <a:pt x="390562" y="1311887"/>
                  </a:lnTo>
                  <a:lnTo>
                    <a:pt x="344494" y="1300310"/>
                  </a:lnTo>
                  <a:lnTo>
                    <a:pt x="299876" y="1284330"/>
                  </a:lnTo>
                  <a:lnTo>
                    <a:pt x="257028" y="1264080"/>
                  </a:lnTo>
                  <a:lnTo>
                    <a:pt x="216266" y="1239691"/>
                  </a:lnTo>
                  <a:lnTo>
                    <a:pt x="177911" y="1211296"/>
                  </a:lnTo>
                  <a:lnTo>
                    <a:pt x="142280" y="1179027"/>
                  </a:lnTo>
                  <a:lnTo>
                    <a:pt x="110010" y="1143396"/>
                  </a:lnTo>
                  <a:lnTo>
                    <a:pt x="81615" y="1105040"/>
                  </a:lnTo>
                  <a:lnTo>
                    <a:pt x="57227" y="1064279"/>
                  </a:lnTo>
                  <a:lnTo>
                    <a:pt x="36977" y="1021430"/>
                  </a:lnTo>
                  <a:lnTo>
                    <a:pt x="20997" y="976812"/>
                  </a:lnTo>
                  <a:lnTo>
                    <a:pt x="9420" y="930745"/>
                  </a:lnTo>
                  <a:lnTo>
                    <a:pt x="2377" y="883545"/>
                  </a:lnTo>
                  <a:lnTo>
                    <a:pt x="0" y="835532"/>
                  </a:lnTo>
                  <a:lnTo>
                    <a:pt x="0" y="485774"/>
                  </a:lnTo>
                  <a:lnTo>
                    <a:pt x="2377" y="437761"/>
                  </a:lnTo>
                  <a:lnTo>
                    <a:pt x="9420" y="390562"/>
                  </a:lnTo>
                  <a:lnTo>
                    <a:pt x="20997" y="344494"/>
                  </a:lnTo>
                  <a:lnTo>
                    <a:pt x="36977" y="299876"/>
                  </a:lnTo>
                  <a:lnTo>
                    <a:pt x="57227" y="257028"/>
                  </a:lnTo>
                  <a:lnTo>
                    <a:pt x="81615" y="216266"/>
                  </a:lnTo>
                  <a:lnTo>
                    <a:pt x="110010" y="177911"/>
                  </a:lnTo>
                  <a:lnTo>
                    <a:pt x="142280" y="142280"/>
                  </a:lnTo>
                  <a:lnTo>
                    <a:pt x="177911" y="110010"/>
                  </a:lnTo>
                  <a:lnTo>
                    <a:pt x="216266" y="81615"/>
                  </a:lnTo>
                  <a:lnTo>
                    <a:pt x="257028" y="57227"/>
                  </a:lnTo>
                  <a:lnTo>
                    <a:pt x="299876" y="36977"/>
                  </a:lnTo>
                  <a:lnTo>
                    <a:pt x="344494" y="20997"/>
                  </a:lnTo>
                  <a:lnTo>
                    <a:pt x="390562" y="9420"/>
                  </a:lnTo>
                  <a:lnTo>
                    <a:pt x="437762" y="2377"/>
                  </a:lnTo>
                  <a:lnTo>
                    <a:pt x="485774" y="0"/>
                  </a:lnTo>
                  <a:lnTo>
                    <a:pt x="15744824" y="0"/>
                  </a:lnTo>
                  <a:lnTo>
                    <a:pt x="15792837" y="2377"/>
                  </a:lnTo>
                  <a:lnTo>
                    <a:pt x="15840037" y="9420"/>
                  </a:lnTo>
                  <a:lnTo>
                    <a:pt x="15886105" y="20997"/>
                  </a:lnTo>
                  <a:lnTo>
                    <a:pt x="15930722" y="36977"/>
                  </a:lnTo>
                  <a:lnTo>
                    <a:pt x="15973571" y="57227"/>
                  </a:lnTo>
                  <a:lnTo>
                    <a:pt x="16014332" y="81615"/>
                  </a:lnTo>
                  <a:lnTo>
                    <a:pt x="16052688" y="110010"/>
                  </a:lnTo>
                  <a:lnTo>
                    <a:pt x="16088319" y="142280"/>
                  </a:lnTo>
                  <a:lnTo>
                    <a:pt x="16120589" y="177911"/>
                  </a:lnTo>
                  <a:lnTo>
                    <a:pt x="16148984" y="216266"/>
                  </a:lnTo>
                  <a:lnTo>
                    <a:pt x="16173372" y="257028"/>
                  </a:lnTo>
                  <a:lnTo>
                    <a:pt x="16193622" y="299876"/>
                  </a:lnTo>
                  <a:lnTo>
                    <a:pt x="16209601" y="344494"/>
                  </a:lnTo>
                  <a:lnTo>
                    <a:pt x="16221179" y="390562"/>
                  </a:lnTo>
                  <a:lnTo>
                    <a:pt x="16228222" y="437761"/>
                  </a:lnTo>
                  <a:lnTo>
                    <a:pt x="16230599" y="485774"/>
                  </a:lnTo>
                  <a:lnTo>
                    <a:pt x="16230599" y="835532"/>
                  </a:lnTo>
                  <a:lnTo>
                    <a:pt x="16228222" y="883545"/>
                  </a:lnTo>
                  <a:lnTo>
                    <a:pt x="16221179" y="930745"/>
                  </a:lnTo>
                  <a:lnTo>
                    <a:pt x="16209601" y="976812"/>
                  </a:lnTo>
                  <a:lnTo>
                    <a:pt x="16193622" y="1021430"/>
                  </a:lnTo>
                  <a:lnTo>
                    <a:pt x="16173372" y="1064279"/>
                  </a:lnTo>
                  <a:lnTo>
                    <a:pt x="16148984" y="1105040"/>
                  </a:lnTo>
                  <a:lnTo>
                    <a:pt x="16120589" y="1143396"/>
                  </a:lnTo>
                  <a:lnTo>
                    <a:pt x="16088319" y="1179027"/>
                  </a:lnTo>
                  <a:lnTo>
                    <a:pt x="16052688" y="1211296"/>
                  </a:lnTo>
                  <a:lnTo>
                    <a:pt x="16014332" y="1239691"/>
                  </a:lnTo>
                  <a:lnTo>
                    <a:pt x="15973571" y="1264080"/>
                  </a:lnTo>
                  <a:lnTo>
                    <a:pt x="15930722" y="1284330"/>
                  </a:lnTo>
                  <a:lnTo>
                    <a:pt x="15886105" y="1300310"/>
                  </a:lnTo>
                  <a:lnTo>
                    <a:pt x="15840037" y="1311887"/>
                  </a:lnTo>
                  <a:lnTo>
                    <a:pt x="15792837" y="1318930"/>
                  </a:lnTo>
                  <a:lnTo>
                    <a:pt x="15744824" y="1321307"/>
                  </a:lnTo>
                  <a:close/>
                </a:path>
              </a:pathLst>
            </a:custGeom>
            <a:solidFill>
              <a:srgbClr val="619A99"/>
            </a:solidFill>
          </p:spPr>
          <p:txBody>
            <a:bodyPr wrap="square" lIns="0" tIns="0" rIns="0" bIns="0" rtlCol="0"/>
            <a:lstStyle/>
            <a:p>
              <a:endParaRPr/>
            </a:p>
          </p:txBody>
        </p:sp>
      </p:grpSp>
      <p:sp>
        <p:nvSpPr>
          <p:cNvPr id="9" name="object 9"/>
          <p:cNvSpPr/>
          <p:nvPr/>
        </p:nvSpPr>
        <p:spPr>
          <a:xfrm>
            <a:off x="1028700" y="6495389"/>
            <a:ext cx="16230600" cy="1321435"/>
          </a:xfrm>
          <a:custGeom>
            <a:avLst/>
            <a:gdLst/>
            <a:ahLst/>
            <a:cxnLst/>
            <a:rect l="l" t="t" r="r" b="b"/>
            <a:pathLst>
              <a:path w="16230600" h="1321434">
                <a:moveTo>
                  <a:pt x="15744824" y="1321307"/>
                </a:moveTo>
                <a:lnTo>
                  <a:pt x="485774" y="1321307"/>
                </a:lnTo>
                <a:lnTo>
                  <a:pt x="437762" y="1318930"/>
                </a:lnTo>
                <a:lnTo>
                  <a:pt x="390562" y="1311887"/>
                </a:lnTo>
                <a:lnTo>
                  <a:pt x="344494" y="1300310"/>
                </a:lnTo>
                <a:lnTo>
                  <a:pt x="299876" y="1284330"/>
                </a:lnTo>
                <a:lnTo>
                  <a:pt x="257028" y="1264080"/>
                </a:lnTo>
                <a:lnTo>
                  <a:pt x="216266" y="1239691"/>
                </a:lnTo>
                <a:lnTo>
                  <a:pt x="177911" y="1211297"/>
                </a:lnTo>
                <a:lnTo>
                  <a:pt x="142280" y="1179027"/>
                </a:lnTo>
                <a:lnTo>
                  <a:pt x="110010" y="1143396"/>
                </a:lnTo>
                <a:lnTo>
                  <a:pt x="81615" y="1105040"/>
                </a:lnTo>
                <a:lnTo>
                  <a:pt x="57227" y="1064279"/>
                </a:lnTo>
                <a:lnTo>
                  <a:pt x="36977" y="1021430"/>
                </a:lnTo>
                <a:lnTo>
                  <a:pt x="20997" y="976813"/>
                </a:lnTo>
                <a:lnTo>
                  <a:pt x="9420" y="930745"/>
                </a:lnTo>
                <a:lnTo>
                  <a:pt x="2377" y="883545"/>
                </a:lnTo>
                <a:lnTo>
                  <a:pt x="0" y="835532"/>
                </a:lnTo>
                <a:lnTo>
                  <a:pt x="0" y="485774"/>
                </a:lnTo>
                <a:lnTo>
                  <a:pt x="2377" y="437762"/>
                </a:lnTo>
                <a:lnTo>
                  <a:pt x="9420" y="390562"/>
                </a:lnTo>
                <a:lnTo>
                  <a:pt x="20997" y="344494"/>
                </a:lnTo>
                <a:lnTo>
                  <a:pt x="36977" y="299876"/>
                </a:lnTo>
                <a:lnTo>
                  <a:pt x="57227" y="257028"/>
                </a:lnTo>
                <a:lnTo>
                  <a:pt x="81615" y="216266"/>
                </a:lnTo>
                <a:lnTo>
                  <a:pt x="110010" y="177911"/>
                </a:lnTo>
                <a:lnTo>
                  <a:pt x="142280" y="142280"/>
                </a:lnTo>
                <a:lnTo>
                  <a:pt x="177911" y="110010"/>
                </a:lnTo>
                <a:lnTo>
                  <a:pt x="216266" y="81616"/>
                </a:lnTo>
                <a:lnTo>
                  <a:pt x="257028" y="57227"/>
                </a:lnTo>
                <a:lnTo>
                  <a:pt x="299876" y="36977"/>
                </a:lnTo>
                <a:lnTo>
                  <a:pt x="344494" y="20997"/>
                </a:lnTo>
                <a:lnTo>
                  <a:pt x="390562" y="9420"/>
                </a:lnTo>
                <a:lnTo>
                  <a:pt x="437762" y="2377"/>
                </a:lnTo>
                <a:lnTo>
                  <a:pt x="485774" y="0"/>
                </a:lnTo>
                <a:lnTo>
                  <a:pt x="15744824" y="0"/>
                </a:lnTo>
                <a:lnTo>
                  <a:pt x="15792837" y="2377"/>
                </a:lnTo>
                <a:lnTo>
                  <a:pt x="15840037" y="9420"/>
                </a:lnTo>
                <a:lnTo>
                  <a:pt x="15886105" y="20997"/>
                </a:lnTo>
                <a:lnTo>
                  <a:pt x="15930722" y="36977"/>
                </a:lnTo>
                <a:lnTo>
                  <a:pt x="15973571" y="57227"/>
                </a:lnTo>
                <a:lnTo>
                  <a:pt x="16014332" y="81616"/>
                </a:lnTo>
                <a:lnTo>
                  <a:pt x="16052688" y="110010"/>
                </a:lnTo>
                <a:lnTo>
                  <a:pt x="16088319" y="142280"/>
                </a:lnTo>
                <a:lnTo>
                  <a:pt x="16120589" y="177911"/>
                </a:lnTo>
                <a:lnTo>
                  <a:pt x="16148984" y="216266"/>
                </a:lnTo>
                <a:lnTo>
                  <a:pt x="16173372" y="257028"/>
                </a:lnTo>
                <a:lnTo>
                  <a:pt x="16193622" y="299876"/>
                </a:lnTo>
                <a:lnTo>
                  <a:pt x="16209601" y="344494"/>
                </a:lnTo>
                <a:lnTo>
                  <a:pt x="16221179" y="390562"/>
                </a:lnTo>
                <a:lnTo>
                  <a:pt x="16228222" y="437762"/>
                </a:lnTo>
                <a:lnTo>
                  <a:pt x="16230599" y="485774"/>
                </a:lnTo>
                <a:lnTo>
                  <a:pt x="16230599" y="835532"/>
                </a:lnTo>
                <a:lnTo>
                  <a:pt x="16228222" y="883545"/>
                </a:lnTo>
                <a:lnTo>
                  <a:pt x="16221179" y="930745"/>
                </a:lnTo>
                <a:lnTo>
                  <a:pt x="16209601" y="976813"/>
                </a:lnTo>
                <a:lnTo>
                  <a:pt x="16193622" y="1021430"/>
                </a:lnTo>
                <a:lnTo>
                  <a:pt x="16173372" y="1064279"/>
                </a:lnTo>
                <a:lnTo>
                  <a:pt x="16148984" y="1105040"/>
                </a:lnTo>
                <a:lnTo>
                  <a:pt x="16120589" y="1143396"/>
                </a:lnTo>
                <a:lnTo>
                  <a:pt x="16088319" y="1179027"/>
                </a:lnTo>
                <a:lnTo>
                  <a:pt x="16052688" y="1211297"/>
                </a:lnTo>
                <a:lnTo>
                  <a:pt x="16014332" y="1239691"/>
                </a:lnTo>
                <a:lnTo>
                  <a:pt x="15973571" y="1264080"/>
                </a:lnTo>
                <a:lnTo>
                  <a:pt x="15930722" y="1284330"/>
                </a:lnTo>
                <a:lnTo>
                  <a:pt x="15886105" y="1300310"/>
                </a:lnTo>
                <a:lnTo>
                  <a:pt x="15840037" y="1311887"/>
                </a:lnTo>
                <a:lnTo>
                  <a:pt x="15792837" y="1318930"/>
                </a:lnTo>
                <a:lnTo>
                  <a:pt x="15744824" y="1321307"/>
                </a:lnTo>
                <a:close/>
              </a:path>
            </a:pathLst>
          </a:custGeom>
          <a:solidFill>
            <a:srgbClr val="6EB1B0"/>
          </a:solidFill>
        </p:spPr>
        <p:txBody>
          <a:bodyPr wrap="square" lIns="0" tIns="0" rIns="0" bIns="0" rtlCol="0"/>
          <a:lstStyle/>
          <a:p>
            <a:endParaRPr/>
          </a:p>
        </p:txBody>
      </p:sp>
      <p:sp>
        <p:nvSpPr>
          <p:cNvPr id="10" name="object 10"/>
          <p:cNvSpPr/>
          <p:nvPr/>
        </p:nvSpPr>
        <p:spPr>
          <a:xfrm>
            <a:off x="1028700" y="7936991"/>
            <a:ext cx="16230600" cy="1321435"/>
          </a:xfrm>
          <a:custGeom>
            <a:avLst/>
            <a:gdLst/>
            <a:ahLst/>
            <a:cxnLst/>
            <a:rect l="l" t="t" r="r" b="b"/>
            <a:pathLst>
              <a:path w="16230600" h="1321434">
                <a:moveTo>
                  <a:pt x="15744824" y="1321307"/>
                </a:moveTo>
                <a:lnTo>
                  <a:pt x="485774" y="1321307"/>
                </a:lnTo>
                <a:lnTo>
                  <a:pt x="437762" y="1318930"/>
                </a:lnTo>
                <a:lnTo>
                  <a:pt x="390562" y="1311887"/>
                </a:lnTo>
                <a:lnTo>
                  <a:pt x="344494" y="1300310"/>
                </a:lnTo>
                <a:lnTo>
                  <a:pt x="299876" y="1284330"/>
                </a:lnTo>
                <a:lnTo>
                  <a:pt x="257028" y="1264080"/>
                </a:lnTo>
                <a:lnTo>
                  <a:pt x="216266" y="1239691"/>
                </a:lnTo>
                <a:lnTo>
                  <a:pt x="177911" y="1211297"/>
                </a:lnTo>
                <a:lnTo>
                  <a:pt x="142280" y="1179027"/>
                </a:lnTo>
                <a:lnTo>
                  <a:pt x="110010" y="1143396"/>
                </a:lnTo>
                <a:lnTo>
                  <a:pt x="81615" y="1105040"/>
                </a:lnTo>
                <a:lnTo>
                  <a:pt x="57227" y="1064279"/>
                </a:lnTo>
                <a:lnTo>
                  <a:pt x="36977" y="1021430"/>
                </a:lnTo>
                <a:lnTo>
                  <a:pt x="20997" y="976813"/>
                </a:lnTo>
                <a:lnTo>
                  <a:pt x="9420" y="930745"/>
                </a:lnTo>
                <a:lnTo>
                  <a:pt x="2377" y="883545"/>
                </a:lnTo>
                <a:lnTo>
                  <a:pt x="0" y="835532"/>
                </a:lnTo>
                <a:lnTo>
                  <a:pt x="0" y="485774"/>
                </a:lnTo>
                <a:lnTo>
                  <a:pt x="2377" y="437762"/>
                </a:lnTo>
                <a:lnTo>
                  <a:pt x="9420" y="390562"/>
                </a:lnTo>
                <a:lnTo>
                  <a:pt x="20997" y="344494"/>
                </a:lnTo>
                <a:lnTo>
                  <a:pt x="36977" y="299876"/>
                </a:lnTo>
                <a:lnTo>
                  <a:pt x="57227" y="257028"/>
                </a:lnTo>
                <a:lnTo>
                  <a:pt x="81615" y="216266"/>
                </a:lnTo>
                <a:lnTo>
                  <a:pt x="110010" y="177911"/>
                </a:lnTo>
                <a:lnTo>
                  <a:pt x="142280" y="142280"/>
                </a:lnTo>
                <a:lnTo>
                  <a:pt x="177911" y="110010"/>
                </a:lnTo>
                <a:lnTo>
                  <a:pt x="216266" y="81616"/>
                </a:lnTo>
                <a:lnTo>
                  <a:pt x="257028" y="57227"/>
                </a:lnTo>
                <a:lnTo>
                  <a:pt x="299876" y="36977"/>
                </a:lnTo>
                <a:lnTo>
                  <a:pt x="344494" y="20997"/>
                </a:lnTo>
                <a:lnTo>
                  <a:pt x="390562" y="9420"/>
                </a:lnTo>
                <a:lnTo>
                  <a:pt x="437762" y="2377"/>
                </a:lnTo>
                <a:lnTo>
                  <a:pt x="485774" y="0"/>
                </a:lnTo>
                <a:lnTo>
                  <a:pt x="15744824" y="0"/>
                </a:lnTo>
                <a:lnTo>
                  <a:pt x="15792837" y="2377"/>
                </a:lnTo>
                <a:lnTo>
                  <a:pt x="15840037" y="9420"/>
                </a:lnTo>
                <a:lnTo>
                  <a:pt x="15886105" y="20997"/>
                </a:lnTo>
                <a:lnTo>
                  <a:pt x="15930722" y="36977"/>
                </a:lnTo>
                <a:lnTo>
                  <a:pt x="15973571" y="57227"/>
                </a:lnTo>
                <a:lnTo>
                  <a:pt x="16014332" y="81616"/>
                </a:lnTo>
                <a:lnTo>
                  <a:pt x="16052688" y="110010"/>
                </a:lnTo>
                <a:lnTo>
                  <a:pt x="16088319" y="142280"/>
                </a:lnTo>
                <a:lnTo>
                  <a:pt x="16120589" y="177911"/>
                </a:lnTo>
                <a:lnTo>
                  <a:pt x="16148984" y="216266"/>
                </a:lnTo>
                <a:lnTo>
                  <a:pt x="16173372" y="257028"/>
                </a:lnTo>
                <a:lnTo>
                  <a:pt x="16193622" y="299876"/>
                </a:lnTo>
                <a:lnTo>
                  <a:pt x="16209601" y="344494"/>
                </a:lnTo>
                <a:lnTo>
                  <a:pt x="16221179" y="390562"/>
                </a:lnTo>
                <a:lnTo>
                  <a:pt x="16228222" y="437762"/>
                </a:lnTo>
                <a:lnTo>
                  <a:pt x="16230599" y="485774"/>
                </a:lnTo>
                <a:lnTo>
                  <a:pt x="16230599" y="835532"/>
                </a:lnTo>
                <a:lnTo>
                  <a:pt x="16228222" y="883545"/>
                </a:lnTo>
                <a:lnTo>
                  <a:pt x="16221179" y="930745"/>
                </a:lnTo>
                <a:lnTo>
                  <a:pt x="16209601" y="976813"/>
                </a:lnTo>
                <a:lnTo>
                  <a:pt x="16193622" y="1021430"/>
                </a:lnTo>
                <a:lnTo>
                  <a:pt x="16173372" y="1064279"/>
                </a:lnTo>
                <a:lnTo>
                  <a:pt x="16148984" y="1105040"/>
                </a:lnTo>
                <a:lnTo>
                  <a:pt x="16120589" y="1143396"/>
                </a:lnTo>
                <a:lnTo>
                  <a:pt x="16088319" y="1179027"/>
                </a:lnTo>
                <a:lnTo>
                  <a:pt x="16052688" y="1211297"/>
                </a:lnTo>
                <a:lnTo>
                  <a:pt x="16014332" y="1239691"/>
                </a:lnTo>
                <a:lnTo>
                  <a:pt x="15973571" y="1264080"/>
                </a:lnTo>
                <a:lnTo>
                  <a:pt x="15930722" y="1284330"/>
                </a:lnTo>
                <a:lnTo>
                  <a:pt x="15886105" y="1300310"/>
                </a:lnTo>
                <a:lnTo>
                  <a:pt x="15840037" y="1311887"/>
                </a:lnTo>
                <a:lnTo>
                  <a:pt x="15792837" y="1318930"/>
                </a:lnTo>
                <a:lnTo>
                  <a:pt x="15744824" y="1321307"/>
                </a:lnTo>
                <a:close/>
              </a:path>
            </a:pathLst>
          </a:custGeom>
          <a:solidFill>
            <a:srgbClr val="69BDBA"/>
          </a:solidFill>
        </p:spPr>
        <p:txBody>
          <a:bodyPr wrap="square" lIns="0" tIns="0" rIns="0" bIns="0" rtlCol="0"/>
          <a:lstStyle/>
          <a:p>
            <a:endParaRPr/>
          </a:p>
        </p:txBody>
      </p:sp>
      <p:sp>
        <p:nvSpPr>
          <p:cNvPr id="11" name="object 11"/>
          <p:cNvSpPr txBox="1"/>
          <p:nvPr/>
        </p:nvSpPr>
        <p:spPr>
          <a:xfrm>
            <a:off x="1206499" y="2347411"/>
            <a:ext cx="15679419" cy="6635750"/>
          </a:xfrm>
          <a:prstGeom prst="rect">
            <a:avLst/>
          </a:prstGeom>
        </p:spPr>
        <p:txBody>
          <a:bodyPr vert="horz" wrap="square" lIns="0" tIns="65405" rIns="0" bIns="0" rtlCol="0">
            <a:spAutoFit/>
          </a:bodyPr>
          <a:lstStyle/>
          <a:p>
            <a:pPr marL="12700" marR="414020">
              <a:lnSpc>
                <a:spcPts val="3229"/>
              </a:lnSpc>
              <a:spcBef>
                <a:spcPts val="515"/>
              </a:spcBef>
            </a:pPr>
            <a:r>
              <a:rPr sz="3000" b="1" spc="-125" dirty="0">
                <a:solidFill>
                  <a:srgbClr val="FFFFFF"/>
                </a:solidFill>
                <a:latin typeface="Trebuchet MS"/>
                <a:cs typeface="Trebuchet MS"/>
              </a:rPr>
              <a:t>Event:</a:t>
            </a:r>
            <a:r>
              <a:rPr sz="3000" b="1" spc="-100" dirty="0">
                <a:solidFill>
                  <a:srgbClr val="FFFFFF"/>
                </a:solidFill>
                <a:latin typeface="Trebuchet MS"/>
                <a:cs typeface="Trebuchet MS"/>
              </a:rPr>
              <a:t> </a:t>
            </a:r>
            <a:r>
              <a:rPr sz="3000" spc="-105" dirty="0">
                <a:solidFill>
                  <a:srgbClr val="FFFFFF"/>
                </a:solidFill>
                <a:latin typeface="Trebuchet MS"/>
                <a:cs typeface="Trebuchet MS"/>
              </a:rPr>
              <a:t>the</a:t>
            </a:r>
            <a:r>
              <a:rPr sz="3000" spc="-120" dirty="0">
                <a:solidFill>
                  <a:srgbClr val="FFFFFF"/>
                </a:solidFill>
                <a:latin typeface="Trebuchet MS"/>
                <a:cs typeface="Trebuchet MS"/>
              </a:rPr>
              <a:t> </a:t>
            </a:r>
            <a:r>
              <a:rPr sz="3000" dirty="0">
                <a:solidFill>
                  <a:srgbClr val="FFFFFF"/>
                </a:solidFill>
                <a:latin typeface="Trebuchet MS"/>
                <a:cs typeface="Trebuchet MS"/>
              </a:rPr>
              <a:t>legal</a:t>
            </a:r>
            <a:r>
              <a:rPr sz="3000" spc="-225" dirty="0">
                <a:solidFill>
                  <a:srgbClr val="FFFFFF"/>
                </a:solidFill>
                <a:latin typeface="Trebuchet MS"/>
                <a:cs typeface="Trebuchet MS"/>
              </a:rPr>
              <a:t> </a:t>
            </a:r>
            <a:r>
              <a:rPr sz="3000" spc="-110" dirty="0">
                <a:solidFill>
                  <a:srgbClr val="FFFFFF"/>
                </a:solidFill>
                <a:latin typeface="Trebuchet MS"/>
                <a:cs typeface="Trebuchet MS"/>
              </a:rPr>
              <a:t>event</a:t>
            </a:r>
            <a:r>
              <a:rPr sz="3000" spc="-114" dirty="0">
                <a:solidFill>
                  <a:srgbClr val="FFFFFF"/>
                </a:solidFill>
                <a:latin typeface="Trebuchet MS"/>
                <a:cs typeface="Trebuchet MS"/>
              </a:rPr>
              <a:t> </a:t>
            </a:r>
            <a:r>
              <a:rPr sz="3000" spc="-90" dirty="0">
                <a:solidFill>
                  <a:srgbClr val="FFFFFF"/>
                </a:solidFill>
                <a:latin typeface="Trebuchet MS"/>
                <a:cs typeface="Trebuchet MS"/>
              </a:rPr>
              <a:t>for</a:t>
            </a:r>
            <a:r>
              <a:rPr sz="3000" spc="-135" dirty="0">
                <a:solidFill>
                  <a:srgbClr val="FFFFFF"/>
                </a:solidFill>
                <a:latin typeface="Trebuchet MS"/>
                <a:cs typeface="Trebuchet MS"/>
              </a:rPr>
              <a:t> </a:t>
            </a:r>
            <a:r>
              <a:rPr sz="3000" spc="-70" dirty="0">
                <a:solidFill>
                  <a:srgbClr val="FFFFFF"/>
                </a:solidFill>
                <a:latin typeface="Trebuchet MS"/>
                <a:cs typeface="Trebuchet MS"/>
              </a:rPr>
              <a:t>which</a:t>
            </a:r>
            <a:r>
              <a:rPr sz="3000" spc="-135" dirty="0">
                <a:solidFill>
                  <a:srgbClr val="FFFFFF"/>
                </a:solidFill>
                <a:latin typeface="Trebuchet MS"/>
                <a:cs typeface="Trebuchet MS"/>
              </a:rPr>
              <a:t> </a:t>
            </a:r>
            <a:r>
              <a:rPr sz="3000" spc="-85" dirty="0">
                <a:solidFill>
                  <a:srgbClr val="FFFFFF"/>
                </a:solidFill>
                <a:latin typeface="Trebuchet MS"/>
                <a:cs typeface="Trebuchet MS"/>
              </a:rPr>
              <a:t>you</a:t>
            </a:r>
            <a:r>
              <a:rPr sz="3000" spc="-120" dirty="0">
                <a:solidFill>
                  <a:srgbClr val="FFFFFF"/>
                </a:solidFill>
                <a:latin typeface="Trebuchet MS"/>
                <a:cs typeface="Trebuchet MS"/>
              </a:rPr>
              <a:t> </a:t>
            </a:r>
            <a:r>
              <a:rPr sz="3000" dirty="0">
                <a:solidFill>
                  <a:srgbClr val="FFFFFF"/>
                </a:solidFill>
                <a:latin typeface="Trebuchet MS"/>
                <a:cs typeface="Trebuchet MS"/>
              </a:rPr>
              <a:t>are</a:t>
            </a:r>
            <a:r>
              <a:rPr sz="3000" spc="-114" dirty="0">
                <a:solidFill>
                  <a:srgbClr val="FFFFFF"/>
                </a:solidFill>
                <a:latin typeface="Trebuchet MS"/>
                <a:cs typeface="Trebuchet MS"/>
              </a:rPr>
              <a:t> </a:t>
            </a:r>
            <a:r>
              <a:rPr sz="3000" spc="-25" dirty="0">
                <a:solidFill>
                  <a:srgbClr val="FFFFFF"/>
                </a:solidFill>
                <a:latin typeface="Trebuchet MS"/>
                <a:cs typeface="Trebuchet MS"/>
              </a:rPr>
              <a:t>advising</a:t>
            </a:r>
            <a:r>
              <a:rPr sz="3000" spc="-120" dirty="0">
                <a:solidFill>
                  <a:srgbClr val="FFFFFF"/>
                </a:solidFill>
                <a:latin typeface="Trebuchet MS"/>
                <a:cs typeface="Trebuchet MS"/>
              </a:rPr>
              <a:t> </a:t>
            </a:r>
            <a:r>
              <a:rPr sz="3000" spc="-114" dirty="0">
                <a:solidFill>
                  <a:srgbClr val="FFFFFF"/>
                </a:solidFill>
                <a:latin typeface="Trebuchet MS"/>
                <a:cs typeface="Trebuchet MS"/>
              </a:rPr>
              <a:t>(e.g.</a:t>
            </a:r>
            <a:r>
              <a:rPr sz="3000" spc="-110" dirty="0">
                <a:solidFill>
                  <a:srgbClr val="FFFFFF"/>
                </a:solidFill>
                <a:latin typeface="Trebuchet MS"/>
                <a:cs typeface="Trebuchet MS"/>
              </a:rPr>
              <a:t> </a:t>
            </a:r>
            <a:r>
              <a:rPr sz="3000" spc="-125" dirty="0">
                <a:solidFill>
                  <a:srgbClr val="FFFFFF"/>
                </a:solidFill>
                <a:latin typeface="Trebuchet MS"/>
                <a:cs typeface="Trebuchet MS"/>
              </a:rPr>
              <a:t>interest</a:t>
            </a:r>
            <a:r>
              <a:rPr sz="3000" spc="-100" dirty="0">
                <a:solidFill>
                  <a:srgbClr val="FFFFFF"/>
                </a:solidFill>
                <a:latin typeface="Trebuchet MS"/>
                <a:cs typeface="Trebuchet MS"/>
              </a:rPr>
              <a:t> </a:t>
            </a:r>
            <a:r>
              <a:rPr sz="3000" spc="-145" dirty="0">
                <a:solidFill>
                  <a:srgbClr val="FFFFFF"/>
                </a:solidFill>
                <a:latin typeface="Trebuchet MS"/>
                <a:cs typeface="Trebuchet MS"/>
              </a:rPr>
              <a:t>in</a:t>
            </a:r>
            <a:r>
              <a:rPr sz="3000" spc="-90" dirty="0">
                <a:solidFill>
                  <a:srgbClr val="FFFFFF"/>
                </a:solidFill>
                <a:latin typeface="Trebuchet MS"/>
                <a:cs typeface="Trebuchet MS"/>
              </a:rPr>
              <a:t> </a:t>
            </a:r>
            <a:r>
              <a:rPr sz="3000" spc="-135" dirty="0">
                <a:solidFill>
                  <a:srgbClr val="FFFFFF"/>
                </a:solidFill>
                <a:latin typeface="Trebuchet MS"/>
                <a:cs typeface="Trebuchet MS"/>
              </a:rPr>
              <a:t>family</a:t>
            </a:r>
            <a:r>
              <a:rPr sz="3000" spc="-90" dirty="0">
                <a:solidFill>
                  <a:srgbClr val="FFFFFF"/>
                </a:solidFill>
                <a:latin typeface="Trebuchet MS"/>
                <a:cs typeface="Trebuchet MS"/>
              </a:rPr>
              <a:t> </a:t>
            </a:r>
            <a:r>
              <a:rPr sz="3000" spc="-135" dirty="0">
                <a:solidFill>
                  <a:srgbClr val="FFFFFF"/>
                </a:solidFill>
                <a:latin typeface="Trebuchet MS"/>
                <a:cs typeface="Trebuchet MS"/>
              </a:rPr>
              <a:t>home).</a:t>
            </a:r>
            <a:r>
              <a:rPr sz="3000" spc="-90" dirty="0">
                <a:solidFill>
                  <a:srgbClr val="FFFFFF"/>
                </a:solidFill>
                <a:latin typeface="Trebuchet MS"/>
                <a:cs typeface="Trebuchet MS"/>
              </a:rPr>
              <a:t> </a:t>
            </a:r>
            <a:r>
              <a:rPr sz="3000" spc="70" dirty="0">
                <a:solidFill>
                  <a:srgbClr val="FFFFFF"/>
                </a:solidFill>
                <a:latin typeface="Trebuchet MS"/>
                <a:cs typeface="Trebuchet MS"/>
              </a:rPr>
              <a:t>A</a:t>
            </a:r>
            <a:r>
              <a:rPr sz="3000" spc="-120" dirty="0">
                <a:solidFill>
                  <a:srgbClr val="FFFFFF"/>
                </a:solidFill>
                <a:latin typeface="Trebuchet MS"/>
                <a:cs typeface="Trebuchet MS"/>
              </a:rPr>
              <a:t> </a:t>
            </a:r>
            <a:r>
              <a:rPr sz="3000" spc="-40" dirty="0">
                <a:solidFill>
                  <a:srgbClr val="FFFFFF"/>
                </a:solidFill>
                <a:latin typeface="Trebuchet MS"/>
                <a:cs typeface="Trebuchet MS"/>
              </a:rPr>
              <a:t>single</a:t>
            </a:r>
            <a:r>
              <a:rPr sz="3000" spc="-120" dirty="0">
                <a:solidFill>
                  <a:srgbClr val="FFFFFF"/>
                </a:solidFill>
                <a:latin typeface="Trebuchet MS"/>
                <a:cs typeface="Trebuchet MS"/>
              </a:rPr>
              <a:t> </a:t>
            </a:r>
            <a:r>
              <a:rPr sz="3000" spc="-20" dirty="0">
                <a:solidFill>
                  <a:srgbClr val="FFFFFF"/>
                </a:solidFill>
                <a:latin typeface="Trebuchet MS"/>
                <a:cs typeface="Trebuchet MS"/>
              </a:rPr>
              <a:t>event </a:t>
            </a:r>
            <a:r>
              <a:rPr sz="3000" spc="-114" dirty="0">
                <a:solidFill>
                  <a:srgbClr val="FFFFFF"/>
                </a:solidFill>
                <a:latin typeface="Trebuchet MS"/>
                <a:cs typeface="Trebuchet MS"/>
              </a:rPr>
              <a:t>usually</a:t>
            </a:r>
            <a:r>
              <a:rPr sz="3000" spc="-85" dirty="0">
                <a:solidFill>
                  <a:srgbClr val="FFFFFF"/>
                </a:solidFill>
                <a:latin typeface="Trebuchet MS"/>
                <a:cs typeface="Trebuchet MS"/>
              </a:rPr>
              <a:t> </a:t>
            </a:r>
            <a:r>
              <a:rPr sz="3000" dirty="0">
                <a:solidFill>
                  <a:srgbClr val="FFFFFF"/>
                </a:solidFill>
                <a:latin typeface="Trebuchet MS"/>
                <a:cs typeface="Trebuchet MS"/>
              </a:rPr>
              <a:t>has</a:t>
            </a:r>
            <a:r>
              <a:rPr sz="3000" spc="-80" dirty="0">
                <a:solidFill>
                  <a:srgbClr val="FFFFFF"/>
                </a:solidFill>
                <a:latin typeface="Trebuchet MS"/>
                <a:cs typeface="Trebuchet MS"/>
              </a:rPr>
              <a:t> </a:t>
            </a:r>
            <a:r>
              <a:rPr sz="3000" spc="-145" dirty="0">
                <a:solidFill>
                  <a:srgbClr val="FFFFFF"/>
                </a:solidFill>
                <a:latin typeface="Trebuchet MS"/>
                <a:cs typeface="Trebuchet MS"/>
              </a:rPr>
              <a:t>multiple</a:t>
            </a:r>
            <a:r>
              <a:rPr sz="3000" spc="-85" dirty="0">
                <a:solidFill>
                  <a:srgbClr val="FFFFFF"/>
                </a:solidFill>
                <a:latin typeface="Trebuchet MS"/>
                <a:cs typeface="Trebuchet MS"/>
              </a:rPr>
              <a:t> </a:t>
            </a:r>
            <a:r>
              <a:rPr sz="3000" dirty="0">
                <a:solidFill>
                  <a:srgbClr val="FFFFFF"/>
                </a:solidFill>
                <a:latin typeface="Trebuchet MS"/>
                <a:cs typeface="Trebuchet MS"/>
              </a:rPr>
              <a:t>IRACs</a:t>
            </a:r>
            <a:r>
              <a:rPr sz="3000" spc="-80" dirty="0">
                <a:solidFill>
                  <a:srgbClr val="FFFFFF"/>
                </a:solidFill>
                <a:latin typeface="Trebuchet MS"/>
                <a:cs typeface="Trebuchet MS"/>
              </a:rPr>
              <a:t> </a:t>
            </a:r>
            <a:r>
              <a:rPr sz="3000" spc="-60" dirty="0">
                <a:solidFill>
                  <a:srgbClr val="FFFFFF"/>
                </a:solidFill>
                <a:latin typeface="Trebuchet MS"/>
                <a:cs typeface="Trebuchet MS"/>
              </a:rPr>
              <a:t>(at</a:t>
            </a:r>
            <a:r>
              <a:rPr sz="3000" spc="-80" dirty="0">
                <a:solidFill>
                  <a:srgbClr val="FFFFFF"/>
                </a:solidFill>
                <a:latin typeface="Trebuchet MS"/>
                <a:cs typeface="Trebuchet MS"/>
              </a:rPr>
              <a:t> </a:t>
            </a:r>
            <a:r>
              <a:rPr sz="3000" spc="-60" dirty="0">
                <a:solidFill>
                  <a:srgbClr val="FFFFFF"/>
                </a:solidFill>
                <a:latin typeface="Trebuchet MS"/>
                <a:cs typeface="Trebuchet MS"/>
              </a:rPr>
              <a:t>least</a:t>
            </a:r>
            <a:r>
              <a:rPr sz="3000" spc="-85" dirty="0">
                <a:solidFill>
                  <a:srgbClr val="FFFFFF"/>
                </a:solidFill>
                <a:latin typeface="Trebuchet MS"/>
                <a:cs typeface="Trebuchet MS"/>
              </a:rPr>
              <a:t> </a:t>
            </a:r>
            <a:r>
              <a:rPr sz="3000" dirty="0">
                <a:solidFill>
                  <a:srgbClr val="FFFFFF"/>
                </a:solidFill>
                <a:latin typeface="Trebuchet MS"/>
                <a:cs typeface="Trebuchet MS"/>
              </a:rPr>
              <a:t>one</a:t>
            </a:r>
            <a:r>
              <a:rPr sz="3000" spc="-80" dirty="0">
                <a:solidFill>
                  <a:srgbClr val="FFFFFF"/>
                </a:solidFill>
                <a:latin typeface="Trebuchet MS"/>
                <a:cs typeface="Trebuchet MS"/>
              </a:rPr>
              <a:t> </a:t>
            </a:r>
            <a:r>
              <a:rPr sz="3000" dirty="0">
                <a:solidFill>
                  <a:srgbClr val="FFFFFF"/>
                </a:solidFill>
                <a:latin typeface="Trebuchet MS"/>
                <a:cs typeface="Trebuchet MS"/>
              </a:rPr>
              <a:t>paragraph</a:t>
            </a:r>
            <a:r>
              <a:rPr sz="3000" spc="-80" dirty="0">
                <a:solidFill>
                  <a:srgbClr val="FFFFFF"/>
                </a:solidFill>
                <a:latin typeface="Trebuchet MS"/>
                <a:cs typeface="Trebuchet MS"/>
              </a:rPr>
              <a:t> </a:t>
            </a:r>
            <a:r>
              <a:rPr sz="3000" spc="-10" dirty="0">
                <a:solidFill>
                  <a:srgbClr val="FFFFFF"/>
                </a:solidFill>
                <a:latin typeface="Trebuchet MS"/>
                <a:cs typeface="Trebuchet MS"/>
              </a:rPr>
              <a:t>each)</a:t>
            </a:r>
            <a:endParaRPr sz="3000">
              <a:latin typeface="Trebuchet MS"/>
              <a:cs typeface="Trebuchet MS"/>
            </a:endParaRPr>
          </a:p>
          <a:p>
            <a:pPr>
              <a:lnSpc>
                <a:spcPct val="100000"/>
              </a:lnSpc>
              <a:spcBef>
                <a:spcPts val="1480"/>
              </a:spcBef>
            </a:pPr>
            <a:endParaRPr sz="3000">
              <a:latin typeface="Trebuchet MS"/>
              <a:cs typeface="Trebuchet MS"/>
            </a:endParaRPr>
          </a:p>
          <a:p>
            <a:pPr marL="12700" marR="487045">
              <a:lnSpc>
                <a:spcPts val="3080"/>
              </a:lnSpc>
            </a:pPr>
            <a:r>
              <a:rPr sz="2800" b="1" dirty="0">
                <a:solidFill>
                  <a:srgbClr val="FFFFFF"/>
                </a:solidFill>
                <a:latin typeface="Trebuchet MS"/>
                <a:cs typeface="Trebuchet MS"/>
              </a:rPr>
              <a:t>Issue</a:t>
            </a:r>
            <a:r>
              <a:rPr sz="2800" dirty="0">
                <a:solidFill>
                  <a:srgbClr val="FFFFFF"/>
                </a:solidFill>
                <a:latin typeface="Trebuchet MS"/>
                <a:cs typeface="Trebuchet MS"/>
              </a:rPr>
              <a:t>:</a:t>
            </a:r>
            <a:r>
              <a:rPr sz="2800" spc="-210" dirty="0">
                <a:solidFill>
                  <a:srgbClr val="FFFFFF"/>
                </a:solidFill>
                <a:latin typeface="Trebuchet MS"/>
                <a:cs typeface="Trebuchet MS"/>
              </a:rPr>
              <a:t> </a:t>
            </a:r>
            <a:r>
              <a:rPr sz="2800" spc="-110" dirty="0">
                <a:solidFill>
                  <a:srgbClr val="FFFFFF"/>
                </a:solidFill>
                <a:latin typeface="Trebuchet MS"/>
                <a:cs typeface="Trebuchet MS"/>
              </a:rPr>
              <a:t>identify</a:t>
            </a:r>
            <a:r>
              <a:rPr sz="2800" spc="-100" dirty="0">
                <a:solidFill>
                  <a:srgbClr val="FFFFFF"/>
                </a:solidFill>
                <a:latin typeface="Trebuchet MS"/>
                <a:cs typeface="Trebuchet MS"/>
              </a:rPr>
              <a:t> the</a:t>
            </a:r>
            <a:r>
              <a:rPr sz="2800" spc="-110" dirty="0">
                <a:solidFill>
                  <a:srgbClr val="FFFFFF"/>
                </a:solidFill>
                <a:latin typeface="Trebuchet MS"/>
                <a:cs typeface="Trebuchet MS"/>
              </a:rPr>
              <a:t> </a:t>
            </a:r>
            <a:r>
              <a:rPr sz="2800" dirty="0">
                <a:solidFill>
                  <a:srgbClr val="FFFFFF"/>
                </a:solidFill>
                <a:latin typeface="Trebuchet MS"/>
                <a:cs typeface="Trebuchet MS"/>
              </a:rPr>
              <a:t>legal</a:t>
            </a:r>
            <a:r>
              <a:rPr sz="2800" spc="-160" dirty="0">
                <a:solidFill>
                  <a:srgbClr val="FFFFFF"/>
                </a:solidFill>
                <a:latin typeface="Trebuchet MS"/>
                <a:cs typeface="Trebuchet MS"/>
              </a:rPr>
              <a:t> </a:t>
            </a:r>
            <a:r>
              <a:rPr sz="2800" spc="-45" dirty="0">
                <a:solidFill>
                  <a:srgbClr val="FFFFFF"/>
                </a:solidFill>
                <a:latin typeface="Trebuchet MS"/>
                <a:cs typeface="Trebuchet MS"/>
              </a:rPr>
              <a:t>issues</a:t>
            </a:r>
            <a:r>
              <a:rPr sz="2800" spc="-120" dirty="0">
                <a:solidFill>
                  <a:srgbClr val="FFFFFF"/>
                </a:solidFill>
                <a:latin typeface="Trebuchet MS"/>
                <a:cs typeface="Trebuchet MS"/>
              </a:rPr>
              <a:t> </a:t>
            </a:r>
            <a:r>
              <a:rPr sz="2800" spc="-80" dirty="0">
                <a:solidFill>
                  <a:srgbClr val="FFFFFF"/>
                </a:solidFill>
                <a:latin typeface="Trebuchet MS"/>
                <a:cs typeface="Trebuchet MS"/>
              </a:rPr>
              <a:t>you</a:t>
            </a:r>
            <a:r>
              <a:rPr sz="2800" spc="-114" dirty="0">
                <a:solidFill>
                  <a:srgbClr val="FFFFFF"/>
                </a:solidFill>
                <a:latin typeface="Trebuchet MS"/>
                <a:cs typeface="Trebuchet MS"/>
              </a:rPr>
              <a:t> </a:t>
            </a:r>
            <a:r>
              <a:rPr sz="2800" dirty="0">
                <a:solidFill>
                  <a:srgbClr val="FFFFFF"/>
                </a:solidFill>
                <a:latin typeface="Trebuchet MS"/>
                <a:cs typeface="Trebuchet MS"/>
              </a:rPr>
              <a:t>are</a:t>
            </a:r>
            <a:r>
              <a:rPr sz="2800" spc="-120" dirty="0">
                <a:solidFill>
                  <a:srgbClr val="FFFFFF"/>
                </a:solidFill>
                <a:latin typeface="Trebuchet MS"/>
                <a:cs typeface="Trebuchet MS"/>
              </a:rPr>
              <a:t> </a:t>
            </a:r>
            <a:r>
              <a:rPr sz="2800" spc="-55" dirty="0">
                <a:solidFill>
                  <a:srgbClr val="FFFFFF"/>
                </a:solidFill>
                <a:latin typeface="Trebuchet MS"/>
                <a:cs typeface="Trebuchet MS"/>
              </a:rPr>
              <a:t>considering;</a:t>
            </a:r>
            <a:r>
              <a:rPr sz="2800" spc="-120" dirty="0">
                <a:solidFill>
                  <a:srgbClr val="FFFFFF"/>
                </a:solidFill>
                <a:latin typeface="Trebuchet MS"/>
                <a:cs typeface="Trebuchet MS"/>
              </a:rPr>
              <a:t> </a:t>
            </a:r>
            <a:r>
              <a:rPr sz="2800" spc="-85" dirty="0">
                <a:solidFill>
                  <a:srgbClr val="FFFFFF"/>
                </a:solidFill>
                <a:latin typeface="Trebuchet MS"/>
                <a:cs typeface="Trebuchet MS"/>
              </a:rPr>
              <a:t>not</a:t>
            </a:r>
            <a:r>
              <a:rPr sz="2800" spc="-120" dirty="0">
                <a:solidFill>
                  <a:srgbClr val="FFFFFF"/>
                </a:solidFill>
                <a:latin typeface="Trebuchet MS"/>
                <a:cs typeface="Trebuchet MS"/>
              </a:rPr>
              <a:t> </a:t>
            </a:r>
            <a:r>
              <a:rPr sz="2800" spc="114" dirty="0">
                <a:solidFill>
                  <a:srgbClr val="FFFFFF"/>
                </a:solidFill>
                <a:latin typeface="Trebuchet MS"/>
                <a:cs typeface="Trebuchet MS"/>
              </a:rPr>
              <a:t>a</a:t>
            </a:r>
            <a:r>
              <a:rPr sz="2800" spc="-120" dirty="0">
                <a:solidFill>
                  <a:srgbClr val="FFFFFF"/>
                </a:solidFill>
                <a:latin typeface="Trebuchet MS"/>
                <a:cs typeface="Trebuchet MS"/>
              </a:rPr>
              <a:t> </a:t>
            </a:r>
            <a:r>
              <a:rPr sz="2800" spc="-125" dirty="0">
                <a:solidFill>
                  <a:srgbClr val="FFFFFF"/>
                </a:solidFill>
                <a:latin typeface="Trebuchet MS"/>
                <a:cs typeface="Trebuchet MS"/>
              </a:rPr>
              <a:t>summary</a:t>
            </a:r>
            <a:r>
              <a:rPr sz="2800" spc="-85" dirty="0">
                <a:solidFill>
                  <a:srgbClr val="FFFFFF"/>
                </a:solidFill>
                <a:latin typeface="Trebuchet MS"/>
                <a:cs typeface="Trebuchet MS"/>
              </a:rPr>
              <a:t> </a:t>
            </a:r>
            <a:r>
              <a:rPr sz="2800" dirty="0">
                <a:solidFill>
                  <a:srgbClr val="FFFFFF"/>
                </a:solidFill>
                <a:latin typeface="Trebuchet MS"/>
                <a:cs typeface="Trebuchet MS"/>
              </a:rPr>
              <a:t>of</a:t>
            </a:r>
            <a:r>
              <a:rPr sz="2800" spc="-120" dirty="0">
                <a:solidFill>
                  <a:srgbClr val="FFFFFF"/>
                </a:solidFill>
                <a:latin typeface="Trebuchet MS"/>
                <a:cs typeface="Trebuchet MS"/>
              </a:rPr>
              <a:t> </a:t>
            </a:r>
            <a:r>
              <a:rPr sz="2800" dirty="0">
                <a:solidFill>
                  <a:srgbClr val="FFFFFF"/>
                </a:solidFill>
                <a:latin typeface="Trebuchet MS"/>
                <a:cs typeface="Trebuchet MS"/>
              </a:rPr>
              <a:t>facts</a:t>
            </a:r>
            <a:r>
              <a:rPr sz="2800" spc="-120" dirty="0">
                <a:solidFill>
                  <a:srgbClr val="FFFFFF"/>
                </a:solidFill>
                <a:latin typeface="Trebuchet MS"/>
                <a:cs typeface="Trebuchet MS"/>
              </a:rPr>
              <a:t> </a:t>
            </a:r>
            <a:r>
              <a:rPr sz="2800" spc="-85" dirty="0">
                <a:solidFill>
                  <a:srgbClr val="FFFFFF"/>
                </a:solidFill>
                <a:latin typeface="Trebuchet MS"/>
                <a:cs typeface="Trebuchet MS"/>
              </a:rPr>
              <a:t>but</a:t>
            </a:r>
            <a:r>
              <a:rPr sz="2800" spc="-120" dirty="0">
                <a:solidFill>
                  <a:srgbClr val="FFFFFF"/>
                </a:solidFill>
                <a:latin typeface="Trebuchet MS"/>
                <a:cs typeface="Trebuchet MS"/>
              </a:rPr>
              <a:t> </a:t>
            </a:r>
            <a:r>
              <a:rPr sz="2800" spc="-170" dirty="0">
                <a:solidFill>
                  <a:srgbClr val="FFFFFF"/>
                </a:solidFill>
                <a:latin typeface="Trebuchet MS"/>
                <a:cs typeface="Trebuchet MS"/>
              </a:rPr>
              <a:t>will</a:t>
            </a:r>
            <a:r>
              <a:rPr sz="2800" spc="-85" dirty="0">
                <a:solidFill>
                  <a:srgbClr val="FFFFFF"/>
                </a:solidFill>
                <a:latin typeface="Trebuchet MS"/>
                <a:cs typeface="Trebuchet MS"/>
              </a:rPr>
              <a:t> </a:t>
            </a:r>
            <a:r>
              <a:rPr sz="2800" spc="-40" dirty="0">
                <a:solidFill>
                  <a:srgbClr val="FFFFFF"/>
                </a:solidFill>
                <a:latin typeface="Trebuchet MS"/>
                <a:cs typeface="Trebuchet MS"/>
              </a:rPr>
              <a:t>arise</a:t>
            </a:r>
            <a:r>
              <a:rPr sz="2800" spc="-114" dirty="0">
                <a:solidFill>
                  <a:srgbClr val="FFFFFF"/>
                </a:solidFill>
                <a:latin typeface="Trebuchet MS"/>
                <a:cs typeface="Trebuchet MS"/>
              </a:rPr>
              <a:t> </a:t>
            </a:r>
            <a:r>
              <a:rPr sz="2800" spc="-120" dirty="0">
                <a:solidFill>
                  <a:srgbClr val="FFFFFF"/>
                </a:solidFill>
                <a:latin typeface="Trebuchet MS"/>
                <a:cs typeface="Trebuchet MS"/>
              </a:rPr>
              <a:t>from</a:t>
            </a:r>
            <a:r>
              <a:rPr sz="2800" spc="-90" dirty="0">
                <a:solidFill>
                  <a:srgbClr val="FFFFFF"/>
                </a:solidFill>
                <a:latin typeface="Trebuchet MS"/>
                <a:cs typeface="Trebuchet MS"/>
              </a:rPr>
              <a:t> </a:t>
            </a:r>
            <a:r>
              <a:rPr sz="2800" spc="-20" dirty="0">
                <a:solidFill>
                  <a:srgbClr val="FFFFFF"/>
                </a:solidFill>
                <a:latin typeface="Trebuchet MS"/>
                <a:cs typeface="Trebuchet MS"/>
              </a:rPr>
              <a:t>them. </a:t>
            </a:r>
            <a:r>
              <a:rPr sz="2800" spc="70" dirty="0">
                <a:solidFill>
                  <a:srgbClr val="FFFFFF"/>
                </a:solidFill>
                <a:latin typeface="Trebuchet MS"/>
                <a:cs typeface="Trebuchet MS"/>
              </a:rPr>
              <a:t>One</a:t>
            </a:r>
            <a:r>
              <a:rPr sz="2800" spc="-110" dirty="0">
                <a:solidFill>
                  <a:srgbClr val="FFFFFF"/>
                </a:solidFill>
                <a:latin typeface="Trebuchet MS"/>
                <a:cs typeface="Trebuchet MS"/>
              </a:rPr>
              <a:t> </a:t>
            </a:r>
            <a:r>
              <a:rPr sz="2800" spc="-55" dirty="0">
                <a:solidFill>
                  <a:srgbClr val="FFFFFF"/>
                </a:solidFill>
                <a:latin typeface="Trebuchet MS"/>
                <a:cs typeface="Trebuchet MS"/>
              </a:rPr>
              <a:t>issue</a:t>
            </a:r>
            <a:r>
              <a:rPr sz="2800" spc="-100" dirty="0">
                <a:solidFill>
                  <a:srgbClr val="FFFFFF"/>
                </a:solidFill>
                <a:latin typeface="Trebuchet MS"/>
                <a:cs typeface="Trebuchet MS"/>
              </a:rPr>
              <a:t> </a:t>
            </a:r>
            <a:r>
              <a:rPr sz="2800" spc="-40" dirty="0">
                <a:solidFill>
                  <a:srgbClr val="FFFFFF"/>
                </a:solidFill>
                <a:latin typeface="Trebuchet MS"/>
                <a:cs typeface="Trebuchet MS"/>
              </a:rPr>
              <a:t>per</a:t>
            </a:r>
            <a:r>
              <a:rPr sz="2800" spc="-95" dirty="0">
                <a:solidFill>
                  <a:srgbClr val="FFFFFF"/>
                </a:solidFill>
                <a:latin typeface="Trebuchet MS"/>
                <a:cs typeface="Trebuchet MS"/>
              </a:rPr>
              <a:t> </a:t>
            </a:r>
            <a:r>
              <a:rPr sz="2800" dirty="0">
                <a:solidFill>
                  <a:srgbClr val="FFFFFF"/>
                </a:solidFill>
                <a:latin typeface="Trebuchet MS"/>
                <a:cs typeface="Trebuchet MS"/>
              </a:rPr>
              <a:t>paragraph</a:t>
            </a:r>
            <a:r>
              <a:rPr sz="2800" spc="-95" dirty="0">
                <a:solidFill>
                  <a:srgbClr val="FFFFFF"/>
                </a:solidFill>
                <a:latin typeface="Trebuchet MS"/>
                <a:cs typeface="Trebuchet MS"/>
              </a:rPr>
              <a:t> </a:t>
            </a:r>
            <a:r>
              <a:rPr sz="2800" spc="-60" dirty="0">
                <a:solidFill>
                  <a:srgbClr val="FFFFFF"/>
                </a:solidFill>
                <a:latin typeface="Trebuchet MS"/>
                <a:cs typeface="Trebuchet MS"/>
              </a:rPr>
              <a:t>(no</a:t>
            </a:r>
            <a:r>
              <a:rPr sz="2800" spc="-100" dirty="0">
                <a:solidFill>
                  <a:srgbClr val="FFFFFF"/>
                </a:solidFill>
                <a:latin typeface="Trebuchet MS"/>
                <a:cs typeface="Trebuchet MS"/>
              </a:rPr>
              <a:t> </a:t>
            </a:r>
            <a:r>
              <a:rPr sz="2800" spc="-150" dirty="0">
                <a:solidFill>
                  <a:srgbClr val="FFFFFF"/>
                </a:solidFill>
                <a:latin typeface="Trebuchet MS"/>
                <a:cs typeface="Trebuchet MS"/>
              </a:rPr>
              <a:t>more).</a:t>
            </a:r>
            <a:r>
              <a:rPr sz="2800" spc="-85" dirty="0">
                <a:solidFill>
                  <a:srgbClr val="FFFFFF"/>
                </a:solidFill>
                <a:latin typeface="Trebuchet MS"/>
                <a:cs typeface="Trebuchet MS"/>
              </a:rPr>
              <a:t> </a:t>
            </a:r>
            <a:r>
              <a:rPr sz="2800" spc="-45" dirty="0">
                <a:solidFill>
                  <a:srgbClr val="FFFFFF"/>
                </a:solidFill>
                <a:latin typeface="Trebuchet MS"/>
                <a:cs typeface="Trebuchet MS"/>
              </a:rPr>
              <a:t>(one</a:t>
            </a:r>
            <a:r>
              <a:rPr sz="2800" spc="-95" dirty="0">
                <a:solidFill>
                  <a:srgbClr val="FFFFFF"/>
                </a:solidFill>
                <a:latin typeface="Trebuchet MS"/>
                <a:cs typeface="Trebuchet MS"/>
              </a:rPr>
              <a:t> </a:t>
            </a:r>
            <a:r>
              <a:rPr sz="2800" spc="-10" dirty="0">
                <a:solidFill>
                  <a:srgbClr val="FFFFFF"/>
                </a:solidFill>
                <a:latin typeface="Trebuchet MS"/>
                <a:cs typeface="Trebuchet MS"/>
              </a:rPr>
              <a:t>sentence)</a:t>
            </a:r>
            <a:endParaRPr sz="2800">
              <a:latin typeface="Trebuchet MS"/>
              <a:cs typeface="Trebuchet MS"/>
            </a:endParaRPr>
          </a:p>
          <a:p>
            <a:pPr>
              <a:lnSpc>
                <a:spcPct val="100000"/>
              </a:lnSpc>
              <a:spcBef>
                <a:spcPts val="1964"/>
              </a:spcBef>
            </a:pPr>
            <a:endParaRPr sz="2800">
              <a:latin typeface="Trebuchet MS"/>
              <a:cs typeface="Trebuchet MS"/>
            </a:endParaRPr>
          </a:p>
          <a:p>
            <a:pPr marL="12700" marR="578485">
              <a:lnSpc>
                <a:spcPts val="3080"/>
              </a:lnSpc>
            </a:pPr>
            <a:r>
              <a:rPr sz="2800" b="1" spc="-130" dirty="0">
                <a:solidFill>
                  <a:srgbClr val="FFFFFF"/>
                </a:solidFill>
                <a:latin typeface="Trebuchet MS"/>
                <a:cs typeface="Trebuchet MS"/>
              </a:rPr>
              <a:t>Rule</a:t>
            </a:r>
            <a:r>
              <a:rPr sz="2800" spc="-130" dirty="0">
                <a:solidFill>
                  <a:srgbClr val="FFFFFF"/>
                </a:solidFill>
                <a:latin typeface="Trebuchet MS"/>
                <a:cs typeface="Trebuchet MS"/>
              </a:rPr>
              <a:t>:</a:t>
            </a:r>
            <a:r>
              <a:rPr sz="2800" spc="-85" dirty="0">
                <a:solidFill>
                  <a:srgbClr val="FFFFFF"/>
                </a:solidFill>
                <a:latin typeface="Trebuchet MS"/>
                <a:cs typeface="Trebuchet MS"/>
              </a:rPr>
              <a:t> </a:t>
            </a:r>
            <a:r>
              <a:rPr sz="2800" spc="-70" dirty="0">
                <a:solidFill>
                  <a:srgbClr val="FFFFFF"/>
                </a:solidFill>
                <a:latin typeface="Trebuchet MS"/>
                <a:cs typeface="Trebuchet MS"/>
              </a:rPr>
              <a:t>explain</a:t>
            </a:r>
            <a:r>
              <a:rPr sz="2800" spc="-140" dirty="0">
                <a:solidFill>
                  <a:srgbClr val="FFFFFF"/>
                </a:solidFill>
                <a:latin typeface="Trebuchet MS"/>
                <a:cs typeface="Trebuchet MS"/>
              </a:rPr>
              <a:t> </a:t>
            </a:r>
            <a:r>
              <a:rPr sz="2800" spc="-100" dirty="0">
                <a:solidFill>
                  <a:srgbClr val="FFFFFF"/>
                </a:solidFill>
                <a:latin typeface="Trebuchet MS"/>
                <a:cs typeface="Trebuchet MS"/>
              </a:rPr>
              <a:t>the</a:t>
            </a:r>
            <a:r>
              <a:rPr sz="2800" spc="-110" dirty="0">
                <a:solidFill>
                  <a:srgbClr val="FFFFFF"/>
                </a:solidFill>
                <a:latin typeface="Trebuchet MS"/>
                <a:cs typeface="Trebuchet MS"/>
              </a:rPr>
              <a:t> </a:t>
            </a:r>
            <a:r>
              <a:rPr sz="2800" spc="-105" dirty="0">
                <a:solidFill>
                  <a:srgbClr val="FFFFFF"/>
                </a:solidFill>
                <a:latin typeface="Trebuchet MS"/>
                <a:cs typeface="Trebuchet MS"/>
              </a:rPr>
              <a:t>relevant </a:t>
            </a:r>
            <a:r>
              <a:rPr sz="2800" dirty="0">
                <a:solidFill>
                  <a:srgbClr val="FFFFFF"/>
                </a:solidFill>
                <a:latin typeface="Trebuchet MS"/>
                <a:cs typeface="Trebuchet MS"/>
              </a:rPr>
              <a:t>legal</a:t>
            </a:r>
            <a:r>
              <a:rPr sz="2800" spc="-150" dirty="0">
                <a:solidFill>
                  <a:srgbClr val="FFFFFF"/>
                </a:solidFill>
                <a:latin typeface="Trebuchet MS"/>
                <a:cs typeface="Trebuchet MS"/>
              </a:rPr>
              <a:t> </a:t>
            </a:r>
            <a:r>
              <a:rPr sz="2800" spc="-135" dirty="0">
                <a:solidFill>
                  <a:srgbClr val="FFFFFF"/>
                </a:solidFill>
                <a:latin typeface="Trebuchet MS"/>
                <a:cs typeface="Trebuchet MS"/>
              </a:rPr>
              <a:t>rule</a:t>
            </a:r>
            <a:r>
              <a:rPr sz="2800" spc="-85" dirty="0">
                <a:solidFill>
                  <a:srgbClr val="FFFFFF"/>
                </a:solidFill>
                <a:latin typeface="Trebuchet MS"/>
                <a:cs typeface="Trebuchet MS"/>
              </a:rPr>
              <a:t> </a:t>
            </a:r>
            <a:r>
              <a:rPr sz="2800" spc="-105" dirty="0">
                <a:solidFill>
                  <a:srgbClr val="FFFFFF"/>
                </a:solidFill>
                <a:latin typeface="Trebuchet MS"/>
                <a:cs typeface="Trebuchet MS"/>
              </a:rPr>
              <a:t>(for</a:t>
            </a:r>
            <a:r>
              <a:rPr sz="2800" spc="-100" dirty="0">
                <a:solidFill>
                  <a:srgbClr val="FFFFFF"/>
                </a:solidFill>
                <a:latin typeface="Trebuchet MS"/>
                <a:cs typeface="Trebuchet MS"/>
              </a:rPr>
              <a:t> the</a:t>
            </a:r>
            <a:r>
              <a:rPr sz="2800" spc="-105" dirty="0">
                <a:solidFill>
                  <a:srgbClr val="FFFFFF"/>
                </a:solidFill>
                <a:latin typeface="Trebuchet MS"/>
                <a:cs typeface="Trebuchet MS"/>
              </a:rPr>
              <a:t> </a:t>
            </a:r>
            <a:r>
              <a:rPr sz="2800" spc="-75" dirty="0">
                <a:solidFill>
                  <a:srgbClr val="FFFFFF"/>
                </a:solidFill>
                <a:latin typeface="Trebuchet MS"/>
                <a:cs typeface="Trebuchet MS"/>
              </a:rPr>
              <a:t>issue)</a:t>
            </a:r>
            <a:r>
              <a:rPr sz="2800" spc="-100" dirty="0">
                <a:solidFill>
                  <a:srgbClr val="FFFFFF"/>
                </a:solidFill>
                <a:latin typeface="Trebuchet MS"/>
                <a:cs typeface="Trebuchet MS"/>
              </a:rPr>
              <a:t> </a:t>
            </a:r>
            <a:r>
              <a:rPr sz="2800" spc="-140" dirty="0">
                <a:solidFill>
                  <a:srgbClr val="FFFFFF"/>
                </a:solidFill>
                <a:latin typeface="Trebuchet MS"/>
                <a:cs typeface="Trebuchet MS"/>
              </a:rPr>
              <a:t>in</a:t>
            </a:r>
            <a:r>
              <a:rPr sz="2800" spc="-85" dirty="0">
                <a:solidFill>
                  <a:srgbClr val="FFFFFF"/>
                </a:solidFill>
                <a:latin typeface="Trebuchet MS"/>
                <a:cs typeface="Trebuchet MS"/>
              </a:rPr>
              <a:t> </a:t>
            </a:r>
            <a:r>
              <a:rPr sz="2800" spc="-130" dirty="0">
                <a:solidFill>
                  <a:srgbClr val="FFFFFF"/>
                </a:solidFill>
                <a:latin typeface="Trebuchet MS"/>
                <a:cs typeface="Trebuchet MS"/>
              </a:rPr>
              <a:t>your</a:t>
            </a:r>
            <a:r>
              <a:rPr sz="2800" spc="-85" dirty="0">
                <a:solidFill>
                  <a:srgbClr val="FFFFFF"/>
                </a:solidFill>
                <a:latin typeface="Trebuchet MS"/>
                <a:cs typeface="Trebuchet MS"/>
              </a:rPr>
              <a:t> </a:t>
            </a:r>
            <a:r>
              <a:rPr sz="2800" spc="-10" dirty="0">
                <a:solidFill>
                  <a:srgbClr val="FFFFFF"/>
                </a:solidFill>
                <a:latin typeface="Trebuchet MS"/>
                <a:cs typeface="Trebuchet MS"/>
              </a:rPr>
              <a:t>own</a:t>
            </a:r>
            <a:r>
              <a:rPr sz="2800" spc="-100" dirty="0">
                <a:solidFill>
                  <a:srgbClr val="FFFFFF"/>
                </a:solidFill>
                <a:latin typeface="Trebuchet MS"/>
                <a:cs typeface="Trebuchet MS"/>
              </a:rPr>
              <a:t> </a:t>
            </a:r>
            <a:r>
              <a:rPr sz="2800" spc="-30" dirty="0">
                <a:solidFill>
                  <a:srgbClr val="FFFFFF"/>
                </a:solidFill>
                <a:latin typeface="Trebuchet MS"/>
                <a:cs typeface="Trebuchet MS"/>
              </a:rPr>
              <a:t>words</a:t>
            </a:r>
            <a:r>
              <a:rPr sz="2800" spc="-105" dirty="0">
                <a:solidFill>
                  <a:srgbClr val="FFFFFF"/>
                </a:solidFill>
                <a:latin typeface="Trebuchet MS"/>
                <a:cs typeface="Trebuchet MS"/>
              </a:rPr>
              <a:t> </a:t>
            </a:r>
            <a:r>
              <a:rPr sz="2800" spc="-135" dirty="0">
                <a:solidFill>
                  <a:srgbClr val="FFFFFF"/>
                </a:solidFill>
                <a:latin typeface="Trebuchet MS"/>
                <a:cs typeface="Trebuchet MS"/>
              </a:rPr>
              <a:t>with</a:t>
            </a:r>
            <a:r>
              <a:rPr sz="2800" spc="-85" dirty="0">
                <a:solidFill>
                  <a:srgbClr val="FFFFFF"/>
                </a:solidFill>
                <a:latin typeface="Trebuchet MS"/>
                <a:cs typeface="Trebuchet MS"/>
              </a:rPr>
              <a:t> </a:t>
            </a:r>
            <a:r>
              <a:rPr sz="2800" spc="-75" dirty="0">
                <a:solidFill>
                  <a:srgbClr val="FFFFFF"/>
                </a:solidFill>
                <a:latin typeface="Trebuchet MS"/>
                <a:cs typeface="Trebuchet MS"/>
              </a:rPr>
              <a:t>references.</a:t>
            </a:r>
            <a:r>
              <a:rPr sz="2800" spc="-100" dirty="0">
                <a:solidFill>
                  <a:srgbClr val="FFFFFF"/>
                </a:solidFill>
                <a:latin typeface="Trebuchet MS"/>
                <a:cs typeface="Trebuchet MS"/>
              </a:rPr>
              <a:t> </a:t>
            </a:r>
            <a:r>
              <a:rPr sz="2800" spc="-114" dirty="0">
                <a:solidFill>
                  <a:srgbClr val="FFFFFF"/>
                </a:solidFill>
                <a:latin typeface="Trebuchet MS"/>
                <a:cs typeface="Trebuchet MS"/>
              </a:rPr>
              <a:t>(usually</a:t>
            </a:r>
            <a:r>
              <a:rPr sz="2800" spc="-95" dirty="0">
                <a:solidFill>
                  <a:srgbClr val="FFFFFF"/>
                </a:solidFill>
                <a:latin typeface="Trebuchet MS"/>
                <a:cs typeface="Trebuchet MS"/>
              </a:rPr>
              <a:t> </a:t>
            </a:r>
            <a:r>
              <a:rPr sz="2800" spc="-20" dirty="0">
                <a:solidFill>
                  <a:srgbClr val="FFFFFF"/>
                </a:solidFill>
                <a:latin typeface="Trebuchet MS"/>
                <a:cs typeface="Trebuchet MS"/>
              </a:rPr>
              <a:t>more </a:t>
            </a:r>
            <a:r>
              <a:rPr sz="2800" spc="-60" dirty="0">
                <a:solidFill>
                  <a:srgbClr val="FFFFFF"/>
                </a:solidFill>
                <a:latin typeface="Trebuchet MS"/>
                <a:cs typeface="Trebuchet MS"/>
              </a:rPr>
              <a:t>than</a:t>
            </a:r>
            <a:r>
              <a:rPr sz="2800" spc="-135" dirty="0">
                <a:solidFill>
                  <a:srgbClr val="FFFFFF"/>
                </a:solidFill>
                <a:latin typeface="Trebuchet MS"/>
                <a:cs typeface="Trebuchet MS"/>
              </a:rPr>
              <a:t> </a:t>
            </a:r>
            <a:r>
              <a:rPr sz="2800" dirty="0">
                <a:solidFill>
                  <a:srgbClr val="FFFFFF"/>
                </a:solidFill>
                <a:latin typeface="Trebuchet MS"/>
                <a:cs typeface="Trebuchet MS"/>
              </a:rPr>
              <a:t>one</a:t>
            </a:r>
            <a:r>
              <a:rPr sz="2800" spc="-110" dirty="0">
                <a:solidFill>
                  <a:srgbClr val="FFFFFF"/>
                </a:solidFill>
                <a:latin typeface="Trebuchet MS"/>
                <a:cs typeface="Trebuchet MS"/>
              </a:rPr>
              <a:t> </a:t>
            </a:r>
            <a:r>
              <a:rPr sz="2800" spc="-85" dirty="0">
                <a:solidFill>
                  <a:srgbClr val="FFFFFF"/>
                </a:solidFill>
                <a:latin typeface="Trebuchet MS"/>
                <a:cs typeface="Trebuchet MS"/>
              </a:rPr>
              <a:t>sentence,</a:t>
            </a:r>
            <a:r>
              <a:rPr sz="2800" spc="-110" dirty="0">
                <a:solidFill>
                  <a:srgbClr val="FFFFFF"/>
                </a:solidFill>
                <a:latin typeface="Trebuchet MS"/>
                <a:cs typeface="Trebuchet MS"/>
              </a:rPr>
              <a:t> </a:t>
            </a:r>
            <a:r>
              <a:rPr sz="2800" spc="-75" dirty="0">
                <a:solidFill>
                  <a:srgbClr val="FFFFFF"/>
                </a:solidFill>
                <a:latin typeface="Trebuchet MS"/>
                <a:cs typeface="Trebuchet MS"/>
              </a:rPr>
              <a:t>unless</a:t>
            </a:r>
            <a:r>
              <a:rPr sz="2800" spc="-105" dirty="0">
                <a:solidFill>
                  <a:srgbClr val="FFFFFF"/>
                </a:solidFill>
                <a:latin typeface="Trebuchet MS"/>
                <a:cs typeface="Trebuchet MS"/>
              </a:rPr>
              <a:t> </a:t>
            </a:r>
            <a:r>
              <a:rPr sz="2800" spc="-155" dirty="0">
                <a:solidFill>
                  <a:srgbClr val="FFFFFF"/>
                </a:solidFill>
                <a:latin typeface="Trebuchet MS"/>
                <a:cs typeface="Trebuchet MS"/>
              </a:rPr>
              <a:t>very</a:t>
            </a:r>
            <a:r>
              <a:rPr sz="2800" spc="-85" dirty="0">
                <a:solidFill>
                  <a:srgbClr val="FFFFFF"/>
                </a:solidFill>
                <a:latin typeface="Trebuchet MS"/>
                <a:cs typeface="Trebuchet MS"/>
              </a:rPr>
              <a:t> </a:t>
            </a:r>
            <a:r>
              <a:rPr sz="2800" spc="-10" dirty="0">
                <a:solidFill>
                  <a:srgbClr val="FFFFFF"/>
                </a:solidFill>
                <a:latin typeface="Trebuchet MS"/>
                <a:cs typeface="Trebuchet MS"/>
              </a:rPr>
              <a:t>straightforward)</a:t>
            </a:r>
            <a:endParaRPr sz="2800">
              <a:latin typeface="Trebuchet MS"/>
              <a:cs typeface="Trebuchet MS"/>
            </a:endParaRPr>
          </a:p>
          <a:p>
            <a:pPr>
              <a:lnSpc>
                <a:spcPct val="100000"/>
              </a:lnSpc>
              <a:spcBef>
                <a:spcPts val="1970"/>
              </a:spcBef>
            </a:pPr>
            <a:endParaRPr sz="2800">
              <a:latin typeface="Trebuchet MS"/>
              <a:cs typeface="Trebuchet MS"/>
            </a:endParaRPr>
          </a:p>
          <a:p>
            <a:pPr marL="12700" marR="41910">
              <a:lnSpc>
                <a:spcPts val="3080"/>
              </a:lnSpc>
            </a:pPr>
            <a:r>
              <a:rPr sz="2800" b="1" dirty="0">
                <a:solidFill>
                  <a:srgbClr val="FFFFFF"/>
                </a:solidFill>
                <a:latin typeface="Trebuchet MS"/>
                <a:cs typeface="Trebuchet MS"/>
              </a:rPr>
              <a:t>Application</a:t>
            </a:r>
            <a:r>
              <a:rPr sz="2800" dirty="0">
                <a:solidFill>
                  <a:srgbClr val="FFFFFF"/>
                </a:solidFill>
                <a:latin typeface="Trebuchet MS"/>
                <a:cs typeface="Trebuchet MS"/>
              </a:rPr>
              <a:t>:</a:t>
            </a:r>
            <a:r>
              <a:rPr sz="2800" spc="-220" dirty="0">
                <a:solidFill>
                  <a:srgbClr val="FFFFFF"/>
                </a:solidFill>
                <a:latin typeface="Trebuchet MS"/>
                <a:cs typeface="Trebuchet MS"/>
              </a:rPr>
              <a:t> </a:t>
            </a:r>
            <a:r>
              <a:rPr sz="2800" spc="-55" dirty="0">
                <a:solidFill>
                  <a:srgbClr val="FFFFFF"/>
                </a:solidFill>
                <a:latin typeface="Trebuchet MS"/>
                <a:cs typeface="Trebuchet MS"/>
              </a:rPr>
              <a:t>Explain</a:t>
            </a:r>
            <a:r>
              <a:rPr sz="2800" spc="-155" dirty="0">
                <a:solidFill>
                  <a:srgbClr val="FFFFFF"/>
                </a:solidFill>
                <a:latin typeface="Trebuchet MS"/>
                <a:cs typeface="Trebuchet MS"/>
              </a:rPr>
              <a:t> </a:t>
            </a:r>
            <a:r>
              <a:rPr sz="2800" spc="-10" dirty="0">
                <a:solidFill>
                  <a:srgbClr val="FFFFFF"/>
                </a:solidFill>
                <a:latin typeface="Trebuchet MS"/>
                <a:cs typeface="Trebuchet MS"/>
              </a:rPr>
              <a:t>how</a:t>
            </a:r>
            <a:r>
              <a:rPr sz="2800" spc="-145" dirty="0">
                <a:solidFill>
                  <a:srgbClr val="FFFFFF"/>
                </a:solidFill>
                <a:latin typeface="Trebuchet MS"/>
                <a:cs typeface="Trebuchet MS"/>
              </a:rPr>
              <a:t> </a:t>
            </a:r>
            <a:r>
              <a:rPr sz="2800" spc="-100" dirty="0">
                <a:solidFill>
                  <a:srgbClr val="FFFFFF"/>
                </a:solidFill>
                <a:latin typeface="Trebuchet MS"/>
                <a:cs typeface="Trebuchet MS"/>
              </a:rPr>
              <a:t>the</a:t>
            </a:r>
            <a:r>
              <a:rPr sz="2800" spc="-110" dirty="0">
                <a:solidFill>
                  <a:srgbClr val="FFFFFF"/>
                </a:solidFill>
                <a:latin typeface="Trebuchet MS"/>
                <a:cs typeface="Trebuchet MS"/>
              </a:rPr>
              <a:t> </a:t>
            </a:r>
            <a:r>
              <a:rPr sz="2800" spc="-135" dirty="0">
                <a:solidFill>
                  <a:srgbClr val="FFFFFF"/>
                </a:solidFill>
                <a:latin typeface="Trebuchet MS"/>
                <a:cs typeface="Trebuchet MS"/>
              </a:rPr>
              <a:t>rule</a:t>
            </a:r>
            <a:r>
              <a:rPr sz="2800" spc="-85" dirty="0">
                <a:solidFill>
                  <a:srgbClr val="FFFFFF"/>
                </a:solidFill>
                <a:latin typeface="Trebuchet MS"/>
                <a:cs typeface="Trebuchet MS"/>
              </a:rPr>
              <a:t> </a:t>
            </a:r>
            <a:r>
              <a:rPr sz="2800" spc="-20" dirty="0">
                <a:solidFill>
                  <a:srgbClr val="FFFFFF"/>
                </a:solidFill>
                <a:latin typeface="Trebuchet MS"/>
                <a:cs typeface="Trebuchet MS"/>
              </a:rPr>
              <a:t>applies</a:t>
            </a:r>
            <a:r>
              <a:rPr sz="2800" spc="-114" dirty="0">
                <a:solidFill>
                  <a:srgbClr val="FFFFFF"/>
                </a:solidFill>
                <a:latin typeface="Trebuchet MS"/>
                <a:cs typeface="Trebuchet MS"/>
              </a:rPr>
              <a:t> </a:t>
            </a:r>
            <a:r>
              <a:rPr sz="2800" spc="-50" dirty="0">
                <a:solidFill>
                  <a:srgbClr val="FFFFFF"/>
                </a:solidFill>
                <a:latin typeface="Trebuchet MS"/>
                <a:cs typeface="Trebuchet MS"/>
              </a:rPr>
              <a:t>to</a:t>
            </a:r>
            <a:r>
              <a:rPr sz="2800" spc="-120" dirty="0">
                <a:solidFill>
                  <a:srgbClr val="FFFFFF"/>
                </a:solidFill>
                <a:latin typeface="Trebuchet MS"/>
                <a:cs typeface="Trebuchet MS"/>
              </a:rPr>
              <a:t> </a:t>
            </a:r>
            <a:r>
              <a:rPr sz="2800" spc="-100" dirty="0">
                <a:solidFill>
                  <a:srgbClr val="FFFFFF"/>
                </a:solidFill>
                <a:latin typeface="Trebuchet MS"/>
                <a:cs typeface="Trebuchet MS"/>
              </a:rPr>
              <a:t>the</a:t>
            </a:r>
            <a:r>
              <a:rPr sz="2800" spc="-110" dirty="0">
                <a:solidFill>
                  <a:srgbClr val="FFFFFF"/>
                </a:solidFill>
                <a:latin typeface="Trebuchet MS"/>
                <a:cs typeface="Trebuchet MS"/>
              </a:rPr>
              <a:t> </a:t>
            </a:r>
            <a:r>
              <a:rPr sz="2800" dirty="0">
                <a:solidFill>
                  <a:srgbClr val="FFFFFF"/>
                </a:solidFill>
                <a:latin typeface="Trebuchet MS"/>
                <a:cs typeface="Trebuchet MS"/>
              </a:rPr>
              <a:t>facts</a:t>
            </a:r>
            <a:r>
              <a:rPr sz="2800" spc="-120" dirty="0">
                <a:solidFill>
                  <a:srgbClr val="FFFFFF"/>
                </a:solidFill>
                <a:latin typeface="Trebuchet MS"/>
                <a:cs typeface="Trebuchet MS"/>
              </a:rPr>
              <a:t> </a:t>
            </a:r>
            <a:r>
              <a:rPr sz="2800" dirty="0">
                <a:solidFill>
                  <a:srgbClr val="FFFFFF"/>
                </a:solidFill>
                <a:latin typeface="Trebuchet MS"/>
                <a:cs typeface="Trebuchet MS"/>
              </a:rPr>
              <a:t>of</a:t>
            </a:r>
            <a:r>
              <a:rPr sz="2800" spc="-120" dirty="0">
                <a:solidFill>
                  <a:srgbClr val="FFFFFF"/>
                </a:solidFill>
                <a:latin typeface="Trebuchet MS"/>
                <a:cs typeface="Trebuchet MS"/>
              </a:rPr>
              <a:t> </a:t>
            </a:r>
            <a:r>
              <a:rPr sz="2800" spc="-100" dirty="0">
                <a:solidFill>
                  <a:srgbClr val="FFFFFF"/>
                </a:solidFill>
                <a:latin typeface="Trebuchet MS"/>
                <a:cs typeface="Trebuchet MS"/>
              </a:rPr>
              <a:t>the</a:t>
            </a:r>
            <a:r>
              <a:rPr sz="2800" spc="-110" dirty="0">
                <a:solidFill>
                  <a:srgbClr val="FFFFFF"/>
                </a:solidFill>
                <a:latin typeface="Trebuchet MS"/>
                <a:cs typeface="Trebuchet MS"/>
              </a:rPr>
              <a:t> </a:t>
            </a:r>
            <a:r>
              <a:rPr sz="2800" spc="-95" dirty="0">
                <a:solidFill>
                  <a:srgbClr val="FFFFFF"/>
                </a:solidFill>
                <a:latin typeface="Trebuchet MS"/>
                <a:cs typeface="Trebuchet MS"/>
              </a:rPr>
              <a:t>question:</a:t>
            </a:r>
            <a:r>
              <a:rPr sz="2800" spc="-114" dirty="0">
                <a:solidFill>
                  <a:srgbClr val="FFFFFF"/>
                </a:solidFill>
                <a:latin typeface="Trebuchet MS"/>
                <a:cs typeface="Trebuchet MS"/>
              </a:rPr>
              <a:t> </a:t>
            </a:r>
            <a:r>
              <a:rPr sz="2800" spc="-130" dirty="0">
                <a:solidFill>
                  <a:srgbClr val="FFFFFF"/>
                </a:solidFill>
                <a:latin typeface="Trebuchet MS"/>
                <a:cs typeface="Trebuchet MS"/>
              </a:rPr>
              <a:t>this</a:t>
            </a:r>
            <a:r>
              <a:rPr sz="2800" spc="-85" dirty="0">
                <a:solidFill>
                  <a:srgbClr val="FFFFFF"/>
                </a:solidFill>
                <a:latin typeface="Trebuchet MS"/>
                <a:cs typeface="Trebuchet MS"/>
              </a:rPr>
              <a:t> </a:t>
            </a:r>
            <a:r>
              <a:rPr sz="2800" spc="-60" dirty="0">
                <a:solidFill>
                  <a:srgbClr val="FFFFFF"/>
                </a:solidFill>
                <a:latin typeface="Trebuchet MS"/>
                <a:cs typeface="Trebuchet MS"/>
              </a:rPr>
              <a:t>is</a:t>
            </a:r>
            <a:r>
              <a:rPr sz="2800" spc="-120" dirty="0">
                <a:solidFill>
                  <a:srgbClr val="FFFFFF"/>
                </a:solidFill>
                <a:latin typeface="Trebuchet MS"/>
                <a:cs typeface="Trebuchet MS"/>
              </a:rPr>
              <a:t> </a:t>
            </a:r>
            <a:r>
              <a:rPr sz="2800" spc="-100" dirty="0">
                <a:solidFill>
                  <a:srgbClr val="FFFFFF"/>
                </a:solidFill>
                <a:latin typeface="Trebuchet MS"/>
                <a:cs typeface="Trebuchet MS"/>
              </a:rPr>
              <a:t>the</a:t>
            </a:r>
            <a:r>
              <a:rPr sz="2800" spc="-110" dirty="0">
                <a:solidFill>
                  <a:srgbClr val="FFFFFF"/>
                </a:solidFill>
                <a:latin typeface="Trebuchet MS"/>
                <a:cs typeface="Trebuchet MS"/>
              </a:rPr>
              <a:t> </a:t>
            </a:r>
            <a:r>
              <a:rPr sz="2800" spc="-120" dirty="0">
                <a:solidFill>
                  <a:srgbClr val="FFFFFF"/>
                </a:solidFill>
                <a:latin typeface="Trebuchet MS"/>
                <a:cs typeface="Trebuchet MS"/>
              </a:rPr>
              <a:t>only</a:t>
            </a:r>
            <a:r>
              <a:rPr sz="2800" spc="-90" dirty="0">
                <a:solidFill>
                  <a:srgbClr val="FFFFFF"/>
                </a:solidFill>
                <a:latin typeface="Trebuchet MS"/>
                <a:cs typeface="Trebuchet MS"/>
              </a:rPr>
              <a:t> </a:t>
            </a:r>
            <a:r>
              <a:rPr sz="2800" dirty="0">
                <a:solidFill>
                  <a:srgbClr val="FFFFFF"/>
                </a:solidFill>
                <a:latin typeface="Trebuchet MS"/>
                <a:cs typeface="Trebuchet MS"/>
              </a:rPr>
              <a:t>place</a:t>
            </a:r>
            <a:r>
              <a:rPr sz="2800" spc="-120" dirty="0">
                <a:solidFill>
                  <a:srgbClr val="FFFFFF"/>
                </a:solidFill>
                <a:latin typeface="Trebuchet MS"/>
                <a:cs typeface="Trebuchet MS"/>
              </a:rPr>
              <a:t> </a:t>
            </a:r>
            <a:r>
              <a:rPr sz="2800" spc="-70" dirty="0">
                <a:solidFill>
                  <a:srgbClr val="FFFFFF"/>
                </a:solidFill>
                <a:latin typeface="Trebuchet MS"/>
                <a:cs typeface="Trebuchet MS"/>
              </a:rPr>
              <a:t>where</a:t>
            </a:r>
            <a:r>
              <a:rPr sz="2800" spc="-114" dirty="0">
                <a:solidFill>
                  <a:srgbClr val="FFFFFF"/>
                </a:solidFill>
                <a:latin typeface="Trebuchet MS"/>
                <a:cs typeface="Trebuchet MS"/>
              </a:rPr>
              <a:t> </a:t>
            </a:r>
            <a:r>
              <a:rPr sz="2800" spc="-25" dirty="0">
                <a:solidFill>
                  <a:srgbClr val="FFFFFF"/>
                </a:solidFill>
                <a:latin typeface="Trebuchet MS"/>
                <a:cs typeface="Trebuchet MS"/>
              </a:rPr>
              <a:t>you </a:t>
            </a:r>
            <a:r>
              <a:rPr sz="2800" spc="-100" dirty="0">
                <a:solidFill>
                  <a:srgbClr val="FFFFFF"/>
                </a:solidFill>
                <a:latin typeface="Trebuchet MS"/>
                <a:cs typeface="Trebuchet MS"/>
              </a:rPr>
              <a:t>refer</a:t>
            </a:r>
            <a:r>
              <a:rPr sz="2800" spc="-110" dirty="0">
                <a:solidFill>
                  <a:srgbClr val="FFFFFF"/>
                </a:solidFill>
                <a:latin typeface="Trebuchet MS"/>
                <a:cs typeface="Trebuchet MS"/>
              </a:rPr>
              <a:t> </a:t>
            </a:r>
            <a:r>
              <a:rPr sz="2800" spc="-50" dirty="0">
                <a:solidFill>
                  <a:srgbClr val="FFFFFF"/>
                </a:solidFill>
                <a:latin typeface="Trebuchet MS"/>
                <a:cs typeface="Trebuchet MS"/>
              </a:rPr>
              <a:t>to</a:t>
            </a:r>
            <a:r>
              <a:rPr sz="2800" spc="-160" dirty="0">
                <a:solidFill>
                  <a:srgbClr val="FFFFFF"/>
                </a:solidFill>
                <a:latin typeface="Trebuchet MS"/>
                <a:cs typeface="Trebuchet MS"/>
              </a:rPr>
              <a:t> </a:t>
            </a:r>
            <a:r>
              <a:rPr sz="2800" dirty="0">
                <a:solidFill>
                  <a:srgbClr val="FFFFFF"/>
                </a:solidFill>
                <a:latin typeface="Trebuchet MS"/>
                <a:cs typeface="Trebuchet MS"/>
              </a:rPr>
              <a:t>facts</a:t>
            </a:r>
            <a:r>
              <a:rPr sz="2800" spc="-204" dirty="0">
                <a:solidFill>
                  <a:srgbClr val="FFFFFF"/>
                </a:solidFill>
                <a:latin typeface="Trebuchet MS"/>
                <a:cs typeface="Trebuchet MS"/>
              </a:rPr>
              <a:t> </a:t>
            </a:r>
            <a:r>
              <a:rPr sz="2800" spc="-114" dirty="0">
                <a:solidFill>
                  <a:srgbClr val="FFFFFF"/>
                </a:solidFill>
                <a:latin typeface="Trebuchet MS"/>
                <a:cs typeface="Trebuchet MS"/>
              </a:rPr>
              <a:t>(usually</a:t>
            </a:r>
            <a:r>
              <a:rPr sz="2800" spc="-95" dirty="0">
                <a:solidFill>
                  <a:srgbClr val="FFFFFF"/>
                </a:solidFill>
                <a:latin typeface="Trebuchet MS"/>
                <a:cs typeface="Trebuchet MS"/>
              </a:rPr>
              <a:t> </a:t>
            </a:r>
            <a:r>
              <a:rPr sz="2800" spc="-100" dirty="0">
                <a:solidFill>
                  <a:srgbClr val="FFFFFF"/>
                </a:solidFill>
                <a:latin typeface="Trebuchet MS"/>
                <a:cs typeface="Trebuchet MS"/>
              </a:rPr>
              <a:t>more</a:t>
            </a:r>
            <a:r>
              <a:rPr sz="2800" spc="-110" dirty="0">
                <a:solidFill>
                  <a:srgbClr val="FFFFFF"/>
                </a:solidFill>
                <a:latin typeface="Trebuchet MS"/>
                <a:cs typeface="Trebuchet MS"/>
              </a:rPr>
              <a:t> </a:t>
            </a:r>
            <a:r>
              <a:rPr sz="2800" spc="-60" dirty="0">
                <a:solidFill>
                  <a:srgbClr val="FFFFFF"/>
                </a:solidFill>
                <a:latin typeface="Trebuchet MS"/>
                <a:cs typeface="Trebuchet MS"/>
              </a:rPr>
              <a:t>than</a:t>
            </a:r>
            <a:r>
              <a:rPr sz="2800" spc="-130" dirty="0">
                <a:solidFill>
                  <a:srgbClr val="FFFFFF"/>
                </a:solidFill>
                <a:latin typeface="Trebuchet MS"/>
                <a:cs typeface="Trebuchet MS"/>
              </a:rPr>
              <a:t> </a:t>
            </a:r>
            <a:r>
              <a:rPr sz="2800" dirty="0">
                <a:solidFill>
                  <a:srgbClr val="FFFFFF"/>
                </a:solidFill>
                <a:latin typeface="Trebuchet MS"/>
                <a:cs typeface="Trebuchet MS"/>
              </a:rPr>
              <a:t>one</a:t>
            </a:r>
            <a:r>
              <a:rPr sz="2800" spc="-125" dirty="0">
                <a:solidFill>
                  <a:srgbClr val="FFFFFF"/>
                </a:solidFill>
                <a:latin typeface="Trebuchet MS"/>
                <a:cs typeface="Trebuchet MS"/>
              </a:rPr>
              <a:t> </a:t>
            </a:r>
            <a:r>
              <a:rPr sz="2800" spc="-40" dirty="0">
                <a:solidFill>
                  <a:srgbClr val="FFFFFF"/>
                </a:solidFill>
                <a:latin typeface="Trebuchet MS"/>
                <a:cs typeface="Trebuchet MS"/>
              </a:rPr>
              <a:t>sentence</a:t>
            </a:r>
            <a:r>
              <a:rPr sz="2800" spc="-125" dirty="0">
                <a:solidFill>
                  <a:srgbClr val="FFFFFF"/>
                </a:solidFill>
                <a:latin typeface="Trebuchet MS"/>
                <a:cs typeface="Trebuchet MS"/>
              </a:rPr>
              <a:t> </a:t>
            </a:r>
            <a:r>
              <a:rPr sz="2800" spc="-75" dirty="0">
                <a:solidFill>
                  <a:srgbClr val="FFFFFF"/>
                </a:solidFill>
                <a:latin typeface="Trebuchet MS"/>
                <a:cs typeface="Trebuchet MS"/>
              </a:rPr>
              <a:t>unless</a:t>
            </a:r>
            <a:r>
              <a:rPr sz="2800" spc="-130" dirty="0">
                <a:solidFill>
                  <a:srgbClr val="FFFFFF"/>
                </a:solidFill>
                <a:latin typeface="Trebuchet MS"/>
                <a:cs typeface="Trebuchet MS"/>
              </a:rPr>
              <a:t> </a:t>
            </a:r>
            <a:r>
              <a:rPr sz="2800" spc="-155" dirty="0">
                <a:solidFill>
                  <a:srgbClr val="FFFFFF"/>
                </a:solidFill>
                <a:latin typeface="Trebuchet MS"/>
                <a:cs typeface="Trebuchet MS"/>
              </a:rPr>
              <a:t>very</a:t>
            </a:r>
            <a:r>
              <a:rPr sz="2800" spc="-85" dirty="0">
                <a:solidFill>
                  <a:srgbClr val="FFFFFF"/>
                </a:solidFill>
                <a:latin typeface="Trebuchet MS"/>
                <a:cs typeface="Trebuchet MS"/>
              </a:rPr>
              <a:t> straightforward).</a:t>
            </a:r>
            <a:r>
              <a:rPr sz="2800" spc="-125" dirty="0">
                <a:solidFill>
                  <a:srgbClr val="FFFFFF"/>
                </a:solidFill>
                <a:latin typeface="Trebuchet MS"/>
                <a:cs typeface="Trebuchet MS"/>
              </a:rPr>
              <a:t> </a:t>
            </a:r>
            <a:r>
              <a:rPr sz="2800" spc="-30" dirty="0">
                <a:solidFill>
                  <a:srgbClr val="FFFFFF"/>
                </a:solidFill>
                <a:latin typeface="Trebuchet MS"/>
                <a:cs typeface="Trebuchet MS"/>
              </a:rPr>
              <a:t>Evidence</a:t>
            </a:r>
            <a:r>
              <a:rPr sz="2800" spc="-125" dirty="0">
                <a:solidFill>
                  <a:srgbClr val="FFFFFF"/>
                </a:solidFill>
                <a:latin typeface="Trebuchet MS"/>
                <a:cs typeface="Trebuchet MS"/>
              </a:rPr>
              <a:t> </a:t>
            </a:r>
            <a:r>
              <a:rPr sz="2800" spc="-50" dirty="0">
                <a:solidFill>
                  <a:srgbClr val="FFFFFF"/>
                </a:solidFill>
                <a:latin typeface="Trebuchet MS"/>
                <a:cs typeface="Trebuchet MS"/>
              </a:rPr>
              <a:t>to</a:t>
            </a:r>
            <a:r>
              <a:rPr sz="2800" spc="-125" dirty="0">
                <a:solidFill>
                  <a:srgbClr val="FFFFFF"/>
                </a:solidFill>
                <a:latin typeface="Trebuchet MS"/>
                <a:cs typeface="Trebuchet MS"/>
              </a:rPr>
              <a:t> </a:t>
            </a:r>
            <a:r>
              <a:rPr sz="2800" spc="-20" dirty="0">
                <a:solidFill>
                  <a:srgbClr val="FFFFFF"/>
                </a:solidFill>
                <a:latin typeface="Trebuchet MS"/>
                <a:cs typeface="Trebuchet MS"/>
              </a:rPr>
              <a:t>show</a:t>
            </a:r>
            <a:r>
              <a:rPr sz="2800" spc="-130" dirty="0">
                <a:solidFill>
                  <a:srgbClr val="FFFFFF"/>
                </a:solidFill>
                <a:latin typeface="Trebuchet MS"/>
                <a:cs typeface="Trebuchet MS"/>
              </a:rPr>
              <a:t> </a:t>
            </a:r>
            <a:r>
              <a:rPr sz="2800" spc="-20" dirty="0">
                <a:solidFill>
                  <a:srgbClr val="FFFFFF"/>
                </a:solidFill>
                <a:latin typeface="Trebuchet MS"/>
                <a:cs typeface="Trebuchet MS"/>
              </a:rPr>
              <a:t>why.</a:t>
            </a:r>
            <a:endParaRPr sz="2800">
              <a:latin typeface="Trebuchet MS"/>
              <a:cs typeface="Trebuchet MS"/>
            </a:endParaRPr>
          </a:p>
          <a:p>
            <a:pPr>
              <a:lnSpc>
                <a:spcPct val="100000"/>
              </a:lnSpc>
              <a:spcBef>
                <a:spcPts val="1939"/>
              </a:spcBef>
            </a:pPr>
            <a:endParaRPr sz="2800">
              <a:latin typeface="Trebuchet MS"/>
              <a:cs typeface="Trebuchet MS"/>
            </a:endParaRPr>
          </a:p>
          <a:p>
            <a:pPr marL="12700" marR="5080">
              <a:lnSpc>
                <a:spcPts val="3080"/>
              </a:lnSpc>
            </a:pPr>
            <a:r>
              <a:rPr sz="2800" b="1" dirty="0">
                <a:solidFill>
                  <a:srgbClr val="FFFFFF"/>
                </a:solidFill>
                <a:latin typeface="Trebuchet MS"/>
                <a:cs typeface="Trebuchet MS"/>
              </a:rPr>
              <a:t>Conclusion</a:t>
            </a:r>
            <a:r>
              <a:rPr sz="2800" dirty="0">
                <a:solidFill>
                  <a:srgbClr val="FFFFFF"/>
                </a:solidFill>
                <a:latin typeface="Trebuchet MS"/>
                <a:cs typeface="Trebuchet MS"/>
              </a:rPr>
              <a:t>:</a:t>
            </a:r>
            <a:r>
              <a:rPr sz="2800" spc="-114" dirty="0">
                <a:solidFill>
                  <a:srgbClr val="FFFFFF"/>
                </a:solidFill>
                <a:latin typeface="Trebuchet MS"/>
                <a:cs typeface="Trebuchet MS"/>
              </a:rPr>
              <a:t> </a:t>
            </a:r>
            <a:r>
              <a:rPr sz="2800" spc="-125" dirty="0">
                <a:solidFill>
                  <a:srgbClr val="FFFFFF"/>
                </a:solidFill>
                <a:latin typeface="Trebuchet MS"/>
                <a:cs typeface="Trebuchet MS"/>
              </a:rPr>
              <a:t>briefly</a:t>
            </a:r>
            <a:r>
              <a:rPr sz="2800" spc="-85" dirty="0">
                <a:solidFill>
                  <a:srgbClr val="FFFFFF"/>
                </a:solidFill>
                <a:latin typeface="Trebuchet MS"/>
                <a:cs typeface="Trebuchet MS"/>
              </a:rPr>
              <a:t> </a:t>
            </a:r>
            <a:r>
              <a:rPr sz="2800" spc="-95" dirty="0">
                <a:solidFill>
                  <a:srgbClr val="FFFFFF"/>
                </a:solidFill>
                <a:latin typeface="Trebuchet MS"/>
                <a:cs typeface="Trebuchet MS"/>
              </a:rPr>
              <a:t>summarise</a:t>
            </a:r>
            <a:r>
              <a:rPr sz="2800" spc="-90" dirty="0">
                <a:solidFill>
                  <a:srgbClr val="FFFFFF"/>
                </a:solidFill>
                <a:latin typeface="Trebuchet MS"/>
                <a:cs typeface="Trebuchet MS"/>
              </a:rPr>
              <a:t> </a:t>
            </a:r>
            <a:r>
              <a:rPr sz="2800" spc="-100" dirty="0">
                <a:solidFill>
                  <a:srgbClr val="FFFFFF"/>
                </a:solidFill>
                <a:latin typeface="Trebuchet MS"/>
                <a:cs typeface="Trebuchet MS"/>
              </a:rPr>
              <a:t>the</a:t>
            </a:r>
            <a:r>
              <a:rPr sz="2800" spc="-95" dirty="0">
                <a:solidFill>
                  <a:srgbClr val="FFFFFF"/>
                </a:solidFill>
                <a:latin typeface="Trebuchet MS"/>
                <a:cs typeface="Trebuchet MS"/>
              </a:rPr>
              <a:t> </a:t>
            </a:r>
            <a:r>
              <a:rPr sz="2800" dirty="0">
                <a:solidFill>
                  <a:srgbClr val="FFFFFF"/>
                </a:solidFill>
                <a:latin typeface="Trebuchet MS"/>
                <a:cs typeface="Trebuchet MS"/>
              </a:rPr>
              <a:t>legal</a:t>
            </a:r>
            <a:r>
              <a:rPr sz="2800" spc="-95" dirty="0">
                <a:solidFill>
                  <a:srgbClr val="FFFFFF"/>
                </a:solidFill>
                <a:latin typeface="Trebuchet MS"/>
                <a:cs typeface="Trebuchet MS"/>
              </a:rPr>
              <a:t> </a:t>
            </a:r>
            <a:r>
              <a:rPr sz="2800" spc="-85" dirty="0">
                <a:solidFill>
                  <a:srgbClr val="FFFFFF"/>
                </a:solidFill>
                <a:latin typeface="Trebuchet MS"/>
                <a:cs typeface="Trebuchet MS"/>
              </a:rPr>
              <a:t>effect.</a:t>
            </a:r>
            <a:r>
              <a:rPr sz="2800" spc="-95" dirty="0">
                <a:solidFill>
                  <a:srgbClr val="FFFFFF"/>
                </a:solidFill>
                <a:latin typeface="Trebuchet MS"/>
                <a:cs typeface="Trebuchet MS"/>
              </a:rPr>
              <a:t> </a:t>
            </a:r>
            <a:r>
              <a:rPr sz="2800" dirty="0">
                <a:solidFill>
                  <a:srgbClr val="FFFFFF"/>
                </a:solidFill>
                <a:latin typeface="Trebuchet MS"/>
                <a:cs typeface="Trebuchet MS"/>
              </a:rPr>
              <a:t>Each</a:t>
            </a:r>
            <a:r>
              <a:rPr sz="2800" spc="-90" dirty="0">
                <a:solidFill>
                  <a:srgbClr val="FFFFFF"/>
                </a:solidFill>
                <a:latin typeface="Trebuchet MS"/>
                <a:cs typeface="Trebuchet MS"/>
              </a:rPr>
              <a:t> </a:t>
            </a:r>
            <a:r>
              <a:rPr sz="2800" spc="-55" dirty="0">
                <a:solidFill>
                  <a:srgbClr val="FFFFFF"/>
                </a:solidFill>
                <a:latin typeface="Trebuchet MS"/>
                <a:cs typeface="Trebuchet MS"/>
              </a:rPr>
              <a:t>issue</a:t>
            </a:r>
            <a:r>
              <a:rPr sz="2800" spc="-95" dirty="0">
                <a:solidFill>
                  <a:srgbClr val="FFFFFF"/>
                </a:solidFill>
                <a:latin typeface="Trebuchet MS"/>
                <a:cs typeface="Trebuchet MS"/>
              </a:rPr>
              <a:t> </a:t>
            </a:r>
            <a:r>
              <a:rPr sz="2800" spc="-170" dirty="0">
                <a:solidFill>
                  <a:srgbClr val="FFFFFF"/>
                </a:solidFill>
                <a:latin typeface="Trebuchet MS"/>
                <a:cs typeface="Trebuchet MS"/>
              </a:rPr>
              <a:t>will</a:t>
            </a:r>
            <a:r>
              <a:rPr sz="2800" spc="-85" dirty="0">
                <a:solidFill>
                  <a:srgbClr val="FFFFFF"/>
                </a:solidFill>
                <a:latin typeface="Trebuchet MS"/>
                <a:cs typeface="Trebuchet MS"/>
              </a:rPr>
              <a:t> </a:t>
            </a:r>
            <a:r>
              <a:rPr sz="2800" spc="-20" dirty="0">
                <a:solidFill>
                  <a:srgbClr val="FFFFFF"/>
                </a:solidFill>
                <a:latin typeface="Trebuchet MS"/>
                <a:cs typeface="Trebuchet MS"/>
              </a:rPr>
              <a:t>have</a:t>
            </a:r>
            <a:r>
              <a:rPr sz="2800" spc="-95" dirty="0">
                <a:solidFill>
                  <a:srgbClr val="FFFFFF"/>
                </a:solidFill>
                <a:latin typeface="Trebuchet MS"/>
                <a:cs typeface="Trebuchet MS"/>
              </a:rPr>
              <a:t> </a:t>
            </a:r>
            <a:r>
              <a:rPr sz="2800" spc="114" dirty="0">
                <a:solidFill>
                  <a:srgbClr val="FFFFFF"/>
                </a:solidFill>
                <a:latin typeface="Trebuchet MS"/>
                <a:cs typeface="Trebuchet MS"/>
              </a:rPr>
              <a:t>a</a:t>
            </a:r>
            <a:r>
              <a:rPr sz="2800" spc="-90" dirty="0">
                <a:solidFill>
                  <a:srgbClr val="FFFFFF"/>
                </a:solidFill>
                <a:latin typeface="Trebuchet MS"/>
                <a:cs typeface="Trebuchet MS"/>
              </a:rPr>
              <a:t> </a:t>
            </a:r>
            <a:r>
              <a:rPr sz="2800" spc="-100" dirty="0">
                <a:solidFill>
                  <a:srgbClr val="FFFFFF"/>
                </a:solidFill>
                <a:latin typeface="Trebuchet MS"/>
                <a:cs typeface="Trebuchet MS"/>
              </a:rPr>
              <a:t>short</a:t>
            </a:r>
            <a:r>
              <a:rPr sz="2800" spc="-95" dirty="0">
                <a:solidFill>
                  <a:srgbClr val="FFFFFF"/>
                </a:solidFill>
                <a:latin typeface="Trebuchet MS"/>
                <a:cs typeface="Trebuchet MS"/>
              </a:rPr>
              <a:t> </a:t>
            </a:r>
            <a:r>
              <a:rPr sz="2800" spc="-80" dirty="0">
                <a:solidFill>
                  <a:srgbClr val="FFFFFF"/>
                </a:solidFill>
                <a:latin typeface="Trebuchet MS"/>
                <a:cs typeface="Trebuchet MS"/>
              </a:rPr>
              <a:t>conclusion,</a:t>
            </a:r>
            <a:r>
              <a:rPr sz="2800" spc="-95" dirty="0">
                <a:solidFill>
                  <a:srgbClr val="FFFFFF"/>
                </a:solidFill>
                <a:latin typeface="Trebuchet MS"/>
                <a:cs typeface="Trebuchet MS"/>
              </a:rPr>
              <a:t> </a:t>
            </a:r>
            <a:r>
              <a:rPr sz="2800" spc="-60" dirty="0">
                <a:solidFill>
                  <a:srgbClr val="FFFFFF"/>
                </a:solidFill>
                <a:latin typeface="Trebuchet MS"/>
                <a:cs typeface="Trebuchet MS"/>
              </a:rPr>
              <a:t>followed</a:t>
            </a:r>
            <a:r>
              <a:rPr sz="2800" spc="-95" dirty="0">
                <a:solidFill>
                  <a:srgbClr val="FFFFFF"/>
                </a:solidFill>
                <a:latin typeface="Trebuchet MS"/>
                <a:cs typeface="Trebuchet MS"/>
              </a:rPr>
              <a:t> </a:t>
            </a:r>
            <a:r>
              <a:rPr sz="2800" spc="-45" dirty="0">
                <a:solidFill>
                  <a:srgbClr val="FFFFFF"/>
                </a:solidFill>
                <a:latin typeface="Trebuchet MS"/>
                <a:cs typeface="Trebuchet MS"/>
              </a:rPr>
              <a:t>by</a:t>
            </a:r>
            <a:r>
              <a:rPr sz="2800" spc="-90" dirty="0">
                <a:solidFill>
                  <a:srgbClr val="FFFFFF"/>
                </a:solidFill>
                <a:latin typeface="Trebuchet MS"/>
                <a:cs typeface="Trebuchet MS"/>
              </a:rPr>
              <a:t> </a:t>
            </a:r>
            <a:r>
              <a:rPr sz="2800" spc="-25" dirty="0">
                <a:solidFill>
                  <a:srgbClr val="FFFFFF"/>
                </a:solidFill>
                <a:latin typeface="Trebuchet MS"/>
                <a:cs typeface="Trebuchet MS"/>
              </a:rPr>
              <a:t>an </a:t>
            </a:r>
            <a:r>
              <a:rPr sz="2800" spc="-100" dirty="0">
                <a:solidFill>
                  <a:srgbClr val="FFFFFF"/>
                </a:solidFill>
                <a:latin typeface="Trebuchet MS"/>
                <a:cs typeface="Trebuchet MS"/>
              </a:rPr>
              <a:t>overall</a:t>
            </a:r>
            <a:r>
              <a:rPr sz="2800" spc="-110" dirty="0">
                <a:solidFill>
                  <a:srgbClr val="FFFFFF"/>
                </a:solidFill>
                <a:latin typeface="Trebuchet MS"/>
                <a:cs typeface="Trebuchet MS"/>
              </a:rPr>
              <a:t> </a:t>
            </a:r>
            <a:r>
              <a:rPr sz="2800" spc="-100" dirty="0">
                <a:solidFill>
                  <a:srgbClr val="FFFFFF"/>
                </a:solidFill>
                <a:latin typeface="Trebuchet MS"/>
                <a:cs typeface="Trebuchet MS"/>
              </a:rPr>
              <a:t>event</a:t>
            </a:r>
            <a:r>
              <a:rPr sz="2800" spc="-105" dirty="0">
                <a:solidFill>
                  <a:srgbClr val="FFFFFF"/>
                </a:solidFill>
                <a:latin typeface="Trebuchet MS"/>
                <a:cs typeface="Trebuchet MS"/>
              </a:rPr>
              <a:t> </a:t>
            </a:r>
            <a:r>
              <a:rPr sz="2800" spc="-70" dirty="0">
                <a:solidFill>
                  <a:srgbClr val="FFFFFF"/>
                </a:solidFill>
                <a:latin typeface="Trebuchet MS"/>
                <a:cs typeface="Trebuchet MS"/>
              </a:rPr>
              <a:t>conclusion.</a:t>
            </a:r>
            <a:r>
              <a:rPr sz="2800" spc="-110" dirty="0">
                <a:solidFill>
                  <a:srgbClr val="FFFFFF"/>
                </a:solidFill>
                <a:latin typeface="Trebuchet MS"/>
                <a:cs typeface="Trebuchet MS"/>
              </a:rPr>
              <a:t> </a:t>
            </a:r>
            <a:r>
              <a:rPr sz="2800" spc="-45" dirty="0">
                <a:solidFill>
                  <a:srgbClr val="FFFFFF"/>
                </a:solidFill>
                <a:latin typeface="Trebuchet MS"/>
                <a:cs typeface="Trebuchet MS"/>
              </a:rPr>
              <a:t>(one</a:t>
            </a:r>
            <a:r>
              <a:rPr sz="2800" spc="-105" dirty="0">
                <a:solidFill>
                  <a:srgbClr val="FFFFFF"/>
                </a:solidFill>
                <a:latin typeface="Trebuchet MS"/>
                <a:cs typeface="Trebuchet MS"/>
              </a:rPr>
              <a:t> </a:t>
            </a:r>
            <a:r>
              <a:rPr sz="2800" spc="-10" dirty="0">
                <a:solidFill>
                  <a:srgbClr val="FFFFFF"/>
                </a:solidFill>
                <a:latin typeface="Trebuchet MS"/>
                <a:cs typeface="Trebuchet MS"/>
              </a:rPr>
              <a:t>sentence)</a:t>
            </a:r>
            <a:endParaRPr sz="2800">
              <a:latin typeface="Trebuchet MS"/>
              <a:cs typeface="Trebuchet MS"/>
            </a:endParaRPr>
          </a:p>
        </p:txBody>
      </p:sp>
      <p:sp>
        <p:nvSpPr>
          <p:cNvPr id="12" name="object 12"/>
          <p:cNvSpPr/>
          <p:nvPr/>
        </p:nvSpPr>
        <p:spPr>
          <a:xfrm>
            <a:off x="16019415" y="4512623"/>
            <a:ext cx="992505" cy="992505"/>
          </a:xfrm>
          <a:custGeom>
            <a:avLst/>
            <a:gdLst/>
            <a:ahLst/>
            <a:cxnLst/>
            <a:rect l="l" t="t" r="r" b="b"/>
            <a:pathLst>
              <a:path w="992505" h="992504">
                <a:moveTo>
                  <a:pt x="744134" y="496090"/>
                </a:moveTo>
                <a:lnTo>
                  <a:pt x="248044" y="496090"/>
                </a:lnTo>
                <a:lnTo>
                  <a:pt x="248044" y="0"/>
                </a:lnTo>
                <a:lnTo>
                  <a:pt x="744134" y="0"/>
                </a:lnTo>
                <a:lnTo>
                  <a:pt x="744134" y="496090"/>
                </a:lnTo>
                <a:close/>
              </a:path>
              <a:path w="992505" h="992504">
                <a:moveTo>
                  <a:pt x="496090" y="992180"/>
                </a:moveTo>
                <a:lnTo>
                  <a:pt x="0" y="496090"/>
                </a:lnTo>
                <a:lnTo>
                  <a:pt x="992180" y="496090"/>
                </a:lnTo>
                <a:lnTo>
                  <a:pt x="496090" y="992180"/>
                </a:lnTo>
                <a:close/>
              </a:path>
            </a:pathLst>
          </a:custGeom>
          <a:solidFill>
            <a:srgbClr val="FED307"/>
          </a:solidFill>
        </p:spPr>
        <p:txBody>
          <a:bodyPr wrap="square" lIns="0" tIns="0" rIns="0" bIns="0" rtlCol="0"/>
          <a:lstStyle/>
          <a:p>
            <a:endParaRPr/>
          </a:p>
        </p:txBody>
      </p:sp>
      <p:sp>
        <p:nvSpPr>
          <p:cNvPr id="13" name="object 13" descr="$PPTXTitle"/>
          <p:cNvSpPr txBox="1">
            <a:spLocks noGrp="1"/>
          </p:cNvSpPr>
          <p:nvPr>
            <p:ph type="title"/>
          </p:nvPr>
        </p:nvSpPr>
        <p:spPr>
          <a:xfrm>
            <a:off x="597084" y="838103"/>
            <a:ext cx="17132300" cy="1061720"/>
          </a:xfrm>
          <a:prstGeom prst="rect">
            <a:avLst/>
          </a:prstGeom>
        </p:spPr>
        <p:txBody>
          <a:bodyPr vert="horz" wrap="square" lIns="0" tIns="12700" rIns="0" bIns="0" rtlCol="0">
            <a:spAutoFit/>
          </a:bodyPr>
          <a:lstStyle/>
          <a:p>
            <a:pPr marL="12700">
              <a:lnSpc>
                <a:spcPct val="100000"/>
              </a:lnSpc>
              <a:spcBef>
                <a:spcPts val="100"/>
              </a:spcBef>
            </a:pPr>
            <a:r>
              <a:rPr sz="6800" spc="65" dirty="0"/>
              <a:t>IRAC:</a:t>
            </a:r>
            <a:r>
              <a:rPr sz="6800" spc="-345" dirty="0"/>
              <a:t> </a:t>
            </a:r>
            <a:r>
              <a:rPr sz="6800" spc="345" dirty="0">
                <a:solidFill>
                  <a:srgbClr val="292959"/>
                </a:solidFill>
              </a:rPr>
              <a:t>A</a:t>
            </a:r>
            <a:r>
              <a:rPr sz="6800" spc="-350" dirty="0">
                <a:solidFill>
                  <a:srgbClr val="292959"/>
                </a:solidFill>
              </a:rPr>
              <a:t> </a:t>
            </a:r>
            <a:r>
              <a:rPr sz="6800" dirty="0">
                <a:solidFill>
                  <a:srgbClr val="292959"/>
                </a:solidFill>
              </a:rPr>
              <a:t>TOOL</a:t>
            </a:r>
            <a:r>
              <a:rPr sz="6800" spc="-345" dirty="0">
                <a:solidFill>
                  <a:srgbClr val="292959"/>
                </a:solidFill>
              </a:rPr>
              <a:t> </a:t>
            </a:r>
            <a:r>
              <a:rPr sz="6800" dirty="0">
                <a:solidFill>
                  <a:srgbClr val="292959"/>
                </a:solidFill>
              </a:rPr>
              <a:t>TO</a:t>
            </a:r>
            <a:r>
              <a:rPr sz="6800" spc="-350" dirty="0">
                <a:solidFill>
                  <a:srgbClr val="292959"/>
                </a:solidFill>
              </a:rPr>
              <a:t> </a:t>
            </a:r>
            <a:r>
              <a:rPr sz="6800" spc="215" dirty="0">
                <a:solidFill>
                  <a:srgbClr val="292959"/>
                </a:solidFill>
              </a:rPr>
              <a:t>SUCCEED</a:t>
            </a:r>
            <a:r>
              <a:rPr sz="6800" spc="-345" dirty="0">
                <a:solidFill>
                  <a:srgbClr val="292959"/>
                </a:solidFill>
              </a:rPr>
              <a:t> </a:t>
            </a:r>
            <a:r>
              <a:rPr sz="6800" spc="-130" dirty="0">
                <a:solidFill>
                  <a:srgbClr val="292959"/>
                </a:solidFill>
              </a:rPr>
              <a:t>WHE</a:t>
            </a:r>
            <a:r>
              <a:rPr sz="6800" spc="-350" dirty="0">
                <a:solidFill>
                  <a:srgbClr val="292959"/>
                </a:solidFill>
              </a:rPr>
              <a:t> </a:t>
            </a:r>
            <a:r>
              <a:rPr sz="6800" spc="245" dirty="0">
                <a:solidFill>
                  <a:srgbClr val="292959"/>
                </a:solidFill>
              </a:rPr>
              <a:t>ADVISING</a:t>
            </a:r>
            <a:endParaRPr sz="6800"/>
          </a:p>
        </p:txBody>
      </p:sp>
      <p:sp>
        <p:nvSpPr>
          <p:cNvPr id="14" name="object 14"/>
          <p:cNvSpPr/>
          <p:nvPr/>
        </p:nvSpPr>
        <p:spPr>
          <a:xfrm>
            <a:off x="16019415" y="5957756"/>
            <a:ext cx="992505" cy="992505"/>
          </a:xfrm>
          <a:custGeom>
            <a:avLst/>
            <a:gdLst/>
            <a:ahLst/>
            <a:cxnLst/>
            <a:rect l="l" t="t" r="r" b="b"/>
            <a:pathLst>
              <a:path w="992505" h="992504">
                <a:moveTo>
                  <a:pt x="744134" y="496090"/>
                </a:moveTo>
                <a:lnTo>
                  <a:pt x="248044" y="496090"/>
                </a:lnTo>
                <a:lnTo>
                  <a:pt x="248044" y="0"/>
                </a:lnTo>
                <a:lnTo>
                  <a:pt x="744134" y="0"/>
                </a:lnTo>
                <a:lnTo>
                  <a:pt x="744134" y="496090"/>
                </a:lnTo>
                <a:close/>
              </a:path>
              <a:path w="992505" h="992504">
                <a:moveTo>
                  <a:pt x="496090" y="992180"/>
                </a:moveTo>
                <a:lnTo>
                  <a:pt x="0" y="496090"/>
                </a:lnTo>
                <a:lnTo>
                  <a:pt x="992180" y="496090"/>
                </a:lnTo>
                <a:lnTo>
                  <a:pt x="496090" y="992180"/>
                </a:lnTo>
                <a:close/>
              </a:path>
            </a:pathLst>
          </a:custGeom>
          <a:solidFill>
            <a:srgbClr val="FED307"/>
          </a:solidFill>
        </p:spPr>
        <p:txBody>
          <a:bodyPr wrap="square" lIns="0" tIns="0" rIns="0" bIns="0" rtlCol="0"/>
          <a:lstStyle/>
          <a:p>
            <a:endParaRPr/>
          </a:p>
        </p:txBody>
      </p:sp>
      <p:sp>
        <p:nvSpPr>
          <p:cNvPr id="15" name="object 15"/>
          <p:cNvSpPr/>
          <p:nvPr/>
        </p:nvSpPr>
        <p:spPr>
          <a:xfrm>
            <a:off x="16019415" y="7238324"/>
            <a:ext cx="992505" cy="992505"/>
          </a:xfrm>
          <a:custGeom>
            <a:avLst/>
            <a:gdLst/>
            <a:ahLst/>
            <a:cxnLst/>
            <a:rect l="l" t="t" r="r" b="b"/>
            <a:pathLst>
              <a:path w="992505" h="992504">
                <a:moveTo>
                  <a:pt x="744134" y="496090"/>
                </a:moveTo>
                <a:lnTo>
                  <a:pt x="248044" y="496090"/>
                </a:lnTo>
                <a:lnTo>
                  <a:pt x="248044" y="0"/>
                </a:lnTo>
                <a:lnTo>
                  <a:pt x="744134" y="0"/>
                </a:lnTo>
                <a:lnTo>
                  <a:pt x="744134" y="496090"/>
                </a:lnTo>
                <a:close/>
              </a:path>
              <a:path w="992505" h="992504">
                <a:moveTo>
                  <a:pt x="496090" y="992179"/>
                </a:moveTo>
                <a:lnTo>
                  <a:pt x="0" y="496090"/>
                </a:lnTo>
                <a:lnTo>
                  <a:pt x="992180" y="496090"/>
                </a:lnTo>
                <a:lnTo>
                  <a:pt x="496090" y="992179"/>
                </a:lnTo>
                <a:close/>
              </a:path>
            </a:pathLst>
          </a:custGeom>
          <a:solidFill>
            <a:srgbClr val="FED307"/>
          </a:solidFill>
        </p:spPr>
        <p:txBody>
          <a:bodyPr wrap="square" lIns="0" tIns="0" rIns="0" bIns="0" rtlCol="0"/>
          <a:lstStyle/>
          <a:p>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1FF"/>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4" name="object 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5" name="object 5"/>
          <p:cNvSpPr/>
          <p:nvPr/>
        </p:nvSpPr>
        <p:spPr>
          <a:xfrm>
            <a:off x="6302641" y="2012906"/>
            <a:ext cx="3879850" cy="593090"/>
          </a:xfrm>
          <a:custGeom>
            <a:avLst/>
            <a:gdLst/>
            <a:ahLst/>
            <a:cxnLst/>
            <a:rect l="l" t="t" r="r" b="b"/>
            <a:pathLst>
              <a:path w="3879850" h="593089">
                <a:moveTo>
                  <a:pt x="3583137" y="592650"/>
                </a:moveTo>
                <a:lnTo>
                  <a:pt x="296324" y="592650"/>
                </a:lnTo>
                <a:lnTo>
                  <a:pt x="248259" y="588772"/>
                </a:lnTo>
                <a:lnTo>
                  <a:pt x="202663" y="577543"/>
                </a:lnTo>
                <a:lnTo>
                  <a:pt x="160146" y="559575"/>
                </a:lnTo>
                <a:lnTo>
                  <a:pt x="121319" y="535476"/>
                </a:lnTo>
                <a:lnTo>
                  <a:pt x="86791" y="505858"/>
                </a:lnTo>
                <a:lnTo>
                  <a:pt x="57173" y="471331"/>
                </a:lnTo>
                <a:lnTo>
                  <a:pt x="33075" y="432503"/>
                </a:lnTo>
                <a:lnTo>
                  <a:pt x="15106" y="389987"/>
                </a:lnTo>
                <a:lnTo>
                  <a:pt x="3878" y="344390"/>
                </a:lnTo>
                <a:lnTo>
                  <a:pt x="0" y="296325"/>
                </a:lnTo>
                <a:lnTo>
                  <a:pt x="3878" y="248259"/>
                </a:lnTo>
                <a:lnTo>
                  <a:pt x="15106" y="202663"/>
                </a:lnTo>
                <a:lnTo>
                  <a:pt x="33075" y="160146"/>
                </a:lnTo>
                <a:lnTo>
                  <a:pt x="57173" y="121319"/>
                </a:lnTo>
                <a:lnTo>
                  <a:pt x="86791" y="86791"/>
                </a:lnTo>
                <a:lnTo>
                  <a:pt x="121319" y="57173"/>
                </a:lnTo>
                <a:lnTo>
                  <a:pt x="160146" y="33075"/>
                </a:lnTo>
                <a:lnTo>
                  <a:pt x="202663" y="15106"/>
                </a:lnTo>
                <a:lnTo>
                  <a:pt x="248259" y="3878"/>
                </a:lnTo>
                <a:lnTo>
                  <a:pt x="296324" y="0"/>
                </a:lnTo>
                <a:lnTo>
                  <a:pt x="3583137" y="0"/>
                </a:lnTo>
                <a:lnTo>
                  <a:pt x="3631202" y="3878"/>
                </a:lnTo>
                <a:lnTo>
                  <a:pt x="3676798" y="15106"/>
                </a:lnTo>
                <a:lnTo>
                  <a:pt x="3719315" y="33075"/>
                </a:lnTo>
                <a:lnTo>
                  <a:pt x="3758143" y="57173"/>
                </a:lnTo>
                <a:lnTo>
                  <a:pt x="3792670" y="86791"/>
                </a:lnTo>
                <a:lnTo>
                  <a:pt x="3822289" y="121319"/>
                </a:lnTo>
                <a:lnTo>
                  <a:pt x="3846387" y="160146"/>
                </a:lnTo>
                <a:lnTo>
                  <a:pt x="3864355" y="202663"/>
                </a:lnTo>
                <a:lnTo>
                  <a:pt x="3875584" y="248259"/>
                </a:lnTo>
                <a:lnTo>
                  <a:pt x="3879462" y="296325"/>
                </a:lnTo>
                <a:lnTo>
                  <a:pt x="3875584" y="344390"/>
                </a:lnTo>
                <a:lnTo>
                  <a:pt x="3864355" y="389987"/>
                </a:lnTo>
                <a:lnTo>
                  <a:pt x="3846387" y="432503"/>
                </a:lnTo>
                <a:lnTo>
                  <a:pt x="3822289" y="471331"/>
                </a:lnTo>
                <a:lnTo>
                  <a:pt x="3792670" y="505858"/>
                </a:lnTo>
                <a:lnTo>
                  <a:pt x="3758143" y="535476"/>
                </a:lnTo>
                <a:lnTo>
                  <a:pt x="3719315" y="559575"/>
                </a:lnTo>
                <a:lnTo>
                  <a:pt x="3676798" y="577543"/>
                </a:lnTo>
                <a:lnTo>
                  <a:pt x="3631202" y="588772"/>
                </a:lnTo>
                <a:lnTo>
                  <a:pt x="3583137" y="592650"/>
                </a:lnTo>
                <a:close/>
              </a:path>
            </a:pathLst>
          </a:custGeom>
          <a:solidFill>
            <a:srgbClr val="CF5B20"/>
          </a:solidFill>
        </p:spPr>
        <p:txBody>
          <a:bodyPr wrap="square" lIns="0" tIns="0" rIns="0" bIns="0" rtlCol="0"/>
          <a:lstStyle/>
          <a:p>
            <a:endParaRPr/>
          </a:p>
        </p:txBody>
      </p:sp>
      <p:sp>
        <p:nvSpPr>
          <p:cNvPr id="6" name="object 6"/>
          <p:cNvSpPr txBox="1"/>
          <p:nvPr/>
        </p:nvSpPr>
        <p:spPr>
          <a:xfrm>
            <a:off x="6922147" y="2124031"/>
            <a:ext cx="2640330" cy="345440"/>
          </a:xfrm>
          <a:prstGeom prst="rect">
            <a:avLst/>
          </a:prstGeom>
        </p:spPr>
        <p:txBody>
          <a:bodyPr vert="horz" wrap="square" lIns="0" tIns="12700" rIns="0" bIns="0" rtlCol="0">
            <a:spAutoFit/>
          </a:bodyPr>
          <a:lstStyle/>
          <a:p>
            <a:pPr marL="12700">
              <a:lnSpc>
                <a:spcPct val="100000"/>
              </a:lnSpc>
              <a:spcBef>
                <a:spcPts val="100"/>
              </a:spcBef>
            </a:pPr>
            <a:r>
              <a:rPr sz="2100" b="1" spc="-20" dirty="0">
                <a:solidFill>
                  <a:srgbClr val="FFFFFF"/>
                </a:solidFill>
                <a:latin typeface="Trebuchet MS"/>
                <a:cs typeface="Trebuchet MS"/>
              </a:rPr>
              <a:t>Overview/Intro</a:t>
            </a:r>
            <a:r>
              <a:rPr sz="2100" b="1" spc="-85" dirty="0">
                <a:solidFill>
                  <a:srgbClr val="FFFFFF"/>
                </a:solidFill>
                <a:latin typeface="Trebuchet MS"/>
                <a:cs typeface="Trebuchet MS"/>
              </a:rPr>
              <a:t> </a:t>
            </a:r>
            <a:r>
              <a:rPr sz="2100" b="1" spc="-30" dirty="0">
                <a:solidFill>
                  <a:srgbClr val="FFFFFF"/>
                </a:solidFill>
                <a:latin typeface="Trebuchet MS"/>
                <a:cs typeface="Trebuchet MS"/>
              </a:rPr>
              <a:t>event</a:t>
            </a:r>
            <a:endParaRPr sz="2100">
              <a:latin typeface="Trebuchet MS"/>
              <a:cs typeface="Trebuchet MS"/>
            </a:endParaRPr>
          </a:p>
        </p:txBody>
      </p:sp>
      <p:sp>
        <p:nvSpPr>
          <p:cNvPr id="7" name="object 7"/>
          <p:cNvSpPr/>
          <p:nvPr/>
        </p:nvSpPr>
        <p:spPr>
          <a:xfrm>
            <a:off x="6302641" y="2677280"/>
            <a:ext cx="3879850" cy="593090"/>
          </a:xfrm>
          <a:custGeom>
            <a:avLst/>
            <a:gdLst/>
            <a:ahLst/>
            <a:cxnLst/>
            <a:rect l="l" t="t" r="r" b="b"/>
            <a:pathLst>
              <a:path w="3879850" h="593089">
                <a:moveTo>
                  <a:pt x="3583137" y="592650"/>
                </a:moveTo>
                <a:lnTo>
                  <a:pt x="296324" y="592650"/>
                </a:lnTo>
                <a:lnTo>
                  <a:pt x="248259" y="588772"/>
                </a:lnTo>
                <a:lnTo>
                  <a:pt x="202663" y="577543"/>
                </a:lnTo>
                <a:lnTo>
                  <a:pt x="160146" y="559575"/>
                </a:lnTo>
                <a:lnTo>
                  <a:pt x="121319" y="535477"/>
                </a:lnTo>
                <a:lnTo>
                  <a:pt x="86791" y="505858"/>
                </a:lnTo>
                <a:lnTo>
                  <a:pt x="57173" y="471331"/>
                </a:lnTo>
                <a:lnTo>
                  <a:pt x="33075" y="432503"/>
                </a:lnTo>
                <a:lnTo>
                  <a:pt x="15106" y="389987"/>
                </a:lnTo>
                <a:lnTo>
                  <a:pt x="3878" y="344390"/>
                </a:lnTo>
                <a:lnTo>
                  <a:pt x="0" y="296325"/>
                </a:lnTo>
                <a:lnTo>
                  <a:pt x="3878" y="248259"/>
                </a:lnTo>
                <a:lnTo>
                  <a:pt x="15106" y="202663"/>
                </a:lnTo>
                <a:lnTo>
                  <a:pt x="33075" y="160146"/>
                </a:lnTo>
                <a:lnTo>
                  <a:pt x="57173" y="121319"/>
                </a:lnTo>
                <a:lnTo>
                  <a:pt x="86791" y="86791"/>
                </a:lnTo>
                <a:lnTo>
                  <a:pt x="121319" y="57173"/>
                </a:lnTo>
                <a:lnTo>
                  <a:pt x="160146" y="33075"/>
                </a:lnTo>
                <a:lnTo>
                  <a:pt x="202663" y="15106"/>
                </a:lnTo>
                <a:lnTo>
                  <a:pt x="248259" y="3878"/>
                </a:lnTo>
                <a:lnTo>
                  <a:pt x="296324" y="0"/>
                </a:lnTo>
                <a:lnTo>
                  <a:pt x="3583137" y="0"/>
                </a:lnTo>
                <a:lnTo>
                  <a:pt x="3631202" y="3878"/>
                </a:lnTo>
                <a:lnTo>
                  <a:pt x="3676798" y="15106"/>
                </a:lnTo>
                <a:lnTo>
                  <a:pt x="3719315" y="33075"/>
                </a:lnTo>
                <a:lnTo>
                  <a:pt x="3758143" y="57173"/>
                </a:lnTo>
                <a:lnTo>
                  <a:pt x="3792670" y="86791"/>
                </a:lnTo>
                <a:lnTo>
                  <a:pt x="3822289" y="121319"/>
                </a:lnTo>
                <a:lnTo>
                  <a:pt x="3846387" y="160146"/>
                </a:lnTo>
                <a:lnTo>
                  <a:pt x="3864355" y="202663"/>
                </a:lnTo>
                <a:lnTo>
                  <a:pt x="3875584" y="248259"/>
                </a:lnTo>
                <a:lnTo>
                  <a:pt x="3879462" y="296325"/>
                </a:lnTo>
                <a:lnTo>
                  <a:pt x="3875584" y="344390"/>
                </a:lnTo>
                <a:lnTo>
                  <a:pt x="3864355" y="389987"/>
                </a:lnTo>
                <a:lnTo>
                  <a:pt x="3846387" y="432503"/>
                </a:lnTo>
                <a:lnTo>
                  <a:pt x="3822289" y="471331"/>
                </a:lnTo>
                <a:lnTo>
                  <a:pt x="3792670" y="505858"/>
                </a:lnTo>
                <a:lnTo>
                  <a:pt x="3758143" y="535477"/>
                </a:lnTo>
                <a:lnTo>
                  <a:pt x="3719315" y="559575"/>
                </a:lnTo>
                <a:lnTo>
                  <a:pt x="3676798" y="577543"/>
                </a:lnTo>
                <a:lnTo>
                  <a:pt x="3631202" y="588772"/>
                </a:lnTo>
                <a:lnTo>
                  <a:pt x="3583137" y="592650"/>
                </a:lnTo>
                <a:close/>
              </a:path>
            </a:pathLst>
          </a:custGeom>
          <a:solidFill>
            <a:srgbClr val="00BE62"/>
          </a:solidFill>
        </p:spPr>
        <p:txBody>
          <a:bodyPr wrap="square" lIns="0" tIns="0" rIns="0" bIns="0" rtlCol="0"/>
          <a:lstStyle/>
          <a:p>
            <a:endParaRPr/>
          </a:p>
        </p:txBody>
      </p:sp>
      <p:sp>
        <p:nvSpPr>
          <p:cNvPr id="8" name="object 8"/>
          <p:cNvSpPr txBox="1"/>
          <p:nvPr/>
        </p:nvSpPr>
        <p:spPr>
          <a:xfrm>
            <a:off x="7833719" y="2788405"/>
            <a:ext cx="817244" cy="345440"/>
          </a:xfrm>
          <a:prstGeom prst="rect">
            <a:avLst/>
          </a:prstGeom>
        </p:spPr>
        <p:txBody>
          <a:bodyPr vert="horz" wrap="square" lIns="0" tIns="12700" rIns="0" bIns="0" rtlCol="0">
            <a:spAutoFit/>
          </a:bodyPr>
          <a:lstStyle/>
          <a:p>
            <a:pPr marL="12700">
              <a:lnSpc>
                <a:spcPct val="100000"/>
              </a:lnSpc>
              <a:spcBef>
                <a:spcPts val="100"/>
              </a:spcBef>
            </a:pPr>
            <a:r>
              <a:rPr sz="2100" b="1" dirty="0">
                <a:solidFill>
                  <a:srgbClr val="FFFFFF"/>
                </a:solidFill>
                <a:latin typeface="Trebuchet MS"/>
                <a:cs typeface="Trebuchet MS"/>
              </a:rPr>
              <a:t>Issue</a:t>
            </a:r>
            <a:r>
              <a:rPr sz="2100" b="1" spc="100" dirty="0">
                <a:solidFill>
                  <a:srgbClr val="FFFFFF"/>
                </a:solidFill>
                <a:latin typeface="Trebuchet MS"/>
                <a:cs typeface="Trebuchet MS"/>
              </a:rPr>
              <a:t> </a:t>
            </a:r>
            <a:r>
              <a:rPr sz="2100" b="1" spc="-665" dirty="0">
                <a:solidFill>
                  <a:srgbClr val="FFFFFF"/>
                </a:solidFill>
                <a:latin typeface="Trebuchet MS"/>
                <a:cs typeface="Trebuchet MS"/>
              </a:rPr>
              <a:t>1</a:t>
            </a:r>
            <a:endParaRPr sz="2100">
              <a:latin typeface="Trebuchet MS"/>
              <a:cs typeface="Trebuchet MS"/>
            </a:endParaRPr>
          </a:p>
        </p:txBody>
      </p:sp>
      <p:sp>
        <p:nvSpPr>
          <p:cNvPr id="9" name="object 9"/>
          <p:cNvSpPr/>
          <p:nvPr/>
        </p:nvSpPr>
        <p:spPr>
          <a:xfrm>
            <a:off x="6302641" y="3343826"/>
            <a:ext cx="3879850" cy="593090"/>
          </a:xfrm>
          <a:custGeom>
            <a:avLst/>
            <a:gdLst/>
            <a:ahLst/>
            <a:cxnLst/>
            <a:rect l="l" t="t" r="r" b="b"/>
            <a:pathLst>
              <a:path w="3879850" h="593089">
                <a:moveTo>
                  <a:pt x="3583137" y="592650"/>
                </a:moveTo>
                <a:lnTo>
                  <a:pt x="296324" y="592650"/>
                </a:lnTo>
                <a:lnTo>
                  <a:pt x="248259" y="588772"/>
                </a:lnTo>
                <a:lnTo>
                  <a:pt x="202663" y="577543"/>
                </a:lnTo>
                <a:lnTo>
                  <a:pt x="160146" y="559575"/>
                </a:lnTo>
                <a:lnTo>
                  <a:pt x="121319" y="535477"/>
                </a:lnTo>
                <a:lnTo>
                  <a:pt x="86791" y="505858"/>
                </a:lnTo>
                <a:lnTo>
                  <a:pt x="57173" y="471331"/>
                </a:lnTo>
                <a:lnTo>
                  <a:pt x="33075" y="432503"/>
                </a:lnTo>
                <a:lnTo>
                  <a:pt x="15106" y="389987"/>
                </a:lnTo>
                <a:lnTo>
                  <a:pt x="3878" y="344390"/>
                </a:lnTo>
                <a:lnTo>
                  <a:pt x="0" y="296325"/>
                </a:lnTo>
                <a:lnTo>
                  <a:pt x="3878" y="248259"/>
                </a:lnTo>
                <a:lnTo>
                  <a:pt x="15106" y="202663"/>
                </a:lnTo>
                <a:lnTo>
                  <a:pt x="33075" y="160146"/>
                </a:lnTo>
                <a:lnTo>
                  <a:pt x="57173" y="121319"/>
                </a:lnTo>
                <a:lnTo>
                  <a:pt x="86791" y="86791"/>
                </a:lnTo>
                <a:lnTo>
                  <a:pt x="121319" y="57173"/>
                </a:lnTo>
                <a:lnTo>
                  <a:pt x="160146" y="33075"/>
                </a:lnTo>
                <a:lnTo>
                  <a:pt x="202663" y="15106"/>
                </a:lnTo>
                <a:lnTo>
                  <a:pt x="248259" y="3878"/>
                </a:lnTo>
                <a:lnTo>
                  <a:pt x="296324" y="0"/>
                </a:lnTo>
                <a:lnTo>
                  <a:pt x="3583137" y="0"/>
                </a:lnTo>
                <a:lnTo>
                  <a:pt x="3631202" y="3878"/>
                </a:lnTo>
                <a:lnTo>
                  <a:pt x="3676798" y="15106"/>
                </a:lnTo>
                <a:lnTo>
                  <a:pt x="3719315" y="33075"/>
                </a:lnTo>
                <a:lnTo>
                  <a:pt x="3758143" y="57173"/>
                </a:lnTo>
                <a:lnTo>
                  <a:pt x="3792670" y="86791"/>
                </a:lnTo>
                <a:lnTo>
                  <a:pt x="3822289" y="121319"/>
                </a:lnTo>
                <a:lnTo>
                  <a:pt x="3846387" y="160146"/>
                </a:lnTo>
                <a:lnTo>
                  <a:pt x="3864355" y="202663"/>
                </a:lnTo>
                <a:lnTo>
                  <a:pt x="3875584" y="248259"/>
                </a:lnTo>
                <a:lnTo>
                  <a:pt x="3879462" y="296325"/>
                </a:lnTo>
                <a:lnTo>
                  <a:pt x="3875584" y="344390"/>
                </a:lnTo>
                <a:lnTo>
                  <a:pt x="3864355" y="389987"/>
                </a:lnTo>
                <a:lnTo>
                  <a:pt x="3846387" y="432503"/>
                </a:lnTo>
                <a:lnTo>
                  <a:pt x="3822289" y="471331"/>
                </a:lnTo>
                <a:lnTo>
                  <a:pt x="3792670" y="505858"/>
                </a:lnTo>
                <a:lnTo>
                  <a:pt x="3758143" y="535477"/>
                </a:lnTo>
                <a:lnTo>
                  <a:pt x="3719315" y="559575"/>
                </a:lnTo>
                <a:lnTo>
                  <a:pt x="3676798" y="577543"/>
                </a:lnTo>
                <a:lnTo>
                  <a:pt x="3631202" y="588772"/>
                </a:lnTo>
                <a:lnTo>
                  <a:pt x="3583137" y="592650"/>
                </a:lnTo>
                <a:close/>
              </a:path>
            </a:pathLst>
          </a:custGeom>
          <a:solidFill>
            <a:srgbClr val="FFDE58"/>
          </a:solidFill>
        </p:spPr>
        <p:txBody>
          <a:bodyPr wrap="square" lIns="0" tIns="0" rIns="0" bIns="0" rtlCol="0"/>
          <a:lstStyle/>
          <a:p>
            <a:endParaRPr/>
          </a:p>
        </p:txBody>
      </p:sp>
      <p:sp>
        <p:nvSpPr>
          <p:cNvPr id="10" name="object 10"/>
          <p:cNvSpPr txBox="1"/>
          <p:nvPr/>
        </p:nvSpPr>
        <p:spPr>
          <a:xfrm>
            <a:off x="7895036" y="3454951"/>
            <a:ext cx="694690" cy="345440"/>
          </a:xfrm>
          <a:prstGeom prst="rect">
            <a:avLst/>
          </a:prstGeom>
        </p:spPr>
        <p:txBody>
          <a:bodyPr vert="horz" wrap="square" lIns="0" tIns="12700" rIns="0" bIns="0" rtlCol="0">
            <a:spAutoFit/>
          </a:bodyPr>
          <a:lstStyle/>
          <a:p>
            <a:pPr marL="12700">
              <a:lnSpc>
                <a:spcPct val="100000"/>
              </a:lnSpc>
              <a:spcBef>
                <a:spcPts val="100"/>
              </a:spcBef>
            </a:pPr>
            <a:r>
              <a:rPr sz="2100" b="1" spc="-75" dirty="0">
                <a:solidFill>
                  <a:srgbClr val="292959"/>
                </a:solidFill>
                <a:latin typeface="Trebuchet MS"/>
                <a:cs typeface="Trebuchet MS"/>
              </a:rPr>
              <a:t>Rule</a:t>
            </a:r>
            <a:r>
              <a:rPr sz="2100" b="1" spc="-85" dirty="0">
                <a:solidFill>
                  <a:srgbClr val="292959"/>
                </a:solidFill>
                <a:latin typeface="Trebuchet MS"/>
                <a:cs typeface="Trebuchet MS"/>
              </a:rPr>
              <a:t> </a:t>
            </a:r>
            <a:r>
              <a:rPr sz="2100" b="1" spc="-655" dirty="0">
                <a:solidFill>
                  <a:srgbClr val="292959"/>
                </a:solidFill>
                <a:latin typeface="Trebuchet MS"/>
                <a:cs typeface="Trebuchet MS"/>
              </a:rPr>
              <a:t>1</a:t>
            </a:r>
            <a:endParaRPr sz="2100">
              <a:latin typeface="Trebuchet MS"/>
              <a:cs typeface="Trebuchet MS"/>
            </a:endParaRPr>
          </a:p>
        </p:txBody>
      </p:sp>
      <p:sp>
        <p:nvSpPr>
          <p:cNvPr id="11" name="object 11"/>
          <p:cNvSpPr/>
          <p:nvPr/>
        </p:nvSpPr>
        <p:spPr>
          <a:xfrm>
            <a:off x="6302641" y="4010372"/>
            <a:ext cx="3879850" cy="593090"/>
          </a:xfrm>
          <a:custGeom>
            <a:avLst/>
            <a:gdLst/>
            <a:ahLst/>
            <a:cxnLst/>
            <a:rect l="l" t="t" r="r" b="b"/>
            <a:pathLst>
              <a:path w="3879850" h="593089">
                <a:moveTo>
                  <a:pt x="3583137" y="592650"/>
                </a:moveTo>
                <a:lnTo>
                  <a:pt x="296324" y="592650"/>
                </a:lnTo>
                <a:lnTo>
                  <a:pt x="248259" y="588772"/>
                </a:lnTo>
                <a:lnTo>
                  <a:pt x="202663" y="577543"/>
                </a:lnTo>
                <a:lnTo>
                  <a:pt x="160146" y="559575"/>
                </a:lnTo>
                <a:lnTo>
                  <a:pt x="121319" y="535477"/>
                </a:lnTo>
                <a:lnTo>
                  <a:pt x="86791" y="505858"/>
                </a:lnTo>
                <a:lnTo>
                  <a:pt x="57173" y="471331"/>
                </a:lnTo>
                <a:lnTo>
                  <a:pt x="33075" y="432503"/>
                </a:lnTo>
                <a:lnTo>
                  <a:pt x="15106" y="389987"/>
                </a:lnTo>
                <a:lnTo>
                  <a:pt x="3878" y="344390"/>
                </a:lnTo>
                <a:lnTo>
                  <a:pt x="0" y="296325"/>
                </a:lnTo>
                <a:lnTo>
                  <a:pt x="3878" y="248259"/>
                </a:lnTo>
                <a:lnTo>
                  <a:pt x="15106" y="202663"/>
                </a:lnTo>
                <a:lnTo>
                  <a:pt x="33075" y="160146"/>
                </a:lnTo>
                <a:lnTo>
                  <a:pt x="57173" y="121319"/>
                </a:lnTo>
                <a:lnTo>
                  <a:pt x="86791" y="86791"/>
                </a:lnTo>
                <a:lnTo>
                  <a:pt x="121319" y="57173"/>
                </a:lnTo>
                <a:lnTo>
                  <a:pt x="160146" y="33075"/>
                </a:lnTo>
                <a:lnTo>
                  <a:pt x="202663" y="15106"/>
                </a:lnTo>
                <a:lnTo>
                  <a:pt x="248259" y="3878"/>
                </a:lnTo>
                <a:lnTo>
                  <a:pt x="296324" y="0"/>
                </a:lnTo>
                <a:lnTo>
                  <a:pt x="3583137" y="0"/>
                </a:lnTo>
                <a:lnTo>
                  <a:pt x="3631202" y="3878"/>
                </a:lnTo>
                <a:lnTo>
                  <a:pt x="3676798" y="15106"/>
                </a:lnTo>
                <a:lnTo>
                  <a:pt x="3719315" y="33075"/>
                </a:lnTo>
                <a:lnTo>
                  <a:pt x="3758143" y="57173"/>
                </a:lnTo>
                <a:lnTo>
                  <a:pt x="3792670" y="86791"/>
                </a:lnTo>
                <a:lnTo>
                  <a:pt x="3822289" y="121319"/>
                </a:lnTo>
                <a:lnTo>
                  <a:pt x="3846387" y="160146"/>
                </a:lnTo>
                <a:lnTo>
                  <a:pt x="3864355" y="202663"/>
                </a:lnTo>
                <a:lnTo>
                  <a:pt x="3875584" y="248259"/>
                </a:lnTo>
                <a:lnTo>
                  <a:pt x="3879462" y="296325"/>
                </a:lnTo>
                <a:lnTo>
                  <a:pt x="3875584" y="344390"/>
                </a:lnTo>
                <a:lnTo>
                  <a:pt x="3864355" y="389987"/>
                </a:lnTo>
                <a:lnTo>
                  <a:pt x="3846387" y="432503"/>
                </a:lnTo>
                <a:lnTo>
                  <a:pt x="3822289" y="471331"/>
                </a:lnTo>
                <a:lnTo>
                  <a:pt x="3792670" y="505858"/>
                </a:lnTo>
                <a:lnTo>
                  <a:pt x="3758143" y="535477"/>
                </a:lnTo>
                <a:lnTo>
                  <a:pt x="3719315" y="559575"/>
                </a:lnTo>
                <a:lnTo>
                  <a:pt x="3676798" y="577543"/>
                </a:lnTo>
                <a:lnTo>
                  <a:pt x="3631202" y="588772"/>
                </a:lnTo>
                <a:lnTo>
                  <a:pt x="3583137" y="592650"/>
                </a:lnTo>
                <a:close/>
              </a:path>
            </a:pathLst>
          </a:custGeom>
          <a:solidFill>
            <a:srgbClr val="5B2011"/>
          </a:solidFill>
        </p:spPr>
        <p:txBody>
          <a:bodyPr wrap="square" lIns="0" tIns="0" rIns="0" bIns="0" rtlCol="0"/>
          <a:lstStyle/>
          <a:p>
            <a:endParaRPr/>
          </a:p>
        </p:txBody>
      </p:sp>
      <p:sp>
        <p:nvSpPr>
          <p:cNvPr id="12" name="object 12"/>
          <p:cNvSpPr txBox="1"/>
          <p:nvPr/>
        </p:nvSpPr>
        <p:spPr>
          <a:xfrm>
            <a:off x="7435455" y="4121497"/>
            <a:ext cx="1614170" cy="345440"/>
          </a:xfrm>
          <a:prstGeom prst="rect">
            <a:avLst/>
          </a:prstGeom>
        </p:spPr>
        <p:txBody>
          <a:bodyPr vert="horz" wrap="square" lIns="0" tIns="12700" rIns="0" bIns="0" rtlCol="0">
            <a:spAutoFit/>
          </a:bodyPr>
          <a:lstStyle/>
          <a:p>
            <a:pPr marL="12700">
              <a:lnSpc>
                <a:spcPct val="100000"/>
              </a:lnSpc>
              <a:spcBef>
                <a:spcPts val="100"/>
              </a:spcBef>
            </a:pPr>
            <a:r>
              <a:rPr sz="2100" b="1" dirty="0">
                <a:solidFill>
                  <a:srgbClr val="FFFFFF"/>
                </a:solidFill>
                <a:latin typeface="Trebuchet MS"/>
                <a:cs typeface="Trebuchet MS"/>
              </a:rPr>
              <a:t>Application</a:t>
            </a:r>
            <a:r>
              <a:rPr sz="2100" b="1" spc="80" dirty="0">
                <a:solidFill>
                  <a:srgbClr val="FFFFFF"/>
                </a:solidFill>
                <a:latin typeface="Trebuchet MS"/>
                <a:cs typeface="Trebuchet MS"/>
              </a:rPr>
              <a:t> </a:t>
            </a:r>
            <a:r>
              <a:rPr sz="2100" b="1" spc="-655" dirty="0">
                <a:solidFill>
                  <a:srgbClr val="FFFFFF"/>
                </a:solidFill>
                <a:latin typeface="Trebuchet MS"/>
                <a:cs typeface="Trebuchet MS"/>
              </a:rPr>
              <a:t>1</a:t>
            </a:r>
            <a:endParaRPr sz="2100">
              <a:latin typeface="Trebuchet MS"/>
              <a:cs typeface="Trebuchet MS"/>
            </a:endParaRPr>
          </a:p>
        </p:txBody>
      </p:sp>
      <p:sp>
        <p:nvSpPr>
          <p:cNvPr id="13" name="object 13"/>
          <p:cNvSpPr/>
          <p:nvPr/>
        </p:nvSpPr>
        <p:spPr>
          <a:xfrm>
            <a:off x="6302641" y="4676919"/>
            <a:ext cx="3879850" cy="593090"/>
          </a:xfrm>
          <a:custGeom>
            <a:avLst/>
            <a:gdLst/>
            <a:ahLst/>
            <a:cxnLst/>
            <a:rect l="l" t="t" r="r" b="b"/>
            <a:pathLst>
              <a:path w="3879850" h="593089">
                <a:moveTo>
                  <a:pt x="3583137" y="592650"/>
                </a:moveTo>
                <a:lnTo>
                  <a:pt x="296324" y="592650"/>
                </a:lnTo>
                <a:lnTo>
                  <a:pt x="248259" y="588772"/>
                </a:lnTo>
                <a:lnTo>
                  <a:pt x="202663" y="577543"/>
                </a:lnTo>
                <a:lnTo>
                  <a:pt x="160146" y="559575"/>
                </a:lnTo>
                <a:lnTo>
                  <a:pt x="121319" y="535477"/>
                </a:lnTo>
                <a:lnTo>
                  <a:pt x="86791" y="505858"/>
                </a:lnTo>
                <a:lnTo>
                  <a:pt x="57173" y="471331"/>
                </a:lnTo>
                <a:lnTo>
                  <a:pt x="33075" y="432503"/>
                </a:lnTo>
                <a:lnTo>
                  <a:pt x="15106" y="389986"/>
                </a:lnTo>
                <a:lnTo>
                  <a:pt x="3878" y="344390"/>
                </a:lnTo>
                <a:lnTo>
                  <a:pt x="0" y="296325"/>
                </a:lnTo>
                <a:lnTo>
                  <a:pt x="3878" y="248259"/>
                </a:lnTo>
                <a:lnTo>
                  <a:pt x="15106" y="202663"/>
                </a:lnTo>
                <a:lnTo>
                  <a:pt x="33075" y="160146"/>
                </a:lnTo>
                <a:lnTo>
                  <a:pt x="57173" y="121319"/>
                </a:lnTo>
                <a:lnTo>
                  <a:pt x="86791" y="86791"/>
                </a:lnTo>
                <a:lnTo>
                  <a:pt x="121319" y="57173"/>
                </a:lnTo>
                <a:lnTo>
                  <a:pt x="160146" y="33075"/>
                </a:lnTo>
                <a:lnTo>
                  <a:pt x="202663" y="15106"/>
                </a:lnTo>
                <a:lnTo>
                  <a:pt x="248259" y="3878"/>
                </a:lnTo>
                <a:lnTo>
                  <a:pt x="296324" y="0"/>
                </a:lnTo>
                <a:lnTo>
                  <a:pt x="3583137" y="0"/>
                </a:lnTo>
                <a:lnTo>
                  <a:pt x="3631202" y="3878"/>
                </a:lnTo>
                <a:lnTo>
                  <a:pt x="3676798" y="15106"/>
                </a:lnTo>
                <a:lnTo>
                  <a:pt x="3719315" y="33075"/>
                </a:lnTo>
                <a:lnTo>
                  <a:pt x="3758143" y="57173"/>
                </a:lnTo>
                <a:lnTo>
                  <a:pt x="3792670" y="86791"/>
                </a:lnTo>
                <a:lnTo>
                  <a:pt x="3822289" y="121319"/>
                </a:lnTo>
                <a:lnTo>
                  <a:pt x="3846387" y="160146"/>
                </a:lnTo>
                <a:lnTo>
                  <a:pt x="3864355" y="202663"/>
                </a:lnTo>
                <a:lnTo>
                  <a:pt x="3875584" y="248259"/>
                </a:lnTo>
                <a:lnTo>
                  <a:pt x="3879462" y="296325"/>
                </a:lnTo>
                <a:lnTo>
                  <a:pt x="3875584" y="344390"/>
                </a:lnTo>
                <a:lnTo>
                  <a:pt x="3864355" y="389986"/>
                </a:lnTo>
                <a:lnTo>
                  <a:pt x="3846387" y="432503"/>
                </a:lnTo>
                <a:lnTo>
                  <a:pt x="3822289" y="471331"/>
                </a:lnTo>
                <a:lnTo>
                  <a:pt x="3792670" y="505858"/>
                </a:lnTo>
                <a:lnTo>
                  <a:pt x="3758143" y="535477"/>
                </a:lnTo>
                <a:lnTo>
                  <a:pt x="3719315" y="559575"/>
                </a:lnTo>
                <a:lnTo>
                  <a:pt x="3676798" y="577543"/>
                </a:lnTo>
                <a:lnTo>
                  <a:pt x="3631202" y="588772"/>
                </a:lnTo>
                <a:lnTo>
                  <a:pt x="3583137" y="592650"/>
                </a:lnTo>
                <a:close/>
              </a:path>
            </a:pathLst>
          </a:custGeom>
          <a:solidFill>
            <a:srgbClr val="FF3131"/>
          </a:solidFill>
        </p:spPr>
        <p:txBody>
          <a:bodyPr wrap="square" lIns="0" tIns="0" rIns="0" bIns="0" rtlCol="0"/>
          <a:lstStyle/>
          <a:p>
            <a:endParaRPr/>
          </a:p>
        </p:txBody>
      </p:sp>
      <p:sp>
        <p:nvSpPr>
          <p:cNvPr id="14" name="object 14"/>
          <p:cNvSpPr txBox="1"/>
          <p:nvPr/>
        </p:nvSpPr>
        <p:spPr>
          <a:xfrm>
            <a:off x="7465518" y="4788044"/>
            <a:ext cx="1553845" cy="345440"/>
          </a:xfrm>
          <a:prstGeom prst="rect">
            <a:avLst/>
          </a:prstGeom>
        </p:spPr>
        <p:txBody>
          <a:bodyPr vert="horz" wrap="square" lIns="0" tIns="12700" rIns="0" bIns="0" rtlCol="0">
            <a:spAutoFit/>
          </a:bodyPr>
          <a:lstStyle/>
          <a:p>
            <a:pPr marL="12700">
              <a:lnSpc>
                <a:spcPct val="100000"/>
              </a:lnSpc>
              <a:spcBef>
                <a:spcPts val="100"/>
              </a:spcBef>
            </a:pPr>
            <a:r>
              <a:rPr sz="2100" b="1" dirty="0">
                <a:solidFill>
                  <a:srgbClr val="FFFFFF"/>
                </a:solidFill>
                <a:latin typeface="Trebuchet MS"/>
                <a:cs typeface="Trebuchet MS"/>
              </a:rPr>
              <a:t>Conclusion</a:t>
            </a:r>
            <a:r>
              <a:rPr sz="2100" b="1" spc="105" dirty="0">
                <a:solidFill>
                  <a:srgbClr val="FFFFFF"/>
                </a:solidFill>
                <a:latin typeface="Trebuchet MS"/>
                <a:cs typeface="Trebuchet MS"/>
              </a:rPr>
              <a:t> </a:t>
            </a:r>
            <a:r>
              <a:rPr sz="2100" b="1" spc="-655" dirty="0">
                <a:solidFill>
                  <a:srgbClr val="FFFFFF"/>
                </a:solidFill>
                <a:latin typeface="Trebuchet MS"/>
                <a:cs typeface="Trebuchet MS"/>
              </a:rPr>
              <a:t>1</a:t>
            </a:r>
            <a:endParaRPr sz="2100">
              <a:latin typeface="Trebuchet MS"/>
              <a:cs typeface="Trebuchet MS"/>
            </a:endParaRPr>
          </a:p>
        </p:txBody>
      </p:sp>
      <p:pic>
        <p:nvPicPr>
          <p:cNvPr id="15" name="object 15"/>
          <p:cNvPicPr/>
          <p:nvPr/>
        </p:nvPicPr>
        <p:blipFill>
          <a:blip r:embed="rId2" cstate="print"/>
          <a:stretch>
            <a:fillRect/>
          </a:stretch>
        </p:blipFill>
        <p:spPr>
          <a:xfrm>
            <a:off x="10391654" y="2012906"/>
            <a:ext cx="7353299" cy="6515099"/>
          </a:xfrm>
          <a:prstGeom prst="rect">
            <a:avLst/>
          </a:prstGeom>
        </p:spPr>
      </p:pic>
      <p:sp>
        <p:nvSpPr>
          <p:cNvPr id="16" name="object 16"/>
          <p:cNvSpPr/>
          <p:nvPr/>
        </p:nvSpPr>
        <p:spPr>
          <a:xfrm>
            <a:off x="6302641" y="5343464"/>
            <a:ext cx="3879850" cy="593090"/>
          </a:xfrm>
          <a:custGeom>
            <a:avLst/>
            <a:gdLst/>
            <a:ahLst/>
            <a:cxnLst/>
            <a:rect l="l" t="t" r="r" b="b"/>
            <a:pathLst>
              <a:path w="3879850" h="593089">
                <a:moveTo>
                  <a:pt x="3583137" y="592650"/>
                </a:moveTo>
                <a:lnTo>
                  <a:pt x="296324" y="592650"/>
                </a:lnTo>
                <a:lnTo>
                  <a:pt x="248259" y="588772"/>
                </a:lnTo>
                <a:lnTo>
                  <a:pt x="202663" y="577544"/>
                </a:lnTo>
                <a:lnTo>
                  <a:pt x="160146" y="559575"/>
                </a:lnTo>
                <a:lnTo>
                  <a:pt x="121319" y="535477"/>
                </a:lnTo>
                <a:lnTo>
                  <a:pt x="86791" y="505859"/>
                </a:lnTo>
                <a:lnTo>
                  <a:pt x="57173" y="471331"/>
                </a:lnTo>
                <a:lnTo>
                  <a:pt x="33075" y="432504"/>
                </a:lnTo>
                <a:lnTo>
                  <a:pt x="15106" y="389987"/>
                </a:lnTo>
                <a:lnTo>
                  <a:pt x="3878" y="344391"/>
                </a:lnTo>
                <a:lnTo>
                  <a:pt x="0" y="296325"/>
                </a:lnTo>
                <a:lnTo>
                  <a:pt x="3878" y="248260"/>
                </a:lnTo>
                <a:lnTo>
                  <a:pt x="15106" y="202663"/>
                </a:lnTo>
                <a:lnTo>
                  <a:pt x="33075" y="160147"/>
                </a:lnTo>
                <a:lnTo>
                  <a:pt x="57173" y="121319"/>
                </a:lnTo>
                <a:lnTo>
                  <a:pt x="86791" y="86791"/>
                </a:lnTo>
                <a:lnTo>
                  <a:pt x="121319" y="57173"/>
                </a:lnTo>
                <a:lnTo>
                  <a:pt x="160146" y="33075"/>
                </a:lnTo>
                <a:lnTo>
                  <a:pt x="202663" y="15106"/>
                </a:lnTo>
                <a:lnTo>
                  <a:pt x="248259" y="3878"/>
                </a:lnTo>
                <a:lnTo>
                  <a:pt x="296324" y="0"/>
                </a:lnTo>
                <a:lnTo>
                  <a:pt x="3583137" y="0"/>
                </a:lnTo>
                <a:lnTo>
                  <a:pt x="3631202" y="3878"/>
                </a:lnTo>
                <a:lnTo>
                  <a:pt x="3676798" y="15106"/>
                </a:lnTo>
                <a:lnTo>
                  <a:pt x="3719315" y="33075"/>
                </a:lnTo>
                <a:lnTo>
                  <a:pt x="3758143" y="57173"/>
                </a:lnTo>
                <a:lnTo>
                  <a:pt x="3792670" y="86791"/>
                </a:lnTo>
                <a:lnTo>
                  <a:pt x="3822289" y="121319"/>
                </a:lnTo>
                <a:lnTo>
                  <a:pt x="3846387" y="160147"/>
                </a:lnTo>
                <a:lnTo>
                  <a:pt x="3864355" y="202663"/>
                </a:lnTo>
                <a:lnTo>
                  <a:pt x="3875584" y="248260"/>
                </a:lnTo>
                <a:lnTo>
                  <a:pt x="3879462" y="296325"/>
                </a:lnTo>
                <a:lnTo>
                  <a:pt x="3875584" y="344391"/>
                </a:lnTo>
                <a:lnTo>
                  <a:pt x="3864355" y="389987"/>
                </a:lnTo>
                <a:lnTo>
                  <a:pt x="3846387" y="432504"/>
                </a:lnTo>
                <a:lnTo>
                  <a:pt x="3822289" y="471331"/>
                </a:lnTo>
                <a:lnTo>
                  <a:pt x="3792670" y="505859"/>
                </a:lnTo>
                <a:lnTo>
                  <a:pt x="3758143" y="535477"/>
                </a:lnTo>
                <a:lnTo>
                  <a:pt x="3719315" y="559575"/>
                </a:lnTo>
                <a:lnTo>
                  <a:pt x="3676798" y="577544"/>
                </a:lnTo>
                <a:lnTo>
                  <a:pt x="3631202" y="588772"/>
                </a:lnTo>
                <a:lnTo>
                  <a:pt x="3583137" y="592650"/>
                </a:lnTo>
                <a:close/>
              </a:path>
            </a:pathLst>
          </a:custGeom>
          <a:solidFill>
            <a:srgbClr val="00BE62"/>
          </a:solidFill>
        </p:spPr>
        <p:txBody>
          <a:bodyPr wrap="square" lIns="0" tIns="0" rIns="0" bIns="0" rtlCol="0"/>
          <a:lstStyle/>
          <a:p>
            <a:endParaRPr/>
          </a:p>
        </p:txBody>
      </p:sp>
      <p:sp>
        <p:nvSpPr>
          <p:cNvPr id="17" name="object 17"/>
          <p:cNvSpPr txBox="1"/>
          <p:nvPr/>
        </p:nvSpPr>
        <p:spPr>
          <a:xfrm>
            <a:off x="7804698" y="5454589"/>
            <a:ext cx="875665" cy="345440"/>
          </a:xfrm>
          <a:prstGeom prst="rect">
            <a:avLst/>
          </a:prstGeom>
        </p:spPr>
        <p:txBody>
          <a:bodyPr vert="horz" wrap="square" lIns="0" tIns="12700" rIns="0" bIns="0" rtlCol="0">
            <a:spAutoFit/>
          </a:bodyPr>
          <a:lstStyle/>
          <a:p>
            <a:pPr marL="12700">
              <a:lnSpc>
                <a:spcPct val="100000"/>
              </a:lnSpc>
              <a:spcBef>
                <a:spcPts val="100"/>
              </a:spcBef>
            </a:pPr>
            <a:r>
              <a:rPr sz="2100" b="1" dirty="0">
                <a:solidFill>
                  <a:srgbClr val="FFFFFF"/>
                </a:solidFill>
                <a:latin typeface="Trebuchet MS"/>
                <a:cs typeface="Trebuchet MS"/>
              </a:rPr>
              <a:t>Issue</a:t>
            </a:r>
            <a:r>
              <a:rPr sz="2100" b="1" spc="100" dirty="0">
                <a:solidFill>
                  <a:srgbClr val="FFFFFF"/>
                </a:solidFill>
                <a:latin typeface="Trebuchet MS"/>
                <a:cs typeface="Trebuchet MS"/>
              </a:rPr>
              <a:t> </a:t>
            </a:r>
            <a:r>
              <a:rPr sz="2100" b="1" spc="-65" dirty="0">
                <a:solidFill>
                  <a:srgbClr val="FFFFFF"/>
                </a:solidFill>
                <a:latin typeface="Trebuchet MS"/>
                <a:cs typeface="Trebuchet MS"/>
              </a:rPr>
              <a:t>2</a:t>
            </a:r>
            <a:endParaRPr sz="2100">
              <a:latin typeface="Trebuchet MS"/>
              <a:cs typeface="Trebuchet MS"/>
            </a:endParaRPr>
          </a:p>
        </p:txBody>
      </p:sp>
      <p:sp>
        <p:nvSpPr>
          <p:cNvPr id="18" name="object 18"/>
          <p:cNvSpPr/>
          <p:nvPr/>
        </p:nvSpPr>
        <p:spPr>
          <a:xfrm>
            <a:off x="6302641" y="6010011"/>
            <a:ext cx="3879850" cy="593090"/>
          </a:xfrm>
          <a:custGeom>
            <a:avLst/>
            <a:gdLst/>
            <a:ahLst/>
            <a:cxnLst/>
            <a:rect l="l" t="t" r="r" b="b"/>
            <a:pathLst>
              <a:path w="3879850" h="593090">
                <a:moveTo>
                  <a:pt x="3583137" y="592650"/>
                </a:moveTo>
                <a:lnTo>
                  <a:pt x="296324" y="592650"/>
                </a:lnTo>
                <a:lnTo>
                  <a:pt x="248259" y="588771"/>
                </a:lnTo>
                <a:lnTo>
                  <a:pt x="202663" y="577543"/>
                </a:lnTo>
                <a:lnTo>
                  <a:pt x="160146" y="559574"/>
                </a:lnTo>
                <a:lnTo>
                  <a:pt x="121319" y="535476"/>
                </a:lnTo>
                <a:lnTo>
                  <a:pt x="86791" y="505858"/>
                </a:lnTo>
                <a:lnTo>
                  <a:pt x="57173" y="471330"/>
                </a:lnTo>
                <a:lnTo>
                  <a:pt x="33075" y="432503"/>
                </a:lnTo>
                <a:lnTo>
                  <a:pt x="15106" y="389986"/>
                </a:lnTo>
                <a:lnTo>
                  <a:pt x="3878" y="344390"/>
                </a:lnTo>
                <a:lnTo>
                  <a:pt x="0" y="296325"/>
                </a:lnTo>
                <a:lnTo>
                  <a:pt x="3878" y="248259"/>
                </a:lnTo>
                <a:lnTo>
                  <a:pt x="15106" y="202663"/>
                </a:lnTo>
                <a:lnTo>
                  <a:pt x="33075" y="160146"/>
                </a:lnTo>
                <a:lnTo>
                  <a:pt x="57173" y="121319"/>
                </a:lnTo>
                <a:lnTo>
                  <a:pt x="86791" y="86791"/>
                </a:lnTo>
                <a:lnTo>
                  <a:pt x="121319" y="57173"/>
                </a:lnTo>
                <a:lnTo>
                  <a:pt x="160146" y="33075"/>
                </a:lnTo>
                <a:lnTo>
                  <a:pt x="202663" y="15106"/>
                </a:lnTo>
                <a:lnTo>
                  <a:pt x="248259" y="3878"/>
                </a:lnTo>
                <a:lnTo>
                  <a:pt x="296324" y="0"/>
                </a:lnTo>
                <a:lnTo>
                  <a:pt x="3583137" y="0"/>
                </a:lnTo>
                <a:lnTo>
                  <a:pt x="3631202" y="3878"/>
                </a:lnTo>
                <a:lnTo>
                  <a:pt x="3676798" y="15106"/>
                </a:lnTo>
                <a:lnTo>
                  <a:pt x="3719315" y="33075"/>
                </a:lnTo>
                <a:lnTo>
                  <a:pt x="3758143" y="57173"/>
                </a:lnTo>
                <a:lnTo>
                  <a:pt x="3792670" y="86791"/>
                </a:lnTo>
                <a:lnTo>
                  <a:pt x="3822289" y="121319"/>
                </a:lnTo>
                <a:lnTo>
                  <a:pt x="3846387" y="160146"/>
                </a:lnTo>
                <a:lnTo>
                  <a:pt x="3864355" y="202663"/>
                </a:lnTo>
                <a:lnTo>
                  <a:pt x="3875584" y="248259"/>
                </a:lnTo>
                <a:lnTo>
                  <a:pt x="3879462" y="296325"/>
                </a:lnTo>
                <a:lnTo>
                  <a:pt x="3875584" y="344390"/>
                </a:lnTo>
                <a:lnTo>
                  <a:pt x="3864355" y="389986"/>
                </a:lnTo>
                <a:lnTo>
                  <a:pt x="3846387" y="432503"/>
                </a:lnTo>
                <a:lnTo>
                  <a:pt x="3822289" y="471330"/>
                </a:lnTo>
                <a:lnTo>
                  <a:pt x="3792670" y="505858"/>
                </a:lnTo>
                <a:lnTo>
                  <a:pt x="3758143" y="535476"/>
                </a:lnTo>
                <a:lnTo>
                  <a:pt x="3719315" y="559574"/>
                </a:lnTo>
                <a:lnTo>
                  <a:pt x="3676798" y="577543"/>
                </a:lnTo>
                <a:lnTo>
                  <a:pt x="3631202" y="588771"/>
                </a:lnTo>
                <a:lnTo>
                  <a:pt x="3583137" y="592650"/>
                </a:lnTo>
                <a:close/>
              </a:path>
            </a:pathLst>
          </a:custGeom>
          <a:solidFill>
            <a:srgbClr val="FFDE58"/>
          </a:solidFill>
        </p:spPr>
        <p:txBody>
          <a:bodyPr wrap="square" lIns="0" tIns="0" rIns="0" bIns="0" rtlCol="0"/>
          <a:lstStyle/>
          <a:p>
            <a:endParaRPr/>
          </a:p>
        </p:txBody>
      </p:sp>
      <p:sp>
        <p:nvSpPr>
          <p:cNvPr id="19" name="object 19"/>
          <p:cNvSpPr txBox="1"/>
          <p:nvPr/>
        </p:nvSpPr>
        <p:spPr>
          <a:xfrm>
            <a:off x="7866015" y="6121136"/>
            <a:ext cx="752475" cy="345440"/>
          </a:xfrm>
          <a:prstGeom prst="rect">
            <a:avLst/>
          </a:prstGeom>
        </p:spPr>
        <p:txBody>
          <a:bodyPr vert="horz" wrap="square" lIns="0" tIns="12700" rIns="0" bIns="0" rtlCol="0">
            <a:spAutoFit/>
          </a:bodyPr>
          <a:lstStyle/>
          <a:p>
            <a:pPr marL="12700">
              <a:lnSpc>
                <a:spcPct val="100000"/>
              </a:lnSpc>
              <a:spcBef>
                <a:spcPts val="100"/>
              </a:spcBef>
            </a:pPr>
            <a:r>
              <a:rPr sz="2100" b="1" spc="-75" dirty="0">
                <a:solidFill>
                  <a:srgbClr val="292959"/>
                </a:solidFill>
                <a:latin typeface="Trebuchet MS"/>
                <a:cs typeface="Trebuchet MS"/>
              </a:rPr>
              <a:t>Rule</a:t>
            </a:r>
            <a:r>
              <a:rPr sz="2100" b="1" spc="-85" dirty="0">
                <a:solidFill>
                  <a:srgbClr val="292959"/>
                </a:solidFill>
                <a:latin typeface="Trebuchet MS"/>
                <a:cs typeface="Trebuchet MS"/>
              </a:rPr>
              <a:t> </a:t>
            </a:r>
            <a:r>
              <a:rPr sz="2100" b="1" spc="-75" dirty="0">
                <a:solidFill>
                  <a:srgbClr val="292959"/>
                </a:solidFill>
                <a:latin typeface="Trebuchet MS"/>
                <a:cs typeface="Trebuchet MS"/>
              </a:rPr>
              <a:t>2</a:t>
            </a:r>
            <a:endParaRPr sz="2100">
              <a:latin typeface="Trebuchet MS"/>
              <a:cs typeface="Trebuchet MS"/>
            </a:endParaRPr>
          </a:p>
        </p:txBody>
      </p:sp>
      <p:sp>
        <p:nvSpPr>
          <p:cNvPr id="20" name="object 20"/>
          <p:cNvSpPr/>
          <p:nvPr/>
        </p:nvSpPr>
        <p:spPr>
          <a:xfrm>
            <a:off x="6302641" y="6676557"/>
            <a:ext cx="3879850" cy="593090"/>
          </a:xfrm>
          <a:custGeom>
            <a:avLst/>
            <a:gdLst/>
            <a:ahLst/>
            <a:cxnLst/>
            <a:rect l="l" t="t" r="r" b="b"/>
            <a:pathLst>
              <a:path w="3879850" h="593090">
                <a:moveTo>
                  <a:pt x="3583137" y="592650"/>
                </a:moveTo>
                <a:lnTo>
                  <a:pt x="296324" y="592650"/>
                </a:lnTo>
                <a:lnTo>
                  <a:pt x="248259" y="588772"/>
                </a:lnTo>
                <a:lnTo>
                  <a:pt x="202663" y="577543"/>
                </a:lnTo>
                <a:lnTo>
                  <a:pt x="160146" y="559575"/>
                </a:lnTo>
                <a:lnTo>
                  <a:pt x="121319" y="535477"/>
                </a:lnTo>
                <a:lnTo>
                  <a:pt x="86791" y="505859"/>
                </a:lnTo>
                <a:lnTo>
                  <a:pt x="57173" y="471331"/>
                </a:lnTo>
                <a:lnTo>
                  <a:pt x="33075" y="432503"/>
                </a:lnTo>
                <a:lnTo>
                  <a:pt x="15106" y="389986"/>
                </a:lnTo>
                <a:lnTo>
                  <a:pt x="3878" y="344390"/>
                </a:lnTo>
                <a:lnTo>
                  <a:pt x="0" y="296325"/>
                </a:lnTo>
                <a:lnTo>
                  <a:pt x="3878" y="248259"/>
                </a:lnTo>
                <a:lnTo>
                  <a:pt x="15106" y="202663"/>
                </a:lnTo>
                <a:lnTo>
                  <a:pt x="33075" y="160146"/>
                </a:lnTo>
                <a:lnTo>
                  <a:pt x="57173" y="121319"/>
                </a:lnTo>
                <a:lnTo>
                  <a:pt x="86791" y="86791"/>
                </a:lnTo>
                <a:lnTo>
                  <a:pt x="121319" y="57173"/>
                </a:lnTo>
                <a:lnTo>
                  <a:pt x="160146" y="33075"/>
                </a:lnTo>
                <a:lnTo>
                  <a:pt x="202663" y="15106"/>
                </a:lnTo>
                <a:lnTo>
                  <a:pt x="248259" y="3878"/>
                </a:lnTo>
                <a:lnTo>
                  <a:pt x="296324" y="0"/>
                </a:lnTo>
                <a:lnTo>
                  <a:pt x="3583137" y="0"/>
                </a:lnTo>
                <a:lnTo>
                  <a:pt x="3631202" y="3878"/>
                </a:lnTo>
                <a:lnTo>
                  <a:pt x="3676798" y="15106"/>
                </a:lnTo>
                <a:lnTo>
                  <a:pt x="3719315" y="33075"/>
                </a:lnTo>
                <a:lnTo>
                  <a:pt x="3758143" y="57173"/>
                </a:lnTo>
                <a:lnTo>
                  <a:pt x="3792670" y="86791"/>
                </a:lnTo>
                <a:lnTo>
                  <a:pt x="3822289" y="121319"/>
                </a:lnTo>
                <a:lnTo>
                  <a:pt x="3846387" y="160146"/>
                </a:lnTo>
                <a:lnTo>
                  <a:pt x="3864355" y="202663"/>
                </a:lnTo>
                <a:lnTo>
                  <a:pt x="3875584" y="248259"/>
                </a:lnTo>
                <a:lnTo>
                  <a:pt x="3879462" y="296325"/>
                </a:lnTo>
                <a:lnTo>
                  <a:pt x="3875584" y="344390"/>
                </a:lnTo>
                <a:lnTo>
                  <a:pt x="3864355" y="389986"/>
                </a:lnTo>
                <a:lnTo>
                  <a:pt x="3846387" y="432503"/>
                </a:lnTo>
                <a:lnTo>
                  <a:pt x="3822289" y="471331"/>
                </a:lnTo>
                <a:lnTo>
                  <a:pt x="3792670" y="505859"/>
                </a:lnTo>
                <a:lnTo>
                  <a:pt x="3758143" y="535477"/>
                </a:lnTo>
                <a:lnTo>
                  <a:pt x="3719315" y="559575"/>
                </a:lnTo>
                <a:lnTo>
                  <a:pt x="3676798" y="577543"/>
                </a:lnTo>
                <a:lnTo>
                  <a:pt x="3631202" y="588772"/>
                </a:lnTo>
                <a:lnTo>
                  <a:pt x="3583137" y="592650"/>
                </a:lnTo>
                <a:close/>
              </a:path>
            </a:pathLst>
          </a:custGeom>
          <a:solidFill>
            <a:srgbClr val="5B2011"/>
          </a:solidFill>
        </p:spPr>
        <p:txBody>
          <a:bodyPr wrap="square" lIns="0" tIns="0" rIns="0" bIns="0" rtlCol="0"/>
          <a:lstStyle/>
          <a:p>
            <a:endParaRPr/>
          </a:p>
        </p:txBody>
      </p:sp>
      <p:sp>
        <p:nvSpPr>
          <p:cNvPr id="21" name="object 21"/>
          <p:cNvSpPr txBox="1"/>
          <p:nvPr/>
        </p:nvSpPr>
        <p:spPr>
          <a:xfrm>
            <a:off x="7406433" y="6787682"/>
            <a:ext cx="1671955" cy="345440"/>
          </a:xfrm>
          <a:prstGeom prst="rect">
            <a:avLst/>
          </a:prstGeom>
        </p:spPr>
        <p:txBody>
          <a:bodyPr vert="horz" wrap="square" lIns="0" tIns="12700" rIns="0" bIns="0" rtlCol="0">
            <a:spAutoFit/>
          </a:bodyPr>
          <a:lstStyle/>
          <a:p>
            <a:pPr marL="12700">
              <a:lnSpc>
                <a:spcPct val="100000"/>
              </a:lnSpc>
              <a:spcBef>
                <a:spcPts val="100"/>
              </a:spcBef>
            </a:pPr>
            <a:r>
              <a:rPr sz="2100" b="1" dirty="0">
                <a:solidFill>
                  <a:srgbClr val="FFFFFF"/>
                </a:solidFill>
                <a:latin typeface="Trebuchet MS"/>
                <a:cs typeface="Trebuchet MS"/>
              </a:rPr>
              <a:t>Application</a:t>
            </a:r>
            <a:r>
              <a:rPr sz="2100" b="1" spc="80" dirty="0">
                <a:solidFill>
                  <a:srgbClr val="FFFFFF"/>
                </a:solidFill>
                <a:latin typeface="Trebuchet MS"/>
                <a:cs typeface="Trebuchet MS"/>
              </a:rPr>
              <a:t> </a:t>
            </a:r>
            <a:r>
              <a:rPr sz="2100" b="1" spc="-50" dirty="0">
                <a:solidFill>
                  <a:srgbClr val="FFFFFF"/>
                </a:solidFill>
                <a:latin typeface="Trebuchet MS"/>
                <a:cs typeface="Trebuchet MS"/>
              </a:rPr>
              <a:t>2</a:t>
            </a:r>
            <a:endParaRPr sz="2100">
              <a:latin typeface="Trebuchet MS"/>
              <a:cs typeface="Trebuchet MS"/>
            </a:endParaRPr>
          </a:p>
        </p:txBody>
      </p:sp>
      <p:sp>
        <p:nvSpPr>
          <p:cNvPr id="22" name="object 22"/>
          <p:cNvSpPr/>
          <p:nvPr/>
        </p:nvSpPr>
        <p:spPr>
          <a:xfrm>
            <a:off x="6302641" y="7343103"/>
            <a:ext cx="3879850" cy="593090"/>
          </a:xfrm>
          <a:custGeom>
            <a:avLst/>
            <a:gdLst/>
            <a:ahLst/>
            <a:cxnLst/>
            <a:rect l="l" t="t" r="r" b="b"/>
            <a:pathLst>
              <a:path w="3879850" h="593090">
                <a:moveTo>
                  <a:pt x="3583137" y="592650"/>
                </a:moveTo>
                <a:lnTo>
                  <a:pt x="296324" y="592650"/>
                </a:lnTo>
                <a:lnTo>
                  <a:pt x="248259" y="588772"/>
                </a:lnTo>
                <a:lnTo>
                  <a:pt x="202663" y="577543"/>
                </a:lnTo>
                <a:lnTo>
                  <a:pt x="160146" y="559575"/>
                </a:lnTo>
                <a:lnTo>
                  <a:pt x="121319" y="535477"/>
                </a:lnTo>
                <a:lnTo>
                  <a:pt x="86791" y="505859"/>
                </a:lnTo>
                <a:lnTo>
                  <a:pt x="57173" y="471331"/>
                </a:lnTo>
                <a:lnTo>
                  <a:pt x="33075" y="432503"/>
                </a:lnTo>
                <a:lnTo>
                  <a:pt x="15106" y="389986"/>
                </a:lnTo>
                <a:lnTo>
                  <a:pt x="3878" y="344390"/>
                </a:lnTo>
                <a:lnTo>
                  <a:pt x="0" y="296325"/>
                </a:lnTo>
                <a:lnTo>
                  <a:pt x="3878" y="248259"/>
                </a:lnTo>
                <a:lnTo>
                  <a:pt x="15106" y="202663"/>
                </a:lnTo>
                <a:lnTo>
                  <a:pt x="33075" y="160146"/>
                </a:lnTo>
                <a:lnTo>
                  <a:pt x="57173" y="121319"/>
                </a:lnTo>
                <a:lnTo>
                  <a:pt x="86791" y="86791"/>
                </a:lnTo>
                <a:lnTo>
                  <a:pt x="121319" y="57173"/>
                </a:lnTo>
                <a:lnTo>
                  <a:pt x="160146" y="33075"/>
                </a:lnTo>
                <a:lnTo>
                  <a:pt x="202663" y="15106"/>
                </a:lnTo>
                <a:lnTo>
                  <a:pt x="248259" y="3878"/>
                </a:lnTo>
                <a:lnTo>
                  <a:pt x="296324" y="0"/>
                </a:lnTo>
                <a:lnTo>
                  <a:pt x="3583137" y="0"/>
                </a:lnTo>
                <a:lnTo>
                  <a:pt x="3631202" y="3878"/>
                </a:lnTo>
                <a:lnTo>
                  <a:pt x="3676798" y="15106"/>
                </a:lnTo>
                <a:lnTo>
                  <a:pt x="3719315" y="33075"/>
                </a:lnTo>
                <a:lnTo>
                  <a:pt x="3758143" y="57173"/>
                </a:lnTo>
                <a:lnTo>
                  <a:pt x="3792670" y="86791"/>
                </a:lnTo>
                <a:lnTo>
                  <a:pt x="3822289" y="121319"/>
                </a:lnTo>
                <a:lnTo>
                  <a:pt x="3846387" y="160146"/>
                </a:lnTo>
                <a:lnTo>
                  <a:pt x="3864355" y="202663"/>
                </a:lnTo>
                <a:lnTo>
                  <a:pt x="3875584" y="248259"/>
                </a:lnTo>
                <a:lnTo>
                  <a:pt x="3879462" y="296325"/>
                </a:lnTo>
                <a:lnTo>
                  <a:pt x="3875584" y="344390"/>
                </a:lnTo>
                <a:lnTo>
                  <a:pt x="3864355" y="389986"/>
                </a:lnTo>
                <a:lnTo>
                  <a:pt x="3846387" y="432503"/>
                </a:lnTo>
                <a:lnTo>
                  <a:pt x="3822289" y="471331"/>
                </a:lnTo>
                <a:lnTo>
                  <a:pt x="3792670" y="505859"/>
                </a:lnTo>
                <a:lnTo>
                  <a:pt x="3758143" y="535477"/>
                </a:lnTo>
                <a:lnTo>
                  <a:pt x="3719315" y="559575"/>
                </a:lnTo>
                <a:lnTo>
                  <a:pt x="3676798" y="577543"/>
                </a:lnTo>
                <a:lnTo>
                  <a:pt x="3631202" y="588772"/>
                </a:lnTo>
                <a:lnTo>
                  <a:pt x="3583137" y="592650"/>
                </a:lnTo>
                <a:close/>
              </a:path>
            </a:pathLst>
          </a:custGeom>
          <a:solidFill>
            <a:srgbClr val="FF3131"/>
          </a:solidFill>
        </p:spPr>
        <p:txBody>
          <a:bodyPr wrap="square" lIns="0" tIns="0" rIns="0" bIns="0" rtlCol="0"/>
          <a:lstStyle/>
          <a:p>
            <a:endParaRPr/>
          </a:p>
        </p:txBody>
      </p:sp>
      <p:sp>
        <p:nvSpPr>
          <p:cNvPr id="23" name="object 23"/>
          <p:cNvSpPr txBox="1"/>
          <p:nvPr/>
        </p:nvSpPr>
        <p:spPr>
          <a:xfrm>
            <a:off x="7436497" y="7454228"/>
            <a:ext cx="1611630" cy="345440"/>
          </a:xfrm>
          <a:prstGeom prst="rect">
            <a:avLst/>
          </a:prstGeom>
        </p:spPr>
        <p:txBody>
          <a:bodyPr vert="horz" wrap="square" lIns="0" tIns="12700" rIns="0" bIns="0" rtlCol="0">
            <a:spAutoFit/>
          </a:bodyPr>
          <a:lstStyle/>
          <a:p>
            <a:pPr marL="12700">
              <a:lnSpc>
                <a:spcPct val="100000"/>
              </a:lnSpc>
              <a:spcBef>
                <a:spcPts val="100"/>
              </a:spcBef>
            </a:pPr>
            <a:r>
              <a:rPr sz="2100" b="1" dirty="0">
                <a:solidFill>
                  <a:srgbClr val="FFFFFF"/>
                </a:solidFill>
                <a:latin typeface="Trebuchet MS"/>
                <a:cs typeface="Trebuchet MS"/>
              </a:rPr>
              <a:t>Conclusion</a:t>
            </a:r>
            <a:r>
              <a:rPr sz="2100" b="1" spc="105" dirty="0">
                <a:solidFill>
                  <a:srgbClr val="FFFFFF"/>
                </a:solidFill>
                <a:latin typeface="Trebuchet MS"/>
                <a:cs typeface="Trebuchet MS"/>
              </a:rPr>
              <a:t> </a:t>
            </a:r>
            <a:r>
              <a:rPr sz="2100" b="1" spc="-50" dirty="0">
                <a:solidFill>
                  <a:srgbClr val="FFFFFF"/>
                </a:solidFill>
                <a:latin typeface="Trebuchet MS"/>
                <a:cs typeface="Trebuchet MS"/>
              </a:rPr>
              <a:t>2</a:t>
            </a:r>
            <a:endParaRPr sz="2100">
              <a:latin typeface="Trebuchet MS"/>
              <a:cs typeface="Trebuchet MS"/>
            </a:endParaRPr>
          </a:p>
        </p:txBody>
      </p:sp>
      <p:sp>
        <p:nvSpPr>
          <p:cNvPr id="24" name="object 24"/>
          <p:cNvSpPr/>
          <p:nvPr/>
        </p:nvSpPr>
        <p:spPr>
          <a:xfrm>
            <a:off x="6302641" y="8009649"/>
            <a:ext cx="3879850" cy="593090"/>
          </a:xfrm>
          <a:custGeom>
            <a:avLst/>
            <a:gdLst/>
            <a:ahLst/>
            <a:cxnLst/>
            <a:rect l="l" t="t" r="r" b="b"/>
            <a:pathLst>
              <a:path w="3879850" h="593090">
                <a:moveTo>
                  <a:pt x="3583137" y="592650"/>
                </a:moveTo>
                <a:lnTo>
                  <a:pt x="296324" y="592650"/>
                </a:lnTo>
                <a:lnTo>
                  <a:pt x="248259" y="588772"/>
                </a:lnTo>
                <a:lnTo>
                  <a:pt x="202663" y="577544"/>
                </a:lnTo>
                <a:lnTo>
                  <a:pt x="160146" y="559575"/>
                </a:lnTo>
                <a:lnTo>
                  <a:pt x="121319" y="535477"/>
                </a:lnTo>
                <a:lnTo>
                  <a:pt x="86791" y="505858"/>
                </a:lnTo>
                <a:lnTo>
                  <a:pt x="57173" y="471331"/>
                </a:lnTo>
                <a:lnTo>
                  <a:pt x="33075" y="432503"/>
                </a:lnTo>
                <a:lnTo>
                  <a:pt x="15106" y="389986"/>
                </a:lnTo>
                <a:lnTo>
                  <a:pt x="3878" y="344390"/>
                </a:lnTo>
                <a:lnTo>
                  <a:pt x="0" y="296325"/>
                </a:lnTo>
                <a:lnTo>
                  <a:pt x="3878" y="248259"/>
                </a:lnTo>
                <a:lnTo>
                  <a:pt x="15106" y="202663"/>
                </a:lnTo>
                <a:lnTo>
                  <a:pt x="33075" y="160146"/>
                </a:lnTo>
                <a:lnTo>
                  <a:pt x="57173" y="121319"/>
                </a:lnTo>
                <a:lnTo>
                  <a:pt x="86791" y="86791"/>
                </a:lnTo>
                <a:lnTo>
                  <a:pt x="121319" y="57173"/>
                </a:lnTo>
                <a:lnTo>
                  <a:pt x="160146" y="33075"/>
                </a:lnTo>
                <a:lnTo>
                  <a:pt x="202663" y="15106"/>
                </a:lnTo>
                <a:lnTo>
                  <a:pt x="248259" y="3878"/>
                </a:lnTo>
                <a:lnTo>
                  <a:pt x="296324" y="0"/>
                </a:lnTo>
                <a:lnTo>
                  <a:pt x="3583137" y="0"/>
                </a:lnTo>
                <a:lnTo>
                  <a:pt x="3631202" y="3878"/>
                </a:lnTo>
                <a:lnTo>
                  <a:pt x="3676798" y="15106"/>
                </a:lnTo>
                <a:lnTo>
                  <a:pt x="3719315" y="33075"/>
                </a:lnTo>
                <a:lnTo>
                  <a:pt x="3758143" y="57173"/>
                </a:lnTo>
                <a:lnTo>
                  <a:pt x="3792670" y="86791"/>
                </a:lnTo>
                <a:lnTo>
                  <a:pt x="3822289" y="121319"/>
                </a:lnTo>
                <a:lnTo>
                  <a:pt x="3846387" y="160146"/>
                </a:lnTo>
                <a:lnTo>
                  <a:pt x="3864355" y="202663"/>
                </a:lnTo>
                <a:lnTo>
                  <a:pt x="3875584" y="248259"/>
                </a:lnTo>
                <a:lnTo>
                  <a:pt x="3879462" y="296325"/>
                </a:lnTo>
                <a:lnTo>
                  <a:pt x="3875584" y="344390"/>
                </a:lnTo>
                <a:lnTo>
                  <a:pt x="3864355" y="389986"/>
                </a:lnTo>
                <a:lnTo>
                  <a:pt x="3846387" y="432503"/>
                </a:lnTo>
                <a:lnTo>
                  <a:pt x="3822289" y="471331"/>
                </a:lnTo>
                <a:lnTo>
                  <a:pt x="3792670" y="505858"/>
                </a:lnTo>
                <a:lnTo>
                  <a:pt x="3758143" y="535477"/>
                </a:lnTo>
                <a:lnTo>
                  <a:pt x="3719315" y="559575"/>
                </a:lnTo>
                <a:lnTo>
                  <a:pt x="3676798" y="577544"/>
                </a:lnTo>
                <a:lnTo>
                  <a:pt x="3631202" y="588772"/>
                </a:lnTo>
                <a:lnTo>
                  <a:pt x="3583137" y="592650"/>
                </a:lnTo>
                <a:close/>
              </a:path>
            </a:pathLst>
          </a:custGeom>
          <a:solidFill>
            <a:srgbClr val="CF5B20"/>
          </a:solidFill>
        </p:spPr>
        <p:txBody>
          <a:bodyPr wrap="square" lIns="0" tIns="0" rIns="0" bIns="0" rtlCol="0"/>
          <a:lstStyle/>
          <a:p>
            <a:endParaRPr/>
          </a:p>
        </p:txBody>
      </p:sp>
      <p:sp>
        <p:nvSpPr>
          <p:cNvPr id="25" name="object 25"/>
          <p:cNvSpPr txBox="1"/>
          <p:nvPr/>
        </p:nvSpPr>
        <p:spPr>
          <a:xfrm>
            <a:off x="7178726" y="8120774"/>
            <a:ext cx="2127250" cy="345440"/>
          </a:xfrm>
          <a:prstGeom prst="rect">
            <a:avLst/>
          </a:prstGeom>
        </p:spPr>
        <p:txBody>
          <a:bodyPr vert="horz" wrap="square" lIns="0" tIns="12700" rIns="0" bIns="0" rtlCol="0">
            <a:spAutoFit/>
          </a:bodyPr>
          <a:lstStyle/>
          <a:p>
            <a:pPr marL="12700">
              <a:lnSpc>
                <a:spcPct val="100000"/>
              </a:lnSpc>
              <a:spcBef>
                <a:spcPts val="100"/>
              </a:spcBef>
            </a:pPr>
            <a:r>
              <a:rPr sz="2100" b="1" dirty="0">
                <a:solidFill>
                  <a:srgbClr val="FFFFFF"/>
                </a:solidFill>
                <a:latin typeface="Trebuchet MS"/>
                <a:cs typeface="Trebuchet MS"/>
              </a:rPr>
              <a:t>Overall</a:t>
            </a:r>
            <a:r>
              <a:rPr sz="2100" b="1" spc="-120" dirty="0">
                <a:solidFill>
                  <a:srgbClr val="FFFFFF"/>
                </a:solidFill>
                <a:latin typeface="Trebuchet MS"/>
                <a:cs typeface="Trebuchet MS"/>
              </a:rPr>
              <a:t> </a:t>
            </a:r>
            <a:r>
              <a:rPr sz="2100" b="1" spc="-10" dirty="0">
                <a:solidFill>
                  <a:srgbClr val="FFFFFF"/>
                </a:solidFill>
                <a:latin typeface="Trebuchet MS"/>
                <a:cs typeface="Trebuchet MS"/>
              </a:rPr>
              <a:t>summary</a:t>
            </a:r>
            <a:endParaRPr sz="2100">
              <a:latin typeface="Trebuchet MS"/>
              <a:cs typeface="Trebuchet MS"/>
            </a:endParaRPr>
          </a:p>
        </p:txBody>
      </p:sp>
      <p:sp>
        <p:nvSpPr>
          <p:cNvPr id="26" name="object 26"/>
          <p:cNvSpPr/>
          <p:nvPr/>
        </p:nvSpPr>
        <p:spPr>
          <a:xfrm>
            <a:off x="7197491" y="8753949"/>
            <a:ext cx="10708005" cy="726440"/>
          </a:xfrm>
          <a:custGeom>
            <a:avLst/>
            <a:gdLst/>
            <a:ahLst/>
            <a:cxnLst/>
            <a:rect l="l" t="t" r="r" b="b"/>
            <a:pathLst>
              <a:path w="10708005" h="726440">
                <a:moveTo>
                  <a:pt x="10344857" y="725967"/>
                </a:moveTo>
                <a:lnTo>
                  <a:pt x="362983" y="725967"/>
                </a:lnTo>
                <a:lnTo>
                  <a:pt x="313728" y="722653"/>
                </a:lnTo>
                <a:lnTo>
                  <a:pt x="266488" y="713000"/>
                </a:lnTo>
                <a:lnTo>
                  <a:pt x="221694" y="697442"/>
                </a:lnTo>
                <a:lnTo>
                  <a:pt x="179778" y="676409"/>
                </a:lnTo>
                <a:lnTo>
                  <a:pt x="141175" y="650334"/>
                </a:lnTo>
                <a:lnTo>
                  <a:pt x="106315" y="619651"/>
                </a:lnTo>
                <a:lnTo>
                  <a:pt x="75632" y="584791"/>
                </a:lnTo>
                <a:lnTo>
                  <a:pt x="49557" y="546188"/>
                </a:lnTo>
                <a:lnTo>
                  <a:pt x="28525" y="504273"/>
                </a:lnTo>
                <a:lnTo>
                  <a:pt x="12966" y="459478"/>
                </a:lnTo>
                <a:lnTo>
                  <a:pt x="3313" y="412238"/>
                </a:lnTo>
                <a:lnTo>
                  <a:pt x="0" y="362983"/>
                </a:lnTo>
                <a:lnTo>
                  <a:pt x="3313" y="313728"/>
                </a:lnTo>
                <a:lnTo>
                  <a:pt x="12966" y="266488"/>
                </a:lnTo>
                <a:lnTo>
                  <a:pt x="28525" y="221694"/>
                </a:lnTo>
                <a:lnTo>
                  <a:pt x="49557" y="179778"/>
                </a:lnTo>
                <a:lnTo>
                  <a:pt x="75632" y="141175"/>
                </a:lnTo>
                <a:lnTo>
                  <a:pt x="106315" y="106315"/>
                </a:lnTo>
                <a:lnTo>
                  <a:pt x="141175" y="75632"/>
                </a:lnTo>
                <a:lnTo>
                  <a:pt x="179778" y="49557"/>
                </a:lnTo>
                <a:lnTo>
                  <a:pt x="221694" y="28525"/>
                </a:lnTo>
                <a:lnTo>
                  <a:pt x="266488" y="12966"/>
                </a:lnTo>
                <a:lnTo>
                  <a:pt x="313728" y="3313"/>
                </a:lnTo>
                <a:lnTo>
                  <a:pt x="362983" y="0"/>
                </a:lnTo>
                <a:lnTo>
                  <a:pt x="10344857" y="0"/>
                </a:lnTo>
                <a:lnTo>
                  <a:pt x="10394112" y="3313"/>
                </a:lnTo>
                <a:lnTo>
                  <a:pt x="10441353" y="12966"/>
                </a:lnTo>
                <a:lnTo>
                  <a:pt x="10486147" y="28525"/>
                </a:lnTo>
                <a:lnTo>
                  <a:pt x="10528062" y="49557"/>
                </a:lnTo>
                <a:lnTo>
                  <a:pt x="10566666" y="75632"/>
                </a:lnTo>
                <a:lnTo>
                  <a:pt x="10601526" y="106315"/>
                </a:lnTo>
                <a:lnTo>
                  <a:pt x="10632209" y="141175"/>
                </a:lnTo>
                <a:lnTo>
                  <a:pt x="10658283" y="179778"/>
                </a:lnTo>
                <a:lnTo>
                  <a:pt x="10679316" y="221694"/>
                </a:lnTo>
                <a:lnTo>
                  <a:pt x="10694875" y="266488"/>
                </a:lnTo>
                <a:lnTo>
                  <a:pt x="10704527" y="313728"/>
                </a:lnTo>
                <a:lnTo>
                  <a:pt x="10707841" y="362983"/>
                </a:lnTo>
                <a:lnTo>
                  <a:pt x="10704527" y="412238"/>
                </a:lnTo>
                <a:lnTo>
                  <a:pt x="10694875" y="459478"/>
                </a:lnTo>
                <a:lnTo>
                  <a:pt x="10679316" y="504273"/>
                </a:lnTo>
                <a:lnTo>
                  <a:pt x="10658283" y="546188"/>
                </a:lnTo>
                <a:lnTo>
                  <a:pt x="10632209" y="584791"/>
                </a:lnTo>
                <a:lnTo>
                  <a:pt x="10601526" y="619651"/>
                </a:lnTo>
                <a:lnTo>
                  <a:pt x="10566666" y="650334"/>
                </a:lnTo>
                <a:lnTo>
                  <a:pt x="10528062" y="676409"/>
                </a:lnTo>
                <a:lnTo>
                  <a:pt x="10486147" y="697442"/>
                </a:lnTo>
                <a:lnTo>
                  <a:pt x="10441353" y="713000"/>
                </a:lnTo>
                <a:lnTo>
                  <a:pt x="10394112" y="722653"/>
                </a:lnTo>
                <a:lnTo>
                  <a:pt x="10344857" y="725967"/>
                </a:lnTo>
                <a:close/>
              </a:path>
            </a:pathLst>
          </a:custGeom>
          <a:solidFill>
            <a:srgbClr val="292959"/>
          </a:solidFill>
        </p:spPr>
        <p:txBody>
          <a:bodyPr wrap="square" lIns="0" tIns="0" rIns="0" bIns="0" rtlCol="0"/>
          <a:lstStyle/>
          <a:p>
            <a:endParaRPr/>
          </a:p>
        </p:txBody>
      </p:sp>
      <p:sp>
        <p:nvSpPr>
          <p:cNvPr id="27" name="object 27"/>
          <p:cNvSpPr txBox="1"/>
          <p:nvPr/>
        </p:nvSpPr>
        <p:spPr>
          <a:xfrm>
            <a:off x="7330182" y="8931749"/>
            <a:ext cx="10442575" cy="345440"/>
          </a:xfrm>
          <a:prstGeom prst="rect">
            <a:avLst/>
          </a:prstGeom>
        </p:spPr>
        <p:txBody>
          <a:bodyPr vert="horz" wrap="square" lIns="0" tIns="12700" rIns="0" bIns="0" rtlCol="0">
            <a:spAutoFit/>
          </a:bodyPr>
          <a:lstStyle/>
          <a:p>
            <a:pPr marL="12700">
              <a:lnSpc>
                <a:spcPct val="100000"/>
              </a:lnSpc>
              <a:spcBef>
                <a:spcPts val="100"/>
              </a:spcBef>
            </a:pPr>
            <a:r>
              <a:rPr sz="2100" spc="-105" dirty="0">
                <a:solidFill>
                  <a:srgbClr val="FFFFFF"/>
                </a:solidFill>
                <a:latin typeface="Trebuchet MS"/>
                <a:cs typeface="Trebuchet MS"/>
              </a:rPr>
              <a:t>Don’t</a:t>
            </a:r>
            <a:r>
              <a:rPr sz="2100" spc="-65" dirty="0">
                <a:solidFill>
                  <a:srgbClr val="FFFFFF"/>
                </a:solidFill>
                <a:latin typeface="Trebuchet MS"/>
                <a:cs typeface="Trebuchet MS"/>
              </a:rPr>
              <a:t> </a:t>
            </a:r>
            <a:r>
              <a:rPr sz="2100" spc="-25" dirty="0">
                <a:solidFill>
                  <a:srgbClr val="FFFFFF"/>
                </a:solidFill>
                <a:latin typeface="Trebuchet MS"/>
                <a:cs typeface="Trebuchet MS"/>
              </a:rPr>
              <a:t>forget</a:t>
            </a:r>
            <a:r>
              <a:rPr sz="2100" spc="-105" dirty="0">
                <a:solidFill>
                  <a:srgbClr val="FFFFFF"/>
                </a:solidFill>
                <a:latin typeface="Trebuchet MS"/>
                <a:cs typeface="Trebuchet MS"/>
              </a:rPr>
              <a:t> </a:t>
            </a:r>
            <a:r>
              <a:rPr sz="2100" spc="-35" dirty="0">
                <a:solidFill>
                  <a:srgbClr val="FFFFFF"/>
                </a:solidFill>
                <a:latin typeface="Trebuchet MS"/>
                <a:cs typeface="Trebuchet MS"/>
              </a:rPr>
              <a:t>to</a:t>
            </a:r>
            <a:r>
              <a:rPr sz="2100" spc="-70" dirty="0">
                <a:solidFill>
                  <a:srgbClr val="FFFFFF"/>
                </a:solidFill>
                <a:latin typeface="Trebuchet MS"/>
                <a:cs typeface="Trebuchet MS"/>
              </a:rPr>
              <a:t> </a:t>
            </a:r>
            <a:r>
              <a:rPr sz="2100" dirty="0">
                <a:solidFill>
                  <a:srgbClr val="FFFFFF"/>
                </a:solidFill>
                <a:latin typeface="Trebuchet MS"/>
                <a:cs typeface="Trebuchet MS"/>
              </a:rPr>
              <a:t>season</a:t>
            </a:r>
            <a:r>
              <a:rPr sz="2100" spc="-75" dirty="0">
                <a:solidFill>
                  <a:srgbClr val="FFFFFF"/>
                </a:solidFill>
                <a:latin typeface="Trebuchet MS"/>
                <a:cs typeface="Trebuchet MS"/>
              </a:rPr>
              <a:t> </a:t>
            </a:r>
            <a:r>
              <a:rPr sz="2100" spc="-95" dirty="0">
                <a:solidFill>
                  <a:srgbClr val="FFFFFF"/>
                </a:solidFill>
                <a:latin typeface="Trebuchet MS"/>
                <a:cs typeface="Trebuchet MS"/>
              </a:rPr>
              <a:t>your</a:t>
            </a:r>
            <a:r>
              <a:rPr sz="2100" spc="-65" dirty="0">
                <a:solidFill>
                  <a:srgbClr val="FFFFFF"/>
                </a:solidFill>
                <a:latin typeface="Trebuchet MS"/>
                <a:cs typeface="Trebuchet MS"/>
              </a:rPr>
              <a:t> </a:t>
            </a:r>
            <a:r>
              <a:rPr sz="2100" spc="-35" dirty="0">
                <a:solidFill>
                  <a:srgbClr val="FFFFFF"/>
                </a:solidFill>
                <a:latin typeface="Trebuchet MS"/>
                <a:cs typeface="Trebuchet MS"/>
              </a:rPr>
              <a:t>burger</a:t>
            </a:r>
            <a:r>
              <a:rPr sz="2100" spc="-70" dirty="0">
                <a:solidFill>
                  <a:srgbClr val="FFFFFF"/>
                </a:solidFill>
                <a:latin typeface="Trebuchet MS"/>
                <a:cs typeface="Trebuchet MS"/>
              </a:rPr>
              <a:t> </a:t>
            </a:r>
            <a:r>
              <a:rPr sz="2100" spc="-105" dirty="0">
                <a:solidFill>
                  <a:srgbClr val="FFFFFF"/>
                </a:solidFill>
                <a:latin typeface="Trebuchet MS"/>
                <a:cs typeface="Trebuchet MS"/>
              </a:rPr>
              <a:t>with</a:t>
            </a:r>
            <a:r>
              <a:rPr sz="2100" spc="-65" dirty="0">
                <a:solidFill>
                  <a:srgbClr val="FFFFFF"/>
                </a:solidFill>
                <a:latin typeface="Trebuchet MS"/>
                <a:cs typeface="Trebuchet MS"/>
              </a:rPr>
              <a:t> </a:t>
            </a:r>
            <a:r>
              <a:rPr sz="2100" spc="-70" dirty="0">
                <a:solidFill>
                  <a:srgbClr val="FFFFFF"/>
                </a:solidFill>
                <a:latin typeface="Trebuchet MS"/>
                <a:cs typeface="Trebuchet MS"/>
              </a:rPr>
              <a:t>references:</a:t>
            </a:r>
            <a:r>
              <a:rPr sz="2100" spc="-75" dirty="0">
                <a:solidFill>
                  <a:srgbClr val="FFFFFF"/>
                </a:solidFill>
                <a:latin typeface="Trebuchet MS"/>
                <a:cs typeface="Trebuchet MS"/>
              </a:rPr>
              <a:t> </a:t>
            </a:r>
            <a:r>
              <a:rPr sz="2100" dirty="0">
                <a:solidFill>
                  <a:srgbClr val="FFFFFF"/>
                </a:solidFill>
                <a:latin typeface="Trebuchet MS"/>
                <a:cs typeface="Trebuchet MS"/>
              </a:rPr>
              <a:t>adding</a:t>
            </a:r>
            <a:r>
              <a:rPr sz="2100" spc="-70" dirty="0">
                <a:solidFill>
                  <a:srgbClr val="FFFFFF"/>
                </a:solidFill>
                <a:latin typeface="Trebuchet MS"/>
                <a:cs typeface="Trebuchet MS"/>
              </a:rPr>
              <a:t> </a:t>
            </a:r>
            <a:r>
              <a:rPr sz="2100" spc="-55" dirty="0">
                <a:solidFill>
                  <a:srgbClr val="FFFFFF"/>
                </a:solidFill>
                <a:latin typeface="Trebuchet MS"/>
                <a:cs typeface="Trebuchet MS"/>
              </a:rPr>
              <a:t>salt</a:t>
            </a:r>
            <a:r>
              <a:rPr sz="2100" spc="-75" dirty="0">
                <a:solidFill>
                  <a:srgbClr val="FFFFFF"/>
                </a:solidFill>
                <a:latin typeface="Trebuchet MS"/>
                <a:cs typeface="Trebuchet MS"/>
              </a:rPr>
              <a:t> </a:t>
            </a:r>
            <a:r>
              <a:rPr sz="2100" dirty="0">
                <a:solidFill>
                  <a:srgbClr val="FFFFFF"/>
                </a:solidFill>
                <a:latin typeface="Trebuchet MS"/>
                <a:cs typeface="Trebuchet MS"/>
              </a:rPr>
              <a:t>and</a:t>
            </a:r>
            <a:r>
              <a:rPr sz="2100" spc="-70" dirty="0">
                <a:solidFill>
                  <a:srgbClr val="FFFFFF"/>
                </a:solidFill>
                <a:latin typeface="Trebuchet MS"/>
                <a:cs typeface="Trebuchet MS"/>
              </a:rPr>
              <a:t> </a:t>
            </a:r>
            <a:r>
              <a:rPr sz="2100" spc="-20" dirty="0">
                <a:solidFill>
                  <a:srgbClr val="FFFFFF"/>
                </a:solidFill>
                <a:latin typeface="Trebuchet MS"/>
                <a:cs typeface="Trebuchet MS"/>
              </a:rPr>
              <a:t>pepper</a:t>
            </a:r>
            <a:r>
              <a:rPr sz="2100" spc="-75" dirty="0">
                <a:solidFill>
                  <a:srgbClr val="FFFFFF"/>
                </a:solidFill>
                <a:latin typeface="Trebuchet MS"/>
                <a:cs typeface="Trebuchet MS"/>
              </a:rPr>
              <a:t> </a:t>
            </a:r>
            <a:r>
              <a:rPr sz="2100" spc="-35" dirty="0">
                <a:solidFill>
                  <a:srgbClr val="FFFFFF"/>
                </a:solidFill>
                <a:latin typeface="Trebuchet MS"/>
                <a:cs typeface="Trebuchet MS"/>
              </a:rPr>
              <a:t>is</a:t>
            </a:r>
            <a:r>
              <a:rPr sz="2100" spc="-70" dirty="0">
                <a:solidFill>
                  <a:srgbClr val="FFFFFF"/>
                </a:solidFill>
                <a:latin typeface="Trebuchet MS"/>
                <a:cs typeface="Trebuchet MS"/>
              </a:rPr>
              <a:t> </a:t>
            </a:r>
            <a:r>
              <a:rPr sz="2100" b="1" spc="-60" dirty="0">
                <a:solidFill>
                  <a:srgbClr val="FFFFFF"/>
                </a:solidFill>
                <a:latin typeface="Trebuchet MS"/>
                <a:cs typeface="Trebuchet MS"/>
              </a:rPr>
              <a:t>not</a:t>
            </a:r>
            <a:r>
              <a:rPr sz="2100" b="1" spc="-105" dirty="0">
                <a:solidFill>
                  <a:srgbClr val="FFFFFF"/>
                </a:solidFill>
                <a:latin typeface="Trebuchet MS"/>
                <a:cs typeface="Trebuchet MS"/>
              </a:rPr>
              <a:t> </a:t>
            </a:r>
            <a:r>
              <a:rPr sz="2100" spc="-10" dirty="0">
                <a:solidFill>
                  <a:srgbClr val="FFFFFF"/>
                </a:solidFill>
                <a:latin typeface="Trebuchet MS"/>
                <a:cs typeface="Trebuchet MS"/>
              </a:rPr>
              <a:t>optional.</a:t>
            </a:r>
            <a:endParaRPr sz="2100">
              <a:latin typeface="Trebuchet MS"/>
              <a:cs typeface="Trebuchet MS"/>
            </a:endParaRPr>
          </a:p>
        </p:txBody>
      </p:sp>
      <p:pic>
        <p:nvPicPr>
          <p:cNvPr id="28" name="object 28"/>
          <p:cNvPicPr/>
          <p:nvPr/>
        </p:nvPicPr>
        <p:blipFill>
          <a:blip r:embed="rId3" cstate="print"/>
          <a:stretch>
            <a:fillRect/>
          </a:stretch>
        </p:blipFill>
        <p:spPr>
          <a:xfrm>
            <a:off x="6088602" y="8602299"/>
            <a:ext cx="1104900" cy="1028699"/>
          </a:xfrm>
          <a:prstGeom prst="rect">
            <a:avLst/>
          </a:prstGeom>
        </p:spPr>
      </p:pic>
      <p:sp>
        <p:nvSpPr>
          <p:cNvPr id="29" name="object 29" descr="$PPTXTitle"/>
          <p:cNvSpPr txBox="1">
            <a:spLocks noGrp="1"/>
          </p:cNvSpPr>
          <p:nvPr>
            <p:ph type="title"/>
          </p:nvPr>
        </p:nvSpPr>
        <p:spPr>
          <a:xfrm>
            <a:off x="769975" y="704180"/>
            <a:ext cx="10447020" cy="1168400"/>
          </a:xfrm>
          <a:prstGeom prst="rect">
            <a:avLst/>
          </a:prstGeom>
        </p:spPr>
        <p:txBody>
          <a:bodyPr vert="horz" wrap="square" lIns="0" tIns="12700" rIns="0" bIns="0" rtlCol="0">
            <a:spAutoFit/>
          </a:bodyPr>
          <a:lstStyle/>
          <a:p>
            <a:pPr marL="12700">
              <a:lnSpc>
                <a:spcPct val="100000"/>
              </a:lnSpc>
              <a:spcBef>
                <a:spcPts val="100"/>
              </a:spcBef>
            </a:pPr>
            <a:r>
              <a:rPr sz="7500" spc="70" dirty="0"/>
              <a:t>IRAC:</a:t>
            </a:r>
            <a:r>
              <a:rPr sz="7500" spc="-360" dirty="0"/>
              <a:t> </a:t>
            </a:r>
            <a:r>
              <a:rPr sz="7500" spc="380" dirty="0">
                <a:solidFill>
                  <a:srgbClr val="292959"/>
                </a:solidFill>
              </a:rPr>
              <a:t>A</a:t>
            </a:r>
            <a:r>
              <a:rPr sz="7500" spc="-360" dirty="0">
                <a:solidFill>
                  <a:srgbClr val="292959"/>
                </a:solidFill>
              </a:rPr>
              <a:t> </a:t>
            </a:r>
            <a:r>
              <a:rPr sz="7500" spc="-180" dirty="0">
                <a:solidFill>
                  <a:srgbClr val="292959"/>
                </a:solidFill>
              </a:rPr>
              <a:t>BURGER</a:t>
            </a:r>
            <a:r>
              <a:rPr sz="7500" spc="-360" dirty="0">
                <a:solidFill>
                  <a:srgbClr val="292959"/>
                </a:solidFill>
              </a:rPr>
              <a:t> </a:t>
            </a:r>
            <a:r>
              <a:rPr sz="7500" spc="130" dirty="0">
                <a:solidFill>
                  <a:srgbClr val="292959"/>
                </a:solidFill>
              </a:rPr>
              <a:t>MODEL</a:t>
            </a:r>
            <a:endParaRPr sz="7500"/>
          </a:p>
        </p:txBody>
      </p:sp>
      <p:pic>
        <p:nvPicPr>
          <p:cNvPr id="30" name="object 30"/>
          <p:cNvPicPr/>
          <p:nvPr/>
        </p:nvPicPr>
        <p:blipFill>
          <a:blip r:embed="rId4" cstate="print"/>
          <a:stretch>
            <a:fillRect/>
          </a:stretch>
        </p:blipFill>
        <p:spPr>
          <a:xfrm>
            <a:off x="866959" y="2305525"/>
            <a:ext cx="95250" cy="95249"/>
          </a:xfrm>
          <a:prstGeom prst="rect">
            <a:avLst/>
          </a:prstGeom>
        </p:spPr>
      </p:pic>
      <p:pic>
        <p:nvPicPr>
          <p:cNvPr id="31" name="object 31"/>
          <p:cNvPicPr/>
          <p:nvPr/>
        </p:nvPicPr>
        <p:blipFill>
          <a:blip r:embed="rId4" cstate="print"/>
          <a:stretch>
            <a:fillRect/>
          </a:stretch>
        </p:blipFill>
        <p:spPr>
          <a:xfrm>
            <a:off x="866959" y="4286725"/>
            <a:ext cx="95250" cy="95249"/>
          </a:xfrm>
          <a:prstGeom prst="rect">
            <a:avLst/>
          </a:prstGeom>
        </p:spPr>
      </p:pic>
      <p:pic>
        <p:nvPicPr>
          <p:cNvPr id="32" name="object 32"/>
          <p:cNvPicPr/>
          <p:nvPr/>
        </p:nvPicPr>
        <p:blipFill>
          <a:blip r:embed="rId4" cstate="print"/>
          <a:stretch>
            <a:fillRect/>
          </a:stretch>
        </p:blipFill>
        <p:spPr>
          <a:xfrm>
            <a:off x="866959" y="6267924"/>
            <a:ext cx="95250" cy="95249"/>
          </a:xfrm>
          <a:prstGeom prst="rect">
            <a:avLst/>
          </a:prstGeom>
        </p:spPr>
      </p:pic>
      <p:pic>
        <p:nvPicPr>
          <p:cNvPr id="33" name="object 33"/>
          <p:cNvPicPr/>
          <p:nvPr/>
        </p:nvPicPr>
        <p:blipFill>
          <a:blip r:embed="rId4" cstate="print"/>
          <a:stretch>
            <a:fillRect/>
          </a:stretch>
        </p:blipFill>
        <p:spPr>
          <a:xfrm>
            <a:off x="866959" y="8744424"/>
            <a:ext cx="95250" cy="95249"/>
          </a:xfrm>
          <a:prstGeom prst="rect">
            <a:avLst/>
          </a:prstGeom>
        </p:spPr>
      </p:pic>
      <p:sp>
        <p:nvSpPr>
          <p:cNvPr id="34" name="object 34"/>
          <p:cNvSpPr txBox="1"/>
          <p:nvPr/>
        </p:nvSpPr>
        <p:spPr>
          <a:xfrm>
            <a:off x="1115154" y="2001360"/>
            <a:ext cx="4986020" cy="7454900"/>
          </a:xfrm>
          <a:prstGeom prst="rect">
            <a:avLst/>
          </a:prstGeom>
        </p:spPr>
        <p:txBody>
          <a:bodyPr vert="horz" wrap="square" lIns="0" tIns="12700" rIns="0" bIns="0" rtlCol="0">
            <a:spAutoFit/>
          </a:bodyPr>
          <a:lstStyle/>
          <a:p>
            <a:pPr marL="12700" marR="5080">
              <a:lnSpc>
                <a:spcPct val="135400"/>
              </a:lnSpc>
              <a:spcBef>
                <a:spcPts val="100"/>
              </a:spcBef>
            </a:pPr>
            <a:r>
              <a:rPr sz="2400" spc="-160" dirty="0">
                <a:solidFill>
                  <a:srgbClr val="292959"/>
                </a:solidFill>
                <a:latin typeface="Trebuchet MS"/>
                <a:cs typeface="Trebuchet MS"/>
              </a:rPr>
              <a:t>It</a:t>
            </a:r>
            <a:r>
              <a:rPr sz="2400" spc="-75" dirty="0">
                <a:solidFill>
                  <a:srgbClr val="292959"/>
                </a:solidFill>
                <a:latin typeface="Trebuchet MS"/>
                <a:cs typeface="Trebuchet MS"/>
              </a:rPr>
              <a:t> </a:t>
            </a:r>
            <a:r>
              <a:rPr sz="2400" dirty="0">
                <a:solidFill>
                  <a:srgbClr val="292959"/>
                </a:solidFill>
                <a:latin typeface="Trebuchet MS"/>
                <a:cs typeface="Trebuchet MS"/>
              </a:rPr>
              <a:t>can</a:t>
            </a:r>
            <a:r>
              <a:rPr sz="2400" spc="-75" dirty="0">
                <a:solidFill>
                  <a:srgbClr val="292959"/>
                </a:solidFill>
                <a:latin typeface="Trebuchet MS"/>
                <a:cs typeface="Trebuchet MS"/>
              </a:rPr>
              <a:t> </a:t>
            </a:r>
            <a:r>
              <a:rPr sz="2400" dirty="0">
                <a:solidFill>
                  <a:srgbClr val="292959"/>
                </a:solidFill>
                <a:latin typeface="Trebuchet MS"/>
                <a:cs typeface="Trebuchet MS"/>
              </a:rPr>
              <a:t>be</a:t>
            </a:r>
            <a:r>
              <a:rPr sz="2400" spc="-75" dirty="0">
                <a:solidFill>
                  <a:srgbClr val="292959"/>
                </a:solidFill>
                <a:latin typeface="Trebuchet MS"/>
                <a:cs typeface="Trebuchet MS"/>
              </a:rPr>
              <a:t> </a:t>
            </a:r>
            <a:r>
              <a:rPr sz="2400" spc="-60" dirty="0">
                <a:solidFill>
                  <a:srgbClr val="292959"/>
                </a:solidFill>
                <a:latin typeface="Trebuchet MS"/>
                <a:cs typeface="Trebuchet MS"/>
              </a:rPr>
              <a:t>tempting</a:t>
            </a:r>
            <a:r>
              <a:rPr sz="2400" spc="-75" dirty="0">
                <a:solidFill>
                  <a:srgbClr val="292959"/>
                </a:solidFill>
                <a:latin typeface="Trebuchet MS"/>
                <a:cs typeface="Trebuchet MS"/>
              </a:rPr>
              <a:t> </a:t>
            </a:r>
            <a:r>
              <a:rPr sz="2400" spc="-30" dirty="0">
                <a:solidFill>
                  <a:srgbClr val="292959"/>
                </a:solidFill>
                <a:latin typeface="Trebuchet MS"/>
                <a:cs typeface="Trebuchet MS"/>
              </a:rPr>
              <a:t>to</a:t>
            </a:r>
            <a:r>
              <a:rPr sz="2400" spc="-70" dirty="0">
                <a:solidFill>
                  <a:srgbClr val="292959"/>
                </a:solidFill>
                <a:latin typeface="Trebuchet MS"/>
                <a:cs typeface="Trebuchet MS"/>
              </a:rPr>
              <a:t> </a:t>
            </a:r>
            <a:r>
              <a:rPr sz="2400" spc="-10" dirty="0">
                <a:solidFill>
                  <a:srgbClr val="292959"/>
                </a:solidFill>
                <a:latin typeface="Trebuchet MS"/>
                <a:cs typeface="Trebuchet MS"/>
              </a:rPr>
              <a:t>use</a:t>
            </a:r>
            <a:r>
              <a:rPr sz="2400" spc="-75" dirty="0">
                <a:solidFill>
                  <a:srgbClr val="292959"/>
                </a:solidFill>
                <a:latin typeface="Trebuchet MS"/>
                <a:cs typeface="Trebuchet MS"/>
              </a:rPr>
              <a:t> </a:t>
            </a:r>
            <a:r>
              <a:rPr sz="2400" dirty="0">
                <a:solidFill>
                  <a:srgbClr val="292959"/>
                </a:solidFill>
                <a:latin typeface="Trebuchet MS"/>
                <a:cs typeface="Trebuchet MS"/>
              </a:rPr>
              <a:t>IRAC</a:t>
            </a:r>
            <a:r>
              <a:rPr sz="2400" spc="-75" dirty="0">
                <a:solidFill>
                  <a:srgbClr val="292959"/>
                </a:solidFill>
                <a:latin typeface="Trebuchet MS"/>
                <a:cs typeface="Trebuchet MS"/>
              </a:rPr>
              <a:t> </a:t>
            </a:r>
            <a:r>
              <a:rPr sz="2400" spc="-10" dirty="0">
                <a:solidFill>
                  <a:srgbClr val="292959"/>
                </a:solidFill>
                <a:latin typeface="Trebuchet MS"/>
                <a:cs typeface="Trebuchet MS"/>
              </a:rPr>
              <a:t>stages </a:t>
            </a:r>
            <a:r>
              <a:rPr sz="2400" dirty="0">
                <a:solidFill>
                  <a:srgbClr val="292959"/>
                </a:solidFill>
                <a:latin typeface="Trebuchet MS"/>
                <a:cs typeface="Trebuchet MS"/>
              </a:rPr>
              <a:t>as</a:t>
            </a:r>
            <a:r>
              <a:rPr sz="2400" spc="-95" dirty="0">
                <a:solidFill>
                  <a:srgbClr val="292959"/>
                </a:solidFill>
                <a:latin typeface="Trebuchet MS"/>
                <a:cs typeface="Trebuchet MS"/>
              </a:rPr>
              <a:t> </a:t>
            </a:r>
            <a:r>
              <a:rPr sz="2400" dirty="0">
                <a:solidFill>
                  <a:srgbClr val="292959"/>
                </a:solidFill>
                <a:latin typeface="Trebuchet MS"/>
                <a:cs typeface="Trebuchet MS"/>
              </a:rPr>
              <a:t>headings</a:t>
            </a:r>
            <a:r>
              <a:rPr sz="2400" spc="-90" dirty="0">
                <a:solidFill>
                  <a:srgbClr val="292959"/>
                </a:solidFill>
                <a:latin typeface="Trebuchet MS"/>
                <a:cs typeface="Trebuchet MS"/>
              </a:rPr>
              <a:t> </a:t>
            </a:r>
            <a:r>
              <a:rPr sz="2400" spc="-65" dirty="0">
                <a:solidFill>
                  <a:srgbClr val="292959"/>
                </a:solidFill>
                <a:latin typeface="Trebuchet MS"/>
                <a:cs typeface="Trebuchet MS"/>
              </a:rPr>
              <a:t>or</a:t>
            </a:r>
            <a:r>
              <a:rPr sz="2400" spc="-90" dirty="0">
                <a:solidFill>
                  <a:srgbClr val="292959"/>
                </a:solidFill>
                <a:latin typeface="Trebuchet MS"/>
                <a:cs typeface="Trebuchet MS"/>
              </a:rPr>
              <a:t> </a:t>
            </a:r>
            <a:r>
              <a:rPr sz="2400" spc="-25" dirty="0">
                <a:solidFill>
                  <a:srgbClr val="292959"/>
                </a:solidFill>
                <a:latin typeface="Trebuchet MS"/>
                <a:cs typeface="Trebuchet MS"/>
              </a:rPr>
              <a:t>have</a:t>
            </a:r>
            <a:r>
              <a:rPr sz="2400" spc="-90" dirty="0">
                <a:solidFill>
                  <a:srgbClr val="292959"/>
                </a:solidFill>
                <a:latin typeface="Trebuchet MS"/>
                <a:cs typeface="Trebuchet MS"/>
              </a:rPr>
              <a:t> </a:t>
            </a:r>
            <a:r>
              <a:rPr sz="2400" spc="100" dirty="0">
                <a:solidFill>
                  <a:srgbClr val="292959"/>
                </a:solidFill>
                <a:latin typeface="Trebuchet MS"/>
                <a:cs typeface="Trebuchet MS"/>
              </a:rPr>
              <a:t>a</a:t>
            </a:r>
            <a:r>
              <a:rPr sz="2400" spc="-95" dirty="0">
                <a:solidFill>
                  <a:srgbClr val="292959"/>
                </a:solidFill>
                <a:latin typeface="Trebuchet MS"/>
                <a:cs typeface="Trebuchet MS"/>
              </a:rPr>
              <a:t> </a:t>
            </a:r>
            <a:r>
              <a:rPr sz="2400" spc="-10" dirty="0">
                <a:solidFill>
                  <a:srgbClr val="292959"/>
                </a:solidFill>
                <a:latin typeface="Trebuchet MS"/>
                <a:cs typeface="Trebuchet MS"/>
              </a:rPr>
              <a:t>separate </a:t>
            </a:r>
            <a:r>
              <a:rPr sz="2400" dirty="0">
                <a:solidFill>
                  <a:srgbClr val="292959"/>
                </a:solidFill>
                <a:latin typeface="Trebuchet MS"/>
                <a:cs typeface="Trebuchet MS"/>
              </a:rPr>
              <a:t>paragraph</a:t>
            </a:r>
            <a:r>
              <a:rPr sz="2400" spc="-50" dirty="0">
                <a:solidFill>
                  <a:srgbClr val="292959"/>
                </a:solidFill>
                <a:latin typeface="Trebuchet MS"/>
                <a:cs typeface="Trebuchet MS"/>
              </a:rPr>
              <a:t> </a:t>
            </a:r>
            <a:r>
              <a:rPr sz="2400" spc="-70" dirty="0">
                <a:solidFill>
                  <a:srgbClr val="292959"/>
                </a:solidFill>
                <a:latin typeface="Trebuchet MS"/>
                <a:cs typeface="Trebuchet MS"/>
              </a:rPr>
              <a:t>for</a:t>
            </a:r>
            <a:r>
              <a:rPr sz="2400" spc="-50" dirty="0">
                <a:solidFill>
                  <a:srgbClr val="292959"/>
                </a:solidFill>
                <a:latin typeface="Trebuchet MS"/>
                <a:cs typeface="Trebuchet MS"/>
              </a:rPr>
              <a:t> </a:t>
            </a:r>
            <a:r>
              <a:rPr sz="2400" dirty="0">
                <a:solidFill>
                  <a:srgbClr val="292959"/>
                </a:solidFill>
                <a:latin typeface="Trebuchet MS"/>
                <a:cs typeface="Trebuchet MS"/>
              </a:rPr>
              <a:t>each</a:t>
            </a:r>
            <a:r>
              <a:rPr sz="2400" spc="-45" dirty="0">
                <a:solidFill>
                  <a:srgbClr val="292959"/>
                </a:solidFill>
                <a:latin typeface="Trebuchet MS"/>
                <a:cs typeface="Trebuchet MS"/>
              </a:rPr>
              <a:t> </a:t>
            </a:r>
            <a:r>
              <a:rPr sz="2400" spc="-114" dirty="0">
                <a:solidFill>
                  <a:srgbClr val="292959"/>
                </a:solidFill>
                <a:latin typeface="Trebuchet MS"/>
                <a:cs typeface="Trebuchet MS"/>
              </a:rPr>
              <a:t>element.</a:t>
            </a:r>
            <a:r>
              <a:rPr sz="2400" spc="-50" dirty="0">
                <a:solidFill>
                  <a:srgbClr val="292959"/>
                </a:solidFill>
                <a:latin typeface="Trebuchet MS"/>
                <a:cs typeface="Trebuchet MS"/>
              </a:rPr>
              <a:t> </a:t>
            </a:r>
            <a:r>
              <a:rPr sz="2400" spc="-135" dirty="0">
                <a:solidFill>
                  <a:srgbClr val="292959"/>
                </a:solidFill>
                <a:latin typeface="Trebuchet MS"/>
                <a:cs typeface="Trebuchet MS"/>
              </a:rPr>
              <a:t>There</a:t>
            </a:r>
            <a:r>
              <a:rPr sz="2400" spc="-45" dirty="0">
                <a:solidFill>
                  <a:srgbClr val="292959"/>
                </a:solidFill>
                <a:latin typeface="Trebuchet MS"/>
                <a:cs typeface="Trebuchet MS"/>
              </a:rPr>
              <a:t> </a:t>
            </a:r>
            <a:r>
              <a:rPr sz="2400" spc="-25" dirty="0">
                <a:solidFill>
                  <a:srgbClr val="292959"/>
                </a:solidFill>
                <a:latin typeface="Trebuchet MS"/>
                <a:cs typeface="Trebuchet MS"/>
              </a:rPr>
              <a:t>is </a:t>
            </a:r>
            <a:r>
              <a:rPr sz="2400" dirty="0">
                <a:solidFill>
                  <a:srgbClr val="292959"/>
                </a:solidFill>
                <a:latin typeface="Trebuchet MS"/>
                <a:cs typeface="Trebuchet MS"/>
              </a:rPr>
              <a:t>no</a:t>
            </a:r>
            <a:r>
              <a:rPr sz="2400" spc="-125" dirty="0">
                <a:solidFill>
                  <a:srgbClr val="292959"/>
                </a:solidFill>
                <a:latin typeface="Trebuchet MS"/>
                <a:cs typeface="Trebuchet MS"/>
              </a:rPr>
              <a:t> </a:t>
            </a:r>
            <a:r>
              <a:rPr sz="2400" dirty="0">
                <a:solidFill>
                  <a:srgbClr val="292959"/>
                </a:solidFill>
                <a:latin typeface="Trebuchet MS"/>
                <a:cs typeface="Trebuchet MS"/>
              </a:rPr>
              <a:t>need</a:t>
            </a:r>
            <a:r>
              <a:rPr sz="2400" spc="-120" dirty="0">
                <a:solidFill>
                  <a:srgbClr val="292959"/>
                </a:solidFill>
                <a:latin typeface="Trebuchet MS"/>
                <a:cs typeface="Trebuchet MS"/>
              </a:rPr>
              <a:t> </a:t>
            </a:r>
            <a:r>
              <a:rPr sz="2400" spc="-30" dirty="0">
                <a:solidFill>
                  <a:srgbClr val="292959"/>
                </a:solidFill>
                <a:latin typeface="Trebuchet MS"/>
                <a:cs typeface="Trebuchet MS"/>
              </a:rPr>
              <a:t>to</a:t>
            </a:r>
            <a:r>
              <a:rPr sz="2400" spc="-120" dirty="0">
                <a:solidFill>
                  <a:srgbClr val="292959"/>
                </a:solidFill>
                <a:latin typeface="Trebuchet MS"/>
                <a:cs typeface="Trebuchet MS"/>
              </a:rPr>
              <a:t> </a:t>
            </a:r>
            <a:r>
              <a:rPr sz="2400" dirty="0">
                <a:solidFill>
                  <a:srgbClr val="292959"/>
                </a:solidFill>
                <a:latin typeface="Trebuchet MS"/>
                <a:cs typeface="Trebuchet MS"/>
              </a:rPr>
              <a:t>do</a:t>
            </a:r>
            <a:r>
              <a:rPr sz="2400" spc="-120" dirty="0">
                <a:solidFill>
                  <a:srgbClr val="292959"/>
                </a:solidFill>
                <a:latin typeface="Trebuchet MS"/>
                <a:cs typeface="Trebuchet MS"/>
              </a:rPr>
              <a:t> </a:t>
            </a:r>
            <a:r>
              <a:rPr sz="2400" spc="-20" dirty="0">
                <a:solidFill>
                  <a:srgbClr val="292959"/>
                </a:solidFill>
                <a:latin typeface="Trebuchet MS"/>
                <a:cs typeface="Trebuchet MS"/>
              </a:rPr>
              <a:t>this.</a:t>
            </a:r>
            <a:endParaRPr sz="2400">
              <a:latin typeface="Trebuchet MS"/>
              <a:cs typeface="Trebuchet MS"/>
            </a:endParaRPr>
          </a:p>
          <a:p>
            <a:pPr marL="12700" marR="7620">
              <a:lnSpc>
                <a:spcPct val="135400"/>
              </a:lnSpc>
            </a:pPr>
            <a:r>
              <a:rPr sz="2400" dirty="0">
                <a:solidFill>
                  <a:srgbClr val="292959"/>
                </a:solidFill>
                <a:latin typeface="Trebuchet MS"/>
                <a:cs typeface="Trebuchet MS"/>
              </a:rPr>
              <a:t>IRAC</a:t>
            </a:r>
            <a:r>
              <a:rPr sz="2400" spc="-80" dirty="0">
                <a:solidFill>
                  <a:srgbClr val="292959"/>
                </a:solidFill>
                <a:latin typeface="Trebuchet MS"/>
                <a:cs typeface="Trebuchet MS"/>
              </a:rPr>
              <a:t> </a:t>
            </a:r>
            <a:r>
              <a:rPr sz="2400" spc="-60" dirty="0">
                <a:solidFill>
                  <a:srgbClr val="292959"/>
                </a:solidFill>
                <a:latin typeface="Trebuchet MS"/>
                <a:cs typeface="Trebuchet MS"/>
              </a:rPr>
              <a:t>is</a:t>
            </a:r>
            <a:r>
              <a:rPr sz="2400" spc="-75" dirty="0">
                <a:solidFill>
                  <a:srgbClr val="292959"/>
                </a:solidFill>
                <a:latin typeface="Trebuchet MS"/>
                <a:cs typeface="Trebuchet MS"/>
              </a:rPr>
              <a:t> </a:t>
            </a:r>
            <a:r>
              <a:rPr sz="2400" spc="-25" dirty="0">
                <a:solidFill>
                  <a:srgbClr val="292959"/>
                </a:solidFill>
                <a:latin typeface="Trebuchet MS"/>
                <a:cs typeface="Trebuchet MS"/>
              </a:rPr>
              <a:t>best</a:t>
            </a:r>
            <a:r>
              <a:rPr sz="2400" spc="-75" dirty="0">
                <a:solidFill>
                  <a:srgbClr val="292959"/>
                </a:solidFill>
                <a:latin typeface="Trebuchet MS"/>
                <a:cs typeface="Trebuchet MS"/>
              </a:rPr>
              <a:t> </a:t>
            </a:r>
            <a:r>
              <a:rPr sz="2400" dirty="0">
                <a:solidFill>
                  <a:srgbClr val="292959"/>
                </a:solidFill>
                <a:latin typeface="Trebuchet MS"/>
                <a:cs typeface="Trebuchet MS"/>
              </a:rPr>
              <a:t>used</a:t>
            </a:r>
            <a:r>
              <a:rPr sz="2400" spc="-75" dirty="0">
                <a:solidFill>
                  <a:srgbClr val="292959"/>
                </a:solidFill>
                <a:latin typeface="Trebuchet MS"/>
                <a:cs typeface="Trebuchet MS"/>
              </a:rPr>
              <a:t> </a:t>
            </a:r>
            <a:r>
              <a:rPr sz="2400" dirty="0">
                <a:solidFill>
                  <a:srgbClr val="292959"/>
                </a:solidFill>
                <a:latin typeface="Trebuchet MS"/>
                <a:cs typeface="Trebuchet MS"/>
              </a:rPr>
              <a:t>as</a:t>
            </a:r>
            <a:r>
              <a:rPr sz="2400" spc="-75" dirty="0">
                <a:solidFill>
                  <a:srgbClr val="292959"/>
                </a:solidFill>
                <a:latin typeface="Trebuchet MS"/>
                <a:cs typeface="Trebuchet MS"/>
              </a:rPr>
              <a:t> </a:t>
            </a:r>
            <a:r>
              <a:rPr sz="2400" spc="100" dirty="0">
                <a:solidFill>
                  <a:srgbClr val="292959"/>
                </a:solidFill>
                <a:latin typeface="Trebuchet MS"/>
                <a:cs typeface="Trebuchet MS"/>
              </a:rPr>
              <a:t>a</a:t>
            </a:r>
            <a:r>
              <a:rPr sz="2400" spc="-80" dirty="0">
                <a:solidFill>
                  <a:srgbClr val="292959"/>
                </a:solidFill>
                <a:latin typeface="Trebuchet MS"/>
                <a:cs typeface="Trebuchet MS"/>
              </a:rPr>
              <a:t> </a:t>
            </a:r>
            <a:r>
              <a:rPr sz="2400" spc="-10" dirty="0">
                <a:solidFill>
                  <a:srgbClr val="292959"/>
                </a:solidFill>
                <a:latin typeface="Trebuchet MS"/>
                <a:cs typeface="Trebuchet MS"/>
              </a:rPr>
              <a:t>paragraph </a:t>
            </a:r>
            <a:r>
              <a:rPr sz="2400" spc="-120" dirty="0">
                <a:solidFill>
                  <a:srgbClr val="292959"/>
                </a:solidFill>
                <a:latin typeface="Trebuchet MS"/>
                <a:cs typeface="Trebuchet MS"/>
              </a:rPr>
              <a:t>structure:</a:t>
            </a:r>
            <a:r>
              <a:rPr sz="2400" spc="-75" dirty="0">
                <a:solidFill>
                  <a:srgbClr val="292959"/>
                </a:solidFill>
                <a:latin typeface="Trebuchet MS"/>
                <a:cs typeface="Trebuchet MS"/>
              </a:rPr>
              <a:t> </a:t>
            </a:r>
            <a:r>
              <a:rPr sz="2400" spc="-114" dirty="0">
                <a:solidFill>
                  <a:srgbClr val="292959"/>
                </a:solidFill>
                <a:latin typeface="Trebuchet MS"/>
                <a:cs typeface="Trebuchet MS"/>
              </a:rPr>
              <a:t>with</a:t>
            </a:r>
            <a:r>
              <a:rPr sz="2400" spc="-75" dirty="0">
                <a:solidFill>
                  <a:srgbClr val="292959"/>
                </a:solidFill>
                <a:latin typeface="Trebuchet MS"/>
                <a:cs typeface="Trebuchet MS"/>
              </a:rPr>
              <a:t> </a:t>
            </a:r>
            <a:r>
              <a:rPr sz="2400" spc="-55" dirty="0">
                <a:solidFill>
                  <a:srgbClr val="292959"/>
                </a:solidFill>
                <a:latin typeface="Trebuchet MS"/>
                <a:cs typeface="Trebuchet MS"/>
              </a:rPr>
              <a:t>(at</a:t>
            </a:r>
            <a:r>
              <a:rPr sz="2400" spc="-105" dirty="0">
                <a:solidFill>
                  <a:srgbClr val="292959"/>
                </a:solidFill>
                <a:latin typeface="Trebuchet MS"/>
                <a:cs typeface="Trebuchet MS"/>
              </a:rPr>
              <a:t> </a:t>
            </a:r>
            <a:r>
              <a:rPr sz="2400" spc="-70" dirty="0">
                <a:solidFill>
                  <a:srgbClr val="292959"/>
                </a:solidFill>
                <a:latin typeface="Trebuchet MS"/>
                <a:cs typeface="Trebuchet MS"/>
              </a:rPr>
              <a:t>least)</a:t>
            </a:r>
            <a:r>
              <a:rPr sz="2400" spc="-85" dirty="0">
                <a:solidFill>
                  <a:srgbClr val="292959"/>
                </a:solidFill>
                <a:latin typeface="Trebuchet MS"/>
                <a:cs typeface="Trebuchet MS"/>
              </a:rPr>
              <a:t> </a:t>
            </a:r>
            <a:r>
              <a:rPr sz="2400" dirty="0">
                <a:solidFill>
                  <a:srgbClr val="292959"/>
                </a:solidFill>
                <a:latin typeface="Trebuchet MS"/>
                <a:cs typeface="Trebuchet MS"/>
              </a:rPr>
              <a:t>one</a:t>
            </a:r>
            <a:r>
              <a:rPr sz="2400" spc="-85" dirty="0">
                <a:solidFill>
                  <a:srgbClr val="292959"/>
                </a:solidFill>
                <a:latin typeface="Trebuchet MS"/>
                <a:cs typeface="Trebuchet MS"/>
              </a:rPr>
              <a:t> </a:t>
            </a:r>
            <a:r>
              <a:rPr sz="2400" spc="-40" dirty="0">
                <a:solidFill>
                  <a:srgbClr val="292959"/>
                </a:solidFill>
                <a:latin typeface="Trebuchet MS"/>
                <a:cs typeface="Trebuchet MS"/>
              </a:rPr>
              <a:t>sentence </a:t>
            </a:r>
            <a:r>
              <a:rPr sz="2400" spc="-45" dirty="0">
                <a:solidFill>
                  <a:srgbClr val="292959"/>
                </a:solidFill>
                <a:latin typeface="Trebuchet MS"/>
                <a:cs typeface="Trebuchet MS"/>
              </a:rPr>
              <a:t>per</a:t>
            </a:r>
            <a:r>
              <a:rPr sz="2400" spc="-90" dirty="0">
                <a:solidFill>
                  <a:srgbClr val="292959"/>
                </a:solidFill>
                <a:latin typeface="Trebuchet MS"/>
                <a:cs typeface="Trebuchet MS"/>
              </a:rPr>
              <a:t> </a:t>
            </a:r>
            <a:r>
              <a:rPr sz="2400" spc="-95" dirty="0">
                <a:solidFill>
                  <a:srgbClr val="292959"/>
                </a:solidFill>
                <a:latin typeface="Trebuchet MS"/>
                <a:cs typeface="Trebuchet MS"/>
              </a:rPr>
              <a:t>element</a:t>
            </a:r>
            <a:r>
              <a:rPr sz="2400" spc="-85" dirty="0">
                <a:solidFill>
                  <a:srgbClr val="292959"/>
                </a:solidFill>
                <a:latin typeface="Trebuchet MS"/>
                <a:cs typeface="Trebuchet MS"/>
              </a:rPr>
              <a:t> </a:t>
            </a:r>
            <a:r>
              <a:rPr sz="2400" spc="-100" dirty="0">
                <a:solidFill>
                  <a:srgbClr val="292959"/>
                </a:solidFill>
                <a:latin typeface="Trebuchet MS"/>
                <a:cs typeface="Trebuchet MS"/>
              </a:rPr>
              <a:t>(more</a:t>
            </a:r>
            <a:r>
              <a:rPr sz="2400" spc="-80" dirty="0">
                <a:solidFill>
                  <a:srgbClr val="292959"/>
                </a:solidFill>
                <a:latin typeface="Trebuchet MS"/>
                <a:cs typeface="Trebuchet MS"/>
              </a:rPr>
              <a:t> </a:t>
            </a:r>
            <a:r>
              <a:rPr sz="2400" spc="-70" dirty="0">
                <a:solidFill>
                  <a:srgbClr val="292959"/>
                </a:solidFill>
                <a:latin typeface="Trebuchet MS"/>
                <a:cs typeface="Trebuchet MS"/>
              </a:rPr>
              <a:t>for</a:t>
            </a:r>
            <a:r>
              <a:rPr sz="2400" spc="-80" dirty="0">
                <a:solidFill>
                  <a:srgbClr val="292959"/>
                </a:solidFill>
                <a:latin typeface="Trebuchet MS"/>
                <a:cs typeface="Trebuchet MS"/>
              </a:rPr>
              <a:t> </a:t>
            </a:r>
            <a:r>
              <a:rPr sz="2400" spc="-125" dirty="0">
                <a:solidFill>
                  <a:srgbClr val="292959"/>
                </a:solidFill>
                <a:latin typeface="Trebuchet MS"/>
                <a:cs typeface="Trebuchet MS"/>
              </a:rPr>
              <a:t>rule</a:t>
            </a:r>
            <a:r>
              <a:rPr sz="2400" spc="-75" dirty="0">
                <a:solidFill>
                  <a:srgbClr val="292959"/>
                </a:solidFill>
                <a:latin typeface="Trebuchet MS"/>
                <a:cs typeface="Trebuchet MS"/>
              </a:rPr>
              <a:t> </a:t>
            </a:r>
            <a:r>
              <a:rPr sz="2400" spc="-25" dirty="0">
                <a:solidFill>
                  <a:srgbClr val="292959"/>
                </a:solidFill>
                <a:latin typeface="Trebuchet MS"/>
                <a:cs typeface="Trebuchet MS"/>
              </a:rPr>
              <a:t>and </a:t>
            </a:r>
            <a:r>
              <a:rPr sz="2400" spc="-10" dirty="0">
                <a:solidFill>
                  <a:srgbClr val="292959"/>
                </a:solidFill>
                <a:latin typeface="Trebuchet MS"/>
                <a:cs typeface="Trebuchet MS"/>
              </a:rPr>
              <a:t>application).</a:t>
            </a:r>
            <a:endParaRPr sz="2400">
              <a:latin typeface="Trebuchet MS"/>
              <a:cs typeface="Trebuchet MS"/>
            </a:endParaRPr>
          </a:p>
          <a:p>
            <a:pPr marL="12700" marR="74295">
              <a:lnSpc>
                <a:spcPct val="135400"/>
              </a:lnSpc>
            </a:pPr>
            <a:r>
              <a:rPr sz="2400" dirty="0">
                <a:solidFill>
                  <a:srgbClr val="292959"/>
                </a:solidFill>
                <a:latin typeface="Trebuchet MS"/>
                <a:cs typeface="Trebuchet MS"/>
              </a:rPr>
              <a:t>Make</a:t>
            </a:r>
            <a:r>
              <a:rPr sz="2400" spc="-70" dirty="0">
                <a:solidFill>
                  <a:srgbClr val="292959"/>
                </a:solidFill>
                <a:latin typeface="Trebuchet MS"/>
                <a:cs typeface="Trebuchet MS"/>
              </a:rPr>
              <a:t> </a:t>
            </a:r>
            <a:r>
              <a:rPr sz="2400" spc="-75" dirty="0">
                <a:solidFill>
                  <a:srgbClr val="292959"/>
                </a:solidFill>
                <a:latin typeface="Trebuchet MS"/>
                <a:cs typeface="Trebuchet MS"/>
              </a:rPr>
              <a:t>sure</a:t>
            </a:r>
            <a:r>
              <a:rPr sz="2400" spc="-70" dirty="0">
                <a:solidFill>
                  <a:srgbClr val="292959"/>
                </a:solidFill>
                <a:latin typeface="Trebuchet MS"/>
                <a:cs typeface="Trebuchet MS"/>
              </a:rPr>
              <a:t> that </a:t>
            </a:r>
            <a:r>
              <a:rPr sz="2400" dirty="0">
                <a:solidFill>
                  <a:srgbClr val="292959"/>
                </a:solidFill>
                <a:latin typeface="Trebuchet MS"/>
                <a:cs typeface="Trebuchet MS"/>
              </a:rPr>
              <a:t>each</a:t>
            </a:r>
            <a:r>
              <a:rPr sz="2400" spc="-70" dirty="0">
                <a:solidFill>
                  <a:srgbClr val="292959"/>
                </a:solidFill>
                <a:latin typeface="Trebuchet MS"/>
                <a:cs typeface="Trebuchet MS"/>
              </a:rPr>
              <a:t> </a:t>
            </a:r>
            <a:r>
              <a:rPr sz="2400" spc="-95" dirty="0">
                <a:solidFill>
                  <a:srgbClr val="292959"/>
                </a:solidFill>
                <a:latin typeface="Trebuchet MS"/>
                <a:cs typeface="Trebuchet MS"/>
              </a:rPr>
              <a:t>element</a:t>
            </a:r>
            <a:r>
              <a:rPr sz="2400" spc="-70" dirty="0">
                <a:solidFill>
                  <a:srgbClr val="292959"/>
                </a:solidFill>
                <a:latin typeface="Trebuchet MS"/>
                <a:cs typeface="Trebuchet MS"/>
              </a:rPr>
              <a:t> </a:t>
            </a:r>
            <a:r>
              <a:rPr sz="2400" dirty="0">
                <a:solidFill>
                  <a:srgbClr val="292959"/>
                </a:solidFill>
                <a:latin typeface="Trebuchet MS"/>
                <a:cs typeface="Trebuchet MS"/>
              </a:rPr>
              <a:t>of</a:t>
            </a:r>
            <a:r>
              <a:rPr sz="2400" spc="-70" dirty="0">
                <a:solidFill>
                  <a:srgbClr val="292959"/>
                </a:solidFill>
                <a:latin typeface="Trebuchet MS"/>
                <a:cs typeface="Trebuchet MS"/>
              </a:rPr>
              <a:t> </a:t>
            </a:r>
            <a:r>
              <a:rPr sz="2400" spc="-20" dirty="0">
                <a:solidFill>
                  <a:srgbClr val="292959"/>
                </a:solidFill>
                <a:latin typeface="Trebuchet MS"/>
                <a:cs typeface="Trebuchet MS"/>
              </a:rPr>
              <a:t>IRAC </a:t>
            </a:r>
            <a:r>
              <a:rPr sz="2400" spc="-60" dirty="0">
                <a:solidFill>
                  <a:srgbClr val="292959"/>
                </a:solidFill>
                <a:latin typeface="Trebuchet MS"/>
                <a:cs typeface="Trebuchet MS"/>
              </a:rPr>
              <a:t>is</a:t>
            </a:r>
            <a:r>
              <a:rPr sz="2400" spc="-95" dirty="0">
                <a:solidFill>
                  <a:srgbClr val="292959"/>
                </a:solidFill>
                <a:latin typeface="Trebuchet MS"/>
                <a:cs typeface="Trebuchet MS"/>
              </a:rPr>
              <a:t> </a:t>
            </a:r>
            <a:r>
              <a:rPr sz="2400" spc="-70" dirty="0">
                <a:solidFill>
                  <a:srgbClr val="292959"/>
                </a:solidFill>
                <a:latin typeface="Trebuchet MS"/>
                <a:cs typeface="Trebuchet MS"/>
              </a:rPr>
              <a:t>present</a:t>
            </a:r>
            <a:r>
              <a:rPr sz="2400" spc="-95" dirty="0">
                <a:solidFill>
                  <a:srgbClr val="292959"/>
                </a:solidFill>
                <a:latin typeface="Trebuchet MS"/>
                <a:cs typeface="Trebuchet MS"/>
              </a:rPr>
              <a:t> </a:t>
            </a:r>
            <a:r>
              <a:rPr sz="2400" dirty="0">
                <a:solidFill>
                  <a:srgbClr val="292959"/>
                </a:solidFill>
                <a:latin typeface="Trebuchet MS"/>
                <a:cs typeface="Trebuchet MS"/>
              </a:rPr>
              <a:t>–</a:t>
            </a:r>
            <a:r>
              <a:rPr sz="2400" spc="-95" dirty="0">
                <a:solidFill>
                  <a:srgbClr val="292959"/>
                </a:solidFill>
                <a:latin typeface="Trebuchet MS"/>
                <a:cs typeface="Trebuchet MS"/>
              </a:rPr>
              <a:t> </a:t>
            </a:r>
            <a:r>
              <a:rPr sz="2400" spc="-45" dirty="0">
                <a:solidFill>
                  <a:srgbClr val="292959"/>
                </a:solidFill>
                <a:latin typeface="Trebuchet MS"/>
                <a:cs typeface="Trebuchet MS"/>
              </a:rPr>
              <a:t>state</a:t>
            </a:r>
            <a:r>
              <a:rPr sz="2400" spc="-90" dirty="0">
                <a:solidFill>
                  <a:srgbClr val="292959"/>
                </a:solidFill>
                <a:latin typeface="Trebuchet MS"/>
                <a:cs typeface="Trebuchet MS"/>
              </a:rPr>
              <a:t> the </a:t>
            </a:r>
            <a:r>
              <a:rPr sz="2400" dirty="0">
                <a:solidFill>
                  <a:srgbClr val="292959"/>
                </a:solidFill>
                <a:latin typeface="Trebuchet MS"/>
                <a:cs typeface="Trebuchet MS"/>
              </a:rPr>
              <a:t>legal</a:t>
            </a:r>
            <a:r>
              <a:rPr sz="2400" spc="-95" dirty="0">
                <a:solidFill>
                  <a:srgbClr val="292959"/>
                </a:solidFill>
                <a:latin typeface="Trebuchet MS"/>
                <a:cs typeface="Trebuchet MS"/>
              </a:rPr>
              <a:t> </a:t>
            </a:r>
            <a:r>
              <a:rPr sz="2400" spc="-10" dirty="0">
                <a:solidFill>
                  <a:srgbClr val="292959"/>
                </a:solidFill>
                <a:latin typeface="Trebuchet MS"/>
                <a:cs typeface="Trebuchet MS"/>
              </a:rPr>
              <a:t>Issue, </a:t>
            </a:r>
            <a:r>
              <a:rPr sz="2400" spc="-65" dirty="0">
                <a:solidFill>
                  <a:srgbClr val="292959"/>
                </a:solidFill>
                <a:latin typeface="Trebuchet MS"/>
                <a:cs typeface="Trebuchet MS"/>
              </a:rPr>
              <a:t>explain</a:t>
            </a:r>
            <a:r>
              <a:rPr sz="2400" spc="-85" dirty="0">
                <a:solidFill>
                  <a:srgbClr val="292959"/>
                </a:solidFill>
                <a:latin typeface="Trebuchet MS"/>
                <a:cs typeface="Trebuchet MS"/>
              </a:rPr>
              <a:t> </a:t>
            </a:r>
            <a:r>
              <a:rPr sz="2400" spc="-90" dirty="0">
                <a:solidFill>
                  <a:srgbClr val="292959"/>
                </a:solidFill>
                <a:latin typeface="Trebuchet MS"/>
                <a:cs typeface="Trebuchet MS"/>
              </a:rPr>
              <a:t>the</a:t>
            </a:r>
            <a:r>
              <a:rPr sz="2400" spc="-80" dirty="0">
                <a:solidFill>
                  <a:srgbClr val="292959"/>
                </a:solidFill>
                <a:latin typeface="Trebuchet MS"/>
                <a:cs typeface="Trebuchet MS"/>
              </a:rPr>
              <a:t> </a:t>
            </a:r>
            <a:r>
              <a:rPr sz="2400" spc="-130" dirty="0">
                <a:solidFill>
                  <a:srgbClr val="292959"/>
                </a:solidFill>
                <a:latin typeface="Trebuchet MS"/>
                <a:cs typeface="Trebuchet MS"/>
              </a:rPr>
              <a:t>Rules,</a:t>
            </a:r>
            <a:r>
              <a:rPr sz="2400" spc="-75" dirty="0">
                <a:solidFill>
                  <a:srgbClr val="292959"/>
                </a:solidFill>
                <a:latin typeface="Trebuchet MS"/>
                <a:cs typeface="Trebuchet MS"/>
              </a:rPr>
              <a:t> </a:t>
            </a:r>
            <a:r>
              <a:rPr sz="2400" spc="-65" dirty="0">
                <a:solidFill>
                  <a:srgbClr val="292959"/>
                </a:solidFill>
                <a:latin typeface="Trebuchet MS"/>
                <a:cs typeface="Trebuchet MS"/>
              </a:rPr>
              <a:t>explain</a:t>
            </a:r>
            <a:r>
              <a:rPr sz="2400" spc="-80" dirty="0">
                <a:solidFill>
                  <a:srgbClr val="292959"/>
                </a:solidFill>
                <a:latin typeface="Trebuchet MS"/>
                <a:cs typeface="Trebuchet MS"/>
              </a:rPr>
              <a:t> </a:t>
            </a:r>
            <a:r>
              <a:rPr sz="2400" spc="-10" dirty="0">
                <a:solidFill>
                  <a:srgbClr val="292959"/>
                </a:solidFill>
                <a:latin typeface="Trebuchet MS"/>
                <a:cs typeface="Trebuchet MS"/>
              </a:rPr>
              <a:t>how</a:t>
            </a:r>
            <a:r>
              <a:rPr sz="2400" spc="-75" dirty="0">
                <a:solidFill>
                  <a:srgbClr val="292959"/>
                </a:solidFill>
                <a:latin typeface="Trebuchet MS"/>
                <a:cs typeface="Trebuchet MS"/>
              </a:rPr>
              <a:t> </a:t>
            </a:r>
            <a:r>
              <a:rPr sz="2400" spc="-25" dirty="0">
                <a:solidFill>
                  <a:srgbClr val="292959"/>
                </a:solidFill>
                <a:latin typeface="Trebuchet MS"/>
                <a:cs typeface="Trebuchet MS"/>
              </a:rPr>
              <a:t>the </a:t>
            </a:r>
            <a:r>
              <a:rPr sz="2400" spc="-80" dirty="0">
                <a:solidFill>
                  <a:srgbClr val="292959"/>
                </a:solidFill>
                <a:latin typeface="Trebuchet MS"/>
                <a:cs typeface="Trebuchet MS"/>
              </a:rPr>
              <a:t>Rules</a:t>
            </a:r>
            <a:r>
              <a:rPr sz="2400" spc="-95" dirty="0">
                <a:solidFill>
                  <a:srgbClr val="292959"/>
                </a:solidFill>
                <a:latin typeface="Trebuchet MS"/>
                <a:cs typeface="Trebuchet MS"/>
              </a:rPr>
              <a:t> </a:t>
            </a:r>
            <a:r>
              <a:rPr sz="2400" spc="-80" dirty="0">
                <a:solidFill>
                  <a:srgbClr val="292959"/>
                </a:solidFill>
                <a:latin typeface="Trebuchet MS"/>
                <a:cs typeface="Trebuchet MS"/>
              </a:rPr>
              <a:t>relate</a:t>
            </a:r>
            <a:r>
              <a:rPr sz="2400" spc="-90" dirty="0">
                <a:solidFill>
                  <a:srgbClr val="292959"/>
                </a:solidFill>
                <a:latin typeface="Trebuchet MS"/>
                <a:cs typeface="Trebuchet MS"/>
              </a:rPr>
              <a:t> </a:t>
            </a:r>
            <a:r>
              <a:rPr sz="2400" spc="-30" dirty="0">
                <a:solidFill>
                  <a:srgbClr val="292959"/>
                </a:solidFill>
                <a:latin typeface="Trebuchet MS"/>
                <a:cs typeface="Trebuchet MS"/>
              </a:rPr>
              <a:t>to</a:t>
            </a:r>
            <a:r>
              <a:rPr sz="2400" spc="-90" dirty="0">
                <a:solidFill>
                  <a:srgbClr val="292959"/>
                </a:solidFill>
                <a:latin typeface="Trebuchet MS"/>
                <a:cs typeface="Trebuchet MS"/>
              </a:rPr>
              <a:t> the </a:t>
            </a:r>
            <a:r>
              <a:rPr sz="2400" b="1" dirty="0">
                <a:solidFill>
                  <a:srgbClr val="292959"/>
                </a:solidFill>
                <a:latin typeface="Trebuchet MS"/>
                <a:cs typeface="Trebuchet MS"/>
              </a:rPr>
              <a:t>facts</a:t>
            </a:r>
            <a:r>
              <a:rPr sz="2400" dirty="0">
                <a:solidFill>
                  <a:srgbClr val="292959"/>
                </a:solidFill>
                <a:latin typeface="Trebuchet MS"/>
                <a:cs typeface="Trebuchet MS"/>
              </a:rPr>
              <a:t>,</a:t>
            </a:r>
            <a:r>
              <a:rPr sz="2400" spc="-90" dirty="0">
                <a:solidFill>
                  <a:srgbClr val="292959"/>
                </a:solidFill>
                <a:latin typeface="Trebuchet MS"/>
                <a:cs typeface="Trebuchet MS"/>
              </a:rPr>
              <a:t> </a:t>
            </a:r>
            <a:r>
              <a:rPr sz="2400" dirty="0">
                <a:solidFill>
                  <a:srgbClr val="292959"/>
                </a:solidFill>
                <a:latin typeface="Trebuchet MS"/>
                <a:cs typeface="Trebuchet MS"/>
              </a:rPr>
              <a:t>and</a:t>
            </a:r>
            <a:r>
              <a:rPr sz="2400" spc="-90" dirty="0">
                <a:solidFill>
                  <a:srgbClr val="292959"/>
                </a:solidFill>
                <a:latin typeface="Trebuchet MS"/>
                <a:cs typeface="Trebuchet MS"/>
              </a:rPr>
              <a:t> </a:t>
            </a:r>
            <a:r>
              <a:rPr sz="2400" spc="-20" dirty="0">
                <a:solidFill>
                  <a:srgbClr val="292959"/>
                </a:solidFill>
                <a:latin typeface="Trebuchet MS"/>
                <a:cs typeface="Trebuchet MS"/>
              </a:rPr>
              <a:t>give</a:t>
            </a:r>
            <a:r>
              <a:rPr sz="2400" spc="-90" dirty="0">
                <a:solidFill>
                  <a:srgbClr val="292959"/>
                </a:solidFill>
                <a:latin typeface="Trebuchet MS"/>
                <a:cs typeface="Trebuchet MS"/>
              </a:rPr>
              <a:t> </a:t>
            </a:r>
            <a:r>
              <a:rPr sz="2400" spc="50" dirty="0">
                <a:solidFill>
                  <a:srgbClr val="292959"/>
                </a:solidFill>
                <a:latin typeface="Trebuchet MS"/>
                <a:cs typeface="Trebuchet MS"/>
              </a:rPr>
              <a:t>a </a:t>
            </a:r>
            <a:r>
              <a:rPr sz="2400" spc="-100" dirty="0">
                <a:solidFill>
                  <a:srgbClr val="292959"/>
                </a:solidFill>
                <a:latin typeface="Trebuchet MS"/>
                <a:cs typeface="Trebuchet MS"/>
              </a:rPr>
              <a:t>mini-</a:t>
            </a:r>
            <a:r>
              <a:rPr sz="2400" spc="-10" dirty="0">
                <a:solidFill>
                  <a:srgbClr val="292959"/>
                </a:solidFill>
                <a:latin typeface="Trebuchet MS"/>
                <a:cs typeface="Trebuchet MS"/>
              </a:rPr>
              <a:t>conclusion.</a:t>
            </a:r>
            <a:endParaRPr sz="2400">
              <a:latin typeface="Trebuchet MS"/>
              <a:cs typeface="Trebuchet MS"/>
            </a:endParaRPr>
          </a:p>
          <a:p>
            <a:pPr marL="12700" marR="845819">
              <a:lnSpc>
                <a:spcPct val="135400"/>
              </a:lnSpc>
            </a:pPr>
            <a:r>
              <a:rPr sz="2400" spc="-20" dirty="0">
                <a:solidFill>
                  <a:srgbClr val="292959"/>
                </a:solidFill>
                <a:latin typeface="Trebuchet MS"/>
                <a:cs typeface="Trebuchet MS"/>
              </a:rPr>
              <a:t>Repeat</a:t>
            </a:r>
            <a:r>
              <a:rPr sz="2400" spc="-70" dirty="0">
                <a:solidFill>
                  <a:srgbClr val="292959"/>
                </a:solidFill>
                <a:latin typeface="Trebuchet MS"/>
                <a:cs typeface="Trebuchet MS"/>
              </a:rPr>
              <a:t> </a:t>
            </a:r>
            <a:r>
              <a:rPr sz="2400" dirty="0">
                <a:solidFill>
                  <a:srgbClr val="292959"/>
                </a:solidFill>
                <a:latin typeface="Trebuchet MS"/>
                <a:cs typeface="Trebuchet MS"/>
              </a:rPr>
              <a:t>as</a:t>
            </a:r>
            <a:r>
              <a:rPr sz="2400" spc="-70" dirty="0">
                <a:solidFill>
                  <a:srgbClr val="292959"/>
                </a:solidFill>
                <a:latin typeface="Trebuchet MS"/>
                <a:cs typeface="Trebuchet MS"/>
              </a:rPr>
              <a:t> </a:t>
            </a:r>
            <a:r>
              <a:rPr sz="2400" spc="-60" dirty="0">
                <a:solidFill>
                  <a:srgbClr val="292959"/>
                </a:solidFill>
                <a:latin typeface="Trebuchet MS"/>
                <a:cs typeface="Trebuchet MS"/>
              </a:rPr>
              <a:t>necessary.</a:t>
            </a:r>
            <a:r>
              <a:rPr sz="2400" spc="-70" dirty="0">
                <a:solidFill>
                  <a:srgbClr val="292959"/>
                </a:solidFill>
                <a:latin typeface="Trebuchet MS"/>
                <a:cs typeface="Trebuchet MS"/>
              </a:rPr>
              <a:t> </a:t>
            </a:r>
            <a:r>
              <a:rPr sz="2400" spc="-95" dirty="0">
                <a:solidFill>
                  <a:srgbClr val="292959"/>
                </a:solidFill>
                <a:latin typeface="Trebuchet MS"/>
                <a:cs typeface="Trebuchet MS"/>
              </a:rPr>
              <a:t>Build</a:t>
            </a:r>
            <a:r>
              <a:rPr sz="2400" spc="-70" dirty="0">
                <a:solidFill>
                  <a:srgbClr val="292959"/>
                </a:solidFill>
                <a:latin typeface="Trebuchet MS"/>
                <a:cs typeface="Trebuchet MS"/>
              </a:rPr>
              <a:t> </a:t>
            </a:r>
            <a:r>
              <a:rPr sz="2400" spc="-90" dirty="0">
                <a:solidFill>
                  <a:srgbClr val="292959"/>
                </a:solidFill>
                <a:latin typeface="Trebuchet MS"/>
                <a:cs typeface="Trebuchet MS"/>
              </a:rPr>
              <a:t>your </a:t>
            </a:r>
            <a:r>
              <a:rPr sz="2400" spc="-10" dirty="0">
                <a:solidFill>
                  <a:srgbClr val="292959"/>
                </a:solidFill>
                <a:latin typeface="Trebuchet MS"/>
                <a:cs typeface="Trebuchet MS"/>
              </a:rPr>
              <a:t>burger!</a:t>
            </a:r>
            <a:endParaRPr sz="2400">
              <a:latin typeface="Trebuchet MS"/>
              <a:cs typeface="Trebuchet MS"/>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1FF"/>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4" name="object 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5" name="object 5"/>
          <p:cNvSpPr/>
          <p:nvPr/>
        </p:nvSpPr>
        <p:spPr>
          <a:xfrm>
            <a:off x="609784" y="4156695"/>
            <a:ext cx="4104004" cy="1494155"/>
          </a:xfrm>
          <a:custGeom>
            <a:avLst/>
            <a:gdLst/>
            <a:ahLst/>
            <a:cxnLst/>
            <a:rect l="l" t="t" r="r" b="b"/>
            <a:pathLst>
              <a:path w="4104004" h="1494154">
                <a:moveTo>
                  <a:pt x="4103844" y="1493705"/>
                </a:moveTo>
                <a:lnTo>
                  <a:pt x="0" y="1493705"/>
                </a:lnTo>
                <a:lnTo>
                  <a:pt x="0" y="0"/>
                </a:lnTo>
                <a:lnTo>
                  <a:pt x="4103844" y="0"/>
                </a:lnTo>
                <a:lnTo>
                  <a:pt x="4103844" y="1493705"/>
                </a:lnTo>
                <a:close/>
              </a:path>
            </a:pathLst>
          </a:custGeom>
          <a:solidFill>
            <a:srgbClr val="F9F5EF"/>
          </a:solidFill>
        </p:spPr>
        <p:txBody>
          <a:bodyPr wrap="square" lIns="0" tIns="0" rIns="0" bIns="0" rtlCol="0"/>
          <a:lstStyle/>
          <a:p>
            <a:endParaRPr/>
          </a:p>
        </p:txBody>
      </p:sp>
      <p:sp>
        <p:nvSpPr>
          <p:cNvPr id="6" name="object 6"/>
          <p:cNvSpPr/>
          <p:nvPr/>
        </p:nvSpPr>
        <p:spPr>
          <a:xfrm>
            <a:off x="4904129" y="4156695"/>
            <a:ext cx="4104004" cy="1494155"/>
          </a:xfrm>
          <a:custGeom>
            <a:avLst/>
            <a:gdLst/>
            <a:ahLst/>
            <a:cxnLst/>
            <a:rect l="l" t="t" r="r" b="b"/>
            <a:pathLst>
              <a:path w="4104004" h="1494154">
                <a:moveTo>
                  <a:pt x="4103845" y="1493705"/>
                </a:moveTo>
                <a:lnTo>
                  <a:pt x="0" y="1493705"/>
                </a:lnTo>
                <a:lnTo>
                  <a:pt x="0" y="0"/>
                </a:lnTo>
                <a:lnTo>
                  <a:pt x="4103845" y="0"/>
                </a:lnTo>
                <a:lnTo>
                  <a:pt x="4103845" y="1493705"/>
                </a:lnTo>
                <a:close/>
              </a:path>
            </a:pathLst>
          </a:custGeom>
          <a:solidFill>
            <a:srgbClr val="F9F5EF"/>
          </a:solidFill>
        </p:spPr>
        <p:txBody>
          <a:bodyPr wrap="square" lIns="0" tIns="0" rIns="0" bIns="0" rtlCol="0"/>
          <a:lstStyle/>
          <a:p>
            <a:endParaRPr/>
          </a:p>
        </p:txBody>
      </p:sp>
      <p:sp>
        <p:nvSpPr>
          <p:cNvPr id="7" name="object 7"/>
          <p:cNvSpPr/>
          <p:nvPr/>
        </p:nvSpPr>
        <p:spPr>
          <a:xfrm>
            <a:off x="9198474" y="4156695"/>
            <a:ext cx="4104004" cy="1494155"/>
          </a:xfrm>
          <a:custGeom>
            <a:avLst/>
            <a:gdLst/>
            <a:ahLst/>
            <a:cxnLst/>
            <a:rect l="l" t="t" r="r" b="b"/>
            <a:pathLst>
              <a:path w="4104005" h="1494154">
                <a:moveTo>
                  <a:pt x="4103844" y="1493705"/>
                </a:moveTo>
                <a:lnTo>
                  <a:pt x="0" y="1493705"/>
                </a:lnTo>
                <a:lnTo>
                  <a:pt x="0" y="0"/>
                </a:lnTo>
                <a:lnTo>
                  <a:pt x="4103844" y="0"/>
                </a:lnTo>
                <a:lnTo>
                  <a:pt x="4103844" y="1493705"/>
                </a:lnTo>
                <a:close/>
              </a:path>
            </a:pathLst>
          </a:custGeom>
          <a:solidFill>
            <a:srgbClr val="F9F5EF"/>
          </a:solidFill>
        </p:spPr>
        <p:txBody>
          <a:bodyPr wrap="square" lIns="0" tIns="0" rIns="0" bIns="0" rtlCol="0"/>
          <a:lstStyle/>
          <a:p>
            <a:endParaRPr/>
          </a:p>
        </p:txBody>
      </p:sp>
      <p:sp>
        <p:nvSpPr>
          <p:cNvPr id="8" name="object 8"/>
          <p:cNvSpPr/>
          <p:nvPr/>
        </p:nvSpPr>
        <p:spPr>
          <a:xfrm>
            <a:off x="13492818" y="4156695"/>
            <a:ext cx="4104004" cy="1494155"/>
          </a:xfrm>
          <a:custGeom>
            <a:avLst/>
            <a:gdLst/>
            <a:ahLst/>
            <a:cxnLst/>
            <a:rect l="l" t="t" r="r" b="b"/>
            <a:pathLst>
              <a:path w="4104005" h="1494154">
                <a:moveTo>
                  <a:pt x="4103845" y="1493705"/>
                </a:moveTo>
                <a:lnTo>
                  <a:pt x="0" y="1493705"/>
                </a:lnTo>
                <a:lnTo>
                  <a:pt x="0" y="0"/>
                </a:lnTo>
                <a:lnTo>
                  <a:pt x="4103845" y="0"/>
                </a:lnTo>
                <a:lnTo>
                  <a:pt x="4103845" y="1493705"/>
                </a:lnTo>
                <a:close/>
              </a:path>
            </a:pathLst>
          </a:custGeom>
          <a:solidFill>
            <a:srgbClr val="F9F5EF"/>
          </a:solidFill>
        </p:spPr>
        <p:txBody>
          <a:bodyPr wrap="square" lIns="0" tIns="0" rIns="0" bIns="0" rtlCol="0"/>
          <a:lstStyle/>
          <a:p>
            <a:endParaRPr/>
          </a:p>
        </p:txBody>
      </p:sp>
      <p:sp>
        <p:nvSpPr>
          <p:cNvPr id="9" name="object 9"/>
          <p:cNvSpPr/>
          <p:nvPr/>
        </p:nvSpPr>
        <p:spPr>
          <a:xfrm>
            <a:off x="609784" y="5840901"/>
            <a:ext cx="4104004" cy="1494155"/>
          </a:xfrm>
          <a:custGeom>
            <a:avLst/>
            <a:gdLst/>
            <a:ahLst/>
            <a:cxnLst/>
            <a:rect l="l" t="t" r="r" b="b"/>
            <a:pathLst>
              <a:path w="4104004" h="1494154">
                <a:moveTo>
                  <a:pt x="4103844" y="1493705"/>
                </a:moveTo>
                <a:lnTo>
                  <a:pt x="0" y="1493705"/>
                </a:lnTo>
                <a:lnTo>
                  <a:pt x="0" y="0"/>
                </a:lnTo>
                <a:lnTo>
                  <a:pt x="4103844" y="0"/>
                </a:lnTo>
                <a:lnTo>
                  <a:pt x="4103844" y="1493705"/>
                </a:lnTo>
                <a:close/>
              </a:path>
            </a:pathLst>
          </a:custGeom>
          <a:solidFill>
            <a:srgbClr val="F9F5EF"/>
          </a:solidFill>
        </p:spPr>
        <p:txBody>
          <a:bodyPr wrap="square" lIns="0" tIns="0" rIns="0" bIns="0" rtlCol="0"/>
          <a:lstStyle/>
          <a:p>
            <a:endParaRPr/>
          </a:p>
        </p:txBody>
      </p:sp>
      <p:sp>
        <p:nvSpPr>
          <p:cNvPr id="10" name="object 10"/>
          <p:cNvSpPr/>
          <p:nvPr/>
        </p:nvSpPr>
        <p:spPr>
          <a:xfrm>
            <a:off x="4904129" y="5840901"/>
            <a:ext cx="4104004" cy="1494155"/>
          </a:xfrm>
          <a:custGeom>
            <a:avLst/>
            <a:gdLst/>
            <a:ahLst/>
            <a:cxnLst/>
            <a:rect l="l" t="t" r="r" b="b"/>
            <a:pathLst>
              <a:path w="4104004" h="1494154">
                <a:moveTo>
                  <a:pt x="4103845" y="1493705"/>
                </a:moveTo>
                <a:lnTo>
                  <a:pt x="0" y="1493705"/>
                </a:lnTo>
                <a:lnTo>
                  <a:pt x="0" y="0"/>
                </a:lnTo>
                <a:lnTo>
                  <a:pt x="4103845" y="0"/>
                </a:lnTo>
                <a:lnTo>
                  <a:pt x="4103845" y="1493705"/>
                </a:lnTo>
                <a:close/>
              </a:path>
            </a:pathLst>
          </a:custGeom>
          <a:solidFill>
            <a:srgbClr val="F9F5EF"/>
          </a:solidFill>
        </p:spPr>
        <p:txBody>
          <a:bodyPr wrap="square" lIns="0" tIns="0" rIns="0" bIns="0" rtlCol="0"/>
          <a:lstStyle/>
          <a:p>
            <a:endParaRPr/>
          </a:p>
        </p:txBody>
      </p:sp>
      <p:sp>
        <p:nvSpPr>
          <p:cNvPr id="11" name="object 11"/>
          <p:cNvSpPr/>
          <p:nvPr/>
        </p:nvSpPr>
        <p:spPr>
          <a:xfrm>
            <a:off x="9198474" y="5840901"/>
            <a:ext cx="4104004" cy="1494155"/>
          </a:xfrm>
          <a:custGeom>
            <a:avLst/>
            <a:gdLst/>
            <a:ahLst/>
            <a:cxnLst/>
            <a:rect l="l" t="t" r="r" b="b"/>
            <a:pathLst>
              <a:path w="4104005" h="1494154">
                <a:moveTo>
                  <a:pt x="4103844" y="1493705"/>
                </a:moveTo>
                <a:lnTo>
                  <a:pt x="0" y="1493705"/>
                </a:lnTo>
                <a:lnTo>
                  <a:pt x="0" y="0"/>
                </a:lnTo>
                <a:lnTo>
                  <a:pt x="4103844" y="0"/>
                </a:lnTo>
                <a:lnTo>
                  <a:pt x="4103844" y="1493705"/>
                </a:lnTo>
                <a:close/>
              </a:path>
            </a:pathLst>
          </a:custGeom>
          <a:solidFill>
            <a:srgbClr val="F9F5EF"/>
          </a:solidFill>
        </p:spPr>
        <p:txBody>
          <a:bodyPr wrap="square" lIns="0" tIns="0" rIns="0" bIns="0" rtlCol="0"/>
          <a:lstStyle/>
          <a:p>
            <a:endParaRPr/>
          </a:p>
        </p:txBody>
      </p:sp>
      <p:sp>
        <p:nvSpPr>
          <p:cNvPr id="12" name="object 12"/>
          <p:cNvSpPr/>
          <p:nvPr/>
        </p:nvSpPr>
        <p:spPr>
          <a:xfrm>
            <a:off x="13492818" y="5840901"/>
            <a:ext cx="4104004" cy="1494155"/>
          </a:xfrm>
          <a:custGeom>
            <a:avLst/>
            <a:gdLst/>
            <a:ahLst/>
            <a:cxnLst/>
            <a:rect l="l" t="t" r="r" b="b"/>
            <a:pathLst>
              <a:path w="4104005" h="1494154">
                <a:moveTo>
                  <a:pt x="4103845" y="1493705"/>
                </a:moveTo>
                <a:lnTo>
                  <a:pt x="0" y="1493705"/>
                </a:lnTo>
                <a:lnTo>
                  <a:pt x="0" y="0"/>
                </a:lnTo>
                <a:lnTo>
                  <a:pt x="4103845" y="0"/>
                </a:lnTo>
                <a:lnTo>
                  <a:pt x="4103845" y="1493705"/>
                </a:lnTo>
                <a:close/>
              </a:path>
            </a:pathLst>
          </a:custGeom>
          <a:solidFill>
            <a:srgbClr val="F9F5EF"/>
          </a:solidFill>
        </p:spPr>
        <p:txBody>
          <a:bodyPr wrap="square" lIns="0" tIns="0" rIns="0" bIns="0" rtlCol="0"/>
          <a:lstStyle/>
          <a:p>
            <a:endParaRPr/>
          </a:p>
        </p:txBody>
      </p:sp>
      <p:sp>
        <p:nvSpPr>
          <p:cNvPr id="13" name="object 13"/>
          <p:cNvSpPr/>
          <p:nvPr/>
        </p:nvSpPr>
        <p:spPr>
          <a:xfrm>
            <a:off x="609784" y="7525106"/>
            <a:ext cx="4104004" cy="1494155"/>
          </a:xfrm>
          <a:custGeom>
            <a:avLst/>
            <a:gdLst/>
            <a:ahLst/>
            <a:cxnLst/>
            <a:rect l="l" t="t" r="r" b="b"/>
            <a:pathLst>
              <a:path w="4104004" h="1494154">
                <a:moveTo>
                  <a:pt x="4103844" y="1493705"/>
                </a:moveTo>
                <a:lnTo>
                  <a:pt x="0" y="1493705"/>
                </a:lnTo>
                <a:lnTo>
                  <a:pt x="0" y="0"/>
                </a:lnTo>
                <a:lnTo>
                  <a:pt x="4103844" y="0"/>
                </a:lnTo>
                <a:lnTo>
                  <a:pt x="4103844" y="1493705"/>
                </a:lnTo>
                <a:close/>
              </a:path>
            </a:pathLst>
          </a:custGeom>
          <a:solidFill>
            <a:srgbClr val="F9F5EF"/>
          </a:solidFill>
        </p:spPr>
        <p:txBody>
          <a:bodyPr wrap="square" lIns="0" tIns="0" rIns="0" bIns="0" rtlCol="0"/>
          <a:lstStyle/>
          <a:p>
            <a:endParaRPr/>
          </a:p>
        </p:txBody>
      </p:sp>
      <p:sp>
        <p:nvSpPr>
          <p:cNvPr id="14" name="object 14"/>
          <p:cNvSpPr/>
          <p:nvPr/>
        </p:nvSpPr>
        <p:spPr>
          <a:xfrm>
            <a:off x="4904129" y="7525106"/>
            <a:ext cx="4104004" cy="1494155"/>
          </a:xfrm>
          <a:custGeom>
            <a:avLst/>
            <a:gdLst/>
            <a:ahLst/>
            <a:cxnLst/>
            <a:rect l="l" t="t" r="r" b="b"/>
            <a:pathLst>
              <a:path w="4104004" h="1494154">
                <a:moveTo>
                  <a:pt x="4103845" y="1493705"/>
                </a:moveTo>
                <a:lnTo>
                  <a:pt x="0" y="1493705"/>
                </a:lnTo>
                <a:lnTo>
                  <a:pt x="0" y="0"/>
                </a:lnTo>
                <a:lnTo>
                  <a:pt x="4103845" y="0"/>
                </a:lnTo>
                <a:lnTo>
                  <a:pt x="4103845" y="1493705"/>
                </a:lnTo>
                <a:close/>
              </a:path>
            </a:pathLst>
          </a:custGeom>
          <a:solidFill>
            <a:srgbClr val="F9F5EF"/>
          </a:solidFill>
        </p:spPr>
        <p:txBody>
          <a:bodyPr wrap="square" lIns="0" tIns="0" rIns="0" bIns="0" rtlCol="0"/>
          <a:lstStyle/>
          <a:p>
            <a:endParaRPr/>
          </a:p>
        </p:txBody>
      </p:sp>
      <p:sp>
        <p:nvSpPr>
          <p:cNvPr id="15" name="object 15"/>
          <p:cNvSpPr/>
          <p:nvPr/>
        </p:nvSpPr>
        <p:spPr>
          <a:xfrm>
            <a:off x="9198474" y="7525106"/>
            <a:ext cx="4104004" cy="1494155"/>
          </a:xfrm>
          <a:custGeom>
            <a:avLst/>
            <a:gdLst/>
            <a:ahLst/>
            <a:cxnLst/>
            <a:rect l="l" t="t" r="r" b="b"/>
            <a:pathLst>
              <a:path w="4104005" h="1494154">
                <a:moveTo>
                  <a:pt x="4103844" y="1493705"/>
                </a:moveTo>
                <a:lnTo>
                  <a:pt x="0" y="1493705"/>
                </a:lnTo>
                <a:lnTo>
                  <a:pt x="0" y="0"/>
                </a:lnTo>
                <a:lnTo>
                  <a:pt x="4103844" y="0"/>
                </a:lnTo>
                <a:lnTo>
                  <a:pt x="4103844" y="1493705"/>
                </a:lnTo>
                <a:close/>
              </a:path>
            </a:pathLst>
          </a:custGeom>
          <a:solidFill>
            <a:srgbClr val="F9F5EF"/>
          </a:solidFill>
        </p:spPr>
        <p:txBody>
          <a:bodyPr wrap="square" lIns="0" tIns="0" rIns="0" bIns="0" rtlCol="0"/>
          <a:lstStyle/>
          <a:p>
            <a:endParaRPr/>
          </a:p>
        </p:txBody>
      </p:sp>
      <p:grpSp>
        <p:nvGrpSpPr>
          <p:cNvPr id="16" name="object 16"/>
          <p:cNvGrpSpPr/>
          <p:nvPr/>
        </p:nvGrpSpPr>
        <p:grpSpPr>
          <a:xfrm>
            <a:off x="11506196" y="7525106"/>
            <a:ext cx="6867525" cy="2296795"/>
            <a:chOff x="11506196" y="7525106"/>
            <a:chExt cx="6867525" cy="2296795"/>
          </a:xfrm>
        </p:grpSpPr>
        <p:sp>
          <p:nvSpPr>
            <p:cNvPr id="17" name="object 17"/>
            <p:cNvSpPr/>
            <p:nvPr/>
          </p:nvSpPr>
          <p:spPr>
            <a:xfrm>
              <a:off x="13492818" y="7525106"/>
              <a:ext cx="4104004" cy="1494155"/>
            </a:xfrm>
            <a:custGeom>
              <a:avLst/>
              <a:gdLst/>
              <a:ahLst/>
              <a:cxnLst/>
              <a:rect l="l" t="t" r="r" b="b"/>
              <a:pathLst>
                <a:path w="4104005" h="1494154">
                  <a:moveTo>
                    <a:pt x="4103845" y="1493705"/>
                  </a:moveTo>
                  <a:lnTo>
                    <a:pt x="0" y="1493705"/>
                  </a:lnTo>
                  <a:lnTo>
                    <a:pt x="0" y="0"/>
                  </a:lnTo>
                  <a:lnTo>
                    <a:pt x="4103845" y="0"/>
                  </a:lnTo>
                  <a:lnTo>
                    <a:pt x="4103845" y="1493705"/>
                  </a:lnTo>
                  <a:close/>
                </a:path>
              </a:pathLst>
            </a:custGeom>
            <a:solidFill>
              <a:srgbClr val="F9F5EF"/>
            </a:solidFill>
          </p:spPr>
          <p:txBody>
            <a:bodyPr wrap="square" lIns="0" tIns="0" rIns="0" bIns="0" rtlCol="0"/>
            <a:lstStyle/>
            <a:p>
              <a:endParaRPr/>
            </a:p>
          </p:txBody>
        </p:sp>
        <p:sp>
          <p:nvSpPr>
            <p:cNvPr id="18" name="object 18"/>
            <p:cNvSpPr/>
            <p:nvPr/>
          </p:nvSpPr>
          <p:spPr>
            <a:xfrm>
              <a:off x="11591501" y="7841801"/>
              <a:ext cx="6696709" cy="1894839"/>
            </a:xfrm>
            <a:custGeom>
              <a:avLst/>
              <a:gdLst/>
              <a:ahLst/>
              <a:cxnLst/>
              <a:rect l="l" t="t" r="r" b="b"/>
              <a:pathLst>
                <a:path w="6696709" h="1894840">
                  <a:moveTo>
                    <a:pt x="3347413" y="0"/>
                  </a:moveTo>
                  <a:lnTo>
                    <a:pt x="6696493" y="433982"/>
                  </a:lnTo>
                  <a:lnTo>
                    <a:pt x="6696493" y="1894257"/>
                  </a:lnTo>
                  <a:lnTo>
                    <a:pt x="0" y="1894257"/>
                  </a:lnTo>
                  <a:lnTo>
                    <a:pt x="0" y="433766"/>
                  </a:lnTo>
                  <a:lnTo>
                    <a:pt x="3347413" y="0"/>
                  </a:lnTo>
                  <a:close/>
                </a:path>
              </a:pathLst>
            </a:custGeom>
            <a:solidFill>
              <a:srgbClr val="FED307"/>
            </a:solidFill>
          </p:spPr>
          <p:txBody>
            <a:bodyPr wrap="square" lIns="0" tIns="0" rIns="0" bIns="0" rtlCol="0"/>
            <a:lstStyle/>
            <a:p>
              <a:endParaRPr/>
            </a:p>
          </p:txBody>
        </p:sp>
        <p:sp>
          <p:nvSpPr>
            <p:cNvPr id="19" name="object 19"/>
            <p:cNvSpPr/>
            <p:nvPr/>
          </p:nvSpPr>
          <p:spPr>
            <a:xfrm>
              <a:off x="11591921" y="7841922"/>
              <a:ext cx="6696075" cy="1894205"/>
            </a:xfrm>
            <a:custGeom>
              <a:avLst/>
              <a:gdLst/>
              <a:ahLst/>
              <a:cxnLst/>
              <a:rect l="l" t="t" r="r" b="b"/>
              <a:pathLst>
                <a:path w="6696075" h="1894204">
                  <a:moveTo>
                    <a:pt x="0" y="433712"/>
                  </a:moveTo>
                  <a:lnTo>
                    <a:pt x="3346995" y="0"/>
                  </a:lnTo>
                  <a:lnTo>
                    <a:pt x="6695861" y="433955"/>
                  </a:lnTo>
                  <a:lnTo>
                    <a:pt x="6695861" y="1894135"/>
                  </a:lnTo>
                  <a:lnTo>
                    <a:pt x="0" y="1894135"/>
                  </a:lnTo>
                </a:path>
              </a:pathLst>
            </a:custGeom>
            <a:ln w="171449">
              <a:solidFill>
                <a:srgbClr val="FED307"/>
              </a:solidFill>
            </a:ln>
          </p:spPr>
          <p:txBody>
            <a:bodyPr wrap="square" lIns="0" tIns="0" rIns="0" bIns="0" rtlCol="0"/>
            <a:lstStyle/>
            <a:p>
              <a:endParaRPr/>
            </a:p>
          </p:txBody>
        </p:sp>
      </p:grpSp>
      <p:sp>
        <p:nvSpPr>
          <p:cNvPr id="20" name="object 20"/>
          <p:cNvSpPr txBox="1"/>
          <p:nvPr/>
        </p:nvSpPr>
        <p:spPr>
          <a:xfrm>
            <a:off x="609784" y="2472489"/>
            <a:ext cx="4104004" cy="1494155"/>
          </a:xfrm>
          <a:prstGeom prst="rect">
            <a:avLst/>
          </a:prstGeom>
          <a:solidFill>
            <a:srgbClr val="292959"/>
          </a:solidFill>
        </p:spPr>
        <p:txBody>
          <a:bodyPr vert="horz" wrap="square" lIns="0" tIns="57150" rIns="0" bIns="0" rtlCol="0">
            <a:spAutoFit/>
          </a:bodyPr>
          <a:lstStyle/>
          <a:p>
            <a:pPr>
              <a:lnSpc>
                <a:spcPct val="100000"/>
              </a:lnSpc>
              <a:spcBef>
                <a:spcPts val="450"/>
              </a:spcBef>
            </a:pPr>
            <a:endParaRPr sz="3000">
              <a:latin typeface="Times New Roman"/>
              <a:cs typeface="Times New Roman"/>
            </a:endParaRPr>
          </a:p>
          <a:p>
            <a:pPr algn="ctr">
              <a:lnSpc>
                <a:spcPct val="100000"/>
              </a:lnSpc>
            </a:pPr>
            <a:r>
              <a:rPr sz="3000" b="1" spc="45" dirty="0">
                <a:solidFill>
                  <a:srgbClr val="FFFFFF"/>
                </a:solidFill>
                <a:latin typeface="Trebuchet MS"/>
                <a:cs typeface="Trebuchet MS"/>
              </a:rPr>
              <a:t>Issue</a:t>
            </a:r>
            <a:endParaRPr sz="3000">
              <a:latin typeface="Trebuchet MS"/>
              <a:cs typeface="Trebuchet MS"/>
            </a:endParaRPr>
          </a:p>
        </p:txBody>
      </p:sp>
      <p:sp>
        <p:nvSpPr>
          <p:cNvPr id="21" name="object 21"/>
          <p:cNvSpPr txBox="1"/>
          <p:nvPr/>
        </p:nvSpPr>
        <p:spPr>
          <a:xfrm>
            <a:off x="4904129" y="2472489"/>
            <a:ext cx="4104004" cy="1494155"/>
          </a:xfrm>
          <a:prstGeom prst="rect">
            <a:avLst/>
          </a:prstGeom>
          <a:solidFill>
            <a:srgbClr val="292959"/>
          </a:solidFill>
        </p:spPr>
        <p:txBody>
          <a:bodyPr vert="horz" wrap="square" lIns="0" tIns="57150" rIns="0" bIns="0" rtlCol="0">
            <a:spAutoFit/>
          </a:bodyPr>
          <a:lstStyle/>
          <a:p>
            <a:pPr>
              <a:lnSpc>
                <a:spcPct val="100000"/>
              </a:lnSpc>
              <a:spcBef>
                <a:spcPts val="450"/>
              </a:spcBef>
            </a:pPr>
            <a:endParaRPr sz="3000">
              <a:latin typeface="Times New Roman"/>
              <a:cs typeface="Times New Roman"/>
            </a:endParaRPr>
          </a:p>
          <a:p>
            <a:pPr algn="ctr">
              <a:lnSpc>
                <a:spcPct val="100000"/>
              </a:lnSpc>
            </a:pPr>
            <a:r>
              <a:rPr sz="3000" b="1" spc="-20" dirty="0">
                <a:solidFill>
                  <a:srgbClr val="FFFFFF"/>
                </a:solidFill>
                <a:latin typeface="Trebuchet MS"/>
                <a:cs typeface="Trebuchet MS"/>
              </a:rPr>
              <a:t>Rule</a:t>
            </a:r>
            <a:endParaRPr sz="3000">
              <a:latin typeface="Trebuchet MS"/>
              <a:cs typeface="Trebuchet MS"/>
            </a:endParaRPr>
          </a:p>
        </p:txBody>
      </p:sp>
      <p:sp>
        <p:nvSpPr>
          <p:cNvPr id="22" name="object 22"/>
          <p:cNvSpPr txBox="1"/>
          <p:nvPr/>
        </p:nvSpPr>
        <p:spPr>
          <a:xfrm>
            <a:off x="9198474" y="2472489"/>
            <a:ext cx="4104004" cy="1494155"/>
          </a:xfrm>
          <a:prstGeom prst="rect">
            <a:avLst/>
          </a:prstGeom>
          <a:solidFill>
            <a:srgbClr val="292959"/>
          </a:solidFill>
        </p:spPr>
        <p:txBody>
          <a:bodyPr vert="horz" wrap="square" lIns="0" tIns="57150" rIns="0" bIns="0" rtlCol="0">
            <a:spAutoFit/>
          </a:bodyPr>
          <a:lstStyle/>
          <a:p>
            <a:pPr>
              <a:lnSpc>
                <a:spcPct val="100000"/>
              </a:lnSpc>
              <a:spcBef>
                <a:spcPts val="450"/>
              </a:spcBef>
            </a:pPr>
            <a:endParaRPr sz="3000">
              <a:latin typeface="Times New Roman"/>
              <a:cs typeface="Times New Roman"/>
            </a:endParaRPr>
          </a:p>
          <a:p>
            <a:pPr marL="1023619">
              <a:lnSpc>
                <a:spcPct val="100000"/>
              </a:lnSpc>
            </a:pPr>
            <a:r>
              <a:rPr sz="3000" b="1" spc="-10" dirty="0">
                <a:solidFill>
                  <a:srgbClr val="FFFFFF"/>
                </a:solidFill>
                <a:latin typeface="Trebuchet MS"/>
                <a:cs typeface="Trebuchet MS"/>
              </a:rPr>
              <a:t>Application</a:t>
            </a:r>
            <a:endParaRPr sz="3000">
              <a:latin typeface="Trebuchet MS"/>
              <a:cs typeface="Trebuchet MS"/>
            </a:endParaRPr>
          </a:p>
        </p:txBody>
      </p:sp>
      <p:sp>
        <p:nvSpPr>
          <p:cNvPr id="23" name="object 23"/>
          <p:cNvSpPr txBox="1"/>
          <p:nvPr/>
        </p:nvSpPr>
        <p:spPr>
          <a:xfrm>
            <a:off x="13492818" y="2472489"/>
            <a:ext cx="4104004" cy="1494155"/>
          </a:xfrm>
          <a:prstGeom prst="rect">
            <a:avLst/>
          </a:prstGeom>
          <a:solidFill>
            <a:srgbClr val="292959"/>
          </a:solidFill>
        </p:spPr>
        <p:txBody>
          <a:bodyPr vert="horz" wrap="square" lIns="0" tIns="57150" rIns="0" bIns="0" rtlCol="0">
            <a:spAutoFit/>
          </a:bodyPr>
          <a:lstStyle/>
          <a:p>
            <a:pPr>
              <a:lnSpc>
                <a:spcPct val="100000"/>
              </a:lnSpc>
              <a:spcBef>
                <a:spcPts val="450"/>
              </a:spcBef>
            </a:pPr>
            <a:endParaRPr sz="3000">
              <a:latin typeface="Times New Roman"/>
              <a:cs typeface="Times New Roman"/>
            </a:endParaRPr>
          </a:p>
          <a:p>
            <a:pPr marL="1066800">
              <a:lnSpc>
                <a:spcPct val="100000"/>
              </a:lnSpc>
            </a:pPr>
            <a:r>
              <a:rPr sz="3000" b="1" spc="-10" dirty="0">
                <a:solidFill>
                  <a:srgbClr val="FFFFFF"/>
                </a:solidFill>
                <a:latin typeface="Trebuchet MS"/>
                <a:cs typeface="Trebuchet MS"/>
              </a:rPr>
              <a:t>Conclusion</a:t>
            </a:r>
            <a:endParaRPr sz="3000">
              <a:latin typeface="Trebuchet MS"/>
              <a:cs typeface="Trebuchet MS"/>
            </a:endParaRPr>
          </a:p>
        </p:txBody>
      </p:sp>
      <p:sp>
        <p:nvSpPr>
          <p:cNvPr id="24" name="object 24" descr="$PPTXTitle"/>
          <p:cNvSpPr txBox="1">
            <a:spLocks noGrp="1"/>
          </p:cNvSpPr>
          <p:nvPr>
            <p:ph type="title"/>
          </p:nvPr>
        </p:nvSpPr>
        <p:spPr>
          <a:xfrm>
            <a:off x="597084" y="837406"/>
            <a:ext cx="14971394" cy="1168400"/>
          </a:xfrm>
          <a:prstGeom prst="rect">
            <a:avLst/>
          </a:prstGeom>
        </p:spPr>
        <p:txBody>
          <a:bodyPr vert="horz" wrap="square" lIns="0" tIns="12700" rIns="0" bIns="0" rtlCol="0">
            <a:spAutoFit/>
          </a:bodyPr>
          <a:lstStyle/>
          <a:p>
            <a:pPr marL="12700">
              <a:lnSpc>
                <a:spcPct val="100000"/>
              </a:lnSpc>
              <a:spcBef>
                <a:spcPts val="100"/>
              </a:spcBef>
            </a:pPr>
            <a:r>
              <a:rPr sz="7500" dirty="0"/>
              <a:t>PLANNING</a:t>
            </a:r>
            <a:r>
              <a:rPr sz="7500" spc="-380" dirty="0"/>
              <a:t> </a:t>
            </a:r>
            <a:r>
              <a:rPr sz="7500" spc="140" dirty="0"/>
              <a:t>AN</a:t>
            </a:r>
            <a:r>
              <a:rPr sz="7500" spc="-380" dirty="0"/>
              <a:t> </a:t>
            </a:r>
            <a:r>
              <a:rPr sz="7500" spc="80" dirty="0">
                <a:solidFill>
                  <a:srgbClr val="292959"/>
                </a:solidFill>
              </a:rPr>
              <a:t>ANSWER</a:t>
            </a:r>
            <a:r>
              <a:rPr sz="7500" spc="-380" dirty="0">
                <a:solidFill>
                  <a:srgbClr val="292959"/>
                </a:solidFill>
              </a:rPr>
              <a:t> </a:t>
            </a:r>
            <a:r>
              <a:rPr sz="7500" spc="-145" dirty="0">
                <a:solidFill>
                  <a:srgbClr val="292959"/>
                </a:solidFill>
              </a:rPr>
              <a:t>WITH</a:t>
            </a:r>
            <a:r>
              <a:rPr sz="7500" spc="-380" dirty="0">
                <a:solidFill>
                  <a:srgbClr val="292959"/>
                </a:solidFill>
              </a:rPr>
              <a:t> </a:t>
            </a:r>
            <a:r>
              <a:rPr sz="7500" spc="185" dirty="0">
                <a:solidFill>
                  <a:srgbClr val="292959"/>
                </a:solidFill>
              </a:rPr>
              <a:t>IRAC</a:t>
            </a:r>
            <a:endParaRPr sz="7500"/>
          </a:p>
        </p:txBody>
      </p:sp>
      <p:sp>
        <p:nvSpPr>
          <p:cNvPr id="25" name="object 25"/>
          <p:cNvSpPr txBox="1"/>
          <p:nvPr/>
        </p:nvSpPr>
        <p:spPr>
          <a:xfrm>
            <a:off x="11921176" y="8312227"/>
            <a:ext cx="6035675" cy="1397000"/>
          </a:xfrm>
          <a:prstGeom prst="rect">
            <a:avLst/>
          </a:prstGeom>
        </p:spPr>
        <p:txBody>
          <a:bodyPr vert="horz" wrap="square" lIns="0" tIns="12700" rIns="0" bIns="0" rtlCol="0">
            <a:spAutoFit/>
          </a:bodyPr>
          <a:lstStyle/>
          <a:p>
            <a:pPr marL="12700" marR="5080" algn="ctr">
              <a:lnSpc>
                <a:spcPct val="100000"/>
              </a:lnSpc>
              <a:spcBef>
                <a:spcPts val="100"/>
              </a:spcBef>
            </a:pPr>
            <a:r>
              <a:rPr sz="3000" b="1" dirty="0">
                <a:solidFill>
                  <a:srgbClr val="292959"/>
                </a:solidFill>
                <a:latin typeface="Trebuchet MS"/>
                <a:cs typeface="Trebuchet MS"/>
              </a:rPr>
              <a:t>What</a:t>
            </a:r>
            <a:r>
              <a:rPr sz="3000" b="1" spc="-125" dirty="0">
                <a:solidFill>
                  <a:srgbClr val="292959"/>
                </a:solidFill>
                <a:latin typeface="Trebuchet MS"/>
                <a:cs typeface="Trebuchet MS"/>
              </a:rPr>
              <a:t> </a:t>
            </a:r>
            <a:r>
              <a:rPr sz="3000" b="1" spc="-55" dirty="0">
                <a:solidFill>
                  <a:srgbClr val="292959"/>
                </a:solidFill>
                <a:latin typeface="Trebuchet MS"/>
                <a:cs typeface="Trebuchet MS"/>
              </a:rPr>
              <a:t>will</a:t>
            </a:r>
            <a:r>
              <a:rPr sz="3000" b="1" spc="-125" dirty="0">
                <a:solidFill>
                  <a:srgbClr val="292959"/>
                </a:solidFill>
                <a:latin typeface="Trebuchet MS"/>
                <a:cs typeface="Trebuchet MS"/>
              </a:rPr>
              <a:t> </a:t>
            </a:r>
            <a:r>
              <a:rPr sz="3000" b="1" spc="-100" dirty="0">
                <a:solidFill>
                  <a:srgbClr val="292959"/>
                </a:solidFill>
                <a:latin typeface="Trebuchet MS"/>
                <a:cs typeface="Trebuchet MS"/>
              </a:rPr>
              <a:t>your</a:t>
            </a:r>
            <a:r>
              <a:rPr sz="3000" b="1" spc="-125" dirty="0">
                <a:solidFill>
                  <a:srgbClr val="292959"/>
                </a:solidFill>
                <a:latin typeface="Trebuchet MS"/>
                <a:cs typeface="Trebuchet MS"/>
              </a:rPr>
              <a:t> </a:t>
            </a:r>
            <a:r>
              <a:rPr sz="3000" b="1" spc="75" dirty="0">
                <a:solidFill>
                  <a:srgbClr val="292959"/>
                </a:solidFill>
                <a:latin typeface="Trebuchet MS"/>
                <a:cs typeface="Trebuchet MS"/>
              </a:rPr>
              <a:t>issues</a:t>
            </a:r>
            <a:r>
              <a:rPr sz="3000" b="1" spc="-125" dirty="0">
                <a:solidFill>
                  <a:srgbClr val="292959"/>
                </a:solidFill>
                <a:latin typeface="Trebuchet MS"/>
                <a:cs typeface="Trebuchet MS"/>
              </a:rPr>
              <a:t> </a:t>
            </a:r>
            <a:r>
              <a:rPr sz="3000" b="1" dirty="0">
                <a:solidFill>
                  <a:srgbClr val="292959"/>
                </a:solidFill>
                <a:latin typeface="Trebuchet MS"/>
                <a:cs typeface="Trebuchet MS"/>
              </a:rPr>
              <a:t>be</a:t>
            </a:r>
            <a:r>
              <a:rPr sz="3000" b="1" spc="-125" dirty="0">
                <a:solidFill>
                  <a:srgbClr val="292959"/>
                </a:solidFill>
                <a:latin typeface="Trebuchet MS"/>
                <a:cs typeface="Trebuchet MS"/>
              </a:rPr>
              <a:t> </a:t>
            </a:r>
            <a:r>
              <a:rPr sz="3000" b="1" spc="-100" dirty="0">
                <a:solidFill>
                  <a:srgbClr val="292959"/>
                </a:solidFill>
                <a:latin typeface="Trebuchet MS"/>
                <a:cs typeface="Trebuchet MS"/>
              </a:rPr>
              <a:t>in</a:t>
            </a:r>
            <a:r>
              <a:rPr sz="3000" b="1" spc="-120" dirty="0">
                <a:solidFill>
                  <a:srgbClr val="292959"/>
                </a:solidFill>
                <a:latin typeface="Trebuchet MS"/>
                <a:cs typeface="Trebuchet MS"/>
              </a:rPr>
              <a:t> </a:t>
            </a:r>
            <a:r>
              <a:rPr sz="3000" b="1" spc="240" dirty="0">
                <a:solidFill>
                  <a:srgbClr val="292959"/>
                </a:solidFill>
                <a:latin typeface="Trebuchet MS"/>
                <a:cs typeface="Trebuchet MS"/>
              </a:rPr>
              <a:t>a</a:t>
            </a:r>
            <a:r>
              <a:rPr sz="3000" b="1" spc="-125" dirty="0">
                <a:solidFill>
                  <a:srgbClr val="292959"/>
                </a:solidFill>
                <a:latin typeface="Trebuchet MS"/>
                <a:cs typeface="Trebuchet MS"/>
              </a:rPr>
              <a:t> </a:t>
            </a:r>
            <a:r>
              <a:rPr sz="3000" b="1" spc="114" dirty="0">
                <a:solidFill>
                  <a:srgbClr val="292959"/>
                </a:solidFill>
                <a:latin typeface="Trebuchet MS"/>
                <a:cs typeface="Trebuchet MS"/>
              </a:rPr>
              <a:t>case </a:t>
            </a:r>
            <a:r>
              <a:rPr sz="3000" b="1" spc="-35" dirty="0">
                <a:solidFill>
                  <a:srgbClr val="292959"/>
                </a:solidFill>
                <a:latin typeface="Trebuchet MS"/>
                <a:cs typeface="Trebuchet MS"/>
              </a:rPr>
              <a:t>involving</a:t>
            </a:r>
            <a:r>
              <a:rPr sz="3000" b="1" spc="95" dirty="0">
                <a:solidFill>
                  <a:srgbClr val="292959"/>
                </a:solidFill>
                <a:latin typeface="Trebuchet MS"/>
                <a:cs typeface="Trebuchet MS"/>
              </a:rPr>
              <a:t> </a:t>
            </a:r>
            <a:r>
              <a:rPr sz="3000" b="1" dirty="0">
                <a:solidFill>
                  <a:srgbClr val="292959"/>
                </a:solidFill>
                <a:latin typeface="Trebuchet MS"/>
                <a:cs typeface="Trebuchet MS"/>
              </a:rPr>
              <a:t>establishing</a:t>
            </a:r>
            <a:r>
              <a:rPr sz="3000" b="1" spc="100" dirty="0">
                <a:solidFill>
                  <a:srgbClr val="292959"/>
                </a:solidFill>
                <a:latin typeface="Trebuchet MS"/>
                <a:cs typeface="Trebuchet MS"/>
              </a:rPr>
              <a:t> </a:t>
            </a:r>
            <a:r>
              <a:rPr sz="3000" b="1" spc="30" dirty="0">
                <a:solidFill>
                  <a:srgbClr val="292959"/>
                </a:solidFill>
                <a:latin typeface="Trebuchet MS"/>
                <a:cs typeface="Trebuchet MS"/>
              </a:rPr>
              <a:t>an </a:t>
            </a:r>
            <a:r>
              <a:rPr sz="3000" b="1" dirty="0">
                <a:solidFill>
                  <a:srgbClr val="292959"/>
                </a:solidFill>
                <a:latin typeface="Trebuchet MS"/>
                <a:cs typeface="Trebuchet MS"/>
              </a:rPr>
              <a:t>equitable</a:t>
            </a:r>
            <a:r>
              <a:rPr sz="3000" b="1" spc="-180" dirty="0">
                <a:solidFill>
                  <a:srgbClr val="292959"/>
                </a:solidFill>
                <a:latin typeface="Trebuchet MS"/>
                <a:cs typeface="Trebuchet MS"/>
              </a:rPr>
              <a:t> </a:t>
            </a:r>
            <a:r>
              <a:rPr sz="3000" b="1" spc="-55" dirty="0">
                <a:solidFill>
                  <a:srgbClr val="292959"/>
                </a:solidFill>
                <a:latin typeface="Trebuchet MS"/>
                <a:cs typeface="Trebuchet MS"/>
              </a:rPr>
              <a:t>interest</a:t>
            </a:r>
            <a:r>
              <a:rPr sz="3000" b="1" spc="-165" dirty="0">
                <a:solidFill>
                  <a:srgbClr val="292959"/>
                </a:solidFill>
                <a:latin typeface="Trebuchet MS"/>
                <a:cs typeface="Trebuchet MS"/>
              </a:rPr>
              <a:t> </a:t>
            </a:r>
            <a:r>
              <a:rPr sz="3000" b="1" spc="-100" dirty="0">
                <a:solidFill>
                  <a:srgbClr val="292959"/>
                </a:solidFill>
                <a:latin typeface="Trebuchet MS"/>
                <a:cs typeface="Trebuchet MS"/>
              </a:rPr>
              <a:t>in</a:t>
            </a:r>
            <a:r>
              <a:rPr sz="3000" b="1" spc="-150" dirty="0">
                <a:solidFill>
                  <a:srgbClr val="292959"/>
                </a:solidFill>
                <a:latin typeface="Trebuchet MS"/>
                <a:cs typeface="Trebuchet MS"/>
              </a:rPr>
              <a:t> </a:t>
            </a:r>
            <a:r>
              <a:rPr sz="3000" b="1" spc="-10" dirty="0">
                <a:solidFill>
                  <a:srgbClr val="292959"/>
                </a:solidFill>
                <a:latin typeface="Trebuchet MS"/>
                <a:cs typeface="Trebuchet MS"/>
              </a:rPr>
              <a:t>family</a:t>
            </a:r>
            <a:r>
              <a:rPr sz="3000" b="1" spc="-165" dirty="0">
                <a:solidFill>
                  <a:srgbClr val="292959"/>
                </a:solidFill>
                <a:latin typeface="Trebuchet MS"/>
                <a:cs typeface="Trebuchet MS"/>
              </a:rPr>
              <a:t> </a:t>
            </a:r>
            <a:r>
              <a:rPr sz="3000" b="1" spc="-10" dirty="0">
                <a:solidFill>
                  <a:srgbClr val="292959"/>
                </a:solidFill>
                <a:latin typeface="Trebuchet MS"/>
                <a:cs typeface="Trebuchet MS"/>
              </a:rPr>
              <a:t>home?</a:t>
            </a:r>
            <a:endParaRPr sz="3000">
              <a:latin typeface="Trebuchet MS"/>
              <a:cs typeface="Trebuchet MS"/>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1FF"/>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4" name="object 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pic>
        <p:nvPicPr>
          <p:cNvPr id="5" name="object 5"/>
          <p:cNvPicPr/>
          <p:nvPr/>
        </p:nvPicPr>
        <p:blipFill>
          <a:blip r:embed="rId2" cstate="print"/>
          <a:stretch>
            <a:fillRect/>
          </a:stretch>
        </p:blipFill>
        <p:spPr>
          <a:xfrm>
            <a:off x="836440" y="2379185"/>
            <a:ext cx="104775" cy="104774"/>
          </a:xfrm>
          <a:prstGeom prst="rect">
            <a:avLst/>
          </a:prstGeom>
        </p:spPr>
      </p:pic>
      <p:pic>
        <p:nvPicPr>
          <p:cNvPr id="6" name="object 6"/>
          <p:cNvPicPr/>
          <p:nvPr/>
        </p:nvPicPr>
        <p:blipFill>
          <a:blip r:embed="rId3" cstate="print"/>
          <a:stretch>
            <a:fillRect/>
          </a:stretch>
        </p:blipFill>
        <p:spPr>
          <a:xfrm>
            <a:off x="836440" y="8322785"/>
            <a:ext cx="104775" cy="104774"/>
          </a:xfrm>
          <a:prstGeom prst="rect">
            <a:avLst/>
          </a:prstGeom>
        </p:spPr>
      </p:pic>
      <p:sp>
        <p:nvSpPr>
          <p:cNvPr id="7" name="object 7"/>
          <p:cNvSpPr txBox="1">
            <a:spLocks noGrp="1"/>
          </p:cNvSpPr>
          <p:nvPr>
            <p:ph sz="half" idx="2"/>
          </p:nvPr>
        </p:nvSpPr>
        <p:spPr>
          <a:prstGeom prst="rect">
            <a:avLst/>
          </a:prstGeom>
        </p:spPr>
        <p:txBody>
          <a:bodyPr vert="horz" wrap="square" lIns="0" tIns="12700" rIns="0" bIns="0" rtlCol="0">
            <a:spAutoFit/>
          </a:bodyPr>
          <a:lstStyle/>
          <a:p>
            <a:pPr marL="12700" marR="5080">
              <a:lnSpc>
                <a:spcPct val="115399"/>
              </a:lnSpc>
              <a:spcBef>
                <a:spcPts val="100"/>
              </a:spcBef>
            </a:pPr>
            <a:r>
              <a:rPr spc="-20" dirty="0"/>
              <a:t>Alan</a:t>
            </a:r>
            <a:r>
              <a:rPr spc="-180" dirty="0"/>
              <a:t> </a:t>
            </a:r>
            <a:r>
              <a:rPr spc="-20" dirty="0"/>
              <a:t>bought</a:t>
            </a:r>
            <a:r>
              <a:rPr spc="-114" dirty="0"/>
              <a:t> </a:t>
            </a:r>
            <a:r>
              <a:rPr spc="105" dirty="0"/>
              <a:t>a</a:t>
            </a:r>
            <a:r>
              <a:rPr spc="-120" dirty="0"/>
              <a:t> </a:t>
            </a:r>
            <a:r>
              <a:rPr spc="-30" dirty="0"/>
              <a:t>house</a:t>
            </a:r>
            <a:r>
              <a:rPr spc="-114" dirty="0"/>
              <a:t> </a:t>
            </a:r>
            <a:r>
              <a:rPr spc="-140" dirty="0"/>
              <a:t>in</a:t>
            </a:r>
            <a:r>
              <a:rPr spc="-85" dirty="0"/>
              <a:t> </a:t>
            </a:r>
            <a:r>
              <a:rPr spc="-155" dirty="0"/>
              <a:t>2016,</a:t>
            </a:r>
            <a:r>
              <a:rPr spc="-85" dirty="0"/>
              <a:t> for</a:t>
            </a:r>
            <a:r>
              <a:rPr spc="-110" dirty="0"/>
              <a:t> </a:t>
            </a:r>
            <a:r>
              <a:rPr spc="-45" dirty="0">
                <a:latin typeface="Garamond"/>
                <a:cs typeface="Garamond"/>
              </a:rPr>
              <a:t>£</a:t>
            </a:r>
            <a:r>
              <a:rPr spc="-45" dirty="0"/>
              <a:t>80,000,</a:t>
            </a:r>
            <a:r>
              <a:rPr spc="-114" dirty="0"/>
              <a:t> </a:t>
            </a:r>
            <a:r>
              <a:rPr spc="-10" dirty="0"/>
              <a:t>paying</a:t>
            </a:r>
            <a:r>
              <a:rPr spc="-114" dirty="0"/>
              <a:t> </a:t>
            </a:r>
            <a:r>
              <a:rPr spc="105" dirty="0"/>
              <a:t>a</a:t>
            </a:r>
            <a:r>
              <a:rPr spc="-114" dirty="0"/>
              <a:t> </a:t>
            </a:r>
            <a:r>
              <a:rPr spc="-25" dirty="0"/>
              <a:t>10% </a:t>
            </a:r>
            <a:r>
              <a:rPr spc="-30" dirty="0"/>
              <a:t>deposit</a:t>
            </a:r>
            <a:r>
              <a:rPr spc="-140" dirty="0"/>
              <a:t> </a:t>
            </a:r>
            <a:r>
              <a:rPr spc="-114" dirty="0"/>
              <a:t>himself</a:t>
            </a:r>
            <a:r>
              <a:rPr spc="-85" dirty="0"/>
              <a:t> </a:t>
            </a:r>
            <a:r>
              <a:rPr dirty="0"/>
              <a:t>and</a:t>
            </a:r>
            <a:r>
              <a:rPr spc="-110" dirty="0"/>
              <a:t> </a:t>
            </a:r>
            <a:r>
              <a:rPr spc="-100" dirty="0"/>
              <a:t>the</a:t>
            </a:r>
            <a:r>
              <a:rPr spc="-95" dirty="0"/>
              <a:t> </a:t>
            </a:r>
            <a:r>
              <a:rPr dirty="0"/>
              <a:t>balance</a:t>
            </a:r>
            <a:r>
              <a:rPr spc="-105" dirty="0"/>
              <a:t> </a:t>
            </a:r>
            <a:r>
              <a:rPr dirty="0"/>
              <a:t>being</a:t>
            </a:r>
            <a:r>
              <a:rPr spc="-110" dirty="0"/>
              <a:t> </a:t>
            </a:r>
            <a:r>
              <a:rPr spc="-30" dirty="0"/>
              <a:t>obtained</a:t>
            </a:r>
            <a:r>
              <a:rPr spc="-105" dirty="0"/>
              <a:t> </a:t>
            </a:r>
            <a:r>
              <a:rPr spc="-60" dirty="0"/>
              <a:t>by</a:t>
            </a:r>
            <a:r>
              <a:rPr spc="-110" dirty="0"/>
              <a:t> </a:t>
            </a:r>
            <a:r>
              <a:rPr spc="55" dirty="0"/>
              <a:t>a </a:t>
            </a:r>
            <a:r>
              <a:rPr dirty="0"/>
              <a:t>mortgage</a:t>
            </a:r>
            <a:r>
              <a:rPr spc="-140" dirty="0"/>
              <a:t> </a:t>
            </a:r>
            <a:r>
              <a:rPr spc="-120" dirty="0"/>
              <a:t>from</a:t>
            </a:r>
            <a:r>
              <a:rPr spc="-85" dirty="0"/>
              <a:t> </a:t>
            </a:r>
            <a:r>
              <a:rPr spc="-100" dirty="0"/>
              <a:t>the</a:t>
            </a:r>
            <a:r>
              <a:rPr spc="-95" dirty="0"/>
              <a:t> </a:t>
            </a:r>
            <a:r>
              <a:rPr spc="-105" dirty="0"/>
              <a:t>Provident</a:t>
            </a:r>
            <a:r>
              <a:rPr spc="-95" dirty="0"/>
              <a:t> </a:t>
            </a:r>
            <a:r>
              <a:rPr spc="-70" dirty="0"/>
              <a:t>Building</a:t>
            </a:r>
            <a:r>
              <a:rPr spc="-100" dirty="0"/>
              <a:t> </a:t>
            </a:r>
            <a:r>
              <a:rPr spc="-55" dirty="0"/>
              <a:t>Society.</a:t>
            </a:r>
            <a:r>
              <a:rPr spc="-105" dirty="0"/>
              <a:t> </a:t>
            </a:r>
            <a:r>
              <a:rPr spc="-25" dirty="0"/>
              <a:t>The </a:t>
            </a:r>
            <a:r>
              <a:rPr spc="-60" dirty="0"/>
              <a:t>following</a:t>
            </a:r>
            <a:r>
              <a:rPr spc="-110" dirty="0"/>
              <a:t> </a:t>
            </a:r>
            <a:r>
              <a:rPr spc="-70" dirty="0"/>
              <a:t>year</a:t>
            </a:r>
            <a:r>
              <a:rPr spc="-95" dirty="0"/>
              <a:t> </a:t>
            </a:r>
            <a:r>
              <a:rPr spc="-20" dirty="0"/>
              <a:t>Alan</a:t>
            </a:r>
            <a:r>
              <a:rPr spc="-95" dirty="0"/>
              <a:t> </a:t>
            </a:r>
            <a:r>
              <a:rPr spc="-60" dirty="0"/>
              <a:t>started</a:t>
            </a:r>
            <a:r>
              <a:rPr spc="-95" dirty="0"/>
              <a:t> </a:t>
            </a:r>
            <a:r>
              <a:rPr spc="105" dirty="0"/>
              <a:t>a</a:t>
            </a:r>
            <a:r>
              <a:rPr spc="-100" dirty="0"/>
              <a:t> </a:t>
            </a:r>
            <a:r>
              <a:rPr spc="-90" dirty="0"/>
              <a:t>relationship</a:t>
            </a:r>
            <a:r>
              <a:rPr spc="-95" dirty="0"/>
              <a:t> </a:t>
            </a:r>
            <a:r>
              <a:rPr spc="-130" dirty="0"/>
              <a:t>with</a:t>
            </a:r>
            <a:r>
              <a:rPr spc="-85" dirty="0"/>
              <a:t> </a:t>
            </a:r>
            <a:r>
              <a:rPr spc="-10" dirty="0"/>
              <a:t>Beryl, </a:t>
            </a:r>
            <a:r>
              <a:rPr spc="-30" dirty="0"/>
              <a:t>who</a:t>
            </a:r>
            <a:r>
              <a:rPr spc="-150" dirty="0"/>
              <a:t> </a:t>
            </a:r>
            <a:r>
              <a:rPr spc="-60" dirty="0"/>
              <a:t>continued</a:t>
            </a:r>
            <a:r>
              <a:rPr spc="-114" dirty="0"/>
              <a:t> </a:t>
            </a:r>
            <a:r>
              <a:rPr spc="-80" dirty="0"/>
              <a:t>working</a:t>
            </a:r>
            <a:r>
              <a:rPr spc="-114" dirty="0"/>
              <a:t> </a:t>
            </a:r>
            <a:r>
              <a:rPr dirty="0"/>
              <a:t>and</a:t>
            </a:r>
            <a:r>
              <a:rPr spc="-114" dirty="0"/>
              <a:t> </a:t>
            </a:r>
            <a:r>
              <a:rPr spc="-35" dirty="0"/>
              <a:t>helped</a:t>
            </a:r>
            <a:r>
              <a:rPr spc="-114" dirty="0"/>
              <a:t> </a:t>
            </a:r>
            <a:r>
              <a:rPr spc="-20" dirty="0"/>
              <a:t>Alan</a:t>
            </a:r>
            <a:r>
              <a:rPr spc="-114" dirty="0"/>
              <a:t> </a:t>
            </a:r>
            <a:r>
              <a:rPr spc="-130" dirty="0"/>
              <a:t>with</a:t>
            </a:r>
            <a:r>
              <a:rPr spc="-85" dirty="0"/>
              <a:t> </a:t>
            </a:r>
            <a:r>
              <a:rPr spc="-25" dirty="0"/>
              <a:t>the </a:t>
            </a:r>
            <a:r>
              <a:rPr spc="-50" dirty="0"/>
              <a:t>household</a:t>
            </a:r>
            <a:r>
              <a:rPr spc="-80" dirty="0"/>
              <a:t> </a:t>
            </a:r>
            <a:r>
              <a:rPr spc="-55" dirty="0"/>
              <a:t>expenses.</a:t>
            </a:r>
            <a:r>
              <a:rPr spc="-75" dirty="0"/>
              <a:t> </a:t>
            </a:r>
            <a:r>
              <a:rPr spc="-145" dirty="0"/>
              <a:t>Beryl</a:t>
            </a:r>
            <a:r>
              <a:rPr spc="-75" dirty="0"/>
              <a:t> </a:t>
            </a:r>
            <a:r>
              <a:rPr dirty="0"/>
              <a:t>ceased</a:t>
            </a:r>
            <a:r>
              <a:rPr spc="-75" dirty="0"/>
              <a:t> </a:t>
            </a:r>
            <a:r>
              <a:rPr spc="-80" dirty="0"/>
              <a:t>working</a:t>
            </a:r>
            <a:r>
              <a:rPr spc="-75" dirty="0"/>
              <a:t> </a:t>
            </a:r>
            <a:r>
              <a:rPr spc="-65" dirty="0"/>
              <a:t>when</a:t>
            </a:r>
            <a:r>
              <a:rPr spc="-75" dirty="0"/>
              <a:t> </a:t>
            </a:r>
            <a:r>
              <a:rPr spc="-10" dirty="0"/>
              <a:t>their </a:t>
            </a:r>
            <a:r>
              <a:rPr spc="-35" dirty="0"/>
              <a:t>daughter</a:t>
            </a:r>
            <a:r>
              <a:rPr spc="-135" dirty="0"/>
              <a:t> </a:t>
            </a:r>
            <a:r>
              <a:rPr dirty="0"/>
              <a:t>Chloe</a:t>
            </a:r>
            <a:r>
              <a:rPr spc="-105" dirty="0"/>
              <a:t> </a:t>
            </a:r>
            <a:r>
              <a:rPr dirty="0"/>
              <a:t>was</a:t>
            </a:r>
            <a:r>
              <a:rPr spc="-100" dirty="0"/>
              <a:t> </a:t>
            </a:r>
            <a:r>
              <a:rPr spc="-60" dirty="0"/>
              <a:t>born</a:t>
            </a:r>
            <a:r>
              <a:rPr spc="-100" dirty="0"/>
              <a:t> </a:t>
            </a:r>
            <a:r>
              <a:rPr spc="-140" dirty="0"/>
              <a:t>in</a:t>
            </a:r>
            <a:r>
              <a:rPr spc="-85" dirty="0"/>
              <a:t> </a:t>
            </a:r>
            <a:r>
              <a:rPr spc="70" dirty="0"/>
              <a:t>2020.</a:t>
            </a:r>
            <a:r>
              <a:rPr spc="-100" dirty="0"/>
              <a:t> </a:t>
            </a:r>
            <a:r>
              <a:rPr spc="-145" dirty="0"/>
              <a:t>In</a:t>
            </a:r>
            <a:r>
              <a:rPr spc="-85" dirty="0"/>
              <a:t> </a:t>
            </a:r>
            <a:r>
              <a:rPr dirty="0"/>
              <a:t>2021</a:t>
            </a:r>
            <a:r>
              <a:rPr spc="-105" dirty="0"/>
              <a:t> </a:t>
            </a:r>
            <a:r>
              <a:rPr spc="-20" dirty="0"/>
              <a:t>Alan</a:t>
            </a:r>
            <a:r>
              <a:rPr spc="-100" dirty="0"/>
              <a:t> </a:t>
            </a:r>
            <a:r>
              <a:rPr spc="-25" dirty="0"/>
              <a:t>was </a:t>
            </a:r>
            <a:r>
              <a:rPr dirty="0"/>
              <a:t>made</a:t>
            </a:r>
            <a:r>
              <a:rPr spc="-130" dirty="0"/>
              <a:t> </a:t>
            </a:r>
            <a:r>
              <a:rPr spc="-70" dirty="0"/>
              <a:t>redundant</a:t>
            </a:r>
            <a:r>
              <a:rPr spc="-100" dirty="0"/>
              <a:t> </a:t>
            </a:r>
            <a:r>
              <a:rPr dirty="0"/>
              <a:t>due</a:t>
            </a:r>
            <a:r>
              <a:rPr spc="-100" dirty="0"/>
              <a:t> </a:t>
            </a:r>
            <a:r>
              <a:rPr spc="-45" dirty="0"/>
              <a:t>to</a:t>
            </a:r>
            <a:r>
              <a:rPr spc="-105" dirty="0"/>
              <a:t> </a:t>
            </a:r>
            <a:r>
              <a:rPr spc="130" dirty="0"/>
              <a:t>COVID</a:t>
            </a:r>
            <a:r>
              <a:rPr spc="-100" dirty="0"/>
              <a:t> </a:t>
            </a:r>
            <a:r>
              <a:rPr dirty="0"/>
              <a:t>and</a:t>
            </a:r>
            <a:r>
              <a:rPr spc="-105" dirty="0"/>
              <a:t> </a:t>
            </a:r>
            <a:r>
              <a:rPr spc="-85" dirty="0"/>
              <a:t>for</a:t>
            </a:r>
            <a:r>
              <a:rPr spc="-100" dirty="0"/>
              <a:t> the </a:t>
            </a:r>
            <a:r>
              <a:rPr spc="-120" dirty="0"/>
              <a:t>next</a:t>
            </a:r>
            <a:r>
              <a:rPr spc="-85" dirty="0"/>
              <a:t> </a:t>
            </a:r>
            <a:r>
              <a:rPr spc="-25" dirty="0"/>
              <a:t>two </a:t>
            </a:r>
            <a:r>
              <a:rPr spc="-60" dirty="0"/>
              <a:t>years</a:t>
            </a:r>
            <a:r>
              <a:rPr spc="-125" dirty="0"/>
              <a:t> </a:t>
            </a:r>
            <a:r>
              <a:rPr spc="-145" dirty="0"/>
              <a:t>Beryl</a:t>
            </a:r>
            <a:r>
              <a:rPr spc="-85" dirty="0"/>
              <a:t> </a:t>
            </a:r>
            <a:r>
              <a:rPr spc="-75" dirty="0"/>
              <a:t>worked</a:t>
            </a:r>
            <a:r>
              <a:rPr spc="-90" dirty="0"/>
              <a:t> </a:t>
            </a:r>
            <a:r>
              <a:rPr spc="-40" dirty="0"/>
              <a:t>part-</a:t>
            </a:r>
            <a:r>
              <a:rPr spc="-135" dirty="0"/>
              <a:t>time</a:t>
            </a:r>
            <a:r>
              <a:rPr spc="-85" dirty="0"/>
              <a:t> </a:t>
            </a:r>
            <a:r>
              <a:rPr spc="-140" dirty="0"/>
              <a:t>in</a:t>
            </a:r>
            <a:r>
              <a:rPr spc="-85" dirty="0"/>
              <a:t> </a:t>
            </a:r>
            <a:r>
              <a:rPr spc="-75" dirty="0"/>
              <a:t>order</a:t>
            </a:r>
            <a:r>
              <a:rPr spc="-95" dirty="0"/>
              <a:t> </a:t>
            </a:r>
            <a:r>
              <a:rPr spc="-45" dirty="0"/>
              <a:t>to</a:t>
            </a:r>
            <a:r>
              <a:rPr spc="-90" dirty="0"/>
              <a:t> </a:t>
            </a:r>
            <a:r>
              <a:rPr spc="-35" dirty="0"/>
              <a:t>assist</a:t>
            </a:r>
            <a:r>
              <a:rPr spc="-90" dirty="0"/>
              <a:t> </a:t>
            </a:r>
            <a:r>
              <a:rPr spc="-130" dirty="0"/>
              <a:t>with</a:t>
            </a:r>
            <a:r>
              <a:rPr spc="-85" dirty="0"/>
              <a:t> </a:t>
            </a:r>
            <a:r>
              <a:rPr spc="-25" dirty="0"/>
              <a:t>the </a:t>
            </a:r>
            <a:r>
              <a:rPr dirty="0"/>
              <a:t>mortgage</a:t>
            </a:r>
            <a:r>
              <a:rPr spc="-180" dirty="0"/>
              <a:t> </a:t>
            </a:r>
            <a:r>
              <a:rPr spc="-100" dirty="0"/>
              <a:t>payments. </a:t>
            </a:r>
            <a:r>
              <a:rPr spc="-175" dirty="0"/>
              <a:t>The</a:t>
            </a:r>
            <a:r>
              <a:rPr spc="-85" dirty="0"/>
              <a:t> </a:t>
            </a:r>
            <a:r>
              <a:rPr spc="-25" dirty="0"/>
              <a:t>couple</a:t>
            </a:r>
            <a:r>
              <a:rPr spc="-120" dirty="0"/>
              <a:t> </a:t>
            </a:r>
            <a:r>
              <a:rPr spc="-30" dirty="0"/>
              <a:t>have</a:t>
            </a:r>
            <a:r>
              <a:rPr spc="-120" dirty="0"/>
              <a:t> </a:t>
            </a:r>
            <a:r>
              <a:rPr spc="-30" dirty="0"/>
              <a:t>now</a:t>
            </a:r>
            <a:r>
              <a:rPr spc="-120" dirty="0"/>
              <a:t> </a:t>
            </a:r>
            <a:r>
              <a:rPr spc="-10" dirty="0"/>
              <a:t>separated </a:t>
            </a:r>
            <a:r>
              <a:rPr dirty="0"/>
              <a:t>and</a:t>
            </a:r>
            <a:r>
              <a:rPr spc="-140" dirty="0"/>
              <a:t> </a:t>
            </a:r>
            <a:r>
              <a:rPr spc="-20" dirty="0"/>
              <a:t>Alan</a:t>
            </a:r>
            <a:r>
              <a:rPr spc="-95" dirty="0"/>
              <a:t> </a:t>
            </a:r>
            <a:r>
              <a:rPr dirty="0"/>
              <a:t>has</a:t>
            </a:r>
            <a:r>
              <a:rPr spc="-100" dirty="0"/>
              <a:t> </a:t>
            </a:r>
            <a:r>
              <a:rPr spc="-60" dirty="0"/>
              <a:t>moved</a:t>
            </a:r>
            <a:r>
              <a:rPr spc="-100" dirty="0"/>
              <a:t> </a:t>
            </a:r>
            <a:r>
              <a:rPr spc="-105" dirty="0"/>
              <a:t>into</a:t>
            </a:r>
            <a:r>
              <a:rPr spc="-90" dirty="0"/>
              <a:t> </a:t>
            </a:r>
            <a:r>
              <a:rPr spc="105" dirty="0"/>
              <a:t>a</a:t>
            </a:r>
            <a:r>
              <a:rPr spc="-100" dirty="0"/>
              <a:t> </a:t>
            </a:r>
            <a:r>
              <a:rPr spc="-125" dirty="0"/>
              <a:t>flat.</a:t>
            </a:r>
            <a:r>
              <a:rPr spc="-85" dirty="0"/>
              <a:t> </a:t>
            </a:r>
            <a:r>
              <a:rPr spc="-145" dirty="0"/>
              <a:t>Beryl</a:t>
            </a:r>
            <a:r>
              <a:rPr spc="-85" dirty="0"/>
              <a:t> </a:t>
            </a:r>
            <a:r>
              <a:rPr spc="-55" dirty="0"/>
              <a:t>is</a:t>
            </a:r>
            <a:r>
              <a:rPr spc="-100" dirty="0"/>
              <a:t> </a:t>
            </a:r>
            <a:r>
              <a:rPr spc="-30" dirty="0"/>
              <a:t>concerned</a:t>
            </a:r>
            <a:r>
              <a:rPr spc="-100" dirty="0"/>
              <a:t> </a:t>
            </a:r>
            <a:r>
              <a:rPr spc="-25" dirty="0"/>
              <a:t>as </a:t>
            </a:r>
            <a:r>
              <a:rPr spc="-20" dirty="0"/>
              <a:t>she</a:t>
            </a:r>
            <a:r>
              <a:rPr spc="-165" dirty="0"/>
              <a:t> </a:t>
            </a:r>
            <a:r>
              <a:rPr spc="-70" dirty="0"/>
              <a:t>believes</a:t>
            </a:r>
            <a:r>
              <a:rPr spc="-110" dirty="0"/>
              <a:t> </a:t>
            </a:r>
            <a:r>
              <a:rPr spc="-95" dirty="0"/>
              <a:t>that</a:t>
            </a:r>
            <a:r>
              <a:rPr spc="-105" dirty="0"/>
              <a:t> </a:t>
            </a:r>
            <a:r>
              <a:rPr spc="-20" dirty="0"/>
              <a:t>Alan</a:t>
            </a:r>
            <a:r>
              <a:rPr spc="-110" dirty="0"/>
              <a:t> </a:t>
            </a:r>
            <a:r>
              <a:rPr spc="-95" dirty="0"/>
              <a:t>may</a:t>
            </a:r>
            <a:r>
              <a:rPr spc="-100" dirty="0"/>
              <a:t> </a:t>
            </a:r>
            <a:r>
              <a:rPr spc="-90" dirty="0"/>
              <a:t>intend</a:t>
            </a:r>
            <a:r>
              <a:rPr spc="-110" dirty="0"/>
              <a:t> </a:t>
            </a:r>
            <a:r>
              <a:rPr spc="-45" dirty="0"/>
              <a:t>to</a:t>
            </a:r>
            <a:r>
              <a:rPr spc="-110" dirty="0"/>
              <a:t> </a:t>
            </a:r>
            <a:r>
              <a:rPr spc="-100" dirty="0"/>
              <a:t>sell</a:t>
            </a:r>
            <a:r>
              <a:rPr spc="-95" dirty="0"/>
              <a:t> </a:t>
            </a:r>
            <a:r>
              <a:rPr spc="-100" dirty="0"/>
              <a:t>the </a:t>
            </a:r>
            <a:r>
              <a:rPr spc="-30" dirty="0"/>
              <a:t>house</a:t>
            </a:r>
            <a:r>
              <a:rPr spc="-110" dirty="0"/>
              <a:t> </a:t>
            </a:r>
            <a:r>
              <a:rPr spc="-25" dirty="0"/>
              <a:t>and </a:t>
            </a:r>
            <a:r>
              <a:rPr spc="-90" dirty="0"/>
              <a:t>evict</a:t>
            </a:r>
            <a:r>
              <a:rPr spc="-95" dirty="0"/>
              <a:t> </a:t>
            </a:r>
            <a:r>
              <a:rPr spc="-20" dirty="0"/>
              <a:t>her.</a:t>
            </a:r>
          </a:p>
          <a:p>
            <a:pPr marL="12700" marR="994410">
              <a:lnSpc>
                <a:spcPct val="115399"/>
              </a:lnSpc>
            </a:pPr>
            <a:r>
              <a:rPr b="1" dirty="0">
                <a:latin typeface="Trebuchet MS"/>
                <a:cs typeface="Trebuchet MS"/>
              </a:rPr>
              <a:t>Advise</a:t>
            </a:r>
            <a:r>
              <a:rPr b="1" spc="-95" dirty="0">
                <a:latin typeface="Trebuchet MS"/>
                <a:cs typeface="Trebuchet MS"/>
              </a:rPr>
              <a:t> </a:t>
            </a:r>
            <a:r>
              <a:rPr b="1" spc="-100" dirty="0">
                <a:latin typeface="Trebuchet MS"/>
                <a:cs typeface="Trebuchet MS"/>
              </a:rPr>
              <a:t>Beryl</a:t>
            </a:r>
            <a:r>
              <a:rPr b="1" spc="-90" dirty="0">
                <a:latin typeface="Trebuchet MS"/>
                <a:cs typeface="Trebuchet MS"/>
              </a:rPr>
              <a:t> </a:t>
            </a:r>
            <a:r>
              <a:rPr b="1" spc="190" dirty="0">
                <a:latin typeface="Trebuchet MS"/>
                <a:cs typeface="Trebuchet MS"/>
              </a:rPr>
              <a:t>as</a:t>
            </a:r>
            <a:r>
              <a:rPr b="1" spc="-90" dirty="0">
                <a:latin typeface="Trebuchet MS"/>
                <a:cs typeface="Trebuchet MS"/>
              </a:rPr>
              <a:t> </a:t>
            </a:r>
            <a:r>
              <a:rPr b="1" spc="-55" dirty="0">
                <a:latin typeface="Trebuchet MS"/>
                <a:cs typeface="Trebuchet MS"/>
              </a:rPr>
              <a:t>to</a:t>
            </a:r>
            <a:r>
              <a:rPr b="1" spc="-90" dirty="0">
                <a:latin typeface="Trebuchet MS"/>
                <a:cs typeface="Trebuchet MS"/>
              </a:rPr>
              <a:t> </a:t>
            </a:r>
            <a:r>
              <a:rPr b="1" dirty="0">
                <a:latin typeface="Trebuchet MS"/>
                <a:cs typeface="Trebuchet MS"/>
              </a:rPr>
              <a:t>any</a:t>
            </a:r>
            <a:r>
              <a:rPr b="1" spc="-95" dirty="0">
                <a:latin typeface="Trebuchet MS"/>
                <a:cs typeface="Trebuchet MS"/>
              </a:rPr>
              <a:t> </a:t>
            </a:r>
            <a:r>
              <a:rPr b="1" dirty="0">
                <a:latin typeface="Trebuchet MS"/>
                <a:cs typeface="Trebuchet MS"/>
              </a:rPr>
              <a:t>rights</a:t>
            </a:r>
            <a:r>
              <a:rPr b="1" spc="-90" dirty="0">
                <a:latin typeface="Trebuchet MS"/>
                <a:cs typeface="Trebuchet MS"/>
              </a:rPr>
              <a:t> </a:t>
            </a:r>
            <a:r>
              <a:rPr b="1" dirty="0">
                <a:latin typeface="Trebuchet MS"/>
                <a:cs typeface="Trebuchet MS"/>
              </a:rPr>
              <a:t>she</a:t>
            </a:r>
            <a:r>
              <a:rPr b="1" spc="-90" dirty="0">
                <a:latin typeface="Trebuchet MS"/>
                <a:cs typeface="Trebuchet MS"/>
              </a:rPr>
              <a:t> </a:t>
            </a:r>
            <a:r>
              <a:rPr b="1" dirty="0">
                <a:latin typeface="Trebuchet MS"/>
                <a:cs typeface="Trebuchet MS"/>
              </a:rPr>
              <a:t>may</a:t>
            </a:r>
            <a:r>
              <a:rPr b="1" spc="-90" dirty="0">
                <a:latin typeface="Trebuchet MS"/>
                <a:cs typeface="Trebuchet MS"/>
              </a:rPr>
              <a:t> </a:t>
            </a:r>
            <a:r>
              <a:rPr b="1" dirty="0">
                <a:latin typeface="Trebuchet MS"/>
                <a:cs typeface="Trebuchet MS"/>
              </a:rPr>
              <a:t>have</a:t>
            </a:r>
            <a:r>
              <a:rPr b="1" spc="-90" dirty="0">
                <a:latin typeface="Trebuchet MS"/>
                <a:cs typeface="Trebuchet MS"/>
              </a:rPr>
              <a:t> </a:t>
            </a:r>
            <a:r>
              <a:rPr b="1" spc="-25" dirty="0">
                <a:latin typeface="Trebuchet MS"/>
                <a:cs typeface="Trebuchet MS"/>
              </a:rPr>
              <a:t>in </a:t>
            </a:r>
            <a:r>
              <a:rPr b="1" spc="-35" dirty="0">
                <a:latin typeface="Trebuchet MS"/>
                <a:cs typeface="Trebuchet MS"/>
              </a:rPr>
              <a:t>relation</a:t>
            </a:r>
            <a:r>
              <a:rPr b="1" spc="-135" dirty="0">
                <a:latin typeface="Trebuchet MS"/>
                <a:cs typeface="Trebuchet MS"/>
              </a:rPr>
              <a:t> </a:t>
            </a:r>
            <a:r>
              <a:rPr b="1" spc="-55" dirty="0">
                <a:latin typeface="Trebuchet MS"/>
                <a:cs typeface="Trebuchet MS"/>
              </a:rPr>
              <a:t>to</a:t>
            </a:r>
            <a:r>
              <a:rPr b="1" spc="-130" dirty="0">
                <a:latin typeface="Trebuchet MS"/>
                <a:cs typeface="Trebuchet MS"/>
              </a:rPr>
              <a:t> </a:t>
            </a:r>
            <a:r>
              <a:rPr b="1" spc="-85" dirty="0">
                <a:latin typeface="Trebuchet MS"/>
                <a:cs typeface="Trebuchet MS"/>
              </a:rPr>
              <a:t>the</a:t>
            </a:r>
            <a:r>
              <a:rPr b="1" spc="-130" dirty="0">
                <a:latin typeface="Trebuchet MS"/>
                <a:cs typeface="Trebuchet MS"/>
              </a:rPr>
              <a:t> </a:t>
            </a:r>
            <a:r>
              <a:rPr b="1" spc="-20" dirty="0">
                <a:latin typeface="Trebuchet MS"/>
                <a:cs typeface="Trebuchet MS"/>
              </a:rPr>
              <a:t>house</a:t>
            </a:r>
          </a:p>
        </p:txBody>
      </p:sp>
      <p:pic>
        <p:nvPicPr>
          <p:cNvPr id="8" name="object 8"/>
          <p:cNvPicPr/>
          <p:nvPr/>
        </p:nvPicPr>
        <p:blipFill>
          <a:blip r:embed="rId4" cstate="print"/>
          <a:stretch>
            <a:fillRect/>
          </a:stretch>
        </p:blipFill>
        <p:spPr>
          <a:xfrm>
            <a:off x="9625011" y="2380456"/>
            <a:ext cx="95250" cy="95249"/>
          </a:xfrm>
          <a:prstGeom prst="rect">
            <a:avLst/>
          </a:prstGeom>
        </p:spPr>
      </p:pic>
      <p:pic>
        <p:nvPicPr>
          <p:cNvPr id="9" name="object 9"/>
          <p:cNvPicPr/>
          <p:nvPr/>
        </p:nvPicPr>
        <p:blipFill>
          <a:blip r:embed="rId4" cstate="print"/>
          <a:stretch>
            <a:fillRect/>
          </a:stretch>
        </p:blipFill>
        <p:spPr>
          <a:xfrm>
            <a:off x="9625011" y="3256755"/>
            <a:ext cx="95250" cy="95249"/>
          </a:xfrm>
          <a:prstGeom prst="rect">
            <a:avLst/>
          </a:prstGeom>
        </p:spPr>
      </p:pic>
      <p:pic>
        <p:nvPicPr>
          <p:cNvPr id="10" name="object 10"/>
          <p:cNvPicPr/>
          <p:nvPr/>
        </p:nvPicPr>
        <p:blipFill>
          <a:blip r:embed="rId4" cstate="print"/>
          <a:stretch>
            <a:fillRect/>
          </a:stretch>
        </p:blipFill>
        <p:spPr>
          <a:xfrm>
            <a:off x="9625011" y="5447505"/>
            <a:ext cx="95250" cy="95249"/>
          </a:xfrm>
          <a:prstGeom prst="rect">
            <a:avLst/>
          </a:prstGeom>
        </p:spPr>
      </p:pic>
      <p:pic>
        <p:nvPicPr>
          <p:cNvPr id="11" name="object 11"/>
          <p:cNvPicPr/>
          <p:nvPr/>
        </p:nvPicPr>
        <p:blipFill>
          <a:blip r:embed="rId4" cstate="print"/>
          <a:stretch>
            <a:fillRect/>
          </a:stretch>
        </p:blipFill>
        <p:spPr>
          <a:xfrm>
            <a:off x="9625011" y="7200105"/>
            <a:ext cx="95250" cy="95249"/>
          </a:xfrm>
          <a:prstGeom prst="rect">
            <a:avLst/>
          </a:prstGeom>
        </p:spPr>
      </p:pic>
      <p:sp>
        <p:nvSpPr>
          <p:cNvPr id="12" name="object 12"/>
          <p:cNvSpPr txBox="1"/>
          <p:nvPr/>
        </p:nvSpPr>
        <p:spPr>
          <a:xfrm>
            <a:off x="9326561" y="2135974"/>
            <a:ext cx="8346440" cy="7473950"/>
          </a:xfrm>
          <a:prstGeom prst="rect">
            <a:avLst/>
          </a:prstGeom>
        </p:spPr>
        <p:txBody>
          <a:bodyPr vert="horz" wrap="square" lIns="0" tIns="12700" rIns="0" bIns="0" rtlCol="0">
            <a:spAutoFit/>
          </a:bodyPr>
          <a:lstStyle/>
          <a:p>
            <a:pPr marL="551815" marR="184150">
              <a:lnSpc>
                <a:spcPct val="114999"/>
              </a:lnSpc>
              <a:spcBef>
                <a:spcPts val="100"/>
              </a:spcBef>
            </a:pPr>
            <a:r>
              <a:rPr sz="2500" b="1" dirty="0">
                <a:solidFill>
                  <a:srgbClr val="292959"/>
                </a:solidFill>
                <a:latin typeface="Trebuchet MS"/>
                <a:cs typeface="Trebuchet MS"/>
              </a:rPr>
              <a:t>Issue:</a:t>
            </a:r>
            <a:r>
              <a:rPr sz="2500" b="1" spc="-125" dirty="0">
                <a:solidFill>
                  <a:srgbClr val="292959"/>
                </a:solidFill>
                <a:latin typeface="Trebuchet MS"/>
                <a:cs typeface="Trebuchet MS"/>
              </a:rPr>
              <a:t> </a:t>
            </a:r>
            <a:r>
              <a:rPr sz="2500" spc="-114" dirty="0">
                <a:solidFill>
                  <a:srgbClr val="292959"/>
                </a:solidFill>
                <a:latin typeface="Trebuchet MS"/>
                <a:cs typeface="Trebuchet MS"/>
              </a:rPr>
              <a:t>Whether</a:t>
            </a:r>
            <a:r>
              <a:rPr sz="2500" spc="-65" dirty="0">
                <a:solidFill>
                  <a:srgbClr val="292959"/>
                </a:solidFill>
                <a:latin typeface="Trebuchet MS"/>
                <a:cs typeface="Trebuchet MS"/>
              </a:rPr>
              <a:t> </a:t>
            </a:r>
            <a:r>
              <a:rPr sz="2500" spc="-95" dirty="0">
                <a:solidFill>
                  <a:srgbClr val="292959"/>
                </a:solidFill>
                <a:latin typeface="Trebuchet MS"/>
                <a:cs typeface="Trebuchet MS"/>
              </a:rPr>
              <a:t>there</a:t>
            </a:r>
            <a:r>
              <a:rPr sz="2500" spc="-70" dirty="0">
                <a:solidFill>
                  <a:srgbClr val="292959"/>
                </a:solidFill>
                <a:latin typeface="Trebuchet MS"/>
                <a:cs typeface="Trebuchet MS"/>
              </a:rPr>
              <a:t> </a:t>
            </a:r>
            <a:r>
              <a:rPr sz="2500" dirty="0">
                <a:solidFill>
                  <a:srgbClr val="292959"/>
                </a:solidFill>
                <a:latin typeface="Trebuchet MS"/>
                <a:cs typeface="Trebuchet MS"/>
              </a:rPr>
              <a:t>was</a:t>
            </a:r>
            <a:r>
              <a:rPr sz="2500" spc="-70" dirty="0">
                <a:solidFill>
                  <a:srgbClr val="292959"/>
                </a:solidFill>
                <a:latin typeface="Trebuchet MS"/>
                <a:cs typeface="Trebuchet MS"/>
              </a:rPr>
              <a:t> </a:t>
            </a:r>
            <a:r>
              <a:rPr sz="2500" spc="105" dirty="0">
                <a:solidFill>
                  <a:srgbClr val="292959"/>
                </a:solidFill>
                <a:latin typeface="Trebuchet MS"/>
                <a:cs typeface="Trebuchet MS"/>
              </a:rPr>
              <a:t>a</a:t>
            </a:r>
            <a:r>
              <a:rPr sz="2500" spc="-70" dirty="0">
                <a:solidFill>
                  <a:srgbClr val="292959"/>
                </a:solidFill>
                <a:latin typeface="Trebuchet MS"/>
                <a:cs typeface="Trebuchet MS"/>
              </a:rPr>
              <a:t> </a:t>
            </a:r>
            <a:r>
              <a:rPr sz="2500" spc="-75" dirty="0">
                <a:solidFill>
                  <a:srgbClr val="292959"/>
                </a:solidFill>
                <a:latin typeface="Trebuchet MS"/>
                <a:cs typeface="Trebuchet MS"/>
              </a:rPr>
              <a:t>valid</a:t>
            </a:r>
            <a:r>
              <a:rPr sz="2500" spc="-70" dirty="0">
                <a:solidFill>
                  <a:srgbClr val="292959"/>
                </a:solidFill>
                <a:latin typeface="Trebuchet MS"/>
                <a:cs typeface="Trebuchet MS"/>
              </a:rPr>
              <a:t> </a:t>
            </a:r>
            <a:r>
              <a:rPr sz="2500" spc="-45" dirty="0">
                <a:solidFill>
                  <a:srgbClr val="292959"/>
                </a:solidFill>
                <a:latin typeface="Trebuchet MS"/>
                <a:cs typeface="Trebuchet MS"/>
              </a:rPr>
              <a:t>express</a:t>
            </a:r>
            <a:r>
              <a:rPr sz="2500" spc="-70" dirty="0">
                <a:solidFill>
                  <a:srgbClr val="292959"/>
                </a:solidFill>
                <a:latin typeface="Trebuchet MS"/>
                <a:cs typeface="Trebuchet MS"/>
              </a:rPr>
              <a:t> </a:t>
            </a:r>
            <a:r>
              <a:rPr sz="2500" spc="-45" dirty="0">
                <a:solidFill>
                  <a:srgbClr val="292959"/>
                </a:solidFill>
                <a:latin typeface="Trebuchet MS"/>
                <a:cs typeface="Trebuchet MS"/>
              </a:rPr>
              <a:t>declaration</a:t>
            </a:r>
            <a:r>
              <a:rPr sz="2500" spc="-70" dirty="0">
                <a:solidFill>
                  <a:srgbClr val="292959"/>
                </a:solidFill>
                <a:latin typeface="Trebuchet MS"/>
                <a:cs typeface="Trebuchet MS"/>
              </a:rPr>
              <a:t> </a:t>
            </a:r>
            <a:r>
              <a:rPr sz="2500" spc="-25" dirty="0">
                <a:solidFill>
                  <a:srgbClr val="292959"/>
                </a:solidFill>
                <a:latin typeface="Trebuchet MS"/>
                <a:cs typeface="Trebuchet MS"/>
              </a:rPr>
              <a:t>of </a:t>
            </a:r>
            <a:r>
              <a:rPr sz="2500" spc="-140" dirty="0">
                <a:solidFill>
                  <a:srgbClr val="292959"/>
                </a:solidFill>
                <a:latin typeface="Trebuchet MS"/>
                <a:cs typeface="Trebuchet MS"/>
              </a:rPr>
              <a:t>trust</a:t>
            </a:r>
            <a:r>
              <a:rPr sz="2500" spc="-80" dirty="0">
                <a:solidFill>
                  <a:srgbClr val="292959"/>
                </a:solidFill>
                <a:latin typeface="Trebuchet MS"/>
                <a:cs typeface="Trebuchet MS"/>
              </a:rPr>
              <a:t> </a:t>
            </a:r>
            <a:r>
              <a:rPr sz="2500" spc="-120" dirty="0">
                <a:solidFill>
                  <a:srgbClr val="292959"/>
                </a:solidFill>
                <a:latin typeface="Trebuchet MS"/>
                <a:cs typeface="Trebuchet MS"/>
              </a:rPr>
              <a:t>in</a:t>
            </a:r>
            <a:r>
              <a:rPr sz="2500" spc="-80" dirty="0">
                <a:solidFill>
                  <a:srgbClr val="292959"/>
                </a:solidFill>
                <a:latin typeface="Trebuchet MS"/>
                <a:cs typeface="Trebuchet MS"/>
              </a:rPr>
              <a:t> </a:t>
            </a:r>
            <a:r>
              <a:rPr sz="2500" spc="-90" dirty="0">
                <a:solidFill>
                  <a:srgbClr val="292959"/>
                </a:solidFill>
                <a:latin typeface="Trebuchet MS"/>
                <a:cs typeface="Trebuchet MS"/>
              </a:rPr>
              <a:t>relation</a:t>
            </a:r>
            <a:r>
              <a:rPr sz="2500" spc="-75" dirty="0">
                <a:solidFill>
                  <a:srgbClr val="292959"/>
                </a:solidFill>
                <a:latin typeface="Trebuchet MS"/>
                <a:cs typeface="Trebuchet MS"/>
              </a:rPr>
              <a:t> </a:t>
            </a:r>
            <a:r>
              <a:rPr sz="2500" spc="-35" dirty="0">
                <a:solidFill>
                  <a:srgbClr val="292959"/>
                </a:solidFill>
                <a:latin typeface="Trebuchet MS"/>
                <a:cs typeface="Trebuchet MS"/>
              </a:rPr>
              <a:t>to</a:t>
            </a:r>
            <a:r>
              <a:rPr sz="2500" spc="-80" dirty="0">
                <a:solidFill>
                  <a:srgbClr val="292959"/>
                </a:solidFill>
                <a:latin typeface="Trebuchet MS"/>
                <a:cs typeface="Trebuchet MS"/>
              </a:rPr>
              <a:t> </a:t>
            </a:r>
            <a:r>
              <a:rPr sz="2500" spc="-90" dirty="0">
                <a:solidFill>
                  <a:srgbClr val="292959"/>
                </a:solidFill>
                <a:latin typeface="Trebuchet MS"/>
                <a:cs typeface="Trebuchet MS"/>
              </a:rPr>
              <a:t>the</a:t>
            </a:r>
            <a:r>
              <a:rPr sz="2500" spc="-75" dirty="0">
                <a:solidFill>
                  <a:srgbClr val="292959"/>
                </a:solidFill>
                <a:latin typeface="Trebuchet MS"/>
                <a:cs typeface="Trebuchet MS"/>
              </a:rPr>
              <a:t> </a:t>
            </a:r>
            <a:r>
              <a:rPr sz="2500" spc="-10" dirty="0">
                <a:solidFill>
                  <a:srgbClr val="292959"/>
                </a:solidFill>
                <a:latin typeface="Trebuchet MS"/>
                <a:cs typeface="Trebuchet MS"/>
              </a:rPr>
              <a:t>house.</a:t>
            </a:r>
            <a:endParaRPr sz="2500">
              <a:latin typeface="Trebuchet MS"/>
              <a:cs typeface="Trebuchet MS"/>
            </a:endParaRPr>
          </a:p>
          <a:p>
            <a:pPr marL="551815" marR="5080">
              <a:lnSpc>
                <a:spcPct val="114999"/>
              </a:lnSpc>
            </a:pPr>
            <a:r>
              <a:rPr sz="2500" b="1" spc="-105" dirty="0">
                <a:solidFill>
                  <a:srgbClr val="292959"/>
                </a:solidFill>
                <a:latin typeface="Trebuchet MS"/>
                <a:cs typeface="Trebuchet MS"/>
              </a:rPr>
              <a:t>Rule:</a:t>
            </a:r>
            <a:r>
              <a:rPr sz="2500" b="1" spc="-130" dirty="0">
                <a:solidFill>
                  <a:srgbClr val="292959"/>
                </a:solidFill>
                <a:latin typeface="Trebuchet MS"/>
                <a:cs typeface="Trebuchet MS"/>
              </a:rPr>
              <a:t> </a:t>
            </a:r>
            <a:r>
              <a:rPr sz="2500" spc="55" dirty="0">
                <a:solidFill>
                  <a:srgbClr val="292959"/>
                </a:solidFill>
                <a:latin typeface="Trebuchet MS"/>
                <a:cs typeface="Trebuchet MS"/>
              </a:rPr>
              <a:t>A</a:t>
            </a:r>
            <a:r>
              <a:rPr sz="2500" spc="-80" dirty="0">
                <a:solidFill>
                  <a:srgbClr val="292959"/>
                </a:solidFill>
                <a:latin typeface="Trebuchet MS"/>
                <a:cs typeface="Trebuchet MS"/>
              </a:rPr>
              <a:t> </a:t>
            </a:r>
            <a:r>
              <a:rPr sz="2500" spc="-75" dirty="0">
                <a:solidFill>
                  <a:srgbClr val="292959"/>
                </a:solidFill>
                <a:latin typeface="Trebuchet MS"/>
                <a:cs typeface="Trebuchet MS"/>
              </a:rPr>
              <a:t>valid</a:t>
            </a:r>
            <a:r>
              <a:rPr sz="2500" spc="-80" dirty="0">
                <a:solidFill>
                  <a:srgbClr val="292959"/>
                </a:solidFill>
                <a:latin typeface="Trebuchet MS"/>
                <a:cs typeface="Trebuchet MS"/>
              </a:rPr>
              <a:t> </a:t>
            </a:r>
            <a:r>
              <a:rPr sz="2500" spc="-45" dirty="0">
                <a:solidFill>
                  <a:srgbClr val="292959"/>
                </a:solidFill>
                <a:latin typeface="Trebuchet MS"/>
                <a:cs typeface="Trebuchet MS"/>
              </a:rPr>
              <a:t>express</a:t>
            </a:r>
            <a:r>
              <a:rPr sz="2500" spc="-80" dirty="0">
                <a:solidFill>
                  <a:srgbClr val="292959"/>
                </a:solidFill>
                <a:latin typeface="Trebuchet MS"/>
                <a:cs typeface="Trebuchet MS"/>
              </a:rPr>
              <a:t> </a:t>
            </a:r>
            <a:r>
              <a:rPr sz="2500" spc="-45" dirty="0">
                <a:solidFill>
                  <a:srgbClr val="292959"/>
                </a:solidFill>
                <a:latin typeface="Trebuchet MS"/>
                <a:cs typeface="Trebuchet MS"/>
              </a:rPr>
              <a:t>declaration</a:t>
            </a:r>
            <a:r>
              <a:rPr sz="2500" spc="-80" dirty="0">
                <a:solidFill>
                  <a:srgbClr val="292959"/>
                </a:solidFill>
                <a:latin typeface="Trebuchet MS"/>
                <a:cs typeface="Trebuchet MS"/>
              </a:rPr>
              <a:t> </a:t>
            </a:r>
            <a:r>
              <a:rPr sz="2500" dirty="0">
                <a:solidFill>
                  <a:srgbClr val="292959"/>
                </a:solidFill>
                <a:latin typeface="Trebuchet MS"/>
                <a:cs typeface="Trebuchet MS"/>
              </a:rPr>
              <a:t>of</a:t>
            </a:r>
            <a:r>
              <a:rPr sz="2500" spc="-75" dirty="0">
                <a:solidFill>
                  <a:srgbClr val="292959"/>
                </a:solidFill>
                <a:latin typeface="Trebuchet MS"/>
                <a:cs typeface="Trebuchet MS"/>
              </a:rPr>
              <a:t> </a:t>
            </a:r>
            <a:r>
              <a:rPr sz="2500" spc="-140" dirty="0">
                <a:solidFill>
                  <a:srgbClr val="292959"/>
                </a:solidFill>
                <a:latin typeface="Trebuchet MS"/>
                <a:cs typeface="Trebuchet MS"/>
              </a:rPr>
              <a:t>trust</a:t>
            </a:r>
            <a:r>
              <a:rPr sz="2500" spc="-80" dirty="0">
                <a:solidFill>
                  <a:srgbClr val="292959"/>
                </a:solidFill>
                <a:latin typeface="Trebuchet MS"/>
                <a:cs typeface="Trebuchet MS"/>
              </a:rPr>
              <a:t> </a:t>
            </a:r>
            <a:r>
              <a:rPr sz="2500" spc="-120" dirty="0">
                <a:solidFill>
                  <a:srgbClr val="292959"/>
                </a:solidFill>
                <a:latin typeface="Trebuchet MS"/>
                <a:cs typeface="Trebuchet MS"/>
              </a:rPr>
              <a:t>must</a:t>
            </a:r>
            <a:r>
              <a:rPr sz="2500" spc="-80" dirty="0">
                <a:solidFill>
                  <a:srgbClr val="292959"/>
                </a:solidFill>
                <a:latin typeface="Trebuchet MS"/>
                <a:cs typeface="Trebuchet MS"/>
              </a:rPr>
              <a:t> </a:t>
            </a:r>
            <a:r>
              <a:rPr sz="2500" dirty="0">
                <a:solidFill>
                  <a:srgbClr val="292959"/>
                </a:solidFill>
                <a:latin typeface="Trebuchet MS"/>
                <a:cs typeface="Trebuchet MS"/>
              </a:rPr>
              <a:t>be</a:t>
            </a:r>
            <a:r>
              <a:rPr sz="2500" spc="-80" dirty="0">
                <a:solidFill>
                  <a:srgbClr val="292959"/>
                </a:solidFill>
                <a:latin typeface="Trebuchet MS"/>
                <a:cs typeface="Trebuchet MS"/>
              </a:rPr>
              <a:t> </a:t>
            </a:r>
            <a:r>
              <a:rPr sz="2500" spc="-25" dirty="0">
                <a:solidFill>
                  <a:srgbClr val="292959"/>
                </a:solidFill>
                <a:latin typeface="Trebuchet MS"/>
                <a:cs typeface="Trebuchet MS"/>
              </a:rPr>
              <a:t>in </a:t>
            </a:r>
            <a:r>
              <a:rPr sz="2500" spc="-90" dirty="0">
                <a:solidFill>
                  <a:srgbClr val="292959"/>
                </a:solidFill>
                <a:latin typeface="Trebuchet MS"/>
                <a:cs typeface="Trebuchet MS"/>
              </a:rPr>
              <a:t>writing</a:t>
            </a:r>
            <a:r>
              <a:rPr sz="2500" spc="-100" dirty="0">
                <a:solidFill>
                  <a:srgbClr val="292959"/>
                </a:solidFill>
                <a:latin typeface="Trebuchet MS"/>
                <a:cs typeface="Trebuchet MS"/>
              </a:rPr>
              <a:t> </a:t>
            </a:r>
            <a:r>
              <a:rPr sz="2500" dirty="0">
                <a:solidFill>
                  <a:srgbClr val="292959"/>
                </a:solidFill>
                <a:latin typeface="Trebuchet MS"/>
                <a:cs typeface="Trebuchet MS"/>
              </a:rPr>
              <a:t>and</a:t>
            </a:r>
            <a:r>
              <a:rPr sz="2500" spc="-165" dirty="0">
                <a:solidFill>
                  <a:srgbClr val="292959"/>
                </a:solidFill>
                <a:latin typeface="Trebuchet MS"/>
                <a:cs typeface="Trebuchet MS"/>
              </a:rPr>
              <a:t> </a:t>
            </a:r>
            <a:r>
              <a:rPr sz="2500" dirty="0">
                <a:solidFill>
                  <a:srgbClr val="292959"/>
                </a:solidFill>
                <a:latin typeface="Trebuchet MS"/>
                <a:cs typeface="Trebuchet MS"/>
              </a:rPr>
              <a:t>signed</a:t>
            </a:r>
            <a:r>
              <a:rPr sz="2500" spc="-120" dirty="0">
                <a:solidFill>
                  <a:srgbClr val="292959"/>
                </a:solidFill>
                <a:latin typeface="Trebuchet MS"/>
                <a:cs typeface="Trebuchet MS"/>
              </a:rPr>
              <a:t> </a:t>
            </a:r>
            <a:r>
              <a:rPr sz="2500" spc="-60" dirty="0">
                <a:solidFill>
                  <a:srgbClr val="292959"/>
                </a:solidFill>
                <a:latin typeface="Trebuchet MS"/>
                <a:cs typeface="Trebuchet MS"/>
              </a:rPr>
              <a:t>by</a:t>
            </a:r>
            <a:r>
              <a:rPr sz="2500" spc="-114" dirty="0">
                <a:solidFill>
                  <a:srgbClr val="292959"/>
                </a:solidFill>
                <a:latin typeface="Trebuchet MS"/>
                <a:cs typeface="Trebuchet MS"/>
              </a:rPr>
              <a:t> </a:t>
            </a:r>
            <a:r>
              <a:rPr sz="2500" spc="-90" dirty="0">
                <a:solidFill>
                  <a:srgbClr val="292959"/>
                </a:solidFill>
                <a:latin typeface="Trebuchet MS"/>
                <a:cs typeface="Trebuchet MS"/>
              </a:rPr>
              <a:t>the</a:t>
            </a:r>
            <a:r>
              <a:rPr sz="2500" spc="-100" dirty="0">
                <a:solidFill>
                  <a:srgbClr val="292959"/>
                </a:solidFill>
                <a:latin typeface="Trebuchet MS"/>
                <a:cs typeface="Trebuchet MS"/>
              </a:rPr>
              <a:t> </a:t>
            </a:r>
            <a:r>
              <a:rPr sz="2500" spc="-35" dirty="0">
                <a:solidFill>
                  <a:srgbClr val="292959"/>
                </a:solidFill>
                <a:latin typeface="Trebuchet MS"/>
                <a:cs typeface="Trebuchet MS"/>
              </a:rPr>
              <a:t>person</a:t>
            </a:r>
            <a:r>
              <a:rPr sz="2500" spc="-120" dirty="0">
                <a:solidFill>
                  <a:srgbClr val="292959"/>
                </a:solidFill>
                <a:latin typeface="Trebuchet MS"/>
                <a:cs typeface="Trebuchet MS"/>
              </a:rPr>
              <a:t> </a:t>
            </a:r>
            <a:r>
              <a:rPr sz="2500" dirty="0">
                <a:solidFill>
                  <a:srgbClr val="292959"/>
                </a:solidFill>
                <a:latin typeface="Trebuchet MS"/>
                <a:cs typeface="Trebuchet MS"/>
              </a:rPr>
              <a:t>able</a:t>
            </a:r>
            <a:r>
              <a:rPr sz="2500" spc="-120" dirty="0">
                <a:solidFill>
                  <a:srgbClr val="292959"/>
                </a:solidFill>
                <a:latin typeface="Trebuchet MS"/>
                <a:cs typeface="Trebuchet MS"/>
              </a:rPr>
              <a:t> </a:t>
            </a:r>
            <a:r>
              <a:rPr sz="2500" spc="-35" dirty="0">
                <a:solidFill>
                  <a:srgbClr val="292959"/>
                </a:solidFill>
                <a:latin typeface="Trebuchet MS"/>
                <a:cs typeface="Trebuchet MS"/>
              </a:rPr>
              <a:t>to</a:t>
            </a:r>
            <a:r>
              <a:rPr sz="2500" spc="-120" dirty="0">
                <a:solidFill>
                  <a:srgbClr val="292959"/>
                </a:solidFill>
                <a:latin typeface="Trebuchet MS"/>
                <a:cs typeface="Trebuchet MS"/>
              </a:rPr>
              <a:t> </a:t>
            </a:r>
            <a:r>
              <a:rPr sz="2500" spc="-25" dirty="0">
                <a:solidFill>
                  <a:srgbClr val="292959"/>
                </a:solidFill>
                <a:latin typeface="Trebuchet MS"/>
                <a:cs typeface="Trebuchet MS"/>
              </a:rPr>
              <a:t>declare</a:t>
            </a:r>
            <a:r>
              <a:rPr sz="2500" spc="-120" dirty="0">
                <a:solidFill>
                  <a:srgbClr val="292959"/>
                </a:solidFill>
                <a:latin typeface="Trebuchet MS"/>
                <a:cs typeface="Trebuchet MS"/>
              </a:rPr>
              <a:t> </a:t>
            </a:r>
            <a:r>
              <a:rPr sz="2500" spc="-20" dirty="0">
                <a:solidFill>
                  <a:srgbClr val="292959"/>
                </a:solidFill>
                <a:latin typeface="Trebuchet MS"/>
                <a:cs typeface="Trebuchet MS"/>
              </a:rPr>
              <a:t>such</a:t>
            </a:r>
            <a:r>
              <a:rPr sz="2500" spc="-114" dirty="0">
                <a:solidFill>
                  <a:srgbClr val="292959"/>
                </a:solidFill>
                <a:latin typeface="Trebuchet MS"/>
                <a:cs typeface="Trebuchet MS"/>
              </a:rPr>
              <a:t> </a:t>
            </a:r>
            <a:r>
              <a:rPr sz="2500" spc="55" dirty="0">
                <a:solidFill>
                  <a:srgbClr val="292959"/>
                </a:solidFill>
                <a:latin typeface="Trebuchet MS"/>
                <a:cs typeface="Trebuchet MS"/>
              </a:rPr>
              <a:t>a </a:t>
            </a:r>
            <a:r>
              <a:rPr sz="2500" spc="-140" dirty="0">
                <a:solidFill>
                  <a:srgbClr val="292959"/>
                </a:solidFill>
                <a:latin typeface="Trebuchet MS"/>
                <a:cs typeface="Trebuchet MS"/>
              </a:rPr>
              <a:t>trust</a:t>
            </a:r>
            <a:r>
              <a:rPr sz="2500" spc="-65" dirty="0">
                <a:solidFill>
                  <a:srgbClr val="292959"/>
                </a:solidFill>
                <a:latin typeface="Trebuchet MS"/>
                <a:cs typeface="Trebuchet MS"/>
              </a:rPr>
              <a:t> </a:t>
            </a:r>
            <a:r>
              <a:rPr sz="2500" spc="-110" dirty="0">
                <a:solidFill>
                  <a:srgbClr val="292959"/>
                </a:solidFill>
                <a:latin typeface="Trebuchet MS"/>
                <a:cs typeface="Trebuchet MS"/>
              </a:rPr>
              <a:t>(LPA</a:t>
            </a:r>
            <a:r>
              <a:rPr sz="2500" spc="-65" dirty="0">
                <a:solidFill>
                  <a:srgbClr val="292959"/>
                </a:solidFill>
                <a:latin typeface="Trebuchet MS"/>
                <a:cs typeface="Trebuchet MS"/>
              </a:rPr>
              <a:t> </a:t>
            </a:r>
            <a:r>
              <a:rPr sz="2500" spc="-150" dirty="0">
                <a:solidFill>
                  <a:srgbClr val="292959"/>
                </a:solidFill>
                <a:latin typeface="Trebuchet MS"/>
                <a:cs typeface="Trebuchet MS"/>
              </a:rPr>
              <a:t>1925,</a:t>
            </a:r>
            <a:r>
              <a:rPr sz="2500" spc="-65" dirty="0">
                <a:solidFill>
                  <a:srgbClr val="292959"/>
                </a:solidFill>
                <a:latin typeface="Trebuchet MS"/>
                <a:cs typeface="Trebuchet MS"/>
              </a:rPr>
              <a:t> </a:t>
            </a:r>
            <a:r>
              <a:rPr sz="2500" spc="-150" dirty="0">
                <a:solidFill>
                  <a:srgbClr val="292959"/>
                </a:solidFill>
                <a:latin typeface="Trebuchet MS"/>
                <a:cs typeface="Trebuchet MS"/>
              </a:rPr>
              <a:t>s53(1)(b)).</a:t>
            </a:r>
            <a:r>
              <a:rPr sz="2500" spc="-65" dirty="0">
                <a:solidFill>
                  <a:srgbClr val="292959"/>
                </a:solidFill>
                <a:latin typeface="Trebuchet MS"/>
                <a:cs typeface="Trebuchet MS"/>
              </a:rPr>
              <a:t> </a:t>
            </a:r>
            <a:r>
              <a:rPr sz="2500" spc="-100" dirty="0">
                <a:solidFill>
                  <a:srgbClr val="292959"/>
                </a:solidFill>
                <a:latin typeface="Trebuchet MS"/>
                <a:cs typeface="Trebuchet MS"/>
              </a:rPr>
              <a:t>Where</a:t>
            </a:r>
            <a:r>
              <a:rPr sz="2500" spc="-65" dirty="0">
                <a:solidFill>
                  <a:srgbClr val="292959"/>
                </a:solidFill>
                <a:latin typeface="Trebuchet MS"/>
                <a:cs typeface="Trebuchet MS"/>
              </a:rPr>
              <a:t> </a:t>
            </a:r>
            <a:r>
              <a:rPr sz="2500" spc="-95" dirty="0">
                <a:solidFill>
                  <a:srgbClr val="292959"/>
                </a:solidFill>
                <a:latin typeface="Trebuchet MS"/>
                <a:cs typeface="Trebuchet MS"/>
              </a:rPr>
              <a:t>there</a:t>
            </a:r>
            <a:r>
              <a:rPr sz="2500" spc="-65" dirty="0">
                <a:solidFill>
                  <a:srgbClr val="292959"/>
                </a:solidFill>
                <a:latin typeface="Trebuchet MS"/>
                <a:cs typeface="Trebuchet MS"/>
              </a:rPr>
              <a:t> </a:t>
            </a:r>
            <a:r>
              <a:rPr sz="2500" spc="-50" dirty="0">
                <a:solidFill>
                  <a:srgbClr val="292959"/>
                </a:solidFill>
                <a:latin typeface="Trebuchet MS"/>
                <a:cs typeface="Trebuchet MS"/>
              </a:rPr>
              <a:t>is</a:t>
            </a:r>
            <a:r>
              <a:rPr sz="2500" spc="-65" dirty="0">
                <a:solidFill>
                  <a:srgbClr val="292959"/>
                </a:solidFill>
                <a:latin typeface="Trebuchet MS"/>
                <a:cs typeface="Trebuchet MS"/>
              </a:rPr>
              <a:t> </a:t>
            </a:r>
            <a:r>
              <a:rPr sz="2500" spc="105" dirty="0">
                <a:solidFill>
                  <a:srgbClr val="292959"/>
                </a:solidFill>
                <a:latin typeface="Trebuchet MS"/>
                <a:cs typeface="Trebuchet MS"/>
              </a:rPr>
              <a:t>a</a:t>
            </a:r>
            <a:r>
              <a:rPr sz="2500" spc="-65" dirty="0">
                <a:solidFill>
                  <a:srgbClr val="292959"/>
                </a:solidFill>
                <a:latin typeface="Trebuchet MS"/>
                <a:cs typeface="Trebuchet MS"/>
              </a:rPr>
              <a:t> </a:t>
            </a:r>
            <a:r>
              <a:rPr sz="2500" spc="-75" dirty="0">
                <a:solidFill>
                  <a:srgbClr val="292959"/>
                </a:solidFill>
                <a:latin typeface="Trebuchet MS"/>
                <a:cs typeface="Trebuchet MS"/>
              </a:rPr>
              <a:t>valid</a:t>
            </a:r>
            <a:r>
              <a:rPr sz="2500" spc="-65" dirty="0">
                <a:solidFill>
                  <a:srgbClr val="292959"/>
                </a:solidFill>
                <a:latin typeface="Trebuchet MS"/>
                <a:cs typeface="Trebuchet MS"/>
              </a:rPr>
              <a:t> </a:t>
            </a:r>
            <a:r>
              <a:rPr sz="2500" spc="-10" dirty="0">
                <a:solidFill>
                  <a:srgbClr val="292959"/>
                </a:solidFill>
                <a:latin typeface="Trebuchet MS"/>
                <a:cs typeface="Trebuchet MS"/>
              </a:rPr>
              <a:t>express </a:t>
            </a:r>
            <a:r>
              <a:rPr sz="2500" spc="-45" dirty="0">
                <a:solidFill>
                  <a:srgbClr val="292959"/>
                </a:solidFill>
                <a:latin typeface="Trebuchet MS"/>
                <a:cs typeface="Trebuchet MS"/>
              </a:rPr>
              <a:t>declaration</a:t>
            </a:r>
            <a:r>
              <a:rPr sz="2500" spc="-90" dirty="0">
                <a:solidFill>
                  <a:srgbClr val="292959"/>
                </a:solidFill>
                <a:latin typeface="Trebuchet MS"/>
                <a:cs typeface="Trebuchet MS"/>
              </a:rPr>
              <a:t> </a:t>
            </a:r>
            <a:r>
              <a:rPr sz="2500" dirty="0">
                <a:solidFill>
                  <a:srgbClr val="292959"/>
                </a:solidFill>
                <a:latin typeface="Trebuchet MS"/>
                <a:cs typeface="Trebuchet MS"/>
              </a:rPr>
              <a:t>of</a:t>
            </a:r>
            <a:r>
              <a:rPr sz="2500" spc="-80" dirty="0">
                <a:solidFill>
                  <a:srgbClr val="292959"/>
                </a:solidFill>
                <a:latin typeface="Trebuchet MS"/>
                <a:cs typeface="Trebuchet MS"/>
              </a:rPr>
              <a:t> </a:t>
            </a:r>
            <a:r>
              <a:rPr sz="2500" spc="-175" dirty="0">
                <a:solidFill>
                  <a:srgbClr val="292959"/>
                </a:solidFill>
                <a:latin typeface="Trebuchet MS"/>
                <a:cs typeface="Trebuchet MS"/>
              </a:rPr>
              <a:t>trust,</a:t>
            </a:r>
            <a:r>
              <a:rPr sz="2500" spc="-80" dirty="0">
                <a:solidFill>
                  <a:srgbClr val="292959"/>
                </a:solidFill>
                <a:latin typeface="Trebuchet MS"/>
                <a:cs typeface="Trebuchet MS"/>
              </a:rPr>
              <a:t> </a:t>
            </a:r>
            <a:r>
              <a:rPr sz="2500" spc="-160" dirty="0">
                <a:solidFill>
                  <a:srgbClr val="292959"/>
                </a:solidFill>
                <a:latin typeface="Trebuchet MS"/>
                <a:cs typeface="Trebuchet MS"/>
              </a:rPr>
              <a:t>it</a:t>
            </a:r>
            <a:r>
              <a:rPr sz="2500" spc="-80" dirty="0">
                <a:solidFill>
                  <a:srgbClr val="292959"/>
                </a:solidFill>
                <a:latin typeface="Trebuchet MS"/>
                <a:cs typeface="Trebuchet MS"/>
              </a:rPr>
              <a:t> </a:t>
            </a:r>
            <a:r>
              <a:rPr sz="2500" spc="-75" dirty="0">
                <a:solidFill>
                  <a:srgbClr val="292959"/>
                </a:solidFill>
                <a:latin typeface="Trebuchet MS"/>
                <a:cs typeface="Trebuchet MS"/>
              </a:rPr>
              <a:t>shall</a:t>
            </a:r>
            <a:r>
              <a:rPr sz="2500" spc="-85" dirty="0">
                <a:solidFill>
                  <a:srgbClr val="292959"/>
                </a:solidFill>
                <a:latin typeface="Trebuchet MS"/>
                <a:cs typeface="Trebuchet MS"/>
              </a:rPr>
              <a:t> </a:t>
            </a:r>
            <a:r>
              <a:rPr sz="2500" dirty="0">
                <a:solidFill>
                  <a:srgbClr val="292959"/>
                </a:solidFill>
                <a:latin typeface="Trebuchet MS"/>
                <a:cs typeface="Trebuchet MS"/>
              </a:rPr>
              <a:t>be</a:t>
            </a:r>
            <a:r>
              <a:rPr sz="2500" spc="-80" dirty="0">
                <a:solidFill>
                  <a:srgbClr val="292959"/>
                </a:solidFill>
                <a:latin typeface="Trebuchet MS"/>
                <a:cs typeface="Trebuchet MS"/>
              </a:rPr>
              <a:t> </a:t>
            </a:r>
            <a:r>
              <a:rPr sz="2500" spc="-55" dirty="0">
                <a:solidFill>
                  <a:srgbClr val="292959"/>
                </a:solidFill>
                <a:latin typeface="Trebuchet MS"/>
                <a:cs typeface="Trebuchet MS"/>
              </a:rPr>
              <a:t>conclusive</a:t>
            </a:r>
            <a:r>
              <a:rPr sz="2500" spc="-85" dirty="0">
                <a:solidFill>
                  <a:srgbClr val="292959"/>
                </a:solidFill>
                <a:latin typeface="Trebuchet MS"/>
                <a:cs typeface="Trebuchet MS"/>
              </a:rPr>
              <a:t> </a:t>
            </a:r>
            <a:r>
              <a:rPr sz="2500" dirty="0">
                <a:solidFill>
                  <a:srgbClr val="292959"/>
                </a:solidFill>
                <a:latin typeface="Trebuchet MS"/>
                <a:cs typeface="Trebuchet MS"/>
              </a:rPr>
              <a:t>as</a:t>
            </a:r>
            <a:r>
              <a:rPr sz="2500" spc="-80" dirty="0">
                <a:solidFill>
                  <a:srgbClr val="292959"/>
                </a:solidFill>
                <a:latin typeface="Trebuchet MS"/>
                <a:cs typeface="Trebuchet MS"/>
              </a:rPr>
              <a:t> </a:t>
            </a:r>
            <a:r>
              <a:rPr sz="2500" spc="-35" dirty="0">
                <a:solidFill>
                  <a:srgbClr val="292959"/>
                </a:solidFill>
                <a:latin typeface="Trebuchet MS"/>
                <a:cs typeface="Trebuchet MS"/>
              </a:rPr>
              <a:t>to</a:t>
            </a:r>
            <a:r>
              <a:rPr sz="2500" spc="-85" dirty="0">
                <a:solidFill>
                  <a:srgbClr val="292959"/>
                </a:solidFill>
                <a:latin typeface="Trebuchet MS"/>
                <a:cs typeface="Trebuchet MS"/>
              </a:rPr>
              <a:t> </a:t>
            </a:r>
            <a:r>
              <a:rPr sz="2500" spc="-20" dirty="0">
                <a:solidFill>
                  <a:srgbClr val="292959"/>
                </a:solidFill>
                <a:latin typeface="Trebuchet MS"/>
                <a:cs typeface="Trebuchet MS"/>
              </a:rPr>
              <a:t>beneficial </a:t>
            </a:r>
            <a:r>
              <a:rPr sz="2500" spc="-60" dirty="0">
                <a:solidFill>
                  <a:srgbClr val="292959"/>
                </a:solidFill>
                <a:latin typeface="Trebuchet MS"/>
                <a:cs typeface="Trebuchet MS"/>
              </a:rPr>
              <a:t>ownership</a:t>
            </a:r>
            <a:r>
              <a:rPr sz="2500" spc="-100" dirty="0">
                <a:solidFill>
                  <a:srgbClr val="292959"/>
                </a:solidFill>
                <a:latin typeface="Trebuchet MS"/>
                <a:cs typeface="Trebuchet MS"/>
              </a:rPr>
              <a:t> </a:t>
            </a:r>
            <a:r>
              <a:rPr sz="2500" spc="175" dirty="0">
                <a:solidFill>
                  <a:srgbClr val="292959"/>
                </a:solidFill>
                <a:latin typeface="Trebuchet MS"/>
                <a:cs typeface="Trebuchet MS"/>
              </a:rPr>
              <a:t>(</a:t>
            </a:r>
            <a:r>
              <a:rPr sz="2500" i="1" spc="175" dirty="0">
                <a:solidFill>
                  <a:srgbClr val="292959"/>
                </a:solidFill>
                <a:latin typeface="Gill Sans MT"/>
                <a:cs typeface="Gill Sans MT"/>
              </a:rPr>
              <a:t>Goodman</a:t>
            </a:r>
            <a:r>
              <a:rPr sz="2500" i="1" spc="-25" dirty="0">
                <a:solidFill>
                  <a:srgbClr val="292959"/>
                </a:solidFill>
                <a:latin typeface="Gill Sans MT"/>
                <a:cs typeface="Gill Sans MT"/>
              </a:rPr>
              <a:t> </a:t>
            </a:r>
            <a:r>
              <a:rPr sz="2500" i="1" spc="120" dirty="0">
                <a:solidFill>
                  <a:srgbClr val="292959"/>
                </a:solidFill>
                <a:latin typeface="Gill Sans MT"/>
                <a:cs typeface="Gill Sans MT"/>
              </a:rPr>
              <a:t>v</a:t>
            </a:r>
            <a:r>
              <a:rPr sz="2500" i="1" spc="-30" dirty="0">
                <a:solidFill>
                  <a:srgbClr val="292959"/>
                </a:solidFill>
                <a:latin typeface="Gill Sans MT"/>
                <a:cs typeface="Gill Sans MT"/>
              </a:rPr>
              <a:t> </a:t>
            </a:r>
            <a:r>
              <a:rPr sz="2500" i="1" spc="180" dirty="0">
                <a:solidFill>
                  <a:srgbClr val="292959"/>
                </a:solidFill>
                <a:latin typeface="Gill Sans MT"/>
                <a:cs typeface="Gill Sans MT"/>
              </a:rPr>
              <a:t>Gallant</a:t>
            </a:r>
            <a:r>
              <a:rPr sz="2500" i="1" spc="-25" dirty="0">
                <a:solidFill>
                  <a:srgbClr val="292959"/>
                </a:solidFill>
                <a:latin typeface="Gill Sans MT"/>
                <a:cs typeface="Gill Sans MT"/>
              </a:rPr>
              <a:t> </a:t>
            </a:r>
            <a:r>
              <a:rPr sz="2500" spc="-135" dirty="0">
                <a:solidFill>
                  <a:srgbClr val="292959"/>
                </a:solidFill>
                <a:latin typeface="Trebuchet MS"/>
                <a:cs typeface="Trebuchet MS"/>
              </a:rPr>
              <a:t>[1986]</a:t>
            </a:r>
            <a:r>
              <a:rPr sz="2500" spc="-80" dirty="0">
                <a:solidFill>
                  <a:srgbClr val="292959"/>
                </a:solidFill>
                <a:latin typeface="Trebuchet MS"/>
                <a:cs typeface="Trebuchet MS"/>
              </a:rPr>
              <a:t> </a:t>
            </a:r>
            <a:r>
              <a:rPr sz="2500" spc="-25" dirty="0">
                <a:solidFill>
                  <a:srgbClr val="292959"/>
                </a:solidFill>
                <a:latin typeface="Trebuchet MS"/>
                <a:cs typeface="Trebuchet MS"/>
              </a:rPr>
              <a:t>Fam</a:t>
            </a:r>
            <a:r>
              <a:rPr sz="2500" spc="-90" dirty="0">
                <a:solidFill>
                  <a:srgbClr val="292959"/>
                </a:solidFill>
                <a:latin typeface="Trebuchet MS"/>
                <a:cs typeface="Trebuchet MS"/>
              </a:rPr>
              <a:t> </a:t>
            </a:r>
            <a:r>
              <a:rPr sz="2500" spc="-10" dirty="0">
                <a:solidFill>
                  <a:srgbClr val="292959"/>
                </a:solidFill>
                <a:latin typeface="Trebuchet MS"/>
                <a:cs typeface="Trebuchet MS"/>
              </a:rPr>
              <a:t>106).</a:t>
            </a:r>
            <a:endParaRPr sz="2500">
              <a:latin typeface="Trebuchet MS"/>
              <a:cs typeface="Trebuchet MS"/>
            </a:endParaRPr>
          </a:p>
          <a:p>
            <a:pPr marL="551815" marR="717550">
              <a:lnSpc>
                <a:spcPct val="114999"/>
              </a:lnSpc>
            </a:pPr>
            <a:r>
              <a:rPr sz="2500" b="1" dirty="0">
                <a:solidFill>
                  <a:srgbClr val="292959"/>
                </a:solidFill>
                <a:latin typeface="Trebuchet MS"/>
                <a:cs typeface="Trebuchet MS"/>
              </a:rPr>
              <a:t>Application</a:t>
            </a:r>
            <a:r>
              <a:rPr sz="2500" dirty="0">
                <a:solidFill>
                  <a:srgbClr val="292959"/>
                </a:solidFill>
                <a:latin typeface="Trebuchet MS"/>
                <a:cs typeface="Trebuchet MS"/>
              </a:rPr>
              <a:t>:</a:t>
            </a:r>
            <a:r>
              <a:rPr sz="2500" spc="-150" dirty="0">
                <a:solidFill>
                  <a:srgbClr val="292959"/>
                </a:solidFill>
                <a:latin typeface="Trebuchet MS"/>
                <a:cs typeface="Trebuchet MS"/>
              </a:rPr>
              <a:t> </a:t>
            </a:r>
            <a:r>
              <a:rPr sz="2500" dirty="0">
                <a:solidFill>
                  <a:srgbClr val="292959"/>
                </a:solidFill>
                <a:latin typeface="Trebuchet MS"/>
                <a:cs typeface="Trebuchet MS"/>
              </a:rPr>
              <a:t>No</a:t>
            </a:r>
            <a:r>
              <a:rPr sz="2500" spc="-110" dirty="0">
                <a:solidFill>
                  <a:srgbClr val="292959"/>
                </a:solidFill>
                <a:latin typeface="Trebuchet MS"/>
                <a:cs typeface="Trebuchet MS"/>
              </a:rPr>
              <a:t> </a:t>
            </a:r>
            <a:r>
              <a:rPr sz="2500" spc="-75" dirty="0">
                <a:solidFill>
                  <a:srgbClr val="292959"/>
                </a:solidFill>
                <a:latin typeface="Trebuchet MS"/>
                <a:cs typeface="Trebuchet MS"/>
              </a:rPr>
              <a:t>valid</a:t>
            </a:r>
            <a:r>
              <a:rPr sz="2500" spc="-114" dirty="0">
                <a:solidFill>
                  <a:srgbClr val="292959"/>
                </a:solidFill>
                <a:latin typeface="Trebuchet MS"/>
                <a:cs typeface="Trebuchet MS"/>
              </a:rPr>
              <a:t> </a:t>
            </a:r>
            <a:r>
              <a:rPr sz="2500" spc="-45" dirty="0">
                <a:solidFill>
                  <a:srgbClr val="292959"/>
                </a:solidFill>
                <a:latin typeface="Trebuchet MS"/>
                <a:cs typeface="Trebuchet MS"/>
              </a:rPr>
              <a:t>express</a:t>
            </a:r>
            <a:r>
              <a:rPr sz="2500" spc="-110" dirty="0">
                <a:solidFill>
                  <a:srgbClr val="292959"/>
                </a:solidFill>
                <a:latin typeface="Trebuchet MS"/>
                <a:cs typeface="Trebuchet MS"/>
              </a:rPr>
              <a:t> </a:t>
            </a:r>
            <a:r>
              <a:rPr sz="2500" spc="-45" dirty="0">
                <a:solidFill>
                  <a:srgbClr val="292959"/>
                </a:solidFill>
                <a:latin typeface="Trebuchet MS"/>
                <a:cs typeface="Trebuchet MS"/>
              </a:rPr>
              <a:t>declaration</a:t>
            </a:r>
            <a:r>
              <a:rPr sz="2500" spc="-114" dirty="0">
                <a:solidFill>
                  <a:srgbClr val="292959"/>
                </a:solidFill>
                <a:latin typeface="Trebuchet MS"/>
                <a:cs typeface="Trebuchet MS"/>
              </a:rPr>
              <a:t> </a:t>
            </a:r>
            <a:r>
              <a:rPr sz="2500" dirty="0">
                <a:solidFill>
                  <a:srgbClr val="292959"/>
                </a:solidFill>
                <a:latin typeface="Trebuchet MS"/>
                <a:cs typeface="Trebuchet MS"/>
              </a:rPr>
              <a:t>of</a:t>
            </a:r>
            <a:r>
              <a:rPr sz="2500" spc="-110" dirty="0">
                <a:solidFill>
                  <a:srgbClr val="292959"/>
                </a:solidFill>
                <a:latin typeface="Trebuchet MS"/>
                <a:cs typeface="Trebuchet MS"/>
              </a:rPr>
              <a:t> </a:t>
            </a:r>
            <a:r>
              <a:rPr sz="2500" spc="-140" dirty="0">
                <a:solidFill>
                  <a:srgbClr val="292959"/>
                </a:solidFill>
                <a:latin typeface="Trebuchet MS"/>
                <a:cs typeface="Trebuchet MS"/>
              </a:rPr>
              <a:t>trust</a:t>
            </a:r>
            <a:r>
              <a:rPr sz="2500" spc="-80" dirty="0">
                <a:solidFill>
                  <a:srgbClr val="292959"/>
                </a:solidFill>
                <a:latin typeface="Trebuchet MS"/>
                <a:cs typeface="Trebuchet MS"/>
              </a:rPr>
              <a:t> </a:t>
            </a:r>
            <a:r>
              <a:rPr sz="2500" spc="-25" dirty="0">
                <a:solidFill>
                  <a:srgbClr val="292959"/>
                </a:solidFill>
                <a:latin typeface="Trebuchet MS"/>
                <a:cs typeface="Trebuchet MS"/>
              </a:rPr>
              <a:t>is </a:t>
            </a:r>
            <a:r>
              <a:rPr sz="2500" spc="-55" dirty="0">
                <a:solidFill>
                  <a:srgbClr val="292959"/>
                </a:solidFill>
                <a:latin typeface="Trebuchet MS"/>
                <a:cs typeface="Trebuchet MS"/>
              </a:rPr>
              <a:t>indicated.</a:t>
            </a:r>
            <a:r>
              <a:rPr sz="2500" spc="-120" dirty="0">
                <a:solidFill>
                  <a:srgbClr val="292959"/>
                </a:solidFill>
                <a:latin typeface="Trebuchet MS"/>
                <a:cs typeface="Trebuchet MS"/>
              </a:rPr>
              <a:t> </a:t>
            </a:r>
            <a:r>
              <a:rPr sz="2500" spc="-10" dirty="0">
                <a:solidFill>
                  <a:srgbClr val="292959"/>
                </a:solidFill>
                <a:latin typeface="Trebuchet MS"/>
                <a:cs typeface="Trebuchet MS"/>
              </a:rPr>
              <a:t>Alan</a:t>
            </a:r>
            <a:r>
              <a:rPr sz="2500" spc="-120" dirty="0">
                <a:solidFill>
                  <a:srgbClr val="292959"/>
                </a:solidFill>
                <a:latin typeface="Trebuchet MS"/>
                <a:cs typeface="Trebuchet MS"/>
              </a:rPr>
              <a:t> </a:t>
            </a:r>
            <a:r>
              <a:rPr sz="2500" dirty="0">
                <a:solidFill>
                  <a:srgbClr val="292959"/>
                </a:solidFill>
                <a:latin typeface="Trebuchet MS"/>
                <a:cs typeface="Trebuchet MS"/>
              </a:rPr>
              <a:t>does</a:t>
            </a:r>
            <a:r>
              <a:rPr sz="2500" spc="-114" dirty="0">
                <a:solidFill>
                  <a:srgbClr val="292959"/>
                </a:solidFill>
                <a:latin typeface="Trebuchet MS"/>
                <a:cs typeface="Trebuchet MS"/>
              </a:rPr>
              <a:t> </a:t>
            </a:r>
            <a:r>
              <a:rPr sz="2500" spc="-70" dirty="0">
                <a:solidFill>
                  <a:srgbClr val="292959"/>
                </a:solidFill>
                <a:latin typeface="Trebuchet MS"/>
                <a:cs typeface="Trebuchet MS"/>
              </a:rPr>
              <a:t>not</a:t>
            </a:r>
            <a:r>
              <a:rPr sz="2500" spc="-120" dirty="0">
                <a:solidFill>
                  <a:srgbClr val="292959"/>
                </a:solidFill>
                <a:latin typeface="Trebuchet MS"/>
                <a:cs typeface="Trebuchet MS"/>
              </a:rPr>
              <a:t> </a:t>
            </a:r>
            <a:r>
              <a:rPr sz="2500" dirty="0">
                <a:solidFill>
                  <a:srgbClr val="292959"/>
                </a:solidFill>
                <a:latin typeface="Trebuchet MS"/>
                <a:cs typeface="Trebuchet MS"/>
              </a:rPr>
              <a:t>appear</a:t>
            </a:r>
            <a:r>
              <a:rPr sz="2500" spc="-114" dirty="0">
                <a:solidFill>
                  <a:srgbClr val="292959"/>
                </a:solidFill>
                <a:latin typeface="Trebuchet MS"/>
                <a:cs typeface="Trebuchet MS"/>
              </a:rPr>
              <a:t> </a:t>
            </a:r>
            <a:r>
              <a:rPr sz="2500" spc="-35" dirty="0">
                <a:solidFill>
                  <a:srgbClr val="292959"/>
                </a:solidFill>
                <a:latin typeface="Trebuchet MS"/>
                <a:cs typeface="Trebuchet MS"/>
              </a:rPr>
              <a:t>to</a:t>
            </a:r>
            <a:r>
              <a:rPr sz="2500" spc="-120" dirty="0">
                <a:solidFill>
                  <a:srgbClr val="292959"/>
                </a:solidFill>
                <a:latin typeface="Trebuchet MS"/>
                <a:cs typeface="Trebuchet MS"/>
              </a:rPr>
              <a:t> </a:t>
            </a:r>
            <a:r>
              <a:rPr sz="2500" spc="-25" dirty="0">
                <a:solidFill>
                  <a:srgbClr val="292959"/>
                </a:solidFill>
                <a:latin typeface="Trebuchet MS"/>
                <a:cs typeface="Trebuchet MS"/>
              </a:rPr>
              <a:t>have</a:t>
            </a:r>
            <a:r>
              <a:rPr sz="2500" spc="-114" dirty="0">
                <a:solidFill>
                  <a:srgbClr val="292959"/>
                </a:solidFill>
                <a:latin typeface="Trebuchet MS"/>
                <a:cs typeface="Trebuchet MS"/>
              </a:rPr>
              <a:t> </a:t>
            </a:r>
            <a:r>
              <a:rPr sz="2500" spc="-10" dirty="0">
                <a:solidFill>
                  <a:srgbClr val="292959"/>
                </a:solidFill>
                <a:latin typeface="Trebuchet MS"/>
                <a:cs typeface="Trebuchet MS"/>
              </a:rPr>
              <a:t>recorded </a:t>
            </a:r>
            <a:r>
              <a:rPr sz="2500" spc="-90" dirty="0">
                <a:solidFill>
                  <a:srgbClr val="292959"/>
                </a:solidFill>
                <a:latin typeface="Trebuchet MS"/>
                <a:cs typeface="Trebuchet MS"/>
              </a:rPr>
              <a:t>intentions</a:t>
            </a:r>
            <a:r>
              <a:rPr sz="2500" spc="-80" dirty="0">
                <a:solidFill>
                  <a:srgbClr val="292959"/>
                </a:solidFill>
                <a:latin typeface="Trebuchet MS"/>
                <a:cs typeface="Trebuchet MS"/>
              </a:rPr>
              <a:t> </a:t>
            </a:r>
            <a:r>
              <a:rPr sz="2500" dirty="0">
                <a:solidFill>
                  <a:srgbClr val="292959"/>
                </a:solidFill>
                <a:latin typeface="Trebuchet MS"/>
                <a:cs typeface="Trebuchet MS"/>
              </a:rPr>
              <a:t>as</a:t>
            </a:r>
            <a:r>
              <a:rPr sz="2500" spc="-80" dirty="0">
                <a:solidFill>
                  <a:srgbClr val="292959"/>
                </a:solidFill>
                <a:latin typeface="Trebuchet MS"/>
                <a:cs typeface="Trebuchet MS"/>
              </a:rPr>
              <a:t> </a:t>
            </a:r>
            <a:r>
              <a:rPr sz="2500" spc="-35" dirty="0">
                <a:solidFill>
                  <a:srgbClr val="292959"/>
                </a:solidFill>
                <a:latin typeface="Trebuchet MS"/>
                <a:cs typeface="Trebuchet MS"/>
              </a:rPr>
              <a:t>to</a:t>
            </a:r>
            <a:r>
              <a:rPr sz="2500" spc="-80" dirty="0">
                <a:solidFill>
                  <a:srgbClr val="292959"/>
                </a:solidFill>
                <a:latin typeface="Trebuchet MS"/>
                <a:cs typeface="Trebuchet MS"/>
              </a:rPr>
              <a:t> </a:t>
            </a:r>
            <a:r>
              <a:rPr sz="2500" spc="-90" dirty="0">
                <a:solidFill>
                  <a:srgbClr val="292959"/>
                </a:solidFill>
                <a:latin typeface="Trebuchet MS"/>
                <a:cs typeface="Trebuchet MS"/>
              </a:rPr>
              <a:t>division</a:t>
            </a:r>
            <a:r>
              <a:rPr sz="2500" spc="-80" dirty="0">
                <a:solidFill>
                  <a:srgbClr val="292959"/>
                </a:solidFill>
                <a:latin typeface="Trebuchet MS"/>
                <a:cs typeface="Trebuchet MS"/>
              </a:rPr>
              <a:t> </a:t>
            </a:r>
            <a:r>
              <a:rPr sz="2500" dirty="0">
                <a:solidFill>
                  <a:srgbClr val="292959"/>
                </a:solidFill>
                <a:latin typeface="Trebuchet MS"/>
                <a:cs typeface="Trebuchet MS"/>
              </a:rPr>
              <a:t>of</a:t>
            </a:r>
            <a:r>
              <a:rPr sz="2500" spc="-80" dirty="0">
                <a:solidFill>
                  <a:srgbClr val="292959"/>
                </a:solidFill>
                <a:latin typeface="Trebuchet MS"/>
                <a:cs typeface="Trebuchet MS"/>
              </a:rPr>
              <a:t> </a:t>
            </a:r>
            <a:r>
              <a:rPr sz="2500" spc="-45" dirty="0">
                <a:solidFill>
                  <a:srgbClr val="292959"/>
                </a:solidFill>
                <a:latin typeface="Trebuchet MS"/>
                <a:cs typeface="Trebuchet MS"/>
              </a:rPr>
              <a:t>beneficial</a:t>
            </a:r>
            <a:r>
              <a:rPr sz="2500" spc="-80" dirty="0">
                <a:solidFill>
                  <a:srgbClr val="292959"/>
                </a:solidFill>
                <a:latin typeface="Trebuchet MS"/>
                <a:cs typeface="Trebuchet MS"/>
              </a:rPr>
              <a:t> </a:t>
            </a:r>
            <a:r>
              <a:rPr sz="2500" spc="-105" dirty="0">
                <a:solidFill>
                  <a:srgbClr val="292959"/>
                </a:solidFill>
                <a:latin typeface="Trebuchet MS"/>
                <a:cs typeface="Trebuchet MS"/>
              </a:rPr>
              <a:t>interest</a:t>
            </a:r>
            <a:r>
              <a:rPr sz="2500" spc="-80" dirty="0">
                <a:solidFill>
                  <a:srgbClr val="292959"/>
                </a:solidFill>
                <a:latin typeface="Trebuchet MS"/>
                <a:cs typeface="Trebuchet MS"/>
              </a:rPr>
              <a:t> </a:t>
            </a:r>
            <a:r>
              <a:rPr sz="2500" spc="-120" dirty="0">
                <a:solidFill>
                  <a:srgbClr val="292959"/>
                </a:solidFill>
                <a:latin typeface="Trebuchet MS"/>
                <a:cs typeface="Trebuchet MS"/>
              </a:rPr>
              <a:t>in</a:t>
            </a:r>
            <a:r>
              <a:rPr sz="2500" spc="-80" dirty="0">
                <a:solidFill>
                  <a:srgbClr val="292959"/>
                </a:solidFill>
                <a:latin typeface="Trebuchet MS"/>
                <a:cs typeface="Trebuchet MS"/>
              </a:rPr>
              <a:t> </a:t>
            </a:r>
            <a:r>
              <a:rPr sz="2500" spc="-25" dirty="0">
                <a:solidFill>
                  <a:srgbClr val="292959"/>
                </a:solidFill>
                <a:latin typeface="Trebuchet MS"/>
                <a:cs typeface="Trebuchet MS"/>
              </a:rPr>
              <a:t>the </a:t>
            </a:r>
            <a:r>
              <a:rPr sz="2500" spc="-90" dirty="0">
                <a:solidFill>
                  <a:srgbClr val="292959"/>
                </a:solidFill>
                <a:latin typeface="Trebuchet MS"/>
                <a:cs typeface="Trebuchet MS"/>
              </a:rPr>
              <a:t>property</a:t>
            </a:r>
            <a:r>
              <a:rPr sz="2500" spc="-75" dirty="0">
                <a:solidFill>
                  <a:srgbClr val="292959"/>
                </a:solidFill>
                <a:latin typeface="Trebuchet MS"/>
                <a:cs typeface="Trebuchet MS"/>
              </a:rPr>
              <a:t> </a:t>
            </a:r>
            <a:r>
              <a:rPr sz="2500" spc="-120" dirty="0">
                <a:solidFill>
                  <a:srgbClr val="292959"/>
                </a:solidFill>
                <a:latin typeface="Trebuchet MS"/>
                <a:cs typeface="Trebuchet MS"/>
              </a:rPr>
              <a:t>in</a:t>
            </a:r>
            <a:r>
              <a:rPr sz="2500" spc="-75" dirty="0">
                <a:solidFill>
                  <a:srgbClr val="292959"/>
                </a:solidFill>
                <a:latin typeface="Trebuchet MS"/>
                <a:cs typeface="Trebuchet MS"/>
              </a:rPr>
              <a:t> </a:t>
            </a:r>
            <a:r>
              <a:rPr sz="2500" spc="105" dirty="0">
                <a:solidFill>
                  <a:srgbClr val="292959"/>
                </a:solidFill>
                <a:latin typeface="Trebuchet MS"/>
                <a:cs typeface="Trebuchet MS"/>
              </a:rPr>
              <a:t>a</a:t>
            </a:r>
            <a:r>
              <a:rPr sz="2500" spc="-70" dirty="0">
                <a:solidFill>
                  <a:srgbClr val="292959"/>
                </a:solidFill>
                <a:latin typeface="Trebuchet MS"/>
                <a:cs typeface="Trebuchet MS"/>
              </a:rPr>
              <a:t> </a:t>
            </a:r>
            <a:r>
              <a:rPr sz="2500" dirty="0">
                <a:solidFill>
                  <a:srgbClr val="292959"/>
                </a:solidFill>
                <a:latin typeface="Trebuchet MS"/>
                <a:cs typeface="Trebuchet MS"/>
              </a:rPr>
              <a:t>signed</a:t>
            </a:r>
            <a:r>
              <a:rPr sz="2500" spc="-75" dirty="0">
                <a:solidFill>
                  <a:srgbClr val="292959"/>
                </a:solidFill>
                <a:latin typeface="Trebuchet MS"/>
                <a:cs typeface="Trebuchet MS"/>
              </a:rPr>
              <a:t> </a:t>
            </a:r>
            <a:r>
              <a:rPr sz="2500" spc="-130" dirty="0">
                <a:solidFill>
                  <a:srgbClr val="292959"/>
                </a:solidFill>
                <a:latin typeface="Trebuchet MS"/>
                <a:cs typeface="Trebuchet MS"/>
              </a:rPr>
              <a:t>written</a:t>
            </a:r>
            <a:r>
              <a:rPr sz="2500" spc="-75" dirty="0">
                <a:solidFill>
                  <a:srgbClr val="292959"/>
                </a:solidFill>
                <a:latin typeface="Trebuchet MS"/>
                <a:cs typeface="Trebuchet MS"/>
              </a:rPr>
              <a:t> </a:t>
            </a:r>
            <a:r>
              <a:rPr sz="2500" spc="-10" dirty="0">
                <a:solidFill>
                  <a:srgbClr val="292959"/>
                </a:solidFill>
                <a:latin typeface="Trebuchet MS"/>
                <a:cs typeface="Trebuchet MS"/>
              </a:rPr>
              <a:t>document.</a:t>
            </a:r>
            <a:endParaRPr sz="2500">
              <a:latin typeface="Trebuchet MS"/>
              <a:cs typeface="Trebuchet MS"/>
            </a:endParaRPr>
          </a:p>
          <a:p>
            <a:pPr marL="551815" marR="170815">
              <a:lnSpc>
                <a:spcPct val="114999"/>
              </a:lnSpc>
              <a:tabLst>
                <a:tab pos="2449195" algn="l"/>
              </a:tabLst>
            </a:pPr>
            <a:r>
              <a:rPr sz="2500" b="1" spc="-10" dirty="0">
                <a:solidFill>
                  <a:srgbClr val="292959"/>
                </a:solidFill>
                <a:latin typeface="Trebuchet MS"/>
                <a:cs typeface="Trebuchet MS"/>
              </a:rPr>
              <a:t>Conclusion</a:t>
            </a:r>
            <a:r>
              <a:rPr sz="2500" spc="-10" dirty="0">
                <a:solidFill>
                  <a:srgbClr val="292959"/>
                </a:solidFill>
                <a:latin typeface="Trebuchet MS"/>
                <a:cs typeface="Trebuchet MS"/>
              </a:rPr>
              <a:t>:</a:t>
            </a:r>
            <a:r>
              <a:rPr sz="2500" dirty="0">
                <a:solidFill>
                  <a:srgbClr val="292959"/>
                </a:solidFill>
                <a:latin typeface="Trebuchet MS"/>
                <a:cs typeface="Trebuchet MS"/>
              </a:rPr>
              <a:t>	</a:t>
            </a:r>
            <a:r>
              <a:rPr sz="2500" spc="-140" dirty="0">
                <a:solidFill>
                  <a:srgbClr val="292959"/>
                </a:solidFill>
                <a:latin typeface="Trebuchet MS"/>
                <a:cs typeface="Trebuchet MS"/>
              </a:rPr>
              <a:t>Beryl</a:t>
            </a:r>
            <a:r>
              <a:rPr sz="2500" spc="-80" dirty="0">
                <a:solidFill>
                  <a:srgbClr val="292959"/>
                </a:solidFill>
                <a:latin typeface="Trebuchet MS"/>
                <a:cs typeface="Trebuchet MS"/>
              </a:rPr>
              <a:t> </a:t>
            </a:r>
            <a:r>
              <a:rPr sz="2500" spc="-20" dirty="0">
                <a:solidFill>
                  <a:srgbClr val="292959"/>
                </a:solidFill>
                <a:latin typeface="Trebuchet MS"/>
                <a:cs typeface="Trebuchet MS"/>
              </a:rPr>
              <a:t>cannot</a:t>
            </a:r>
            <a:r>
              <a:rPr sz="2500" spc="-120" dirty="0">
                <a:solidFill>
                  <a:srgbClr val="292959"/>
                </a:solidFill>
                <a:latin typeface="Trebuchet MS"/>
                <a:cs typeface="Trebuchet MS"/>
              </a:rPr>
              <a:t> </a:t>
            </a:r>
            <a:r>
              <a:rPr sz="2500" spc="-60" dirty="0">
                <a:solidFill>
                  <a:srgbClr val="292959"/>
                </a:solidFill>
                <a:latin typeface="Trebuchet MS"/>
                <a:cs typeface="Trebuchet MS"/>
              </a:rPr>
              <a:t>establish</a:t>
            </a:r>
            <a:r>
              <a:rPr sz="2500" spc="-100" dirty="0">
                <a:solidFill>
                  <a:srgbClr val="292959"/>
                </a:solidFill>
                <a:latin typeface="Trebuchet MS"/>
                <a:cs typeface="Trebuchet MS"/>
              </a:rPr>
              <a:t> </a:t>
            </a:r>
            <a:r>
              <a:rPr sz="2500" spc="-80" dirty="0">
                <a:solidFill>
                  <a:srgbClr val="292959"/>
                </a:solidFill>
                <a:latin typeface="Trebuchet MS"/>
                <a:cs typeface="Trebuchet MS"/>
              </a:rPr>
              <a:t>that</a:t>
            </a:r>
            <a:r>
              <a:rPr sz="2500" spc="-100" dirty="0">
                <a:solidFill>
                  <a:srgbClr val="292959"/>
                </a:solidFill>
                <a:latin typeface="Trebuchet MS"/>
                <a:cs typeface="Trebuchet MS"/>
              </a:rPr>
              <a:t> </a:t>
            </a:r>
            <a:r>
              <a:rPr sz="2500" spc="-10" dirty="0">
                <a:solidFill>
                  <a:srgbClr val="292959"/>
                </a:solidFill>
                <a:latin typeface="Trebuchet MS"/>
                <a:cs typeface="Trebuchet MS"/>
              </a:rPr>
              <a:t>she</a:t>
            </a:r>
            <a:r>
              <a:rPr sz="2500" spc="-100" dirty="0">
                <a:solidFill>
                  <a:srgbClr val="292959"/>
                </a:solidFill>
                <a:latin typeface="Trebuchet MS"/>
                <a:cs typeface="Trebuchet MS"/>
              </a:rPr>
              <a:t> </a:t>
            </a:r>
            <a:r>
              <a:rPr sz="2500" dirty="0">
                <a:solidFill>
                  <a:srgbClr val="292959"/>
                </a:solidFill>
                <a:latin typeface="Trebuchet MS"/>
                <a:cs typeface="Trebuchet MS"/>
              </a:rPr>
              <a:t>has</a:t>
            </a:r>
            <a:r>
              <a:rPr sz="2500" spc="-100" dirty="0">
                <a:solidFill>
                  <a:srgbClr val="292959"/>
                </a:solidFill>
                <a:latin typeface="Trebuchet MS"/>
                <a:cs typeface="Trebuchet MS"/>
              </a:rPr>
              <a:t> </a:t>
            </a:r>
            <a:r>
              <a:rPr sz="2500" spc="55" dirty="0">
                <a:solidFill>
                  <a:srgbClr val="292959"/>
                </a:solidFill>
                <a:latin typeface="Trebuchet MS"/>
                <a:cs typeface="Trebuchet MS"/>
              </a:rPr>
              <a:t>a </a:t>
            </a:r>
            <a:r>
              <a:rPr sz="2500" spc="-45" dirty="0">
                <a:solidFill>
                  <a:srgbClr val="292959"/>
                </a:solidFill>
                <a:latin typeface="Trebuchet MS"/>
                <a:cs typeface="Trebuchet MS"/>
              </a:rPr>
              <a:t>beneficial</a:t>
            </a:r>
            <a:r>
              <a:rPr sz="2500" spc="-114" dirty="0">
                <a:solidFill>
                  <a:srgbClr val="292959"/>
                </a:solidFill>
                <a:latin typeface="Trebuchet MS"/>
                <a:cs typeface="Trebuchet MS"/>
              </a:rPr>
              <a:t> </a:t>
            </a:r>
            <a:r>
              <a:rPr sz="2500" spc="-105" dirty="0">
                <a:solidFill>
                  <a:srgbClr val="292959"/>
                </a:solidFill>
                <a:latin typeface="Trebuchet MS"/>
                <a:cs typeface="Trebuchet MS"/>
              </a:rPr>
              <a:t>interest</a:t>
            </a:r>
            <a:r>
              <a:rPr sz="2500" spc="-85" dirty="0">
                <a:solidFill>
                  <a:srgbClr val="292959"/>
                </a:solidFill>
                <a:latin typeface="Trebuchet MS"/>
                <a:cs typeface="Trebuchet MS"/>
              </a:rPr>
              <a:t> </a:t>
            </a:r>
            <a:r>
              <a:rPr sz="2500" spc="-60" dirty="0">
                <a:solidFill>
                  <a:srgbClr val="292959"/>
                </a:solidFill>
                <a:latin typeface="Trebuchet MS"/>
                <a:cs typeface="Trebuchet MS"/>
              </a:rPr>
              <a:t>by</a:t>
            </a:r>
            <a:r>
              <a:rPr sz="2500" spc="-90" dirty="0">
                <a:solidFill>
                  <a:srgbClr val="292959"/>
                </a:solidFill>
                <a:latin typeface="Trebuchet MS"/>
                <a:cs typeface="Trebuchet MS"/>
              </a:rPr>
              <a:t> </a:t>
            </a:r>
            <a:r>
              <a:rPr sz="2500" spc="-140" dirty="0">
                <a:solidFill>
                  <a:srgbClr val="292959"/>
                </a:solidFill>
                <a:latin typeface="Trebuchet MS"/>
                <a:cs typeface="Trebuchet MS"/>
              </a:rPr>
              <a:t>virtue</a:t>
            </a:r>
            <a:r>
              <a:rPr sz="2500" spc="-80" dirty="0">
                <a:solidFill>
                  <a:srgbClr val="292959"/>
                </a:solidFill>
                <a:latin typeface="Trebuchet MS"/>
                <a:cs typeface="Trebuchet MS"/>
              </a:rPr>
              <a:t> </a:t>
            </a:r>
            <a:r>
              <a:rPr sz="2500" dirty="0">
                <a:solidFill>
                  <a:srgbClr val="292959"/>
                </a:solidFill>
                <a:latin typeface="Trebuchet MS"/>
                <a:cs typeface="Trebuchet MS"/>
              </a:rPr>
              <a:t>of</a:t>
            </a:r>
            <a:r>
              <a:rPr sz="2500" spc="-95" dirty="0">
                <a:solidFill>
                  <a:srgbClr val="292959"/>
                </a:solidFill>
                <a:latin typeface="Trebuchet MS"/>
                <a:cs typeface="Trebuchet MS"/>
              </a:rPr>
              <a:t> </a:t>
            </a:r>
            <a:r>
              <a:rPr sz="2500" dirty="0">
                <a:solidFill>
                  <a:srgbClr val="292959"/>
                </a:solidFill>
                <a:latin typeface="Trebuchet MS"/>
                <a:cs typeface="Trebuchet MS"/>
              </a:rPr>
              <a:t>an</a:t>
            </a:r>
            <a:r>
              <a:rPr sz="2500" spc="-90" dirty="0">
                <a:solidFill>
                  <a:srgbClr val="292959"/>
                </a:solidFill>
                <a:latin typeface="Trebuchet MS"/>
                <a:cs typeface="Trebuchet MS"/>
              </a:rPr>
              <a:t> </a:t>
            </a:r>
            <a:r>
              <a:rPr sz="2500" spc="-45" dirty="0">
                <a:solidFill>
                  <a:srgbClr val="292959"/>
                </a:solidFill>
                <a:latin typeface="Trebuchet MS"/>
                <a:cs typeface="Trebuchet MS"/>
              </a:rPr>
              <a:t>express</a:t>
            </a:r>
            <a:r>
              <a:rPr sz="2500" spc="-95" dirty="0">
                <a:solidFill>
                  <a:srgbClr val="292959"/>
                </a:solidFill>
                <a:latin typeface="Trebuchet MS"/>
                <a:cs typeface="Trebuchet MS"/>
              </a:rPr>
              <a:t> </a:t>
            </a:r>
            <a:r>
              <a:rPr sz="2500" spc="-45" dirty="0">
                <a:solidFill>
                  <a:srgbClr val="292959"/>
                </a:solidFill>
                <a:latin typeface="Trebuchet MS"/>
                <a:cs typeface="Trebuchet MS"/>
              </a:rPr>
              <a:t>declaration</a:t>
            </a:r>
            <a:r>
              <a:rPr sz="2500" spc="-90" dirty="0">
                <a:solidFill>
                  <a:srgbClr val="292959"/>
                </a:solidFill>
                <a:latin typeface="Trebuchet MS"/>
                <a:cs typeface="Trebuchet MS"/>
              </a:rPr>
              <a:t> </a:t>
            </a:r>
            <a:r>
              <a:rPr sz="2500" spc="-25" dirty="0">
                <a:solidFill>
                  <a:srgbClr val="292959"/>
                </a:solidFill>
                <a:latin typeface="Trebuchet MS"/>
                <a:cs typeface="Trebuchet MS"/>
              </a:rPr>
              <a:t>of </a:t>
            </a:r>
            <a:r>
              <a:rPr sz="2500" spc="-10" dirty="0">
                <a:solidFill>
                  <a:srgbClr val="292959"/>
                </a:solidFill>
                <a:latin typeface="Trebuchet MS"/>
                <a:cs typeface="Trebuchet MS"/>
              </a:rPr>
              <a:t>trust.</a:t>
            </a:r>
            <a:endParaRPr sz="2500">
              <a:latin typeface="Trebuchet MS"/>
              <a:cs typeface="Trebuchet MS"/>
            </a:endParaRPr>
          </a:p>
          <a:p>
            <a:pPr marL="12700" marR="894715">
              <a:lnSpc>
                <a:spcPct val="114999"/>
              </a:lnSpc>
            </a:pPr>
            <a:r>
              <a:rPr sz="2500" b="1" spc="-60" dirty="0">
                <a:solidFill>
                  <a:srgbClr val="292959"/>
                </a:solidFill>
                <a:latin typeface="Trebuchet MS"/>
                <a:cs typeface="Trebuchet MS"/>
              </a:rPr>
              <a:t>In</a:t>
            </a:r>
            <a:r>
              <a:rPr sz="2500" b="1" spc="-120" dirty="0">
                <a:solidFill>
                  <a:srgbClr val="292959"/>
                </a:solidFill>
                <a:latin typeface="Trebuchet MS"/>
                <a:cs typeface="Trebuchet MS"/>
              </a:rPr>
              <a:t> </a:t>
            </a:r>
            <a:r>
              <a:rPr sz="2500" b="1" spc="-80" dirty="0">
                <a:solidFill>
                  <a:srgbClr val="292959"/>
                </a:solidFill>
                <a:latin typeface="Trebuchet MS"/>
                <a:cs typeface="Trebuchet MS"/>
              </a:rPr>
              <a:t>your</a:t>
            </a:r>
            <a:r>
              <a:rPr sz="2500" b="1" spc="-120" dirty="0">
                <a:solidFill>
                  <a:srgbClr val="292959"/>
                </a:solidFill>
                <a:latin typeface="Trebuchet MS"/>
                <a:cs typeface="Trebuchet MS"/>
              </a:rPr>
              <a:t> </a:t>
            </a:r>
            <a:r>
              <a:rPr sz="2500" b="1" dirty="0">
                <a:solidFill>
                  <a:srgbClr val="292959"/>
                </a:solidFill>
                <a:latin typeface="Trebuchet MS"/>
                <a:cs typeface="Trebuchet MS"/>
              </a:rPr>
              <a:t>answer</a:t>
            </a:r>
            <a:r>
              <a:rPr sz="2500" b="1" spc="-120" dirty="0">
                <a:solidFill>
                  <a:srgbClr val="292959"/>
                </a:solidFill>
                <a:latin typeface="Trebuchet MS"/>
                <a:cs typeface="Trebuchet MS"/>
              </a:rPr>
              <a:t> </a:t>
            </a:r>
            <a:r>
              <a:rPr sz="2500" b="1" spc="-60" dirty="0">
                <a:solidFill>
                  <a:srgbClr val="292959"/>
                </a:solidFill>
                <a:latin typeface="Trebuchet MS"/>
                <a:cs typeface="Trebuchet MS"/>
              </a:rPr>
              <a:t>you</a:t>
            </a:r>
            <a:r>
              <a:rPr sz="2500" b="1" spc="-120" dirty="0">
                <a:solidFill>
                  <a:srgbClr val="292959"/>
                </a:solidFill>
                <a:latin typeface="Trebuchet MS"/>
                <a:cs typeface="Trebuchet MS"/>
              </a:rPr>
              <a:t> </a:t>
            </a:r>
            <a:r>
              <a:rPr sz="2500" b="1" dirty="0">
                <a:solidFill>
                  <a:srgbClr val="292959"/>
                </a:solidFill>
                <a:latin typeface="Trebuchet MS"/>
                <a:cs typeface="Trebuchet MS"/>
              </a:rPr>
              <a:t>would</a:t>
            </a:r>
            <a:r>
              <a:rPr sz="2500" b="1" spc="-114" dirty="0">
                <a:solidFill>
                  <a:srgbClr val="292959"/>
                </a:solidFill>
                <a:latin typeface="Trebuchet MS"/>
                <a:cs typeface="Trebuchet MS"/>
              </a:rPr>
              <a:t> </a:t>
            </a:r>
            <a:r>
              <a:rPr sz="2500" b="1" spc="-70" dirty="0">
                <a:solidFill>
                  <a:srgbClr val="292959"/>
                </a:solidFill>
                <a:latin typeface="Trebuchet MS"/>
                <a:cs typeface="Trebuchet MS"/>
              </a:rPr>
              <a:t>write</a:t>
            </a:r>
            <a:r>
              <a:rPr sz="2500" b="1" spc="-120" dirty="0">
                <a:solidFill>
                  <a:srgbClr val="292959"/>
                </a:solidFill>
                <a:latin typeface="Trebuchet MS"/>
                <a:cs typeface="Trebuchet MS"/>
              </a:rPr>
              <a:t> </a:t>
            </a:r>
            <a:r>
              <a:rPr sz="2500" b="1" spc="-20" dirty="0">
                <a:solidFill>
                  <a:srgbClr val="292959"/>
                </a:solidFill>
                <a:latin typeface="Trebuchet MS"/>
                <a:cs typeface="Trebuchet MS"/>
              </a:rPr>
              <a:t>this</a:t>
            </a:r>
            <a:r>
              <a:rPr sz="2500" b="1" spc="-120" dirty="0">
                <a:solidFill>
                  <a:srgbClr val="292959"/>
                </a:solidFill>
                <a:latin typeface="Trebuchet MS"/>
                <a:cs typeface="Trebuchet MS"/>
              </a:rPr>
              <a:t> </a:t>
            </a:r>
            <a:r>
              <a:rPr sz="2500" b="1" dirty="0">
                <a:solidFill>
                  <a:srgbClr val="292959"/>
                </a:solidFill>
                <a:latin typeface="Trebuchet MS"/>
                <a:cs typeface="Trebuchet MS"/>
              </a:rPr>
              <a:t>up</a:t>
            </a:r>
            <a:r>
              <a:rPr sz="2500" b="1" spc="-120" dirty="0">
                <a:solidFill>
                  <a:srgbClr val="292959"/>
                </a:solidFill>
                <a:latin typeface="Trebuchet MS"/>
                <a:cs typeface="Trebuchet MS"/>
              </a:rPr>
              <a:t> </a:t>
            </a:r>
            <a:r>
              <a:rPr sz="2500" b="1" spc="180" dirty="0">
                <a:solidFill>
                  <a:srgbClr val="292959"/>
                </a:solidFill>
                <a:latin typeface="Trebuchet MS"/>
                <a:cs typeface="Trebuchet MS"/>
              </a:rPr>
              <a:t>as</a:t>
            </a:r>
            <a:r>
              <a:rPr sz="2500" b="1" spc="-114" dirty="0">
                <a:solidFill>
                  <a:srgbClr val="292959"/>
                </a:solidFill>
                <a:latin typeface="Trebuchet MS"/>
                <a:cs typeface="Trebuchet MS"/>
              </a:rPr>
              <a:t> </a:t>
            </a:r>
            <a:r>
              <a:rPr sz="2500" b="1" spc="185" dirty="0">
                <a:solidFill>
                  <a:srgbClr val="292959"/>
                </a:solidFill>
                <a:latin typeface="Trebuchet MS"/>
                <a:cs typeface="Trebuchet MS"/>
              </a:rPr>
              <a:t>a</a:t>
            </a:r>
            <a:r>
              <a:rPr sz="2500" b="1" spc="-120" dirty="0">
                <a:solidFill>
                  <a:srgbClr val="292959"/>
                </a:solidFill>
                <a:latin typeface="Trebuchet MS"/>
                <a:cs typeface="Trebuchet MS"/>
              </a:rPr>
              <a:t> </a:t>
            </a:r>
            <a:r>
              <a:rPr sz="2500" b="1" spc="-10" dirty="0">
                <a:solidFill>
                  <a:srgbClr val="292959"/>
                </a:solidFill>
                <a:latin typeface="Trebuchet MS"/>
                <a:cs typeface="Trebuchet MS"/>
              </a:rPr>
              <a:t>single </a:t>
            </a:r>
            <a:r>
              <a:rPr sz="2500" b="1" dirty="0">
                <a:solidFill>
                  <a:srgbClr val="292959"/>
                </a:solidFill>
                <a:latin typeface="Trebuchet MS"/>
                <a:cs typeface="Trebuchet MS"/>
              </a:rPr>
              <a:t>paragraph.</a:t>
            </a:r>
            <a:r>
              <a:rPr sz="2500" b="1" spc="-75" dirty="0">
                <a:solidFill>
                  <a:srgbClr val="292959"/>
                </a:solidFill>
                <a:latin typeface="Trebuchet MS"/>
                <a:cs typeface="Trebuchet MS"/>
              </a:rPr>
              <a:t> </a:t>
            </a:r>
            <a:r>
              <a:rPr sz="2500" b="1" spc="-50" dirty="0">
                <a:solidFill>
                  <a:srgbClr val="292959"/>
                </a:solidFill>
                <a:latin typeface="Trebuchet MS"/>
                <a:cs typeface="Trebuchet MS"/>
              </a:rPr>
              <a:t>Not</a:t>
            </a:r>
            <a:r>
              <a:rPr sz="2500" b="1" spc="-70" dirty="0">
                <a:solidFill>
                  <a:srgbClr val="292959"/>
                </a:solidFill>
                <a:latin typeface="Trebuchet MS"/>
                <a:cs typeface="Trebuchet MS"/>
              </a:rPr>
              <a:t> </a:t>
            </a:r>
            <a:r>
              <a:rPr sz="2500" b="1" spc="-45" dirty="0">
                <a:solidFill>
                  <a:srgbClr val="292959"/>
                </a:solidFill>
                <a:latin typeface="Trebuchet MS"/>
                <a:cs typeface="Trebuchet MS"/>
              </a:rPr>
              <a:t>bullet</a:t>
            </a:r>
            <a:r>
              <a:rPr sz="2500" b="1" spc="-70" dirty="0">
                <a:solidFill>
                  <a:srgbClr val="292959"/>
                </a:solidFill>
                <a:latin typeface="Trebuchet MS"/>
                <a:cs typeface="Trebuchet MS"/>
              </a:rPr>
              <a:t> </a:t>
            </a:r>
            <a:r>
              <a:rPr sz="2500" b="1" spc="-45" dirty="0">
                <a:solidFill>
                  <a:srgbClr val="292959"/>
                </a:solidFill>
                <a:latin typeface="Trebuchet MS"/>
                <a:cs typeface="Trebuchet MS"/>
              </a:rPr>
              <a:t>points,</a:t>
            </a:r>
            <a:r>
              <a:rPr sz="2500" b="1" spc="-70" dirty="0">
                <a:solidFill>
                  <a:srgbClr val="292959"/>
                </a:solidFill>
                <a:latin typeface="Trebuchet MS"/>
                <a:cs typeface="Trebuchet MS"/>
              </a:rPr>
              <a:t> </a:t>
            </a:r>
            <a:r>
              <a:rPr sz="2500" b="1" spc="55" dirty="0">
                <a:solidFill>
                  <a:srgbClr val="292959"/>
                </a:solidFill>
                <a:latin typeface="Trebuchet MS"/>
                <a:cs typeface="Trebuchet MS"/>
              </a:rPr>
              <a:t>and</a:t>
            </a:r>
            <a:r>
              <a:rPr sz="2500" b="1" spc="-70" dirty="0">
                <a:solidFill>
                  <a:srgbClr val="292959"/>
                </a:solidFill>
                <a:latin typeface="Trebuchet MS"/>
                <a:cs typeface="Trebuchet MS"/>
              </a:rPr>
              <a:t> not </a:t>
            </a:r>
            <a:r>
              <a:rPr sz="2500" b="1" spc="-80" dirty="0">
                <a:solidFill>
                  <a:srgbClr val="292959"/>
                </a:solidFill>
                <a:latin typeface="Trebuchet MS"/>
                <a:cs typeface="Trebuchet MS"/>
              </a:rPr>
              <a:t>with</a:t>
            </a:r>
            <a:r>
              <a:rPr sz="2500" b="1" spc="-75" dirty="0">
                <a:solidFill>
                  <a:srgbClr val="292959"/>
                </a:solidFill>
                <a:latin typeface="Trebuchet MS"/>
                <a:cs typeface="Trebuchet MS"/>
              </a:rPr>
              <a:t> </a:t>
            </a:r>
            <a:r>
              <a:rPr sz="2500" b="1" spc="-90" dirty="0">
                <a:solidFill>
                  <a:srgbClr val="292959"/>
                </a:solidFill>
                <a:latin typeface="Trebuchet MS"/>
                <a:cs typeface="Trebuchet MS"/>
              </a:rPr>
              <a:t>the</a:t>
            </a:r>
            <a:r>
              <a:rPr sz="2500" b="1" spc="-70" dirty="0">
                <a:solidFill>
                  <a:srgbClr val="292959"/>
                </a:solidFill>
                <a:latin typeface="Trebuchet MS"/>
                <a:cs typeface="Trebuchet MS"/>
              </a:rPr>
              <a:t> </a:t>
            </a:r>
            <a:r>
              <a:rPr sz="2500" b="1" spc="-20" dirty="0">
                <a:solidFill>
                  <a:srgbClr val="292959"/>
                </a:solidFill>
                <a:latin typeface="Trebuchet MS"/>
                <a:cs typeface="Trebuchet MS"/>
              </a:rPr>
              <a:t>bold </a:t>
            </a:r>
            <a:r>
              <a:rPr sz="2500" b="1" spc="55" dirty="0">
                <a:solidFill>
                  <a:srgbClr val="292959"/>
                </a:solidFill>
                <a:latin typeface="Trebuchet MS"/>
                <a:cs typeface="Trebuchet MS"/>
              </a:rPr>
              <a:t>headings</a:t>
            </a:r>
            <a:r>
              <a:rPr sz="2500" b="1" spc="-140" dirty="0">
                <a:solidFill>
                  <a:srgbClr val="292959"/>
                </a:solidFill>
                <a:latin typeface="Trebuchet MS"/>
                <a:cs typeface="Trebuchet MS"/>
              </a:rPr>
              <a:t> </a:t>
            </a:r>
            <a:r>
              <a:rPr sz="2500" b="1" spc="-70" dirty="0">
                <a:solidFill>
                  <a:srgbClr val="292959"/>
                </a:solidFill>
                <a:latin typeface="Trebuchet MS"/>
                <a:cs typeface="Trebuchet MS"/>
              </a:rPr>
              <a:t>-</a:t>
            </a:r>
            <a:r>
              <a:rPr sz="2500" b="1" spc="-130" dirty="0">
                <a:solidFill>
                  <a:srgbClr val="292959"/>
                </a:solidFill>
                <a:latin typeface="Trebuchet MS"/>
                <a:cs typeface="Trebuchet MS"/>
              </a:rPr>
              <a:t> </a:t>
            </a:r>
            <a:r>
              <a:rPr sz="2500" b="1" spc="-10" dirty="0">
                <a:solidFill>
                  <a:srgbClr val="292959"/>
                </a:solidFill>
                <a:latin typeface="Trebuchet MS"/>
                <a:cs typeface="Trebuchet MS"/>
              </a:rPr>
              <a:t>these</a:t>
            </a:r>
            <a:r>
              <a:rPr sz="2500" b="1" spc="-135" dirty="0">
                <a:solidFill>
                  <a:srgbClr val="292959"/>
                </a:solidFill>
                <a:latin typeface="Trebuchet MS"/>
                <a:cs typeface="Trebuchet MS"/>
              </a:rPr>
              <a:t> </a:t>
            </a:r>
            <a:r>
              <a:rPr sz="2500" b="1" dirty="0">
                <a:solidFill>
                  <a:srgbClr val="292959"/>
                </a:solidFill>
                <a:latin typeface="Trebuchet MS"/>
                <a:cs typeface="Trebuchet MS"/>
              </a:rPr>
              <a:t>are</a:t>
            </a:r>
            <a:r>
              <a:rPr sz="2500" b="1" spc="-135" dirty="0">
                <a:solidFill>
                  <a:srgbClr val="292959"/>
                </a:solidFill>
                <a:latin typeface="Trebuchet MS"/>
                <a:cs typeface="Trebuchet MS"/>
              </a:rPr>
              <a:t> </a:t>
            </a:r>
            <a:r>
              <a:rPr sz="2500" b="1" dirty="0">
                <a:solidFill>
                  <a:srgbClr val="292959"/>
                </a:solidFill>
                <a:latin typeface="Trebuchet MS"/>
                <a:cs typeface="Trebuchet MS"/>
              </a:rPr>
              <a:t>included</a:t>
            </a:r>
            <a:r>
              <a:rPr sz="2500" b="1" spc="-135" dirty="0">
                <a:solidFill>
                  <a:srgbClr val="292959"/>
                </a:solidFill>
                <a:latin typeface="Trebuchet MS"/>
                <a:cs typeface="Trebuchet MS"/>
              </a:rPr>
              <a:t> </a:t>
            </a:r>
            <a:r>
              <a:rPr sz="2500" b="1" spc="-40" dirty="0">
                <a:solidFill>
                  <a:srgbClr val="292959"/>
                </a:solidFill>
                <a:latin typeface="Trebuchet MS"/>
                <a:cs typeface="Trebuchet MS"/>
              </a:rPr>
              <a:t>for</a:t>
            </a:r>
            <a:r>
              <a:rPr sz="2500" b="1" spc="-135" dirty="0">
                <a:solidFill>
                  <a:srgbClr val="292959"/>
                </a:solidFill>
                <a:latin typeface="Trebuchet MS"/>
                <a:cs typeface="Trebuchet MS"/>
              </a:rPr>
              <a:t> </a:t>
            </a:r>
            <a:r>
              <a:rPr sz="2500" b="1" spc="-10" dirty="0">
                <a:solidFill>
                  <a:srgbClr val="292959"/>
                </a:solidFill>
                <a:latin typeface="Trebuchet MS"/>
                <a:cs typeface="Trebuchet MS"/>
              </a:rPr>
              <a:t>illustration.</a:t>
            </a:r>
            <a:endParaRPr sz="2500">
              <a:latin typeface="Trebuchet MS"/>
              <a:cs typeface="Trebuchet MS"/>
            </a:endParaRPr>
          </a:p>
        </p:txBody>
      </p:sp>
      <p:sp>
        <p:nvSpPr>
          <p:cNvPr id="13" name="object 13"/>
          <p:cNvSpPr/>
          <p:nvPr/>
        </p:nvSpPr>
        <p:spPr>
          <a:xfrm>
            <a:off x="9143999" y="2040731"/>
            <a:ext cx="0" cy="7839075"/>
          </a:xfrm>
          <a:custGeom>
            <a:avLst/>
            <a:gdLst/>
            <a:ahLst/>
            <a:cxnLst/>
            <a:rect l="l" t="t" r="r" b="b"/>
            <a:pathLst>
              <a:path h="7839075">
                <a:moveTo>
                  <a:pt x="0" y="0"/>
                </a:moveTo>
                <a:lnTo>
                  <a:pt x="0" y="7839074"/>
                </a:lnTo>
              </a:path>
            </a:pathLst>
          </a:custGeom>
          <a:ln w="9524">
            <a:solidFill>
              <a:srgbClr val="292959"/>
            </a:solidFill>
          </a:ln>
        </p:spPr>
        <p:txBody>
          <a:bodyPr wrap="square" lIns="0" tIns="0" rIns="0" bIns="0" rtlCol="0"/>
          <a:lstStyle/>
          <a:p>
            <a:endParaRPr/>
          </a:p>
        </p:txBody>
      </p:sp>
      <p:sp>
        <p:nvSpPr>
          <p:cNvPr id="14" name="object 14" descr="$PPTXTitle"/>
          <p:cNvSpPr txBox="1">
            <a:spLocks noGrp="1"/>
          </p:cNvSpPr>
          <p:nvPr>
            <p:ph type="title"/>
          </p:nvPr>
        </p:nvSpPr>
        <p:spPr>
          <a:xfrm>
            <a:off x="597084" y="837406"/>
            <a:ext cx="10887075" cy="1168400"/>
          </a:xfrm>
          <a:prstGeom prst="rect">
            <a:avLst/>
          </a:prstGeom>
        </p:spPr>
        <p:txBody>
          <a:bodyPr vert="horz" wrap="square" lIns="0" tIns="12700" rIns="0" bIns="0" rtlCol="0">
            <a:spAutoFit/>
          </a:bodyPr>
          <a:lstStyle/>
          <a:p>
            <a:pPr marL="12700">
              <a:lnSpc>
                <a:spcPct val="100000"/>
              </a:lnSpc>
              <a:spcBef>
                <a:spcPts val="100"/>
              </a:spcBef>
            </a:pPr>
            <a:r>
              <a:rPr sz="7500" spc="70" dirty="0"/>
              <a:t>IRAC:</a:t>
            </a:r>
            <a:r>
              <a:rPr sz="7500" spc="-440" dirty="0"/>
              <a:t> </a:t>
            </a:r>
            <a:r>
              <a:rPr sz="7500" spc="-20" dirty="0">
                <a:solidFill>
                  <a:srgbClr val="292959"/>
                </a:solidFill>
              </a:rPr>
              <a:t>WORKED</a:t>
            </a:r>
            <a:r>
              <a:rPr sz="7500" spc="-440" dirty="0">
                <a:solidFill>
                  <a:srgbClr val="292959"/>
                </a:solidFill>
              </a:rPr>
              <a:t> </a:t>
            </a:r>
            <a:r>
              <a:rPr sz="7500" spc="45" dirty="0">
                <a:solidFill>
                  <a:srgbClr val="292959"/>
                </a:solidFill>
              </a:rPr>
              <a:t>EXAMPLE</a:t>
            </a:r>
            <a:endParaRPr sz="750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DFE1FF"/>
          </a:solidFill>
        </p:spPr>
        <p:txBody>
          <a:bodyPr wrap="square" lIns="0" tIns="0" rIns="0" bIns="0" rtlCol="0"/>
          <a:lstStyle/>
          <a:p>
            <a:endParaRPr/>
          </a:p>
        </p:txBody>
      </p:sp>
      <p:sp>
        <p:nvSpPr>
          <p:cNvPr id="3" name="object 3"/>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292959"/>
          </a:solidFill>
        </p:spPr>
        <p:txBody>
          <a:bodyPr wrap="square" lIns="0" tIns="0" rIns="0" bIns="0" rtlCol="0"/>
          <a:lstStyle/>
          <a:p>
            <a:endParaRPr/>
          </a:p>
        </p:txBody>
      </p:sp>
      <p:sp>
        <p:nvSpPr>
          <p:cNvPr id="4" name="object 4" descr="$PPTXTitle"/>
          <p:cNvSpPr txBox="1">
            <a:spLocks noGrp="1"/>
          </p:cNvSpPr>
          <p:nvPr>
            <p:ph type="title"/>
          </p:nvPr>
        </p:nvSpPr>
        <p:spPr>
          <a:xfrm>
            <a:off x="597084" y="837406"/>
            <a:ext cx="15949294" cy="1168400"/>
          </a:xfrm>
          <a:prstGeom prst="rect">
            <a:avLst/>
          </a:prstGeom>
        </p:spPr>
        <p:txBody>
          <a:bodyPr vert="horz" wrap="square" lIns="0" tIns="12700" rIns="0" bIns="0" rtlCol="0">
            <a:spAutoFit/>
          </a:bodyPr>
          <a:lstStyle/>
          <a:p>
            <a:pPr marL="12700">
              <a:lnSpc>
                <a:spcPct val="100000"/>
              </a:lnSpc>
              <a:spcBef>
                <a:spcPts val="100"/>
              </a:spcBef>
            </a:pPr>
            <a:r>
              <a:rPr sz="7500" spc="70" dirty="0"/>
              <a:t>IRAC:</a:t>
            </a:r>
            <a:r>
              <a:rPr sz="7500" spc="-360" dirty="0"/>
              <a:t> </a:t>
            </a:r>
            <a:r>
              <a:rPr sz="7500" spc="-265" dirty="0">
                <a:solidFill>
                  <a:srgbClr val="292959"/>
                </a:solidFill>
              </a:rPr>
              <a:t>WRITTEN</a:t>
            </a:r>
            <a:r>
              <a:rPr sz="7500" spc="-355" dirty="0">
                <a:solidFill>
                  <a:srgbClr val="292959"/>
                </a:solidFill>
              </a:rPr>
              <a:t> </a:t>
            </a:r>
            <a:r>
              <a:rPr sz="7500" spc="-300" dirty="0">
                <a:solidFill>
                  <a:srgbClr val="292959"/>
                </a:solidFill>
              </a:rPr>
              <a:t>UP</a:t>
            </a:r>
            <a:r>
              <a:rPr sz="7500" spc="-360" dirty="0">
                <a:solidFill>
                  <a:srgbClr val="292959"/>
                </a:solidFill>
              </a:rPr>
              <a:t> </a:t>
            </a:r>
            <a:r>
              <a:rPr sz="7500" spc="630" dirty="0">
                <a:solidFill>
                  <a:srgbClr val="292959"/>
                </a:solidFill>
              </a:rPr>
              <a:t>AS</a:t>
            </a:r>
            <a:r>
              <a:rPr sz="7500" spc="-355" dirty="0">
                <a:solidFill>
                  <a:srgbClr val="292959"/>
                </a:solidFill>
              </a:rPr>
              <a:t> </a:t>
            </a:r>
            <a:r>
              <a:rPr sz="7500" spc="380" dirty="0">
                <a:solidFill>
                  <a:srgbClr val="292959"/>
                </a:solidFill>
              </a:rPr>
              <a:t>A</a:t>
            </a:r>
            <a:r>
              <a:rPr sz="7500" spc="-360" dirty="0">
                <a:solidFill>
                  <a:srgbClr val="292959"/>
                </a:solidFill>
              </a:rPr>
              <a:t> </a:t>
            </a:r>
            <a:r>
              <a:rPr sz="7500" spc="-10" dirty="0">
                <a:solidFill>
                  <a:srgbClr val="292959"/>
                </a:solidFill>
              </a:rPr>
              <a:t>PARAGRAPH</a:t>
            </a:r>
            <a:endParaRPr sz="7500"/>
          </a:p>
        </p:txBody>
      </p:sp>
      <p:grpSp>
        <p:nvGrpSpPr>
          <p:cNvPr id="5" name="object 5"/>
          <p:cNvGrpSpPr/>
          <p:nvPr/>
        </p:nvGrpSpPr>
        <p:grpSpPr>
          <a:xfrm>
            <a:off x="11506196" y="7095977"/>
            <a:ext cx="6867525" cy="3276600"/>
            <a:chOff x="11506196" y="7095977"/>
            <a:chExt cx="6867525" cy="3276600"/>
          </a:xfrm>
        </p:grpSpPr>
        <p:sp>
          <p:nvSpPr>
            <p:cNvPr id="6" name="object 6"/>
            <p:cNvSpPr/>
            <p:nvPr/>
          </p:nvSpPr>
          <p:spPr>
            <a:xfrm>
              <a:off x="11589830" y="7179030"/>
              <a:ext cx="6698615" cy="3108325"/>
            </a:xfrm>
            <a:custGeom>
              <a:avLst/>
              <a:gdLst/>
              <a:ahLst/>
              <a:cxnLst/>
              <a:rect l="l" t="t" r="r" b="b"/>
              <a:pathLst>
                <a:path w="6698615" h="3108325">
                  <a:moveTo>
                    <a:pt x="6698158" y="433984"/>
                  </a:moveTo>
                  <a:lnTo>
                    <a:pt x="3349079" y="0"/>
                  </a:lnTo>
                  <a:lnTo>
                    <a:pt x="0" y="433984"/>
                  </a:lnTo>
                  <a:lnTo>
                    <a:pt x="0" y="2557157"/>
                  </a:lnTo>
                  <a:lnTo>
                    <a:pt x="0" y="3107829"/>
                  </a:lnTo>
                  <a:lnTo>
                    <a:pt x="0" y="3107982"/>
                  </a:lnTo>
                  <a:lnTo>
                    <a:pt x="6698158" y="3107982"/>
                  </a:lnTo>
                  <a:lnTo>
                    <a:pt x="6698158" y="3107829"/>
                  </a:lnTo>
                  <a:lnTo>
                    <a:pt x="6698158" y="2557157"/>
                  </a:lnTo>
                  <a:lnTo>
                    <a:pt x="6698158" y="433984"/>
                  </a:lnTo>
                  <a:close/>
                </a:path>
              </a:pathLst>
            </a:custGeom>
            <a:solidFill>
              <a:srgbClr val="FED307"/>
            </a:solidFill>
          </p:spPr>
          <p:txBody>
            <a:bodyPr wrap="square" lIns="0" tIns="0" rIns="0" bIns="0" rtlCol="0"/>
            <a:lstStyle/>
            <a:p>
              <a:endParaRPr/>
            </a:p>
          </p:txBody>
        </p:sp>
        <p:sp>
          <p:nvSpPr>
            <p:cNvPr id="7" name="object 7"/>
            <p:cNvSpPr/>
            <p:nvPr/>
          </p:nvSpPr>
          <p:spPr>
            <a:xfrm>
              <a:off x="11591921" y="7181702"/>
              <a:ext cx="6696075" cy="3105150"/>
            </a:xfrm>
            <a:custGeom>
              <a:avLst/>
              <a:gdLst/>
              <a:ahLst/>
              <a:cxnLst/>
              <a:rect l="l" t="t" r="r" b="b"/>
              <a:pathLst>
                <a:path w="6696075" h="3105150">
                  <a:moveTo>
                    <a:pt x="0" y="431182"/>
                  </a:moveTo>
                  <a:lnTo>
                    <a:pt x="3327470" y="0"/>
                  </a:lnTo>
                </a:path>
                <a:path w="6696075" h="3105150">
                  <a:moveTo>
                    <a:pt x="3366520" y="0"/>
                  </a:moveTo>
                  <a:lnTo>
                    <a:pt x="6695916" y="431431"/>
                  </a:lnTo>
                  <a:lnTo>
                    <a:pt x="6695916" y="3105149"/>
                  </a:lnTo>
                  <a:lnTo>
                    <a:pt x="0" y="3105149"/>
                  </a:lnTo>
                </a:path>
              </a:pathLst>
            </a:custGeom>
            <a:ln w="171449">
              <a:solidFill>
                <a:srgbClr val="FED307"/>
              </a:solidFill>
            </a:ln>
          </p:spPr>
          <p:txBody>
            <a:bodyPr wrap="square" lIns="0" tIns="0" rIns="0" bIns="0" rtlCol="0"/>
            <a:lstStyle/>
            <a:p>
              <a:endParaRPr/>
            </a:p>
          </p:txBody>
        </p:sp>
      </p:grpSp>
      <p:sp>
        <p:nvSpPr>
          <p:cNvPr id="8" name="object 8"/>
          <p:cNvSpPr txBox="1"/>
          <p:nvPr/>
        </p:nvSpPr>
        <p:spPr>
          <a:xfrm>
            <a:off x="597084" y="1961355"/>
            <a:ext cx="17368520" cy="8090534"/>
          </a:xfrm>
          <a:prstGeom prst="rect">
            <a:avLst/>
          </a:prstGeom>
        </p:spPr>
        <p:txBody>
          <a:bodyPr vert="horz" wrap="square" lIns="0" tIns="12700" rIns="0" bIns="0" rtlCol="0">
            <a:spAutoFit/>
          </a:bodyPr>
          <a:lstStyle/>
          <a:p>
            <a:pPr marL="12700" marR="765175">
              <a:lnSpc>
                <a:spcPct val="137500"/>
              </a:lnSpc>
              <a:spcBef>
                <a:spcPts val="100"/>
              </a:spcBef>
            </a:pPr>
            <a:r>
              <a:rPr sz="3000" spc="-195" dirty="0">
                <a:solidFill>
                  <a:srgbClr val="292959"/>
                </a:solidFill>
                <a:latin typeface="Trebuchet MS"/>
                <a:cs typeface="Trebuchet MS"/>
              </a:rPr>
              <a:t>The</a:t>
            </a:r>
            <a:r>
              <a:rPr sz="3000" spc="-95" dirty="0">
                <a:solidFill>
                  <a:srgbClr val="292959"/>
                </a:solidFill>
                <a:latin typeface="Trebuchet MS"/>
                <a:cs typeface="Trebuchet MS"/>
              </a:rPr>
              <a:t> </a:t>
            </a:r>
            <a:r>
              <a:rPr sz="3000" spc="-150" dirty="0">
                <a:solidFill>
                  <a:srgbClr val="292959"/>
                </a:solidFill>
                <a:latin typeface="Trebuchet MS"/>
                <a:cs typeface="Trebuchet MS"/>
              </a:rPr>
              <a:t>first</a:t>
            </a:r>
            <a:r>
              <a:rPr sz="3000" spc="-95" dirty="0">
                <a:solidFill>
                  <a:srgbClr val="292959"/>
                </a:solidFill>
                <a:latin typeface="Trebuchet MS"/>
                <a:cs typeface="Trebuchet MS"/>
              </a:rPr>
              <a:t> </a:t>
            </a:r>
            <a:r>
              <a:rPr sz="3000" spc="-55" dirty="0">
                <a:solidFill>
                  <a:srgbClr val="292959"/>
                </a:solidFill>
                <a:latin typeface="Trebuchet MS"/>
                <a:cs typeface="Trebuchet MS"/>
              </a:rPr>
              <a:t>issue</a:t>
            </a:r>
            <a:r>
              <a:rPr sz="3000" spc="-170" dirty="0">
                <a:solidFill>
                  <a:srgbClr val="292959"/>
                </a:solidFill>
                <a:latin typeface="Trebuchet MS"/>
                <a:cs typeface="Trebuchet MS"/>
              </a:rPr>
              <a:t> </a:t>
            </a:r>
            <a:r>
              <a:rPr sz="3000" spc="-45" dirty="0">
                <a:solidFill>
                  <a:srgbClr val="292959"/>
                </a:solidFill>
                <a:latin typeface="Trebuchet MS"/>
                <a:cs typeface="Trebuchet MS"/>
              </a:rPr>
              <a:t>to</a:t>
            </a:r>
            <a:r>
              <a:rPr sz="3000" spc="-180" dirty="0">
                <a:solidFill>
                  <a:srgbClr val="292959"/>
                </a:solidFill>
                <a:latin typeface="Trebuchet MS"/>
                <a:cs typeface="Trebuchet MS"/>
              </a:rPr>
              <a:t> </a:t>
            </a:r>
            <a:r>
              <a:rPr sz="3000" spc="-25" dirty="0">
                <a:solidFill>
                  <a:srgbClr val="292959"/>
                </a:solidFill>
                <a:latin typeface="Trebuchet MS"/>
                <a:cs typeface="Trebuchet MS"/>
              </a:rPr>
              <a:t>advise</a:t>
            </a:r>
            <a:r>
              <a:rPr sz="3000" spc="-120" dirty="0">
                <a:solidFill>
                  <a:srgbClr val="292959"/>
                </a:solidFill>
                <a:latin typeface="Trebuchet MS"/>
                <a:cs typeface="Trebuchet MS"/>
              </a:rPr>
              <a:t> </a:t>
            </a:r>
            <a:r>
              <a:rPr sz="3000" spc="-165" dirty="0">
                <a:solidFill>
                  <a:srgbClr val="292959"/>
                </a:solidFill>
                <a:latin typeface="Trebuchet MS"/>
                <a:cs typeface="Trebuchet MS"/>
              </a:rPr>
              <a:t>Beryl</a:t>
            </a:r>
            <a:r>
              <a:rPr sz="3000" spc="-95" dirty="0">
                <a:solidFill>
                  <a:srgbClr val="292959"/>
                </a:solidFill>
                <a:latin typeface="Trebuchet MS"/>
                <a:cs typeface="Trebuchet MS"/>
              </a:rPr>
              <a:t> </a:t>
            </a:r>
            <a:r>
              <a:rPr sz="3000" spc="-20" dirty="0">
                <a:solidFill>
                  <a:srgbClr val="292959"/>
                </a:solidFill>
                <a:latin typeface="Trebuchet MS"/>
                <a:cs typeface="Trebuchet MS"/>
              </a:rPr>
              <a:t>upon</a:t>
            </a:r>
            <a:r>
              <a:rPr sz="3000" spc="-114" dirty="0">
                <a:solidFill>
                  <a:srgbClr val="292959"/>
                </a:solidFill>
                <a:latin typeface="Trebuchet MS"/>
                <a:cs typeface="Trebuchet MS"/>
              </a:rPr>
              <a:t> </a:t>
            </a:r>
            <a:r>
              <a:rPr sz="3000" spc="-55" dirty="0">
                <a:solidFill>
                  <a:srgbClr val="292959"/>
                </a:solidFill>
                <a:latin typeface="Trebuchet MS"/>
                <a:cs typeface="Trebuchet MS"/>
              </a:rPr>
              <a:t>is</a:t>
            </a:r>
            <a:r>
              <a:rPr sz="3000" spc="-114" dirty="0">
                <a:solidFill>
                  <a:srgbClr val="292959"/>
                </a:solidFill>
                <a:latin typeface="Trebuchet MS"/>
                <a:cs typeface="Trebuchet MS"/>
              </a:rPr>
              <a:t> </a:t>
            </a:r>
            <a:r>
              <a:rPr sz="3000" spc="-110" dirty="0">
                <a:solidFill>
                  <a:srgbClr val="292959"/>
                </a:solidFill>
                <a:latin typeface="Trebuchet MS"/>
                <a:cs typeface="Trebuchet MS"/>
              </a:rPr>
              <a:t>whether</a:t>
            </a:r>
            <a:r>
              <a:rPr sz="3000" spc="-114" dirty="0">
                <a:solidFill>
                  <a:srgbClr val="292959"/>
                </a:solidFill>
                <a:latin typeface="Trebuchet MS"/>
                <a:cs typeface="Trebuchet MS"/>
              </a:rPr>
              <a:t> </a:t>
            </a:r>
            <a:r>
              <a:rPr sz="3000" spc="-10" dirty="0">
                <a:solidFill>
                  <a:srgbClr val="292959"/>
                </a:solidFill>
                <a:latin typeface="Trebuchet MS"/>
                <a:cs typeface="Trebuchet MS"/>
              </a:rPr>
              <a:t>she</a:t>
            </a:r>
            <a:r>
              <a:rPr sz="3000" spc="-120" dirty="0">
                <a:solidFill>
                  <a:srgbClr val="292959"/>
                </a:solidFill>
                <a:latin typeface="Trebuchet MS"/>
                <a:cs typeface="Trebuchet MS"/>
              </a:rPr>
              <a:t> </a:t>
            </a:r>
            <a:r>
              <a:rPr sz="3000" dirty="0">
                <a:solidFill>
                  <a:srgbClr val="292959"/>
                </a:solidFill>
                <a:latin typeface="Trebuchet MS"/>
                <a:cs typeface="Trebuchet MS"/>
              </a:rPr>
              <a:t>can</a:t>
            </a:r>
            <a:r>
              <a:rPr sz="3000" spc="-114" dirty="0">
                <a:solidFill>
                  <a:srgbClr val="292959"/>
                </a:solidFill>
                <a:latin typeface="Trebuchet MS"/>
                <a:cs typeface="Trebuchet MS"/>
              </a:rPr>
              <a:t> </a:t>
            </a:r>
            <a:r>
              <a:rPr sz="3000" spc="-60" dirty="0">
                <a:solidFill>
                  <a:srgbClr val="292959"/>
                </a:solidFill>
                <a:latin typeface="Trebuchet MS"/>
                <a:cs typeface="Trebuchet MS"/>
              </a:rPr>
              <a:t>establish</a:t>
            </a:r>
            <a:r>
              <a:rPr sz="3000" spc="-114" dirty="0">
                <a:solidFill>
                  <a:srgbClr val="292959"/>
                </a:solidFill>
                <a:latin typeface="Trebuchet MS"/>
                <a:cs typeface="Trebuchet MS"/>
              </a:rPr>
              <a:t> </a:t>
            </a:r>
            <a:r>
              <a:rPr sz="3000" spc="125" dirty="0">
                <a:solidFill>
                  <a:srgbClr val="292959"/>
                </a:solidFill>
                <a:latin typeface="Trebuchet MS"/>
                <a:cs typeface="Trebuchet MS"/>
              </a:rPr>
              <a:t>a</a:t>
            </a:r>
            <a:r>
              <a:rPr sz="3000" spc="-120" dirty="0">
                <a:solidFill>
                  <a:srgbClr val="292959"/>
                </a:solidFill>
                <a:latin typeface="Trebuchet MS"/>
                <a:cs typeface="Trebuchet MS"/>
              </a:rPr>
              <a:t> </a:t>
            </a:r>
            <a:r>
              <a:rPr sz="3000" spc="-55" dirty="0">
                <a:solidFill>
                  <a:srgbClr val="292959"/>
                </a:solidFill>
                <a:latin typeface="Trebuchet MS"/>
                <a:cs typeface="Trebuchet MS"/>
              </a:rPr>
              <a:t>beneficial</a:t>
            </a:r>
            <a:r>
              <a:rPr sz="3000" spc="-114" dirty="0">
                <a:solidFill>
                  <a:srgbClr val="292959"/>
                </a:solidFill>
                <a:latin typeface="Trebuchet MS"/>
                <a:cs typeface="Trebuchet MS"/>
              </a:rPr>
              <a:t> </a:t>
            </a:r>
            <a:r>
              <a:rPr sz="3000" spc="-125" dirty="0">
                <a:solidFill>
                  <a:srgbClr val="292959"/>
                </a:solidFill>
                <a:latin typeface="Trebuchet MS"/>
                <a:cs typeface="Trebuchet MS"/>
              </a:rPr>
              <a:t>interest</a:t>
            </a:r>
            <a:r>
              <a:rPr sz="3000" spc="-100" dirty="0">
                <a:solidFill>
                  <a:srgbClr val="292959"/>
                </a:solidFill>
                <a:latin typeface="Trebuchet MS"/>
                <a:cs typeface="Trebuchet MS"/>
              </a:rPr>
              <a:t> </a:t>
            </a:r>
            <a:r>
              <a:rPr sz="3000" spc="-150" dirty="0">
                <a:solidFill>
                  <a:srgbClr val="292959"/>
                </a:solidFill>
                <a:latin typeface="Trebuchet MS"/>
                <a:cs typeface="Trebuchet MS"/>
              </a:rPr>
              <a:t>in</a:t>
            </a:r>
            <a:r>
              <a:rPr sz="3000" spc="-95" dirty="0">
                <a:solidFill>
                  <a:srgbClr val="292959"/>
                </a:solidFill>
                <a:latin typeface="Trebuchet MS"/>
                <a:cs typeface="Trebuchet MS"/>
              </a:rPr>
              <a:t> </a:t>
            </a:r>
            <a:r>
              <a:rPr sz="3000" spc="-120" dirty="0">
                <a:solidFill>
                  <a:srgbClr val="292959"/>
                </a:solidFill>
                <a:latin typeface="Trebuchet MS"/>
                <a:cs typeface="Trebuchet MS"/>
              </a:rPr>
              <a:t>her</a:t>
            </a:r>
            <a:r>
              <a:rPr sz="3000" spc="-105" dirty="0">
                <a:solidFill>
                  <a:srgbClr val="292959"/>
                </a:solidFill>
                <a:latin typeface="Trebuchet MS"/>
                <a:cs typeface="Trebuchet MS"/>
              </a:rPr>
              <a:t> </a:t>
            </a:r>
            <a:r>
              <a:rPr sz="3000" spc="-10" dirty="0">
                <a:solidFill>
                  <a:srgbClr val="292959"/>
                </a:solidFill>
                <a:latin typeface="Trebuchet MS"/>
                <a:cs typeface="Trebuchet MS"/>
              </a:rPr>
              <a:t>family </a:t>
            </a:r>
            <a:r>
              <a:rPr sz="3000" spc="-145" dirty="0">
                <a:solidFill>
                  <a:srgbClr val="292959"/>
                </a:solidFill>
                <a:latin typeface="Trebuchet MS"/>
                <a:cs typeface="Trebuchet MS"/>
              </a:rPr>
              <a:t>home,</a:t>
            </a:r>
            <a:r>
              <a:rPr sz="3000" spc="-95" dirty="0">
                <a:solidFill>
                  <a:srgbClr val="292959"/>
                </a:solidFill>
                <a:latin typeface="Trebuchet MS"/>
                <a:cs typeface="Trebuchet MS"/>
              </a:rPr>
              <a:t> </a:t>
            </a:r>
            <a:r>
              <a:rPr sz="3000" spc="-10" dirty="0">
                <a:solidFill>
                  <a:srgbClr val="292959"/>
                </a:solidFill>
                <a:latin typeface="Trebuchet MS"/>
                <a:cs typeface="Trebuchet MS"/>
              </a:rPr>
              <a:t>owned</a:t>
            </a:r>
            <a:r>
              <a:rPr sz="3000" spc="-215" dirty="0">
                <a:solidFill>
                  <a:srgbClr val="292959"/>
                </a:solidFill>
                <a:latin typeface="Trebuchet MS"/>
                <a:cs typeface="Trebuchet MS"/>
              </a:rPr>
              <a:t> </a:t>
            </a:r>
            <a:r>
              <a:rPr sz="3000" spc="-50" dirty="0">
                <a:solidFill>
                  <a:srgbClr val="292959"/>
                </a:solidFill>
                <a:latin typeface="Trebuchet MS"/>
                <a:cs typeface="Trebuchet MS"/>
              </a:rPr>
              <a:t>by</a:t>
            </a:r>
            <a:r>
              <a:rPr sz="3000" spc="-120" dirty="0">
                <a:solidFill>
                  <a:srgbClr val="292959"/>
                </a:solidFill>
                <a:latin typeface="Trebuchet MS"/>
                <a:cs typeface="Trebuchet MS"/>
              </a:rPr>
              <a:t> </a:t>
            </a:r>
            <a:r>
              <a:rPr sz="3000" spc="-110" dirty="0">
                <a:solidFill>
                  <a:srgbClr val="292959"/>
                </a:solidFill>
                <a:latin typeface="Trebuchet MS"/>
                <a:cs typeface="Trebuchet MS"/>
              </a:rPr>
              <a:t>Alan,</a:t>
            </a:r>
            <a:r>
              <a:rPr sz="3000" spc="-114" dirty="0">
                <a:solidFill>
                  <a:srgbClr val="292959"/>
                </a:solidFill>
                <a:latin typeface="Trebuchet MS"/>
                <a:cs typeface="Trebuchet MS"/>
              </a:rPr>
              <a:t> </a:t>
            </a:r>
            <a:r>
              <a:rPr sz="3000" spc="-60" dirty="0">
                <a:solidFill>
                  <a:srgbClr val="292959"/>
                </a:solidFill>
                <a:latin typeface="Trebuchet MS"/>
                <a:cs typeface="Trebuchet MS"/>
              </a:rPr>
              <a:t>via</a:t>
            </a:r>
            <a:r>
              <a:rPr sz="3000" spc="-120" dirty="0">
                <a:solidFill>
                  <a:srgbClr val="292959"/>
                </a:solidFill>
                <a:latin typeface="Trebuchet MS"/>
                <a:cs typeface="Trebuchet MS"/>
              </a:rPr>
              <a:t> </a:t>
            </a:r>
            <a:r>
              <a:rPr sz="3000" spc="125" dirty="0">
                <a:solidFill>
                  <a:srgbClr val="292959"/>
                </a:solidFill>
                <a:latin typeface="Trebuchet MS"/>
                <a:cs typeface="Trebuchet MS"/>
              </a:rPr>
              <a:t>a</a:t>
            </a:r>
            <a:r>
              <a:rPr sz="3000" spc="-125" dirty="0">
                <a:solidFill>
                  <a:srgbClr val="292959"/>
                </a:solidFill>
                <a:latin typeface="Trebuchet MS"/>
                <a:cs typeface="Trebuchet MS"/>
              </a:rPr>
              <a:t> </a:t>
            </a:r>
            <a:r>
              <a:rPr sz="3000" spc="-85" dirty="0">
                <a:solidFill>
                  <a:srgbClr val="292959"/>
                </a:solidFill>
                <a:latin typeface="Trebuchet MS"/>
                <a:cs typeface="Trebuchet MS"/>
              </a:rPr>
              <a:t>valid</a:t>
            </a:r>
            <a:r>
              <a:rPr sz="3000" spc="-120" dirty="0">
                <a:solidFill>
                  <a:srgbClr val="292959"/>
                </a:solidFill>
                <a:latin typeface="Trebuchet MS"/>
                <a:cs typeface="Trebuchet MS"/>
              </a:rPr>
              <a:t> </a:t>
            </a:r>
            <a:r>
              <a:rPr sz="3000" spc="-50" dirty="0">
                <a:solidFill>
                  <a:srgbClr val="292959"/>
                </a:solidFill>
                <a:latin typeface="Trebuchet MS"/>
                <a:cs typeface="Trebuchet MS"/>
              </a:rPr>
              <a:t>express</a:t>
            </a:r>
            <a:r>
              <a:rPr sz="3000" spc="-120" dirty="0">
                <a:solidFill>
                  <a:srgbClr val="292959"/>
                </a:solidFill>
                <a:latin typeface="Trebuchet MS"/>
                <a:cs typeface="Trebuchet MS"/>
              </a:rPr>
              <a:t> </a:t>
            </a:r>
            <a:r>
              <a:rPr sz="3000" spc="-50" dirty="0">
                <a:solidFill>
                  <a:srgbClr val="292959"/>
                </a:solidFill>
                <a:latin typeface="Trebuchet MS"/>
                <a:cs typeface="Trebuchet MS"/>
              </a:rPr>
              <a:t>declaration</a:t>
            </a:r>
            <a:r>
              <a:rPr sz="3000" spc="-120" dirty="0">
                <a:solidFill>
                  <a:srgbClr val="292959"/>
                </a:solidFill>
                <a:latin typeface="Trebuchet MS"/>
                <a:cs typeface="Trebuchet MS"/>
              </a:rPr>
              <a:t> </a:t>
            </a:r>
            <a:r>
              <a:rPr sz="3000" dirty="0">
                <a:solidFill>
                  <a:srgbClr val="292959"/>
                </a:solidFill>
                <a:latin typeface="Trebuchet MS"/>
                <a:cs typeface="Trebuchet MS"/>
              </a:rPr>
              <a:t>of</a:t>
            </a:r>
            <a:r>
              <a:rPr sz="3000" spc="-125" dirty="0">
                <a:solidFill>
                  <a:srgbClr val="292959"/>
                </a:solidFill>
                <a:latin typeface="Trebuchet MS"/>
                <a:cs typeface="Trebuchet MS"/>
              </a:rPr>
              <a:t> </a:t>
            </a:r>
            <a:r>
              <a:rPr sz="3000" spc="-160" dirty="0">
                <a:solidFill>
                  <a:srgbClr val="292959"/>
                </a:solidFill>
                <a:latin typeface="Trebuchet MS"/>
                <a:cs typeface="Trebuchet MS"/>
              </a:rPr>
              <a:t>trust</a:t>
            </a:r>
            <a:r>
              <a:rPr sz="3000" spc="-95" dirty="0">
                <a:solidFill>
                  <a:srgbClr val="292959"/>
                </a:solidFill>
                <a:latin typeface="Trebuchet MS"/>
                <a:cs typeface="Trebuchet MS"/>
              </a:rPr>
              <a:t> </a:t>
            </a:r>
            <a:r>
              <a:rPr sz="3000" spc="-150" dirty="0">
                <a:solidFill>
                  <a:srgbClr val="292959"/>
                </a:solidFill>
                <a:latin typeface="Trebuchet MS"/>
                <a:cs typeface="Trebuchet MS"/>
              </a:rPr>
              <a:t>in</a:t>
            </a:r>
            <a:r>
              <a:rPr sz="3000" spc="-95" dirty="0">
                <a:solidFill>
                  <a:srgbClr val="292959"/>
                </a:solidFill>
                <a:latin typeface="Trebuchet MS"/>
                <a:cs typeface="Trebuchet MS"/>
              </a:rPr>
              <a:t> </a:t>
            </a:r>
            <a:r>
              <a:rPr sz="3000" spc="-105" dirty="0">
                <a:solidFill>
                  <a:srgbClr val="292959"/>
                </a:solidFill>
                <a:latin typeface="Trebuchet MS"/>
                <a:cs typeface="Trebuchet MS"/>
              </a:rPr>
              <a:t>relation</a:t>
            </a:r>
            <a:r>
              <a:rPr sz="3000" spc="-120" dirty="0">
                <a:solidFill>
                  <a:srgbClr val="292959"/>
                </a:solidFill>
                <a:latin typeface="Trebuchet MS"/>
                <a:cs typeface="Trebuchet MS"/>
              </a:rPr>
              <a:t> </a:t>
            </a:r>
            <a:r>
              <a:rPr sz="3000" spc="-45" dirty="0">
                <a:solidFill>
                  <a:srgbClr val="292959"/>
                </a:solidFill>
                <a:latin typeface="Trebuchet MS"/>
                <a:cs typeface="Trebuchet MS"/>
              </a:rPr>
              <a:t>to</a:t>
            </a:r>
            <a:r>
              <a:rPr sz="3000" spc="-120" dirty="0">
                <a:solidFill>
                  <a:srgbClr val="292959"/>
                </a:solidFill>
                <a:latin typeface="Trebuchet MS"/>
                <a:cs typeface="Trebuchet MS"/>
              </a:rPr>
              <a:t> </a:t>
            </a:r>
            <a:r>
              <a:rPr sz="3000" spc="-105" dirty="0">
                <a:solidFill>
                  <a:srgbClr val="292959"/>
                </a:solidFill>
                <a:latin typeface="Trebuchet MS"/>
                <a:cs typeface="Trebuchet MS"/>
              </a:rPr>
              <a:t>the</a:t>
            </a:r>
            <a:r>
              <a:rPr sz="3000" spc="-120" dirty="0">
                <a:solidFill>
                  <a:srgbClr val="292959"/>
                </a:solidFill>
                <a:latin typeface="Trebuchet MS"/>
                <a:cs typeface="Trebuchet MS"/>
              </a:rPr>
              <a:t> </a:t>
            </a:r>
            <a:r>
              <a:rPr sz="3000" spc="-85" dirty="0">
                <a:solidFill>
                  <a:srgbClr val="292959"/>
                </a:solidFill>
                <a:latin typeface="Trebuchet MS"/>
                <a:cs typeface="Trebuchet MS"/>
              </a:rPr>
              <a:t>house.</a:t>
            </a:r>
            <a:r>
              <a:rPr sz="3000" spc="-120" dirty="0">
                <a:solidFill>
                  <a:srgbClr val="292959"/>
                </a:solidFill>
                <a:latin typeface="Trebuchet MS"/>
                <a:cs typeface="Trebuchet MS"/>
              </a:rPr>
              <a:t> </a:t>
            </a:r>
            <a:r>
              <a:rPr sz="3000" spc="70" dirty="0">
                <a:solidFill>
                  <a:srgbClr val="292959"/>
                </a:solidFill>
                <a:latin typeface="Trebuchet MS"/>
                <a:cs typeface="Trebuchet MS"/>
              </a:rPr>
              <a:t>A</a:t>
            </a:r>
            <a:r>
              <a:rPr sz="3000" spc="-125" dirty="0">
                <a:solidFill>
                  <a:srgbClr val="292959"/>
                </a:solidFill>
                <a:latin typeface="Trebuchet MS"/>
                <a:cs typeface="Trebuchet MS"/>
              </a:rPr>
              <a:t> </a:t>
            </a:r>
            <a:r>
              <a:rPr sz="3000" spc="-85" dirty="0">
                <a:solidFill>
                  <a:srgbClr val="292959"/>
                </a:solidFill>
                <a:latin typeface="Trebuchet MS"/>
                <a:cs typeface="Trebuchet MS"/>
              </a:rPr>
              <a:t>valid</a:t>
            </a:r>
            <a:r>
              <a:rPr sz="3000" spc="-120" dirty="0">
                <a:solidFill>
                  <a:srgbClr val="292959"/>
                </a:solidFill>
                <a:latin typeface="Trebuchet MS"/>
                <a:cs typeface="Trebuchet MS"/>
              </a:rPr>
              <a:t> </a:t>
            </a:r>
            <a:r>
              <a:rPr sz="3000" spc="-10" dirty="0">
                <a:solidFill>
                  <a:srgbClr val="292959"/>
                </a:solidFill>
                <a:latin typeface="Trebuchet MS"/>
                <a:cs typeface="Trebuchet MS"/>
              </a:rPr>
              <a:t>express </a:t>
            </a:r>
            <a:r>
              <a:rPr sz="3000" spc="-50" dirty="0">
                <a:solidFill>
                  <a:srgbClr val="292959"/>
                </a:solidFill>
                <a:latin typeface="Trebuchet MS"/>
                <a:cs typeface="Trebuchet MS"/>
              </a:rPr>
              <a:t>declaration</a:t>
            </a:r>
            <a:r>
              <a:rPr sz="3000" spc="-175" dirty="0">
                <a:solidFill>
                  <a:srgbClr val="292959"/>
                </a:solidFill>
                <a:latin typeface="Trebuchet MS"/>
                <a:cs typeface="Trebuchet MS"/>
              </a:rPr>
              <a:t> </a:t>
            </a:r>
            <a:r>
              <a:rPr sz="3000" dirty="0">
                <a:solidFill>
                  <a:srgbClr val="292959"/>
                </a:solidFill>
                <a:latin typeface="Trebuchet MS"/>
                <a:cs typeface="Trebuchet MS"/>
              </a:rPr>
              <a:t>of</a:t>
            </a:r>
            <a:r>
              <a:rPr sz="3000" spc="-180" dirty="0">
                <a:solidFill>
                  <a:srgbClr val="292959"/>
                </a:solidFill>
                <a:latin typeface="Trebuchet MS"/>
                <a:cs typeface="Trebuchet MS"/>
              </a:rPr>
              <a:t> </a:t>
            </a:r>
            <a:r>
              <a:rPr sz="3000" spc="-160" dirty="0">
                <a:solidFill>
                  <a:srgbClr val="292959"/>
                </a:solidFill>
                <a:latin typeface="Trebuchet MS"/>
                <a:cs typeface="Trebuchet MS"/>
              </a:rPr>
              <a:t>trust</a:t>
            </a:r>
            <a:r>
              <a:rPr sz="3000" spc="-95" dirty="0">
                <a:solidFill>
                  <a:srgbClr val="292959"/>
                </a:solidFill>
                <a:latin typeface="Trebuchet MS"/>
                <a:cs typeface="Trebuchet MS"/>
              </a:rPr>
              <a:t> </a:t>
            </a:r>
            <a:r>
              <a:rPr sz="3000" spc="-140" dirty="0">
                <a:solidFill>
                  <a:srgbClr val="292959"/>
                </a:solidFill>
                <a:latin typeface="Trebuchet MS"/>
                <a:cs typeface="Trebuchet MS"/>
              </a:rPr>
              <a:t>must</a:t>
            </a:r>
            <a:r>
              <a:rPr sz="3000" spc="-95" dirty="0">
                <a:solidFill>
                  <a:srgbClr val="292959"/>
                </a:solidFill>
                <a:latin typeface="Trebuchet MS"/>
                <a:cs typeface="Trebuchet MS"/>
              </a:rPr>
              <a:t> </a:t>
            </a:r>
            <a:r>
              <a:rPr sz="3000" dirty="0">
                <a:solidFill>
                  <a:srgbClr val="292959"/>
                </a:solidFill>
                <a:latin typeface="Trebuchet MS"/>
                <a:cs typeface="Trebuchet MS"/>
              </a:rPr>
              <a:t>be</a:t>
            </a:r>
            <a:r>
              <a:rPr sz="3000" spc="-120" dirty="0">
                <a:solidFill>
                  <a:srgbClr val="292959"/>
                </a:solidFill>
                <a:latin typeface="Trebuchet MS"/>
                <a:cs typeface="Trebuchet MS"/>
              </a:rPr>
              <a:t> </a:t>
            </a:r>
            <a:r>
              <a:rPr sz="3000" spc="-150" dirty="0">
                <a:solidFill>
                  <a:srgbClr val="292959"/>
                </a:solidFill>
                <a:latin typeface="Trebuchet MS"/>
                <a:cs typeface="Trebuchet MS"/>
              </a:rPr>
              <a:t>in</a:t>
            </a:r>
            <a:r>
              <a:rPr sz="3000" spc="-95" dirty="0">
                <a:solidFill>
                  <a:srgbClr val="292959"/>
                </a:solidFill>
                <a:latin typeface="Trebuchet MS"/>
                <a:cs typeface="Trebuchet MS"/>
              </a:rPr>
              <a:t> </a:t>
            </a:r>
            <a:r>
              <a:rPr sz="3000" spc="-105" dirty="0">
                <a:solidFill>
                  <a:srgbClr val="292959"/>
                </a:solidFill>
                <a:latin typeface="Trebuchet MS"/>
                <a:cs typeface="Trebuchet MS"/>
              </a:rPr>
              <a:t>writing</a:t>
            </a:r>
            <a:r>
              <a:rPr sz="3000" spc="-120" dirty="0">
                <a:solidFill>
                  <a:srgbClr val="292959"/>
                </a:solidFill>
                <a:latin typeface="Trebuchet MS"/>
                <a:cs typeface="Trebuchet MS"/>
              </a:rPr>
              <a:t> </a:t>
            </a:r>
            <a:r>
              <a:rPr sz="3000" dirty="0">
                <a:solidFill>
                  <a:srgbClr val="292959"/>
                </a:solidFill>
                <a:latin typeface="Trebuchet MS"/>
                <a:cs typeface="Trebuchet MS"/>
              </a:rPr>
              <a:t>and</a:t>
            </a:r>
            <a:r>
              <a:rPr sz="3000" spc="-120" dirty="0">
                <a:solidFill>
                  <a:srgbClr val="292959"/>
                </a:solidFill>
                <a:latin typeface="Trebuchet MS"/>
                <a:cs typeface="Trebuchet MS"/>
              </a:rPr>
              <a:t> </a:t>
            </a:r>
            <a:r>
              <a:rPr sz="3000" dirty="0">
                <a:solidFill>
                  <a:srgbClr val="292959"/>
                </a:solidFill>
                <a:latin typeface="Trebuchet MS"/>
                <a:cs typeface="Trebuchet MS"/>
              </a:rPr>
              <a:t>signed</a:t>
            </a:r>
            <a:r>
              <a:rPr sz="3000" spc="-125" dirty="0">
                <a:solidFill>
                  <a:srgbClr val="292959"/>
                </a:solidFill>
                <a:latin typeface="Trebuchet MS"/>
                <a:cs typeface="Trebuchet MS"/>
              </a:rPr>
              <a:t> </a:t>
            </a:r>
            <a:r>
              <a:rPr sz="3000" spc="-50" dirty="0">
                <a:solidFill>
                  <a:srgbClr val="292959"/>
                </a:solidFill>
                <a:latin typeface="Trebuchet MS"/>
                <a:cs typeface="Trebuchet MS"/>
              </a:rPr>
              <a:t>by</a:t>
            </a:r>
            <a:r>
              <a:rPr sz="3000" spc="-120" dirty="0">
                <a:solidFill>
                  <a:srgbClr val="292959"/>
                </a:solidFill>
                <a:latin typeface="Trebuchet MS"/>
                <a:cs typeface="Trebuchet MS"/>
              </a:rPr>
              <a:t> </a:t>
            </a:r>
            <a:r>
              <a:rPr sz="3000" spc="-105" dirty="0">
                <a:solidFill>
                  <a:srgbClr val="292959"/>
                </a:solidFill>
                <a:latin typeface="Trebuchet MS"/>
                <a:cs typeface="Trebuchet MS"/>
              </a:rPr>
              <a:t>the</a:t>
            </a:r>
            <a:r>
              <a:rPr sz="3000" spc="-120" dirty="0">
                <a:solidFill>
                  <a:srgbClr val="292959"/>
                </a:solidFill>
                <a:latin typeface="Trebuchet MS"/>
                <a:cs typeface="Trebuchet MS"/>
              </a:rPr>
              <a:t> </a:t>
            </a:r>
            <a:r>
              <a:rPr sz="3000" spc="-40" dirty="0">
                <a:solidFill>
                  <a:srgbClr val="292959"/>
                </a:solidFill>
                <a:latin typeface="Trebuchet MS"/>
                <a:cs typeface="Trebuchet MS"/>
              </a:rPr>
              <a:t>person</a:t>
            </a:r>
            <a:r>
              <a:rPr sz="3000" spc="-120" dirty="0">
                <a:solidFill>
                  <a:srgbClr val="292959"/>
                </a:solidFill>
                <a:latin typeface="Trebuchet MS"/>
                <a:cs typeface="Trebuchet MS"/>
              </a:rPr>
              <a:t> </a:t>
            </a:r>
            <a:r>
              <a:rPr sz="3000" dirty="0">
                <a:solidFill>
                  <a:srgbClr val="292959"/>
                </a:solidFill>
                <a:latin typeface="Trebuchet MS"/>
                <a:cs typeface="Trebuchet MS"/>
              </a:rPr>
              <a:t>able</a:t>
            </a:r>
            <a:r>
              <a:rPr sz="3000" spc="-120" dirty="0">
                <a:solidFill>
                  <a:srgbClr val="292959"/>
                </a:solidFill>
                <a:latin typeface="Trebuchet MS"/>
                <a:cs typeface="Trebuchet MS"/>
              </a:rPr>
              <a:t> </a:t>
            </a:r>
            <a:r>
              <a:rPr sz="3000" spc="-45" dirty="0">
                <a:solidFill>
                  <a:srgbClr val="292959"/>
                </a:solidFill>
                <a:latin typeface="Trebuchet MS"/>
                <a:cs typeface="Trebuchet MS"/>
              </a:rPr>
              <a:t>to</a:t>
            </a:r>
            <a:r>
              <a:rPr sz="3000" spc="-125" dirty="0">
                <a:solidFill>
                  <a:srgbClr val="292959"/>
                </a:solidFill>
                <a:latin typeface="Trebuchet MS"/>
                <a:cs typeface="Trebuchet MS"/>
              </a:rPr>
              <a:t> </a:t>
            </a:r>
            <a:r>
              <a:rPr sz="3000" spc="-25" dirty="0">
                <a:solidFill>
                  <a:srgbClr val="292959"/>
                </a:solidFill>
                <a:latin typeface="Trebuchet MS"/>
                <a:cs typeface="Trebuchet MS"/>
              </a:rPr>
              <a:t>declare</a:t>
            </a:r>
            <a:r>
              <a:rPr sz="3000" spc="-120" dirty="0">
                <a:solidFill>
                  <a:srgbClr val="292959"/>
                </a:solidFill>
                <a:latin typeface="Trebuchet MS"/>
                <a:cs typeface="Trebuchet MS"/>
              </a:rPr>
              <a:t> </a:t>
            </a:r>
            <a:r>
              <a:rPr sz="3000" spc="-20" dirty="0">
                <a:solidFill>
                  <a:srgbClr val="292959"/>
                </a:solidFill>
                <a:latin typeface="Trebuchet MS"/>
                <a:cs typeface="Trebuchet MS"/>
              </a:rPr>
              <a:t>such</a:t>
            </a:r>
            <a:r>
              <a:rPr sz="3000" spc="-120" dirty="0">
                <a:solidFill>
                  <a:srgbClr val="292959"/>
                </a:solidFill>
                <a:latin typeface="Trebuchet MS"/>
                <a:cs typeface="Trebuchet MS"/>
              </a:rPr>
              <a:t> </a:t>
            </a:r>
            <a:r>
              <a:rPr sz="3000" spc="125" dirty="0">
                <a:solidFill>
                  <a:srgbClr val="292959"/>
                </a:solidFill>
                <a:latin typeface="Trebuchet MS"/>
                <a:cs typeface="Trebuchet MS"/>
              </a:rPr>
              <a:t>a</a:t>
            </a:r>
            <a:r>
              <a:rPr sz="3000" spc="-125" dirty="0">
                <a:solidFill>
                  <a:srgbClr val="292959"/>
                </a:solidFill>
                <a:latin typeface="Trebuchet MS"/>
                <a:cs typeface="Trebuchet MS"/>
              </a:rPr>
              <a:t> </a:t>
            </a:r>
            <a:r>
              <a:rPr sz="3000" spc="-160" dirty="0">
                <a:solidFill>
                  <a:srgbClr val="292959"/>
                </a:solidFill>
                <a:latin typeface="Trebuchet MS"/>
                <a:cs typeface="Trebuchet MS"/>
              </a:rPr>
              <a:t>trust</a:t>
            </a:r>
            <a:r>
              <a:rPr sz="3000" spc="-95" dirty="0">
                <a:solidFill>
                  <a:srgbClr val="292959"/>
                </a:solidFill>
                <a:latin typeface="Trebuchet MS"/>
                <a:cs typeface="Trebuchet MS"/>
              </a:rPr>
              <a:t> </a:t>
            </a:r>
            <a:r>
              <a:rPr sz="3000" spc="-20" dirty="0">
                <a:solidFill>
                  <a:srgbClr val="292959"/>
                </a:solidFill>
                <a:latin typeface="Trebuchet MS"/>
                <a:cs typeface="Trebuchet MS"/>
              </a:rPr>
              <a:t>(LPA </a:t>
            </a:r>
            <a:r>
              <a:rPr sz="3000" spc="-175" dirty="0">
                <a:solidFill>
                  <a:srgbClr val="292959"/>
                </a:solidFill>
                <a:latin typeface="Trebuchet MS"/>
                <a:cs typeface="Trebuchet MS"/>
              </a:rPr>
              <a:t>1925,</a:t>
            </a:r>
            <a:r>
              <a:rPr sz="3000" spc="-95" dirty="0">
                <a:solidFill>
                  <a:srgbClr val="292959"/>
                </a:solidFill>
                <a:latin typeface="Trebuchet MS"/>
                <a:cs typeface="Trebuchet MS"/>
              </a:rPr>
              <a:t> </a:t>
            </a:r>
            <a:r>
              <a:rPr sz="3000" spc="-175" dirty="0">
                <a:solidFill>
                  <a:srgbClr val="292959"/>
                </a:solidFill>
                <a:latin typeface="Trebuchet MS"/>
                <a:cs typeface="Trebuchet MS"/>
              </a:rPr>
              <a:t>s53(1)(b)).</a:t>
            </a:r>
            <a:r>
              <a:rPr sz="3000" spc="-95" dirty="0">
                <a:solidFill>
                  <a:srgbClr val="292959"/>
                </a:solidFill>
                <a:latin typeface="Trebuchet MS"/>
                <a:cs typeface="Trebuchet MS"/>
              </a:rPr>
              <a:t> </a:t>
            </a:r>
            <a:r>
              <a:rPr sz="3000" spc="-114" dirty="0">
                <a:solidFill>
                  <a:srgbClr val="292959"/>
                </a:solidFill>
                <a:latin typeface="Trebuchet MS"/>
                <a:cs typeface="Trebuchet MS"/>
              </a:rPr>
              <a:t>Where</a:t>
            </a:r>
            <a:r>
              <a:rPr sz="3000" spc="-110" dirty="0">
                <a:solidFill>
                  <a:srgbClr val="292959"/>
                </a:solidFill>
                <a:latin typeface="Trebuchet MS"/>
                <a:cs typeface="Trebuchet MS"/>
              </a:rPr>
              <a:t> </a:t>
            </a:r>
            <a:r>
              <a:rPr sz="3000" spc="-114" dirty="0">
                <a:solidFill>
                  <a:srgbClr val="292959"/>
                </a:solidFill>
                <a:latin typeface="Trebuchet MS"/>
                <a:cs typeface="Trebuchet MS"/>
              </a:rPr>
              <a:t>there</a:t>
            </a:r>
            <a:r>
              <a:rPr sz="3000" spc="-110" dirty="0">
                <a:solidFill>
                  <a:srgbClr val="292959"/>
                </a:solidFill>
                <a:latin typeface="Trebuchet MS"/>
                <a:cs typeface="Trebuchet MS"/>
              </a:rPr>
              <a:t> </a:t>
            </a:r>
            <a:r>
              <a:rPr sz="3000" spc="-55" dirty="0">
                <a:solidFill>
                  <a:srgbClr val="292959"/>
                </a:solidFill>
                <a:latin typeface="Trebuchet MS"/>
                <a:cs typeface="Trebuchet MS"/>
              </a:rPr>
              <a:t>is</a:t>
            </a:r>
            <a:r>
              <a:rPr sz="3000" spc="-140" dirty="0">
                <a:solidFill>
                  <a:srgbClr val="292959"/>
                </a:solidFill>
                <a:latin typeface="Trebuchet MS"/>
                <a:cs typeface="Trebuchet MS"/>
              </a:rPr>
              <a:t> </a:t>
            </a:r>
            <a:r>
              <a:rPr sz="3000" spc="125" dirty="0">
                <a:solidFill>
                  <a:srgbClr val="292959"/>
                </a:solidFill>
                <a:latin typeface="Trebuchet MS"/>
                <a:cs typeface="Trebuchet MS"/>
              </a:rPr>
              <a:t>a</a:t>
            </a:r>
            <a:r>
              <a:rPr sz="3000" spc="-105" dirty="0">
                <a:solidFill>
                  <a:srgbClr val="292959"/>
                </a:solidFill>
                <a:latin typeface="Trebuchet MS"/>
                <a:cs typeface="Trebuchet MS"/>
              </a:rPr>
              <a:t> </a:t>
            </a:r>
            <a:r>
              <a:rPr sz="3000" spc="-85" dirty="0">
                <a:solidFill>
                  <a:srgbClr val="292959"/>
                </a:solidFill>
                <a:latin typeface="Trebuchet MS"/>
                <a:cs typeface="Trebuchet MS"/>
              </a:rPr>
              <a:t>valid</a:t>
            </a:r>
            <a:r>
              <a:rPr sz="3000" spc="-105" dirty="0">
                <a:solidFill>
                  <a:srgbClr val="292959"/>
                </a:solidFill>
                <a:latin typeface="Trebuchet MS"/>
                <a:cs typeface="Trebuchet MS"/>
              </a:rPr>
              <a:t> </a:t>
            </a:r>
            <a:r>
              <a:rPr sz="3000" spc="-50" dirty="0">
                <a:solidFill>
                  <a:srgbClr val="292959"/>
                </a:solidFill>
                <a:latin typeface="Trebuchet MS"/>
                <a:cs typeface="Trebuchet MS"/>
              </a:rPr>
              <a:t>express</a:t>
            </a:r>
            <a:r>
              <a:rPr sz="3000" spc="-105" dirty="0">
                <a:solidFill>
                  <a:srgbClr val="292959"/>
                </a:solidFill>
                <a:latin typeface="Trebuchet MS"/>
                <a:cs typeface="Trebuchet MS"/>
              </a:rPr>
              <a:t> </a:t>
            </a:r>
            <a:r>
              <a:rPr sz="3000" spc="-50" dirty="0">
                <a:solidFill>
                  <a:srgbClr val="292959"/>
                </a:solidFill>
                <a:latin typeface="Trebuchet MS"/>
                <a:cs typeface="Trebuchet MS"/>
              </a:rPr>
              <a:t>declaration</a:t>
            </a:r>
            <a:r>
              <a:rPr sz="3000" spc="-105" dirty="0">
                <a:solidFill>
                  <a:srgbClr val="292959"/>
                </a:solidFill>
                <a:latin typeface="Trebuchet MS"/>
                <a:cs typeface="Trebuchet MS"/>
              </a:rPr>
              <a:t> </a:t>
            </a:r>
            <a:r>
              <a:rPr sz="3000" dirty="0">
                <a:solidFill>
                  <a:srgbClr val="292959"/>
                </a:solidFill>
                <a:latin typeface="Trebuchet MS"/>
                <a:cs typeface="Trebuchet MS"/>
              </a:rPr>
              <a:t>of</a:t>
            </a:r>
            <a:r>
              <a:rPr sz="3000" spc="-105" dirty="0">
                <a:solidFill>
                  <a:srgbClr val="292959"/>
                </a:solidFill>
                <a:latin typeface="Trebuchet MS"/>
                <a:cs typeface="Trebuchet MS"/>
              </a:rPr>
              <a:t> </a:t>
            </a:r>
            <a:r>
              <a:rPr sz="3000" spc="-195" dirty="0">
                <a:solidFill>
                  <a:srgbClr val="292959"/>
                </a:solidFill>
                <a:latin typeface="Trebuchet MS"/>
                <a:cs typeface="Trebuchet MS"/>
              </a:rPr>
              <a:t>trust,</a:t>
            </a:r>
            <a:r>
              <a:rPr sz="3000" spc="-95" dirty="0">
                <a:solidFill>
                  <a:srgbClr val="292959"/>
                </a:solidFill>
                <a:latin typeface="Trebuchet MS"/>
                <a:cs typeface="Trebuchet MS"/>
              </a:rPr>
              <a:t> </a:t>
            </a:r>
            <a:r>
              <a:rPr sz="3000" spc="-190" dirty="0">
                <a:solidFill>
                  <a:srgbClr val="292959"/>
                </a:solidFill>
                <a:latin typeface="Trebuchet MS"/>
                <a:cs typeface="Trebuchet MS"/>
              </a:rPr>
              <a:t>it</a:t>
            </a:r>
            <a:r>
              <a:rPr sz="3000" spc="-95" dirty="0">
                <a:solidFill>
                  <a:srgbClr val="292959"/>
                </a:solidFill>
                <a:latin typeface="Trebuchet MS"/>
                <a:cs typeface="Trebuchet MS"/>
              </a:rPr>
              <a:t> </a:t>
            </a:r>
            <a:r>
              <a:rPr sz="3000" spc="-85" dirty="0">
                <a:solidFill>
                  <a:srgbClr val="292959"/>
                </a:solidFill>
                <a:latin typeface="Trebuchet MS"/>
                <a:cs typeface="Trebuchet MS"/>
              </a:rPr>
              <a:t>shall</a:t>
            </a:r>
            <a:r>
              <a:rPr sz="3000" spc="-105" dirty="0">
                <a:solidFill>
                  <a:srgbClr val="292959"/>
                </a:solidFill>
                <a:latin typeface="Trebuchet MS"/>
                <a:cs typeface="Trebuchet MS"/>
              </a:rPr>
              <a:t> </a:t>
            </a:r>
            <a:r>
              <a:rPr sz="3000" dirty="0">
                <a:solidFill>
                  <a:srgbClr val="292959"/>
                </a:solidFill>
                <a:latin typeface="Trebuchet MS"/>
                <a:cs typeface="Trebuchet MS"/>
              </a:rPr>
              <a:t>be</a:t>
            </a:r>
            <a:r>
              <a:rPr sz="3000" spc="-105" dirty="0">
                <a:solidFill>
                  <a:srgbClr val="292959"/>
                </a:solidFill>
                <a:latin typeface="Trebuchet MS"/>
                <a:cs typeface="Trebuchet MS"/>
              </a:rPr>
              <a:t> </a:t>
            </a:r>
            <a:r>
              <a:rPr sz="3000" spc="-70" dirty="0">
                <a:solidFill>
                  <a:srgbClr val="292959"/>
                </a:solidFill>
                <a:latin typeface="Trebuchet MS"/>
                <a:cs typeface="Trebuchet MS"/>
              </a:rPr>
              <a:t>conclusive</a:t>
            </a:r>
            <a:r>
              <a:rPr sz="3000" spc="-105" dirty="0">
                <a:solidFill>
                  <a:srgbClr val="292959"/>
                </a:solidFill>
                <a:latin typeface="Trebuchet MS"/>
                <a:cs typeface="Trebuchet MS"/>
              </a:rPr>
              <a:t> </a:t>
            </a:r>
            <a:r>
              <a:rPr sz="3000" spc="55" dirty="0">
                <a:solidFill>
                  <a:srgbClr val="292959"/>
                </a:solidFill>
                <a:latin typeface="Trebuchet MS"/>
                <a:cs typeface="Trebuchet MS"/>
              </a:rPr>
              <a:t>as</a:t>
            </a:r>
            <a:r>
              <a:rPr sz="3000" spc="-105" dirty="0">
                <a:solidFill>
                  <a:srgbClr val="292959"/>
                </a:solidFill>
                <a:latin typeface="Trebuchet MS"/>
                <a:cs typeface="Trebuchet MS"/>
              </a:rPr>
              <a:t> </a:t>
            </a:r>
            <a:r>
              <a:rPr sz="3000" spc="-25" dirty="0">
                <a:solidFill>
                  <a:srgbClr val="292959"/>
                </a:solidFill>
                <a:latin typeface="Trebuchet MS"/>
                <a:cs typeface="Trebuchet MS"/>
              </a:rPr>
              <a:t>to </a:t>
            </a:r>
            <a:r>
              <a:rPr sz="3000" spc="-55" dirty="0">
                <a:solidFill>
                  <a:srgbClr val="292959"/>
                </a:solidFill>
                <a:latin typeface="Trebuchet MS"/>
                <a:cs typeface="Trebuchet MS"/>
              </a:rPr>
              <a:t>beneficial</a:t>
            </a:r>
            <a:r>
              <a:rPr sz="3000" spc="-125" dirty="0">
                <a:solidFill>
                  <a:srgbClr val="292959"/>
                </a:solidFill>
                <a:latin typeface="Trebuchet MS"/>
                <a:cs typeface="Trebuchet MS"/>
              </a:rPr>
              <a:t> </a:t>
            </a:r>
            <a:r>
              <a:rPr sz="3000" spc="-75" dirty="0">
                <a:solidFill>
                  <a:srgbClr val="292959"/>
                </a:solidFill>
                <a:latin typeface="Trebuchet MS"/>
                <a:cs typeface="Trebuchet MS"/>
              </a:rPr>
              <a:t>ownership</a:t>
            </a:r>
            <a:r>
              <a:rPr sz="3000" spc="-100" dirty="0">
                <a:solidFill>
                  <a:srgbClr val="292959"/>
                </a:solidFill>
                <a:latin typeface="Trebuchet MS"/>
                <a:cs typeface="Trebuchet MS"/>
              </a:rPr>
              <a:t> </a:t>
            </a:r>
            <a:r>
              <a:rPr sz="3000" spc="210" dirty="0">
                <a:solidFill>
                  <a:srgbClr val="292959"/>
                </a:solidFill>
                <a:latin typeface="Trebuchet MS"/>
                <a:cs typeface="Trebuchet MS"/>
              </a:rPr>
              <a:t>(</a:t>
            </a:r>
            <a:r>
              <a:rPr sz="3000" i="1" spc="210" dirty="0">
                <a:solidFill>
                  <a:srgbClr val="292959"/>
                </a:solidFill>
                <a:latin typeface="Gill Sans MT"/>
                <a:cs typeface="Gill Sans MT"/>
              </a:rPr>
              <a:t>Goodman</a:t>
            </a:r>
            <a:r>
              <a:rPr sz="3000" i="1" spc="-35" dirty="0">
                <a:solidFill>
                  <a:srgbClr val="292959"/>
                </a:solidFill>
                <a:latin typeface="Gill Sans MT"/>
                <a:cs typeface="Gill Sans MT"/>
              </a:rPr>
              <a:t> </a:t>
            </a:r>
            <a:r>
              <a:rPr sz="3000" i="1" spc="145" dirty="0">
                <a:solidFill>
                  <a:srgbClr val="292959"/>
                </a:solidFill>
                <a:latin typeface="Gill Sans MT"/>
                <a:cs typeface="Gill Sans MT"/>
              </a:rPr>
              <a:t>v</a:t>
            </a:r>
            <a:r>
              <a:rPr sz="3000" i="1" spc="-30" dirty="0">
                <a:solidFill>
                  <a:srgbClr val="292959"/>
                </a:solidFill>
                <a:latin typeface="Gill Sans MT"/>
                <a:cs typeface="Gill Sans MT"/>
              </a:rPr>
              <a:t> </a:t>
            </a:r>
            <a:r>
              <a:rPr sz="3000" i="1" spc="225" dirty="0">
                <a:solidFill>
                  <a:srgbClr val="292959"/>
                </a:solidFill>
                <a:latin typeface="Gill Sans MT"/>
                <a:cs typeface="Gill Sans MT"/>
              </a:rPr>
              <a:t>Gallant</a:t>
            </a:r>
            <a:r>
              <a:rPr sz="3000" i="1" spc="-30" dirty="0">
                <a:solidFill>
                  <a:srgbClr val="292959"/>
                </a:solidFill>
                <a:latin typeface="Gill Sans MT"/>
                <a:cs typeface="Gill Sans MT"/>
              </a:rPr>
              <a:t> </a:t>
            </a:r>
            <a:r>
              <a:rPr sz="3000" spc="-160" dirty="0">
                <a:solidFill>
                  <a:srgbClr val="292959"/>
                </a:solidFill>
                <a:latin typeface="Trebuchet MS"/>
                <a:cs typeface="Trebuchet MS"/>
              </a:rPr>
              <a:t>[1986]</a:t>
            </a:r>
            <a:r>
              <a:rPr sz="3000" spc="-95" dirty="0">
                <a:solidFill>
                  <a:srgbClr val="292959"/>
                </a:solidFill>
                <a:latin typeface="Trebuchet MS"/>
                <a:cs typeface="Trebuchet MS"/>
              </a:rPr>
              <a:t> </a:t>
            </a:r>
            <a:r>
              <a:rPr sz="3000" spc="-20" dirty="0">
                <a:solidFill>
                  <a:srgbClr val="292959"/>
                </a:solidFill>
                <a:latin typeface="Trebuchet MS"/>
                <a:cs typeface="Trebuchet MS"/>
              </a:rPr>
              <a:t>Fam</a:t>
            </a:r>
            <a:r>
              <a:rPr sz="3000" spc="-105" dirty="0">
                <a:solidFill>
                  <a:srgbClr val="292959"/>
                </a:solidFill>
                <a:latin typeface="Trebuchet MS"/>
                <a:cs typeface="Trebuchet MS"/>
              </a:rPr>
              <a:t> </a:t>
            </a:r>
            <a:r>
              <a:rPr sz="3000" spc="-240" dirty="0">
                <a:solidFill>
                  <a:srgbClr val="292959"/>
                </a:solidFill>
                <a:latin typeface="Trebuchet MS"/>
                <a:cs typeface="Trebuchet MS"/>
              </a:rPr>
              <a:t>106).</a:t>
            </a:r>
            <a:r>
              <a:rPr sz="3000" spc="-95" dirty="0">
                <a:solidFill>
                  <a:srgbClr val="292959"/>
                </a:solidFill>
                <a:latin typeface="Trebuchet MS"/>
                <a:cs typeface="Trebuchet MS"/>
              </a:rPr>
              <a:t> </a:t>
            </a:r>
            <a:r>
              <a:rPr sz="3000" spc="-195" dirty="0">
                <a:solidFill>
                  <a:srgbClr val="292959"/>
                </a:solidFill>
                <a:latin typeface="Trebuchet MS"/>
                <a:cs typeface="Trebuchet MS"/>
              </a:rPr>
              <a:t>The</a:t>
            </a:r>
            <a:r>
              <a:rPr sz="3000" spc="-95" dirty="0">
                <a:solidFill>
                  <a:srgbClr val="292959"/>
                </a:solidFill>
                <a:latin typeface="Trebuchet MS"/>
                <a:cs typeface="Trebuchet MS"/>
              </a:rPr>
              <a:t> </a:t>
            </a:r>
            <a:r>
              <a:rPr sz="3000" spc="-45" dirty="0">
                <a:solidFill>
                  <a:srgbClr val="292959"/>
                </a:solidFill>
                <a:latin typeface="Trebuchet MS"/>
                <a:cs typeface="Trebuchet MS"/>
              </a:rPr>
              <a:t>evidence</a:t>
            </a:r>
            <a:r>
              <a:rPr sz="3000" spc="-100" dirty="0">
                <a:solidFill>
                  <a:srgbClr val="292959"/>
                </a:solidFill>
                <a:latin typeface="Trebuchet MS"/>
                <a:cs typeface="Trebuchet MS"/>
              </a:rPr>
              <a:t> </a:t>
            </a:r>
            <a:r>
              <a:rPr sz="3000" spc="-45" dirty="0">
                <a:solidFill>
                  <a:srgbClr val="292959"/>
                </a:solidFill>
                <a:latin typeface="Trebuchet MS"/>
                <a:cs typeface="Trebuchet MS"/>
              </a:rPr>
              <a:t>supplied</a:t>
            </a:r>
            <a:r>
              <a:rPr sz="3000" spc="-100" dirty="0">
                <a:solidFill>
                  <a:srgbClr val="292959"/>
                </a:solidFill>
                <a:latin typeface="Trebuchet MS"/>
                <a:cs typeface="Trebuchet MS"/>
              </a:rPr>
              <a:t> </a:t>
            </a:r>
            <a:r>
              <a:rPr sz="3000" dirty="0">
                <a:solidFill>
                  <a:srgbClr val="292959"/>
                </a:solidFill>
                <a:latin typeface="Trebuchet MS"/>
                <a:cs typeface="Trebuchet MS"/>
              </a:rPr>
              <a:t>does</a:t>
            </a:r>
            <a:r>
              <a:rPr sz="3000" spc="-105" dirty="0">
                <a:solidFill>
                  <a:srgbClr val="292959"/>
                </a:solidFill>
                <a:latin typeface="Trebuchet MS"/>
                <a:cs typeface="Trebuchet MS"/>
              </a:rPr>
              <a:t> </a:t>
            </a:r>
            <a:r>
              <a:rPr sz="3000" spc="-85" dirty="0">
                <a:solidFill>
                  <a:srgbClr val="292959"/>
                </a:solidFill>
                <a:latin typeface="Trebuchet MS"/>
                <a:cs typeface="Trebuchet MS"/>
              </a:rPr>
              <a:t>not</a:t>
            </a:r>
            <a:r>
              <a:rPr sz="3000" spc="-100" dirty="0">
                <a:solidFill>
                  <a:srgbClr val="292959"/>
                </a:solidFill>
                <a:latin typeface="Trebuchet MS"/>
                <a:cs typeface="Trebuchet MS"/>
              </a:rPr>
              <a:t> </a:t>
            </a:r>
            <a:r>
              <a:rPr sz="3000" spc="-10" dirty="0">
                <a:solidFill>
                  <a:srgbClr val="292959"/>
                </a:solidFill>
                <a:latin typeface="Trebuchet MS"/>
                <a:cs typeface="Trebuchet MS"/>
              </a:rPr>
              <a:t>indicate </a:t>
            </a:r>
            <a:r>
              <a:rPr sz="3000" spc="-65" dirty="0">
                <a:solidFill>
                  <a:srgbClr val="292959"/>
                </a:solidFill>
                <a:latin typeface="Trebuchet MS"/>
                <a:cs typeface="Trebuchet MS"/>
              </a:rPr>
              <a:t>existence</a:t>
            </a:r>
            <a:r>
              <a:rPr sz="3000" spc="-160" dirty="0">
                <a:solidFill>
                  <a:srgbClr val="292959"/>
                </a:solidFill>
                <a:latin typeface="Trebuchet MS"/>
                <a:cs typeface="Trebuchet MS"/>
              </a:rPr>
              <a:t> </a:t>
            </a:r>
            <a:r>
              <a:rPr sz="3000" dirty="0">
                <a:solidFill>
                  <a:srgbClr val="292959"/>
                </a:solidFill>
                <a:latin typeface="Trebuchet MS"/>
                <a:cs typeface="Trebuchet MS"/>
              </a:rPr>
              <a:t>of</a:t>
            </a:r>
            <a:r>
              <a:rPr sz="3000" spc="-125" dirty="0">
                <a:solidFill>
                  <a:srgbClr val="292959"/>
                </a:solidFill>
                <a:latin typeface="Trebuchet MS"/>
                <a:cs typeface="Trebuchet MS"/>
              </a:rPr>
              <a:t> </a:t>
            </a:r>
            <a:r>
              <a:rPr sz="3000" spc="125" dirty="0">
                <a:solidFill>
                  <a:srgbClr val="292959"/>
                </a:solidFill>
                <a:latin typeface="Trebuchet MS"/>
                <a:cs typeface="Trebuchet MS"/>
              </a:rPr>
              <a:t>a</a:t>
            </a:r>
            <a:r>
              <a:rPr sz="3000" spc="-125" dirty="0">
                <a:solidFill>
                  <a:srgbClr val="292959"/>
                </a:solidFill>
                <a:latin typeface="Trebuchet MS"/>
                <a:cs typeface="Trebuchet MS"/>
              </a:rPr>
              <a:t> </a:t>
            </a:r>
            <a:r>
              <a:rPr sz="3000" spc="-85" dirty="0">
                <a:solidFill>
                  <a:srgbClr val="292959"/>
                </a:solidFill>
                <a:latin typeface="Trebuchet MS"/>
                <a:cs typeface="Trebuchet MS"/>
              </a:rPr>
              <a:t>valid</a:t>
            </a:r>
            <a:r>
              <a:rPr sz="3000" spc="-120" dirty="0">
                <a:solidFill>
                  <a:srgbClr val="292959"/>
                </a:solidFill>
                <a:latin typeface="Trebuchet MS"/>
                <a:cs typeface="Trebuchet MS"/>
              </a:rPr>
              <a:t> </a:t>
            </a:r>
            <a:r>
              <a:rPr sz="3000" spc="-50" dirty="0">
                <a:solidFill>
                  <a:srgbClr val="292959"/>
                </a:solidFill>
                <a:latin typeface="Trebuchet MS"/>
                <a:cs typeface="Trebuchet MS"/>
              </a:rPr>
              <a:t>express</a:t>
            </a:r>
            <a:r>
              <a:rPr sz="3000" spc="-125" dirty="0">
                <a:solidFill>
                  <a:srgbClr val="292959"/>
                </a:solidFill>
                <a:latin typeface="Trebuchet MS"/>
                <a:cs typeface="Trebuchet MS"/>
              </a:rPr>
              <a:t> </a:t>
            </a:r>
            <a:r>
              <a:rPr sz="3000" spc="-50" dirty="0">
                <a:solidFill>
                  <a:srgbClr val="292959"/>
                </a:solidFill>
                <a:latin typeface="Trebuchet MS"/>
                <a:cs typeface="Trebuchet MS"/>
              </a:rPr>
              <a:t>declaration</a:t>
            </a:r>
            <a:r>
              <a:rPr sz="3000" spc="-120" dirty="0">
                <a:solidFill>
                  <a:srgbClr val="292959"/>
                </a:solidFill>
                <a:latin typeface="Trebuchet MS"/>
                <a:cs typeface="Trebuchet MS"/>
              </a:rPr>
              <a:t> </a:t>
            </a:r>
            <a:r>
              <a:rPr sz="3000" dirty="0">
                <a:solidFill>
                  <a:srgbClr val="292959"/>
                </a:solidFill>
                <a:latin typeface="Trebuchet MS"/>
                <a:cs typeface="Trebuchet MS"/>
              </a:rPr>
              <a:t>of</a:t>
            </a:r>
            <a:r>
              <a:rPr sz="3000" spc="-125" dirty="0">
                <a:solidFill>
                  <a:srgbClr val="292959"/>
                </a:solidFill>
                <a:latin typeface="Trebuchet MS"/>
                <a:cs typeface="Trebuchet MS"/>
              </a:rPr>
              <a:t> </a:t>
            </a:r>
            <a:r>
              <a:rPr sz="3000" spc="-185" dirty="0">
                <a:solidFill>
                  <a:srgbClr val="292959"/>
                </a:solidFill>
                <a:latin typeface="Trebuchet MS"/>
                <a:cs typeface="Trebuchet MS"/>
              </a:rPr>
              <a:t>trust.</a:t>
            </a:r>
            <a:r>
              <a:rPr sz="3000" spc="-95" dirty="0">
                <a:solidFill>
                  <a:srgbClr val="292959"/>
                </a:solidFill>
                <a:latin typeface="Trebuchet MS"/>
                <a:cs typeface="Trebuchet MS"/>
              </a:rPr>
              <a:t> </a:t>
            </a:r>
            <a:r>
              <a:rPr sz="3000" spc="-10" dirty="0">
                <a:solidFill>
                  <a:srgbClr val="292959"/>
                </a:solidFill>
                <a:latin typeface="Trebuchet MS"/>
                <a:cs typeface="Trebuchet MS"/>
              </a:rPr>
              <a:t>Alan</a:t>
            </a:r>
            <a:r>
              <a:rPr sz="3000" spc="-120" dirty="0">
                <a:solidFill>
                  <a:srgbClr val="292959"/>
                </a:solidFill>
                <a:latin typeface="Trebuchet MS"/>
                <a:cs typeface="Trebuchet MS"/>
              </a:rPr>
              <a:t> </a:t>
            </a:r>
            <a:r>
              <a:rPr sz="3000" dirty="0">
                <a:solidFill>
                  <a:srgbClr val="292959"/>
                </a:solidFill>
                <a:latin typeface="Trebuchet MS"/>
                <a:cs typeface="Trebuchet MS"/>
              </a:rPr>
              <a:t>does</a:t>
            </a:r>
            <a:r>
              <a:rPr sz="3000" spc="-125" dirty="0">
                <a:solidFill>
                  <a:srgbClr val="292959"/>
                </a:solidFill>
                <a:latin typeface="Trebuchet MS"/>
                <a:cs typeface="Trebuchet MS"/>
              </a:rPr>
              <a:t> </a:t>
            </a:r>
            <a:r>
              <a:rPr sz="3000" spc="-85" dirty="0">
                <a:solidFill>
                  <a:srgbClr val="292959"/>
                </a:solidFill>
                <a:latin typeface="Trebuchet MS"/>
                <a:cs typeface="Trebuchet MS"/>
              </a:rPr>
              <a:t>not</a:t>
            </a:r>
            <a:r>
              <a:rPr sz="3000" spc="-120" dirty="0">
                <a:solidFill>
                  <a:srgbClr val="292959"/>
                </a:solidFill>
                <a:latin typeface="Trebuchet MS"/>
                <a:cs typeface="Trebuchet MS"/>
              </a:rPr>
              <a:t> </a:t>
            </a:r>
            <a:r>
              <a:rPr sz="3000" dirty="0">
                <a:solidFill>
                  <a:srgbClr val="292959"/>
                </a:solidFill>
                <a:latin typeface="Trebuchet MS"/>
                <a:cs typeface="Trebuchet MS"/>
              </a:rPr>
              <a:t>appear</a:t>
            </a:r>
            <a:r>
              <a:rPr sz="3000" spc="-125" dirty="0">
                <a:solidFill>
                  <a:srgbClr val="292959"/>
                </a:solidFill>
                <a:latin typeface="Trebuchet MS"/>
                <a:cs typeface="Trebuchet MS"/>
              </a:rPr>
              <a:t> </a:t>
            </a:r>
            <a:r>
              <a:rPr sz="3000" spc="-45" dirty="0">
                <a:solidFill>
                  <a:srgbClr val="292959"/>
                </a:solidFill>
                <a:latin typeface="Trebuchet MS"/>
                <a:cs typeface="Trebuchet MS"/>
              </a:rPr>
              <a:t>to</a:t>
            </a:r>
            <a:r>
              <a:rPr sz="3000" spc="-120" dirty="0">
                <a:solidFill>
                  <a:srgbClr val="292959"/>
                </a:solidFill>
                <a:latin typeface="Trebuchet MS"/>
                <a:cs typeface="Trebuchet MS"/>
              </a:rPr>
              <a:t> </a:t>
            </a:r>
            <a:r>
              <a:rPr sz="3000" spc="-35" dirty="0">
                <a:solidFill>
                  <a:srgbClr val="292959"/>
                </a:solidFill>
                <a:latin typeface="Trebuchet MS"/>
                <a:cs typeface="Trebuchet MS"/>
              </a:rPr>
              <a:t>have</a:t>
            </a:r>
            <a:r>
              <a:rPr sz="3000" spc="-125" dirty="0">
                <a:solidFill>
                  <a:srgbClr val="292959"/>
                </a:solidFill>
                <a:latin typeface="Trebuchet MS"/>
                <a:cs typeface="Trebuchet MS"/>
              </a:rPr>
              <a:t> </a:t>
            </a:r>
            <a:r>
              <a:rPr sz="3000" spc="-30" dirty="0">
                <a:solidFill>
                  <a:srgbClr val="292959"/>
                </a:solidFill>
                <a:latin typeface="Trebuchet MS"/>
                <a:cs typeface="Trebuchet MS"/>
              </a:rPr>
              <a:t>recorded</a:t>
            </a:r>
            <a:r>
              <a:rPr sz="3000" spc="-120" dirty="0">
                <a:solidFill>
                  <a:srgbClr val="292959"/>
                </a:solidFill>
                <a:latin typeface="Trebuchet MS"/>
                <a:cs typeface="Trebuchet MS"/>
              </a:rPr>
              <a:t> </a:t>
            </a:r>
            <a:r>
              <a:rPr sz="3000" spc="-114" dirty="0">
                <a:solidFill>
                  <a:srgbClr val="292959"/>
                </a:solidFill>
                <a:latin typeface="Trebuchet MS"/>
                <a:cs typeface="Trebuchet MS"/>
              </a:rPr>
              <a:t>intentions</a:t>
            </a:r>
            <a:r>
              <a:rPr sz="3000" spc="-110" dirty="0">
                <a:solidFill>
                  <a:srgbClr val="292959"/>
                </a:solidFill>
                <a:latin typeface="Trebuchet MS"/>
                <a:cs typeface="Trebuchet MS"/>
              </a:rPr>
              <a:t> </a:t>
            </a:r>
            <a:r>
              <a:rPr sz="3000" spc="30" dirty="0">
                <a:solidFill>
                  <a:srgbClr val="292959"/>
                </a:solidFill>
                <a:latin typeface="Trebuchet MS"/>
                <a:cs typeface="Trebuchet MS"/>
              </a:rPr>
              <a:t>as </a:t>
            </a:r>
            <a:r>
              <a:rPr sz="3000" spc="-45" dirty="0">
                <a:solidFill>
                  <a:srgbClr val="292959"/>
                </a:solidFill>
                <a:latin typeface="Trebuchet MS"/>
                <a:cs typeface="Trebuchet MS"/>
              </a:rPr>
              <a:t>to</a:t>
            </a:r>
            <a:r>
              <a:rPr sz="3000" spc="-95" dirty="0">
                <a:solidFill>
                  <a:srgbClr val="292959"/>
                </a:solidFill>
                <a:latin typeface="Trebuchet MS"/>
                <a:cs typeface="Trebuchet MS"/>
              </a:rPr>
              <a:t> </a:t>
            </a:r>
            <a:r>
              <a:rPr sz="3000" spc="-100" dirty="0">
                <a:solidFill>
                  <a:srgbClr val="292959"/>
                </a:solidFill>
                <a:latin typeface="Trebuchet MS"/>
                <a:cs typeface="Trebuchet MS"/>
              </a:rPr>
              <a:t>division</a:t>
            </a:r>
            <a:r>
              <a:rPr sz="3000" spc="-95" dirty="0">
                <a:solidFill>
                  <a:srgbClr val="292959"/>
                </a:solidFill>
                <a:latin typeface="Trebuchet MS"/>
                <a:cs typeface="Trebuchet MS"/>
              </a:rPr>
              <a:t> </a:t>
            </a:r>
            <a:r>
              <a:rPr sz="3000" dirty="0">
                <a:solidFill>
                  <a:srgbClr val="292959"/>
                </a:solidFill>
                <a:latin typeface="Trebuchet MS"/>
                <a:cs typeface="Trebuchet MS"/>
              </a:rPr>
              <a:t>of</a:t>
            </a:r>
            <a:r>
              <a:rPr sz="3000" spc="-95" dirty="0">
                <a:solidFill>
                  <a:srgbClr val="292959"/>
                </a:solidFill>
                <a:latin typeface="Trebuchet MS"/>
                <a:cs typeface="Trebuchet MS"/>
              </a:rPr>
              <a:t> </a:t>
            </a:r>
            <a:r>
              <a:rPr sz="3000" spc="-55" dirty="0">
                <a:solidFill>
                  <a:srgbClr val="292959"/>
                </a:solidFill>
                <a:latin typeface="Trebuchet MS"/>
                <a:cs typeface="Trebuchet MS"/>
              </a:rPr>
              <a:t>beneficial</a:t>
            </a:r>
            <a:r>
              <a:rPr sz="3000" spc="-95" dirty="0">
                <a:solidFill>
                  <a:srgbClr val="292959"/>
                </a:solidFill>
                <a:latin typeface="Trebuchet MS"/>
                <a:cs typeface="Trebuchet MS"/>
              </a:rPr>
              <a:t> </a:t>
            </a:r>
            <a:r>
              <a:rPr sz="3000" spc="-125" dirty="0">
                <a:solidFill>
                  <a:srgbClr val="292959"/>
                </a:solidFill>
                <a:latin typeface="Trebuchet MS"/>
                <a:cs typeface="Trebuchet MS"/>
              </a:rPr>
              <a:t>interest</a:t>
            </a:r>
            <a:r>
              <a:rPr sz="3000" spc="-90" dirty="0">
                <a:solidFill>
                  <a:srgbClr val="292959"/>
                </a:solidFill>
                <a:latin typeface="Trebuchet MS"/>
                <a:cs typeface="Trebuchet MS"/>
              </a:rPr>
              <a:t> </a:t>
            </a:r>
            <a:r>
              <a:rPr sz="3000" spc="-150" dirty="0">
                <a:solidFill>
                  <a:srgbClr val="292959"/>
                </a:solidFill>
                <a:latin typeface="Trebuchet MS"/>
                <a:cs typeface="Trebuchet MS"/>
              </a:rPr>
              <a:t>in</a:t>
            </a:r>
            <a:r>
              <a:rPr sz="3000" spc="-95" dirty="0">
                <a:solidFill>
                  <a:srgbClr val="292959"/>
                </a:solidFill>
                <a:latin typeface="Trebuchet MS"/>
                <a:cs typeface="Trebuchet MS"/>
              </a:rPr>
              <a:t> </a:t>
            </a:r>
            <a:r>
              <a:rPr sz="3000" spc="-105" dirty="0">
                <a:solidFill>
                  <a:srgbClr val="292959"/>
                </a:solidFill>
                <a:latin typeface="Trebuchet MS"/>
                <a:cs typeface="Trebuchet MS"/>
              </a:rPr>
              <a:t>the</a:t>
            </a:r>
            <a:r>
              <a:rPr sz="3000" spc="-95" dirty="0">
                <a:solidFill>
                  <a:srgbClr val="292959"/>
                </a:solidFill>
                <a:latin typeface="Trebuchet MS"/>
                <a:cs typeface="Trebuchet MS"/>
              </a:rPr>
              <a:t> </a:t>
            </a:r>
            <a:r>
              <a:rPr sz="3000" spc="-100" dirty="0">
                <a:solidFill>
                  <a:srgbClr val="292959"/>
                </a:solidFill>
                <a:latin typeface="Trebuchet MS"/>
                <a:cs typeface="Trebuchet MS"/>
              </a:rPr>
              <a:t>property</a:t>
            </a:r>
            <a:r>
              <a:rPr sz="3000" spc="-95" dirty="0">
                <a:solidFill>
                  <a:srgbClr val="292959"/>
                </a:solidFill>
                <a:latin typeface="Trebuchet MS"/>
                <a:cs typeface="Trebuchet MS"/>
              </a:rPr>
              <a:t> </a:t>
            </a:r>
            <a:r>
              <a:rPr sz="3000" spc="-150" dirty="0">
                <a:solidFill>
                  <a:srgbClr val="292959"/>
                </a:solidFill>
                <a:latin typeface="Trebuchet MS"/>
                <a:cs typeface="Trebuchet MS"/>
              </a:rPr>
              <a:t>in</a:t>
            </a:r>
            <a:r>
              <a:rPr sz="3000" spc="-90" dirty="0">
                <a:solidFill>
                  <a:srgbClr val="292959"/>
                </a:solidFill>
                <a:latin typeface="Trebuchet MS"/>
                <a:cs typeface="Trebuchet MS"/>
              </a:rPr>
              <a:t> </a:t>
            </a:r>
            <a:r>
              <a:rPr sz="3000" spc="125" dirty="0">
                <a:solidFill>
                  <a:srgbClr val="292959"/>
                </a:solidFill>
                <a:latin typeface="Trebuchet MS"/>
                <a:cs typeface="Trebuchet MS"/>
              </a:rPr>
              <a:t>a</a:t>
            </a:r>
            <a:r>
              <a:rPr sz="3000" spc="-95" dirty="0">
                <a:solidFill>
                  <a:srgbClr val="292959"/>
                </a:solidFill>
                <a:latin typeface="Trebuchet MS"/>
                <a:cs typeface="Trebuchet MS"/>
              </a:rPr>
              <a:t> </a:t>
            </a:r>
            <a:r>
              <a:rPr sz="3000" dirty="0">
                <a:solidFill>
                  <a:srgbClr val="292959"/>
                </a:solidFill>
                <a:latin typeface="Trebuchet MS"/>
                <a:cs typeface="Trebuchet MS"/>
              </a:rPr>
              <a:t>signed</a:t>
            </a:r>
            <a:r>
              <a:rPr sz="3000" spc="-95" dirty="0">
                <a:solidFill>
                  <a:srgbClr val="292959"/>
                </a:solidFill>
                <a:latin typeface="Trebuchet MS"/>
                <a:cs typeface="Trebuchet MS"/>
              </a:rPr>
              <a:t> </a:t>
            </a:r>
            <a:r>
              <a:rPr sz="3000" spc="-150" dirty="0">
                <a:solidFill>
                  <a:srgbClr val="292959"/>
                </a:solidFill>
                <a:latin typeface="Trebuchet MS"/>
                <a:cs typeface="Trebuchet MS"/>
              </a:rPr>
              <a:t>written</a:t>
            </a:r>
            <a:r>
              <a:rPr sz="3000" spc="-95" dirty="0">
                <a:solidFill>
                  <a:srgbClr val="292959"/>
                </a:solidFill>
                <a:latin typeface="Trebuchet MS"/>
                <a:cs typeface="Trebuchet MS"/>
              </a:rPr>
              <a:t> document. </a:t>
            </a:r>
            <a:r>
              <a:rPr sz="3000" dirty="0">
                <a:solidFill>
                  <a:srgbClr val="292959"/>
                </a:solidFill>
                <a:latin typeface="Trebuchet MS"/>
                <a:cs typeface="Trebuchet MS"/>
              </a:rPr>
              <a:t>As</a:t>
            </a:r>
            <a:r>
              <a:rPr sz="3000" spc="-90" dirty="0">
                <a:solidFill>
                  <a:srgbClr val="292959"/>
                </a:solidFill>
                <a:latin typeface="Trebuchet MS"/>
                <a:cs typeface="Trebuchet MS"/>
              </a:rPr>
              <a:t> </a:t>
            </a:r>
            <a:r>
              <a:rPr sz="3000" spc="-114" dirty="0">
                <a:solidFill>
                  <a:srgbClr val="292959"/>
                </a:solidFill>
                <a:latin typeface="Trebuchet MS"/>
                <a:cs typeface="Trebuchet MS"/>
              </a:rPr>
              <a:t>such,</a:t>
            </a:r>
            <a:r>
              <a:rPr sz="3000" spc="-95" dirty="0">
                <a:solidFill>
                  <a:srgbClr val="292959"/>
                </a:solidFill>
                <a:latin typeface="Trebuchet MS"/>
                <a:cs typeface="Trebuchet MS"/>
              </a:rPr>
              <a:t> </a:t>
            </a:r>
            <a:r>
              <a:rPr sz="3000" spc="-165" dirty="0">
                <a:solidFill>
                  <a:srgbClr val="292959"/>
                </a:solidFill>
                <a:latin typeface="Trebuchet MS"/>
                <a:cs typeface="Trebuchet MS"/>
              </a:rPr>
              <a:t>Beryl</a:t>
            </a:r>
            <a:r>
              <a:rPr sz="3000" spc="-95" dirty="0">
                <a:solidFill>
                  <a:srgbClr val="292959"/>
                </a:solidFill>
                <a:latin typeface="Trebuchet MS"/>
                <a:cs typeface="Trebuchet MS"/>
              </a:rPr>
              <a:t> </a:t>
            </a:r>
            <a:r>
              <a:rPr sz="3000" spc="-10" dirty="0">
                <a:solidFill>
                  <a:srgbClr val="292959"/>
                </a:solidFill>
                <a:latin typeface="Trebuchet MS"/>
                <a:cs typeface="Trebuchet MS"/>
              </a:rPr>
              <a:t>cannot </a:t>
            </a:r>
            <a:r>
              <a:rPr sz="3000" spc="-60" dirty="0">
                <a:solidFill>
                  <a:srgbClr val="292959"/>
                </a:solidFill>
                <a:latin typeface="Trebuchet MS"/>
                <a:cs typeface="Trebuchet MS"/>
              </a:rPr>
              <a:t>establish</a:t>
            </a:r>
            <a:r>
              <a:rPr sz="3000" spc="-165" dirty="0">
                <a:solidFill>
                  <a:srgbClr val="292959"/>
                </a:solidFill>
                <a:latin typeface="Trebuchet MS"/>
                <a:cs typeface="Trebuchet MS"/>
              </a:rPr>
              <a:t> </a:t>
            </a:r>
            <a:r>
              <a:rPr sz="3000" spc="-90" dirty="0">
                <a:solidFill>
                  <a:srgbClr val="292959"/>
                </a:solidFill>
                <a:latin typeface="Trebuchet MS"/>
                <a:cs typeface="Trebuchet MS"/>
              </a:rPr>
              <a:t>that</a:t>
            </a:r>
            <a:r>
              <a:rPr sz="3000" spc="-135" dirty="0">
                <a:solidFill>
                  <a:srgbClr val="292959"/>
                </a:solidFill>
                <a:latin typeface="Trebuchet MS"/>
                <a:cs typeface="Trebuchet MS"/>
              </a:rPr>
              <a:t> </a:t>
            </a:r>
            <a:r>
              <a:rPr sz="3000" spc="-10" dirty="0">
                <a:solidFill>
                  <a:srgbClr val="292959"/>
                </a:solidFill>
                <a:latin typeface="Trebuchet MS"/>
                <a:cs typeface="Trebuchet MS"/>
              </a:rPr>
              <a:t>she</a:t>
            </a:r>
            <a:r>
              <a:rPr sz="3000" spc="-135" dirty="0">
                <a:solidFill>
                  <a:srgbClr val="292959"/>
                </a:solidFill>
                <a:latin typeface="Trebuchet MS"/>
                <a:cs typeface="Trebuchet MS"/>
              </a:rPr>
              <a:t> </a:t>
            </a:r>
            <a:r>
              <a:rPr sz="3000" dirty="0">
                <a:solidFill>
                  <a:srgbClr val="292959"/>
                </a:solidFill>
                <a:latin typeface="Trebuchet MS"/>
                <a:cs typeface="Trebuchet MS"/>
              </a:rPr>
              <a:t>has</a:t>
            </a:r>
            <a:r>
              <a:rPr sz="3000" spc="-130" dirty="0">
                <a:solidFill>
                  <a:srgbClr val="292959"/>
                </a:solidFill>
                <a:latin typeface="Trebuchet MS"/>
                <a:cs typeface="Trebuchet MS"/>
              </a:rPr>
              <a:t> </a:t>
            </a:r>
            <a:r>
              <a:rPr sz="3000" spc="125" dirty="0">
                <a:solidFill>
                  <a:srgbClr val="292959"/>
                </a:solidFill>
                <a:latin typeface="Trebuchet MS"/>
                <a:cs typeface="Trebuchet MS"/>
              </a:rPr>
              <a:t>a</a:t>
            </a:r>
            <a:r>
              <a:rPr sz="3000" spc="-125" dirty="0">
                <a:solidFill>
                  <a:srgbClr val="292959"/>
                </a:solidFill>
                <a:latin typeface="Trebuchet MS"/>
                <a:cs typeface="Trebuchet MS"/>
              </a:rPr>
              <a:t> </a:t>
            </a:r>
            <a:r>
              <a:rPr sz="3000" spc="-55" dirty="0">
                <a:solidFill>
                  <a:srgbClr val="292959"/>
                </a:solidFill>
                <a:latin typeface="Trebuchet MS"/>
                <a:cs typeface="Trebuchet MS"/>
              </a:rPr>
              <a:t>beneficial</a:t>
            </a:r>
            <a:r>
              <a:rPr sz="3000" spc="-125" dirty="0">
                <a:solidFill>
                  <a:srgbClr val="292959"/>
                </a:solidFill>
                <a:latin typeface="Trebuchet MS"/>
                <a:cs typeface="Trebuchet MS"/>
              </a:rPr>
              <a:t> interest</a:t>
            </a:r>
            <a:r>
              <a:rPr sz="3000" spc="-100" dirty="0">
                <a:solidFill>
                  <a:srgbClr val="292959"/>
                </a:solidFill>
                <a:latin typeface="Trebuchet MS"/>
                <a:cs typeface="Trebuchet MS"/>
              </a:rPr>
              <a:t> </a:t>
            </a:r>
            <a:r>
              <a:rPr sz="3000" spc="-50" dirty="0">
                <a:solidFill>
                  <a:srgbClr val="292959"/>
                </a:solidFill>
                <a:latin typeface="Trebuchet MS"/>
                <a:cs typeface="Trebuchet MS"/>
              </a:rPr>
              <a:t>by</a:t>
            </a:r>
            <a:r>
              <a:rPr sz="3000" spc="-125" dirty="0">
                <a:solidFill>
                  <a:srgbClr val="292959"/>
                </a:solidFill>
                <a:latin typeface="Trebuchet MS"/>
                <a:cs typeface="Trebuchet MS"/>
              </a:rPr>
              <a:t> </a:t>
            </a:r>
            <a:r>
              <a:rPr sz="3000" spc="-165" dirty="0">
                <a:solidFill>
                  <a:srgbClr val="292959"/>
                </a:solidFill>
                <a:latin typeface="Trebuchet MS"/>
                <a:cs typeface="Trebuchet MS"/>
              </a:rPr>
              <a:t>virtue</a:t>
            </a:r>
            <a:r>
              <a:rPr sz="3000" spc="-95" dirty="0">
                <a:solidFill>
                  <a:srgbClr val="292959"/>
                </a:solidFill>
                <a:latin typeface="Trebuchet MS"/>
                <a:cs typeface="Trebuchet MS"/>
              </a:rPr>
              <a:t> </a:t>
            </a:r>
            <a:r>
              <a:rPr sz="3000" dirty="0">
                <a:solidFill>
                  <a:srgbClr val="292959"/>
                </a:solidFill>
                <a:latin typeface="Trebuchet MS"/>
                <a:cs typeface="Trebuchet MS"/>
              </a:rPr>
              <a:t>of</a:t>
            </a:r>
            <a:r>
              <a:rPr sz="3000" spc="-125" dirty="0">
                <a:solidFill>
                  <a:srgbClr val="292959"/>
                </a:solidFill>
                <a:latin typeface="Trebuchet MS"/>
                <a:cs typeface="Trebuchet MS"/>
              </a:rPr>
              <a:t> </a:t>
            </a:r>
            <a:r>
              <a:rPr sz="3000" dirty="0">
                <a:solidFill>
                  <a:srgbClr val="292959"/>
                </a:solidFill>
                <a:latin typeface="Trebuchet MS"/>
                <a:cs typeface="Trebuchet MS"/>
              </a:rPr>
              <a:t>an</a:t>
            </a:r>
            <a:r>
              <a:rPr sz="3000" spc="-125" dirty="0">
                <a:solidFill>
                  <a:srgbClr val="292959"/>
                </a:solidFill>
                <a:latin typeface="Trebuchet MS"/>
                <a:cs typeface="Trebuchet MS"/>
              </a:rPr>
              <a:t> </a:t>
            </a:r>
            <a:r>
              <a:rPr sz="3000" spc="-50" dirty="0">
                <a:solidFill>
                  <a:srgbClr val="292959"/>
                </a:solidFill>
                <a:latin typeface="Trebuchet MS"/>
                <a:cs typeface="Trebuchet MS"/>
              </a:rPr>
              <a:t>express</a:t>
            </a:r>
            <a:r>
              <a:rPr sz="3000" spc="-130" dirty="0">
                <a:solidFill>
                  <a:srgbClr val="292959"/>
                </a:solidFill>
                <a:latin typeface="Trebuchet MS"/>
                <a:cs typeface="Trebuchet MS"/>
              </a:rPr>
              <a:t> </a:t>
            </a:r>
            <a:r>
              <a:rPr sz="3000" spc="-50" dirty="0">
                <a:solidFill>
                  <a:srgbClr val="292959"/>
                </a:solidFill>
                <a:latin typeface="Trebuchet MS"/>
                <a:cs typeface="Trebuchet MS"/>
              </a:rPr>
              <a:t>declaration</a:t>
            </a:r>
            <a:r>
              <a:rPr sz="3000" spc="-125" dirty="0">
                <a:solidFill>
                  <a:srgbClr val="292959"/>
                </a:solidFill>
                <a:latin typeface="Trebuchet MS"/>
                <a:cs typeface="Trebuchet MS"/>
              </a:rPr>
              <a:t> </a:t>
            </a:r>
            <a:r>
              <a:rPr sz="3000" dirty="0">
                <a:solidFill>
                  <a:srgbClr val="292959"/>
                </a:solidFill>
                <a:latin typeface="Trebuchet MS"/>
                <a:cs typeface="Trebuchet MS"/>
              </a:rPr>
              <a:t>of</a:t>
            </a:r>
            <a:r>
              <a:rPr sz="3000" spc="-125" dirty="0">
                <a:solidFill>
                  <a:srgbClr val="292959"/>
                </a:solidFill>
                <a:latin typeface="Trebuchet MS"/>
                <a:cs typeface="Trebuchet MS"/>
              </a:rPr>
              <a:t> </a:t>
            </a:r>
            <a:r>
              <a:rPr sz="3000" spc="-10" dirty="0">
                <a:solidFill>
                  <a:srgbClr val="292959"/>
                </a:solidFill>
                <a:latin typeface="Trebuchet MS"/>
                <a:cs typeface="Trebuchet MS"/>
              </a:rPr>
              <a:t>trust.</a:t>
            </a:r>
            <a:endParaRPr sz="3000">
              <a:latin typeface="Trebuchet MS"/>
              <a:cs typeface="Trebuchet MS"/>
            </a:endParaRPr>
          </a:p>
          <a:p>
            <a:pPr>
              <a:lnSpc>
                <a:spcPct val="100000"/>
              </a:lnSpc>
              <a:spcBef>
                <a:spcPts val="2420"/>
              </a:spcBef>
            </a:pPr>
            <a:endParaRPr sz="3000">
              <a:latin typeface="Trebuchet MS"/>
              <a:cs typeface="Trebuchet MS"/>
            </a:endParaRPr>
          </a:p>
          <a:p>
            <a:pPr marL="11327765" marR="5080" indent="-635" algn="ctr">
              <a:lnSpc>
                <a:spcPct val="100000"/>
              </a:lnSpc>
            </a:pPr>
            <a:r>
              <a:rPr sz="3000" b="1" spc="185" dirty="0">
                <a:solidFill>
                  <a:srgbClr val="292959"/>
                </a:solidFill>
                <a:latin typeface="Trebuchet MS"/>
                <a:cs typeface="Trebuchet MS"/>
              </a:rPr>
              <a:t>As</a:t>
            </a:r>
            <a:r>
              <a:rPr sz="3000" b="1" spc="-100" dirty="0">
                <a:solidFill>
                  <a:srgbClr val="292959"/>
                </a:solidFill>
                <a:latin typeface="Trebuchet MS"/>
                <a:cs typeface="Trebuchet MS"/>
              </a:rPr>
              <a:t> there </a:t>
            </a:r>
            <a:r>
              <a:rPr sz="3000" b="1" spc="150" dirty="0">
                <a:solidFill>
                  <a:srgbClr val="292959"/>
                </a:solidFill>
                <a:latin typeface="Trebuchet MS"/>
                <a:cs typeface="Trebuchet MS"/>
              </a:rPr>
              <a:t>was</a:t>
            </a:r>
            <a:r>
              <a:rPr sz="3000" b="1" spc="-95" dirty="0">
                <a:solidFill>
                  <a:srgbClr val="292959"/>
                </a:solidFill>
                <a:latin typeface="Trebuchet MS"/>
                <a:cs typeface="Trebuchet MS"/>
              </a:rPr>
              <a:t> </a:t>
            </a:r>
            <a:r>
              <a:rPr sz="3000" b="1" spc="-35" dirty="0">
                <a:solidFill>
                  <a:srgbClr val="292959"/>
                </a:solidFill>
                <a:latin typeface="Trebuchet MS"/>
                <a:cs typeface="Trebuchet MS"/>
              </a:rPr>
              <a:t>no</a:t>
            </a:r>
            <a:r>
              <a:rPr sz="3000" b="1" spc="-100" dirty="0">
                <a:solidFill>
                  <a:srgbClr val="292959"/>
                </a:solidFill>
                <a:latin typeface="Trebuchet MS"/>
                <a:cs typeface="Trebuchet MS"/>
              </a:rPr>
              <a:t> </a:t>
            </a:r>
            <a:r>
              <a:rPr sz="3000" b="1" dirty="0">
                <a:solidFill>
                  <a:srgbClr val="292959"/>
                </a:solidFill>
                <a:latin typeface="Trebuchet MS"/>
                <a:cs typeface="Trebuchet MS"/>
              </a:rPr>
              <a:t>valid</a:t>
            </a:r>
            <a:r>
              <a:rPr sz="3000" b="1" spc="-100" dirty="0">
                <a:solidFill>
                  <a:srgbClr val="292959"/>
                </a:solidFill>
                <a:latin typeface="Trebuchet MS"/>
                <a:cs typeface="Trebuchet MS"/>
              </a:rPr>
              <a:t> </a:t>
            </a:r>
            <a:r>
              <a:rPr sz="3000" b="1" dirty="0">
                <a:solidFill>
                  <a:srgbClr val="292959"/>
                </a:solidFill>
                <a:latin typeface="Trebuchet MS"/>
                <a:cs typeface="Trebuchet MS"/>
              </a:rPr>
              <a:t>express</a:t>
            </a:r>
            <a:r>
              <a:rPr sz="3000" b="1" spc="-95" dirty="0">
                <a:solidFill>
                  <a:srgbClr val="292959"/>
                </a:solidFill>
                <a:latin typeface="Trebuchet MS"/>
                <a:cs typeface="Trebuchet MS"/>
              </a:rPr>
              <a:t> </a:t>
            </a:r>
            <a:r>
              <a:rPr sz="3000" b="1" spc="-25" dirty="0">
                <a:solidFill>
                  <a:srgbClr val="292959"/>
                </a:solidFill>
                <a:latin typeface="Trebuchet MS"/>
                <a:cs typeface="Trebuchet MS"/>
              </a:rPr>
              <a:t>DT, </a:t>
            </a:r>
            <a:r>
              <a:rPr sz="3000" b="1" spc="-80" dirty="0">
                <a:solidFill>
                  <a:srgbClr val="292959"/>
                </a:solidFill>
                <a:latin typeface="Trebuchet MS"/>
                <a:cs typeface="Trebuchet MS"/>
              </a:rPr>
              <a:t>you</a:t>
            </a:r>
            <a:r>
              <a:rPr sz="3000" b="1" spc="-150" dirty="0">
                <a:solidFill>
                  <a:srgbClr val="292959"/>
                </a:solidFill>
                <a:latin typeface="Trebuchet MS"/>
                <a:cs typeface="Trebuchet MS"/>
              </a:rPr>
              <a:t> </a:t>
            </a:r>
            <a:r>
              <a:rPr sz="3000" b="1" spc="-20" dirty="0">
                <a:solidFill>
                  <a:srgbClr val="292959"/>
                </a:solidFill>
                <a:latin typeface="Trebuchet MS"/>
                <a:cs typeface="Trebuchet MS"/>
              </a:rPr>
              <a:t>now</a:t>
            </a:r>
            <a:r>
              <a:rPr sz="3000" b="1" spc="-165" dirty="0">
                <a:solidFill>
                  <a:srgbClr val="292959"/>
                </a:solidFill>
                <a:latin typeface="Trebuchet MS"/>
                <a:cs typeface="Trebuchet MS"/>
              </a:rPr>
              <a:t> </a:t>
            </a:r>
            <a:r>
              <a:rPr sz="3000" b="1" spc="-30" dirty="0">
                <a:solidFill>
                  <a:srgbClr val="292959"/>
                </a:solidFill>
                <a:latin typeface="Trebuchet MS"/>
                <a:cs typeface="Trebuchet MS"/>
              </a:rPr>
              <a:t>move</a:t>
            </a:r>
            <a:r>
              <a:rPr sz="3000" b="1" spc="-155" dirty="0">
                <a:solidFill>
                  <a:srgbClr val="292959"/>
                </a:solidFill>
                <a:latin typeface="Trebuchet MS"/>
                <a:cs typeface="Trebuchet MS"/>
              </a:rPr>
              <a:t> </a:t>
            </a:r>
            <a:r>
              <a:rPr sz="3000" b="1" spc="-35" dirty="0">
                <a:solidFill>
                  <a:srgbClr val="292959"/>
                </a:solidFill>
                <a:latin typeface="Trebuchet MS"/>
                <a:cs typeface="Trebuchet MS"/>
              </a:rPr>
              <a:t>on</a:t>
            </a:r>
            <a:r>
              <a:rPr sz="3000" b="1" spc="-155" dirty="0">
                <a:solidFill>
                  <a:srgbClr val="292959"/>
                </a:solidFill>
                <a:latin typeface="Trebuchet MS"/>
                <a:cs typeface="Trebuchet MS"/>
              </a:rPr>
              <a:t> </a:t>
            </a:r>
            <a:r>
              <a:rPr sz="3000" b="1" spc="-55" dirty="0">
                <a:solidFill>
                  <a:srgbClr val="292959"/>
                </a:solidFill>
                <a:latin typeface="Trebuchet MS"/>
                <a:cs typeface="Trebuchet MS"/>
              </a:rPr>
              <a:t>to</a:t>
            </a:r>
            <a:r>
              <a:rPr sz="3000" b="1" spc="-155" dirty="0">
                <a:solidFill>
                  <a:srgbClr val="292959"/>
                </a:solidFill>
                <a:latin typeface="Trebuchet MS"/>
                <a:cs typeface="Trebuchet MS"/>
              </a:rPr>
              <a:t> </a:t>
            </a:r>
            <a:r>
              <a:rPr sz="3000" b="1" dirty="0">
                <a:solidFill>
                  <a:srgbClr val="292959"/>
                </a:solidFill>
                <a:latin typeface="Trebuchet MS"/>
                <a:cs typeface="Trebuchet MS"/>
              </a:rPr>
              <a:t>consider</a:t>
            </a:r>
            <a:r>
              <a:rPr sz="3000" b="1" spc="-155" dirty="0">
                <a:solidFill>
                  <a:srgbClr val="292959"/>
                </a:solidFill>
                <a:latin typeface="Trebuchet MS"/>
                <a:cs typeface="Trebuchet MS"/>
              </a:rPr>
              <a:t> </a:t>
            </a:r>
            <a:r>
              <a:rPr sz="3000" b="1" spc="-25" dirty="0">
                <a:solidFill>
                  <a:srgbClr val="292959"/>
                </a:solidFill>
                <a:latin typeface="Trebuchet MS"/>
                <a:cs typeface="Trebuchet MS"/>
              </a:rPr>
              <a:t>the </a:t>
            </a:r>
            <a:r>
              <a:rPr sz="3000" b="1" spc="-110" dirty="0">
                <a:solidFill>
                  <a:srgbClr val="292959"/>
                </a:solidFill>
                <a:latin typeface="Trebuchet MS"/>
                <a:cs typeface="Trebuchet MS"/>
              </a:rPr>
              <a:t>next</a:t>
            </a:r>
            <a:r>
              <a:rPr sz="3000" b="1" spc="-150" dirty="0">
                <a:solidFill>
                  <a:srgbClr val="292959"/>
                </a:solidFill>
                <a:latin typeface="Trebuchet MS"/>
                <a:cs typeface="Trebuchet MS"/>
              </a:rPr>
              <a:t> </a:t>
            </a:r>
            <a:r>
              <a:rPr sz="3000" b="1" dirty="0">
                <a:solidFill>
                  <a:srgbClr val="292959"/>
                </a:solidFill>
                <a:latin typeface="Trebuchet MS"/>
                <a:cs typeface="Trebuchet MS"/>
              </a:rPr>
              <a:t>issue.</a:t>
            </a:r>
            <a:r>
              <a:rPr sz="3000" b="1" spc="-160" dirty="0">
                <a:solidFill>
                  <a:srgbClr val="292959"/>
                </a:solidFill>
                <a:latin typeface="Trebuchet MS"/>
                <a:cs typeface="Trebuchet MS"/>
              </a:rPr>
              <a:t> </a:t>
            </a:r>
            <a:r>
              <a:rPr sz="3000" b="1" spc="120" dirty="0">
                <a:solidFill>
                  <a:srgbClr val="292959"/>
                </a:solidFill>
                <a:latin typeface="Trebuchet MS"/>
                <a:cs typeface="Trebuchet MS"/>
              </a:rPr>
              <a:t>Add</a:t>
            </a:r>
            <a:r>
              <a:rPr sz="3000" b="1" spc="-155" dirty="0">
                <a:solidFill>
                  <a:srgbClr val="292959"/>
                </a:solidFill>
                <a:latin typeface="Trebuchet MS"/>
                <a:cs typeface="Trebuchet MS"/>
              </a:rPr>
              <a:t> </a:t>
            </a:r>
            <a:r>
              <a:rPr sz="3000" b="1" spc="240" dirty="0">
                <a:solidFill>
                  <a:srgbClr val="292959"/>
                </a:solidFill>
                <a:latin typeface="Trebuchet MS"/>
                <a:cs typeface="Trebuchet MS"/>
              </a:rPr>
              <a:t>a</a:t>
            </a:r>
            <a:r>
              <a:rPr sz="3000" b="1" spc="-155" dirty="0">
                <a:solidFill>
                  <a:srgbClr val="292959"/>
                </a:solidFill>
                <a:latin typeface="Trebuchet MS"/>
                <a:cs typeface="Trebuchet MS"/>
              </a:rPr>
              <a:t> </a:t>
            </a:r>
            <a:r>
              <a:rPr sz="3000" b="1" spc="-20" dirty="0">
                <a:solidFill>
                  <a:srgbClr val="292959"/>
                </a:solidFill>
                <a:latin typeface="Trebuchet MS"/>
                <a:cs typeface="Trebuchet MS"/>
              </a:rPr>
              <a:t>linking</a:t>
            </a:r>
            <a:r>
              <a:rPr sz="3000" b="1" spc="-155" dirty="0">
                <a:solidFill>
                  <a:srgbClr val="292959"/>
                </a:solidFill>
                <a:latin typeface="Trebuchet MS"/>
                <a:cs typeface="Trebuchet MS"/>
              </a:rPr>
              <a:t> </a:t>
            </a:r>
            <a:r>
              <a:rPr sz="3000" b="1" spc="-10" dirty="0">
                <a:solidFill>
                  <a:srgbClr val="292959"/>
                </a:solidFill>
                <a:latin typeface="Trebuchet MS"/>
                <a:cs typeface="Trebuchet MS"/>
              </a:rPr>
              <a:t>sentence </a:t>
            </a:r>
            <a:r>
              <a:rPr sz="3000" b="1" spc="-55" dirty="0">
                <a:solidFill>
                  <a:srgbClr val="292959"/>
                </a:solidFill>
                <a:latin typeface="Trebuchet MS"/>
                <a:cs typeface="Trebuchet MS"/>
              </a:rPr>
              <a:t>to</a:t>
            </a:r>
            <a:r>
              <a:rPr sz="3000" b="1" spc="-165" dirty="0">
                <a:solidFill>
                  <a:srgbClr val="292959"/>
                </a:solidFill>
                <a:latin typeface="Trebuchet MS"/>
                <a:cs typeface="Trebuchet MS"/>
              </a:rPr>
              <a:t> </a:t>
            </a:r>
            <a:r>
              <a:rPr sz="3000" b="1" spc="-10" dirty="0">
                <a:solidFill>
                  <a:srgbClr val="292959"/>
                </a:solidFill>
                <a:latin typeface="Trebuchet MS"/>
                <a:cs typeface="Trebuchet MS"/>
              </a:rPr>
              <a:t>explain</a:t>
            </a:r>
            <a:r>
              <a:rPr sz="3000" b="1" spc="-155" dirty="0">
                <a:solidFill>
                  <a:srgbClr val="292959"/>
                </a:solidFill>
                <a:latin typeface="Trebuchet MS"/>
                <a:cs typeface="Trebuchet MS"/>
              </a:rPr>
              <a:t> </a:t>
            </a:r>
            <a:r>
              <a:rPr sz="3000" b="1" spc="-85" dirty="0">
                <a:solidFill>
                  <a:srgbClr val="292959"/>
                </a:solidFill>
                <a:latin typeface="Trebuchet MS"/>
                <a:cs typeface="Trebuchet MS"/>
              </a:rPr>
              <a:t>why</a:t>
            </a:r>
            <a:r>
              <a:rPr sz="3000" b="1" spc="-150" dirty="0">
                <a:solidFill>
                  <a:srgbClr val="292959"/>
                </a:solidFill>
                <a:latin typeface="Trebuchet MS"/>
                <a:cs typeface="Trebuchet MS"/>
              </a:rPr>
              <a:t> </a:t>
            </a:r>
            <a:r>
              <a:rPr sz="3000" b="1" spc="-80" dirty="0">
                <a:solidFill>
                  <a:srgbClr val="292959"/>
                </a:solidFill>
                <a:latin typeface="Trebuchet MS"/>
                <a:cs typeface="Trebuchet MS"/>
              </a:rPr>
              <a:t>you</a:t>
            </a:r>
            <a:r>
              <a:rPr sz="3000" b="1" spc="-150" dirty="0">
                <a:solidFill>
                  <a:srgbClr val="292959"/>
                </a:solidFill>
                <a:latin typeface="Trebuchet MS"/>
                <a:cs typeface="Trebuchet MS"/>
              </a:rPr>
              <a:t> </a:t>
            </a:r>
            <a:r>
              <a:rPr sz="3000" b="1" dirty="0">
                <a:solidFill>
                  <a:srgbClr val="292959"/>
                </a:solidFill>
                <a:latin typeface="Trebuchet MS"/>
                <a:cs typeface="Trebuchet MS"/>
              </a:rPr>
              <a:t>have</a:t>
            </a:r>
            <a:r>
              <a:rPr sz="3000" b="1" spc="-155" dirty="0">
                <a:solidFill>
                  <a:srgbClr val="292959"/>
                </a:solidFill>
                <a:latin typeface="Trebuchet MS"/>
                <a:cs typeface="Trebuchet MS"/>
              </a:rPr>
              <a:t> </a:t>
            </a:r>
            <a:r>
              <a:rPr sz="3000" b="1" spc="-10" dirty="0">
                <a:solidFill>
                  <a:srgbClr val="292959"/>
                </a:solidFill>
                <a:latin typeface="Trebuchet MS"/>
                <a:cs typeface="Trebuchet MS"/>
              </a:rPr>
              <a:t>chosen </a:t>
            </a:r>
            <a:r>
              <a:rPr sz="3000" b="1" spc="-100" dirty="0">
                <a:solidFill>
                  <a:srgbClr val="292959"/>
                </a:solidFill>
                <a:latin typeface="Trebuchet MS"/>
                <a:cs typeface="Trebuchet MS"/>
              </a:rPr>
              <a:t>your</a:t>
            </a:r>
            <a:r>
              <a:rPr sz="3000" b="1" spc="-125" dirty="0">
                <a:solidFill>
                  <a:srgbClr val="292959"/>
                </a:solidFill>
                <a:latin typeface="Trebuchet MS"/>
                <a:cs typeface="Trebuchet MS"/>
              </a:rPr>
              <a:t> </a:t>
            </a:r>
            <a:r>
              <a:rPr sz="3000" b="1" spc="-110" dirty="0">
                <a:solidFill>
                  <a:srgbClr val="292959"/>
                </a:solidFill>
                <a:latin typeface="Trebuchet MS"/>
                <a:cs typeface="Trebuchet MS"/>
              </a:rPr>
              <a:t>next</a:t>
            </a:r>
            <a:r>
              <a:rPr sz="3000" b="1" spc="-125" dirty="0">
                <a:solidFill>
                  <a:srgbClr val="292959"/>
                </a:solidFill>
                <a:latin typeface="Trebuchet MS"/>
                <a:cs typeface="Trebuchet MS"/>
              </a:rPr>
              <a:t> </a:t>
            </a:r>
            <a:r>
              <a:rPr sz="3000" b="1" spc="-10" dirty="0">
                <a:solidFill>
                  <a:srgbClr val="292959"/>
                </a:solidFill>
                <a:latin typeface="Trebuchet MS"/>
                <a:cs typeface="Trebuchet MS"/>
              </a:rPr>
              <a:t>mechanism</a:t>
            </a:r>
            <a:endParaRPr sz="3000">
              <a:latin typeface="Trebuchet MS"/>
              <a:cs typeface="Trebuchet MS"/>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292959"/>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4" name="object 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E65385"/>
          </a:solidFill>
        </p:spPr>
        <p:txBody>
          <a:bodyPr wrap="square" lIns="0" tIns="0" rIns="0" bIns="0" rtlCol="0"/>
          <a:lstStyle/>
          <a:p>
            <a:endParaRPr/>
          </a:p>
        </p:txBody>
      </p:sp>
      <p:sp>
        <p:nvSpPr>
          <p:cNvPr id="5" name="object 5" descr="$PPTXTitle"/>
          <p:cNvSpPr txBox="1">
            <a:spLocks noGrp="1"/>
          </p:cNvSpPr>
          <p:nvPr>
            <p:ph type="title"/>
          </p:nvPr>
        </p:nvSpPr>
        <p:spPr>
          <a:xfrm>
            <a:off x="1016000" y="968375"/>
            <a:ext cx="13231494" cy="1168400"/>
          </a:xfrm>
          <a:prstGeom prst="rect">
            <a:avLst/>
          </a:prstGeom>
        </p:spPr>
        <p:txBody>
          <a:bodyPr vert="horz" wrap="square" lIns="0" tIns="12700" rIns="0" bIns="0" rtlCol="0">
            <a:spAutoFit/>
          </a:bodyPr>
          <a:lstStyle/>
          <a:p>
            <a:pPr marL="12700">
              <a:lnSpc>
                <a:spcPct val="100000"/>
              </a:lnSpc>
              <a:spcBef>
                <a:spcPts val="100"/>
              </a:spcBef>
            </a:pPr>
            <a:r>
              <a:rPr sz="7500" spc="-225" dirty="0">
                <a:solidFill>
                  <a:srgbClr val="FED307"/>
                </a:solidFill>
              </a:rPr>
              <a:t>UNIT</a:t>
            </a:r>
            <a:r>
              <a:rPr sz="7500" spc="-385" dirty="0">
                <a:solidFill>
                  <a:srgbClr val="FED307"/>
                </a:solidFill>
              </a:rPr>
              <a:t> </a:t>
            </a:r>
            <a:r>
              <a:rPr sz="7500" spc="-434" dirty="0">
                <a:solidFill>
                  <a:srgbClr val="FED307"/>
                </a:solidFill>
              </a:rPr>
              <a:t>3:</a:t>
            </a:r>
            <a:r>
              <a:rPr sz="7500" spc="-385" dirty="0">
                <a:solidFill>
                  <a:srgbClr val="FED307"/>
                </a:solidFill>
              </a:rPr>
              <a:t> </a:t>
            </a:r>
            <a:r>
              <a:rPr sz="7500" spc="-40" dirty="0">
                <a:solidFill>
                  <a:srgbClr val="FFFFFF"/>
                </a:solidFill>
              </a:rPr>
              <a:t>LEARNING</a:t>
            </a:r>
            <a:r>
              <a:rPr sz="7500" spc="-490" dirty="0">
                <a:solidFill>
                  <a:srgbClr val="FFFFFF"/>
                </a:solidFill>
              </a:rPr>
              <a:t> </a:t>
            </a:r>
            <a:r>
              <a:rPr sz="7500" spc="350" dirty="0">
                <a:solidFill>
                  <a:srgbClr val="FFFFFF"/>
                </a:solidFill>
              </a:rPr>
              <a:t>OUTCOMES</a:t>
            </a:r>
            <a:endParaRPr sz="7500"/>
          </a:p>
        </p:txBody>
      </p:sp>
      <p:pic>
        <p:nvPicPr>
          <p:cNvPr id="6" name="object 6"/>
          <p:cNvPicPr/>
          <p:nvPr/>
        </p:nvPicPr>
        <p:blipFill>
          <a:blip r:embed="rId2" cstate="print"/>
          <a:stretch>
            <a:fillRect/>
          </a:stretch>
        </p:blipFill>
        <p:spPr>
          <a:xfrm>
            <a:off x="1495424" y="2662800"/>
            <a:ext cx="152400" cy="152399"/>
          </a:xfrm>
          <a:prstGeom prst="rect">
            <a:avLst/>
          </a:prstGeom>
        </p:spPr>
      </p:pic>
      <p:pic>
        <p:nvPicPr>
          <p:cNvPr id="7" name="object 7"/>
          <p:cNvPicPr/>
          <p:nvPr/>
        </p:nvPicPr>
        <p:blipFill>
          <a:blip r:embed="rId2" cstate="print"/>
          <a:stretch>
            <a:fillRect/>
          </a:stretch>
        </p:blipFill>
        <p:spPr>
          <a:xfrm>
            <a:off x="1495424" y="4624950"/>
            <a:ext cx="152400" cy="152399"/>
          </a:xfrm>
          <a:prstGeom prst="rect">
            <a:avLst/>
          </a:prstGeom>
        </p:spPr>
      </p:pic>
      <p:pic>
        <p:nvPicPr>
          <p:cNvPr id="8" name="object 8"/>
          <p:cNvPicPr/>
          <p:nvPr/>
        </p:nvPicPr>
        <p:blipFill>
          <a:blip r:embed="rId2" cstate="print"/>
          <a:stretch>
            <a:fillRect/>
          </a:stretch>
        </p:blipFill>
        <p:spPr>
          <a:xfrm>
            <a:off x="1495424" y="5606025"/>
            <a:ext cx="152400" cy="152399"/>
          </a:xfrm>
          <a:prstGeom prst="rect">
            <a:avLst/>
          </a:prstGeom>
        </p:spPr>
      </p:pic>
      <p:pic>
        <p:nvPicPr>
          <p:cNvPr id="9" name="object 9"/>
          <p:cNvPicPr/>
          <p:nvPr/>
        </p:nvPicPr>
        <p:blipFill>
          <a:blip r:embed="rId2" cstate="print"/>
          <a:stretch>
            <a:fillRect/>
          </a:stretch>
        </p:blipFill>
        <p:spPr>
          <a:xfrm>
            <a:off x="1495424" y="6587100"/>
            <a:ext cx="152400" cy="152399"/>
          </a:xfrm>
          <a:prstGeom prst="rect">
            <a:avLst/>
          </a:prstGeom>
        </p:spPr>
      </p:pic>
      <p:pic>
        <p:nvPicPr>
          <p:cNvPr id="10" name="object 10"/>
          <p:cNvPicPr/>
          <p:nvPr/>
        </p:nvPicPr>
        <p:blipFill>
          <a:blip r:embed="rId2" cstate="print"/>
          <a:stretch>
            <a:fillRect/>
          </a:stretch>
        </p:blipFill>
        <p:spPr>
          <a:xfrm>
            <a:off x="1495424" y="7568175"/>
            <a:ext cx="152400" cy="152399"/>
          </a:xfrm>
          <a:prstGeom prst="rect">
            <a:avLst/>
          </a:prstGeom>
        </p:spPr>
      </p:pic>
      <p:sp>
        <p:nvSpPr>
          <p:cNvPr id="11" name="object 11"/>
          <p:cNvSpPr txBox="1"/>
          <p:nvPr/>
        </p:nvSpPr>
        <p:spPr>
          <a:xfrm>
            <a:off x="1857920" y="2383495"/>
            <a:ext cx="16443325" cy="7299325"/>
          </a:xfrm>
          <a:prstGeom prst="rect">
            <a:avLst/>
          </a:prstGeom>
        </p:spPr>
        <p:txBody>
          <a:bodyPr vert="horz" wrap="square" lIns="0" tIns="12700" rIns="0" bIns="0" rtlCol="0">
            <a:spAutoFit/>
          </a:bodyPr>
          <a:lstStyle/>
          <a:p>
            <a:pPr marL="12700">
              <a:lnSpc>
                <a:spcPct val="100000"/>
              </a:lnSpc>
              <a:spcBef>
                <a:spcPts val="100"/>
              </a:spcBef>
            </a:pPr>
            <a:r>
              <a:rPr sz="3900" spc="-55" dirty="0">
                <a:solidFill>
                  <a:srgbClr val="FFFFFF"/>
                </a:solidFill>
                <a:latin typeface="Trebuchet MS"/>
                <a:cs typeface="Trebuchet MS"/>
              </a:rPr>
              <a:t>Identify</a:t>
            </a:r>
            <a:r>
              <a:rPr sz="3900" spc="-130" dirty="0">
                <a:solidFill>
                  <a:srgbClr val="FFFFFF"/>
                </a:solidFill>
                <a:latin typeface="Trebuchet MS"/>
                <a:cs typeface="Trebuchet MS"/>
              </a:rPr>
              <a:t> </a:t>
            </a:r>
            <a:r>
              <a:rPr sz="3900" spc="-65" dirty="0">
                <a:solidFill>
                  <a:srgbClr val="FFFFFF"/>
                </a:solidFill>
                <a:latin typeface="Trebuchet MS"/>
                <a:cs typeface="Trebuchet MS"/>
              </a:rPr>
              <a:t>key</a:t>
            </a:r>
            <a:r>
              <a:rPr sz="3900" spc="-125" dirty="0">
                <a:solidFill>
                  <a:srgbClr val="FFFFFF"/>
                </a:solidFill>
                <a:latin typeface="Trebuchet MS"/>
                <a:cs typeface="Trebuchet MS"/>
              </a:rPr>
              <a:t> </a:t>
            </a:r>
            <a:r>
              <a:rPr sz="3900" spc="-30" dirty="0">
                <a:solidFill>
                  <a:srgbClr val="FFFFFF"/>
                </a:solidFill>
                <a:latin typeface="Trebuchet MS"/>
                <a:cs typeface="Trebuchet MS"/>
              </a:rPr>
              <a:t>property</a:t>
            </a:r>
            <a:r>
              <a:rPr sz="3900" spc="-125" dirty="0">
                <a:solidFill>
                  <a:srgbClr val="FFFFFF"/>
                </a:solidFill>
                <a:latin typeface="Trebuchet MS"/>
                <a:cs typeface="Trebuchet MS"/>
              </a:rPr>
              <a:t> </a:t>
            </a:r>
            <a:r>
              <a:rPr sz="3900" dirty="0">
                <a:solidFill>
                  <a:srgbClr val="FFFFFF"/>
                </a:solidFill>
                <a:latin typeface="Trebuchet MS"/>
                <a:cs typeface="Trebuchet MS"/>
              </a:rPr>
              <a:t>law</a:t>
            </a:r>
            <a:r>
              <a:rPr sz="3900" spc="-125" dirty="0">
                <a:solidFill>
                  <a:srgbClr val="FFFFFF"/>
                </a:solidFill>
                <a:latin typeface="Trebuchet MS"/>
                <a:cs typeface="Trebuchet MS"/>
              </a:rPr>
              <a:t> </a:t>
            </a:r>
            <a:r>
              <a:rPr sz="3900" spc="-10" dirty="0">
                <a:solidFill>
                  <a:srgbClr val="FFFFFF"/>
                </a:solidFill>
                <a:latin typeface="Trebuchet MS"/>
                <a:cs typeface="Trebuchet MS"/>
              </a:rPr>
              <a:t>routes</a:t>
            </a:r>
            <a:r>
              <a:rPr sz="3900" spc="-125" dirty="0">
                <a:solidFill>
                  <a:srgbClr val="FFFFFF"/>
                </a:solidFill>
                <a:latin typeface="Trebuchet MS"/>
                <a:cs typeface="Trebuchet MS"/>
              </a:rPr>
              <a:t> </a:t>
            </a:r>
            <a:r>
              <a:rPr sz="3900" dirty="0">
                <a:solidFill>
                  <a:srgbClr val="FFFFFF"/>
                </a:solidFill>
                <a:latin typeface="Trebuchet MS"/>
                <a:cs typeface="Trebuchet MS"/>
              </a:rPr>
              <a:t>to</a:t>
            </a:r>
            <a:r>
              <a:rPr sz="3900" spc="-130" dirty="0">
                <a:solidFill>
                  <a:srgbClr val="FFFFFF"/>
                </a:solidFill>
                <a:latin typeface="Trebuchet MS"/>
                <a:cs typeface="Trebuchet MS"/>
              </a:rPr>
              <a:t> </a:t>
            </a:r>
            <a:r>
              <a:rPr sz="3900" dirty="0">
                <a:solidFill>
                  <a:srgbClr val="FFFFFF"/>
                </a:solidFill>
                <a:latin typeface="Trebuchet MS"/>
                <a:cs typeface="Trebuchet MS"/>
              </a:rPr>
              <a:t>establishing</a:t>
            </a:r>
            <a:r>
              <a:rPr sz="3900" spc="-125" dirty="0">
                <a:solidFill>
                  <a:srgbClr val="FFFFFF"/>
                </a:solidFill>
                <a:latin typeface="Trebuchet MS"/>
                <a:cs typeface="Trebuchet MS"/>
              </a:rPr>
              <a:t> </a:t>
            </a:r>
            <a:r>
              <a:rPr sz="3900" spc="160" dirty="0">
                <a:solidFill>
                  <a:srgbClr val="FFFFFF"/>
                </a:solidFill>
                <a:latin typeface="Trebuchet MS"/>
                <a:cs typeface="Trebuchet MS"/>
              </a:rPr>
              <a:t>a</a:t>
            </a:r>
            <a:r>
              <a:rPr sz="3900" spc="-125" dirty="0">
                <a:solidFill>
                  <a:srgbClr val="FFFFFF"/>
                </a:solidFill>
                <a:latin typeface="Trebuchet MS"/>
                <a:cs typeface="Trebuchet MS"/>
              </a:rPr>
              <a:t> </a:t>
            </a:r>
            <a:r>
              <a:rPr sz="3900" dirty="0">
                <a:solidFill>
                  <a:srgbClr val="FFFFFF"/>
                </a:solidFill>
                <a:latin typeface="Trebuchet MS"/>
                <a:cs typeface="Trebuchet MS"/>
              </a:rPr>
              <a:t>beneficial</a:t>
            </a:r>
            <a:r>
              <a:rPr sz="3900" spc="-125" dirty="0">
                <a:solidFill>
                  <a:srgbClr val="FFFFFF"/>
                </a:solidFill>
                <a:latin typeface="Trebuchet MS"/>
                <a:cs typeface="Trebuchet MS"/>
              </a:rPr>
              <a:t> </a:t>
            </a:r>
            <a:r>
              <a:rPr sz="3900" spc="-65" dirty="0">
                <a:solidFill>
                  <a:srgbClr val="FFFFFF"/>
                </a:solidFill>
                <a:latin typeface="Trebuchet MS"/>
                <a:cs typeface="Trebuchet MS"/>
              </a:rPr>
              <a:t>interest</a:t>
            </a:r>
            <a:r>
              <a:rPr sz="3900" spc="-125" dirty="0">
                <a:solidFill>
                  <a:srgbClr val="FFFFFF"/>
                </a:solidFill>
                <a:latin typeface="Trebuchet MS"/>
                <a:cs typeface="Trebuchet MS"/>
              </a:rPr>
              <a:t> </a:t>
            </a:r>
            <a:r>
              <a:rPr sz="3900" spc="-25" dirty="0">
                <a:solidFill>
                  <a:srgbClr val="FFFFFF"/>
                </a:solidFill>
                <a:latin typeface="Trebuchet MS"/>
                <a:cs typeface="Trebuchet MS"/>
              </a:rPr>
              <a:t>in</a:t>
            </a:r>
            <a:endParaRPr sz="3900">
              <a:latin typeface="Trebuchet MS"/>
              <a:cs typeface="Trebuchet MS"/>
            </a:endParaRPr>
          </a:p>
          <a:p>
            <a:pPr marL="12700">
              <a:lnSpc>
                <a:spcPct val="100000"/>
              </a:lnSpc>
              <a:spcBef>
                <a:spcPts val="3045"/>
              </a:spcBef>
            </a:pPr>
            <a:r>
              <a:rPr sz="3900" dirty="0">
                <a:solidFill>
                  <a:srgbClr val="FFFFFF"/>
                </a:solidFill>
                <a:latin typeface="Trebuchet MS"/>
                <a:cs typeface="Trebuchet MS"/>
              </a:rPr>
              <a:t>legal</a:t>
            </a:r>
            <a:r>
              <a:rPr sz="3900" spc="170" dirty="0">
                <a:solidFill>
                  <a:srgbClr val="FFFFFF"/>
                </a:solidFill>
                <a:latin typeface="Trebuchet MS"/>
                <a:cs typeface="Trebuchet MS"/>
              </a:rPr>
              <a:t> </a:t>
            </a:r>
            <a:r>
              <a:rPr sz="3900" spc="-10" dirty="0">
                <a:solidFill>
                  <a:srgbClr val="FFFFFF"/>
                </a:solidFill>
                <a:latin typeface="Trebuchet MS"/>
                <a:cs typeface="Trebuchet MS"/>
              </a:rPr>
              <a:t>estates</a:t>
            </a:r>
            <a:endParaRPr sz="3900">
              <a:latin typeface="Trebuchet MS"/>
              <a:cs typeface="Trebuchet MS"/>
            </a:endParaRPr>
          </a:p>
          <a:p>
            <a:pPr marL="12700">
              <a:lnSpc>
                <a:spcPct val="100000"/>
              </a:lnSpc>
              <a:spcBef>
                <a:spcPts val="3045"/>
              </a:spcBef>
            </a:pPr>
            <a:r>
              <a:rPr sz="3900" dirty="0">
                <a:solidFill>
                  <a:srgbClr val="FFFFFF"/>
                </a:solidFill>
                <a:latin typeface="Trebuchet MS"/>
                <a:cs typeface="Trebuchet MS"/>
              </a:rPr>
              <a:t>Explain</a:t>
            </a:r>
            <a:r>
              <a:rPr sz="3900" spc="-75" dirty="0">
                <a:solidFill>
                  <a:srgbClr val="FFFFFF"/>
                </a:solidFill>
                <a:latin typeface="Trebuchet MS"/>
                <a:cs typeface="Trebuchet MS"/>
              </a:rPr>
              <a:t> </a:t>
            </a:r>
            <a:r>
              <a:rPr sz="3900" dirty="0">
                <a:solidFill>
                  <a:srgbClr val="FFFFFF"/>
                </a:solidFill>
                <a:latin typeface="Trebuchet MS"/>
                <a:cs typeface="Trebuchet MS"/>
              </a:rPr>
              <a:t>the</a:t>
            </a:r>
            <a:r>
              <a:rPr sz="3900" spc="-75" dirty="0">
                <a:solidFill>
                  <a:srgbClr val="FFFFFF"/>
                </a:solidFill>
                <a:latin typeface="Trebuchet MS"/>
                <a:cs typeface="Trebuchet MS"/>
              </a:rPr>
              <a:t> </a:t>
            </a:r>
            <a:r>
              <a:rPr sz="3900" dirty="0">
                <a:solidFill>
                  <a:srgbClr val="FFFFFF"/>
                </a:solidFill>
                <a:latin typeface="Trebuchet MS"/>
                <a:cs typeface="Trebuchet MS"/>
              </a:rPr>
              <a:t>benefits</a:t>
            </a:r>
            <a:r>
              <a:rPr sz="3900" spc="-70" dirty="0">
                <a:solidFill>
                  <a:srgbClr val="FFFFFF"/>
                </a:solidFill>
                <a:latin typeface="Trebuchet MS"/>
                <a:cs typeface="Trebuchet MS"/>
              </a:rPr>
              <a:t> </a:t>
            </a:r>
            <a:r>
              <a:rPr sz="3900" dirty="0">
                <a:solidFill>
                  <a:srgbClr val="FFFFFF"/>
                </a:solidFill>
                <a:latin typeface="Trebuchet MS"/>
                <a:cs typeface="Trebuchet MS"/>
              </a:rPr>
              <a:t>of</a:t>
            </a:r>
            <a:r>
              <a:rPr sz="3900" spc="-75" dirty="0">
                <a:solidFill>
                  <a:srgbClr val="FFFFFF"/>
                </a:solidFill>
                <a:latin typeface="Trebuchet MS"/>
                <a:cs typeface="Trebuchet MS"/>
              </a:rPr>
              <a:t> </a:t>
            </a:r>
            <a:r>
              <a:rPr sz="3900" dirty="0">
                <a:solidFill>
                  <a:srgbClr val="FFFFFF"/>
                </a:solidFill>
                <a:latin typeface="Trebuchet MS"/>
                <a:cs typeface="Trebuchet MS"/>
              </a:rPr>
              <a:t>an</a:t>
            </a:r>
            <a:r>
              <a:rPr sz="3900" spc="-70" dirty="0">
                <a:solidFill>
                  <a:srgbClr val="FFFFFF"/>
                </a:solidFill>
                <a:latin typeface="Trebuchet MS"/>
                <a:cs typeface="Trebuchet MS"/>
              </a:rPr>
              <a:t> </a:t>
            </a:r>
            <a:r>
              <a:rPr sz="3900" dirty="0">
                <a:solidFill>
                  <a:srgbClr val="FFFFFF"/>
                </a:solidFill>
                <a:latin typeface="Trebuchet MS"/>
                <a:cs typeface="Trebuchet MS"/>
              </a:rPr>
              <a:t>express</a:t>
            </a:r>
            <a:r>
              <a:rPr sz="3900" spc="-75" dirty="0">
                <a:solidFill>
                  <a:srgbClr val="FFFFFF"/>
                </a:solidFill>
                <a:latin typeface="Trebuchet MS"/>
                <a:cs typeface="Trebuchet MS"/>
              </a:rPr>
              <a:t> </a:t>
            </a:r>
            <a:r>
              <a:rPr sz="3900" spc="-10" dirty="0">
                <a:solidFill>
                  <a:srgbClr val="FFFFFF"/>
                </a:solidFill>
                <a:latin typeface="Trebuchet MS"/>
                <a:cs typeface="Trebuchet MS"/>
              </a:rPr>
              <a:t>declaration</a:t>
            </a:r>
            <a:endParaRPr sz="3900">
              <a:latin typeface="Trebuchet MS"/>
              <a:cs typeface="Trebuchet MS"/>
            </a:endParaRPr>
          </a:p>
          <a:p>
            <a:pPr marL="12700" marR="520065">
              <a:lnSpc>
                <a:spcPts val="7730"/>
              </a:lnSpc>
              <a:spcBef>
                <a:spcPts val="760"/>
              </a:spcBef>
            </a:pPr>
            <a:r>
              <a:rPr sz="3900" dirty="0">
                <a:solidFill>
                  <a:srgbClr val="FFFFFF"/>
                </a:solidFill>
                <a:latin typeface="Trebuchet MS"/>
                <a:cs typeface="Trebuchet MS"/>
              </a:rPr>
              <a:t>Explain</a:t>
            </a:r>
            <a:r>
              <a:rPr sz="3900" spc="-85" dirty="0">
                <a:solidFill>
                  <a:srgbClr val="FFFFFF"/>
                </a:solidFill>
                <a:latin typeface="Trebuchet MS"/>
                <a:cs typeface="Trebuchet MS"/>
              </a:rPr>
              <a:t> </a:t>
            </a:r>
            <a:r>
              <a:rPr sz="3900" dirty="0">
                <a:solidFill>
                  <a:srgbClr val="FFFFFF"/>
                </a:solidFill>
                <a:latin typeface="Trebuchet MS"/>
                <a:cs typeface="Trebuchet MS"/>
              </a:rPr>
              <a:t>how</a:t>
            </a:r>
            <a:r>
              <a:rPr sz="3900" spc="-85" dirty="0">
                <a:solidFill>
                  <a:srgbClr val="FFFFFF"/>
                </a:solidFill>
                <a:latin typeface="Trebuchet MS"/>
                <a:cs typeface="Trebuchet MS"/>
              </a:rPr>
              <a:t> </a:t>
            </a:r>
            <a:r>
              <a:rPr sz="3900" spc="160" dirty="0">
                <a:solidFill>
                  <a:srgbClr val="FFFFFF"/>
                </a:solidFill>
                <a:latin typeface="Trebuchet MS"/>
                <a:cs typeface="Trebuchet MS"/>
              </a:rPr>
              <a:t>a</a:t>
            </a:r>
            <a:r>
              <a:rPr sz="3900" spc="-85" dirty="0">
                <a:solidFill>
                  <a:srgbClr val="FFFFFF"/>
                </a:solidFill>
                <a:latin typeface="Trebuchet MS"/>
                <a:cs typeface="Trebuchet MS"/>
              </a:rPr>
              <a:t> </a:t>
            </a:r>
            <a:r>
              <a:rPr sz="3900" dirty="0">
                <a:solidFill>
                  <a:srgbClr val="FFFFFF"/>
                </a:solidFill>
                <a:latin typeface="Trebuchet MS"/>
                <a:cs typeface="Trebuchet MS"/>
              </a:rPr>
              <a:t>beneficial</a:t>
            </a:r>
            <a:r>
              <a:rPr sz="3900" spc="-85" dirty="0">
                <a:solidFill>
                  <a:srgbClr val="FFFFFF"/>
                </a:solidFill>
                <a:latin typeface="Trebuchet MS"/>
                <a:cs typeface="Trebuchet MS"/>
              </a:rPr>
              <a:t> </a:t>
            </a:r>
            <a:r>
              <a:rPr sz="3900" spc="-65" dirty="0">
                <a:solidFill>
                  <a:srgbClr val="FFFFFF"/>
                </a:solidFill>
                <a:latin typeface="Trebuchet MS"/>
                <a:cs typeface="Trebuchet MS"/>
              </a:rPr>
              <a:t>interest</a:t>
            </a:r>
            <a:r>
              <a:rPr sz="3900" spc="-80" dirty="0">
                <a:solidFill>
                  <a:srgbClr val="FFFFFF"/>
                </a:solidFill>
                <a:latin typeface="Trebuchet MS"/>
                <a:cs typeface="Trebuchet MS"/>
              </a:rPr>
              <a:t> </a:t>
            </a:r>
            <a:r>
              <a:rPr sz="3900" spc="-20" dirty="0">
                <a:solidFill>
                  <a:srgbClr val="FFFFFF"/>
                </a:solidFill>
                <a:latin typeface="Trebuchet MS"/>
                <a:cs typeface="Trebuchet MS"/>
              </a:rPr>
              <a:t>might</a:t>
            </a:r>
            <a:r>
              <a:rPr sz="3900" spc="-85" dirty="0">
                <a:solidFill>
                  <a:srgbClr val="FFFFFF"/>
                </a:solidFill>
                <a:latin typeface="Trebuchet MS"/>
                <a:cs typeface="Trebuchet MS"/>
              </a:rPr>
              <a:t> </a:t>
            </a:r>
            <a:r>
              <a:rPr sz="3900" spc="55" dirty="0">
                <a:solidFill>
                  <a:srgbClr val="FFFFFF"/>
                </a:solidFill>
                <a:latin typeface="Trebuchet MS"/>
                <a:cs typeface="Trebuchet MS"/>
              </a:rPr>
              <a:t>be</a:t>
            </a:r>
            <a:r>
              <a:rPr sz="3900" spc="-85" dirty="0">
                <a:solidFill>
                  <a:srgbClr val="FFFFFF"/>
                </a:solidFill>
                <a:latin typeface="Trebuchet MS"/>
                <a:cs typeface="Trebuchet MS"/>
              </a:rPr>
              <a:t> </a:t>
            </a:r>
            <a:r>
              <a:rPr sz="3900" dirty="0">
                <a:solidFill>
                  <a:srgbClr val="FFFFFF"/>
                </a:solidFill>
                <a:latin typeface="Trebuchet MS"/>
                <a:cs typeface="Trebuchet MS"/>
              </a:rPr>
              <a:t>established</a:t>
            </a:r>
            <a:r>
              <a:rPr sz="3900" spc="-85" dirty="0">
                <a:solidFill>
                  <a:srgbClr val="FFFFFF"/>
                </a:solidFill>
                <a:latin typeface="Trebuchet MS"/>
                <a:cs typeface="Trebuchet MS"/>
              </a:rPr>
              <a:t> </a:t>
            </a:r>
            <a:r>
              <a:rPr sz="3900" dirty="0">
                <a:solidFill>
                  <a:srgbClr val="FFFFFF"/>
                </a:solidFill>
                <a:latin typeface="Trebuchet MS"/>
                <a:cs typeface="Trebuchet MS"/>
              </a:rPr>
              <a:t>via</a:t>
            </a:r>
            <a:r>
              <a:rPr sz="3900" spc="-80" dirty="0">
                <a:solidFill>
                  <a:srgbClr val="FFFFFF"/>
                </a:solidFill>
                <a:latin typeface="Trebuchet MS"/>
                <a:cs typeface="Trebuchet MS"/>
              </a:rPr>
              <a:t> </a:t>
            </a:r>
            <a:r>
              <a:rPr sz="3900" spc="-30" dirty="0">
                <a:solidFill>
                  <a:srgbClr val="FFFFFF"/>
                </a:solidFill>
                <a:latin typeface="Trebuchet MS"/>
                <a:cs typeface="Trebuchet MS"/>
              </a:rPr>
              <a:t>implied</a:t>
            </a:r>
            <a:r>
              <a:rPr sz="3900" spc="-85" dirty="0">
                <a:solidFill>
                  <a:srgbClr val="FFFFFF"/>
                </a:solidFill>
                <a:latin typeface="Trebuchet MS"/>
                <a:cs typeface="Trebuchet MS"/>
              </a:rPr>
              <a:t> </a:t>
            </a:r>
            <a:r>
              <a:rPr sz="3900" spc="-20" dirty="0">
                <a:solidFill>
                  <a:srgbClr val="FFFFFF"/>
                </a:solidFill>
                <a:latin typeface="Trebuchet MS"/>
                <a:cs typeface="Trebuchet MS"/>
              </a:rPr>
              <a:t>trusts </a:t>
            </a:r>
            <a:r>
              <a:rPr sz="3900" dirty="0">
                <a:solidFill>
                  <a:srgbClr val="FFFFFF"/>
                </a:solidFill>
                <a:latin typeface="Trebuchet MS"/>
                <a:cs typeface="Trebuchet MS"/>
              </a:rPr>
              <a:t>Evaluate</a:t>
            </a:r>
            <a:r>
              <a:rPr sz="3900" spc="-140" dirty="0">
                <a:solidFill>
                  <a:srgbClr val="FFFFFF"/>
                </a:solidFill>
                <a:latin typeface="Trebuchet MS"/>
                <a:cs typeface="Trebuchet MS"/>
              </a:rPr>
              <a:t> </a:t>
            </a:r>
            <a:r>
              <a:rPr sz="3900" spc="-40" dirty="0">
                <a:solidFill>
                  <a:srgbClr val="FFFFFF"/>
                </a:solidFill>
                <a:latin typeface="Trebuchet MS"/>
                <a:cs typeface="Trebuchet MS"/>
              </a:rPr>
              <a:t>judicial</a:t>
            </a:r>
            <a:r>
              <a:rPr sz="3900" spc="-140" dirty="0">
                <a:solidFill>
                  <a:srgbClr val="FFFFFF"/>
                </a:solidFill>
                <a:latin typeface="Trebuchet MS"/>
                <a:cs typeface="Trebuchet MS"/>
              </a:rPr>
              <a:t> </a:t>
            </a:r>
            <a:r>
              <a:rPr sz="3900" spc="-10" dirty="0">
                <a:solidFill>
                  <a:srgbClr val="FFFFFF"/>
                </a:solidFill>
                <a:latin typeface="Trebuchet MS"/>
                <a:cs typeface="Trebuchet MS"/>
              </a:rPr>
              <a:t>decisions</a:t>
            </a:r>
            <a:endParaRPr sz="3900">
              <a:latin typeface="Trebuchet MS"/>
              <a:cs typeface="Trebuchet MS"/>
            </a:endParaRPr>
          </a:p>
          <a:p>
            <a:pPr marL="12700">
              <a:lnSpc>
                <a:spcPct val="100000"/>
              </a:lnSpc>
              <a:spcBef>
                <a:spcPts val="2275"/>
              </a:spcBef>
            </a:pPr>
            <a:r>
              <a:rPr sz="3900" dirty="0">
                <a:solidFill>
                  <a:srgbClr val="FFFFFF"/>
                </a:solidFill>
                <a:latin typeface="Trebuchet MS"/>
                <a:cs typeface="Trebuchet MS"/>
              </a:rPr>
              <a:t>Apply</a:t>
            </a:r>
            <a:r>
              <a:rPr sz="3900" spc="-25" dirty="0">
                <a:solidFill>
                  <a:srgbClr val="FFFFFF"/>
                </a:solidFill>
                <a:latin typeface="Trebuchet MS"/>
                <a:cs typeface="Trebuchet MS"/>
              </a:rPr>
              <a:t> </a:t>
            </a:r>
            <a:r>
              <a:rPr sz="3900" dirty="0">
                <a:solidFill>
                  <a:srgbClr val="FFFFFF"/>
                </a:solidFill>
                <a:latin typeface="Trebuchet MS"/>
                <a:cs typeface="Trebuchet MS"/>
              </a:rPr>
              <a:t>the</a:t>
            </a:r>
            <a:r>
              <a:rPr sz="3900" spc="-15" dirty="0">
                <a:solidFill>
                  <a:srgbClr val="FFFFFF"/>
                </a:solidFill>
                <a:latin typeface="Trebuchet MS"/>
                <a:cs typeface="Trebuchet MS"/>
              </a:rPr>
              <a:t> </a:t>
            </a:r>
            <a:r>
              <a:rPr sz="3900" dirty="0">
                <a:solidFill>
                  <a:srgbClr val="FFFFFF"/>
                </a:solidFill>
                <a:latin typeface="Trebuchet MS"/>
                <a:cs typeface="Trebuchet MS"/>
              </a:rPr>
              <a:t>law</a:t>
            </a:r>
            <a:r>
              <a:rPr sz="3900" spc="-15" dirty="0">
                <a:solidFill>
                  <a:srgbClr val="FFFFFF"/>
                </a:solidFill>
                <a:latin typeface="Trebuchet MS"/>
                <a:cs typeface="Trebuchet MS"/>
              </a:rPr>
              <a:t> </a:t>
            </a:r>
            <a:r>
              <a:rPr sz="3900" dirty="0">
                <a:solidFill>
                  <a:srgbClr val="FFFFFF"/>
                </a:solidFill>
                <a:latin typeface="Trebuchet MS"/>
                <a:cs typeface="Trebuchet MS"/>
              </a:rPr>
              <a:t>to</a:t>
            </a:r>
            <a:r>
              <a:rPr sz="3900" spc="-15" dirty="0">
                <a:solidFill>
                  <a:srgbClr val="FFFFFF"/>
                </a:solidFill>
                <a:latin typeface="Trebuchet MS"/>
                <a:cs typeface="Trebuchet MS"/>
              </a:rPr>
              <a:t> </a:t>
            </a:r>
            <a:r>
              <a:rPr sz="3900" spc="160" dirty="0">
                <a:solidFill>
                  <a:srgbClr val="FFFFFF"/>
                </a:solidFill>
                <a:latin typeface="Trebuchet MS"/>
                <a:cs typeface="Trebuchet MS"/>
              </a:rPr>
              <a:t>a</a:t>
            </a:r>
            <a:r>
              <a:rPr sz="3900" spc="-15" dirty="0">
                <a:solidFill>
                  <a:srgbClr val="FFFFFF"/>
                </a:solidFill>
                <a:latin typeface="Trebuchet MS"/>
                <a:cs typeface="Trebuchet MS"/>
              </a:rPr>
              <a:t> </a:t>
            </a:r>
            <a:r>
              <a:rPr sz="3900" dirty="0">
                <a:solidFill>
                  <a:srgbClr val="FFFFFF"/>
                </a:solidFill>
                <a:latin typeface="Trebuchet MS"/>
                <a:cs typeface="Trebuchet MS"/>
              </a:rPr>
              <a:t>factual</a:t>
            </a:r>
            <a:r>
              <a:rPr sz="3900" spc="-15" dirty="0">
                <a:solidFill>
                  <a:srgbClr val="FFFFFF"/>
                </a:solidFill>
                <a:latin typeface="Trebuchet MS"/>
                <a:cs typeface="Trebuchet MS"/>
              </a:rPr>
              <a:t> </a:t>
            </a:r>
            <a:r>
              <a:rPr sz="3900" dirty="0">
                <a:solidFill>
                  <a:srgbClr val="FFFFFF"/>
                </a:solidFill>
                <a:latin typeface="Trebuchet MS"/>
                <a:cs typeface="Trebuchet MS"/>
              </a:rPr>
              <a:t>scenarios</a:t>
            </a:r>
            <a:r>
              <a:rPr sz="3900" spc="-15" dirty="0">
                <a:solidFill>
                  <a:srgbClr val="FFFFFF"/>
                </a:solidFill>
                <a:latin typeface="Trebuchet MS"/>
                <a:cs typeface="Trebuchet MS"/>
              </a:rPr>
              <a:t> </a:t>
            </a:r>
            <a:r>
              <a:rPr sz="3900" dirty="0">
                <a:solidFill>
                  <a:srgbClr val="FFFFFF"/>
                </a:solidFill>
                <a:latin typeface="Trebuchet MS"/>
                <a:cs typeface="Trebuchet MS"/>
              </a:rPr>
              <a:t>to</a:t>
            </a:r>
            <a:r>
              <a:rPr sz="3900" spc="-15" dirty="0">
                <a:solidFill>
                  <a:srgbClr val="FFFFFF"/>
                </a:solidFill>
                <a:latin typeface="Trebuchet MS"/>
                <a:cs typeface="Trebuchet MS"/>
              </a:rPr>
              <a:t> </a:t>
            </a:r>
            <a:r>
              <a:rPr sz="3900" dirty="0">
                <a:solidFill>
                  <a:srgbClr val="FFFFFF"/>
                </a:solidFill>
                <a:latin typeface="Trebuchet MS"/>
                <a:cs typeface="Trebuchet MS"/>
              </a:rPr>
              <a:t>advise</a:t>
            </a:r>
            <a:r>
              <a:rPr sz="3900" spc="-15" dirty="0">
                <a:solidFill>
                  <a:srgbClr val="FFFFFF"/>
                </a:solidFill>
                <a:latin typeface="Trebuchet MS"/>
                <a:cs typeface="Trebuchet MS"/>
              </a:rPr>
              <a:t> </a:t>
            </a:r>
            <a:r>
              <a:rPr sz="3900" spc="160" dirty="0">
                <a:solidFill>
                  <a:srgbClr val="FFFFFF"/>
                </a:solidFill>
                <a:latin typeface="Trebuchet MS"/>
                <a:cs typeface="Trebuchet MS"/>
              </a:rPr>
              <a:t>a</a:t>
            </a:r>
            <a:r>
              <a:rPr sz="3900" spc="-15" dirty="0">
                <a:solidFill>
                  <a:srgbClr val="FFFFFF"/>
                </a:solidFill>
                <a:latin typeface="Trebuchet MS"/>
                <a:cs typeface="Trebuchet MS"/>
              </a:rPr>
              <a:t> </a:t>
            </a:r>
            <a:r>
              <a:rPr sz="3900" spc="-10" dirty="0">
                <a:solidFill>
                  <a:srgbClr val="FFFFFF"/>
                </a:solidFill>
                <a:latin typeface="Trebuchet MS"/>
                <a:cs typeface="Trebuchet MS"/>
              </a:rPr>
              <a:t>client</a:t>
            </a:r>
            <a:endParaRPr sz="3900">
              <a:latin typeface="Trebuchet MS"/>
              <a:cs typeface="Trebuchet MS"/>
            </a:endParaRPr>
          </a:p>
          <a:p>
            <a:pPr marR="5080" algn="r">
              <a:lnSpc>
                <a:spcPct val="100000"/>
              </a:lnSpc>
              <a:spcBef>
                <a:spcPts val="1964"/>
              </a:spcBef>
            </a:pPr>
            <a:r>
              <a:rPr sz="10000" b="1" spc="-10" dirty="0">
                <a:solidFill>
                  <a:srgbClr val="FED307"/>
                </a:solidFill>
                <a:latin typeface="Trebuchet MS"/>
                <a:cs typeface="Trebuchet MS"/>
              </a:rPr>
              <a:t>RECAP</a:t>
            </a:r>
            <a:endParaRPr sz="10000">
              <a:latin typeface="Trebuchet MS"/>
              <a:cs typeface="Trebuchet MS"/>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292959"/>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4" name="object 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E65385"/>
          </a:solidFill>
        </p:spPr>
        <p:txBody>
          <a:bodyPr wrap="square" lIns="0" tIns="0" rIns="0" bIns="0" rtlCol="0"/>
          <a:lstStyle/>
          <a:p>
            <a:endParaRPr/>
          </a:p>
        </p:txBody>
      </p:sp>
      <p:sp>
        <p:nvSpPr>
          <p:cNvPr id="5" name="object 5" descr="$PPTXTitle"/>
          <p:cNvSpPr txBox="1">
            <a:spLocks noGrp="1"/>
          </p:cNvSpPr>
          <p:nvPr>
            <p:ph type="title"/>
          </p:nvPr>
        </p:nvSpPr>
        <p:spPr>
          <a:xfrm>
            <a:off x="1016000" y="968375"/>
            <a:ext cx="12512040" cy="1168400"/>
          </a:xfrm>
          <a:prstGeom prst="rect">
            <a:avLst/>
          </a:prstGeom>
        </p:spPr>
        <p:txBody>
          <a:bodyPr vert="horz" wrap="square" lIns="0" tIns="12700" rIns="0" bIns="0" rtlCol="0">
            <a:spAutoFit/>
          </a:bodyPr>
          <a:lstStyle/>
          <a:p>
            <a:pPr marL="12700">
              <a:lnSpc>
                <a:spcPct val="100000"/>
              </a:lnSpc>
              <a:spcBef>
                <a:spcPts val="100"/>
              </a:spcBef>
            </a:pPr>
            <a:r>
              <a:rPr sz="7500" spc="-225" dirty="0">
                <a:solidFill>
                  <a:srgbClr val="FED307"/>
                </a:solidFill>
              </a:rPr>
              <a:t>UNIT</a:t>
            </a:r>
            <a:r>
              <a:rPr sz="7500" spc="-360" dirty="0">
                <a:solidFill>
                  <a:srgbClr val="FED307"/>
                </a:solidFill>
              </a:rPr>
              <a:t> </a:t>
            </a:r>
            <a:r>
              <a:rPr sz="7500" spc="-434" dirty="0">
                <a:solidFill>
                  <a:srgbClr val="FED307"/>
                </a:solidFill>
              </a:rPr>
              <a:t>3:</a:t>
            </a:r>
            <a:r>
              <a:rPr sz="7500" spc="-360" dirty="0">
                <a:solidFill>
                  <a:srgbClr val="FED307"/>
                </a:solidFill>
              </a:rPr>
              <a:t> </a:t>
            </a:r>
            <a:r>
              <a:rPr sz="7500" dirty="0">
                <a:solidFill>
                  <a:srgbClr val="FFFFFF"/>
                </a:solidFill>
              </a:rPr>
              <a:t>READING</a:t>
            </a:r>
            <a:r>
              <a:rPr sz="7500" spc="-360" dirty="0">
                <a:solidFill>
                  <a:srgbClr val="FFFFFF"/>
                </a:solidFill>
              </a:rPr>
              <a:t> </a:t>
            </a:r>
            <a:r>
              <a:rPr sz="7500" spc="95" dirty="0">
                <a:solidFill>
                  <a:srgbClr val="FFFFFF"/>
                </a:solidFill>
              </a:rPr>
              <a:t>MATERIALS</a:t>
            </a:r>
            <a:endParaRPr sz="7500"/>
          </a:p>
        </p:txBody>
      </p:sp>
      <p:pic>
        <p:nvPicPr>
          <p:cNvPr id="6" name="object 6"/>
          <p:cNvPicPr/>
          <p:nvPr/>
        </p:nvPicPr>
        <p:blipFill>
          <a:blip r:embed="rId2" cstate="print"/>
          <a:stretch>
            <a:fillRect/>
          </a:stretch>
        </p:blipFill>
        <p:spPr>
          <a:xfrm>
            <a:off x="1476374" y="2653910"/>
            <a:ext cx="142875" cy="142874"/>
          </a:xfrm>
          <a:prstGeom prst="rect">
            <a:avLst/>
          </a:prstGeom>
        </p:spPr>
      </p:pic>
      <p:pic>
        <p:nvPicPr>
          <p:cNvPr id="7" name="object 7"/>
          <p:cNvPicPr/>
          <p:nvPr/>
        </p:nvPicPr>
        <p:blipFill>
          <a:blip r:embed="rId2" cstate="print"/>
          <a:stretch>
            <a:fillRect/>
          </a:stretch>
        </p:blipFill>
        <p:spPr>
          <a:xfrm>
            <a:off x="1476374" y="4520810"/>
            <a:ext cx="142875" cy="142874"/>
          </a:xfrm>
          <a:prstGeom prst="rect">
            <a:avLst/>
          </a:prstGeom>
        </p:spPr>
      </p:pic>
      <p:pic>
        <p:nvPicPr>
          <p:cNvPr id="8" name="object 8"/>
          <p:cNvPicPr/>
          <p:nvPr/>
        </p:nvPicPr>
        <p:blipFill>
          <a:blip r:embed="rId2" cstate="print"/>
          <a:stretch>
            <a:fillRect/>
          </a:stretch>
        </p:blipFill>
        <p:spPr>
          <a:xfrm>
            <a:off x="1476374" y="5454260"/>
            <a:ext cx="142875" cy="142874"/>
          </a:xfrm>
          <a:prstGeom prst="rect">
            <a:avLst/>
          </a:prstGeom>
        </p:spPr>
      </p:pic>
      <p:sp>
        <p:nvSpPr>
          <p:cNvPr id="9" name="object 9"/>
          <p:cNvSpPr txBox="1"/>
          <p:nvPr/>
        </p:nvSpPr>
        <p:spPr>
          <a:xfrm>
            <a:off x="1814760" y="2380892"/>
            <a:ext cx="14506575" cy="3389629"/>
          </a:xfrm>
          <a:prstGeom prst="rect">
            <a:avLst/>
          </a:prstGeom>
        </p:spPr>
        <p:txBody>
          <a:bodyPr vert="horz" wrap="square" lIns="0" tIns="12700" rIns="0" bIns="0" rtlCol="0">
            <a:spAutoFit/>
          </a:bodyPr>
          <a:lstStyle/>
          <a:p>
            <a:pPr marL="12700">
              <a:lnSpc>
                <a:spcPct val="100000"/>
              </a:lnSpc>
              <a:spcBef>
                <a:spcPts val="100"/>
              </a:spcBef>
            </a:pPr>
            <a:r>
              <a:rPr sz="3700" dirty="0">
                <a:solidFill>
                  <a:srgbClr val="FFFFFF"/>
                </a:solidFill>
                <a:latin typeface="Trebuchet MS"/>
                <a:cs typeface="Trebuchet MS"/>
              </a:rPr>
              <a:t>You</a:t>
            </a:r>
            <a:r>
              <a:rPr sz="3700" spc="-50" dirty="0">
                <a:solidFill>
                  <a:srgbClr val="FFFFFF"/>
                </a:solidFill>
                <a:latin typeface="Trebuchet MS"/>
                <a:cs typeface="Trebuchet MS"/>
              </a:rPr>
              <a:t> </a:t>
            </a:r>
            <a:r>
              <a:rPr sz="3700" spc="75" dirty="0">
                <a:solidFill>
                  <a:srgbClr val="FFFFFF"/>
                </a:solidFill>
                <a:latin typeface="Trebuchet MS"/>
                <a:cs typeface="Trebuchet MS"/>
              </a:rPr>
              <a:t>can</a:t>
            </a:r>
            <a:r>
              <a:rPr sz="3700" spc="-50" dirty="0">
                <a:solidFill>
                  <a:srgbClr val="FFFFFF"/>
                </a:solidFill>
                <a:latin typeface="Trebuchet MS"/>
                <a:cs typeface="Trebuchet MS"/>
              </a:rPr>
              <a:t> </a:t>
            </a:r>
            <a:r>
              <a:rPr sz="3700" dirty="0">
                <a:solidFill>
                  <a:srgbClr val="FFFFFF"/>
                </a:solidFill>
                <a:latin typeface="Trebuchet MS"/>
                <a:cs typeface="Trebuchet MS"/>
              </a:rPr>
              <a:t>draw</a:t>
            </a:r>
            <a:r>
              <a:rPr sz="3700" spc="-50" dirty="0">
                <a:solidFill>
                  <a:srgbClr val="FFFFFF"/>
                </a:solidFill>
                <a:latin typeface="Trebuchet MS"/>
                <a:cs typeface="Trebuchet MS"/>
              </a:rPr>
              <a:t> </a:t>
            </a:r>
            <a:r>
              <a:rPr sz="3700" dirty="0">
                <a:solidFill>
                  <a:srgbClr val="FFFFFF"/>
                </a:solidFill>
                <a:latin typeface="Trebuchet MS"/>
                <a:cs typeface="Trebuchet MS"/>
              </a:rPr>
              <a:t>on</a:t>
            </a:r>
            <a:r>
              <a:rPr sz="3700" spc="-50" dirty="0">
                <a:solidFill>
                  <a:srgbClr val="FFFFFF"/>
                </a:solidFill>
                <a:latin typeface="Trebuchet MS"/>
                <a:cs typeface="Trebuchet MS"/>
              </a:rPr>
              <a:t> </a:t>
            </a:r>
            <a:r>
              <a:rPr sz="3700" dirty="0">
                <a:solidFill>
                  <a:srgbClr val="FFFFFF"/>
                </a:solidFill>
                <a:latin typeface="Trebuchet MS"/>
                <a:cs typeface="Trebuchet MS"/>
              </a:rPr>
              <a:t>the</a:t>
            </a:r>
            <a:r>
              <a:rPr sz="3700" spc="-50" dirty="0">
                <a:solidFill>
                  <a:srgbClr val="FFFFFF"/>
                </a:solidFill>
                <a:latin typeface="Trebuchet MS"/>
                <a:cs typeface="Trebuchet MS"/>
              </a:rPr>
              <a:t> </a:t>
            </a:r>
            <a:r>
              <a:rPr sz="3700" dirty="0">
                <a:solidFill>
                  <a:srgbClr val="FFFFFF"/>
                </a:solidFill>
                <a:latin typeface="Trebuchet MS"/>
                <a:cs typeface="Trebuchet MS"/>
              </a:rPr>
              <a:t>following</a:t>
            </a:r>
            <a:r>
              <a:rPr sz="3700" spc="-50" dirty="0">
                <a:solidFill>
                  <a:srgbClr val="FFFFFF"/>
                </a:solidFill>
                <a:latin typeface="Trebuchet MS"/>
                <a:cs typeface="Trebuchet MS"/>
              </a:rPr>
              <a:t> </a:t>
            </a:r>
            <a:r>
              <a:rPr sz="3700" dirty="0">
                <a:solidFill>
                  <a:srgbClr val="FFFFFF"/>
                </a:solidFill>
                <a:latin typeface="Trebuchet MS"/>
                <a:cs typeface="Trebuchet MS"/>
              </a:rPr>
              <a:t>chapters</a:t>
            </a:r>
            <a:r>
              <a:rPr sz="3700" spc="-50" dirty="0">
                <a:solidFill>
                  <a:srgbClr val="FFFFFF"/>
                </a:solidFill>
                <a:latin typeface="Trebuchet MS"/>
                <a:cs typeface="Trebuchet MS"/>
              </a:rPr>
              <a:t> </a:t>
            </a:r>
            <a:r>
              <a:rPr sz="3700" dirty="0">
                <a:solidFill>
                  <a:srgbClr val="FFFFFF"/>
                </a:solidFill>
                <a:latin typeface="Trebuchet MS"/>
                <a:cs typeface="Trebuchet MS"/>
              </a:rPr>
              <a:t>of</a:t>
            </a:r>
            <a:r>
              <a:rPr sz="3700" spc="-50" dirty="0">
                <a:solidFill>
                  <a:srgbClr val="FFFFFF"/>
                </a:solidFill>
                <a:latin typeface="Trebuchet MS"/>
                <a:cs typeface="Trebuchet MS"/>
              </a:rPr>
              <a:t> your </a:t>
            </a:r>
            <a:r>
              <a:rPr sz="3700" spc="-10" dirty="0">
                <a:solidFill>
                  <a:srgbClr val="FFFFFF"/>
                </a:solidFill>
                <a:latin typeface="Trebuchet MS"/>
                <a:cs typeface="Trebuchet MS"/>
              </a:rPr>
              <a:t>textbooks</a:t>
            </a:r>
            <a:r>
              <a:rPr sz="3700" spc="-45" dirty="0">
                <a:solidFill>
                  <a:srgbClr val="FFFFFF"/>
                </a:solidFill>
                <a:latin typeface="Trebuchet MS"/>
                <a:cs typeface="Trebuchet MS"/>
              </a:rPr>
              <a:t> </a:t>
            </a:r>
            <a:r>
              <a:rPr sz="3700" dirty="0">
                <a:solidFill>
                  <a:srgbClr val="FFFFFF"/>
                </a:solidFill>
                <a:latin typeface="Trebuchet MS"/>
                <a:cs typeface="Trebuchet MS"/>
              </a:rPr>
              <a:t>to</a:t>
            </a:r>
            <a:r>
              <a:rPr sz="3700" spc="-50" dirty="0">
                <a:solidFill>
                  <a:srgbClr val="FFFFFF"/>
                </a:solidFill>
                <a:latin typeface="Trebuchet MS"/>
                <a:cs typeface="Trebuchet MS"/>
              </a:rPr>
              <a:t> </a:t>
            </a:r>
            <a:r>
              <a:rPr sz="3700" spc="-10" dirty="0">
                <a:solidFill>
                  <a:srgbClr val="FFFFFF"/>
                </a:solidFill>
                <a:latin typeface="Trebuchet MS"/>
                <a:cs typeface="Trebuchet MS"/>
              </a:rPr>
              <a:t>deepen</a:t>
            </a:r>
            <a:endParaRPr sz="3700">
              <a:latin typeface="Trebuchet MS"/>
              <a:cs typeface="Trebuchet MS"/>
            </a:endParaRPr>
          </a:p>
          <a:p>
            <a:pPr marL="12700" marR="3082925">
              <a:lnSpc>
                <a:spcPct val="165500"/>
              </a:lnSpc>
            </a:pPr>
            <a:r>
              <a:rPr sz="3700" spc="-50" dirty="0">
                <a:solidFill>
                  <a:srgbClr val="FFFFFF"/>
                </a:solidFill>
                <a:latin typeface="Trebuchet MS"/>
                <a:cs typeface="Trebuchet MS"/>
              </a:rPr>
              <a:t>your</a:t>
            </a:r>
            <a:r>
              <a:rPr sz="3700" spc="-55" dirty="0">
                <a:solidFill>
                  <a:srgbClr val="FFFFFF"/>
                </a:solidFill>
                <a:latin typeface="Trebuchet MS"/>
                <a:cs typeface="Trebuchet MS"/>
              </a:rPr>
              <a:t> </a:t>
            </a:r>
            <a:r>
              <a:rPr sz="3700" dirty="0">
                <a:solidFill>
                  <a:srgbClr val="FFFFFF"/>
                </a:solidFill>
                <a:latin typeface="Trebuchet MS"/>
                <a:cs typeface="Trebuchet MS"/>
              </a:rPr>
              <a:t>understanding</a:t>
            </a:r>
            <a:r>
              <a:rPr sz="3700" spc="-50" dirty="0">
                <a:solidFill>
                  <a:srgbClr val="FFFFFF"/>
                </a:solidFill>
                <a:latin typeface="Trebuchet MS"/>
                <a:cs typeface="Trebuchet MS"/>
              </a:rPr>
              <a:t> </a:t>
            </a:r>
            <a:r>
              <a:rPr sz="3700" dirty="0">
                <a:solidFill>
                  <a:srgbClr val="FFFFFF"/>
                </a:solidFill>
                <a:latin typeface="Trebuchet MS"/>
                <a:cs typeface="Trebuchet MS"/>
              </a:rPr>
              <a:t>of</a:t>
            </a:r>
            <a:r>
              <a:rPr sz="3700" spc="-50" dirty="0">
                <a:solidFill>
                  <a:srgbClr val="FFFFFF"/>
                </a:solidFill>
                <a:latin typeface="Trebuchet MS"/>
                <a:cs typeface="Trebuchet MS"/>
              </a:rPr>
              <a:t> </a:t>
            </a:r>
            <a:r>
              <a:rPr sz="3700" dirty="0">
                <a:solidFill>
                  <a:srgbClr val="FFFFFF"/>
                </a:solidFill>
                <a:latin typeface="Trebuchet MS"/>
                <a:cs typeface="Trebuchet MS"/>
              </a:rPr>
              <a:t>the</a:t>
            </a:r>
            <a:r>
              <a:rPr sz="3700" spc="-55" dirty="0">
                <a:solidFill>
                  <a:srgbClr val="FFFFFF"/>
                </a:solidFill>
                <a:latin typeface="Trebuchet MS"/>
                <a:cs typeface="Trebuchet MS"/>
              </a:rPr>
              <a:t> </a:t>
            </a:r>
            <a:r>
              <a:rPr sz="3700" dirty="0">
                <a:solidFill>
                  <a:srgbClr val="FFFFFF"/>
                </a:solidFill>
                <a:latin typeface="Trebuchet MS"/>
                <a:cs typeface="Trebuchet MS"/>
              </a:rPr>
              <a:t>topics</a:t>
            </a:r>
            <a:r>
              <a:rPr sz="3700" spc="-50" dirty="0">
                <a:solidFill>
                  <a:srgbClr val="FFFFFF"/>
                </a:solidFill>
                <a:latin typeface="Trebuchet MS"/>
                <a:cs typeface="Trebuchet MS"/>
              </a:rPr>
              <a:t> </a:t>
            </a:r>
            <a:r>
              <a:rPr sz="3700" dirty="0">
                <a:solidFill>
                  <a:srgbClr val="FFFFFF"/>
                </a:solidFill>
                <a:latin typeface="Trebuchet MS"/>
                <a:cs typeface="Trebuchet MS"/>
              </a:rPr>
              <a:t>discussed</a:t>
            </a:r>
            <a:r>
              <a:rPr sz="3700" spc="-50" dirty="0">
                <a:solidFill>
                  <a:srgbClr val="FFFFFF"/>
                </a:solidFill>
                <a:latin typeface="Trebuchet MS"/>
                <a:cs typeface="Trebuchet MS"/>
              </a:rPr>
              <a:t> </a:t>
            </a:r>
            <a:r>
              <a:rPr sz="3700" dirty="0">
                <a:solidFill>
                  <a:srgbClr val="FFFFFF"/>
                </a:solidFill>
                <a:latin typeface="Trebuchet MS"/>
                <a:cs typeface="Trebuchet MS"/>
              </a:rPr>
              <a:t>in</a:t>
            </a:r>
            <a:r>
              <a:rPr sz="3700" spc="-50" dirty="0">
                <a:solidFill>
                  <a:srgbClr val="FFFFFF"/>
                </a:solidFill>
                <a:latin typeface="Trebuchet MS"/>
                <a:cs typeface="Trebuchet MS"/>
              </a:rPr>
              <a:t> </a:t>
            </a:r>
            <a:r>
              <a:rPr sz="3700" spc="-40" dirty="0">
                <a:solidFill>
                  <a:srgbClr val="FFFFFF"/>
                </a:solidFill>
                <a:latin typeface="Trebuchet MS"/>
                <a:cs typeface="Trebuchet MS"/>
              </a:rPr>
              <a:t>this</a:t>
            </a:r>
            <a:r>
              <a:rPr sz="3700" spc="-55" dirty="0">
                <a:solidFill>
                  <a:srgbClr val="FFFFFF"/>
                </a:solidFill>
                <a:latin typeface="Trebuchet MS"/>
                <a:cs typeface="Trebuchet MS"/>
              </a:rPr>
              <a:t> </a:t>
            </a:r>
            <a:r>
              <a:rPr sz="3700" spc="-105" dirty="0">
                <a:solidFill>
                  <a:srgbClr val="FFFFFF"/>
                </a:solidFill>
                <a:latin typeface="Trebuchet MS"/>
                <a:cs typeface="Trebuchet MS"/>
              </a:rPr>
              <a:t>unit. </a:t>
            </a:r>
            <a:r>
              <a:rPr sz="3700" dirty="0">
                <a:solidFill>
                  <a:srgbClr val="FFFFFF"/>
                </a:solidFill>
                <a:latin typeface="Trebuchet MS"/>
                <a:cs typeface="Trebuchet MS"/>
              </a:rPr>
              <a:t>Bevan</a:t>
            </a:r>
            <a:r>
              <a:rPr sz="3700" spc="10" dirty="0">
                <a:solidFill>
                  <a:srgbClr val="FFFFFF"/>
                </a:solidFill>
                <a:latin typeface="Trebuchet MS"/>
                <a:cs typeface="Trebuchet MS"/>
              </a:rPr>
              <a:t> </a:t>
            </a:r>
            <a:r>
              <a:rPr sz="3700" spc="165" dirty="0">
                <a:solidFill>
                  <a:srgbClr val="FFFFFF"/>
                </a:solidFill>
                <a:latin typeface="Trebuchet MS"/>
                <a:cs typeface="Trebuchet MS"/>
              </a:rPr>
              <a:t>(2022)</a:t>
            </a:r>
            <a:r>
              <a:rPr sz="3700" spc="15" dirty="0">
                <a:solidFill>
                  <a:srgbClr val="FFFFFF"/>
                </a:solidFill>
                <a:latin typeface="Trebuchet MS"/>
                <a:cs typeface="Trebuchet MS"/>
              </a:rPr>
              <a:t> </a:t>
            </a:r>
            <a:r>
              <a:rPr sz="3700" dirty="0">
                <a:solidFill>
                  <a:srgbClr val="FFFFFF"/>
                </a:solidFill>
                <a:latin typeface="Trebuchet MS"/>
                <a:cs typeface="Trebuchet MS"/>
              </a:rPr>
              <a:t>chapter</a:t>
            </a:r>
            <a:r>
              <a:rPr sz="3700" spc="15" dirty="0">
                <a:solidFill>
                  <a:srgbClr val="FFFFFF"/>
                </a:solidFill>
                <a:latin typeface="Trebuchet MS"/>
                <a:cs typeface="Trebuchet MS"/>
              </a:rPr>
              <a:t> </a:t>
            </a:r>
            <a:r>
              <a:rPr sz="3700" spc="305" dirty="0">
                <a:solidFill>
                  <a:srgbClr val="FFFFFF"/>
                </a:solidFill>
                <a:latin typeface="Trebuchet MS"/>
                <a:cs typeface="Trebuchet MS"/>
              </a:rPr>
              <a:t>2-</a:t>
            </a:r>
            <a:r>
              <a:rPr sz="3700" dirty="0">
                <a:solidFill>
                  <a:srgbClr val="FFFFFF"/>
                </a:solidFill>
                <a:latin typeface="Trebuchet MS"/>
                <a:cs typeface="Trebuchet MS"/>
              </a:rPr>
              <a:t>3</a:t>
            </a:r>
            <a:r>
              <a:rPr sz="3700" spc="15" dirty="0">
                <a:solidFill>
                  <a:srgbClr val="FFFFFF"/>
                </a:solidFill>
                <a:latin typeface="Trebuchet MS"/>
                <a:cs typeface="Trebuchet MS"/>
              </a:rPr>
              <a:t> </a:t>
            </a:r>
            <a:r>
              <a:rPr sz="3700" spc="65" dirty="0">
                <a:solidFill>
                  <a:srgbClr val="FFFFFF"/>
                </a:solidFill>
                <a:latin typeface="Trebuchet MS"/>
                <a:cs typeface="Trebuchet MS"/>
              </a:rPr>
              <a:t>and</a:t>
            </a:r>
            <a:r>
              <a:rPr sz="3700" spc="10" dirty="0">
                <a:solidFill>
                  <a:srgbClr val="FFFFFF"/>
                </a:solidFill>
                <a:latin typeface="Trebuchet MS"/>
                <a:cs typeface="Trebuchet MS"/>
              </a:rPr>
              <a:t> </a:t>
            </a:r>
            <a:r>
              <a:rPr sz="3700" spc="45" dirty="0">
                <a:solidFill>
                  <a:srgbClr val="FFFFFF"/>
                </a:solidFill>
                <a:latin typeface="Trebuchet MS"/>
                <a:cs typeface="Trebuchet MS"/>
              </a:rPr>
              <a:t>5</a:t>
            </a:r>
            <a:endParaRPr sz="3700">
              <a:latin typeface="Trebuchet MS"/>
              <a:cs typeface="Trebuchet MS"/>
            </a:endParaRPr>
          </a:p>
          <a:p>
            <a:pPr marL="12700">
              <a:lnSpc>
                <a:spcPct val="100000"/>
              </a:lnSpc>
              <a:spcBef>
                <a:spcPts val="2910"/>
              </a:spcBef>
            </a:pPr>
            <a:r>
              <a:rPr sz="3700" dirty="0">
                <a:solidFill>
                  <a:srgbClr val="FFFFFF"/>
                </a:solidFill>
                <a:latin typeface="Trebuchet MS"/>
                <a:cs typeface="Trebuchet MS"/>
              </a:rPr>
              <a:t>Dixon</a:t>
            </a:r>
            <a:r>
              <a:rPr sz="3700" spc="20" dirty="0">
                <a:solidFill>
                  <a:srgbClr val="FFFFFF"/>
                </a:solidFill>
                <a:latin typeface="Trebuchet MS"/>
                <a:cs typeface="Trebuchet MS"/>
              </a:rPr>
              <a:t> </a:t>
            </a:r>
            <a:r>
              <a:rPr sz="3700" spc="70" dirty="0">
                <a:solidFill>
                  <a:srgbClr val="FFFFFF"/>
                </a:solidFill>
                <a:latin typeface="Trebuchet MS"/>
                <a:cs typeface="Trebuchet MS"/>
              </a:rPr>
              <a:t>(2024),</a:t>
            </a:r>
            <a:r>
              <a:rPr sz="3700" spc="25" dirty="0">
                <a:solidFill>
                  <a:srgbClr val="FFFFFF"/>
                </a:solidFill>
                <a:latin typeface="Trebuchet MS"/>
                <a:cs typeface="Trebuchet MS"/>
              </a:rPr>
              <a:t> </a:t>
            </a:r>
            <a:r>
              <a:rPr sz="3700" dirty="0">
                <a:solidFill>
                  <a:srgbClr val="FFFFFF"/>
                </a:solidFill>
                <a:latin typeface="Trebuchet MS"/>
                <a:cs typeface="Trebuchet MS"/>
              </a:rPr>
              <a:t>chapters</a:t>
            </a:r>
            <a:r>
              <a:rPr sz="3700" spc="25" dirty="0">
                <a:solidFill>
                  <a:srgbClr val="FFFFFF"/>
                </a:solidFill>
                <a:latin typeface="Trebuchet MS"/>
                <a:cs typeface="Trebuchet MS"/>
              </a:rPr>
              <a:t> </a:t>
            </a:r>
            <a:r>
              <a:rPr sz="3700" spc="305" dirty="0">
                <a:solidFill>
                  <a:srgbClr val="FFFFFF"/>
                </a:solidFill>
                <a:latin typeface="Trebuchet MS"/>
                <a:cs typeface="Trebuchet MS"/>
              </a:rPr>
              <a:t>2-</a:t>
            </a:r>
            <a:r>
              <a:rPr sz="3700" spc="240" dirty="0">
                <a:solidFill>
                  <a:srgbClr val="FFFFFF"/>
                </a:solidFill>
                <a:latin typeface="Trebuchet MS"/>
                <a:cs typeface="Trebuchet MS"/>
              </a:rPr>
              <a:t>4</a:t>
            </a:r>
            <a:endParaRPr sz="3700">
              <a:latin typeface="Trebuchet MS"/>
              <a:cs typeface="Trebuchet MS"/>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292959"/>
          </a:solidFill>
        </p:spPr>
        <p:txBody>
          <a:bodyPr wrap="square" lIns="0" tIns="0" rIns="0" bIns="0" rtlCol="0"/>
          <a:lstStyle/>
          <a:p>
            <a:endParaRPr/>
          </a:p>
        </p:txBody>
      </p:sp>
      <p:sp>
        <p:nvSpPr>
          <p:cNvPr id="3" name="object 3"/>
          <p:cNvSpPr/>
          <p:nvPr/>
        </p:nvSpPr>
        <p:spPr>
          <a:xfrm>
            <a:off x="11589837" y="9736179"/>
            <a:ext cx="6698615" cy="551180"/>
          </a:xfrm>
          <a:custGeom>
            <a:avLst/>
            <a:gdLst/>
            <a:ahLst/>
            <a:cxnLst/>
            <a:rect l="l" t="t" r="r" b="b"/>
            <a:pathLst>
              <a:path w="6698615" h="551179">
                <a:moveTo>
                  <a:pt x="6698161" y="550820"/>
                </a:moveTo>
                <a:lnTo>
                  <a:pt x="0" y="550820"/>
                </a:lnTo>
                <a:lnTo>
                  <a:pt x="0" y="0"/>
                </a:lnTo>
                <a:lnTo>
                  <a:pt x="6698161" y="0"/>
                </a:lnTo>
                <a:lnTo>
                  <a:pt x="6698161" y="550820"/>
                </a:lnTo>
                <a:close/>
              </a:path>
            </a:pathLst>
          </a:custGeom>
          <a:solidFill>
            <a:srgbClr val="FED307"/>
          </a:solidFill>
        </p:spPr>
        <p:txBody>
          <a:bodyPr wrap="square" lIns="0" tIns="0" rIns="0" bIns="0" rtlCol="0"/>
          <a:lstStyle/>
          <a:p>
            <a:endParaRPr/>
          </a:p>
        </p:txBody>
      </p:sp>
      <p:sp>
        <p:nvSpPr>
          <p:cNvPr id="4" name="object 4"/>
          <p:cNvSpPr/>
          <p:nvPr/>
        </p:nvSpPr>
        <p:spPr>
          <a:xfrm>
            <a:off x="0" y="0"/>
            <a:ext cx="14418310" cy="772795"/>
          </a:xfrm>
          <a:custGeom>
            <a:avLst/>
            <a:gdLst/>
            <a:ahLst/>
            <a:cxnLst/>
            <a:rect l="l" t="t" r="r" b="b"/>
            <a:pathLst>
              <a:path w="14418310" h="772795">
                <a:moveTo>
                  <a:pt x="14417940" y="772421"/>
                </a:moveTo>
                <a:lnTo>
                  <a:pt x="0" y="772421"/>
                </a:lnTo>
                <a:lnTo>
                  <a:pt x="0" y="0"/>
                </a:lnTo>
                <a:lnTo>
                  <a:pt x="14417940" y="0"/>
                </a:lnTo>
                <a:lnTo>
                  <a:pt x="14417940" y="772421"/>
                </a:lnTo>
                <a:close/>
              </a:path>
            </a:pathLst>
          </a:custGeom>
          <a:solidFill>
            <a:srgbClr val="E65385"/>
          </a:solidFill>
        </p:spPr>
        <p:txBody>
          <a:bodyPr wrap="square" lIns="0" tIns="0" rIns="0" bIns="0" rtlCol="0"/>
          <a:lstStyle/>
          <a:p>
            <a:endParaRPr/>
          </a:p>
        </p:txBody>
      </p:sp>
      <p:sp>
        <p:nvSpPr>
          <p:cNvPr id="5" name="object 5" descr="$PPTXTitle"/>
          <p:cNvSpPr txBox="1">
            <a:spLocks noGrp="1"/>
          </p:cNvSpPr>
          <p:nvPr>
            <p:ph type="title"/>
          </p:nvPr>
        </p:nvSpPr>
        <p:spPr>
          <a:xfrm>
            <a:off x="1016000" y="961174"/>
            <a:ext cx="9086215" cy="1174750"/>
          </a:xfrm>
          <a:prstGeom prst="rect">
            <a:avLst/>
          </a:prstGeom>
        </p:spPr>
        <p:txBody>
          <a:bodyPr vert="horz" wrap="square" lIns="0" tIns="11430" rIns="0" bIns="0" rtlCol="0">
            <a:spAutoFit/>
          </a:bodyPr>
          <a:lstStyle/>
          <a:p>
            <a:pPr marL="12700">
              <a:lnSpc>
                <a:spcPct val="100000"/>
              </a:lnSpc>
              <a:spcBef>
                <a:spcPts val="90"/>
              </a:spcBef>
            </a:pPr>
            <a:r>
              <a:rPr sz="7550" spc="-20" dirty="0">
                <a:solidFill>
                  <a:srgbClr val="FED307"/>
                </a:solidFill>
              </a:rPr>
              <a:t>EXPLORING</a:t>
            </a:r>
            <a:r>
              <a:rPr sz="7550" spc="-490" dirty="0">
                <a:solidFill>
                  <a:srgbClr val="FED307"/>
                </a:solidFill>
              </a:rPr>
              <a:t> </a:t>
            </a:r>
            <a:r>
              <a:rPr sz="7550" spc="-434" dirty="0">
                <a:solidFill>
                  <a:srgbClr val="FFFFFF"/>
                </a:solidFill>
              </a:rPr>
              <a:t>FURTHER</a:t>
            </a:r>
            <a:endParaRPr sz="7550"/>
          </a:p>
        </p:txBody>
      </p:sp>
      <p:sp>
        <p:nvSpPr>
          <p:cNvPr id="6" name="object 6"/>
          <p:cNvSpPr/>
          <p:nvPr/>
        </p:nvSpPr>
        <p:spPr>
          <a:xfrm>
            <a:off x="1171574" y="2527543"/>
            <a:ext cx="57150" cy="57150"/>
          </a:xfrm>
          <a:custGeom>
            <a:avLst/>
            <a:gdLst/>
            <a:ahLst/>
            <a:cxnLst/>
            <a:rect l="l" t="t" r="r" b="b"/>
            <a:pathLst>
              <a:path w="57150" h="57150">
                <a:moveTo>
                  <a:pt x="32364" y="57149"/>
                </a:moveTo>
                <a:lnTo>
                  <a:pt x="24785" y="57149"/>
                </a:lnTo>
                <a:lnTo>
                  <a:pt x="21140" y="56424"/>
                </a:lnTo>
                <a:lnTo>
                  <a:pt x="0" y="32364"/>
                </a:lnTo>
                <a:lnTo>
                  <a:pt x="0" y="24785"/>
                </a:lnTo>
                <a:lnTo>
                  <a:pt x="24785" y="0"/>
                </a:lnTo>
                <a:lnTo>
                  <a:pt x="32364" y="0"/>
                </a:lnTo>
                <a:lnTo>
                  <a:pt x="57150" y="28574"/>
                </a:lnTo>
                <a:lnTo>
                  <a:pt x="57149" y="32364"/>
                </a:lnTo>
                <a:lnTo>
                  <a:pt x="32364" y="57149"/>
                </a:lnTo>
                <a:close/>
              </a:path>
            </a:pathLst>
          </a:custGeom>
          <a:solidFill>
            <a:srgbClr val="FFFFFF"/>
          </a:solidFill>
        </p:spPr>
        <p:txBody>
          <a:bodyPr wrap="square" lIns="0" tIns="0" rIns="0" bIns="0" rtlCol="0"/>
          <a:lstStyle/>
          <a:p>
            <a:endParaRPr/>
          </a:p>
        </p:txBody>
      </p:sp>
      <p:pic>
        <p:nvPicPr>
          <p:cNvPr id="7" name="object 7"/>
          <p:cNvPicPr/>
          <p:nvPr/>
        </p:nvPicPr>
        <p:blipFill>
          <a:blip r:embed="rId2" cstate="print"/>
          <a:stretch>
            <a:fillRect/>
          </a:stretch>
        </p:blipFill>
        <p:spPr>
          <a:xfrm>
            <a:off x="1490662" y="3284780"/>
            <a:ext cx="66675" cy="66674"/>
          </a:xfrm>
          <a:prstGeom prst="rect">
            <a:avLst/>
          </a:prstGeom>
        </p:spPr>
      </p:pic>
      <p:pic>
        <p:nvPicPr>
          <p:cNvPr id="8" name="object 8"/>
          <p:cNvPicPr/>
          <p:nvPr/>
        </p:nvPicPr>
        <p:blipFill>
          <a:blip r:embed="rId2" cstate="print"/>
          <a:stretch>
            <a:fillRect/>
          </a:stretch>
        </p:blipFill>
        <p:spPr>
          <a:xfrm>
            <a:off x="1490662" y="3665780"/>
            <a:ext cx="66675" cy="66674"/>
          </a:xfrm>
          <a:prstGeom prst="rect">
            <a:avLst/>
          </a:prstGeom>
        </p:spPr>
      </p:pic>
      <p:pic>
        <p:nvPicPr>
          <p:cNvPr id="9" name="object 9"/>
          <p:cNvPicPr/>
          <p:nvPr/>
        </p:nvPicPr>
        <p:blipFill>
          <a:blip r:embed="rId3" cstate="print"/>
          <a:stretch>
            <a:fillRect/>
          </a:stretch>
        </p:blipFill>
        <p:spPr>
          <a:xfrm>
            <a:off x="1490662" y="4046780"/>
            <a:ext cx="66675" cy="66674"/>
          </a:xfrm>
          <a:prstGeom prst="rect">
            <a:avLst/>
          </a:prstGeom>
        </p:spPr>
      </p:pic>
      <p:pic>
        <p:nvPicPr>
          <p:cNvPr id="10" name="object 10"/>
          <p:cNvPicPr/>
          <p:nvPr/>
        </p:nvPicPr>
        <p:blipFill>
          <a:blip r:embed="rId2" cstate="print"/>
          <a:stretch>
            <a:fillRect/>
          </a:stretch>
        </p:blipFill>
        <p:spPr>
          <a:xfrm>
            <a:off x="1490662" y="4808780"/>
            <a:ext cx="66675" cy="66674"/>
          </a:xfrm>
          <a:prstGeom prst="rect">
            <a:avLst/>
          </a:prstGeom>
        </p:spPr>
      </p:pic>
      <p:pic>
        <p:nvPicPr>
          <p:cNvPr id="11" name="object 11"/>
          <p:cNvPicPr/>
          <p:nvPr/>
        </p:nvPicPr>
        <p:blipFill>
          <a:blip r:embed="rId2" cstate="print"/>
          <a:stretch>
            <a:fillRect/>
          </a:stretch>
        </p:blipFill>
        <p:spPr>
          <a:xfrm>
            <a:off x="1490662" y="5189780"/>
            <a:ext cx="66675" cy="66674"/>
          </a:xfrm>
          <a:prstGeom prst="rect">
            <a:avLst/>
          </a:prstGeom>
        </p:spPr>
      </p:pic>
      <p:pic>
        <p:nvPicPr>
          <p:cNvPr id="12" name="object 12"/>
          <p:cNvPicPr/>
          <p:nvPr/>
        </p:nvPicPr>
        <p:blipFill>
          <a:blip r:embed="rId2" cstate="print"/>
          <a:stretch>
            <a:fillRect/>
          </a:stretch>
        </p:blipFill>
        <p:spPr>
          <a:xfrm>
            <a:off x="1490662" y="5570780"/>
            <a:ext cx="66675" cy="66674"/>
          </a:xfrm>
          <a:prstGeom prst="rect">
            <a:avLst/>
          </a:prstGeom>
        </p:spPr>
      </p:pic>
      <p:pic>
        <p:nvPicPr>
          <p:cNvPr id="13" name="object 13"/>
          <p:cNvPicPr/>
          <p:nvPr/>
        </p:nvPicPr>
        <p:blipFill>
          <a:blip r:embed="rId2" cstate="print"/>
          <a:stretch>
            <a:fillRect/>
          </a:stretch>
        </p:blipFill>
        <p:spPr>
          <a:xfrm>
            <a:off x="1490662" y="5951780"/>
            <a:ext cx="66675" cy="66674"/>
          </a:xfrm>
          <a:prstGeom prst="rect">
            <a:avLst/>
          </a:prstGeom>
        </p:spPr>
      </p:pic>
      <p:pic>
        <p:nvPicPr>
          <p:cNvPr id="14" name="object 14"/>
          <p:cNvPicPr/>
          <p:nvPr/>
        </p:nvPicPr>
        <p:blipFill>
          <a:blip r:embed="rId2" cstate="print"/>
          <a:stretch>
            <a:fillRect/>
          </a:stretch>
        </p:blipFill>
        <p:spPr>
          <a:xfrm>
            <a:off x="1490662" y="6332780"/>
            <a:ext cx="66675" cy="66674"/>
          </a:xfrm>
          <a:prstGeom prst="rect">
            <a:avLst/>
          </a:prstGeom>
        </p:spPr>
      </p:pic>
      <p:pic>
        <p:nvPicPr>
          <p:cNvPr id="15" name="object 15"/>
          <p:cNvPicPr/>
          <p:nvPr/>
        </p:nvPicPr>
        <p:blipFill>
          <a:blip r:embed="rId2" cstate="print"/>
          <a:stretch>
            <a:fillRect/>
          </a:stretch>
        </p:blipFill>
        <p:spPr>
          <a:xfrm>
            <a:off x="1490662" y="6713780"/>
            <a:ext cx="66675" cy="66674"/>
          </a:xfrm>
          <a:prstGeom prst="rect">
            <a:avLst/>
          </a:prstGeom>
        </p:spPr>
      </p:pic>
      <p:pic>
        <p:nvPicPr>
          <p:cNvPr id="16" name="object 16"/>
          <p:cNvPicPr/>
          <p:nvPr/>
        </p:nvPicPr>
        <p:blipFill>
          <a:blip r:embed="rId2" cstate="print"/>
          <a:stretch>
            <a:fillRect/>
          </a:stretch>
        </p:blipFill>
        <p:spPr>
          <a:xfrm>
            <a:off x="1490662" y="7094780"/>
            <a:ext cx="66675" cy="66674"/>
          </a:xfrm>
          <a:prstGeom prst="rect">
            <a:avLst/>
          </a:prstGeom>
        </p:spPr>
      </p:pic>
      <p:pic>
        <p:nvPicPr>
          <p:cNvPr id="17" name="object 17"/>
          <p:cNvPicPr/>
          <p:nvPr/>
        </p:nvPicPr>
        <p:blipFill>
          <a:blip r:embed="rId2" cstate="print"/>
          <a:stretch>
            <a:fillRect/>
          </a:stretch>
        </p:blipFill>
        <p:spPr>
          <a:xfrm>
            <a:off x="1490662" y="7475780"/>
            <a:ext cx="66675" cy="66674"/>
          </a:xfrm>
          <a:prstGeom prst="rect">
            <a:avLst/>
          </a:prstGeom>
        </p:spPr>
      </p:pic>
      <p:pic>
        <p:nvPicPr>
          <p:cNvPr id="18" name="object 18"/>
          <p:cNvPicPr/>
          <p:nvPr/>
        </p:nvPicPr>
        <p:blipFill>
          <a:blip r:embed="rId2" cstate="print"/>
          <a:stretch>
            <a:fillRect/>
          </a:stretch>
        </p:blipFill>
        <p:spPr>
          <a:xfrm>
            <a:off x="1490662" y="7856780"/>
            <a:ext cx="66675" cy="66674"/>
          </a:xfrm>
          <a:prstGeom prst="rect">
            <a:avLst/>
          </a:prstGeom>
        </p:spPr>
      </p:pic>
      <p:pic>
        <p:nvPicPr>
          <p:cNvPr id="19" name="object 19"/>
          <p:cNvPicPr/>
          <p:nvPr/>
        </p:nvPicPr>
        <p:blipFill>
          <a:blip r:embed="rId2" cstate="print"/>
          <a:stretch>
            <a:fillRect/>
          </a:stretch>
        </p:blipFill>
        <p:spPr>
          <a:xfrm>
            <a:off x="1490662" y="8999780"/>
            <a:ext cx="66675" cy="66674"/>
          </a:xfrm>
          <a:prstGeom prst="rect">
            <a:avLst/>
          </a:prstGeom>
        </p:spPr>
      </p:pic>
      <p:pic>
        <p:nvPicPr>
          <p:cNvPr id="20" name="object 20"/>
          <p:cNvPicPr/>
          <p:nvPr/>
        </p:nvPicPr>
        <p:blipFill>
          <a:blip r:embed="rId2" cstate="print"/>
          <a:stretch>
            <a:fillRect/>
          </a:stretch>
        </p:blipFill>
        <p:spPr>
          <a:xfrm>
            <a:off x="1490662" y="9380780"/>
            <a:ext cx="66675" cy="66674"/>
          </a:xfrm>
          <a:prstGeom prst="rect">
            <a:avLst/>
          </a:prstGeom>
        </p:spPr>
      </p:pic>
      <p:sp>
        <p:nvSpPr>
          <p:cNvPr id="21" name="object 21"/>
          <p:cNvSpPr txBox="1"/>
          <p:nvPr/>
        </p:nvSpPr>
        <p:spPr>
          <a:xfrm>
            <a:off x="1339849" y="2410068"/>
            <a:ext cx="15427325" cy="7493000"/>
          </a:xfrm>
          <a:prstGeom prst="rect">
            <a:avLst/>
          </a:prstGeom>
        </p:spPr>
        <p:txBody>
          <a:bodyPr vert="horz" wrap="square" lIns="0" tIns="12700" rIns="0" bIns="0" rtlCol="0">
            <a:spAutoFit/>
          </a:bodyPr>
          <a:lstStyle/>
          <a:p>
            <a:pPr marL="12700">
              <a:lnSpc>
                <a:spcPct val="100000"/>
              </a:lnSpc>
              <a:spcBef>
                <a:spcPts val="100"/>
              </a:spcBef>
            </a:pPr>
            <a:r>
              <a:rPr sz="1500" dirty="0">
                <a:solidFill>
                  <a:srgbClr val="FFFFFF"/>
                </a:solidFill>
                <a:latin typeface="Trebuchet MS"/>
                <a:cs typeface="Trebuchet MS"/>
              </a:rPr>
              <a:t>You</a:t>
            </a:r>
            <a:r>
              <a:rPr sz="1500" spc="-25" dirty="0">
                <a:solidFill>
                  <a:srgbClr val="FFFFFF"/>
                </a:solidFill>
                <a:latin typeface="Trebuchet MS"/>
                <a:cs typeface="Trebuchet MS"/>
              </a:rPr>
              <a:t> </a:t>
            </a:r>
            <a:r>
              <a:rPr sz="1500" dirty="0">
                <a:solidFill>
                  <a:srgbClr val="FFFFFF"/>
                </a:solidFill>
                <a:latin typeface="Trebuchet MS"/>
                <a:cs typeface="Trebuchet MS"/>
              </a:rPr>
              <a:t>may</a:t>
            </a:r>
            <a:r>
              <a:rPr sz="1500" spc="-25" dirty="0">
                <a:solidFill>
                  <a:srgbClr val="FFFFFF"/>
                </a:solidFill>
                <a:latin typeface="Trebuchet MS"/>
                <a:cs typeface="Trebuchet MS"/>
              </a:rPr>
              <a:t> </a:t>
            </a:r>
            <a:r>
              <a:rPr sz="1500" dirty="0">
                <a:solidFill>
                  <a:srgbClr val="FFFFFF"/>
                </a:solidFill>
                <a:latin typeface="Trebuchet MS"/>
                <a:cs typeface="Trebuchet MS"/>
              </a:rPr>
              <a:t>find</a:t>
            </a:r>
            <a:r>
              <a:rPr sz="1500" spc="-25" dirty="0">
                <a:solidFill>
                  <a:srgbClr val="FFFFFF"/>
                </a:solidFill>
                <a:latin typeface="Trebuchet MS"/>
                <a:cs typeface="Trebuchet MS"/>
              </a:rPr>
              <a:t> </a:t>
            </a:r>
            <a:r>
              <a:rPr sz="1500" dirty="0">
                <a:solidFill>
                  <a:srgbClr val="FFFFFF"/>
                </a:solidFill>
                <a:latin typeface="Trebuchet MS"/>
                <a:cs typeface="Trebuchet MS"/>
              </a:rPr>
              <a:t>the</a:t>
            </a:r>
            <a:r>
              <a:rPr sz="1500" spc="-25" dirty="0">
                <a:solidFill>
                  <a:srgbClr val="FFFFFF"/>
                </a:solidFill>
                <a:latin typeface="Trebuchet MS"/>
                <a:cs typeface="Trebuchet MS"/>
              </a:rPr>
              <a:t> </a:t>
            </a:r>
            <a:r>
              <a:rPr sz="1500" dirty="0">
                <a:solidFill>
                  <a:srgbClr val="FFFFFF"/>
                </a:solidFill>
                <a:latin typeface="Trebuchet MS"/>
                <a:cs typeface="Trebuchet MS"/>
              </a:rPr>
              <a:t>following</a:t>
            </a:r>
            <a:r>
              <a:rPr sz="1500" spc="-25" dirty="0">
                <a:solidFill>
                  <a:srgbClr val="FFFFFF"/>
                </a:solidFill>
                <a:latin typeface="Trebuchet MS"/>
                <a:cs typeface="Trebuchet MS"/>
              </a:rPr>
              <a:t> </a:t>
            </a:r>
            <a:r>
              <a:rPr sz="1500" dirty="0">
                <a:solidFill>
                  <a:srgbClr val="FFFFFF"/>
                </a:solidFill>
                <a:latin typeface="Trebuchet MS"/>
                <a:cs typeface="Trebuchet MS"/>
              </a:rPr>
              <a:t>sources</a:t>
            </a:r>
            <a:r>
              <a:rPr sz="1500" spc="-25" dirty="0">
                <a:solidFill>
                  <a:srgbClr val="FFFFFF"/>
                </a:solidFill>
                <a:latin typeface="Trebuchet MS"/>
                <a:cs typeface="Trebuchet MS"/>
              </a:rPr>
              <a:t> </a:t>
            </a:r>
            <a:r>
              <a:rPr sz="1500" dirty="0">
                <a:solidFill>
                  <a:srgbClr val="FFFFFF"/>
                </a:solidFill>
                <a:latin typeface="Trebuchet MS"/>
                <a:cs typeface="Trebuchet MS"/>
              </a:rPr>
              <a:t>of</a:t>
            </a:r>
            <a:r>
              <a:rPr sz="1500" spc="-20" dirty="0">
                <a:solidFill>
                  <a:srgbClr val="FFFFFF"/>
                </a:solidFill>
                <a:latin typeface="Trebuchet MS"/>
                <a:cs typeface="Trebuchet MS"/>
              </a:rPr>
              <a:t> </a:t>
            </a:r>
            <a:r>
              <a:rPr sz="1500" spc="-30" dirty="0">
                <a:solidFill>
                  <a:srgbClr val="FFFFFF"/>
                </a:solidFill>
                <a:latin typeface="Trebuchet MS"/>
                <a:cs typeface="Trebuchet MS"/>
              </a:rPr>
              <a:t>interest</a:t>
            </a:r>
            <a:r>
              <a:rPr sz="1500" spc="-25" dirty="0">
                <a:solidFill>
                  <a:srgbClr val="FFFFFF"/>
                </a:solidFill>
                <a:latin typeface="Trebuchet MS"/>
                <a:cs typeface="Trebuchet MS"/>
              </a:rPr>
              <a:t> </a:t>
            </a:r>
            <a:r>
              <a:rPr sz="1500" dirty="0">
                <a:solidFill>
                  <a:srgbClr val="FFFFFF"/>
                </a:solidFill>
                <a:latin typeface="Trebuchet MS"/>
                <a:cs typeface="Trebuchet MS"/>
              </a:rPr>
              <a:t>to</a:t>
            </a:r>
            <a:r>
              <a:rPr sz="1500" spc="-25" dirty="0">
                <a:solidFill>
                  <a:srgbClr val="FFFFFF"/>
                </a:solidFill>
                <a:latin typeface="Trebuchet MS"/>
                <a:cs typeface="Trebuchet MS"/>
              </a:rPr>
              <a:t> </a:t>
            </a:r>
            <a:r>
              <a:rPr sz="1500" dirty="0">
                <a:solidFill>
                  <a:srgbClr val="FFFFFF"/>
                </a:solidFill>
                <a:latin typeface="Trebuchet MS"/>
                <a:cs typeface="Trebuchet MS"/>
              </a:rPr>
              <a:t>you</a:t>
            </a:r>
            <a:r>
              <a:rPr sz="1500" spc="-25" dirty="0">
                <a:solidFill>
                  <a:srgbClr val="FFFFFF"/>
                </a:solidFill>
                <a:latin typeface="Trebuchet MS"/>
                <a:cs typeface="Trebuchet MS"/>
              </a:rPr>
              <a:t> </a:t>
            </a:r>
            <a:r>
              <a:rPr sz="1500" dirty="0">
                <a:solidFill>
                  <a:srgbClr val="FFFFFF"/>
                </a:solidFill>
                <a:latin typeface="Trebuchet MS"/>
                <a:cs typeface="Trebuchet MS"/>
              </a:rPr>
              <a:t>in</a:t>
            </a:r>
            <a:r>
              <a:rPr sz="1500" spc="-25" dirty="0">
                <a:solidFill>
                  <a:srgbClr val="FFFFFF"/>
                </a:solidFill>
                <a:latin typeface="Trebuchet MS"/>
                <a:cs typeface="Trebuchet MS"/>
              </a:rPr>
              <a:t> </a:t>
            </a:r>
            <a:r>
              <a:rPr sz="1500" dirty="0">
                <a:solidFill>
                  <a:srgbClr val="FFFFFF"/>
                </a:solidFill>
                <a:latin typeface="Trebuchet MS"/>
                <a:cs typeface="Trebuchet MS"/>
              </a:rPr>
              <a:t>exploring</a:t>
            </a:r>
            <a:r>
              <a:rPr sz="1500" spc="-25" dirty="0">
                <a:solidFill>
                  <a:srgbClr val="FFFFFF"/>
                </a:solidFill>
                <a:latin typeface="Trebuchet MS"/>
                <a:cs typeface="Trebuchet MS"/>
              </a:rPr>
              <a:t> </a:t>
            </a:r>
            <a:r>
              <a:rPr sz="1500" dirty="0">
                <a:solidFill>
                  <a:srgbClr val="FFFFFF"/>
                </a:solidFill>
                <a:latin typeface="Trebuchet MS"/>
                <a:cs typeface="Trebuchet MS"/>
              </a:rPr>
              <a:t>the</a:t>
            </a:r>
            <a:r>
              <a:rPr sz="1500" spc="-25" dirty="0">
                <a:solidFill>
                  <a:srgbClr val="FFFFFF"/>
                </a:solidFill>
                <a:latin typeface="Trebuchet MS"/>
                <a:cs typeface="Trebuchet MS"/>
              </a:rPr>
              <a:t> </a:t>
            </a:r>
            <a:r>
              <a:rPr sz="1500" dirty="0">
                <a:solidFill>
                  <a:srgbClr val="FFFFFF"/>
                </a:solidFill>
                <a:latin typeface="Trebuchet MS"/>
                <a:cs typeface="Trebuchet MS"/>
              </a:rPr>
              <a:t>topics</a:t>
            </a:r>
            <a:r>
              <a:rPr sz="1500" spc="-20" dirty="0">
                <a:solidFill>
                  <a:srgbClr val="FFFFFF"/>
                </a:solidFill>
                <a:latin typeface="Trebuchet MS"/>
                <a:cs typeface="Trebuchet MS"/>
              </a:rPr>
              <a:t> </a:t>
            </a:r>
            <a:r>
              <a:rPr sz="1500" dirty="0">
                <a:solidFill>
                  <a:srgbClr val="FFFFFF"/>
                </a:solidFill>
                <a:latin typeface="Trebuchet MS"/>
                <a:cs typeface="Trebuchet MS"/>
              </a:rPr>
              <a:t>discussed</a:t>
            </a:r>
            <a:r>
              <a:rPr sz="1500" spc="-25" dirty="0">
                <a:solidFill>
                  <a:srgbClr val="FFFFFF"/>
                </a:solidFill>
                <a:latin typeface="Trebuchet MS"/>
                <a:cs typeface="Trebuchet MS"/>
              </a:rPr>
              <a:t> </a:t>
            </a:r>
            <a:r>
              <a:rPr sz="1500" dirty="0">
                <a:solidFill>
                  <a:srgbClr val="FFFFFF"/>
                </a:solidFill>
                <a:latin typeface="Trebuchet MS"/>
                <a:cs typeface="Trebuchet MS"/>
              </a:rPr>
              <a:t>in</a:t>
            </a:r>
            <a:r>
              <a:rPr sz="1500" spc="-25" dirty="0">
                <a:solidFill>
                  <a:srgbClr val="FFFFFF"/>
                </a:solidFill>
                <a:latin typeface="Trebuchet MS"/>
                <a:cs typeface="Trebuchet MS"/>
              </a:rPr>
              <a:t> </a:t>
            </a:r>
            <a:r>
              <a:rPr sz="1500" spc="-20" dirty="0">
                <a:solidFill>
                  <a:srgbClr val="FFFFFF"/>
                </a:solidFill>
                <a:latin typeface="Trebuchet MS"/>
                <a:cs typeface="Trebuchet MS"/>
              </a:rPr>
              <a:t>this</a:t>
            </a:r>
            <a:r>
              <a:rPr sz="1500" spc="-25" dirty="0">
                <a:solidFill>
                  <a:srgbClr val="FFFFFF"/>
                </a:solidFill>
                <a:latin typeface="Trebuchet MS"/>
                <a:cs typeface="Trebuchet MS"/>
              </a:rPr>
              <a:t> </a:t>
            </a:r>
            <a:r>
              <a:rPr sz="1500" spc="-45" dirty="0">
                <a:solidFill>
                  <a:srgbClr val="FFFFFF"/>
                </a:solidFill>
                <a:latin typeface="Trebuchet MS"/>
                <a:cs typeface="Trebuchet MS"/>
              </a:rPr>
              <a:t>unit</a:t>
            </a:r>
            <a:r>
              <a:rPr sz="1500" spc="-25" dirty="0">
                <a:solidFill>
                  <a:srgbClr val="FFFFFF"/>
                </a:solidFill>
                <a:latin typeface="Trebuchet MS"/>
                <a:cs typeface="Trebuchet MS"/>
              </a:rPr>
              <a:t> </a:t>
            </a:r>
            <a:r>
              <a:rPr sz="1500" spc="-50" dirty="0">
                <a:solidFill>
                  <a:srgbClr val="FFFFFF"/>
                </a:solidFill>
                <a:latin typeface="Trebuchet MS"/>
                <a:cs typeface="Trebuchet MS"/>
              </a:rPr>
              <a:t>further.</a:t>
            </a:r>
            <a:r>
              <a:rPr sz="1500" spc="-25" dirty="0">
                <a:solidFill>
                  <a:srgbClr val="FFFFFF"/>
                </a:solidFill>
                <a:latin typeface="Trebuchet MS"/>
                <a:cs typeface="Trebuchet MS"/>
              </a:rPr>
              <a:t> </a:t>
            </a:r>
            <a:r>
              <a:rPr sz="1500" dirty="0">
                <a:solidFill>
                  <a:srgbClr val="FFFFFF"/>
                </a:solidFill>
                <a:latin typeface="Trebuchet MS"/>
                <a:cs typeface="Trebuchet MS"/>
              </a:rPr>
              <a:t>You</a:t>
            </a:r>
            <a:r>
              <a:rPr sz="1500" spc="-25" dirty="0">
                <a:solidFill>
                  <a:srgbClr val="FFFFFF"/>
                </a:solidFill>
                <a:latin typeface="Trebuchet MS"/>
                <a:cs typeface="Trebuchet MS"/>
              </a:rPr>
              <a:t> </a:t>
            </a:r>
            <a:r>
              <a:rPr sz="1500" dirty="0">
                <a:solidFill>
                  <a:srgbClr val="FFFFFF"/>
                </a:solidFill>
                <a:latin typeface="Trebuchet MS"/>
                <a:cs typeface="Trebuchet MS"/>
              </a:rPr>
              <a:t>are</a:t>
            </a:r>
            <a:r>
              <a:rPr sz="1500" spc="-20" dirty="0">
                <a:solidFill>
                  <a:srgbClr val="FFFFFF"/>
                </a:solidFill>
                <a:latin typeface="Trebuchet MS"/>
                <a:cs typeface="Trebuchet MS"/>
              </a:rPr>
              <a:t> </a:t>
            </a:r>
            <a:r>
              <a:rPr sz="1500" dirty="0">
                <a:solidFill>
                  <a:srgbClr val="FFFFFF"/>
                </a:solidFill>
                <a:latin typeface="Trebuchet MS"/>
                <a:cs typeface="Trebuchet MS"/>
              </a:rPr>
              <a:t>not</a:t>
            </a:r>
            <a:r>
              <a:rPr sz="1500" spc="-25" dirty="0">
                <a:solidFill>
                  <a:srgbClr val="FFFFFF"/>
                </a:solidFill>
                <a:latin typeface="Trebuchet MS"/>
                <a:cs typeface="Trebuchet MS"/>
              </a:rPr>
              <a:t> </a:t>
            </a:r>
            <a:r>
              <a:rPr sz="1500" dirty="0">
                <a:solidFill>
                  <a:srgbClr val="FFFFFF"/>
                </a:solidFill>
                <a:latin typeface="Trebuchet MS"/>
                <a:cs typeface="Trebuchet MS"/>
              </a:rPr>
              <a:t>expected</a:t>
            </a:r>
            <a:r>
              <a:rPr sz="1500" spc="-25" dirty="0">
                <a:solidFill>
                  <a:srgbClr val="FFFFFF"/>
                </a:solidFill>
                <a:latin typeface="Trebuchet MS"/>
                <a:cs typeface="Trebuchet MS"/>
              </a:rPr>
              <a:t> </a:t>
            </a:r>
            <a:r>
              <a:rPr sz="1500" dirty="0">
                <a:solidFill>
                  <a:srgbClr val="FFFFFF"/>
                </a:solidFill>
                <a:latin typeface="Trebuchet MS"/>
                <a:cs typeface="Trebuchet MS"/>
              </a:rPr>
              <a:t>to</a:t>
            </a:r>
            <a:r>
              <a:rPr sz="1500" spc="-25" dirty="0">
                <a:solidFill>
                  <a:srgbClr val="FFFFFF"/>
                </a:solidFill>
                <a:latin typeface="Trebuchet MS"/>
                <a:cs typeface="Trebuchet MS"/>
              </a:rPr>
              <a:t> </a:t>
            </a:r>
            <a:r>
              <a:rPr sz="1500" dirty="0">
                <a:solidFill>
                  <a:srgbClr val="FFFFFF"/>
                </a:solidFill>
                <a:latin typeface="Trebuchet MS"/>
                <a:cs typeface="Trebuchet MS"/>
              </a:rPr>
              <a:t>read</a:t>
            </a:r>
            <a:r>
              <a:rPr sz="1500" spc="-25" dirty="0">
                <a:solidFill>
                  <a:srgbClr val="FFFFFF"/>
                </a:solidFill>
                <a:latin typeface="Trebuchet MS"/>
                <a:cs typeface="Trebuchet MS"/>
              </a:rPr>
              <a:t> </a:t>
            </a:r>
            <a:r>
              <a:rPr sz="1500" dirty="0">
                <a:solidFill>
                  <a:srgbClr val="FFFFFF"/>
                </a:solidFill>
                <a:latin typeface="Trebuchet MS"/>
                <a:cs typeface="Trebuchet MS"/>
              </a:rPr>
              <a:t>these</a:t>
            </a:r>
            <a:r>
              <a:rPr sz="1500" spc="-25" dirty="0">
                <a:solidFill>
                  <a:srgbClr val="FFFFFF"/>
                </a:solidFill>
                <a:latin typeface="Trebuchet MS"/>
                <a:cs typeface="Trebuchet MS"/>
              </a:rPr>
              <a:t> </a:t>
            </a:r>
            <a:r>
              <a:rPr sz="1500" dirty="0">
                <a:solidFill>
                  <a:srgbClr val="FFFFFF"/>
                </a:solidFill>
                <a:latin typeface="Trebuchet MS"/>
                <a:cs typeface="Trebuchet MS"/>
              </a:rPr>
              <a:t>to</a:t>
            </a:r>
            <a:r>
              <a:rPr sz="1500" spc="-25" dirty="0">
                <a:solidFill>
                  <a:srgbClr val="FFFFFF"/>
                </a:solidFill>
                <a:latin typeface="Trebuchet MS"/>
                <a:cs typeface="Trebuchet MS"/>
              </a:rPr>
              <a:t> </a:t>
            </a:r>
            <a:r>
              <a:rPr sz="1500" dirty="0">
                <a:solidFill>
                  <a:srgbClr val="FFFFFF"/>
                </a:solidFill>
                <a:latin typeface="Trebuchet MS"/>
                <a:cs typeface="Trebuchet MS"/>
              </a:rPr>
              <a:t>pass</a:t>
            </a:r>
            <a:r>
              <a:rPr sz="1500" spc="-20" dirty="0">
                <a:solidFill>
                  <a:srgbClr val="FFFFFF"/>
                </a:solidFill>
                <a:latin typeface="Trebuchet MS"/>
                <a:cs typeface="Trebuchet MS"/>
              </a:rPr>
              <a:t> </a:t>
            </a:r>
            <a:r>
              <a:rPr sz="1500" dirty="0">
                <a:solidFill>
                  <a:srgbClr val="FFFFFF"/>
                </a:solidFill>
                <a:latin typeface="Trebuchet MS"/>
                <a:cs typeface="Trebuchet MS"/>
              </a:rPr>
              <a:t>the</a:t>
            </a:r>
            <a:r>
              <a:rPr sz="1500" spc="-25" dirty="0">
                <a:solidFill>
                  <a:srgbClr val="FFFFFF"/>
                </a:solidFill>
                <a:latin typeface="Trebuchet MS"/>
                <a:cs typeface="Trebuchet MS"/>
              </a:rPr>
              <a:t> </a:t>
            </a:r>
            <a:r>
              <a:rPr sz="1500" spc="-30" dirty="0">
                <a:solidFill>
                  <a:srgbClr val="FFFFFF"/>
                </a:solidFill>
                <a:latin typeface="Trebuchet MS"/>
                <a:cs typeface="Trebuchet MS"/>
              </a:rPr>
              <a:t>module,</a:t>
            </a:r>
            <a:r>
              <a:rPr sz="1500" spc="-25" dirty="0">
                <a:solidFill>
                  <a:srgbClr val="FFFFFF"/>
                </a:solidFill>
                <a:latin typeface="Trebuchet MS"/>
                <a:cs typeface="Trebuchet MS"/>
              </a:rPr>
              <a:t> they </a:t>
            </a:r>
            <a:r>
              <a:rPr sz="1500" dirty="0">
                <a:solidFill>
                  <a:srgbClr val="FFFFFF"/>
                </a:solidFill>
                <a:latin typeface="Trebuchet MS"/>
                <a:cs typeface="Trebuchet MS"/>
              </a:rPr>
              <a:t>are</a:t>
            </a:r>
            <a:r>
              <a:rPr sz="1500" spc="-25" dirty="0">
                <a:solidFill>
                  <a:srgbClr val="FFFFFF"/>
                </a:solidFill>
                <a:latin typeface="Trebuchet MS"/>
                <a:cs typeface="Trebuchet MS"/>
              </a:rPr>
              <a:t> </a:t>
            </a:r>
            <a:r>
              <a:rPr sz="1500" spc="-10" dirty="0">
                <a:solidFill>
                  <a:srgbClr val="FFFFFF"/>
                </a:solidFill>
                <a:latin typeface="Trebuchet MS"/>
                <a:cs typeface="Trebuchet MS"/>
              </a:rPr>
              <a:t>provided</a:t>
            </a:r>
            <a:endParaRPr sz="1500">
              <a:latin typeface="Trebuchet MS"/>
              <a:cs typeface="Trebuchet MS"/>
            </a:endParaRPr>
          </a:p>
          <a:p>
            <a:pPr marL="12700">
              <a:lnSpc>
                <a:spcPct val="100000"/>
              </a:lnSpc>
              <a:spcBef>
                <a:spcPts val="1200"/>
              </a:spcBef>
            </a:pPr>
            <a:r>
              <a:rPr sz="1500" dirty="0">
                <a:solidFill>
                  <a:srgbClr val="FFFFFF"/>
                </a:solidFill>
                <a:latin typeface="Trebuchet MS"/>
                <a:cs typeface="Trebuchet MS"/>
              </a:rPr>
              <a:t>should</a:t>
            </a:r>
            <a:r>
              <a:rPr sz="1500" spc="-65" dirty="0">
                <a:solidFill>
                  <a:srgbClr val="FFFFFF"/>
                </a:solidFill>
                <a:latin typeface="Trebuchet MS"/>
                <a:cs typeface="Trebuchet MS"/>
              </a:rPr>
              <a:t> </a:t>
            </a:r>
            <a:r>
              <a:rPr sz="1500" dirty="0">
                <a:solidFill>
                  <a:srgbClr val="FFFFFF"/>
                </a:solidFill>
                <a:latin typeface="Trebuchet MS"/>
                <a:cs typeface="Trebuchet MS"/>
              </a:rPr>
              <a:t>you</a:t>
            </a:r>
            <a:r>
              <a:rPr sz="1500" spc="-60" dirty="0">
                <a:solidFill>
                  <a:srgbClr val="FFFFFF"/>
                </a:solidFill>
                <a:latin typeface="Trebuchet MS"/>
                <a:cs typeface="Trebuchet MS"/>
              </a:rPr>
              <a:t> </a:t>
            </a:r>
            <a:r>
              <a:rPr sz="1500" dirty="0">
                <a:solidFill>
                  <a:srgbClr val="FFFFFF"/>
                </a:solidFill>
                <a:latin typeface="Trebuchet MS"/>
                <a:cs typeface="Trebuchet MS"/>
              </a:rPr>
              <a:t>wish</a:t>
            </a:r>
            <a:r>
              <a:rPr sz="1500" spc="-60" dirty="0">
                <a:solidFill>
                  <a:srgbClr val="FFFFFF"/>
                </a:solidFill>
                <a:latin typeface="Trebuchet MS"/>
                <a:cs typeface="Trebuchet MS"/>
              </a:rPr>
              <a:t> </a:t>
            </a:r>
            <a:r>
              <a:rPr sz="1500" dirty="0">
                <a:solidFill>
                  <a:srgbClr val="FFFFFF"/>
                </a:solidFill>
                <a:latin typeface="Trebuchet MS"/>
                <a:cs typeface="Trebuchet MS"/>
              </a:rPr>
              <a:t>to</a:t>
            </a:r>
            <a:r>
              <a:rPr sz="1500" spc="-60" dirty="0">
                <a:solidFill>
                  <a:srgbClr val="FFFFFF"/>
                </a:solidFill>
                <a:latin typeface="Trebuchet MS"/>
                <a:cs typeface="Trebuchet MS"/>
              </a:rPr>
              <a:t> </a:t>
            </a:r>
            <a:r>
              <a:rPr sz="1500" dirty="0">
                <a:solidFill>
                  <a:srgbClr val="FFFFFF"/>
                </a:solidFill>
                <a:latin typeface="Trebuchet MS"/>
                <a:cs typeface="Trebuchet MS"/>
              </a:rPr>
              <a:t>explore</a:t>
            </a:r>
            <a:r>
              <a:rPr sz="1500" spc="-60" dirty="0">
                <a:solidFill>
                  <a:srgbClr val="FFFFFF"/>
                </a:solidFill>
                <a:latin typeface="Trebuchet MS"/>
                <a:cs typeface="Trebuchet MS"/>
              </a:rPr>
              <a:t> </a:t>
            </a:r>
            <a:r>
              <a:rPr sz="1500" dirty="0">
                <a:solidFill>
                  <a:srgbClr val="FFFFFF"/>
                </a:solidFill>
                <a:latin typeface="Trebuchet MS"/>
                <a:cs typeface="Trebuchet MS"/>
              </a:rPr>
              <a:t>the</a:t>
            </a:r>
            <a:r>
              <a:rPr sz="1500" spc="-60" dirty="0">
                <a:solidFill>
                  <a:srgbClr val="FFFFFF"/>
                </a:solidFill>
                <a:latin typeface="Trebuchet MS"/>
                <a:cs typeface="Trebuchet MS"/>
              </a:rPr>
              <a:t> </a:t>
            </a:r>
            <a:r>
              <a:rPr sz="1500" dirty="0">
                <a:solidFill>
                  <a:srgbClr val="FFFFFF"/>
                </a:solidFill>
                <a:latin typeface="Trebuchet MS"/>
                <a:cs typeface="Trebuchet MS"/>
              </a:rPr>
              <a:t>topics</a:t>
            </a:r>
            <a:r>
              <a:rPr sz="1500" spc="-60" dirty="0">
                <a:solidFill>
                  <a:srgbClr val="FFFFFF"/>
                </a:solidFill>
                <a:latin typeface="Trebuchet MS"/>
                <a:cs typeface="Trebuchet MS"/>
              </a:rPr>
              <a:t> </a:t>
            </a:r>
            <a:r>
              <a:rPr sz="1500" spc="-10" dirty="0">
                <a:solidFill>
                  <a:srgbClr val="FFFFFF"/>
                </a:solidFill>
                <a:latin typeface="Trebuchet MS"/>
                <a:cs typeface="Trebuchet MS"/>
              </a:rPr>
              <a:t>further.</a:t>
            </a:r>
            <a:endParaRPr sz="1500">
              <a:latin typeface="Trebuchet MS"/>
              <a:cs typeface="Trebuchet MS"/>
            </a:endParaRPr>
          </a:p>
          <a:p>
            <a:pPr marL="335915" marR="4605655">
              <a:lnSpc>
                <a:spcPct val="166700"/>
              </a:lnSpc>
            </a:pPr>
            <a:r>
              <a:rPr sz="1500" spc="-55" dirty="0">
                <a:solidFill>
                  <a:srgbClr val="FFFFFF"/>
                </a:solidFill>
                <a:latin typeface="Trebuchet MS"/>
                <a:cs typeface="Trebuchet MS"/>
              </a:rPr>
              <a:t>Ali,</a:t>
            </a:r>
            <a:r>
              <a:rPr sz="1500" spc="-20" dirty="0">
                <a:solidFill>
                  <a:srgbClr val="FFFFFF"/>
                </a:solidFill>
                <a:latin typeface="Trebuchet MS"/>
                <a:cs typeface="Trebuchet MS"/>
              </a:rPr>
              <a:t> </a:t>
            </a:r>
            <a:r>
              <a:rPr sz="1500" dirty="0">
                <a:solidFill>
                  <a:srgbClr val="FFFFFF"/>
                </a:solidFill>
                <a:latin typeface="Trebuchet MS"/>
                <a:cs typeface="Trebuchet MS"/>
              </a:rPr>
              <a:t>Naveed</a:t>
            </a:r>
            <a:r>
              <a:rPr sz="1500" spc="-20" dirty="0">
                <a:solidFill>
                  <a:srgbClr val="FFFFFF"/>
                </a:solidFill>
                <a:latin typeface="Trebuchet MS"/>
                <a:cs typeface="Trebuchet MS"/>
              </a:rPr>
              <a:t> </a:t>
            </a:r>
            <a:r>
              <a:rPr sz="1500" spc="-25" dirty="0">
                <a:solidFill>
                  <a:srgbClr val="FFFFFF"/>
                </a:solidFill>
                <a:latin typeface="Trebuchet MS"/>
                <a:cs typeface="Trebuchet MS"/>
              </a:rPr>
              <a:t>(2019)</a:t>
            </a:r>
            <a:r>
              <a:rPr sz="1500" spc="-20" dirty="0">
                <a:solidFill>
                  <a:srgbClr val="FFFFFF"/>
                </a:solidFill>
                <a:latin typeface="Trebuchet MS"/>
                <a:cs typeface="Trebuchet MS"/>
              </a:rPr>
              <a:t> </a:t>
            </a:r>
            <a:r>
              <a:rPr sz="1500" dirty="0">
                <a:solidFill>
                  <a:srgbClr val="FFFFFF"/>
                </a:solidFill>
                <a:latin typeface="Trebuchet MS"/>
                <a:cs typeface="Trebuchet MS"/>
              </a:rPr>
              <a:t>Constructive</a:t>
            </a:r>
            <a:r>
              <a:rPr sz="1500" spc="-20" dirty="0">
                <a:solidFill>
                  <a:srgbClr val="FFFFFF"/>
                </a:solidFill>
                <a:latin typeface="Trebuchet MS"/>
                <a:cs typeface="Trebuchet MS"/>
              </a:rPr>
              <a:t> </a:t>
            </a:r>
            <a:r>
              <a:rPr sz="1500" spc="-50" dirty="0">
                <a:solidFill>
                  <a:srgbClr val="FFFFFF"/>
                </a:solidFill>
                <a:latin typeface="Trebuchet MS"/>
                <a:cs typeface="Trebuchet MS"/>
              </a:rPr>
              <a:t>trusts:</a:t>
            </a:r>
            <a:r>
              <a:rPr sz="1500" spc="-20" dirty="0">
                <a:solidFill>
                  <a:srgbClr val="FFFFFF"/>
                </a:solidFill>
                <a:latin typeface="Trebuchet MS"/>
                <a:cs typeface="Trebuchet MS"/>
              </a:rPr>
              <a:t> </a:t>
            </a:r>
            <a:r>
              <a:rPr sz="1500" dirty="0">
                <a:solidFill>
                  <a:srgbClr val="FFFFFF"/>
                </a:solidFill>
                <a:latin typeface="Trebuchet MS"/>
                <a:cs typeface="Trebuchet MS"/>
              </a:rPr>
              <a:t>Keeping</a:t>
            </a:r>
            <a:r>
              <a:rPr sz="1500" spc="-20" dirty="0">
                <a:solidFill>
                  <a:srgbClr val="FFFFFF"/>
                </a:solidFill>
                <a:latin typeface="Trebuchet MS"/>
                <a:cs typeface="Trebuchet MS"/>
              </a:rPr>
              <a:t> </a:t>
            </a:r>
            <a:r>
              <a:rPr sz="1500" dirty="0">
                <a:solidFill>
                  <a:srgbClr val="FFFFFF"/>
                </a:solidFill>
                <a:latin typeface="Trebuchet MS"/>
                <a:cs typeface="Trebuchet MS"/>
              </a:rPr>
              <a:t>up</a:t>
            </a:r>
            <a:r>
              <a:rPr sz="1500" spc="-15" dirty="0">
                <a:solidFill>
                  <a:srgbClr val="FFFFFF"/>
                </a:solidFill>
                <a:latin typeface="Trebuchet MS"/>
                <a:cs typeface="Trebuchet MS"/>
              </a:rPr>
              <a:t> </a:t>
            </a:r>
            <a:r>
              <a:rPr sz="1500" spc="-30" dirty="0">
                <a:solidFill>
                  <a:srgbClr val="FFFFFF"/>
                </a:solidFill>
                <a:latin typeface="Trebuchet MS"/>
                <a:cs typeface="Trebuchet MS"/>
              </a:rPr>
              <a:t>with</a:t>
            </a:r>
            <a:r>
              <a:rPr sz="1500" spc="-20" dirty="0">
                <a:solidFill>
                  <a:srgbClr val="FFFFFF"/>
                </a:solidFill>
                <a:latin typeface="Trebuchet MS"/>
                <a:cs typeface="Trebuchet MS"/>
              </a:rPr>
              <a:t> </a:t>
            </a:r>
            <a:r>
              <a:rPr sz="1500" dirty="0">
                <a:solidFill>
                  <a:srgbClr val="FFFFFF"/>
                </a:solidFill>
                <a:latin typeface="Trebuchet MS"/>
                <a:cs typeface="Trebuchet MS"/>
              </a:rPr>
              <a:t>the</a:t>
            </a:r>
            <a:r>
              <a:rPr sz="1500" spc="-20" dirty="0">
                <a:solidFill>
                  <a:srgbClr val="FFFFFF"/>
                </a:solidFill>
                <a:latin typeface="Trebuchet MS"/>
                <a:cs typeface="Trebuchet MS"/>
              </a:rPr>
              <a:t> </a:t>
            </a:r>
            <a:r>
              <a:rPr sz="1500" spc="-25" dirty="0">
                <a:solidFill>
                  <a:srgbClr val="FFFFFF"/>
                </a:solidFill>
                <a:latin typeface="Trebuchet MS"/>
                <a:cs typeface="Trebuchet MS"/>
              </a:rPr>
              <a:t>Jones.</a:t>
            </a:r>
            <a:r>
              <a:rPr sz="1500" spc="-20" dirty="0">
                <a:solidFill>
                  <a:srgbClr val="FFFFFF"/>
                </a:solidFill>
                <a:latin typeface="Trebuchet MS"/>
                <a:cs typeface="Trebuchet MS"/>
              </a:rPr>
              <a:t> </a:t>
            </a:r>
            <a:r>
              <a:rPr sz="1500" spc="-60" dirty="0">
                <a:solidFill>
                  <a:srgbClr val="FFFFFF"/>
                </a:solidFill>
                <a:latin typeface="Trebuchet MS"/>
                <a:cs typeface="Trebuchet MS"/>
              </a:rPr>
              <a:t>Trusts</a:t>
            </a:r>
            <a:r>
              <a:rPr sz="1500" spc="-20" dirty="0">
                <a:solidFill>
                  <a:srgbClr val="FFFFFF"/>
                </a:solidFill>
                <a:latin typeface="Trebuchet MS"/>
                <a:cs typeface="Trebuchet MS"/>
              </a:rPr>
              <a:t> </a:t>
            </a:r>
            <a:r>
              <a:rPr sz="1500" dirty="0">
                <a:solidFill>
                  <a:srgbClr val="FFFFFF"/>
                </a:solidFill>
                <a:latin typeface="Trebuchet MS"/>
                <a:cs typeface="Trebuchet MS"/>
              </a:rPr>
              <a:t>and</a:t>
            </a:r>
            <a:r>
              <a:rPr sz="1500" spc="-20" dirty="0">
                <a:solidFill>
                  <a:srgbClr val="FFFFFF"/>
                </a:solidFill>
                <a:latin typeface="Trebuchet MS"/>
                <a:cs typeface="Trebuchet MS"/>
              </a:rPr>
              <a:t> </a:t>
            </a:r>
            <a:r>
              <a:rPr sz="1500" dirty="0">
                <a:solidFill>
                  <a:srgbClr val="FFFFFF"/>
                </a:solidFill>
                <a:latin typeface="Trebuchet MS"/>
                <a:cs typeface="Trebuchet MS"/>
              </a:rPr>
              <a:t>Estates</a:t>
            </a:r>
            <a:r>
              <a:rPr sz="1500" spc="-15" dirty="0">
                <a:solidFill>
                  <a:srgbClr val="FFFFFF"/>
                </a:solidFill>
                <a:latin typeface="Trebuchet MS"/>
                <a:cs typeface="Trebuchet MS"/>
              </a:rPr>
              <a:t> </a:t>
            </a:r>
            <a:r>
              <a:rPr sz="1500" dirty="0">
                <a:solidFill>
                  <a:srgbClr val="FFFFFF"/>
                </a:solidFill>
                <a:latin typeface="Trebuchet MS"/>
                <a:cs typeface="Trebuchet MS"/>
              </a:rPr>
              <a:t>Law</a:t>
            </a:r>
            <a:r>
              <a:rPr sz="1500" spc="-20" dirty="0">
                <a:solidFill>
                  <a:srgbClr val="FFFFFF"/>
                </a:solidFill>
                <a:latin typeface="Trebuchet MS"/>
                <a:cs typeface="Trebuchet MS"/>
              </a:rPr>
              <a:t> </a:t>
            </a:r>
            <a:r>
              <a:rPr sz="1500" dirty="0">
                <a:solidFill>
                  <a:srgbClr val="FFFFFF"/>
                </a:solidFill>
                <a:latin typeface="Trebuchet MS"/>
                <a:cs typeface="Trebuchet MS"/>
              </a:rPr>
              <a:t>and</a:t>
            </a:r>
            <a:r>
              <a:rPr sz="1500" spc="-20" dirty="0">
                <a:solidFill>
                  <a:srgbClr val="FFFFFF"/>
                </a:solidFill>
                <a:latin typeface="Trebuchet MS"/>
                <a:cs typeface="Trebuchet MS"/>
              </a:rPr>
              <a:t> </a:t>
            </a:r>
            <a:r>
              <a:rPr sz="1500" spc="-35" dirty="0">
                <a:solidFill>
                  <a:srgbClr val="FFFFFF"/>
                </a:solidFill>
                <a:latin typeface="Trebuchet MS"/>
                <a:cs typeface="Trebuchet MS"/>
              </a:rPr>
              <a:t>Tax</a:t>
            </a:r>
            <a:r>
              <a:rPr sz="1500" spc="-20" dirty="0">
                <a:solidFill>
                  <a:srgbClr val="FFFFFF"/>
                </a:solidFill>
                <a:latin typeface="Trebuchet MS"/>
                <a:cs typeface="Trebuchet MS"/>
              </a:rPr>
              <a:t> </a:t>
            </a:r>
            <a:r>
              <a:rPr sz="1500" spc="-50" dirty="0">
                <a:solidFill>
                  <a:srgbClr val="FFFFFF"/>
                </a:solidFill>
                <a:latin typeface="Trebuchet MS"/>
                <a:cs typeface="Trebuchet MS"/>
              </a:rPr>
              <a:t>Journal,</a:t>
            </a:r>
            <a:r>
              <a:rPr sz="1500" spc="-20" dirty="0">
                <a:solidFill>
                  <a:srgbClr val="FFFFFF"/>
                </a:solidFill>
                <a:latin typeface="Trebuchet MS"/>
                <a:cs typeface="Trebuchet MS"/>
              </a:rPr>
              <a:t> </a:t>
            </a:r>
            <a:r>
              <a:rPr sz="1500" spc="45" dirty="0">
                <a:solidFill>
                  <a:srgbClr val="FFFFFF"/>
                </a:solidFill>
                <a:latin typeface="Trebuchet MS"/>
                <a:cs typeface="Trebuchet MS"/>
              </a:rPr>
              <a:t>204(Mar)</a:t>
            </a:r>
            <a:r>
              <a:rPr sz="1500" spc="-20" dirty="0">
                <a:solidFill>
                  <a:srgbClr val="FFFFFF"/>
                </a:solidFill>
                <a:latin typeface="Trebuchet MS"/>
                <a:cs typeface="Trebuchet MS"/>
              </a:rPr>
              <a:t> </a:t>
            </a:r>
            <a:r>
              <a:rPr sz="1500" spc="110" dirty="0">
                <a:solidFill>
                  <a:srgbClr val="FFFFFF"/>
                </a:solidFill>
                <a:latin typeface="Trebuchet MS"/>
                <a:cs typeface="Trebuchet MS"/>
              </a:rPr>
              <a:t>20-</a:t>
            </a:r>
            <a:r>
              <a:rPr sz="1500" spc="-25" dirty="0">
                <a:solidFill>
                  <a:srgbClr val="FFFFFF"/>
                </a:solidFill>
                <a:latin typeface="Trebuchet MS"/>
                <a:cs typeface="Trebuchet MS"/>
              </a:rPr>
              <a:t>23. </a:t>
            </a:r>
            <a:r>
              <a:rPr sz="1500" spc="-35" dirty="0">
                <a:solidFill>
                  <a:srgbClr val="FFFFFF"/>
                </a:solidFill>
                <a:latin typeface="Trebuchet MS"/>
                <a:cs typeface="Trebuchet MS"/>
              </a:rPr>
              <a:t>Boyle,</a:t>
            </a:r>
            <a:r>
              <a:rPr sz="1500" spc="-45" dirty="0">
                <a:solidFill>
                  <a:srgbClr val="FFFFFF"/>
                </a:solidFill>
                <a:latin typeface="Trebuchet MS"/>
                <a:cs typeface="Trebuchet MS"/>
              </a:rPr>
              <a:t> </a:t>
            </a:r>
            <a:r>
              <a:rPr sz="1500" dirty="0">
                <a:solidFill>
                  <a:srgbClr val="FFFFFF"/>
                </a:solidFill>
                <a:latin typeface="Trebuchet MS"/>
                <a:cs typeface="Trebuchet MS"/>
              </a:rPr>
              <a:t>S.</a:t>
            </a:r>
            <a:r>
              <a:rPr sz="1500" spc="-15" dirty="0">
                <a:solidFill>
                  <a:srgbClr val="FFFFFF"/>
                </a:solidFill>
                <a:latin typeface="Trebuchet MS"/>
                <a:cs typeface="Trebuchet MS"/>
              </a:rPr>
              <a:t> </a:t>
            </a:r>
            <a:r>
              <a:rPr sz="1500" dirty="0">
                <a:solidFill>
                  <a:srgbClr val="FFFFFF"/>
                </a:solidFill>
                <a:latin typeface="Trebuchet MS"/>
                <a:cs typeface="Trebuchet MS"/>
              </a:rPr>
              <a:t>C.</a:t>
            </a:r>
            <a:r>
              <a:rPr sz="1500" spc="-15" dirty="0">
                <a:solidFill>
                  <a:srgbClr val="FFFFFF"/>
                </a:solidFill>
                <a:latin typeface="Trebuchet MS"/>
                <a:cs typeface="Trebuchet MS"/>
              </a:rPr>
              <a:t> </a:t>
            </a:r>
            <a:r>
              <a:rPr sz="1500" spc="-25" dirty="0">
                <a:solidFill>
                  <a:srgbClr val="FFFFFF"/>
                </a:solidFill>
                <a:latin typeface="Trebuchet MS"/>
                <a:cs typeface="Trebuchet MS"/>
              </a:rPr>
              <a:t>(2013)</a:t>
            </a:r>
            <a:r>
              <a:rPr sz="1500" spc="-15" dirty="0">
                <a:solidFill>
                  <a:srgbClr val="FFFFFF"/>
                </a:solidFill>
                <a:latin typeface="Trebuchet MS"/>
                <a:cs typeface="Trebuchet MS"/>
              </a:rPr>
              <a:t> </a:t>
            </a:r>
            <a:r>
              <a:rPr sz="1500" dirty="0">
                <a:solidFill>
                  <a:srgbClr val="FFFFFF"/>
                </a:solidFill>
                <a:latin typeface="Trebuchet MS"/>
                <a:cs typeface="Trebuchet MS"/>
              </a:rPr>
              <a:t>Keeping</a:t>
            </a:r>
            <a:r>
              <a:rPr sz="1500" spc="-15" dirty="0">
                <a:solidFill>
                  <a:srgbClr val="FFFFFF"/>
                </a:solidFill>
                <a:latin typeface="Trebuchet MS"/>
                <a:cs typeface="Trebuchet MS"/>
              </a:rPr>
              <a:t> </a:t>
            </a:r>
            <a:r>
              <a:rPr sz="1500" dirty="0">
                <a:solidFill>
                  <a:srgbClr val="FFFFFF"/>
                </a:solidFill>
                <a:latin typeface="Trebuchet MS"/>
                <a:cs typeface="Trebuchet MS"/>
              </a:rPr>
              <a:t>up</a:t>
            </a:r>
            <a:r>
              <a:rPr sz="1500" spc="-15" dirty="0">
                <a:solidFill>
                  <a:srgbClr val="FFFFFF"/>
                </a:solidFill>
                <a:latin typeface="Trebuchet MS"/>
                <a:cs typeface="Trebuchet MS"/>
              </a:rPr>
              <a:t> </a:t>
            </a:r>
            <a:r>
              <a:rPr sz="1500" spc="-30" dirty="0">
                <a:solidFill>
                  <a:srgbClr val="FFFFFF"/>
                </a:solidFill>
                <a:latin typeface="Trebuchet MS"/>
                <a:cs typeface="Trebuchet MS"/>
              </a:rPr>
              <a:t>with</a:t>
            </a:r>
            <a:r>
              <a:rPr sz="1500" spc="-15" dirty="0">
                <a:solidFill>
                  <a:srgbClr val="FFFFFF"/>
                </a:solidFill>
                <a:latin typeface="Trebuchet MS"/>
                <a:cs typeface="Trebuchet MS"/>
              </a:rPr>
              <a:t> </a:t>
            </a:r>
            <a:r>
              <a:rPr sz="1500" dirty="0">
                <a:solidFill>
                  <a:srgbClr val="FFFFFF"/>
                </a:solidFill>
                <a:latin typeface="Trebuchet MS"/>
                <a:cs typeface="Trebuchet MS"/>
              </a:rPr>
              <a:t>the</a:t>
            </a:r>
            <a:r>
              <a:rPr sz="1500" spc="-20" dirty="0">
                <a:solidFill>
                  <a:srgbClr val="FFFFFF"/>
                </a:solidFill>
                <a:latin typeface="Trebuchet MS"/>
                <a:cs typeface="Trebuchet MS"/>
              </a:rPr>
              <a:t> </a:t>
            </a:r>
            <a:r>
              <a:rPr sz="1500" dirty="0">
                <a:solidFill>
                  <a:srgbClr val="FFFFFF"/>
                </a:solidFill>
                <a:latin typeface="Trebuchet MS"/>
                <a:cs typeface="Trebuchet MS"/>
              </a:rPr>
              <a:t>neighbours</a:t>
            </a:r>
            <a:r>
              <a:rPr sz="1500" spc="-15" dirty="0">
                <a:solidFill>
                  <a:srgbClr val="FFFFFF"/>
                </a:solidFill>
                <a:latin typeface="Trebuchet MS"/>
                <a:cs typeface="Trebuchet MS"/>
              </a:rPr>
              <a:t> </a:t>
            </a:r>
            <a:r>
              <a:rPr sz="1500" spc="-110" dirty="0">
                <a:solidFill>
                  <a:srgbClr val="FFFFFF"/>
                </a:solidFill>
                <a:latin typeface="Trebuchet MS"/>
                <a:cs typeface="Trebuchet MS"/>
              </a:rPr>
              <a:t>163</a:t>
            </a:r>
            <a:r>
              <a:rPr sz="1500" dirty="0">
                <a:solidFill>
                  <a:srgbClr val="FFFFFF"/>
                </a:solidFill>
                <a:latin typeface="Trebuchet MS"/>
                <a:cs typeface="Trebuchet MS"/>
              </a:rPr>
              <a:t> </a:t>
            </a:r>
            <a:r>
              <a:rPr sz="1500" spc="-110" dirty="0">
                <a:solidFill>
                  <a:srgbClr val="FFFFFF"/>
                </a:solidFill>
                <a:latin typeface="Trebuchet MS"/>
                <a:cs typeface="Trebuchet MS"/>
              </a:rPr>
              <a:t>NLJ</a:t>
            </a:r>
            <a:r>
              <a:rPr sz="1500" spc="-5" dirty="0">
                <a:solidFill>
                  <a:srgbClr val="FFFFFF"/>
                </a:solidFill>
                <a:latin typeface="Trebuchet MS"/>
                <a:cs typeface="Trebuchet MS"/>
              </a:rPr>
              <a:t> </a:t>
            </a:r>
            <a:r>
              <a:rPr sz="1500" spc="-25" dirty="0">
                <a:solidFill>
                  <a:srgbClr val="FFFFFF"/>
                </a:solidFill>
                <a:latin typeface="Trebuchet MS"/>
                <a:cs typeface="Trebuchet MS"/>
              </a:rPr>
              <a:t>14</a:t>
            </a:r>
            <a:endParaRPr sz="1500">
              <a:latin typeface="Trebuchet MS"/>
              <a:cs typeface="Trebuchet MS"/>
            </a:endParaRPr>
          </a:p>
          <a:p>
            <a:pPr marL="335915">
              <a:lnSpc>
                <a:spcPct val="100000"/>
              </a:lnSpc>
              <a:spcBef>
                <a:spcPts val="1200"/>
              </a:spcBef>
            </a:pPr>
            <a:r>
              <a:rPr sz="1500" spc="-20" dirty="0">
                <a:solidFill>
                  <a:srgbClr val="FFFFFF"/>
                </a:solidFill>
                <a:latin typeface="Trebuchet MS"/>
                <a:cs typeface="Trebuchet MS"/>
              </a:rPr>
              <a:t>Hayward,</a:t>
            </a:r>
            <a:r>
              <a:rPr sz="1500" spc="-60" dirty="0">
                <a:solidFill>
                  <a:srgbClr val="FFFFFF"/>
                </a:solidFill>
                <a:latin typeface="Trebuchet MS"/>
                <a:cs typeface="Trebuchet MS"/>
              </a:rPr>
              <a:t> </a:t>
            </a:r>
            <a:r>
              <a:rPr sz="1500" dirty="0">
                <a:solidFill>
                  <a:srgbClr val="FFFFFF"/>
                </a:solidFill>
                <a:latin typeface="Trebuchet MS"/>
                <a:cs typeface="Trebuchet MS"/>
              </a:rPr>
              <a:t>A.</a:t>
            </a:r>
            <a:r>
              <a:rPr sz="1500" spc="-35" dirty="0">
                <a:solidFill>
                  <a:srgbClr val="FFFFFF"/>
                </a:solidFill>
                <a:latin typeface="Trebuchet MS"/>
                <a:cs typeface="Trebuchet MS"/>
              </a:rPr>
              <a:t> </a:t>
            </a:r>
            <a:r>
              <a:rPr sz="1500" spc="-25" dirty="0">
                <a:solidFill>
                  <a:srgbClr val="FFFFFF"/>
                </a:solidFill>
                <a:latin typeface="Trebuchet MS"/>
                <a:cs typeface="Trebuchet MS"/>
              </a:rPr>
              <a:t>(2013)</a:t>
            </a:r>
            <a:r>
              <a:rPr sz="1500" spc="-40" dirty="0">
                <a:solidFill>
                  <a:srgbClr val="FFFFFF"/>
                </a:solidFill>
                <a:latin typeface="Trebuchet MS"/>
                <a:cs typeface="Trebuchet MS"/>
              </a:rPr>
              <a:t> </a:t>
            </a:r>
            <a:r>
              <a:rPr sz="1500" dirty="0">
                <a:solidFill>
                  <a:srgbClr val="FFFFFF"/>
                </a:solidFill>
                <a:latin typeface="Trebuchet MS"/>
                <a:cs typeface="Trebuchet MS"/>
              </a:rPr>
              <a:t>‘Stack</a:t>
            </a:r>
            <a:r>
              <a:rPr sz="1500" spc="-35" dirty="0">
                <a:solidFill>
                  <a:srgbClr val="FFFFFF"/>
                </a:solidFill>
                <a:latin typeface="Trebuchet MS"/>
                <a:cs typeface="Trebuchet MS"/>
              </a:rPr>
              <a:t> </a:t>
            </a:r>
            <a:r>
              <a:rPr sz="1500" dirty="0">
                <a:solidFill>
                  <a:srgbClr val="FFFFFF"/>
                </a:solidFill>
                <a:latin typeface="Trebuchet MS"/>
                <a:cs typeface="Trebuchet MS"/>
              </a:rPr>
              <a:t>v</a:t>
            </a:r>
            <a:r>
              <a:rPr sz="1500" spc="-40" dirty="0">
                <a:solidFill>
                  <a:srgbClr val="FFFFFF"/>
                </a:solidFill>
                <a:latin typeface="Trebuchet MS"/>
                <a:cs typeface="Trebuchet MS"/>
              </a:rPr>
              <a:t> </a:t>
            </a:r>
            <a:r>
              <a:rPr sz="1500" dirty="0">
                <a:solidFill>
                  <a:srgbClr val="FFFFFF"/>
                </a:solidFill>
                <a:latin typeface="Trebuchet MS"/>
                <a:cs typeface="Trebuchet MS"/>
              </a:rPr>
              <a:t>Dowden</a:t>
            </a:r>
            <a:r>
              <a:rPr sz="1500" spc="-35" dirty="0">
                <a:solidFill>
                  <a:srgbClr val="FFFFFF"/>
                </a:solidFill>
                <a:latin typeface="Trebuchet MS"/>
                <a:cs typeface="Trebuchet MS"/>
              </a:rPr>
              <a:t> </a:t>
            </a:r>
            <a:r>
              <a:rPr sz="1500" dirty="0">
                <a:solidFill>
                  <a:srgbClr val="FFFFFF"/>
                </a:solidFill>
                <a:latin typeface="Trebuchet MS"/>
                <a:cs typeface="Trebuchet MS"/>
              </a:rPr>
              <a:t>(2007);</a:t>
            </a:r>
            <a:r>
              <a:rPr sz="1500" spc="-35" dirty="0">
                <a:solidFill>
                  <a:srgbClr val="FFFFFF"/>
                </a:solidFill>
                <a:latin typeface="Trebuchet MS"/>
                <a:cs typeface="Trebuchet MS"/>
              </a:rPr>
              <a:t> </a:t>
            </a:r>
            <a:r>
              <a:rPr sz="1500" dirty="0">
                <a:solidFill>
                  <a:srgbClr val="FFFFFF"/>
                </a:solidFill>
                <a:latin typeface="Trebuchet MS"/>
                <a:cs typeface="Trebuchet MS"/>
              </a:rPr>
              <a:t>Jones</a:t>
            </a:r>
            <a:r>
              <a:rPr sz="1500" spc="-40" dirty="0">
                <a:solidFill>
                  <a:srgbClr val="FFFFFF"/>
                </a:solidFill>
                <a:latin typeface="Trebuchet MS"/>
                <a:cs typeface="Trebuchet MS"/>
              </a:rPr>
              <a:t> </a:t>
            </a:r>
            <a:r>
              <a:rPr sz="1500" dirty="0">
                <a:solidFill>
                  <a:srgbClr val="FFFFFF"/>
                </a:solidFill>
                <a:latin typeface="Trebuchet MS"/>
                <a:cs typeface="Trebuchet MS"/>
              </a:rPr>
              <a:t>v</a:t>
            </a:r>
            <a:r>
              <a:rPr sz="1500" spc="-35" dirty="0">
                <a:solidFill>
                  <a:srgbClr val="FFFFFF"/>
                </a:solidFill>
                <a:latin typeface="Trebuchet MS"/>
                <a:cs typeface="Trebuchet MS"/>
              </a:rPr>
              <a:t> </a:t>
            </a:r>
            <a:r>
              <a:rPr sz="1500" spc="-40" dirty="0">
                <a:solidFill>
                  <a:srgbClr val="FFFFFF"/>
                </a:solidFill>
                <a:latin typeface="Trebuchet MS"/>
                <a:cs typeface="Trebuchet MS"/>
              </a:rPr>
              <a:t>Kernott </a:t>
            </a:r>
            <a:r>
              <a:rPr sz="1500" spc="-95" dirty="0">
                <a:solidFill>
                  <a:srgbClr val="FFFFFF"/>
                </a:solidFill>
                <a:latin typeface="Trebuchet MS"/>
                <a:cs typeface="Trebuchet MS"/>
              </a:rPr>
              <a:t>(2011)</a:t>
            </a:r>
            <a:r>
              <a:rPr sz="1500" spc="-15" dirty="0">
                <a:solidFill>
                  <a:srgbClr val="FFFFFF"/>
                </a:solidFill>
                <a:latin typeface="Trebuchet MS"/>
                <a:cs typeface="Trebuchet MS"/>
              </a:rPr>
              <a:t> </a:t>
            </a:r>
            <a:r>
              <a:rPr sz="1500" dirty="0">
                <a:solidFill>
                  <a:srgbClr val="FFFFFF"/>
                </a:solidFill>
                <a:latin typeface="Trebuchet MS"/>
                <a:cs typeface="Trebuchet MS"/>
              </a:rPr>
              <a:t>Finding</a:t>
            </a:r>
            <a:r>
              <a:rPr sz="1500" spc="-40" dirty="0">
                <a:solidFill>
                  <a:srgbClr val="FFFFFF"/>
                </a:solidFill>
                <a:latin typeface="Trebuchet MS"/>
                <a:cs typeface="Trebuchet MS"/>
              </a:rPr>
              <a:t> </a:t>
            </a:r>
            <a:r>
              <a:rPr sz="1500" spc="60" dirty="0">
                <a:solidFill>
                  <a:srgbClr val="FFFFFF"/>
                </a:solidFill>
                <a:latin typeface="Trebuchet MS"/>
                <a:cs typeface="Trebuchet MS"/>
              </a:rPr>
              <a:t>a</a:t>
            </a:r>
            <a:r>
              <a:rPr sz="1500" spc="-35" dirty="0">
                <a:solidFill>
                  <a:srgbClr val="FFFFFF"/>
                </a:solidFill>
                <a:latin typeface="Trebuchet MS"/>
                <a:cs typeface="Trebuchet MS"/>
              </a:rPr>
              <a:t> </a:t>
            </a:r>
            <a:r>
              <a:rPr sz="1500" dirty="0">
                <a:solidFill>
                  <a:srgbClr val="FFFFFF"/>
                </a:solidFill>
                <a:latin typeface="Trebuchet MS"/>
                <a:cs typeface="Trebuchet MS"/>
              </a:rPr>
              <a:t>home</a:t>
            </a:r>
            <a:r>
              <a:rPr sz="1500" spc="-35" dirty="0">
                <a:solidFill>
                  <a:srgbClr val="FFFFFF"/>
                </a:solidFill>
                <a:latin typeface="Trebuchet MS"/>
                <a:cs typeface="Trebuchet MS"/>
              </a:rPr>
              <a:t> </a:t>
            </a:r>
            <a:r>
              <a:rPr sz="1500" dirty="0">
                <a:solidFill>
                  <a:srgbClr val="FFFFFF"/>
                </a:solidFill>
                <a:latin typeface="Trebuchet MS"/>
                <a:cs typeface="Trebuchet MS"/>
              </a:rPr>
              <a:t>for</a:t>
            </a:r>
            <a:r>
              <a:rPr sz="1500" spc="-40" dirty="0">
                <a:solidFill>
                  <a:srgbClr val="FFFFFF"/>
                </a:solidFill>
                <a:latin typeface="Trebuchet MS"/>
                <a:cs typeface="Trebuchet MS"/>
              </a:rPr>
              <a:t> </a:t>
            </a:r>
            <a:r>
              <a:rPr sz="1500" spc="-25" dirty="0">
                <a:solidFill>
                  <a:srgbClr val="FFFFFF"/>
                </a:solidFill>
                <a:latin typeface="Trebuchet MS"/>
                <a:cs typeface="Trebuchet MS"/>
              </a:rPr>
              <a:t>family</a:t>
            </a:r>
            <a:r>
              <a:rPr sz="1500" spc="-35" dirty="0">
                <a:solidFill>
                  <a:srgbClr val="FFFFFF"/>
                </a:solidFill>
                <a:latin typeface="Trebuchet MS"/>
                <a:cs typeface="Trebuchet MS"/>
              </a:rPr>
              <a:t> </a:t>
            </a:r>
            <a:r>
              <a:rPr sz="1500" spc="-55" dirty="0">
                <a:solidFill>
                  <a:srgbClr val="FFFFFF"/>
                </a:solidFill>
                <a:latin typeface="Trebuchet MS"/>
                <a:cs typeface="Trebuchet MS"/>
              </a:rPr>
              <a:t>property’,</a:t>
            </a:r>
            <a:r>
              <a:rPr sz="1500" spc="-40" dirty="0">
                <a:solidFill>
                  <a:srgbClr val="FFFFFF"/>
                </a:solidFill>
                <a:latin typeface="Trebuchet MS"/>
                <a:cs typeface="Trebuchet MS"/>
              </a:rPr>
              <a:t> </a:t>
            </a:r>
            <a:r>
              <a:rPr sz="1500" dirty="0">
                <a:solidFill>
                  <a:srgbClr val="FFFFFF"/>
                </a:solidFill>
                <a:latin typeface="Trebuchet MS"/>
                <a:cs typeface="Trebuchet MS"/>
              </a:rPr>
              <a:t>in</a:t>
            </a:r>
            <a:r>
              <a:rPr sz="1500" spc="-35" dirty="0">
                <a:solidFill>
                  <a:srgbClr val="FFFFFF"/>
                </a:solidFill>
                <a:latin typeface="Trebuchet MS"/>
                <a:cs typeface="Trebuchet MS"/>
              </a:rPr>
              <a:t> </a:t>
            </a:r>
            <a:r>
              <a:rPr sz="1500" spc="-75" dirty="0">
                <a:solidFill>
                  <a:srgbClr val="FFFFFF"/>
                </a:solidFill>
                <a:latin typeface="Trebuchet MS"/>
                <a:cs typeface="Trebuchet MS"/>
              </a:rPr>
              <a:t>N.P.</a:t>
            </a:r>
            <a:r>
              <a:rPr sz="1500" spc="-40" dirty="0">
                <a:solidFill>
                  <a:srgbClr val="FFFFFF"/>
                </a:solidFill>
                <a:latin typeface="Trebuchet MS"/>
                <a:cs typeface="Trebuchet MS"/>
              </a:rPr>
              <a:t> </a:t>
            </a:r>
            <a:r>
              <a:rPr sz="1500" dirty="0">
                <a:solidFill>
                  <a:srgbClr val="FFFFFF"/>
                </a:solidFill>
                <a:latin typeface="Trebuchet MS"/>
                <a:cs typeface="Trebuchet MS"/>
              </a:rPr>
              <a:t>Gravells</a:t>
            </a:r>
            <a:r>
              <a:rPr sz="1500" spc="-35" dirty="0">
                <a:solidFill>
                  <a:srgbClr val="FFFFFF"/>
                </a:solidFill>
                <a:latin typeface="Trebuchet MS"/>
                <a:cs typeface="Trebuchet MS"/>
              </a:rPr>
              <a:t> </a:t>
            </a:r>
            <a:r>
              <a:rPr sz="1500" spc="-20" dirty="0">
                <a:solidFill>
                  <a:srgbClr val="FFFFFF"/>
                </a:solidFill>
                <a:latin typeface="Trebuchet MS"/>
                <a:cs typeface="Trebuchet MS"/>
              </a:rPr>
              <a:t>(ed.)</a:t>
            </a:r>
            <a:r>
              <a:rPr sz="1500" spc="-35" dirty="0">
                <a:solidFill>
                  <a:srgbClr val="FFFFFF"/>
                </a:solidFill>
                <a:latin typeface="Trebuchet MS"/>
                <a:cs typeface="Trebuchet MS"/>
              </a:rPr>
              <a:t> </a:t>
            </a:r>
            <a:r>
              <a:rPr sz="1500" spc="-20" dirty="0">
                <a:solidFill>
                  <a:srgbClr val="FFFFFF"/>
                </a:solidFill>
                <a:latin typeface="Trebuchet MS"/>
                <a:cs typeface="Trebuchet MS"/>
              </a:rPr>
              <a:t>Landmark</a:t>
            </a:r>
            <a:r>
              <a:rPr sz="1500" spc="-40" dirty="0">
                <a:solidFill>
                  <a:srgbClr val="FFFFFF"/>
                </a:solidFill>
                <a:latin typeface="Trebuchet MS"/>
                <a:cs typeface="Trebuchet MS"/>
              </a:rPr>
              <a:t> </a:t>
            </a:r>
            <a:r>
              <a:rPr sz="1500" dirty="0">
                <a:solidFill>
                  <a:srgbClr val="FFFFFF"/>
                </a:solidFill>
                <a:latin typeface="Trebuchet MS"/>
                <a:cs typeface="Trebuchet MS"/>
              </a:rPr>
              <a:t>cases</a:t>
            </a:r>
            <a:r>
              <a:rPr sz="1500" spc="-35" dirty="0">
                <a:solidFill>
                  <a:srgbClr val="FFFFFF"/>
                </a:solidFill>
                <a:latin typeface="Trebuchet MS"/>
                <a:cs typeface="Trebuchet MS"/>
              </a:rPr>
              <a:t> </a:t>
            </a:r>
            <a:r>
              <a:rPr sz="1500" dirty="0">
                <a:solidFill>
                  <a:srgbClr val="FFFFFF"/>
                </a:solidFill>
                <a:latin typeface="Trebuchet MS"/>
                <a:cs typeface="Trebuchet MS"/>
              </a:rPr>
              <a:t>in</a:t>
            </a:r>
            <a:r>
              <a:rPr sz="1500" spc="-40" dirty="0">
                <a:solidFill>
                  <a:srgbClr val="FFFFFF"/>
                </a:solidFill>
                <a:latin typeface="Trebuchet MS"/>
                <a:cs typeface="Trebuchet MS"/>
              </a:rPr>
              <a:t> </a:t>
            </a:r>
            <a:r>
              <a:rPr sz="1500" dirty="0">
                <a:solidFill>
                  <a:srgbClr val="FFFFFF"/>
                </a:solidFill>
                <a:latin typeface="Trebuchet MS"/>
                <a:cs typeface="Trebuchet MS"/>
              </a:rPr>
              <a:t>land</a:t>
            </a:r>
            <a:r>
              <a:rPr sz="1500" spc="-35" dirty="0">
                <a:solidFill>
                  <a:srgbClr val="FFFFFF"/>
                </a:solidFill>
                <a:latin typeface="Trebuchet MS"/>
                <a:cs typeface="Trebuchet MS"/>
              </a:rPr>
              <a:t> </a:t>
            </a:r>
            <a:r>
              <a:rPr sz="1500" spc="-10" dirty="0">
                <a:solidFill>
                  <a:srgbClr val="FFFFFF"/>
                </a:solidFill>
                <a:latin typeface="Trebuchet MS"/>
                <a:cs typeface="Trebuchet MS"/>
              </a:rPr>
              <a:t>law.</a:t>
            </a:r>
            <a:r>
              <a:rPr sz="1500" spc="-40" dirty="0">
                <a:solidFill>
                  <a:srgbClr val="FFFFFF"/>
                </a:solidFill>
                <a:latin typeface="Trebuchet MS"/>
                <a:cs typeface="Trebuchet MS"/>
              </a:rPr>
              <a:t> </a:t>
            </a:r>
            <a:r>
              <a:rPr sz="1500" dirty="0">
                <a:solidFill>
                  <a:srgbClr val="FFFFFF"/>
                </a:solidFill>
                <a:latin typeface="Trebuchet MS"/>
                <a:cs typeface="Trebuchet MS"/>
              </a:rPr>
              <a:t>Oxford:</a:t>
            </a:r>
            <a:r>
              <a:rPr sz="1500" spc="-35" dirty="0">
                <a:solidFill>
                  <a:srgbClr val="FFFFFF"/>
                </a:solidFill>
                <a:latin typeface="Trebuchet MS"/>
                <a:cs typeface="Trebuchet MS"/>
              </a:rPr>
              <a:t> </a:t>
            </a:r>
            <a:r>
              <a:rPr sz="1500" spc="-20" dirty="0">
                <a:solidFill>
                  <a:srgbClr val="FFFFFF"/>
                </a:solidFill>
                <a:latin typeface="Trebuchet MS"/>
                <a:cs typeface="Trebuchet MS"/>
              </a:rPr>
              <a:t>Hart</a:t>
            </a:r>
            <a:r>
              <a:rPr sz="1500" spc="-35" dirty="0">
                <a:solidFill>
                  <a:srgbClr val="FFFFFF"/>
                </a:solidFill>
                <a:latin typeface="Trebuchet MS"/>
                <a:cs typeface="Trebuchet MS"/>
              </a:rPr>
              <a:t> </a:t>
            </a:r>
            <a:r>
              <a:rPr sz="1500" spc="-10" dirty="0">
                <a:solidFill>
                  <a:srgbClr val="FFFFFF"/>
                </a:solidFill>
                <a:latin typeface="Trebuchet MS"/>
                <a:cs typeface="Trebuchet MS"/>
              </a:rPr>
              <a:t>Publishing,</a:t>
            </a:r>
            <a:endParaRPr sz="1500">
              <a:latin typeface="Trebuchet MS"/>
              <a:cs typeface="Trebuchet MS"/>
            </a:endParaRPr>
          </a:p>
          <a:p>
            <a:pPr marL="335915">
              <a:lnSpc>
                <a:spcPct val="100000"/>
              </a:lnSpc>
              <a:spcBef>
                <a:spcPts val="1200"/>
              </a:spcBef>
            </a:pPr>
            <a:r>
              <a:rPr sz="1500" dirty="0">
                <a:solidFill>
                  <a:srgbClr val="FFFFFF"/>
                </a:solidFill>
                <a:latin typeface="Trebuchet MS"/>
                <a:cs typeface="Trebuchet MS"/>
              </a:rPr>
              <a:t>pp.</a:t>
            </a:r>
            <a:r>
              <a:rPr sz="1500" spc="-35" dirty="0">
                <a:solidFill>
                  <a:srgbClr val="FFFFFF"/>
                </a:solidFill>
                <a:latin typeface="Trebuchet MS"/>
                <a:cs typeface="Trebuchet MS"/>
              </a:rPr>
              <a:t> </a:t>
            </a:r>
            <a:r>
              <a:rPr sz="1500" spc="95" dirty="0">
                <a:solidFill>
                  <a:srgbClr val="FFFFFF"/>
                </a:solidFill>
                <a:latin typeface="Trebuchet MS"/>
                <a:cs typeface="Trebuchet MS"/>
              </a:rPr>
              <a:t>229–</a:t>
            </a:r>
            <a:r>
              <a:rPr sz="1500" spc="35" dirty="0">
                <a:solidFill>
                  <a:srgbClr val="FFFFFF"/>
                </a:solidFill>
                <a:latin typeface="Trebuchet MS"/>
                <a:cs typeface="Trebuchet MS"/>
              </a:rPr>
              <a:t>252.</a:t>
            </a:r>
            <a:endParaRPr sz="1500">
              <a:latin typeface="Trebuchet MS"/>
              <a:cs typeface="Trebuchet MS"/>
            </a:endParaRPr>
          </a:p>
          <a:p>
            <a:pPr marL="335915" marR="5080">
              <a:lnSpc>
                <a:spcPct val="166700"/>
              </a:lnSpc>
            </a:pPr>
            <a:r>
              <a:rPr sz="1500" dirty="0">
                <a:solidFill>
                  <a:srgbClr val="FFFFFF"/>
                </a:solidFill>
                <a:latin typeface="Trebuchet MS"/>
                <a:cs typeface="Trebuchet MS"/>
              </a:rPr>
              <a:t>Georgiou, A.Y.S. </a:t>
            </a:r>
            <a:r>
              <a:rPr sz="1500" spc="-50" dirty="0">
                <a:solidFill>
                  <a:srgbClr val="FFFFFF"/>
                </a:solidFill>
                <a:latin typeface="Trebuchet MS"/>
                <a:cs typeface="Trebuchet MS"/>
              </a:rPr>
              <a:t>(2019),</a:t>
            </a:r>
            <a:r>
              <a:rPr sz="1500" dirty="0">
                <a:solidFill>
                  <a:srgbClr val="FFFFFF"/>
                </a:solidFill>
                <a:latin typeface="Trebuchet MS"/>
                <a:cs typeface="Trebuchet MS"/>
              </a:rPr>
              <a:t> Marr v Collie: </a:t>
            </a:r>
            <a:r>
              <a:rPr sz="1500" spc="-60" dirty="0">
                <a:solidFill>
                  <a:srgbClr val="FFFFFF"/>
                </a:solidFill>
                <a:latin typeface="Trebuchet MS"/>
                <a:cs typeface="Trebuchet MS"/>
              </a:rPr>
              <a:t>The</a:t>
            </a:r>
            <a:r>
              <a:rPr sz="1500" dirty="0">
                <a:solidFill>
                  <a:srgbClr val="FFFFFF"/>
                </a:solidFill>
                <a:latin typeface="Trebuchet MS"/>
                <a:cs typeface="Trebuchet MS"/>
              </a:rPr>
              <a:t> Ballooning of the Common </a:t>
            </a:r>
            <a:r>
              <a:rPr sz="1500" spc="-30" dirty="0">
                <a:solidFill>
                  <a:srgbClr val="FFFFFF"/>
                </a:solidFill>
                <a:latin typeface="Trebuchet MS"/>
                <a:cs typeface="Trebuchet MS"/>
              </a:rPr>
              <a:t>Intention</a:t>
            </a:r>
            <a:r>
              <a:rPr sz="1500" spc="5" dirty="0">
                <a:solidFill>
                  <a:srgbClr val="FFFFFF"/>
                </a:solidFill>
                <a:latin typeface="Trebuchet MS"/>
                <a:cs typeface="Trebuchet MS"/>
              </a:rPr>
              <a:t> </a:t>
            </a:r>
            <a:r>
              <a:rPr sz="1500" dirty="0">
                <a:solidFill>
                  <a:srgbClr val="FFFFFF"/>
                </a:solidFill>
                <a:latin typeface="Trebuchet MS"/>
                <a:cs typeface="Trebuchet MS"/>
              </a:rPr>
              <a:t>Constructive </a:t>
            </a:r>
            <a:r>
              <a:rPr sz="1500" spc="-85" dirty="0">
                <a:solidFill>
                  <a:srgbClr val="FFFFFF"/>
                </a:solidFill>
                <a:latin typeface="Trebuchet MS"/>
                <a:cs typeface="Trebuchet MS"/>
              </a:rPr>
              <a:t>Trust.</a:t>
            </a:r>
            <a:r>
              <a:rPr sz="1500" dirty="0">
                <a:solidFill>
                  <a:srgbClr val="FFFFFF"/>
                </a:solidFill>
                <a:latin typeface="Trebuchet MS"/>
                <a:cs typeface="Trebuchet MS"/>
              </a:rPr>
              <a:t> </a:t>
            </a:r>
            <a:r>
              <a:rPr sz="1500" spc="-60" dirty="0">
                <a:solidFill>
                  <a:srgbClr val="FFFFFF"/>
                </a:solidFill>
                <a:latin typeface="Trebuchet MS"/>
                <a:cs typeface="Trebuchet MS"/>
              </a:rPr>
              <a:t>The</a:t>
            </a:r>
            <a:r>
              <a:rPr sz="1500" dirty="0">
                <a:solidFill>
                  <a:srgbClr val="FFFFFF"/>
                </a:solidFill>
                <a:latin typeface="Trebuchet MS"/>
                <a:cs typeface="Trebuchet MS"/>
              </a:rPr>
              <a:t> Modern Law </a:t>
            </a:r>
            <a:r>
              <a:rPr sz="1500" spc="-35" dirty="0">
                <a:solidFill>
                  <a:srgbClr val="FFFFFF"/>
                </a:solidFill>
                <a:latin typeface="Trebuchet MS"/>
                <a:cs typeface="Trebuchet MS"/>
              </a:rPr>
              <a:t>Review,</a:t>
            </a:r>
            <a:r>
              <a:rPr sz="1500" dirty="0">
                <a:solidFill>
                  <a:srgbClr val="FFFFFF"/>
                </a:solidFill>
                <a:latin typeface="Trebuchet MS"/>
                <a:cs typeface="Trebuchet MS"/>
              </a:rPr>
              <a:t> 82: </a:t>
            </a:r>
            <a:r>
              <a:rPr sz="1500" spc="-10" dirty="0">
                <a:solidFill>
                  <a:srgbClr val="FFFFFF"/>
                </a:solidFill>
                <a:latin typeface="Trebuchet MS"/>
                <a:cs typeface="Trebuchet MS"/>
              </a:rPr>
              <a:t>145-</a:t>
            </a:r>
            <a:r>
              <a:rPr sz="1500" spc="-100" dirty="0">
                <a:solidFill>
                  <a:srgbClr val="FFFFFF"/>
                </a:solidFill>
                <a:latin typeface="Trebuchet MS"/>
                <a:cs typeface="Trebuchet MS"/>
              </a:rPr>
              <a:t>158.</a:t>
            </a:r>
            <a:r>
              <a:rPr sz="1500" dirty="0">
                <a:solidFill>
                  <a:srgbClr val="FFFFFF"/>
                </a:solidFill>
                <a:latin typeface="Trebuchet MS"/>
                <a:cs typeface="Trebuchet MS"/>
              </a:rPr>
              <a:t> </a:t>
            </a:r>
            <a:r>
              <a:rPr sz="1500" u="heavy" spc="-70" dirty="0">
                <a:solidFill>
                  <a:srgbClr val="FFFFFF"/>
                </a:solidFill>
                <a:uFill>
                  <a:solidFill>
                    <a:srgbClr val="FFFFFF"/>
                  </a:solidFill>
                </a:uFill>
                <a:latin typeface="Trebuchet MS"/>
                <a:cs typeface="Trebuchet MS"/>
                <a:hlinkClick r:id="rId4"/>
              </a:rPr>
              <a:t>https://doi.org/10.1111/1468-</a:t>
            </a:r>
            <a:r>
              <a:rPr sz="1500" u="heavy" spc="-10" dirty="0">
                <a:solidFill>
                  <a:srgbClr val="FFFFFF"/>
                </a:solidFill>
                <a:uFill>
                  <a:solidFill>
                    <a:srgbClr val="FFFFFF"/>
                  </a:solidFill>
                </a:uFill>
                <a:latin typeface="Trebuchet MS"/>
                <a:cs typeface="Trebuchet MS"/>
                <a:hlinkClick r:id="rId4"/>
              </a:rPr>
              <a:t>2230.12392</a:t>
            </a:r>
            <a:r>
              <a:rPr sz="1500" u="none" spc="-10" dirty="0">
                <a:solidFill>
                  <a:srgbClr val="FFFFFF"/>
                </a:solidFill>
                <a:latin typeface="Trebuchet MS"/>
                <a:cs typeface="Trebuchet MS"/>
              </a:rPr>
              <a:t> </a:t>
            </a:r>
            <a:r>
              <a:rPr sz="1500" u="none" dirty="0">
                <a:solidFill>
                  <a:srgbClr val="FFFFFF"/>
                </a:solidFill>
                <a:latin typeface="Trebuchet MS"/>
                <a:cs typeface="Trebuchet MS"/>
              </a:rPr>
              <a:t>Gardner,</a:t>
            </a:r>
            <a:r>
              <a:rPr sz="1500" u="none" spc="-50" dirty="0">
                <a:solidFill>
                  <a:srgbClr val="FFFFFF"/>
                </a:solidFill>
                <a:latin typeface="Trebuchet MS"/>
                <a:cs typeface="Trebuchet MS"/>
              </a:rPr>
              <a:t> </a:t>
            </a:r>
            <a:r>
              <a:rPr sz="1500" u="none" dirty="0">
                <a:solidFill>
                  <a:srgbClr val="FFFFFF"/>
                </a:solidFill>
                <a:latin typeface="Trebuchet MS"/>
                <a:cs typeface="Trebuchet MS"/>
              </a:rPr>
              <a:t>S.</a:t>
            </a:r>
            <a:r>
              <a:rPr sz="1500" u="none" spc="-50" dirty="0">
                <a:solidFill>
                  <a:srgbClr val="FFFFFF"/>
                </a:solidFill>
                <a:latin typeface="Trebuchet MS"/>
                <a:cs typeface="Trebuchet MS"/>
              </a:rPr>
              <a:t> </a:t>
            </a:r>
            <a:r>
              <a:rPr sz="1500" u="none" spc="-25" dirty="0">
                <a:solidFill>
                  <a:srgbClr val="FFFFFF"/>
                </a:solidFill>
                <a:latin typeface="Trebuchet MS"/>
                <a:cs typeface="Trebuchet MS"/>
              </a:rPr>
              <a:t>(2013)</a:t>
            </a:r>
            <a:r>
              <a:rPr sz="1500" u="none" spc="-45" dirty="0">
                <a:solidFill>
                  <a:srgbClr val="FFFFFF"/>
                </a:solidFill>
                <a:latin typeface="Trebuchet MS"/>
                <a:cs typeface="Trebuchet MS"/>
              </a:rPr>
              <a:t> </a:t>
            </a:r>
            <a:r>
              <a:rPr sz="1500" u="none" spc="-10" dirty="0">
                <a:solidFill>
                  <a:srgbClr val="FFFFFF"/>
                </a:solidFill>
                <a:latin typeface="Trebuchet MS"/>
                <a:cs typeface="Trebuchet MS"/>
              </a:rPr>
              <a:t>Problems</a:t>
            </a:r>
            <a:r>
              <a:rPr sz="1500" u="none" spc="-50" dirty="0">
                <a:solidFill>
                  <a:srgbClr val="FFFFFF"/>
                </a:solidFill>
                <a:latin typeface="Trebuchet MS"/>
                <a:cs typeface="Trebuchet MS"/>
              </a:rPr>
              <a:t> </a:t>
            </a:r>
            <a:r>
              <a:rPr sz="1500" u="none" dirty="0">
                <a:solidFill>
                  <a:srgbClr val="FFFFFF"/>
                </a:solidFill>
                <a:latin typeface="Trebuchet MS"/>
                <a:cs typeface="Trebuchet MS"/>
              </a:rPr>
              <a:t>in</a:t>
            </a:r>
            <a:r>
              <a:rPr sz="1500" u="none" spc="-45" dirty="0">
                <a:solidFill>
                  <a:srgbClr val="FFFFFF"/>
                </a:solidFill>
                <a:latin typeface="Trebuchet MS"/>
                <a:cs typeface="Trebuchet MS"/>
              </a:rPr>
              <a:t> </a:t>
            </a:r>
            <a:r>
              <a:rPr sz="1500" u="none" spc="-25" dirty="0">
                <a:solidFill>
                  <a:srgbClr val="FFFFFF"/>
                </a:solidFill>
                <a:latin typeface="Trebuchet MS"/>
                <a:cs typeface="Trebuchet MS"/>
              </a:rPr>
              <a:t>Family</a:t>
            </a:r>
            <a:r>
              <a:rPr sz="1500" u="none" spc="-50" dirty="0">
                <a:solidFill>
                  <a:srgbClr val="FFFFFF"/>
                </a:solidFill>
                <a:latin typeface="Trebuchet MS"/>
                <a:cs typeface="Trebuchet MS"/>
              </a:rPr>
              <a:t> </a:t>
            </a:r>
            <a:r>
              <a:rPr sz="1500" u="none" spc="-25" dirty="0">
                <a:solidFill>
                  <a:srgbClr val="FFFFFF"/>
                </a:solidFill>
                <a:latin typeface="Trebuchet MS"/>
                <a:cs typeface="Trebuchet MS"/>
              </a:rPr>
              <a:t>Property</a:t>
            </a:r>
            <a:r>
              <a:rPr sz="1500" u="none" spc="-45" dirty="0">
                <a:solidFill>
                  <a:srgbClr val="FFFFFF"/>
                </a:solidFill>
                <a:latin typeface="Trebuchet MS"/>
                <a:cs typeface="Trebuchet MS"/>
              </a:rPr>
              <a:t> </a:t>
            </a:r>
            <a:r>
              <a:rPr sz="1500" u="none" spc="50" dirty="0">
                <a:solidFill>
                  <a:srgbClr val="FFFFFF"/>
                </a:solidFill>
                <a:latin typeface="Trebuchet MS"/>
                <a:cs typeface="Trebuchet MS"/>
              </a:rPr>
              <a:t>72</a:t>
            </a:r>
            <a:r>
              <a:rPr sz="1500" u="none" spc="-50" dirty="0">
                <a:solidFill>
                  <a:srgbClr val="FFFFFF"/>
                </a:solidFill>
                <a:latin typeface="Trebuchet MS"/>
                <a:cs typeface="Trebuchet MS"/>
              </a:rPr>
              <a:t> </a:t>
            </a:r>
            <a:r>
              <a:rPr sz="1500" u="none" dirty="0">
                <a:solidFill>
                  <a:srgbClr val="FFFFFF"/>
                </a:solidFill>
                <a:latin typeface="Trebuchet MS"/>
                <a:cs typeface="Trebuchet MS"/>
              </a:rPr>
              <a:t>CLJ</a:t>
            </a:r>
            <a:r>
              <a:rPr sz="1500" u="none" spc="-50" dirty="0">
                <a:solidFill>
                  <a:srgbClr val="FFFFFF"/>
                </a:solidFill>
                <a:latin typeface="Trebuchet MS"/>
                <a:cs typeface="Trebuchet MS"/>
              </a:rPr>
              <a:t> </a:t>
            </a:r>
            <a:r>
              <a:rPr sz="1500" u="none" spc="-25" dirty="0">
                <a:solidFill>
                  <a:srgbClr val="FFFFFF"/>
                </a:solidFill>
                <a:latin typeface="Trebuchet MS"/>
                <a:cs typeface="Trebuchet MS"/>
              </a:rPr>
              <a:t>301</a:t>
            </a:r>
            <a:endParaRPr sz="1500">
              <a:latin typeface="Trebuchet MS"/>
              <a:cs typeface="Trebuchet MS"/>
            </a:endParaRPr>
          </a:p>
          <a:p>
            <a:pPr marL="335915" marR="7280275">
              <a:lnSpc>
                <a:spcPct val="166700"/>
              </a:lnSpc>
            </a:pPr>
            <a:r>
              <a:rPr sz="1500" spc="-10" dirty="0">
                <a:solidFill>
                  <a:srgbClr val="FFFFFF"/>
                </a:solidFill>
                <a:latin typeface="Trebuchet MS"/>
                <a:cs typeface="Trebuchet MS"/>
              </a:rPr>
              <a:t>Greer,</a:t>
            </a:r>
            <a:r>
              <a:rPr sz="1500" spc="-30" dirty="0">
                <a:solidFill>
                  <a:srgbClr val="FFFFFF"/>
                </a:solidFill>
                <a:latin typeface="Trebuchet MS"/>
                <a:cs typeface="Trebuchet MS"/>
              </a:rPr>
              <a:t> </a:t>
            </a:r>
            <a:r>
              <a:rPr sz="1500" spc="130" dirty="0">
                <a:solidFill>
                  <a:srgbClr val="FFFFFF"/>
                </a:solidFill>
                <a:latin typeface="Trebuchet MS"/>
                <a:cs typeface="Trebuchet MS"/>
              </a:rPr>
              <a:t>S</a:t>
            </a:r>
            <a:r>
              <a:rPr sz="1500" spc="-10" dirty="0">
                <a:solidFill>
                  <a:srgbClr val="FFFFFF"/>
                </a:solidFill>
                <a:latin typeface="Trebuchet MS"/>
                <a:cs typeface="Trebuchet MS"/>
              </a:rPr>
              <a:t> </a:t>
            </a:r>
            <a:r>
              <a:rPr sz="1500" dirty="0">
                <a:solidFill>
                  <a:srgbClr val="FFFFFF"/>
                </a:solidFill>
                <a:latin typeface="Trebuchet MS"/>
                <a:cs typeface="Trebuchet MS"/>
              </a:rPr>
              <a:t>and</a:t>
            </a:r>
            <a:r>
              <a:rPr sz="1500" spc="-10" dirty="0">
                <a:solidFill>
                  <a:srgbClr val="FFFFFF"/>
                </a:solidFill>
                <a:latin typeface="Trebuchet MS"/>
                <a:cs typeface="Trebuchet MS"/>
              </a:rPr>
              <a:t> </a:t>
            </a:r>
            <a:r>
              <a:rPr sz="1500" spc="-25" dirty="0">
                <a:solidFill>
                  <a:srgbClr val="FFFFFF"/>
                </a:solidFill>
                <a:latin typeface="Trebuchet MS"/>
                <a:cs typeface="Trebuchet MS"/>
              </a:rPr>
              <a:t>Pawlowski,</a:t>
            </a:r>
            <a:r>
              <a:rPr sz="1500" spc="-5" dirty="0">
                <a:solidFill>
                  <a:srgbClr val="FFFFFF"/>
                </a:solidFill>
                <a:latin typeface="Trebuchet MS"/>
                <a:cs typeface="Trebuchet MS"/>
              </a:rPr>
              <a:t> </a:t>
            </a:r>
            <a:r>
              <a:rPr sz="1500" spc="105" dirty="0">
                <a:solidFill>
                  <a:srgbClr val="FFFFFF"/>
                </a:solidFill>
                <a:latin typeface="Trebuchet MS"/>
                <a:cs typeface="Trebuchet MS"/>
              </a:rPr>
              <a:t>M</a:t>
            </a:r>
            <a:r>
              <a:rPr sz="1500" spc="-10" dirty="0">
                <a:solidFill>
                  <a:srgbClr val="FFFFFF"/>
                </a:solidFill>
                <a:latin typeface="Trebuchet MS"/>
                <a:cs typeface="Trebuchet MS"/>
              </a:rPr>
              <a:t> (2010) </a:t>
            </a:r>
            <a:r>
              <a:rPr sz="1500" dirty="0">
                <a:solidFill>
                  <a:srgbClr val="FFFFFF"/>
                </a:solidFill>
                <a:latin typeface="Trebuchet MS"/>
                <a:cs typeface="Trebuchet MS"/>
              </a:rPr>
              <a:t>Constructive</a:t>
            </a:r>
            <a:r>
              <a:rPr sz="1500" spc="-10" dirty="0">
                <a:solidFill>
                  <a:srgbClr val="FFFFFF"/>
                </a:solidFill>
                <a:latin typeface="Trebuchet MS"/>
                <a:cs typeface="Trebuchet MS"/>
              </a:rPr>
              <a:t> </a:t>
            </a:r>
            <a:r>
              <a:rPr sz="1500" spc="-60" dirty="0">
                <a:solidFill>
                  <a:srgbClr val="FFFFFF"/>
                </a:solidFill>
                <a:latin typeface="Trebuchet MS"/>
                <a:cs typeface="Trebuchet MS"/>
              </a:rPr>
              <a:t>Trusts</a:t>
            </a:r>
            <a:r>
              <a:rPr sz="1500" spc="-10" dirty="0">
                <a:solidFill>
                  <a:srgbClr val="FFFFFF"/>
                </a:solidFill>
                <a:latin typeface="Trebuchet MS"/>
                <a:cs typeface="Trebuchet MS"/>
              </a:rPr>
              <a:t> </a:t>
            </a:r>
            <a:r>
              <a:rPr sz="1500" dirty="0">
                <a:solidFill>
                  <a:srgbClr val="FFFFFF"/>
                </a:solidFill>
                <a:latin typeface="Trebuchet MS"/>
                <a:cs typeface="Trebuchet MS"/>
              </a:rPr>
              <a:t>and</a:t>
            </a:r>
            <a:r>
              <a:rPr sz="1500" spc="-5" dirty="0">
                <a:solidFill>
                  <a:srgbClr val="FFFFFF"/>
                </a:solidFill>
                <a:latin typeface="Trebuchet MS"/>
                <a:cs typeface="Trebuchet MS"/>
              </a:rPr>
              <a:t> </a:t>
            </a:r>
            <a:r>
              <a:rPr sz="1500" dirty="0">
                <a:solidFill>
                  <a:srgbClr val="FFFFFF"/>
                </a:solidFill>
                <a:latin typeface="Trebuchet MS"/>
                <a:cs typeface="Trebuchet MS"/>
              </a:rPr>
              <a:t>the</a:t>
            </a:r>
            <a:r>
              <a:rPr sz="1500" spc="-10" dirty="0">
                <a:solidFill>
                  <a:srgbClr val="FFFFFF"/>
                </a:solidFill>
                <a:latin typeface="Trebuchet MS"/>
                <a:cs typeface="Trebuchet MS"/>
              </a:rPr>
              <a:t> </a:t>
            </a:r>
            <a:r>
              <a:rPr sz="1500" spc="-25" dirty="0">
                <a:solidFill>
                  <a:srgbClr val="FFFFFF"/>
                </a:solidFill>
                <a:latin typeface="Trebuchet MS"/>
                <a:cs typeface="Trebuchet MS"/>
              </a:rPr>
              <a:t>Homemaker</a:t>
            </a:r>
            <a:r>
              <a:rPr sz="1500" spc="-10" dirty="0">
                <a:solidFill>
                  <a:srgbClr val="FFFFFF"/>
                </a:solidFill>
                <a:latin typeface="Trebuchet MS"/>
                <a:cs typeface="Trebuchet MS"/>
              </a:rPr>
              <a:t> </a:t>
            </a:r>
            <a:r>
              <a:rPr sz="1500" spc="145" dirty="0">
                <a:solidFill>
                  <a:srgbClr val="FFFFFF"/>
                </a:solidFill>
                <a:latin typeface="Trebuchet MS"/>
                <a:cs typeface="Trebuchet MS"/>
              </a:rPr>
              <a:t>22</a:t>
            </a:r>
            <a:r>
              <a:rPr sz="1500" spc="-10" dirty="0">
                <a:solidFill>
                  <a:srgbClr val="FFFFFF"/>
                </a:solidFill>
                <a:latin typeface="Trebuchet MS"/>
                <a:cs typeface="Trebuchet MS"/>
              </a:rPr>
              <a:t> </a:t>
            </a:r>
            <a:r>
              <a:rPr sz="1500" dirty="0">
                <a:solidFill>
                  <a:srgbClr val="FFFFFF"/>
                </a:solidFill>
                <a:latin typeface="Trebuchet MS"/>
                <a:cs typeface="Trebuchet MS"/>
              </a:rPr>
              <a:t>Denning</a:t>
            </a:r>
            <a:r>
              <a:rPr sz="1500" spc="-10" dirty="0">
                <a:solidFill>
                  <a:srgbClr val="FFFFFF"/>
                </a:solidFill>
                <a:latin typeface="Trebuchet MS"/>
                <a:cs typeface="Trebuchet MS"/>
              </a:rPr>
              <a:t> </a:t>
            </a:r>
            <a:r>
              <a:rPr sz="1500" spc="-155" dirty="0">
                <a:solidFill>
                  <a:srgbClr val="FFFFFF"/>
                </a:solidFill>
                <a:latin typeface="Trebuchet MS"/>
                <a:cs typeface="Trebuchet MS"/>
              </a:rPr>
              <a:t>LJ</a:t>
            </a:r>
            <a:r>
              <a:rPr sz="1500" spc="10" dirty="0">
                <a:solidFill>
                  <a:srgbClr val="FFFFFF"/>
                </a:solidFill>
                <a:latin typeface="Trebuchet MS"/>
                <a:cs typeface="Trebuchet MS"/>
              </a:rPr>
              <a:t> </a:t>
            </a:r>
            <a:r>
              <a:rPr sz="1500" spc="-25" dirty="0">
                <a:solidFill>
                  <a:srgbClr val="FFFFFF"/>
                </a:solidFill>
                <a:latin typeface="Trebuchet MS"/>
                <a:cs typeface="Trebuchet MS"/>
              </a:rPr>
              <a:t>35 </a:t>
            </a:r>
            <a:r>
              <a:rPr sz="1500" spc="-30" dirty="0">
                <a:solidFill>
                  <a:srgbClr val="FFFFFF"/>
                </a:solidFill>
                <a:latin typeface="Trebuchet MS"/>
                <a:cs typeface="Trebuchet MS"/>
              </a:rPr>
              <a:t>Kershaw,</a:t>
            </a:r>
            <a:r>
              <a:rPr sz="1500" spc="-80" dirty="0">
                <a:solidFill>
                  <a:srgbClr val="FFFFFF"/>
                </a:solidFill>
                <a:latin typeface="Trebuchet MS"/>
                <a:cs typeface="Trebuchet MS"/>
              </a:rPr>
              <a:t> </a:t>
            </a:r>
            <a:r>
              <a:rPr sz="1500" spc="105" dirty="0">
                <a:solidFill>
                  <a:srgbClr val="FFFFFF"/>
                </a:solidFill>
                <a:latin typeface="Trebuchet MS"/>
                <a:cs typeface="Trebuchet MS"/>
              </a:rPr>
              <a:t>M</a:t>
            </a:r>
            <a:r>
              <a:rPr sz="1500" spc="-40" dirty="0">
                <a:solidFill>
                  <a:srgbClr val="FFFFFF"/>
                </a:solidFill>
                <a:latin typeface="Trebuchet MS"/>
                <a:cs typeface="Trebuchet MS"/>
              </a:rPr>
              <a:t> </a:t>
            </a:r>
            <a:r>
              <a:rPr sz="1500" dirty="0">
                <a:solidFill>
                  <a:srgbClr val="FFFFFF"/>
                </a:solidFill>
                <a:latin typeface="Trebuchet MS"/>
                <a:cs typeface="Trebuchet MS"/>
              </a:rPr>
              <a:t>(2012)</a:t>
            </a:r>
            <a:r>
              <a:rPr sz="1500" spc="-35" dirty="0">
                <a:solidFill>
                  <a:srgbClr val="FFFFFF"/>
                </a:solidFill>
                <a:latin typeface="Trebuchet MS"/>
                <a:cs typeface="Trebuchet MS"/>
              </a:rPr>
              <a:t> </a:t>
            </a:r>
            <a:r>
              <a:rPr sz="1500" dirty="0">
                <a:solidFill>
                  <a:srgbClr val="FFFFFF"/>
                </a:solidFill>
                <a:latin typeface="Trebuchet MS"/>
                <a:cs typeface="Trebuchet MS"/>
              </a:rPr>
              <a:t>In</a:t>
            </a:r>
            <a:r>
              <a:rPr sz="1500" spc="-40" dirty="0">
                <a:solidFill>
                  <a:srgbClr val="FFFFFF"/>
                </a:solidFill>
                <a:latin typeface="Trebuchet MS"/>
                <a:cs typeface="Trebuchet MS"/>
              </a:rPr>
              <a:t> </a:t>
            </a:r>
            <a:r>
              <a:rPr sz="1500" spc="-20" dirty="0">
                <a:solidFill>
                  <a:srgbClr val="FFFFFF"/>
                </a:solidFill>
                <a:latin typeface="Trebuchet MS"/>
                <a:cs typeface="Trebuchet MS"/>
              </a:rPr>
              <a:t>your</a:t>
            </a:r>
            <a:r>
              <a:rPr sz="1500" spc="-40" dirty="0">
                <a:solidFill>
                  <a:srgbClr val="FFFFFF"/>
                </a:solidFill>
                <a:latin typeface="Trebuchet MS"/>
                <a:cs typeface="Trebuchet MS"/>
              </a:rPr>
              <a:t> </a:t>
            </a:r>
            <a:r>
              <a:rPr sz="1500" dirty="0">
                <a:solidFill>
                  <a:srgbClr val="FFFFFF"/>
                </a:solidFill>
                <a:latin typeface="Trebuchet MS"/>
                <a:cs typeface="Trebuchet MS"/>
              </a:rPr>
              <a:t>own</a:t>
            </a:r>
            <a:r>
              <a:rPr sz="1500" spc="-40" dirty="0">
                <a:solidFill>
                  <a:srgbClr val="FFFFFF"/>
                </a:solidFill>
                <a:latin typeface="Trebuchet MS"/>
                <a:cs typeface="Trebuchet MS"/>
              </a:rPr>
              <a:t> </a:t>
            </a:r>
            <a:r>
              <a:rPr sz="1500" dirty="0">
                <a:solidFill>
                  <a:srgbClr val="FFFFFF"/>
                </a:solidFill>
                <a:latin typeface="Trebuchet MS"/>
                <a:cs typeface="Trebuchet MS"/>
              </a:rPr>
              <a:t>words</a:t>
            </a:r>
            <a:r>
              <a:rPr sz="1500" spc="-40" dirty="0">
                <a:solidFill>
                  <a:srgbClr val="FFFFFF"/>
                </a:solidFill>
                <a:latin typeface="Trebuchet MS"/>
                <a:cs typeface="Trebuchet MS"/>
              </a:rPr>
              <a:t> </a:t>
            </a:r>
            <a:r>
              <a:rPr sz="1500" spc="-110" dirty="0">
                <a:solidFill>
                  <a:srgbClr val="FFFFFF"/>
                </a:solidFill>
                <a:latin typeface="Trebuchet MS"/>
                <a:cs typeface="Trebuchet MS"/>
              </a:rPr>
              <a:t>NLJ</a:t>
            </a:r>
            <a:r>
              <a:rPr sz="1500" dirty="0">
                <a:solidFill>
                  <a:srgbClr val="FFFFFF"/>
                </a:solidFill>
                <a:latin typeface="Trebuchet MS"/>
                <a:cs typeface="Trebuchet MS"/>
              </a:rPr>
              <a:t> </a:t>
            </a:r>
            <a:r>
              <a:rPr sz="1500" spc="-20" dirty="0">
                <a:solidFill>
                  <a:srgbClr val="FFFFFF"/>
                </a:solidFill>
                <a:latin typeface="Trebuchet MS"/>
                <a:cs typeface="Trebuchet MS"/>
              </a:rPr>
              <a:t>1026</a:t>
            </a:r>
            <a:endParaRPr sz="1500">
              <a:latin typeface="Trebuchet MS"/>
              <a:cs typeface="Trebuchet MS"/>
            </a:endParaRPr>
          </a:p>
          <a:p>
            <a:pPr marL="335915" marR="6416675">
              <a:lnSpc>
                <a:spcPct val="166700"/>
              </a:lnSpc>
            </a:pPr>
            <a:r>
              <a:rPr sz="1500" spc="-55" dirty="0">
                <a:solidFill>
                  <a:srgbClr val="FFFFFF"/>
                </a:solidFill>
                <a:latin typeface="Trebuchet MS"/>
                <a:cs typeface="Trebuchet MS"/>
              </a:rPr>
              <a:t>Lee,</a:t>
            </a:r>
            <a:r>
              <a:rPr sz="1500" spc="-50" dirty="0">
                <a:solidFill>
                  <a:srgbClr val="FFFFFF"/>
                </a:solidFill>
                <a:latin typeface="Trebuchet MS"/>
                <a:cs typeface="Trebuchet MS"/>
              </a:rPr>
              <a:t> </a:t>
            </a:r>
            <a:r>
              <a:rPr sz="1500" spc="-180" dirty="0">
                <a:solidFill>
                  <a:srgbClr val="FFFFFF"/>
                </a:solidFill>
                <a:latin typeface="Trebuchet MS"/>
                <a:cs typeface="Trebuchet MS"/>
              </a:rPr>
              <a:t>J</a:t>
            </a:r>
            <a:r>
              <a:rPr sz="1500" spc="10" dirty="0">
                <a:solidFill>
                  <a:srgbClr val="FFFFFF"/>
                </a:solidFill>
                <a:latin typeface="Trebuchet MS"/>
                <a:cs typeface="Trebuchet MS"/>
              </a:rPr>
              <a:t> </a:t>
            </a:r>
            <a:r>
              <a:rPr sz="1500" dirty="0">
                <a:solidFill>
                  <a:srgbClr val="FFFFFF"/>
                </a:solidFill>
                <a:latin typeface="Trebuchet MS"/>
                <a:cs typeface="Trebuchet MS"/>
              </a:rPr>
              <a:t>(2012)</a:t>
            </a:r>
            <a:r>
              <a:rPr sz="1500" spc="-15" dirty="0">
                <a:solidFill>
                  <a:srgbClr val="FFFFFF"/>
                </a:solidFill>
                <a:latin typeface="Trebuchet MS"/>
                <a:cs typeface="Trebuchet MS"/>
              </a:rPr>
              <a:t> </a:t>
            </a:r>
            <a:r>
              <a:rPr sz="1500" dirty="0">
                <a:solidFill>
                  <a:srgbClr val="FFFFFF"/>
                </a:solidFill>
                <a:latin typeface="Trebuchet MS"/>
                <a:cs typeface="Trebuchet MS"/>
              </a:rPr>
              <a:t>"And</a:t>
            </a:r>
            <a:r>
              <a:rPr sz="1500" spc="-20" dirty="0">
                <a:solidFill>
                  <a:srgbClr val="FFFFFF"/>
                </a:solidFill>
                <a:latin typeface="Trebuchet MS"/>
                <a:cs typeface="Trebuchet MS"/>
              </a:rPr>
              <a:t> </a:t>
            </a:r>
            <a:r>
              <a:rPr sz="1500" dirty="0">
                <a:solidFill>
                  <a:srgbClr val="FFFFFF"/>
                </a:solidFill>
                <a:latin typeface="Trebuchet MS"/>
                <a:cs typeface="Trebuchet MS"/>
              </a:rPr>
              <a:t>the</a:t>
            </a:r>
            <a:r>
              <a:rPr sz="1500" spc="-15" dirty="0">
                <a:solidFill>
                  <a:srgbClr val="FFFFFF"/>
                </a:solidFill>
                <a:latin typeface="Trebuchet MS"/>
                <a:cs typeface="Trebuchet MS"/>
              </a:rPr>
              <a:t> </a:t>
            </a:r>
            <a:r>
              <a:rPr sz="1500" dirty="0">
                <a:solidFill>
                  <a:srgbClr val="FFFFFF"/>
                </a:solidFill>
                <a:latin typeface="Trebuchet MS"/>
                <a:cs typeface="Trebuchet MS"/>
              </a:rPr>
              <a:t>waters</a:t>
            </a:r>
            <a:r>
              <a:rPr sz="1500" spc="-20" dirty="0">
                <a:solidFill>
                  <a:srgbClr val="FFFFFF"/>
                </a:solidFill>
                <a:latin typeface="Trebuchet MS"/>
                <a:cs typeface="Trebuchet MS"/>
              </a:rPr>
              <a:t> </a:t>
            </a:r>
            <a:r>
              <a:rPr sz="1500" dirty="0">
                <a:solidFill>
                  <a:srgbClr val="FFFFFF"/>
                </a:solidFill>
                <a:latin typeface="Trebuchet MS"/>
                <a:cs typeface="Trebuchet MS"/>
              </a:rPr>
              <a:t>began</a:t>
            </a:r>
            <a:r>
              <a:rPr sz="1500" spc="-20" dirty="0">
                <a:solidFill>
                  <a:srgbClr val="FFFFFF"/>
                </a:solidFill>
                <a:latin typeface="Trebuchet MS"/>
                <a:cs typeface="Trebuchet MS"/>
              </a:rPr>
              <a:t> </a:t>
            </a:r>
            <a:r>
              <a:rPr sz="1500" dirty="0">
                <a:solidFill>
                  <a:srgbClr val="FFFFFF"/>
                </a:solidFill>
                <a:latin typeface="Trebuchet MS"/>
                <a:cs typeface="Trebuchet MS"/>
              </a:rPr>
              <a:t>to</a:t>
            </a:r>
            <a:r>
              <a:rPr sz="1500" spc="-15" dirty="0">
                <a:solidFill>
                  <a:srgbClr val="FFFFFF"/>
                </a:solidFill>
                <a:latin typeface="Trebuchet MS"/>
                <a:cs typeface="Trebuchet MS"/>
              </a:rPr>
              <a:t> </a:t>
            </a:r>
            <a:r>
              <a:rPr sz="1500" dirty="0">
                <a:solidFill>
                  <a:srgbClr val="FFFFFF"/>
                </a:solidFill>
                <a:latin typeface="Trebuchet MS"/>
                <a:cs typeface="Trebuchet MS"/>
              </a:rPr>
              <a:t>subside":</a:t>
            </a:r>
            <a:r>
              <a:rPr sz="1500" spc="-20" dirty="0">
                <a:solidFill>
                  <a:srgbClr val="FFFFFF"/>
                </a:solidFill>
                <a:latin typeface="Trebuchet MS"/>
                <a:cs typeface="Trebuchet MS"/>
              </a:rPr>
              <a:t> </a:t>
            </a:r>
            <a:r>
              <a:rPr sz="1500" spc="-10" dirty="0">
                <a:solidFill>
                  <a:srgbClr val="FFFFFF"/>
                </a:solidFill>
                <a:latin typeface="Trebuchet MS"/>
                <a:cs typeface="Trebuchet MS"/>
              </a:rPr>
              <a:t>imputing</a:t>
            </a:r>
            <a:r>
              <a:rPr sz="1500" spc="-15" dirty="0">
                <a:solidFill>
                  <a:srgbClr val="FFFFFF"/>
                </a:solidFill>
                <a:latin typeface="Trebuchet MS"/>
                <a:cs typeface="Trebuchet MS"/>
              </a:rPr>
              <a:t> </a:t>
            </a:r>
            <a:r>
              <a:rPr sz="1500" spc="-30" dirty="0">
                <a:solidFill>
                  <a:srgbClr val="FFFFFF"/>
                </a:solidFill>
                <a:latin typeface="Trebuchet MS"/>
                <a:cs typeface="Trebuchet MS"/>
              </a:rPr>
              <a:t>intention</a:t>
            </a:r>
            <a:r>
              <a:rPr sz="1500" spc="-20" dirty="0">
                <a:solidFill>
                  <a:srgbClr val="FFFFFF"/>
                </a:solidFill>
                <a:latin typeface="Trebuchet MS"/>
                <a:cs typeface="Trebuchet MS"/>
              </a:rPr>
              <a:t> </a:t>
            </a:r>
            <a:r>
              <a:rPr sz="1500" dirty="0">
                <a:solidFill>
                  <a:srgbClr val="FFFFFF"/>
                </a:solidFill>
                <a:latin typeface="Trebuchet MS"/>
                <a:cs typeface="Trebuchet MS"/>
              </a:rPr>
              <a:t>under</a:t>
            </a:r>
            <a:r>
              <a:rPr sz="1500" spc="-15" dirty="0">
                <a:solidFill>
                  <a:srgbClr val="FFFFFF"/>
                </a:solidFill>
                <a:latin typeface="Trebuchet MS"/>
                <a:cs typeface="Trebuchet MS"/>
              </a:rPr>
              <a:t> </a:t>
            </a:r>
            <a:r>
              <a:rPr sz="1500" dirty="0">
                <a:solidFill>
                  <a:srgbClr val="FFFFFF"/>
                </a:solidFill>
                <a:latin typeface="Trebuchet MS"/>
                <a:cs typeface="Trebuchet MS"/>
              </a:rPr>
              <a:t>Jones</a:t>
            </a:r>
            <a:r>
              <a:rPr sz="1500" spc="-20" dirty="0">
                <a:solidFill>
                  <a:srgbClr val="FFFFFF"/>
                </a:solidFill>
                <a:latin typeface="Trebuchet MS"/>
                <a:cs typeface="Trebuchet MS"/>
              </a:rPr>
              <a:t> </a:t>
            </a:r>
            <a:r>
              <a:rPr sz="1500" dirty="0">
                <a:solidFill>
                  <a:srgbClr val="FFFFFF"/>
                </a:solidFill>
                <a:latin typeface="Trebuchet MS"/>
                <a:cs typeface="Trebuchet MS"/>
              </a:rPr>
              <a:t>v</a:t>
            </a:r>
            <a:r>
              <a:rPr sz="1500" spc="-20" dirty="0">
                <a:solidFill>
                  <a:srgbClr val="FFFFFF"/>
                </a:solidFill>
                <a:latin typeface="Trebuchet MS"/>
                <a:cs typeface="Trebuchet MS"/>
              </a:rPr>
              <a:t> </a:t>
            </a:r>
            <a:r>
              <a:rPr sz="1500" spc="-40" dirty="0">
                <a:solidFill>
                  <a:srgbClr val="FFFFFF"/>
                </a:solidFill>
                <a:latin typeface="Trebuchet MS"/>
                <a:cs typeface="Trebuchet MS"/>
              </a:rPr>
              <a:t>Kernott</a:t>
            </a:r>
            <a:r>
              <a:rPr sz="1500" spc="-15" dirty="0">
                <a:solidFill>
                  <a:srgbClr val="FFFFFF"/>
                </a:solidFill>
                <a:latin typeface="Trebuchet MS"/>
                <a:cs typeface="Trebuchet MS"/>
              </a:rPr>
              <a:t> </a:t>
            </a:r>
            <a:r>
              <a:rPr sz="1500" dirty="0">
                <a:solidFill>
                  <a:srgbClr val="FFFFFF"/>
                </a:solidFill>
                <a:latin typeface="Trebuchet MS"/>
                <a:cs typeface="Trebuchet MS"/>
              </a:rPr>
              <a:t>5</a:t>
            </a:r>
            <a:r>
              <a:rPr sz="1500" spc="-20" dirty="0">
                <a:solidFill>
                  <a:srgbClr val="FFFFFF"/>
                </a:solidFill>
                <a:latin typeface="Trebuchet MS"/>
                <a:cs typeface="Trebuchet MS"/>
              </a:rPr>
              <a:t> </a:t>
            </a:r>
            <a:r>
              <a:rPr sz="1500" dirty="0">
                <a:solidFill>
                  <a:srgbClr val="FFFFFF"/>
                </a:solidFill>
                <a:latin typeface="Trebuchet MS"/>
                <a:cs typeface="Trebuchet MS"/>
              </a:rPr>
              <a:t>Conv.</a:t>
            </a:r>
            <a:r>
              <a:rPr sz="1500" spc="-15" dirty="0">
                <a:solidFill>
                  <a:srgbClr val="FFFFFF"/>
                </a:solidFill>
                <a:latin typeface="Trebuchet MS"/>
                <a:cs typeface="Trebuchet MS"/>
              </a:rPr>
              <a:t> </a:t>
            </a:r>
            <a:r>
              <a:rPr sz="1500" spc="-25" dirty="0">
                <a:solidFill>
                  <a:srgbClr val="FFFFFF"/>
                </a:solidFill>
                <a:latin typeface="Trebuchet MS"/>
                <a:cs typeface="Trebuchet MS"/>
              </a:rPr>
              <a:t>421 </a:t>
            </a:r>
            <a:r>
              <a:rPr sz="1500" spc="-35" dirty="0">
                <a:solidFill>
                  <a:srgbClr val="FFFFFF"/>
                </a:solidFill>
                <a:latin typeface="Trebuchet MS"/>
                <a:cs typeface="Trebuchet MS"/>
              </a:rPr>
              <a:t>Lees,</a:t>
            </a:r>
            <a:r>
              <a:rPr sz="1500" spc="-30" dirty="0">
                <a:solidFill>
                  <a:srgbClr val="FFFFFF"/>
                </a:solidFill>
                <a:latin typeface="Trebuchet MS"/>
                <a:cs typeface="Trebuchet MS"/>
              </a:rPr>
              <a:t> </a:t>
            </a:r>
            <a:r>
              <a:rPr sz="1500" spc="-160" dirty="0">
                <a:solidFill>
                  <a:srgbClr val="FFFFFF"/>
                </a:solidFill>
                <a:latin typeface="Trebuchet MS"/>
                <a:cs typeface="Trebuchet MS"/>
              </a:rPr>
              <a:t>K</a:t>
            </a:r>
            <a:r>
              <a:rPr sz="1500" spc="10" dirty="0">
                <a:solidFill>
                  <a:srgbClr val="FFFFFF"/>
                </a:solidFill>
                <a:latin typeface="Trebuchet MS"/>
                <a:cs typeface="Trebuchet MS"/>
              </a:rPr>
              <a:t> </a:t>
            </a:r>
            <a:r>
              <a:rPr sz="1500" dirty="0">
                <a:solidFill>
                  <a:srgbClr val="FFFFFF"/>
                </a:solidFill>
                <a:latin typeface="Trebuchet MS"/>
                <a:cs typeface="Trebuchet MS"/>
              </a:rPr>
              <a:t>(2012)</a:t>
            </a:r>
            <a:r>
              <a:rPr sz="1500" spc="-5" dirty="0">
                <a:solidFill>
                  <a:srgbClr val="FFFFFF"/>
                </a:solidFill>
                <a:latin typeface="Trebuchet MS"/>
                <a:cs typeface="Trebuchet MS"/>
              </a:rPr>
              <a:t> </a:t>
            </a:r>
            <a:r>
              <a:rPr sz="1500" dirty="0">
                <a:solidFill>
                  <a:srgbClr val="FFFFFF"/>
                </a:solidFill>
                <a:latin typeface="Trebuchet MS"/>
                <a:cs typeface="Trebuchet MS"/>
              </a:rPr>
              <a:t>Geary</a:t>
            </a:r>
            <a:r>
              <a:rPr sz="1500" spc="-10" dirty="0">
                <a:solidFill>
                  <a:srgbClr val="FFFFFF"/>
                </a:solidFill>
                <a:latin typeface="Trebuchet MS"/>
                <a:cs typeface="Trebuchet MS"/>
              </a:rPr>
              <a:t> </a:t>
            </a:r>
            <a:r>
              <a:rPr sz="1500" dirty="0">
                <a:solidFill>
                  <a:srgbClr val="FFFFFF"/>
                </a:solidFill>
                <a:latin typeface="Trebuchet MS"/>
                <a:cs typeface="Trebuchet MS"/>
              </a:rPr>
              <a:t>v</a:t>
            </a:r>
            <a:r>
              <a:rPr sz="1500" spc="-5" dirty="0">
                <a:solidFill>
                  <a:srgbClr val="FFFFFF"/>
                </a:solidFill>
                <a:latin typeface="Trebuchet MS"/>
                <a:cs typeface="Trebuchet MS"/>
              </a:rPr>
              <a:t> </a:t>
            </a:r>
            <a:r>
              <a:rPr sz="1500" spc="-30" dirty="0">
                <a:solidFill>
                  <a:srgbClr val="FFFFFF"/>
                </a:solidFill>
                <a:latin typeface="Trebuchet MS"/>
                <a:cs typeface="Trebuchet MS"/>
              </a:rPr>
              <a:t>Rankine:</a:t>
            </a:r>
            <a:r>
              <a:rPr sz="1500" spc="-10" dirty="0">
                <a:solidFill>
                  <a:srgbClr val="FFFFFF"/>
                </a:solidFill>
                <a:latin typeface="Trebuchet MS"/>
                <a:cs typeface="Trebuchet MS"/>
              </a:rPr>
              <a:t> money isn't</a:t>
            </a:r>
            <a:r>
              <a:rPr sz="1500" spc="-5" dirty="0">
                <a:solidFill>
                  <a:srgbClr val="FFFFFF"/>
                </a:solidFill>
                <a:latin typeface="Trebuchet MS"/>
                <a:cs typeface="Trebuchet MS"/>
              </a:rPr>
              <a:t> </a:t>
            </a:r>
            <a:r>
              <a:rPr sz="1500" spc="-25" dirty="0">
                <a:solidFill>
                  <a:srgbClr val="FFFFFF"/>
                </a:solidFill>
                <a:latin typeface="Trebuchet MS"/>
                <a:cs typeface="Trebuchet MS"/>
              </a:rPr>
              <a:t>everything</a:t>
            </a:r>
            <a:r>
              <a:rPr sz="1500" spc="-10" dirty="0">
                <a:solidFill>
                  <a:srgbClr val="FFFFFF"/>
                </a:solidFill>
                <a:latin typeface="Trebuchet MS"/>
                <a:cs typeface="Trebuchet MS"/>
              </a:rPr>
              <a:t> </a:t>
            </a:r>
            <a:r>
              <a:rPr sz="1500" dirty="0">
                <a:solidFill>
                  <a:srgbClr val="FFFFFF"/>
                </a:solidFill>
                <a:latin typeface="Trebuchet MS"/>
                <a:cs typeface="Trebuchet MS"/>
              </a:rPr>
              <a:t>5</a:t>
            </a:r>
            <a:r>
              <a:rPr sz="1500" spc="-5" dirty="0">
                <a:solidFill>
                  <a:srgbClr val="FFFFFF"/>
                </a:solidFill>
                <a:latin typeface="Trebuchet MS"/>
                <a:cs typeface="Trebuchet MS"/>
              </a:rPr>
              <a:t> </a:t>
            </a:r>
            <a:r>
              <a:rPr sz="1500" dirty="0">
                <a:solidFill>
                  <a:srgbClr val="FFFFFF"/>
                </a:solidFill>
                <a:latin typeface="Trebuchet MS"/>
                <a:cs typeface="Trebuchet MS"/>
              </a:rPr>
              <a:t>Conv</a:t>
            </a:r>
            <a:r>
              <a:rPr sz="1500" spc="-10" dirty="0">
                <a:solidFill>
                  <a:srgbClr val="FFFFFF"/>
                </a:solidFill>
                <a:latin typeface="Trebuchet MS"/>
                <a:cs typeface="Trebuchet MS"/>
              </a:rPr>
              <a:t> </a:t>
            </a:r>
            <a:r>
              <a:rPr sz="1500" spc="-25" dirty="0">
                <a:solidFill>
                  <a:srgbClr val="FFFFFF"/>
                </a:solidFill>
                <a:latin typeface="Trebuchet MS"/>
                <a:cs typeface="Trebuchet MS"/>
              </a:rPr>
              <a:t>412</a:t>
            </a:r>
            <a:endParaRPr sz="1500">
              <a:latin typeface="Trebuchet MS"/>
              <a:cs typeface="Trebuchet MS"/>
            </a:endParaRPr>
          </a:p>
          <a:p>
            <a:pPr marL="335915" marR="5671185" indent="55244">
              <a:lnSpc>
                <a:spcPct val="166700"/>
              </a:lnSpc>
            </a:pPr>
            <a:r>
              <a:rPr sz="1500" dirty="0">
                <a:solidFill>
                  <a:srgbClr val="FFFFFF"/>
                </a:solidFill>
                <a:latin typeface="Trebuchet MS"/>
                <a:cs typeface="Trebuchet MS"/>
              </a:rPr>
              <a:t>awson,</a:t>
            </a:r>
            <a:r>
              <a:rPr sz="1500" spc="-70" dirty="0">
                <a:solidFill>
                  <a:srgbClr val="FFFFFF"/>
                </a:solidFill>
                <a:latin typeface="Trebuchet MS"/>
                <a:cs typeface="Trebuchet MS"/>
              </a:rPr>
              <a:t> </a:t>
            </a:r>
            <a:r>
              <a:rPr sz="1500" dirty="0">
                <a:solidFill>
                  <a:srgbClr val="FFFFFF"/>
                </a:solidFill>
                <a:latin typeface="Trebuchet MS"/>
                <a:cs typeface="Trebuchet MS"/>
              </a:rPr>
              <a:t>A</a:t>
            </a:r>
            <a:r>
              <a:rPr sz="1500" spc="-30" dirty="0">
                <a:solidFill>
                  <a:srgbClr val="FFFFFF"/>
                </a:solidFill>
                <a:latin typeface="Trebuchet MS"/>
                <a:cs typeface="Trebuchet MS"/>
              </a:rPr>
              <a:t> </a:t>
            </a:r>
            <a:r>
              <a:rPr sz="1500" spc="-75" dirty="0">
                <a:solidFill>
                  <a:srgbClr val="FFFFFF"/>
                </a:solidFill>
                <a:latin typeface="Trebuchet MS"/>
                <a:cs typeface="Trebuchet MS"/>
              </a:rPr>
              <a:t>(1996)</a:t>
            </a:r>
            <a:r>
              <a:rPr sz="1500" spc="-30" dirty="0">
                <a:solidFill>
                  <a:srgbClr val="FFFFFF"/>
                </a:solidFill>
                <a:latin typeface="Trebuchet MS"/>
                <a:cs typeface="Trebuchet MS"/>
              </a:rPr>
              <a:t> </a:t>
            </a:r>
            <a:r>
              <a:rPr sz="1500" spc="-60" dirty="0">
                <a:solidFill>
                  <a:srgbClr val="FFFFFF"/>
                </a:solidFill>
                <a:latin typeface="Trebuchet MS"/>
                <a:cs typeface="Trebuchet MS"/>
              </a:rPr>
              <a:t>The</a:t>
            </a:r>
            <a:r>
              <a:rPr sz="1500" spc="-30" dirty="0">
                <a:solidFill>
                  <a:srgbClr val="FFFFFF"/>
                </a:solidFill>
                <a:latin typeface="Trebuchet MS"/>
                <a:cs typeface="Trebuchet MS"/>
              </a:rPr>
              <a:t> </a:t>
            </a:r>
            <a:r>
              <a:rPr sz="1500" dirty="0">
                <a:solidFill>
                  <a:srgbClr val="FFFFFF"/>
                </a:solidFill>
                <a:latin typeface="Trebuchet MS"/>
                <a:cs typeface="Trebuchet MS"/>
              </a:rPr>
              <a:t>things</a:t>
            </a:r>
            <a:r>
              <a:rPr sz="1500" spc="-30" dirty="0">
                <a:solidFill>
                  <a:srgbClr val="FFFFFF"/>
                </a:solidFill>
                <a:latin typeface="Trebuchet MS"/>
                <a:cs typeface="Trebuchet MS"/>
              </a:rPr>
              <a:t> </a:t>
            </a:r>
            <a:r>
              <a:rPr sz="1500" dirty="0">
                <a:solidFill>
                  <a:srgbClr val="FFFFFF"/>
                </a:solidFill>
                <a:latin typeface="Trebuchet MS"/>
                <a:cs typeface="Trebuchet MS"/>
              </a:rPr>
              <a:t>we</a:t>
            </a:r>
            <a:r>
              <a:rPr sz="1500" spc="-25" dirty="0">
                <a:solidFill>
                  <a:srgbClr val="FFFFFF"/>
                </a:solidFill>
                <a:latin typeface="Trebuchet MS"/>
                <a:cs typeface="Trebuchet MS"/>
              </a:rPr>
              <a:t> </a:t>
            </a:r>
            <a:r>
              <a:rPr sz="1500" dirty="0">
                <a:solidFill>
                  <a:srgbClr val="FFFFFF"/>
                </a:solidFill>
                <a:latin typeface="Trebuchet MS"/>
                <a:cs typeface="Trebuchet MS"/>
              </a:rPr>
              <a:t>do</a:t>
            </a:r>
            <a:r>
              <a:rPr sz="1500" spc="-30" dirty="0">
                <a:solidFill>
                  <a:srgbClr val="FFFFFF"/>
                </a:solidFill>
                <a:latin typeface="Trebuchet MS"/>
                <a:cs typeface="Trebuchet MS"/>
              </a:rPr>
              <a:t> </a:t>
            </a:r>
            <a:r>
              <a:rPr sz="1500" dirty="0">
                <a:solidFill>
                  <a:srgbClr val="FFFFFF"/>
                </a:solidFill>
                <a:latin typeface="Trebuchet MS"/>
                <a:cs typeface="Trebuchet MS"/>
              </a:rPr>
              <a:t>for</a:t>
            </a:r>
            <a:r>
              <a:rPr sz="1500" spc="-30" dirty="0">
                <a:solidFill>
                  <a:srgbClr val="FFFFFF"/>
                </a:solidFill>
                <a:latin typeface="Trebuchet MS"/>
                <a:cs typeface="Trebuchet MS"/>
              </a:rPr>
              <a:t> love: </a:t>
            </a:r>
            <a:r>
              <a:rPr sz="1500" spc="-25" dirty="0">
                <a:solidFill>
                  <a:srgbClr val="FFFFFF"/>
                </a:solidFill>
                <a:latin typeface="Trebuchet MS"/>
                <a:cs typeface="Trebuchet MS"/>
              </a:rPr>
              <a:t>detrimental</a:t>
            </a:r>
            <a:r>
              <a:rPr sz="1500" spc="-30" dirty="0">
                <a:solidFill>
                  <a:srgbClr val="FFFFFF"/>
                </a:solidFill>
                <a:latin typeface="Trebuchet MS"/>
                <a:cs typeface="Trebuchet MS"/>
              </a:rPr>
              <a:t> </a:t>
            </a:r>
            <a:r>
              <a:rPr sz="1500" dirty="0">
                <a:solidFill>
                  <a:srgbClr val="FFFFFF"/>
                </a:solidFill>
                <a:latin typeface="Trebuchet MS"/>
                <a:cs typeface="Trebuchet MS"/>
              </a:rPr>
              <a:t>reliance</a:t>
            </a:r>
            <a:r>
              <a:rPr sz="1500" spc="-30" dirty="0">
                <a:solidFill>
                  <a:srgbClr val="FFFFFF"/>
                </a:solidFill>
                <a:latin typeface="Trebuchet MS"/>
                <a:cs typeface="Trebuchet MS"/>
              </a:rPr>
              <a:t> </a:t>
            </a:r>
            <a:r>
              <a:rPr sz="1500" dirty="0">
                <a:solidFill>
                  <a:srgbClr val="FFFFFF"/>
                </a:solidFill>
                <a:latin typeface="Trebuchet MS"/>
                <a:cs typeface="Trebuchet MS"/>
              </a:rPr>
              <a:t>in</a:t>
            </a:r>
            <a:r>
              <a:rPr sz="1500" spc="-30" dirty="0">
                <a:solidFill>
                  <a:srgbClr val="FFFFFF"/>
                </a:solidFill>
                <a:latin typeface="Trebuchet MS"/>
                <a:cs typeface="Trebuchet MS"/>
              </a:rPr>
              <a:t> </a:t>
            </a:r>
            <a:r>
              <a:rPr sz="1500" dirty="0">
                <a:solidFill>
                  <a:srgbClr val="FFFFFF"/>
                </a:solidFill>
                <a:latin typeface="Trebuchet MS"/>
                <a:cs typeface="Trebuchet MS"/>
              </a:rPr>
              <a:t>the</a:t>
            </a:r>
            <a:r>
              <a:rPr sz="1500" spc="-25" dirty="0">
                <a:solidFill>
                  <a:srgbClr val="FFFFFF"/>
                </a:solidFill>
                <a:latin typeface="Trebuchet MS"/>
                <a:cs typeface="Trebuchet MS"/>
              </a:rPr>
              <a:t> family</a:t>
            </a:r>
            <a:r>
              <a:rPr sz="1500" spc="-30" dirty="0">
                <a:solidFill>
                  <a:srgbClr val="FFFFFF"/>
                </a:solidFill>
                <a:latin typeface="Trebuchet MS"/>
                <a:cs typeface="Trebuchet MS"/>
              </a:rPr>
              <a:t> </a:t>
            </a:r>
            <a:r>
              <a:rPr sz="1500" dirty="0">
                <a:solidFill>
                  <a:srgbClr val="FFFFFF"/>
                </a:solidFill>
                <a:latin typeface="Trebuchet MS"/>
                <a:cs typeface="Trebuchet MS"/>
              </a:rPr>
              <a:t>home</a:t>
            </a:r>
            <a:r>
              <a:rPr sz="1500" spc="-30" dirty="0">
                <a:solidFill>
                  <a:srgbClr val="FFFFFF"/>
                </a:solidFill>
                <a:latin typeface="Trebuchet MS"/>
                <a:cs typeface="Trebuchet MS"/>
              </a:rPr>
              <a:t> </a:t>
            </a:r>
            <a:r>
              <a:rPr sz="1500" spc="-180" dirty="0">
                <a:solidFill>
                  <a:srgbClr val="FFFFFF"/>
                </a:solidFill>
                <a:latin typeface="Trebuchet MS"/>
                <a:cs typeface="Trebuchet MS"/>
              </a:rPr>
              <a:t>16</a:t>
            </a:r>
            <a:r>
              <a:rPr sz="1500" spc="10" dirty="0">
                <a:solidFill>
                  <a:srgbClr val="FFFFFF"/>
                </a:solidFill>
                <a:latin typeface="Trebuchet MS"/>
                <a:cs typeface="Trebuchet MS"/>
              </a:rPr>
              <a:t> </a:t>
            </a:r>
            <a:r>
              <a:rPr sz="1500" dirty="0">
                <a:solidFill>
                  <a:srgbClr val="FFFFFF"/>
                </a:solidFill>
                <a:latin typeface="Trebuchet MS"/>
                <a:cs typeface="Trebuchet MS"/>
              </a:rPr>
              <a:t>Legal</a:t>
            </a:r>
            <a:r>
              <a:rPr sz="1500" spc="-30" dirty="0">
                <a:solidFill>
                  <a:srgbClr val="FFFFFF"/>
                </a:solidFill>
                <a:latin typeface="Trebuchet MS"/>
                <a:cs typeface="Trebuchet MS"/>
              </a:rPr>
              <a:t> </a:t>
            </a:r>
            <a:r>
              <a:rPr sz="1500" dirty="0">
                <a:solidFill>
                  <a:srgbClr val="FFFFFF"/>
                </a:solidFill>
                <a:latin typeface="Trebuchet MS"/>
                <a:cs typeface="Trebuchet MS"/>
              </a:rPr>
              <a:t>Studies</a:t>
            </a:r>
            <a:r>
              <a:rPr sz="1500" spc="-30" dirty="0">
                <a:solidFill>
                  <a:srgbClr val="FFFFFF"/>
                </a:solidFill>
                <a:latin typeface="Trebuchet MS"/>
                <a:cs typeface="Trebuchet MS"/>
              </a:rPr>
              <a:t> </a:t>
            </a:r>
            <a:r>
              <a:rPr sz="1500" spc="-25" dirty="0">
                <a:solidFill>
                  <a:srgbClr val="FFFFFF"/>
                </a:solidFill>
                <a:latin typeface="Trebuchet MS"/>
                <a:cs typeface="Trebuchet MS"/>
              </a:rPr>
              <a:t>218</a:t>
            </a:r>
            <a:r>
              <a:rPr sz="1500" spc="-30" dirty="0">
                <a:solidFill>
                  <a:srgbClr val="FFFFFF"/>
                </a:solidFill>
                <a:latin typeface="Trebuchet MS"/>
                <a:cs typeface="Trebuchet MS"/>
              </a:rPr>
              <a:t> </a:t>
            </a:r>
            <a:r>
              <a:rPr sz="1500" dirty="0">
                <a:solidFill>
                  <a:srgbClr val="FFFFFF"/>
                </a:solidFill>
                <a:latin typeface="Trebuchet MS"/>
                <a:cs typeface="Trebuchet MS"/>
              </a:rPr>
              <a:t>at</a:t>
            </a:r>
            <a:r>
              <a:rPr sz="1500" spc="-30" dirty="0">
                <a:solidFill>
                  <a:srgbClr val="FFFFFF"/>
                </a:solidFill>
                <a:latin typeface="Trebuchet MS"/>
                <a:cs typeface="Trebuchet MS"/>
              </a:rPr>
              <a:t> </a:t>
            </a:r>
            <a:r>
              <a:rPr sz="1500" spc="120" dirty="0">
                <a:solidFill>
                  <a:srgbClr val="FFFFFF"/>
                </a:solidFill>
                <a:latin typeface="Trebuchet MS"/>
                <a:cs typeface="Trebuchet MS"/>
              </a:rPr>
              <a:t>224 </a:t>
            </a:r>
            <a:r>
              <a:rPr sz="1500" dirty="0">
                <a:solidFill>
                  <a:srgbClr val="FFFFFF"/>
                </a:solidFill>
                <a:latin typeface="Trebuchet MS"/>
                <a:cs typeface="Trebuchet MS"/>
              </a:rPr>
              <a:t>Mee,</a:t>
            </a:r>
            <a:r>
              <a:rPr sz="1500" spc="-70" dirty="0">
                <a:solidFill>
                  <a:srgbClr val="FFFFFF"/>
                </a:solidFill>
                <a:latin typeface="Trebuchet MS"/>
                <a:cs typeface="Trebuchet MS"/>
              </a:rPr>
              <a:t> </a:t>
            </a:r>
            <a:r>
              <a:rPr sz="1500" spc="-180" dirty="0">
                <a:solidFill>
                  <a:srgbClr val="FFFFFF"/>
                </a:solidFill>
                <a:latin typeface="Trebuchet MS"/>
                <a:cs typeface="Trebuchet MS"/>
              </a:rPr>
              <a:t>J</a:t>
            </a:r>
            <a:r>
              <a:rPr sz="1500" spc="10" dirty="0">
                <a:solidFill>
                  <a:srgbClr val="FFFFFF"/>
                </a:solidFill>
                <a:latin typeface="Trebuchet MS"/>
                <a:cs typeface="Trebuchet MS"/>
              </a:rPr>
              <a:t> </a:t>
            </a:r>
            <a:r>
              <a:rPr sz="1500" dirty="0">
                <a:solidFill>
                  <a:srgbClr val="FFFFFF"/>
                </a:solidFill>
                <a:latin typeface="Trebuchet MS"/>
                <a:cs typeface="Trebuchet MS"/>
              </a:rPr>
              <a:t>(2012)</a:t>
            </a:r>
            <a:r>
              <a:rPr sz="1500" spc="-25" dirty="0">
                <a:solidFill>
                  <a:srgbClr val="FFFFFF"/>
                </a:solidFill>
                <a:latin typeface="Trebuchet MS"/>
                <a:cs typeface="Trebuchet MS"/>
              </a:rPr>
              <a:t> </a:t>
            </a:r>
            <a:r>
              <a:rPr sz="1500" dirty="0">
                <a:solidFill>
                  <a:srgbClr val="FFFFFF"/>
                </a:solidFill>
                <a:latin typeface="Trebuchet MS"/>
                <a:cs typeface="Trebuchet MS"/>
              </a:rPr>
              <a:t>Jones</a:t>
            </a:r>
            <a:r>
              <a:rPr sz="1500" spc="-30" dirty="0">
                <a:solidFill>
                  <a:srgbClr val="FFFFFF"/>
                </a:solidFill>
                <a:latin typeface="Trebuchet MS"/>
                <a:cs typeface="Trebuchet MS"/>
              </a:rPr>
              <a:t> </a:t>
            </a:r>
            <a:r>
              <a:rPr sz="1500" dirty="0">
                <a:solidFill>
                  <a:srgbClr val="FFFFFF"/>
                </a:solidFill>
                <a:latin typeface="Trebuchet MS"/>
                <a:cs typeface="Trebuchet MS"/>
              </a:rPr>
              <a:t>v</a:t>
            </a:r>
            <a:r>
              <a:rPr sz="1500" spc="-25" dirty="0">
                <a:solidFill>
                  <a:srgbClr val="FFFFFF"/>
                </a:solidFill>
                <a:latin typeface="Trebuchet MS"/>
                <a:cs typeface="Trebuchet MS"/>
              </a:rPr>
              <a:t> </a:t>
            </a:r>
            <a:r>
              <a:rPr sz="1500" spc="-60" dirty="0">
                <a:solidFill>
                  <a:srgbClr val="FFFFFF"/>
                </a:solidFill>
                <a:latin typeface="Trebuchet MS"/>
                <a:cs typeface="Trebuchet MS"/>
              </a:rPr>
              <a:t>Kernott:</a:t>
            </a:r>
            <a:r>
              <a:rPr sz="1500" spc="-30" dirty="0">
                <a:solidFill>
                  <a:srgbClr val="FFFFFF"/>
                </a:solidFill>
                <a:latin typeface="Trebuchet MS"/>
                <a:cs typeface="Trebuchet MS"/>
              </a:rPr>
              <a:t> </a:t>
            </a:r>
            <a:r>
              <a:rPr sz="1500" spc="-20" dirty="0">
                <a:solidFill>
                  <a:srgbClr val="FFFFFF"/>
                </a:solidFill>
                <a:latin typeface="Trebuchet MS"/>
                <a:cs typeface="Trebuchet MS"/>
              </a:rPr>
              <a:t>inferring</a:t>
            </a:r>
            <a:r>
              <a:rPr sz="1500" spc="-25" dirty="0">
                <a:solidFill>
                  <a:srgbClr val="FFFFFF"/>
                </a:solidFill>
                <a:latin typeface="Trebuchet MS"/>
                <a:cs typeface="Trebuchet MS"/>
              </a:rPr>
              <a:t> </a:t>
            </a:r>
            <a:r>
              <a:rPr sz="1500" dirty="0">
                <a:solidFill>
                  <a:srgbClr val="FFFFFF"/>
                </a:solidFill>
                <a:latin typeface="Trebuchet MS"/>
                <a:cs typeface="Trebuchet MS"/>
              </a:rPr>
              <a:t>and</a:t>
            </a:r>
            <a:r>
              <a:rPr sz="1500" spc="-30" dirty="0">
                <a:solidFill>
                  <a:srgbClr val="FFFFFF"/>
                </a:solidFill>
                <a:latin typeface="Trebuchet MS"/>
                <a:cs typeface="Trebuchet MS"/>
              </a:rPr>
              <a:t> </a:t>
            </a:r>
            <a:r>
              <a:rPr sz="1500" spc="-10" dirty="0">
                <a:solidFill>
                  <a:srgbClr val="FFFFFF"/>
                </a:solidFill>
                <a:latin typeface="Trebuchet MS"/>
                <a:cs typeface="Trebuchet MS"/>
              </a:rPr>
              <a:t>imputing</a:t>
            </a:r>
            <a:r>
              <a:rPr sz="1500" spc="-25" dirty="0">
                <a:solidFill>
                  <a:srgbClr val="FFFFFF"/>
                </a:solidFill>
                <a:latin typeface="Trebuchet MS"/>
                <a:cs typeface="Trebuchet MS"/>
              </a:rPr>
              <a:t> </a:t>
            </a:r>
            <a:r>
              <a:rPr sz="1500" spc="-30" dirty="0">
                <a:solidFill>
                  <a:srgbClr val="FFFFFF"/>
                </a:solidFill>
                <a:latin typeface="Trebuchet MS"/>
                <a:cs typeface="Trebuchet MS"/>
              </a:rPr>
              <a:t>intention </a:t>
            </a:r>
            <a:r>
              <a:rPr sz="1500" dirty="0">
                <a:solidFill>
                  <a:srgbClr val="FFFFFF"/>
                </a:solidFill>
                <a:latin typeface="Trebuchet MS"/>
                <a:cs typeface="Trebuchet MS"/>
              </a:rPr>
              <a:t>in</a:t>
            </a:r>
            <a:r>
              <a:rPr sz="1500" spc="-25" dirty="0">
                <a:solidFill>
                  <a:srgbClr val="FFFFFF"/>
                </a:solidFill>
                <a:latin typeface="Trebuchet MS"/>
                <a:cs typeface="Trebuchet MS"/>
              </a:rPr>
              <a:t> </a:t>
            </a:r>
            <a:r>
              <a:rPr sz="1500" dirty="0">
                <a:solidFill>
                  <a:srgbClr val="FFFFFF"/>
                </a:solidFill>
                <a:latin typeface="Trebuchet MS"/>
                <a:cs typeface="Trebuchet MS"/>
              </a:rPr>
              <a:t>Essex</a:t>
            </a:r>
            <a:r>
              <a:rPr sz="1500" spc="-30" dirty="0">
                <a:solidFill>
                  <a:srgbClr val="FFFFFF"/>
                </a:solidFill>
                <a:latin typeface="Trebuchet MS"/>
                <a:cs typeface="Trebuchet MS"/>
              </a:rPr>
              <a:t> </a:t>
            </a:r>
            <a:r>
              <a:rPr sz="1500" spc="50" dirty="0">
                <a:solidFill>
                  <a:srgbClr val="FFFFFF"/>
                </a:solidFill>
                <a:latin typeface="Trebuchet MS"/>
                <a:cs typeface="Trebuchet MS"/>
              </a:rPr>
              <a:t>CONVPL</a:t>
            </a:r>
            <a:r>
              <a:rPr sz="1500" spc="-25" dirty="0">
                <a:solidFill>
                  <a:srgbClr val="FFFFFF"/>
                </a:solidFill>
                <a:latin typeface="Trebuchet MS"/>
                <a:cs typeface="Trebuchet MS"/>
              </a:rPr>
              <a:t> 167</a:t>
            </a:r>
            <a:endParaRPr sz="1500">
              <a:latin typeface="Trebuchet MS"/>
              <a:cs typeface="Trebuchet MS"/>
            </a:endParaRPr>
          </a:p>
          <a:p>
            <a:pPr marL="335915" marR="39370">
              <a:lnSpc>
                <a:spcPct val="166700"/>
              </a:lnSpc>
            </a:pPr>
            <a:r>
              <a:rPr sz="1500" spc="95" dirty="0">
                <a:solidFill>
                  <a:srgbClr val="FFFFFF"/>
                </a:solidFill>
                <a:latin typeface="Trebuchet MS"/>
                <a:cs typeface="Trebuchet MS"/>
              </a:rPr>
              <a:t>ONS</a:t>
            </a:r>
            <a:r>
              <a:rPr sz="1500" spc="25" dirty="0">
                <a:solidFill>
                  <a:srgbClr val="FFFFFF"/>
                </a:solidFill>
                <a:latin typeface="Trebuchet MS"/>
                <a:cs typeface="Trebuchet MS"/>
              </a:rPr>
              <a:t> </a:t>
            </a:r>
            <a:r>
              <a:rPr sz="1500" dirty="0">
                <a:solidFill>
                  <a:srgbClr val="FFFFFF"/>
                </a:solidFill>
                <a:latin typeface="Trebuchet MS"/>
                <a:cs typeface="Trebuchet MS"/>
              </a:rPr>
              <a:t>(2023)</a:t>
            </a:r>
            <a:r>
              <a:rPr sz="1500" spc="25" dirty="0">
                <a:solidFill>
                  <a:srgbClr val="FFFFFF"/>
                </a:solidFill>
                <a:latin typeface="Trebuchet MS"/>
                <a:cs typeface="Trebuchet MS"/>
              </a:rPr>
              <a:t> </a:t>
            </a:r>
            <a:r>
              <a:rPr sz="1500" spc="-10" dirty="0">
                <a:solidFill>
                  <a:srgbClr val="FFFFFF"/>
                </a:solidFill>
                <a:latin typeface="Trebuchet MS"/>
                <a:cs typeface="Trebuchet MS"/>
              </a:rPr>
              <a:t>People’s</a:t>
            </a:r>
            <a:r>
              <a:rPr sz="1500" spc="25" dirty="0">
                <a:solidFill>
                  <a:srgbClr val="FFFFFF"/>
                </a:solidFill>
                <a:latin typeface="Trebuchet MS"/>
                <a:cs typeface="Trebuchet MS"/>
              </a:rPr>
              <a:t> </a:t>
            </a:r>
            <a:r>
              <a:rPr sz="1500" spc="-20" dirty="0">
                <a:solidFill>
                  <a:srgbClr val="FFFFFF"/>
                </a:solidFill>
                <a:latin typeface="Trebuchet MS"/>
                <a:cs typeface="Trebuchet MS"/>
              </a:rPr>
              <a:t>living</a:t>
            </a:r>
            <a:r>
              <a:rPr sz="1500" spc="30" dirty="0">
                <a:solidFill>
                  <a:srgbClr val="FFFFFF"/>
                </a:solidFill>
                <a:latin typeface="Trebuchet MS"/>
                <a:cs typeface="Trebuchet MS"/>
              </a:rPr>
              <a:t> </a:t>
            </a:r>
            <a:r>
              <a:rPr sz="1500" dirty="0">
                <a:solidFill>
                  <a:srgbClr val="FFFFFF"/>
                </a:solidFill>
                <a:latin typeface="Trebuchet MS"/>
                <a:cs typeface="Trebuchet MS"/>
              </a:rPr>
              <a:t>arrangements</a:t>
            </a:r>
            <a:r>
              <a:rPr sz="1500" spc="25" dirty="0">
                <a:solidFill>
                  <a:srgbClr val="FFFFFF"/>
                </a:solidFill>
                <a:latin typeface="Trebuchet MS"/>
                <a:cs typeface="Trebuchet MS"/>
              </a:rPr>
              <a:t> </a:t>
            </a:r>
            <a:r>
              <a:rPr sz="1500" dirty="0">
                <a:solidFill>
                  <a:srgbClr val="FFFFFF"/>
                </a:solidFill>
                <a:latin typeface="Trebuchet MS"/>
                <a:cs typeface="Trebuchet MS"/>
              </a:rPr>
              <a:t>in</a:t>
            </a:r>
            <a:r>
              <a:rPr sz="1500" spc="25" dirty="0">
                <a:solidFill>
                  <a:srgbClr val="FFFFFF"/>
                </a:solidFill>
                <a:latin typeface="Trebuchet MS"/>
                <a:cs typeface="Trebuchet MS"/>
              </a:rPr>
              <a:t> </a:t>
            </a:r>
            <a:r>
              <a:rPr sz="1500" dirty="0">
                <a:solidFill>
                  <a:srgbClr val="FFFFFF"/>
                </a:solidFill>
                <a:latin typeface="Trebuchet MS"/>
                <a:cs typeface="Trebuchet MS"/>
              </a:rPr>
              <a:t>England</a:t>
            </a:r>
            <a:r>
              <a:rPr sz="1500" spc="30" dirty="0">
                <a:solidFill>
                  <a:srgbClr val="FFFFFF"/>
                </a:solidFill>
                <a:latin typeface="Trebuchet MS"/>
                <a:cs typeface="Trebuchet MS"/>
              </a:rPr>
              <a:t> </a:t>
            </a:r>
            <a:r>
              <a:rPr sz="1500" dirty="0">
                <a:solidFill>
                  <a:srgbClr val="FFFFFF"/>
                </a:solidFill>
                <a:latin typeface="Trebuchet MS"/>
                <a:cs typeface="Trebuchet MS"/>
              </a:rPr>
              <a:t>and</a:t>
            </a:r>
            <a:r>
              <a:rPr sz="1500" spc="25" dirty="0">
                <a:solidFill>
                  <a:srgbClr val="FFFFFF"/>
                </a:solidFill>
                <a:latin typeface="Trebuchet MS"/>
                <a:cs typeface="Trebuchet MS"/>
              </a:rPr>
              <a:t> </a:t>
            </a:r>
            <a:r>
              <a:rPr sz="1500" spc="-10" dirty="0">
                <a:solidFill>
                  <a:srgbClr val="FFFFFF"/>
                </a:solidFill>
                <a:latin typeface="Trebuchet MS"/>
                <a:cs typeface="Trebuchet MS"/>
              </a:rPr>
              <a:t>Wales:</a:t>
            </a:r>
            <a:r>
              <a:rPr sz="1500" spc="25" dirty="0">
                <a:solidFill>
                  <a:srgbClr val="FFFFFF"/>
                </a:solidFill>
                <a:latin typeface="Trebuchet MS"/>
                <a:cs typeface="Trebuchet MS"/>
              </a:rPr>
              <a:t> </a:t>
            </a:r>
            <a:r>
              <a:rPr sz="1500" dirty="0">
                <a:solidFill>
                  <a:srgbClr val="FFFFFF"/>
                </a:solidFill>
                <a:latin typeface="Trebuchet MS"/>
                <a:cs typeface="Trebuchet MS"/>
              </a:rPr>
              <a:t>Census</a:t>
            </a:r>
            <a:r>
              <a:rPr sz="1500" spc="30" dirty="0">
                <a:solidFill>
                  <a:srgbClr val="FFFFFF"/>
                </a:solidFill>
                <a:latin typeface="Trebuchet MS"/>
                <a:cs typeface="Trebuchet MS"/>
              </a:rPr>
              <a:t> </a:t>
            </a:r>
            <a:r>
              <a:rPr sz="1500" dirty="0">
                <a:solidFill>
                  <a:srgbClr val="FFFFFF"/>
                </a:solidFill>
                <a:latin typeface="Trebuchet MS"/>
                <a:cs typeface="Trebuchet MS"/>
              </a:rPr>
              <a:t>2021.</a:t>
            </a:r>
            <a:r>
              <a:rPr sz="1500" spc="25" dirty="0">
                <a:solidFill>
                  <a:srgbClr val="FFFFFF"/>
                </a:solidFill>
                <a:latin typeface="Trebuchet MS"/>
                <a:cs typeface="Trebuchet MS"/>
              </a:rPr>
              <a:t> </a:t>
            </a:r>
            <a:r>
              <a:rPr sz="1500" dirty="0">
                <a:solidFill>
                  <a:srgbClr val="FFFFFF"/>
                </a:solidFill>
                <a:latin typeface="Trebuchet MS"/>
                <a:cs typeface="Trebuchet MS"/>
              </a:rPr>
              <a:t>Available</a:t>
            </a:r>
            <a:r>
              <a:rPr sz="1500" spc="25" dirty="0">
                <a:solidFill>
                  <a:srgbClr val="FFFFFF"/>
                </a:solidFill>
                <a:latin typeface="Trebuchet MS"/>
                <a:cs typeface="Trebuchet MS"/>
              </a:rPr>
              <a:t> </a:t>
            </a:r>
            <a:r>
              <a:rPr sz="1500" spc="-25" dirty="0">
                <a:solidFill>
                  <a:srgbClr val="FFFFFF"/>
                </a:solidFill>
                <a:latin typeface="Trebuchet MS"/>
                <a:cs typeface="Trebuchet MS"/>
              </a:rPr>
              <a:t>at: </a:t>
            </a:r>
            <a:r>
              <a:rPr sz="1500" spc="-10" dirty="0">
                <a:solidFill>
                  <a:srgbClr val="FFFFFF"/>
                </a:solidFill>
                <a:latin typeface="Trebuchet MS"/>
                <a:cs typeface="Trebuchet MS"/>
                <a:hlinkClick r:id="rId5"/>
              </a:rPr>
              <a:t>https://www.ons.gov.uk/peoplepopulationandcommunity/householdcharacteristics/homeinternetandsocialmediausage/articles/livingarrangementsofpeopleinenglandandwale</a:t>
            </a:r>
            <a:r>
              <a:rPr sz="1500" spc="500" dirty="0">
                <a:solidFill>
                  <a:srgbClr val="FFFFFF"/>
                </a:solidFill>
                <a:latin typeface="Trebuchet MS"/>
                <a:cs typeface="Trebuchet MS"/>
              </a:rPr>
              <a:t>  </a:t>
            </a:r>
            <a:r>
              <a:rPr sz="1500" dirty="0">
                <a:solidFill>
                  <a:srgbClr val="FFFFFF"/>
                </a:solidFill>
                <a:latin typeface="Trebuchet MS"/>
                <a:cs typeface="Trebuchet MS"/>
              </a:rPr>
              <a:t>s/census2021</a:t>
            </a:r>
            <a:r>
              <a:rPr sz="1500" spc="105" dirty="0">
                <a:solidFill>
                  <a:srgbClr val="FFFFFF"/>
                </a:solidFill>
                <a:latin typeface="Trebuchet MS"/>
                <a:cs typeface="Trebuchet MS"/>
              </a:rPr>
              <a:t> </a:t>
            </a:r>
            <a:r>
              <a:rPr sz="1500" dirty="0">
                <a:solidFill>
                  <a:srgbClr val="FFFFFF"/>
                </a:solidFill>
                <a:latin typeface="Trebuchet MS"/>
                <a:cs typeface="Trebuchet MS"/>
              </a:rPr>
              <a:t>(Accessed:</a:t>
            </a:r>
            <a:r>
              <a:rPr sz="1500" spc="110" dirty="0">
                <a:solidFill>
                  <a:srgbClr val="FFFFFF"/>
                </a:solidFill>
                <a:latin typeface="Trebuchet MS"/>
                <a:cs typeface="Trebuchet MS"/>
              </a:rPr>
              <a:t> </a:t>
            </a:r>
            <a:r>
              <a:rPr sz="1500" spc="-85" dirty="0">
                <a:solidFill>
                  <a:srgbClr val="FFFFFF"/>
                </a:solidFill>
                <a:latin typeface="Trebuchet MS"/>
                <a:cs typeface="Trebuchet MS"/>
              </a:rPr>
              <a:t>21</a:t>
            </a:r>
            <a:r>
              <a:rPr sz="1500" spc="110" dirty="0">
                <a:solidFill>
                  <a:srgbClr val="FFFFFF"/>
                </a:solidFill>
                <a:latin typeface="Trebuchet MS"/>
                <a:cs typeface="Trebuchet MS"/>
              </a:rPr>
              <a:t> </a:t>
            </a:r>
            <a:r>
              <a:rPr sz="1500" dirty="0">
                <a:solidFill>
                  <a:srgbClr val="FFFFFF"/>
                </a:solidFill>
                <a:latin typeface="Trebuchet MS"/>
                <a:cs typeface="Trebuchet MS"/>
              </a:rPr>
              <a:t>May</a:t>
            </a:r>
            <a:r>
              <a:rPr sz="1500" spc="105" dirty="0">
                <a:solidFill>
                  <a:srgbClr val="FFFFFF"/>
                </a:solidFill>
                <a:latin typeface="Trebuchet MS"/>
                <a:cs typeface="Trebuchet MS"/>
              </a:rPr>
              <a:t> </a:t>
            </a:r>
            <a:r>
              <a:rPr sz="1500" spc="-10" dirty="0">
                <a:solidFill>
                  <a:srgbClr val="FFFFFF"/>
                </a:solidFill>
                <a:latin typeface="Trebuchet MS"/>
                <a:cs typeface="Trebuchet MS"/>
              </a:rPr>
              <a:t>2023).</a:t>
            </a:r>
            <a:endParaRPr sz="1500">
              <a:latin typeface="Trebuchet MS"/>
              <a:cs typeface="Trebuchet MS"/>
            </a:endParaRPr>
          </a:p>
          <a:p>
            <a:pPr marL="335915">
              <a:lnSpc>
                <a:spcPct val="100000"/>
              </a:lnSpc>
              <a:spcBef>
                <a:spcPts val="1195"/>
              </a:spcBef>
            </a:pPr>
            <a:r>
              <a:rPr sz="1500" spc="-25" dirty="0">
                <a:solidFill>
                  <a:srgbClr val="FFFFFF"/>
                </a:solidFill>
                <a:latin typeface="Trebuchet MS"/>
                <a:cs typeface="Trebuchet MS"/>
              </a:rPr>
              <a:t>Pawlowski,</a:t>
            </a:r>
            <a:r>
              <a:rPr sz="1500" spc="-40" dirty="0">
                <a:solidFill>
                  <a:srgbClr val="FFFFFF"/>
                </a:solidFill>
                <a:latin typeface="Trebuchet MS"/>
                <a:cs typeface="Trebuchet MS"/>
              </a:rPr>
              <a:t> </a:t>
            </a:r>
            <a:r>
              <a:rPr sz="1500" dirty="0">
                <a:solidFill>
                  <a:srgbClr val="FFFFFF"/>
                </a:solidFill>
                <a:latin typeface="Trebuchet MS"/>
                <a:cs typeface="Trebuchet MS"/>
              </a:rPr>
              <a:t>M.</a:t>
            </a:r>
            <a:r>
              <a:rPr sz="1500" spc="-40" dirty="0">
                <a:solidFill>
                  <a:srgbClr val="FFFFFF"/>
                </a:solidFill>
                <a:latin typeface="Trebuchet MS"/>
                <a:cs typeface="Trebuchet MS"/>
              </a:rPr>
              <a:t> </a:t>
            </a:r>
            <a:r>
              <a:rPr sz="1500" dirty="0">
                <a:solidFill>
                  <a:srgbClr val="FFFFFF"/>
                </a:solidFill>
                <a:latin typeface="Trebuchet MS"/>
                <a:cs typeface="Trebuchet MS"/>
              </a:rPr>
              <a:t>(2012)</a:t>
            </a:r>
            <a:r>
              <a:rPr sz="1500" spc="-35" dirty="0">
                <a:solidFill>
                  <a:srgbClr val="FFFFFF"/>
                </a:solidFill>
                <a:latin typeface="Trebuchet MS"/>
                <a:cs typeface="Trebuchet MS"/>
              </a:rPr>
              <a:t> </a:t>
            </a:r>
            <a:r>
              <a:rPr sz="1500" spc="-10" dirty="0">
                <a:solidFill>
                  <a:srgbClr val="FFFFFF"/>
                </a:solidFill>
                <a:latin typeface="Trebuchet MS"/>
                <a:cs typeface="Trebuchet MS"/>
              </a:rPr>
              <a:t>Imputed</a:t>
            </a:r>
            <a:r>
              <a:rPr sz="1500" spc="-40" dirty="0">
                <a:solidFill>
                  <a:srgbClr val="FFFFFF"/>
                </a:solidFill>
                <a:latin typeface="Trebuchet MS"/>
                <a:cs typeface="Trebuchet MS"/>
              </a:rPr>
              <a:t> </a:t>
            </a:r>
            <a:r>
              <a:rPr sz="1500" spc="-30" dirty="0">
                <a:solidFill>
                  <a:srgbClr val="FFFFFF"/>
                </a:solidFill>
                <a:latin typeface="Trebuchet MS"/>
                <a:cs typeface="Trebuchet MS"/>
              </a:rPr>
              <a:t>Intention</a:t>
            </a:r>
            <a:r>
              <a:rPr sz="1500" spc="-35" dirty="0">
                <a:solidFill>
                  <a:srgbClr val="FFFFFF"/>
                </a:solidFill>
                <a:latin typeface="Trebuchet MS"/>
                <a:cs typeface="Trebuchet MS"/>
              </a:rPr>
              <a:t> </a:t>
            </a:r>
            <a:r>
              <a:rPr sz="1500" dirty="0">
                <a:solidFill>
                  <a:srgbClr val="FFFFFF"/>
                </a:solidFill>
                <a:latin typeface="Trebuchet MS"/>
                <a:cs typeface="Trebuchet MS"/>
              </a:rPr>
              <a:t>and</a:t>
            </a:r>
            <a:r>
              <a:rPr sz="1500" spc="-40" dirty="0">
                <a:solidFill>
                  <a:srgbClr val="FFFFFF"/>
                </a:solidFill>
                <a:latin typeface="Trebuchet MS"/>
                <a:cs typeface="Trebuchet MS"/>
              </a:rPr>
              <a:t> </a:t>
            </a:r>
            <a:r>
              <a:rPr sz="1500" spc="-55" dirty="0">
                <a:solidFill>
                  <a:srgbClr val="FFFFFF"/>
                </a:solidFill>
                <a:latin typeface="Trebuchet MS"/>
                <a:cs typeface="Trebuchet MS"/>
              </a:rPr>
              <a:t>joint</a:t>
            </a:r>
            <a:r>
              <a:rPr sz="1500" spc="-40" dirty="0">
                <a:solidFill>
                  <a:srgbClr val="FFFFFF"/>
                </a:solidFill>
                <a:latin typeface="Trebuchet MS"/>
                <a:cs typeface="Trebuchet MS"/>
              </a:rPr>
              <a:t> </a:t>
            </a:r>
            <a:r>
              <a:rPr sz="1500" dirty="0">
                <a:solidFill>
                  <a:srgbClr val="FFFFFF"/>
                </a:solidFill>
                <a:latin typeface="Trebuchet MS"/>
                <a:cs typeface="Trebuchet MS"/>
              </a:rPr>
              <a:t>ownership</a:t>
            </a:r>
            <a:r>
              <a:rPr sz="1500" spc="-35" dirty="0">
                <a:solidFill>
                  <a:srgbClr val="FFFFFF"/>
                </a:solidFill>
                <a:latin typeface="Trebuchet MS"/>
                <a:cs typeface="Trebuchet MS"/>
              </a:rPr>
              <a:t> </a:t>
            </a:r>
            <a:r>
              <a:rPr sz="1500" dirty="0">
                <a:solidFill>
                  <a:srgbClr val="FFFFFF"/>
                </a:solidFill>
                <a:latin typeface="Trebuchet MS"/>
                <a:cs typeface="Trebuchet MS"/>
              </a:rPr>
              <a:t>–</a:t>
            </a:r>
            <a:r>
              <a:rPr sz="1500" spc="-40" dirty="0">
                <a:solidFill>
                  <a:srgbClr val="FFFFFF"/>
                </a:solidFill>
                <a:latin typeface="Trebuchet MS"/>
                <a:cs typeface="Trebuchet MS"/>
              </a:rPr>
              <a:t> </a:t>
            </a:r>
            <a:r>
              <a:rPr sz="1500" spc="60" dirty="0">
                <a:solidFill>
                  <a:srgbClr val="FFFFFF"/>
                </a:solidFill>
                <a:latin typeface="Trebuchet MS"/>
                <a:cs typeface="Trebuchet MS"/>
              </a:rPr>
              <a:t>a</a:t>
            </a:r>
            <a:r>
              <a:rPr sz="1500" spc="-35" dirty="0">
                <a:solidFill>
                  <a:srgbClr val="FFFFFF"/>
                </a:solidFill>
                <a:latin typeface="Trebuchet MS"/>
                <a:cs typeface="Trebuchet MS"/>
              </a:rPr>
              <a:t> </a:t>
            </a:r>
            <a:r>
              <a:rPr sz="1500" spc="-45" dirty="0">
                <a:solidFill>
                  <a:srgbClr val="FFFFFF"/>
                </a:solidFill>
                <a:latin typeface="Trebuchet MS"/>
                <a:cs typeface="Trebuchet MS"/>
              </a:rPr>
              <a:t>return</a:t>
            </a:r>
            <a:r>
              <a:rPr sz="1500" spc="-40" dirty="0">
                <a:solidFill>
                  <a:srgbClr val="FFFFFF"/>
                </a:solidFill>
                <a:latin typeface="Trebuchet MS"/>
                <a:cs typeface="Trebuchet MS"/>
              </a:rPr>
              <a:t> </a:t>
            </a:r>
            <a:r>
              <a:rPr sz="1500" dirty="0">
                <a:solidFill>
                  <a:srgbClr val="FFFFFF"/>
                </a:solidFill>
                <a:latin typeface="Trebuchet MS"/>
                <a:cs typeface="Trebuchet MS"/>
              </a:rPr>
              <a:t>to</a:t>
            </a:r>
            <a:r>
              <a:rPr sz="1500" spc="-35" dirty="0">
                <a:solidFill>
                  <a:srgbClr val="FFFFFF"/>
                </a:solidFill>
                <a:latin typeface="Trebuchet MS"/>
                <a:cs typeface="Trebuchet MS"/>
              </a:rPr>
              <a:t> </a:t>
            </a:r>
            <a:r>
              <a:rPr sz="1500" dirty="0">
                <a:solidFill>
                  <a:srgbClr val="FFFFFF"/>
                </a:solidFill>
                <a:latin typeface="Trebuchet MS"/>
                <a:cs typeface="Trebuchet MS"/>
              </a:rPr>
              <a:t>common</a:t>
            </a:r>
            <a:r>
              <a:rPr sz="1500" spc="-40" dirty="0">
                <a:solidFill>
                  <a:srgbClr val="FFFFFF"/>
                </a:solidFill>
                <a:latin typeface="Trebuchet MS"/>
                <a:cs typeface="Trebuchet MS"/>
              </a:rPr>
              <a:t> </a:t>
            </a:r>
            <a:r>
              <a:rPr sz="1500" dirty="0">
                <a:solidFill>
                  <a:srgbClr val="FFFFFF"/>
                </a:solidFill>
                <a:latin typeface="Trebuchet MS"/>
                <a:cs typeface="Trebuchet MS"/>
              </a:rPr>
              <a:t>sense:</a:t>
            </a:r>
            <a:r>
              <a:rPr sz="1500" spc="-40" dirty="0">
                <a:solidFill>
                  <a:srgbClr val="FFFFFF"/>
                </a:solidFill>
                <a:latin typeface="Trebuchet MS"/>
                <a:cs typeface="Trebuchet MS"/>
              </a:rPr>
              <a:t> </a:t>
            </a:r>
            <a:r>
              <a:rPr sz="1500" dirty="0">
                <a:solidFill>
                  <a:srgbClr val="FFFFFF"/>
                </a:solidFill>
                <a:latin typeface="Trebuchet MS"/>
                <a:cs typeface="Trebuchet MS"/>
              </a:rPr>
              <a:t>Jones</a:t>
            </a:r>
            <a:r>
              <a:rPr sz="1500" spc="-35" dirty="0">
                <a:solidFill>
                  <a:srgbClr val="FFFFFF"/>
                </a:solidFill>
                <a:latin typeface="Trebuchet MS"/>
                <a:cs typeface="Trebuchet MS"/>
              </a:rPr>
              <a:t> </a:t>
            </a:r>
            <a:r>
              <a:rPr sz="1500" dirty="0">
                <a:solidFill>
                  <a:srgbClr val="FFFFFF"/>
                </a:solidFill>
                <a:latin typeface="Trebuchet MS"/>
                <a:cs typeface="Trebuchet MS"/>
              </a:rPr>
              <a:t>v</a:t>
            </a:r>
            <a:r>
              <a:rPr sz="1500" spc="-40" dirty="0">
                <a:solidFill>
                  <a:srgbClr val="FFFFFF"/>
                </a:solidFill>
                <a:latin typeface="Trebuchet MS"/>
                <a:cs typeface="Trebuchet MS"/>
              </a:rPr>
              <a:t> Kernott</a:t>
            </a:r>
            <a:r>
              <a:rPr sz="1500" spc="-35" dirty="0">
                <a:solidFill>
                  <a:srgbClr val="FFFFFF"/>
                </a:solidFill>
                <a:latin typeface="Trebuchet MS"/>
                <a:cs typeface="Trebuchet MS"/>
              </a:rPr>
              <a:t> </a:t>
            </a:r>
            <a:r>
              <a:rPr sz="1500" spc="50" dirty="0">
                <a:solidFill>
                  <a:srgbClr val="FFFFFF"/>
                </a:solidFill>
                <a:latin typeface="Trebuchet MS"/>
                <a:cs typeface="Trebuchet MS"/>
              </a:rPr>
              <a:t>CONVPL</a:t>
            </a:r>
            <a:r>
              <a:rPr sz="1500" spc="-40" dirty="0">
                <a:solidFill>
                  <a:srgbClr val="FFFFFF"/>
                </a:solidFill>
                <a:latin typeface="Trebuchet MS"/>
                <a:cs typeface="Trebuchet MS"/>
              </a:rPr>
              <a:t> </a:t>
            </a:r>
            <a:r>
              <a:rPr sz="1500" spc="-25" dirty="0">
                <a:solidFill>
                  <a:srgbClr val="FFFFFF"/>
                </a:solidFill>
                <a:latin typeface="Trebuchet MS"/>
                <a:cs typeface="Trebuchet MS"/>
              </a:rPr>
              <a:t>149</a:t>
            </a:r>
            <a:endParaRPr sz="1500">
              <a:latin typeface="Trebuchet MS"/>
              <a:cs typeface="Trebuchet MS"/>
            </a:endParaRPr>
          </a:p>
          <a:p>
            <a:pPr marL="335915" marR="277495">
              <a:lnSpc>
                <a:spcPct val="166700"/>
              </a:lnSpc>
            </a:pPr>
            <a:r>
              <a:rPr sz="1500" dirty="0">
                <a:solidFill>
                  <a:srgbClr val="FFFFFF"/>
                </a:solidFill>
                <a:latin typeface="Trebuchet MS"/>
                <a:cs typeface="Trebuchet MS"/>
              </a:rPr>
              <a:t>Sloan,</a:t>
            </a:r>
            <a:r>
              <a:rPr sz="1500" spc="-5" dirty="0">
                <a:solidFill>
                  <a:srgbClr val="FFFFFF"/>
                </a:solidFill>
                <a:latin typeface="Trebuchet MS"/>
                <a:cs typeface="Trebuchet MS"/>
              </a:rPr>
              <a:t> </a:t>
            </a:r>
            <a:r>
              <a:rPr sz="1500" dirty="0">
                <a:solidFill>
                  <a:srgbClr val="FFFFFF"/>
                </a:solidFill>
                <a:latin typeface="Trebuchet MS"/>
                <a:cs typeface="Trebuchet MS"/>
              </a:rPr>
              <a:t>B (2014) Keeping</a:t>
            </a:r>
            <a:r>
              <a:rPr sz="1500" spc="-5" dirty="0">
                <a:solidFill>
                  <a:srgbClr val="FFFFFF"/>
                </a:solidFill>
                <a:latin typeface="Trebuchet MS"/>
                <a:cs typeface="Trebuchet MS"/>
              </a:rPr>
              <a:t> </a:t>
            </a:r>
            <a:r>
              <a:rPr sz="1500" dirty="0">
                <a:solidFill>
                  <a:srgbClr val="FFFFFF"/>
                </a:solidFill>
                <a:latin typeface="Trebuchet MS"/>
                <a:cs typeface="Trebuchet MS"/>
              </a:rPr>
              <a:t>up </a:t>
            </a:r>
            <a:r>
              <a:rPr sz="1500" spc="-30" dirty="0">
                <a:solidFill>
                  <a:srgbClr val="FFFFFF"/>
                </a:solidFill>
                <a:latin typeface="Trebuchet MS"/>
                <a:cs typeface="Trebuchet MS"/>
              </a:rPr>
              <a:t>with</a:t>
            </a:r>
            <a:r>
              <a:rPr sz="1500" dirty="0">
                <a:solidFill>
                  <a:srgbClr val="FFFFFF"/>
                </a:solidFill>
                <a:latin typeface="Trebuchet MS"/>
                <a:cs typeface="Trebuchet MS"/>
              </a:rPr>
              <a:t> the</a:t>
            </a:r>
            <a:r>
              <a:rPr sz="1500" spc="-5" dirty="0">
                <a:solidFill>
                  <a:srgbClr val="FFFFFF"/>
                </a:solidFill>
                <a:latin typeface="Trebuchet MS"/>
                <a:cs typeface="Trebuchet MS"/>
              </a:rPr>
              <a:t> </a:t>
            </a:r>
            <a:r>
              <a:rPr sz="1500" dirty="0">
                <a:solidFill>
                  <a:srgbClr val="FFFFFF"/>
                </a:solidFill>
                <a:latin typeface="Trebuchet MS"/>
                <a:cs typeface="Trebuchet MS"/>
              </a:rPr>
              <a:t>Jones case: establishing</a:t>
            </a:r>
            <a:r>
              <a:rPr sz="1500" spc="-5" dirty="0">
                <a:solidFill>
                  <a:srgbClr val="FFFFFF"/>
                </a:solidFill>
                <a:latin typeface="Trebuchet MS"/>
                <a:cs typeface="Trebuchet MS"/>
              </a:rPr>
              <a:t> </a:t>
            </a:r>
            <a:r>
              <a:rPr sz="1500" spc="-20" dirty="0">
                <a:solidFill>
                  <a:srgbClr val="FFFFFF"/>
                </a:solidFill>
                <a:latin typeface="Trebuchet MS"/>
                <a:cs typeface="Trebuchet MS"/>
              </a:rPr>
              <a:t>constructive</a:t>
            </a:r>
            <a:r>
              <a:rPr sz="1500" dirty="0">
                <a:solidFill>
                  <a:srgbClr val="FFFFFF"/>
                </a:solidFill>
                <a:latin typeface="Trebuchet MS"/>
                <a:cs typeface="Trebuchet MS"/>
              </a:rPr>
              <a:t> </a:t>
            </a:r>
            <a:r>
              <a:rPr sz="1500" spc="-35" dirty="0">
                <a:solidFill>
                  <a:srgbClr val="FFFFFF"/>
                </a:solidFill>
                <a:latin typeface="Trebuchet MS"/>
                <a:cs typeface="Trebuchet MS"/>
              </a:rPr>
              <a:t>trusts</a:t>
            </a:r>
            <a:r>
              <a:rPr sz="1500" dirty="0">
                <a:solidFill>
                  <a:srgbClr val="FFFFFF"/>
                </a:solidFill>
                <a:latin typeface="Trebuchet MS"/>
                <a:cs typeface="Trebuchet MS"/>
              </a:rPr>
              <a:t> in</a:t>
            </a:r>
            <a:r>
              <a:rPr sz="1500" spc="-5" dirty="0">
                <a:solidFill>
                  <a:srgbClr val="FFFFFF"/>
                </a:solidFill>
                <a:latin typeface="Trebuchet MS"/>
                <a:cs typeface="Trebuchet MS"/>
              </a:rPr>
              <a:t> </a:t>
            </a:r>
            <a:r>
              <a:rPr sz="1500" spc="-30" dirty="0">
                <a:solidFill>
                  <a:srgbClr val="FFFFFF"/>
                </a:solidFill>
                <a:latin typeface="Trebuchet MS"/>
                <a:cs typeface="Trebuchet MS"/>
              </a:rPr>
              <a:t>‘sole</a:t>
            </a:r>
            <a:r>
              <a:rPr sz="1500" dirty="0">
                <a:solidFill>
                  <a:srgbClr val="FFFFFF"/>
                </a:solidFill>
                <a:latin typeface="Trebuchet MS"/>
                <a:cs typeface="Trebuchet MS"/>
              </a:rPr>
              <a:t> legal </a:t>
            </a:r>
            <a:r>
              <a:rPr sz="1500" spc="-35" dirty="0">
                <a:solidFill>
                  <a:srgbClr val="FFFFFF"/>
                </a:solidFill>
                <a:latin typeface="Trebuchet MS"/>
                <a:cs typeface="Trebuchet MS"/>
              </a:rPr>
              <a:t>owner’</a:t>
            </a:r>
            <a:r>
              <a:rPr sz="1500" dirty="0">
                <a:solidFill>
                  <a:srgbClr val="FFFFFF"/>
                </a:solidFill>
                <a:latin typeface="Trebuchet MS"/>
                <a:cs typeface="Trebuchet MS"/>
              </a:rPr>
              <a:t> scenarios</a:t>
            </a:r>
            <a:r>
              <a:rPr sz="1500" spc="-5" dirty="0">
                <a:solidFill>
                  <a:srgbClr val="FFFFFF"/>
                </a:solidFill>
                <a:latin typeface="Trebuchet MS"/>
                <a:cs typeface="Trebuchet MS"/>
              </a:rPr>
              <a:t> </a:t>
            </a:r>
            <a:r>
              <a:rPr sz="1500" dirty="0">
                <a:solidFill>
                  <a:srgbClr val="FFFFFF"/>
                </a:solidFill>
                <a:latin typeface="Trebuchet MS"/>
                <a:cs typeface="Trebuchet MS"/>
              </a:rPr>
              <a:t>Legal Studies </a:t>
            </a:r>
            <a:r>
              <a:rPr sz="1500" spc="-20" dirty="0">
                <a:solidFill>
                  <a:srgbClr val="FFFFFF"/>
                </a:solidFill>
                <a:latin typeface="Trebuchet MS"/>
                <a:cs typeface="Trebuchet MS"/>
              </a:rPr>
              <a:t>(Early</a:t>
            </a:r>
            <a:r>
              <a:rPr sz="1500" spc="-5" dirty="0">
                <a:solidFill>
                  <a:srgbClr val="FFFFFF"/>
                </a:solidFill>
                <a:latin typeface="Trebuchet MS"/>
                <a:cs typeface="Trebuchet MS"/>
              </a:rPr>
              <a:t> </a:t>
            </a:r>
            <a:r>
              <a:rPr sz="1500" dirty="0">
                <a:solidFill>
                  <a:srgbClr val="FFFFFF"/>
                </a:solidFill>
                <a:latin typeface="Trebuchet MS"/>
                <a:cs typeface="Trebuchet MS"/>
              </a:rPr>
              <a:t>View) DOI: </a:t>
            </a:r>
            <a:r>
              <a:rPr sz="1500" spc="-100" dirty="0">
                <a:solidFill>
                  <a:srgbClr val="FFFFFF"/>
                </a:solidFill>
                <a:latin typeface="Trebuchet MS"/>
                <a:cs typeface="Trebuchet MS"/>
              </a:rPr>
              <a:t>10.1111/lest.12052</a:t>
            </a:r>
            <a:r>
              <a:rPr sz="1500" spc="-5" dirty="0">
                <a:solidFill>
                  <a:srgbClr val="FFFFFF"/>
                </a:solidFill>
                <a:latin typeface="Trebuchet MS"/>
                <a:cs typeface="Trebuchet MS"/>
              </a:rPr>
              <a:t> </a:t>
            </a:r>
            <a:r>
              <a:rPr sz="1500" dirty="0">
                <a:solidFill>
                  <a:srgbClr val="FFFFFF"/>
                </a:solidFill>
                <a:latin typeface="Trebuchet MS"/>
                <a:cs typeface="Trebuchet MS"/>
              </a:rPr>
              <a:t>(accessed </a:t>
            </a:r>
            <a:r>
              <a:rPr sz="1500" spc="-55" dirty="0">
                <a:solidFill>
                  <a:srgbClr val="FFFFFF"/>
                </a:solidFill>
                <a:latin typeface="Trebuchet MS"/>
                <a:cs typeface="Trebuchet MS"/>
              </a:rPr>
              <a:t>11th </a:t>
            </a:r>
            <a:r>
              <a:rPr sz="1500" dirty="0">
                <a:solidFill>
                  <a:srgbClr val="FFFFFF"/>
                </a:solidFill>
                <a:latin typeface="Trebuchet MS"/>
                <a:cs typeface="Trebuchet MS"/>
              </a:rPr>
              <a:t>August</a:t>
            </a:r>
            <a:r>
              <a:rPr sz="1500" spc="55" dirty="0">
                <a:solidFill>
                  <a:srgbClr val="FFFFFF"/>
                </a:solidFill>
                <a:latin typeface="Trebuchet MS"/>
                <a:cs typeface="Trebuchet MS"/>
              </a:rPr>
              <a:t> </a:t>
            </a:r>
            <a:r>
              <a:rPr sz="1500" spc="-20" dirty="0">
                <a:solidFill>
                  <a:srgbClr val="FFFFFF"/>
                </a:solidFill>
                <a:latin typeface="Trebuchet MS"/>
                <a:cs typeface="Trebuchet MS"/>
              </a:rPr>
              <a:t>2014)</a:t>
            </a:r>
            <a:endParaRPr sz="1500">
              <a:latin typeface="Trebuchet MS"/>
              <a:cs typeface="Trebuchet MS"/>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1603</TotalTime>
  <Words>12372</Words>
  <Application>Microsoft Office PowerPoint</Application>
  <PresentationFormat>Custom</PresentationFormat>
  <Paragraphs>1014</Paragraphs>
  <Slides>49</Slides>
  <Notes>30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Aptos</vt:lpstr>
      <vt:lpstr>Garamond</vt:lpstr>
      <vt:lpstr>Gill Sans MT</vt:lpstr>
      <vt:lpstr>Times New Roman</vt:lpstr>
      <vt:lpstr>Trebuchet MS</vt:lpstr>
      <vt:lpstr>Office Theme</vt:lpstr>
      <vt:lpstr>UNIT 3: COHABITATION AND CO-OWNERSHIP</vt:lpstr>
      <vt:lpstr>UNIT 3: LEARNING OUTCOMES</vt:lpstr>
      <vt:lpstr>ICEBREAKER: RECAPPING CO-OWNERSHIP</vt:lpstr>
      <vt:lpstr>INTRODUCING CO-OWNERSHIP</vt:lpstr>
      <vt:lpstr>HOME OWNERSHIP IN ENGLAND AND WALES</vt:lpstr>
      <vt:lpstr>CO-OWNERSHIP OF FAMILY PROPERTY (1)</vt:lpstr>
      <vt:lpstr>CO-OWNERSHIP OF THE FAMILY HOME (2)</vt:lpstr>
      <vt:lpstr>TRUSTS AND INTERESTS IN THE FAMILY HOME</vt:lpstr>
      <vt:lpstr>EXPRESS DECLARATIONS</vt:lpstr>
      <vt:lpstr>EXPRESS DECLARATIONS</vt:lpstr>
      <vt:lpstr>ACTIVITY 1:</vt:lpstr>
      <vt:lpstr>IMPLIED TRUSTS</vt:lpstr>
      <vt:lpstr>RESULTING TRUSTS</vt:lpstr>
      <vt:lpstr>ELIGIBLE CONTRIBUTIONS</vt:lpstr>
      <vt:lpstr>CONTRIBUTIONS TO MORTGAGE PAYMENTS</vt:lpstr>
      <vt:lpstr>CONTRIBUTIONS TO HOUSEHOLD EXPENSES (1)</vt:lpstr>
      <vt:lpstr>CONTRIBUTIONS TO HOUSEHOLD EXPENSES (2)</vt:lpstr>
      <vt:lpstr>ACTIVITY 2: EVALUATING CASE LAW</vt:lpstr>
      <vt:lpstr>MODERN RELEVANCE OF RESULTING TRUSTS</vt:lpstr>
      <vt:lpstr>CONSTRUCTIVE TRUST</vt:lpstr>
      <vt:lpstr>ACQUIRING AN INTEREST: JOINT LEGAL OWNERSHIP</vt:lpstr>
      <vt:lpstr>ACQUIRING AN INTEREST: JOINT LEGAL OWNERSHIP</vt:lpstr>
      <vt:lpstr>ACQUIRING AN INTEREST: JOINT LEGAL OWNERSHIP</vt:lpstr>
      <vt:lpstr>ACQUIRING AN INTEREST: SOLE LEGAL OWNERSHIP</vt:lpstr>
      <vt:lpstr>LLOYDS BANK V ROSSET [1991] 1 AC 107 (FACTS)</vt:lpstr>
      <vt:lpstr>LLOYDS BANK V ROSSET [1991] 1 AC 107 (APPEAL)</vt:lpstr>
      <vt:lpstr>LLOYDS BANK V ROSSET [1991] 1 AC 107 (DECISION)</vt:lpstr>
      <vt:lpstr>ACQUIRING AN INTEREST: SOLE LEGAL OWNERSHIP</vt:lpstr>
      <vt:lpstr>EXPRESS COMMON INTENTION: SOLE LEGAL OWNER</vt:lpstr>
      <vt:lpstr>EXPRESS COMMON INTENTION: SOLE LEGAL OWNER</vt:lpstr>
      <vt:lpstr>ACTIVITY 3: SCRUITINISING EVIDENCE</vt:lpstr>
      <vt:lpstr>INFERRED COMMON INTENTION: SOLE LEGAL OWNER</vt:lpstr>
      <vt:lpstr>INFERRED COMMON INTENTION: FINANCIAL</vt:lpstr>
      <vt:lpstr>INFERRED COMMON INTENTION: NON-FINANCIAL</vt:lpstr>
      <vt:lpstr>INFERRED COMMON INTENTION: NON-FINANCIAL</vt:lpstr>
      <vt:lpstr>DETRIMENTAL RELIANCE: SOLE LEGAL OWNER</vt:lpstr>
      <vt:lpstr>DETRIMENTAL RELIANCE: SOLE LEGAL OWNER</vt:lpstr>
      <vt:lpstr>QUANTIFICATION</vt:lpstr>
      <vt:lpstr>QUANTIFICATION</vt:lpstr>
      <vt:lpstr>ACTIVITY 4: ADVISING CLIENTS</vt:lpstr>
      <vt:lpstr>PROBLEM SOLVING: WHAT ARE WE ASSESSING?</vt:lpstr>
      <vt:lpstr>IRAC: A TOOL TO SUCCEED WHE ADVISING</vt:lpstr>
      <vt:lpstr>IRAC: A BURGER MODEL</vt:lpstr>
      <vt:lpstr>PLANNING AN ANSWER WITH IRAC</vt:lpstr>
      <vt:lpstr>IRAC: WORKED EXAMPLE</vt:lpstr>
      <vt:lpstr>IRAC: WRITTEN UP AS A PARAGRAPH</vt:lpstr>
      <vt:lpstr>UNIT 3: LEARNING OUTCOMES</vt:lpstr>
      <vt:lpstr>UNIT 3: READING MATERIALS</vt:lpstr>
      <vt:lpstr>EXPLORING FURTHER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Land 3 - Cohabitation and co-ownership</dc:title>
  <dc:creator>Martin Jones</dc:creator>
  <cp:keywords>DAGTXeroVlM,BAFYwojWtl0,0</cp:keywords>
  <cp:lastModifiedBy>Kireene David</cp:lastModifiedBy>
  <cp:revision>3</cp:revision>
  <dcterms:created xsi:type="dcterms:W3CDTF">2026-08-04T19:45:42Z</dcterms:created>
  <dcterms:modified xsi:type="dcterms:W3CDTF">2026-10-11T20:16:25Z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2026-04-01T00:00:00Z</vt:filetime>
  </property>
  <property fmtid="{D5CDD505-2E9C-101B-9397-08002B2CF9AE}" pid="3" name="Creator">
    <vt:lpwstr>Canva</vt:lpwstr>
  </property>
  <property fmtid="{D5CDD505-2E9C-101B-9397-08002B2CF9AE}" pid="4" name="LastSaved">
    <vt:filetime>2026-08-04T00:00:00Z</vt:filetime>
  </property>
  <property fmtid="{D5CDD505-2E9C-101B-9397-08002B2CF9AE}" pid="5" name="Producer">
    <vt:lpwstr>Canva</vt:lpwstr>
  </property>
</Properties>
</file>