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39" r:id="rId1"/>
    <p:sldMasterId id="2147483687" r:id="rId2"/>
  </p:sldMasterIdLst>
  <p:notesMasterIdLst>
    <p:notesMasterId r:id="rId40"/>
  </p:notesMasterIdLst>
  <p:sldIdLst>
    <p:sldId id="256" r:id="rId3"/>
    <p:sldId id="299" r:id="rId4"/>
    <p:sldId id="300" r:id="rId5"/>
    <p:sldId id="416" r:id="rId6"/>
    <p:sldId id="417" r:id="rId7"/>
    <p:sldId id="304" r:id="rId8"/>
    <p:sldId id="305" r:id="rId9"/>
    <p:sldId id="306" r:id="rId10"/>
    <p:sldId id="307" r:id="rId11"/>
    <p:sldId id="308" r:id="rId12"/>
    <p:sldId id="309" r:id="rId13"/>
    <p:sldId id="311" r:id="rId14"/>
    <p:sldId id="355" r:id="rId15"/>
    <p:sldId id="323" r:id="rId16"/>
    <p:sldId id="338" r:id="rId17"/>
    <p:sldId id="343" r:id="rId18"/>
    <p:sldId id="342" r:id="rId19"/>
    <p:sldId id="341" r:id="rId20"/>
    <p:sldId id="340" r:id="rId21"/>
    <p:sldId id="356" r:id="rId22"/>
    <p:sldId id="344" r:id="rId23"/>
    <p:sldId id="349" r:id="rId24"/>
    <p:sldId id="418" r:id="rId25"/>
    <p:sldId id="347" r:id="rId26"/>
    <p:sldId id="330" r:id="rId27"/>
    <p:sldId id="445" r:id="rId28"/>
    <p:sldId id="448" r:id="rId29"/>
    <p:sldId id="449" r:id="rId30"/>
    <p:sldId id="350" r:id="rId31"/>
    <p:sldId id="360" r:id="rId32"/>
    <p:sldId id="447" r:id="rId33"/>
    <p:sldId id="446" r:id="rId34"/>
    <p:sldId id="331" r:id="rId35"/>
    <p:sldId id="359" r:id="rId36"/>
    <p:sldId id="332" r:id="rId37"/>
    <p:sldId id="352" r:id="rId38"/>
    <p:sldId id="337" r:id="rId39"/>
  </p:sldIdLst>
  <p:sldSz cx="12192000" cy="6858000"/>
  <p:notesSz cx="6858000" cy="9144000"/>
  <p:embeddedFontLst>
    <p:embeddedFont>
      <p:font typeface="Helvetica Neue" panose="02000503000000020004" pitchFamily="2" charset="0"/>
      <p:regular r:id="rId41"/>
      <p:bold r:id="rId42"/>
      <p:italic r:id="rId43"/>
      <p:boldItalic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04" roundtripDataSignature="AMtx7mit/T3hH+rlNNU2mqFw68+6S3HbN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E511A3-7D4B-7CEE-0F02-279FC01F968B}" v="23" dt="2025-11-27T16:01:09.997"/>
    <p1510:client id="{A0A5CA3B-FFD7-1445-E5A3-F83D855CA769}" v="38" dt="2025-11-27T15:25:20.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1781"/>
  </p:normalViewPr>
  <p:slideViewPr>
    <p:cSldViewPr snapToGrid="0">
      <p:cViewPr varScale="1">
        <p:scale>
          <a:sx n="89" d="100"/>
          <a:sy n="89" d="100"/>
        </p:scale>
        <p:origin x="197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109" Type="http://schemas.microsoft.com/office/2016/11/relationships/changesInfo" Target="changesInfos/changesInfo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font" Target="fonts/font2.fntdata"/><Relationship Id="rId104" Type="http://customschemas.google.com/relationships/presentationmetadata" Target="meta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07" Type="http://schemas.openxmlformats.org/officeDocument/2006/relationships/theme" Target="theme/theme1.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11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4.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font" Target="fonts/font3.fntdata"/><Relationship Id="rId10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108"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Neely" userId="S::mason.neely@southwales.ac.uk::0ef572c8-b533-4d84-80ac-09e2c6535e6c" providerId="AD" clId="Web-{49E511A3-7D4B-7CEE-0F02-279FC01F968B}"/>
    <pc:docChg chg="delSld">
      <pc:chgData name="Mason Neely" userId="S::mason.neely@southwales.ac.uk::0ef572c8-b533-4d84-80ac-09e2c6535e6c" providerId="AD" clId="Web-{49E511A3-7D4B-7CEE-0F02-279FC01F968B}" dt="2025-11-27T16:01:09.997" v="22"/>
      <pc:docMkLst>
        <pc:docMk/>
      </pc:docMkLst>
      <pc:sldChg chg="del">
        <pc:chgData name="Mason Neely" userId="S::mason.neely@southwales.ac.uk::0ef572c8-b533-4d84-80ac-09e2c6535e6c" providerId="AD" clId="Web-{49E511A3-7D4B-7CEE-0F02-279FC01F968B}" dt="2025-11-27T15:59:37.855" v="12"/>
        <pc:sldMkLst>
          <pc:docMk/>
          <pc:sldMk cId="0" sldId="257"/>
        </pc:sldMkLst>
      </pc:sldChg>
      <pc:sldChg chg="del">
        <pc:chgData name="Mason Neely" userId="S::mason.neely@southwales.ac.uk::0ef572c8-b533-4d84-80ac-09e2c6535e6c" providerId="AD" clId="Web-{49E511A3-7D4B-7CEE-0F02-279FC01F968B}" dt="2025-11-27T15:59:37.855" v="11"/>
        <pc:sldMkLst>
          <pc:docMk/>
          <pc:sldMk cId="0" sldId="258"/>
        </pc:sldMkLst>
      </pc:sldChg>
      <pc:sldChg chg="del">
        <pc:chgData name="Mason Neely" userId="S::mason.neely@southwales.ac.uk::0ef572c8-b533-4d84-80ac-09e2c6535e6c" providerId="AD" clId="Web-{49E511A3-7D4B-7CEE-0F02-279FC01F968B}" dt="2025-11-27T15:59:37.855" v="10"/>
        <pc:sldMkLst>
          <pc:docMk/>
          <pc:sldMk cId="0" sldId="266"/>
        </pc:sldMkLst>
      </pc:sldChg>
      <pc:sldChg chg="del">
        <pc:chgData name="Mason Neely" userId="S::mason.neely@southwales.ac.uk::0ef572c8-b533-4d84-80ac-09e2c6535e6c" providerId="AD" clId="Web-{49E511A3-7D4B-7CEE-0F02-279FC01F968B}" dt="2025-11-27T15:59:37.855" v="9"/>
        <pc:sldMkLst>
          <pc:docMk/>
          <pc:sldMk cId="0" sldId="268"/>
        </pc:sldMkLst>
      </pc:sldChg>
      <pc:sldChg chg="del">
        <pc:chgData name="Mason Neely" userId="S::mason.neely@southwales.ac.uk::0ef572c8-b533-4d84-80ac-09e2c6535e6c" providerId="AD" clId="Web-{49E511A3-7D4B-7CEE-0F02-279FC01F968B}" dt="2025-11-27T15:59:37.855" v="8"/>
        <pc:sldMkLst>
          <pc:docMk/>
          <pc:sldMk cId="0" sldId="269"/>
        </pc:sldMkLst>
      </pc:sldChg>
      <pc:sldChg chg="del">
        <pc:chgData name="Mason Neely" userId="S::mason.neely@southwales.ac.uk::0ef572c8-b533-4d84-80ac-09e2c6535e6c" providerId="AD" clId="Web-{49E511A3-7D4B-7CEE-0F02-279FC01F968B}" dt="2025-11-27T15:59:37.840" v="7"/>
        <pc:sldMkLst>
          <pc:docMk/>
          <pc:sldMk cId="0" sldId="274"/>
        </pc:sldMkLst>
      </pc:sldChg>
      <pc:sldChg chg="del">
        <pc:chgData name="Mason Neely" userId="S::mason.neely@southwales.ac.uk::0ef572c8-b533-4d84-80ac-09e2c6535e6c" providerId="AD" clId="Web-{49E511A3-7D4B-7CEE-0F02-279FC01F968B}" dt="2025-11-27T15:59:37.840" v="6"/>
        <pc:sldMkLst>
          <pc:docMk/>
          <pc:sldMk cId="0" sldId="285"/>
        </pc:sldMkLst>
      </pc:sldChg>
      <pc:sldChg chg="del">
        <pc:chgData name="Mason Neely" userId="S::mason.neely@southwales.ac.uk::0ef572c8-b533-4d84-80ac-09e2c6535e6c" providerId="AD" clId="Web-{49E511A3-7D4B-7CEE-0F02-279FC01F968B}" dt="2025-11-27T15:59:37.840" v="5"/>
        <pc:sldMkLst>
          <pc:docMk/>
          <pc:sldMk cId="0" sldId="287"/>
        </pc:sldMkLst>
      </pc:sldChg>
      <pc:sldChg chg="del">
        <pc:chgData name="Mason Neely" userId="S::mason.neely@southwales.ac.uk::0ef572c8-b533-4d84-80ac-09e2c6535e6c" providerId="AD" clId="Web-{49E511A3-7D4B-7CEE-0F02-279FC01F968B}" dt="2025-11-27T15:59:37.840" v="4"/>
        <pc:sldMkLst>
          <pc:docMk/>
          <pc:sldMk cId="0" sldId="288"/>
        </pc:sldMkLst>
      </pc:sldChg>
      <pc:sldChg chg="del">
        <pc:chgData name="Mason Neely" userId="S::mason.neely@southwales.ac.uk::0ef572c8-b533-4d84-80ac-09e2c6535e6c" providerId="AD" clId="Web-{49E511A3-7D4B-7CEE-0F02-279FC01F968B}" dt="2025-11-27T15:59:37.840" v="3"/>
        <pc:sldMkLst>
          <pc:docMk/>
          <pc:sldMk cId="0" sldId="289"/>
        </pc:sldMkLst>
      </pc:sldChg>
      <pc:sldChg chg="del">
        <pc:chgData name="Mason Neely" userId="S::mason.neely@southwales.ac.uk::0ef572c8-b533-4d84-80ac-09e2c6535e6c" providerId="AD" clId="Web-{49E511A3-7D4B-7CEE-0F02-279FC01F968B}" dt="2025-11-27T15:59:37.840" v="2"/>
        <pc:sldMkLst>
          <pc:docMk/>
          <pc:sldMk cId="0" sldId="290"/>
        </pc:sldMkLst>
      </pc:sldChg>
      <pc:sldChg chg="del">
        <pc:chgData name="Mason Neely" userId="S::mason.neely@southwales.ac.uk::0ef572c8-b533-4d84-80ac-09e2c6535e6c" providerId="AD" clId="Web-{49E511A3-7D4B-7CEE-0F02-279FC01F968B}" dt="2025-11-27T15:59:37.840" v="1"/>
        <pc:sldMkLst>
          <pc:docMk/>
          <pc:sldMk cId="0" sldId="296"/>
        </pc:sldMkLst>
      </pc:sldChg>
      <pc:sldChg chg="del">
        <pc:chgData name="Mason Neely" userId="S::mason.neely@southwales.ac.uk::0ef572c8-b533-4d84-80ac-09e2c6535e6c" providerId="AD" clId="Web-{49E511A3-7D4B-7CEE-0F02-279FC01F968B}" dt="2025-11-27T15:59:37.824" v="0"/>
        <pc:sldMkLst>
          <pc:docMk/>
          <pc:sldMk cId="0" sldId="298"/>
        </pc:sldMkLst>
      </pc:sldChg>
      <pc:sldChg chg="del">
        <pc:chgData name="Mason Neely" userId="S::mason.neely@southwales.ac.uk::0ef572c8-b533-4d84-80ac-09e2c6535e6c" providerId="AD" clId="Web-{49E511A3-7D4B-7CEE-0F02-279FC01F968B}" dt="2025-11-27T15:59:44.605" v="13"/>
        <pc:sldMkLst>
          <pc:docMk/>
          <pc:sldMk cId="0" sldId="314"/>
        </pc:sldMkLst>
      </pc:sldChg>
      <pc:sldChg chg="del">
        <pc:chgData name="Mason Neely" userId="S::mason.neely@southwales.ac.uk::0ef572c8-b533-4d84-80ac-09e2c6535e6c" providerId="AD" clId="Web-{49E511A3-7D4B-7CEE-0F02-279FC01F968B}" dt="2025-11-27T15:59:50.418" v="18"/>
        <pc:sldMkLst>
          <pc:docMk/>
          <pc:sldMk cId="0" sldId="315"/>
        </pc:sldMkLst>
      </pc:sldChg>
      <pc:sldChg chg="del">
        <pc:chgData name="Mason Neely" userId="S::mason.neely@southwales.ac.uk::0ef572c8-b533-4d84-80ac-09e2c6535e6c" providerId="AD" clId="Web-{49E511A3-7D4B-7CEE-0F02-279FC01F968B}" dt="2025-11-27T15:59:50.418" v="17"/>
        <pc:sldMkLst>
          <pc:docMk/>
          <pc:sldMk cId="0" sldId="316"/>
        </pc:sldMkLst>
      </pc:sldChg>
      <pc:sldChg chg="del">
        <pc:chgData name="Mason Neely" userId="S::mason.neely@southwales.ac.uk::0ef572c8-b533-4d84-80ac-09e2c6535e6c" providerId="AD" clId="Web-{49E511A3-7D4B-7CEE-0F02-279FC01F968B}" dt="2025-11-27T15:59:50.418" v="16"/>
        <pc:sldMkLst>
          <pc:docMk/>
          <pc:sldMk cId="0" sldId="317"/>
        </pc:sldMkLst>
      </pc:sldChg>
      <pc:sldChg chg="del">
        <pc:chgData name="Mason Neely" userId="S::mason.neely@southwales.ac.uk::0ef572c8-b533-4d84-80ac-09e2c6535e6c" providerId="AD" clId="Web-{49E511A3-7D4B-7CEE-0F02-279FC01F968B}" dt="2025-11-27T15:59:50.418" v="15"/>
        <pc:sldMkLst>
          <pc:docMk/>
          <pc:sldMk cId="0" sldId="318"/>
        </pc:sldMkLst>
      </pc:sldChg>
      <pc:sldChg chg="del">
        <pc:chgData name="Mason Neely" userId="S::mason.neely@southwales.ac.uk::0ef572c8-b533-4d84-80ac-09e2c6535e6c" providerId="AD" clId="Web-{49E511A3-7D4B-7CEE-0F02-279FC01F968B}" dt="2025-11-27T15:59:50.418" v="14"/>
        <pc:sldMkLst>
          <pc:docMk/>
          <pc:sldMk cId="0" sldId="322"/>
        </pc:sldMkLst>
      </pc:sldChg>
      <pc:sldChg chg="del">
        <pc:chgData name="Mason Neely" userId="S::mason.neely@southwales.ac.uk::0ef572c8-b533-4d84-80ac-09e2c6535e6c" providerId="AD" clId="Web-{49E511A3-7D4B-7CEE-0F02-279FC01F968B}" dt="2025-11-27T16:01:02.185" v="19"/>
        <pc:sldMkLst>
          <pc:docMk/>
          <pc:sldMk cId="0" sldId="324"/>
        </pc:sldMkLst>
      </pc:sldChg>
      <pc:sldChg chg="del">
        <pc:chgData name="Mason Neely" userId="S::mason.neely@southwales.ac.uk::0ef572c8-b533-4d84-80ac-09e2c6535e6c" providerId="AD" clId="Web-{49E511A3-7D4B-7CEE-0F02-279FC01F968B}" dt="2025-11-27T16:01:09.982" v="21"/>
        <pc:sldMkLst>
          <pc:docMk/>
          <pc:sldMk cId="0" sldId="326"/>
        </pc:sldMkLst>
      </pc:sldChg>
      <pc:sldChg chg="del">
        <pc:chgData name="Mason Neely" userId="S::mason.neely@southwales.ac.uk::0ef572c8-b533-4d84-80ac-09e2c6535e6c" providerId="AD" clId="Web-{49E511A3-7D4B-7CEE-0F02-279FC01F968B}" dt="2025-11-27T16:01:04.497" v="20"/>
        <pc:sldMkLst>
          <pc:docMk/>
          <pc:sldMk cId="4048434396" sldId="351"/>
        </pc:sldMkLst>
      </pc:sldChg>
      <pc:sldChg chg="del">
        <pc:chgData name="Mason Neely" userId="S::mason.neely@southwales.ac.uk::0ef572c8-b533-4d84-80ac-09e2c6535e6c" providerId="AD" clId="Web-{49E511A3-7D4B-7CEE-0F02-279FC01F968B}" dt="2025-11-27T16:01:09.997" v="22"/>
        <pc:sldMkLst>
          <pc:docMk/>
          <pc:sldMk cId="1057648646" sldId="414"/>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B36E8B-D239-42D1-811C-682BF841FF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EC133E-D286-46CC-844D-B936184A9CC6}">
      <dgm:prSet/>
      <dgm:spPr/>
      <dgm:t>
        <a:bodyPr/>
        <a:lstStyle/>
        <a:p>
          <a:r>
            <a:rPr lang="en-GB"/>
            <a:t>1. Why am I reading this?</a:t>
          </a:r>
          <a:endParaRPr lang="en-US"/>
        </a:p>
      </dgm:t>
    </dgm:pt>
    <dgm:pt modelId="{6D8B4B15-168B-4D89-8E2C-80F29153C2F2}" type="parTrans" cxnId="{CB66D38D-8740-40A3-B484-B5F0B9711DF8}">
      <dgm:prSet/>
      <dgm:spPr/>
      <dgm:t>
        <a:bodyPr/>
        <a:lstStyle/>
        <a:p>
          <a:endParaRPr lang="en-US"/>
        </a:p>
      </dgm:t>
    </dgm:pt>
    <dgm:pt modelId="{42960CD1-CC22-4554-9430-C82E6618F4B6}" type="sibTrans" cxnId="{CB66D38D-8740-40A3-B484-B5F0B9711DF8}">
      <dgm:prSet/>
      <dgm:spPr/>
      <dgm:t>
        <a:bodyPr/>
        <a:lstStyle/>
        <a:p>
          <a:endParaRPr lang="en-US"/>
        </a:p>
      </dgm:t>
    </dgm:pt>
    <dgm:pt modelId="{17E83460-EBF4-4D80-8B8D-6FC4B106263E}">
      <dgm:prSet/>
      <dgm:spPr/>
      <dgm:t>
        <a:bodyPr/>
        <a:lstStyle/>
        <a:p>
          <a:r>
            <a:rPr lang="en-GB"/>
            <a:t>2. What are the authors trying to achieve in    	writing this? </a:t>
          </a:r>
          <a:endParaRPr lang="en-US"/>
        </a:p>
      </dgm:t>
    </dgm:pt>
    <dgm:pt modelId="{20A30DFC-5B6E-4E2F-B50F-E71E3CE57ABE}" type="parTrans" cxnId="{0FF74A56-2980-4353-BFD9-95ADD04A11FF}">
      <dgm:prSet/>
      <dgm:spPr/>
      <dgm:t>
        <a:bodyPr/>
        <a:lstStyle/>
        <a:p>
          <a:endParaRPr lang="en-US"/>
        </a:p>
      </dgm:t>
    </dgm:pt>
    <dgm:pt modelId="{8D1DA5AF-21C8-4673-AAA2-7ED58C5AD4F3}" type="sibTrans" cxnId="{0FF74A56-2980-4353-BFD9-95ADD04A11FF}">
      <dgm:prSet/>
      <dgm:spPr/>
      <dgm:t>
        <a:bodyPr/>
        <a:lstStyle/>
        <a:p>
          <a:endParaRPr lang="en-US"/>
        </a:p>
      </dgm:t>
    </dgm:pt>
    <dgm:pt modelId="{12EABF2E-EB86-471C-B90A-04BB24BB1D9D}">
      <dgm:prSet/>
      <dgm:spPr/>
      <dgm:t>
        <a:bodyPr/>
        <a:lstStyle/>
        <a:p>
          <a:r>
            <a:rPr lang="en-GB"/>
            <a:t>3. What are the authors claiming that is relevant to my work? </a:t>
          </a:r>
          <a:endParaRPr lang="en-US"/>
        </a:p>
      </dgm:t>
    </dgm:pt>
    <dgm:pt modelId="{0AF76F6E-1A18-4A4D-A26A-92E1E2FCD6C2}" type="parTrans" cxnId="{218E6B8C-051E-4890-BF12-EAAA3D9BD975}">
      <dgm:prSet/>
      <dgm:spPr/>
      <dgm:t>
        <a:bodyPr/>
        <a:lstStyle/>
        <a:p>
          <a:endParaRPr lang="en-US"/>
        </a:p>
      </dgm:t>
    </dgm:pt>
    <dgm:pt modelId="{584B4A93-1D10-41FA-91E9-EF3EEC8DB423}" type="sibTrans" cxnId="{218E6B8C-051E-4890-BF12-EAAA3D9BD975}">
      <dgm:prSet/>
      <dgm:spPr/>
      <dgm:t>
        <a:bodyPr/>
        <a:lstStyle/>
        <a:p>
          <a:endParaRPr lang="en-US"/>
        </a:p>
      </dgm:t>
    </dgm:pt>
    <dgm:pt modelId="{C0555676-645E-451D-A10F-52F33F5D9035}">
      <dgm:prSet/>
      <dgm:spPr/>
      <dgm:t>
        <a:bodyPr/>
        <a:lstStyle/>
        <a:p>
          <a:r>
            <a:rPr lang="en-GB"/>
            <a:t>4. How convincing are these claims, and why? </a:t>
          </a:r>
          <a:endParaRPr lang="en-US"/>
        </a:p>
      </dgm:t>
    </dgm:pt>
    <dgm:pt modelId="{CDA0E98B-10A9-4B2A-AC44-89FA73C7F750}" type="parTrans" cxnId="{C52130AB-B8EE-4F21-8BA6-2D5642082D98}">
      <dgm:prSet/>
      <dgm:spPr/>
      <dgm:t>
        <a:bodyPr/>
        <a:lstStyle/>
        <a:p>
          <a:endParaRPr lang="en-US"/>
        </a:p>
      </dgm:t>
    </dgm:pt>
    <dgm:pt modelId="{B4191BF1-DCEC-440F-BABD-36F51CFA56D4}" type="sibTrans" cxnId="{C52130AB-B8EE-4F21-8BA6-2D5642082D98}">
      <dgm:prSet/>
      <dgm:spPr/>
      <dgm:t>
        <a:bodyPr/>
        <a:lstStyle/>
        <a:p>
          <a:endParaRPr lang="en-US"/>
        </a:p>
      </dgm:t>
    </dgm:pt>
    <dgm:pt modelId="{86EFB128-84E3-49A2-BF23-AF54FBA24296}">
      <dgm:prSet/>
      <dgm:spPr/>
      <dgm:t>
        <a:bodyPr/>
        <a:lstStyle/>
        <a:p>
          <a:r>
            <a:rPr lang="en-GB"/>
            <a:t>5. What use can I make of this? </a:t>
          </a:r>
          <a:endParaRPr lang="en-US"/>
        </a:p>
      </dgm:t>
    </dgm:pt>
    <dgm:pt modelId="{E778D8B9-E134-40ED-AC9A-81821722DC71}" type="parTrans" cxnId="{0D36EDB5-9A88-4298-8C2E-718B35FA9DDD}">
      <dgm:prSet/>
      <dgm:spPr/>
      <dgm:t>
        <a:bodyPr/>
        <a:lstStyle/>
        <a:p>
          <a:endParaRPr lang="en-US"/>
        </a:p>
      </dgm:t>
    </dgm:pt>
    <dgm:pt modelId="{677B2EC9-7BE5-49EF-8F0E-BFD16BF4E767}" type="sibTrans" cxnId="{0D36EDB5-9A88-4298-8C2E-718B35FA9DDD}">
      <dgm:prSet/>
      <dgm:spPr/>
      <dgm:t>
        <a:bodyPr/>
        <a:lstStyle/>
        <a:p>
          <a:endParaRPr lang="en-US"/>
        </a:p>
      </dgm:t>
    </dgm:pt>
    <dgm:pt modelId="{DA7637E8-2C8D-46EF-8129-2C436B032877}" type="pres">
      <dgm:prSet presAssocID="{7BB36E8B-D239-42D1-811C-682BF841FF82}" presName="linear" presStyleCnt="0">
        <dgm:presLayoutVars>
          <dgm:animLvl val="lvl"/>
          <dgm:resizeHandles val="exact"/>
        </dgm:presLayoutVars>
      </dgm:prSet>
      <dgm:spPr/>
    </dgm:pt>
    <dgm:pt modelId="{48912849-DE7E-42B0-B100-BF33EAE4A75E}" type="pres">
      <dgm:prSet presAssocID="{C1EC133E-D286-46CC-844D-B936184A9CC6}" presName="parentText" presStyleLbl="node1" presStyleIdx="0" presStyleCnt="5">
        <dgm:presLayoutVars>
          <dgm:chMax val="0"/>
          <dgm:bulletEnabled val="1"/>
        </dgm:presLayoutVars>
      </dgm:prSet>
      <dgm:spPr/>
    </dgm:pt>
    <dgm:pt modelId="{4084CCC6-E72B-48E8-AD09-2C48AB629B50}" type="pres">
      <dgm:prSet presAssocID="{42960CD1-CC22-4554-9430-C82E6618F4B6}" presName="spacer" presStyleCnt="0"/>
      <dgm:spPr/>
    </dgm:pt>
    <dgm:pt modelId="{5B02B55E-80BB-4F2F-820C-DE63903F4DE2}" type="pres">
      <dgm:prSet presAssocID="{17E83460-EBF4-4D80-8B8D-6FC4B106263E}" presName="parentText" presStyleLbl="node1" presStyleIdx="1" presStyleCnt="5">
        <dgm:presLayoutVars>
          <dgm:chMax val="0"/>
          <dgm:bulletEnabled val="1"/>
        </dgm:presLayoutVars>
      </dgm:prSet>
      <dgm:spPr/>
    </dgm:pt>
    <dgm:pt modelId="{6EBFF84C-BA27-4099-95C1-7198037A69CD}" type="pres">
      <dgm:prSet presAssocID="{8D1DA5AF-21C8-4673-AAA2-7ED58C5AD4F3}" presName="spacer" presStyleCnt="0"/>
      <dgm:spPr/>
    </dgm:pt>
    <dgm:pt modelId="{9175CCF3-4CB7-4E47-B15D-1FA43BB558C8}" type="pres">
      <dgm:prSet presAssocID="{12EABF2E-EB86-471C-B90A-04BB24BB1D9D}" presName="parentText" presStyleLbl="node1" presStyleIdx="2" presStyleCnt="5">
        <dgm:presLayoutVars>
          <dgm:chMax val="0"/>
          <dgm:bulletEnabled val="1"/>
        </dgm:presLayoutVars>
      </dgm:prSet>
      <dgm:spPr/>
    </dgm:pt>
    <dgm:pt modelId="{8DC7021D-1454-44F4-8FB6-E1E1FC3EF1CC}" type="pres">
      <dgm:prSet presAssocID="{584B4A93-1D10-41FA-91E9-EF3EEC8DB423}" presName="spacer" presStyleCnt="0"/>
      <dgm:spPr/>
    </dgm:pt>
    <dgm:pt modelId="{EFFFBC80-817F-4C49-9E4A-1A10E76E429C}" type="pres">
      <dgm:prSet presAssocID="{C0555676-645E-451D-A10F-52F33F5D9035}" presName="parentText" presStyleLbl="node1" presStyleIdx="3" presStyleCnt="5">
        <dgm:presLayoutVars>
          <dgm:chMax val="0"/>
          <dgm:bulletEnabled val="1"/>
        </dgm:presLayoutVars>
      </dgm:prSet>
      <dgm:spPr/>
    </dgm:pt>
    <dgm:pt modelId="{2C05E136-2A88-431A-A8B5-9F066C58DB49}" type="pres">
      <dgm:prSet presAssocID="{B4191BF1-DCEC-440F-BABD-36F51CFA56D4}" presName="spacer" presStyleCnt="0"/>
      <dgm:spPr/>
    </dgm:pt>
    <dgm:pt modelId="{853C476C-0E5B-4CDB-846D-ACB5E6A8EE42}" type="pres">
      <dgm:prSet presAssocID="{86EFB128-84E3-49A2-BF23-AF54FBA24296}" presName="parentText" presStyleLbl="node1" presStyleIdx="4" presStyleCnt="5">
        <dgm:presLayoutVars>
          <dgm:chMax val="0"/>
          <dgm:bulletEnabled val="1"/>
        </dgm:presLayoutVars>
      </dgm:prSet>
      <dgm:spPr/>
    </dgm:pt>
  </dgm:ptLst>
  <dgm:cxnLst>
    <dgm:cxn modelId="{D242431B-5CDB-4B8B-9C07-02E2013C26DF}" type="presOf" srcId="{86EFB128-84E3-49A2-BF23-AF54FBA24296}" destId="{853C476C-0E5B-4CDB-846D-ACB5E6A8EE42}" srcOrd="0" destOrd="0" presId="urn:microsoft.com/office/officeart/2005/8/layout/vList2"/>
    <dgm:cxn modelId="{43F2CA3B-8681-4F05-9301-A7922F68CB8F}" type="presOf" srcId="{7BB36E8B-D239-42D1-811C-682BF841FF82}" destId="{DA7637E8-2C8D-46EF-8129-2C436B032877}" srcOrd="0" destOrd="0" presId="urn:microsoft.com/office/officeart/2005/8/layout/vList2"/>
    <dgm:cxn modelId="{0FF74A56-2980-4353-BFD9-95ADD04A11FF}" srcId="{7BB36E8B-D239-42D1-811C-682BF841FF82}" destId="{17E83460-EBF4-4D80-8B8D-6FC4B106263E}" srcOrd="1" destOrd="0" parTransId="{20A30DFC-5B6E-4E2F-B50F-E71E3CE57ABE}" sibTransId="{8D1DA5AF-21C8-4673-AAA2-7ED58C5AD4F3}"/>
    <dgm:cxn modelId="{72F3CF7B-C2D5-4EBE-806F-D552C14A5EB3}" type="presOf" srcId="{C0555676-645E-451D-A10F-52F33F5D9035}" destId="{EFFFBC80-817F-4C49-9E4A-1A10E76E429C}" srcOrd="0" destOrd="0" presId="urn:microsoft.com/office/officeart/2005/8/layout/vList2"/>
    <dgm:cxn modelId="{25A26D7D-AD8C-47BA-AA95-101151795F77}" type="presOf" srcId="{17E83460-EBF4-4D80-8B8D-6FC4B106263E}" destId="{5B02B55E-80BB-4F2F-820C-DE63903F4DE2}" srcOrd="0" destOrd="0" presId="urn:microsoft.com/office/officeart/2005/8/layout/vList2"/>
    <dgm:cxn modelId="{218E6B8C-051E-4890-BF12-EAAA3D9BD975}" srcId="{7BB36E8B-D239-42D1-811C-682BF841FF82}" destId="{12EABF2E-EB86-471C-B90A-04BB24BB1D9D}" srcOrd="2" destOrd="0" parTransId="{0AF76F6E-1A18-4A4D-A26A-92E1E2FCD6C2}" sibTransId="{584B4A93-1D10-41FA-91E9-EF3EEC8DB423}"/>
    <dgm:cxn modelId="{CB66D38D-8740-40A3-B484-B5F0B9711DF8}" srcId="{7BB36E8B-D239-42D1-811C-682BF841FF82}" destId="{C1EC133E-D286-46CC-844D-B936184A9CC6}" srcOrd="0" destOrd="0" parTransId="{6D8B4B15-168B-4D89-8E2C-80F29153C2F2}" sibTransId="{42960CD1-CC22-4554-9430-C82E6618F4B6}"/>
    <dgm:cxn modelId="{C52130AB-B8EE-4F21-8BA6-2D5642082D98}" srcId="{7BB36E8B-D239-42D1-811C-682BF841FF82}" destId="{C0555676-645E-451D-A10F-52F33F5D9035}" srcOrd="3" destOrd="0" parTransId="{CDA0E98B-10A9-4B2A-AC44-89FA73C7F750}" sibTransId="{B4191BF1-DCEC-440F-BABD-36F51CFA56D4}"/>
    <dgm:cxn modelId="{0D36EDB5-9A88-4298-8C2E-718B35FA9DDD}" srcId="{7BB36E8B-D239-42D1-811C-682BF841FF82}" destId="{86EFB128-84E3-49A2-BF23-AF54FBA24296}" srcOrd="4" destOrd="0" parTransId="{E778D8B9-E134-40ED-AC9A-81821722DC71}" sibTransId="{677B2EC9-7BE5-49EF-8F0E-BFD16BF4E767}"/>
    <dgm:cxn modelId="{D96889D7-0BC2-4F51-B303-281E953460DD}" type="presOf" srcId="{C1EC133E-D286-46CC-844D-B936184A9CC6}" destId="{48912849-DE7E-42B0-B100-BF33EAE4A75E}" srcOrd="0" destOrd="0" presId="urn:microsoft.com/office/officeart/2005/8/layout/vList2"/>
    <dgm:cxn modelId="{DF658BEB-228A-4D4A-9EC1-8FA742269EA0}" type="presOf" srcId="{12EABF2E-EB86-471C-B90A-04BB24BB1D9D}" destId="{9175CCF3-4CB7-4E47-B15D-1FA43BB558C8}" srcOrd="0" destOrd="0" presId="urn:microsoft.com/office/officeart/2005/8/layout/vList2"/>
    <dgm:cxn modelId="{D8CB9D68-8C2B-47E3-B831-48A1366495E7}" type="presParOf" srcId="{DA7637E8-2C8D-46EF-8129-2C436B032877}" destId="{48912849-DE7E-42B0-B100-BF33EAE4A75E}" srcOrd="0" destOrd="0" presId="urn:microsoft.com/office/officeart/2005/8/layout/vList2"/>
    <dgm:cxn modelId="{C2C3DE18-7E65-4F75-84A0-B2AF457BAA4F}" type="presParOf" srcId="{DA7637E8-2C8D-46EF-8129-2C436B032877}" destId="{4084CCC6-E72B-48E8-AD09-2C48AB629B50}" srcOrd="1" destOrd="0" presId="urn:microsoft.com/office/officeart/2005/8/layout/vList2"/>
    <dgm:cxn modelId="{41238097-CF1D-4A64-9D30-1393B8C54112}" type="presParOf" srcId="{DA7637E8-2C8D-46EF-8129-2C436B032877}" destId="{5B02B55E-80BB-4F2F-820C-DE63903F4DE2}" srcOrd="2" destOrd="0" presId="urn:microsoft.com/office/officeart/2005/8/layout/vList2"/>
    <dgm:cxn modelId="{944B7E65-421F-4529-964F-6A90C4D6F10A}" type="presParOf" srcId="{DA7637E8-2C8D-46EF-8129-2C436B032877}" destId="{6EBFF84C-BA27-4099-95C1-7198037A69CD}" srcOrd="3" destOrd="0" presId="urn:microsoft.com/office/officeart/2005/8/layout/vList2"/>
    <dgm:cxn modelId="{20DC241B-5824-42E8-AC74-3A4ECBCC508B}" type="presParOf" srcId="{DA7637E8-2C8D-46EF-8129-2C436B032877}" destId="{9175CCF3-4CB7-4E47-B15D-1FA43BB558C8}" srcOrd="4" destOrd="0" presId="urn:microsoft.com/office/officeart/2005/8/layout/vList2"/>
    <dgm:cxn modelId="{8B66FDA0-B6D1-4800-951F-68207ACE73CC}" type="presParOf" srcId="{DA7637E8-2C8D-46EF-8129-2C436B032877}" destId="{8DC7021D-1454-44F4-8FB6-E1E1FC3EF1CC}" srcOrd="5" destOrd="0" presId="urn:microsoft.com/office/officeart/2005/8/layout/vList2"/>
    <dgm:cxn modelId="{1966063D-9D08-418A-8B34-3334913CB4D1}" type="presParOf" srcId="{DA7637E8-2C8D-46EF-8129-2C436B032877}" destId="{EFFFBC80-817F-4C49-9E4A-1A10E76E429C}" srcOrd="6" destOrd="0" presId="urn:microsoft.com/office/officeart/2005/8/layout/vList2"/>
    <dgm:cxn modelId="{3BB852D3-06A7-46EE-8193-ABD539F8A185}" type="presParOf" srcId="{DA7637E8-2C8D-46EF-8129-2C436B032877}" destId="{2C05E136-2A88-431A-A8B5-9F066C58DB49}" srcOrd="7" destOrd="0" presId="urn:microsoft.com/office/officeart/2005/8/layout/vList2"/>
    <dgm:cxn modelId="{C466FA7C-5309-4CF6-A469-5A6BDD8A29CF}" type="presParOf" srcId="{DA7637E8-2C8D-46EF-8129-2C436B032877}" destId="{853C476C-0E5B-4CDB-846D-ACB5E6A8EE42}"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033FDD-A9AC-4E3C-81B4-F375940C5133}" type="doc">
      <dgm:prSet loTypeId="urn:microsoft.com/office/officeart/2005/8/layout/cycle7" loCatId="cycle" qsTypeId="urn:microsoft.com/office/officeart/2005/8/quickstyle/simple1" qsCatId="simple" csTypeId="urn:microsoft.com/office/officeart/2005/8/colors/colorful2" csCatId="colorful" phldr="1"/>
      <dgm:spPr/>
      <dgm:t>
        <a:bodyPr/>
        <a:lstStyle/>
        <a:p>
          <a:endParaRPr lang="en-US"/>
        </a:p>
      </dgm:t>
    </dgm:pt>
    <dgm:pt modelId="{E76DAA8F-1EF0-4C95-A275-79220A63346C}">
      <dgm:prSet phldr="0"/>
      <dgm:spPr/>
      <dgm:t>
        <a:bodyPr/>
        <a:lstStyle/>
        <a:p>
          <a:pPr rtl="0"/>
          <a:r>
            <a:rPr lang="en-US">
              <a:latin typeface="Arial"/>
              <a:cs typeface="Arial"/>
            </a:rPr>
            <a:t>Summarise  </a:t>
          </a:r>
          <a:endParaRPr lang="en-US"/>
        </a:p>
      </dgm:t>
    </dgm:pt>
    <dgm:pt modelId="{C3E6166A-6949-4AB2-84B7-E07F267266B0}" type="parTrans" cxnId="{B45A6406-F0E6-4AEA-9E9C-31702523FF28}">
      <dgm:prSet/>
      <dgm:spPr/>
    </dgm:pt>
    <dgm:pt modelId="{22C5B52B-82A2-4D3F-ABFF-8C1604026C29}" type="sibTrans" cxnId="{B45A6406-F0E6-4AEA-9E9C-31702523FF28}">
      <dgm:prSet/>
      <dgm:spPr/>
      <dgm:t>
        <a:bodyPr/>
        <a:lstStyle/>
        <a:p>
          <a:endParaRPr lang="en-US"/>
        </a:p>
      </dgm:t>
    </dgm:pt>
    <dgm:pt modelId="{BB37B06E-04A9-471B-A4C7-3D46879A381C}">
      <dgm:prSet phldr="0"/>
      <dgm:spPr/>
      <dgm:t>
        <a:bodyPr/>
        <a:lstStyle/>
        <a:p>
          <a:r>
            <a:rPr lang="en-US">
              <a:latin typeface="Arial"/>
              <a:cs typeface="Arial"/>
            </a:rPr>
            <a:t>Synthesise </a:t>
          </a:r>
          <a:endParaRPr lang="en-US"/>
        </a:p>
      </dgm:t>
    </dgm:pt>
    <dgm:pt modelId="{60E0E308-509F-43D0-BDAD-E0E8977CCFFF}" type="parTrans" cxnId="{26D23209-9A66-4642-8C5D-3E67F7EAB41E}">
      <dgm:prSet/>
      <dgm:spPr/>
    </dgm:pt>
    <dgm:pt modelId="{64CBF7E3-656F-4D9E-87A4-5D1DB7614538}" type="sibTrans" cxnId="{26D23209-9A66-4642-8C5D-3E67F7EAB41E}">
      <dgm:prSet/>
      <dgm:spPr/>
      <dgm:t>
        <a:bodyPr/>
        <a:lstStyle/>
        <a:p>
          <a:endParaRPr lang="en-US"/>
        </a:p>
      </dgm:t>
    </dgm:pt>
    <dgm:pt modelId="{E9101B29-AE5A-4CE5-8C0E-9A3ED8FC1C1C}">
      <dgm:prSet phldr="0"/>
      <dgm:spPr/>
      <dgm:t>
        <a:bodyPr/>
        <a:lstStyle/>
        <a:p>
          <a:r>
            <a:rPr lang="en-US">
              <a:latin typeface="Arial"/>
              <a:cs typeface="Arial"/>
            </a:rPr>
            <a:t>Critique</a:t>
          </a:r>
          <a:endParaRPr lang="en-US"/>
        </a:p>
      </dgm:t>
    </dgm:pt>
    <dgm:pt modelId="{1580732A-8FD1-48D5-A11E-72C0A3C8796E}" type="parTrans" cxnId="{16021F72-4245-48FE-A127-291E9E504734}">
      <dgm:prSet/>
      <dgm:spPr/>
    </dgm:pt>
    <dgm:pt modelId="{C439450F-B6B6-4D57-BA89-CAED1FB1B4A3}" type="sibTrans" cxnId="{16021F72-4245-48FE-A127-291E9E504734}">
      <dgm:prSet/>
      <dgm:spPr/>
      <dgm:t>
        <a:bodyPr/>
        <a:lstStyle/>
        <a:p>
          <a:endParaRPr lang="en-US"/>
        </a:p>
      </dgm:t>
    </dgm:pt>
    <dgm:pt modelId="{985EC601-4C0C-478D-AB4B-F2FDB66AEC43}">
      <dgm:prSet phldr="0"/>
      <dgm:spPr/>
      <dgm:t>
        <a:bodyPr/>
        <a:lstStyle/>
        <a:p>
          <a:pPr rtl="0"/>
          <a:r>
            <a:rPr lang="en-US">
              <a:latin typeface="Arial"/>
              <a:cs typeface="Arial"/>
            </a:rPr>
            <a:t>Compare </a:t>
          </a:r>
          <a:endParaRPr lang="en-US"/>
        </a:p>
      </dgm:t>
    </dgm:pt>
    <dgm:pt modelId="{8B0A984E-D685-433B-96CD-05F39DDE6BCC}" type="parTrans" cxnId="{57E64A2A-8EBA-483B-925D-0A5DF8D1D0AC}">
      <dgm:prSet/>
      <dgm:spPr/>
    </dgm:pt>
    <dgm:pt modelId="{FFC43A17-4BA6-4D6F-AF1B-00A77CDAD280}" type="sibTrans" cxnId="{57E64A2A-8EBA-483B-925D-0A5DF8D1D0AC}">
      <dgm:prSet/>
      <dgm:spPr/>
      <dgm:t>
        <a:bodyPr/>
        <a:lstStyle/>
        <a:p>
          <a:endParaRPr lang="en-US"/>
        </a:p>
      </dgm:t>
    </dgm:pt>
    <dgm:pt modelId="{92AE0CE4-9C7C-42F9-969A-514AD4CD58AF}" type="pres">
      <dgm:prSet presAssocID="{FD033FDD-A9AC-4E3C-81B4-F375940C5133}" presName="Name0" presStyleCnt="0">
        <dgm:presLayoutVars>
          <dgm:dir/>
          <dgm:resizeHandles val="exact"/>
        </dgm:presLayoutVars>
      </dgm:prSet>
      <dgm:spPr/>
    </dgm:pt>
    <dgm:pt modelId="{1754FFE2-7928-4072-9AB8-AFDFF774C112}" type="pres">
      <dgm:prSet presAssocID="{E76DAA8F-1EF0-4C95-A275-79220A63346C}" presName="node" presStyleLbl="node1" presStyleIdx="0" presStyleCnt="4">
        <dgm:presLayoutVars>
          <dgm:bulletEnabled val="1"/>
        </dgm:presLayoutVars>
      </dgm:prSet>
      <dgm:spPr/>
    </dgm:pt>
    <dgm:pt modelId="{059755CD-4F54-47DB-A7F4-816D3C469B6D}" type="pres">
      <dgm:prSet presAssocID="{22C5B52B-82A2-4D3F-ABFF-8C1604026C29}" presName="sibTrans" presStyleLbl="sibTrans2D1" presStyleIdx="0" presStyleCnt="4"/>
      <dgm:spPr/>
    </dgm:pt>
    <dgm:pt modelId="{303B2421-0CB2-4D0B-9966-48159F2B04A9}" type="pres">
      <dgm:prSet presAssocID="{22C5B52B-82A2-4D3F-ABFF-8C1604026C29}" presName="connectorText" presStyleLbl="sibTrans2D1" presStyleIdx="0" presStyleCnt="4"/>
      <dgm:spPr/>
    </dgm:pt>
    <dgm:pt modelId="{A1BB84F3-D200-44E2-AEB2-285BE1874360}" type="pres">
      <dgm:prSet presAssocID="{BB37B06E-04A9-471B-A4C7-3D46879A381C}" presName="node" presStyleLbl="node1" presStyleIdx="1" presStyleCnt="4">
        <dgm:presLayoutVars>
          <dgm:bulletEnabled val="1"/>
        </dgm:presLayoutVars>
      </dgm:prSet>
      <dgm:spPr/>
    </dgm:pt>
    <dgm:pt modelId="{7F2B563D-DBCB-4003-BACE-0C704089B026}" type="pres">
      <dgm:prSet presAssocID="{64CBF7E3-656F-4D9E-87A4-5D1DB7614538}" presName="sibTrans" presStyleLbl="sibTrans2D1" presStyleIdx="1" presStyleCnt="4"/>
      <dgm:spPr/>
    </dgm:pt>
    <dgm:pt modelId="{FFD29D5B-B227-435D-8903-3B3C8F2CF3F0}" type="pres">
      <dgm:prSet presAssocID="{64CBF7E3-656F-4D9E-87A4-5D1DB7614538}" presName="connectorText" presStyleLbl="sibTrans2D1" presStyleIdx="1" presStyleCnt="4"/>
      <dgm:spPr/>
    </dgm:pt>
    <dgm:pt modelId="{F7A340DB-3B34-4A7C-A3F3-3B38DF3A8D7A}" type="pres">
      <dgm:prSet presAssocID="{E9101B29-AE5A-4CE5-8C0E-9A3ED8FC1C1C}" presName="node" presStyleLbl="node1" presStyleIdx="2" presStyleCnt="4">
        <dgm:presLayoutVars>
          <dgm:bulletEnabled val="1"/>
        </dgm:presLayoutVars>
      </dgm:prSet>
      <dgm:spPr/>
    </dgm:pt>
    <dgm:pt modelId="{06CB1FA4-42A0-4D97-99AD-8CC705ADE031}" type="pres">
      <dgm:prSet presAssocID="{C439450F-B6B6-4D57-BA89-CAED1FB1B4A3}" presName="sibTrans" presStyleLbl="sibTrans2D1" presStyleIdx="2" presStyleCnt="4"/>
      <dgm:spPr/>
    </dgm:pt>
    <dgm:pt modelId="{38078248-A366-47BD-805D-9474030CAE7B}" type="pres">
      <dgm:prSet presAssocID="{C439450F-B6B6-4D57-BA89-CAED1FB1B4A3}" presName="connectorText" presStyleLbl="sibTrans2D1" presStyleIdx="2" presStyleCnt="4"/>
      <dgm:spPr/>
    </dgm:pt>
    <dgm:pt modelId="{75BAE36B-54E5-4F9C-9EC4-F533E0A2B42E}" type="pres">
      <dgm:prSet presAssocID="{985EC601-4C0C-478D-AB4B-F2FDB66AEC43}" presName="node" presStyleLbl="node1" presStyleIdx="3" presStyleCnt="4">
        <dgm:presLayoutVars>
          <dgm:bulletEnabled val="1"/>
        </dgm:presLayoutVars>
      </dgm:prSet>
      <dgm:spPr/>
    </dgm:pt>
    <dgm:pt modelId="{598F6C9A-1903-4EDC-9B8B-CEF86D826F40}" type="pres">
      <dgm:prSet presAssocID="{FFC43A17-4BA6-4D6F-AF1B-00A77CDAD280}" presName="sibTrans" presStyleLbl="sibTrans2D1" presStyleIdx="3" presStyleCnt="4"/>
      <dgm:spPr/>
    </dgm:pt>
    <dgm:pt modelId="{FA4B5679-F290-4F27-B377-0026F684908E}" type="pres">
      <dgm:prSet presAssocID="{FFC43A17-4BA6-4D6F-AF1B-00A77CDAD280}" presName="connectorText" presStyleLbl="sibTrans2D1" presStyleIdx="3" presStyleCnt="4"/>
      <dgm:spPr/>
    </dgm:pt>
  </dgm:ptLst>
  <dgm:cxnLst>
    <dgm:cxn modelId="{B45A6406-F0E6-4AEA-9E9C-31702523FF28}" srcId="{FD033FDD-A9AC-4E3C-81B4-F375940C5133}" destId="{E76DAA8F-1EF0-4C95-A275-79220A63346C}" srcOrd="0" destOrd="0" parTransId="{C3E6166A-6949-4AB2-84B7-E07F267266B0}" sibTransId="{22C5B52B-82A2-4D3F-ABFF-8C1604026C29}"/>
    <dgm:cxn modelId="{26D23209-9A66-4642-8C5D-3E67F7EAB41E}" srcId="{FD033FDD-A9AC-4E3C-81B4-F375940C5133}" destId="{BB37B06E-04A9-471B-A4C7-3D46879A381C}" srcOrd="1" destOrd="0" parTransId="{60E0E308-509F-43D0-BDAD-E0E8977CCFFF}" sibTransId="{64CBF7E3-656F-4D9E-87A4-5D1DB7614538}"/>
    <dgm:cxn modelId="{57E64A2A-8EBA-483B-925D-0A5DF8D1D0AC}" srcId="{FD033FDD-A9AC-4E3C-81B4-F375940C5133}" destId="{985EC601-4C0C-478D-AB4B-F2FDB66AEC43}" srcOrd="3" destOrd="0" parTransId="{8B0A984E-D685-433B-96CD-05F39DDE6BCC}" sibTransId="{FFC43A17-4BA6-4D6F-AF1B-00A77CDAD280}"/>
    <dgm:cxn modelId="{62B44D2A-792D-B54B-AB1A-C14070B29132}" type="presOf" srcId="{C439450F-B6B6-4D57-BA89-CAED1FB1B4A3}" destId="{38078248-A366-47BD-805D-9474030CAE7B}" srcOrd="1" destOrd="0" presId="urn:microsoft.com/office/officeart/2005/8/layout/cycle7"/>
    <dgm:cxn modelId="{9A40F32A-DEA4-564E-8976-20B577574CC4}" type="presOf" srcId="{FFC43A17-4BA6-4D6F-AF1B-00A77CDAD280}" destId="{598F6C9A-1903-4EDC-9B8B-CEF86D826F40}" srcOrd="0" destOrd="0" presId="urn:microsoft.com/office/officeart/2005/8/layout/cycle7"/>
    <dgm:cxn modelId="{A548BC40-F3AE-C449-83B9-E5740F2FF226}" type="presOf" srcId="{FD033FDD-A9AC-4E3C-81B4-F375940C5133}" destId="{92AE0CE4-9C7C-42F9-969A-514AD4CD58AF}" srcOrd="0" destOrd="0" presId="urn:microsoft.com/office/officeart/2005/8/layout/cycle7"/>
    <dgm:cxn modelId="{D31B7B48-AE56-A843-B377-5179B96CEE3C}" type="presOf" srcId="{64CBF7E3-656F-4D9E-87A4-5D1DB7614538}" destId="{7F2B563D-DBCB-4003-BACE-0C704089B026}" srcOrd="0" destOrd="0" presId="urn:microsoft.com/office/officeart/2005/8/layout/cycle7"/>
    <dgm:cxn modelId="{0FF0C948-4F08-BC46-9D54-C17E71659871}" type="presOf" srcId="{BB37B06E-04A9-471B-A4C7-3D46879A381C}" destId="{A1BB84F3-D200-44E2-AEB2-285BE1874360}" srcOrd="0" destOrd="0" presId="urn:microsoft.com/office/officeart/2005/8/layout/cycle7"/>
    <dgm:cxn modelId="{EBD10062-96BD-064B-A38E-40AA4C5284C9}" type="presOf" srcId="{64CBF7E3-656F-4D9E-87A4-5D1DB7614538}" destId="{FFD29D5B-B227-435D-8903-3B3C8F2CF3F0}" srcOrd="1" destOrd="0" presId="urn:microsoft.com/office/officeart/2005/8/layout/cycle7"/>
    <dgm:cxn modelId="{95B53D69-EA62-404C-BFFE-E0DCE1C3BB11}" type="presOf" srcId="{C439450F-B6B6-4D57-BA89-CAED1FB1B4A3}" destId="{06CB1FA4-42A0-4D97-99AD-8CC705ADE031}" srcOrd="0" destOrd="0" presId="urn:microsoft.com/office/officeart/2005/8/layout/cycle7"/>
    <dgm:cxn modelId="{16021F72-4245-48FE-A127-291E9E504734}" srcId="{FD033FDD-A9AC-4E3C-81B4-F375940C5133}" destId="{E9101B29-AE5A-4CE5-8C0E-9A3ED8FC1C1C}" srcOrd="2" destOrd="0" parTransId="{1580732A-8FD1-48D5-A11E-72C0A3C8796E}" sibTransId="{C439450F-B6B6-4D57-BA89-CAED1FB1B4A3}"/>
    <dgm:cxn modelId="{1B575D9E-BDF8-7B44-81EE-580737695317}" type="presOf" srcId="{E9101B29-AE5A-4CE5-8C0E-9A3ED8FC1C1C}" destId="{F7A340DB-3B34-4A7C-A3F3-3B38DF3A8D7A}" srcOrd="0" destOrd="0" presId="urn:microsoft.com/office/officeart/2005/8/layout/cycle7"/>
    <dgm:cxn modelId="{02B146A7-3610-E142-BE19-0605F9CD3C58}" type="presOf" srcId="{22C5B52B-82A2-4D3F-ABFF-8C1604026C29}" destId="{303B2421-0CB2-4D0B-9966-48159F2B04A9}" srcOrd="1" destOrd="0" presId="urn:microsoft.com/office/officeart/2005/8/layout/cycle7"/>
    <dgm:cxn modelId="{A6BC16AB-C91D-8844-B198-6545DDC56A69}" type="presOf" srcId="{E76DAA8F-1EF0-4C95-A275-79220A63346C}" destId="{1754FFE2-7928-4072-9AB8-AFDFF774C112}" srcOrd="0" destOrd="0" presId="urn:microsoft.com/office/officeart/2005/8/layout/cycle7"/>
    <dgm:cxn modelId="{CDFE02B9-4867-364D-8DB2-DF8C021ECA18}" type="presOf" srcId="{985EC601-4C0C-478D-AB4B-F2FDB66AEC43}" destId="{75BAE36B-54E5-4F9C-9EC4-F533E0A2B42E}" srcOrd="0" destOrd="0" presId="urn:microsoft.com/office/officeart/2005/8/layout/cycle7"/>
    <dgm:cxn modelId="{A8AE34B9-42F8-AC4D-9E78-22F0A823602E}" type="presOf" srcId="{FFC43A17-4BA6-4D6F-AF1B-00A77CDAD280}" destId="{FA4B5679-F290-4F27-B377-0026F684908E}" srcOrd="1" destOrd="0" presId="urn:microsoft.com/office/officeart/2005/8/layout/cycle7"/>
    <dgm:cxn modelId="{7E40D3E8-7454-0B4B-BB71-F0ADFB921529}" type="presOf" srcId="{22C5B52B-82A2-4D3F-ABFF-8C1604026C29}" destId="{059755CD-4F54-47DB-A7F4-816D3C469B6D}" srcOrd="0" destOrd="0" presId="urn:microsoft.com/office/officeart/2005/8/layout/cycle7"/>
    <dgm:cxn modelId="{4E64570C-2416-7F44-95DD-6BAF378B6C76}" type="presParOf" srcId="{92AE0CE4-9C7C-42F9-969A-514AD4CD58AF}" destId="{1754FFE2-7928-4072-9AB8-AFDFF774C112}" srcOrd="0" destOrd="0" presId="urn:microsoft.com/office/officeart/2005/8/layout/cycle7"/>
    <dgm:cxn modelId="{9C8888D1-CBA2-F445-8DFF-220B50966073}" type="presParOf" srcId="{92AE0CE4-9C7C-42F9-969A-514AD4CD58AF}" destId="{059755CD-4F54-47DB-A7F4-816D3C469B6D}" srcOrd="1" destOrd="0" presId="urn:microsoft.com/office/officeart/2005/8/layout/cycle7"/>
    <dgm:cxn modelId="{8C2304DF-E382-EF4E-8AED-5FDC2996C103}" type="presParOf" srcId="{059755CD-4F54-47DB-A7F4-816D3C469B6D}" destId="{303B2421-0CB2-4D0B-9966-48159F2B04A9}" srcOrd="0" destOrd="0" presId="urn:microsoft.com/office/officeart/2005/8/layout/cycle7"/>
    <dgm:cxn modelId="{EF3A86DA-432C-C244-9F5C-AC1FCE74273A}" type="presParOf" srcId="{92AE0CE4-9C7C-42F9-969A-514AD4CD58AF}" destId="{A1BB84F3-D200-44E2-AEB2-285BE1874360}" srcOrd="2" destOrd="0" presId="urn:microsoft.com/office/officeart/2005/8/layout/cycle7"/>
    <dgm:cxn modelId="{5CE68BF6-7018-DB46-B840-44EE07C81271}" type="presParOf" srcId="{92AE0CE4-9C7C-42F9-969A-514AD4CD58AF}" destId="{7F2B563D-DBCB-4003-BACE-0C704089B026}" srcOrd="3" destOrd="0" presId="urn:microsoft.com/office/officeart/2005/8/layout/cycle7"/>
    <dgm:cxn modelId="{05978756-A6AF-704F-921F-81AE9CABDD0E}" type="presParOf" srcId="{7F2B563D-DBCB-4003-BACE-0C704089B026}" destId="{FFD29D5B-B227-435D-8903-3B3C8F2CF3F0}" srcOrd="0" destOrd="0" presId="urn:microsoft.com/office/officeart/2005/8/layout/cycle7"/>
    <dgm:cxn modelId="{C21E7260-CEF6-4D4B-95B1-39E949D5A40E}" type="presParOf" srcId="{92AE0CE4-9C7C-42F9-969A-514AD4CD58AF}" destId="{F7A340DB-3B34-4A7C-A3F3-3B38DF3A8D7A}" srcOrd="4" destOrd="0" presId="urn:microsoft.com/office/officeart/2005/8/layout/cycle7"/>
    <dgm:cxn modelId="{BFB1A96F-8C08-4346-9952-61F1F5F98E2D}" type="presParOf" srcId="{92AE0CE4-9C7C-42F9-969A-514AD4CD58AF}" destId="{06CB1FA4-42A0-4D97-99AD-8CC705ADE031}" srcOrd="5" destOrd="0" presId="urn:microsoft.com/office/officeart/2005/8/layout/cycle7"/>
    <dgm:cxn modelId="{686663B2-06FB-2042-BD4C-430DF8911D4F}" type="presParOf" srcId="{06CB1FA4-42A0-4D97-99AD-8CC705ADE031}" destId="{38078248-A366-47BD-805D-9474030CAE7B}" srcOrd="0" destOrd="0" presId="urn:microsoft.com/office/officeart/2005/8/layout/cycle7"/>
    <dgm:cxn modelId="{F8CBB722-31FA-CB49-94DA-79CC0ED9B326}" type="presParOf" srcId="{92AE0CE4-9C7C-42F9-969A-514AD4CD58AF}" destId="{75BAE36B-54E5-4F9C-9EC4-F533E0A2B42E}" srcOrd="6" destOrd="0" presId="urn:microsoft.com/office/officeart/2005/8/layout/cycle7"/>
    <dgm:cxn modelId="{BDBBE5C0-A597-034C-8547-A01EEC8077B6}" type="presParOf" srcId="{92AE0CE4-9C7C-42F9-969A-514AD4CD58AF}" destId="{598F6C9A-1903-4EDC-9B8B-CEF86D826F40}" srcOrd="7" destOrd="0" presId="urn:microsoft.com/office/officeart/2005/8/layout/cycle7"/>
    <dgm:cxn modelId="{02EC35F3-8832-A740-9379-E00DA47FB856}" type="presParOf" srcId="{598F6C9A-1903-4EDC-9B8B-CEF86D826F40}" destId="{FA4B5679-F290-4F27-B377-0026F684908E}" srcOrd="0" destOrd="0" presId="urn:microsoft.com/office/officeart/2005/8/layout/cycle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DF5897-1467-4E28-92E7-707AFD5FA55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90391EC-40FB-4619-B62A-7310E5BD9AA1}">
      <dgm:prSet/>
      <dgm:spPr/>
      <dgm:t>
        <a:bodyPr/>
        <a:lstStyle/>
        <a:p>
          <a:r>
            <a:rPr lang="en-US"/>
            <a:t>Normadin </a:t>
          </a:r>
          <a:r>
            <a:rPr lang="en-US" u="sng"/>
            <a:t>has demonstrated</a:t>
          </a:r>
          <a:r>
            <a:rPr lang="en-US"/>
            <a:t>…</a:t>
          </a:r>
        </a:p>
      </dgm:t>
    </dgm:pt>
    <dgm:pt modelId="{A3A6BE03-8A98-4A38-BF01-8AA9EF34B395}" type="parTrans" cxnId="{87CF7A1B-F6C3-4D91-8B18-FA159E1BC0FE}">
      <dgm:prSet/>
      <dgm:spPr/>
      <dgm:t>
        <a:bodyPr/>
        <a:lstStyle/>
        <a:p>
          <a:endParaRPr lang="en-US"/>
        </a:p>
      </dgm:t>
    </dgm:pt>
    <dgm:pt modelId="{E3D72975-C7CC-433F-B11B-7F9BE95396C9}" type="sibTrans" cxnId="{87CF7A1B-F6C3-4D91-8B18-FA159E1BC0FE}">
      <dgm:prSet/>
      <dgm:spPr/>
      <dgm:t>
        <a:bodyPr/>
        <a:lstStyle/>
        <a:p>
          <a:endParaRPr lang="en-US"/>
        </a:p>
      </dgm:t>
    </dgm:pt>
    <dgm:pt modelId="{DB3D80FD-C852-4398-9BB1-D67E57CB4DD3}">
      <dgm:prSet/>
      <dgm:spPr/>
      <dgm:t>
        <a:bodyPr/>
        <a:lstStyle/>
        <a:p>
          <a:r>
            <a:rPr lang="en-US" dirty="0"/>
            <a:t>Early work by Hausman, Schwarz, and Graves </a:t>
          </a:r>
          <a:r>
            <a:rPr lang="en-US" u="sng" dirty="0"/>
            <a:t>was concerned</a:t>
          </a:r>
          <a:r>
            <a:rPr lang="en-US" dirty="0"/>
            <a:t> with…</a:t>
          </a:r>
        </a:p>
      </dgm:t>
    </dgm:pt>
    <dgm:pt modelId="{9DE7F4C1-984D-4CC9-BFFA-7601277C5922}" type="parTrans" cxnId="{6214B830-4F65-488E-AF38-2FBBB069C8DF}">
      <dgm:prSet/>
      <dgm:spPr/>
      <dgm:t>
        <a:bodyPr/>
        <a:lstStyle/>
        <a:p>
          <a:endParaRPr lang="en-US"/>
        </a:p>
      </dgm:t>
    </dgm:pt>
    <dgm:pt modelId="{7AA88B5C-3321-44CA-96EE-7ACE2693A082}" type="sibTrans" cxnId="{6214B830-4F65-488E-AF38-2FBBB069C8DF}">
      <dgm:prSet/>
      <dgm:spPr/>
      <dgm:t>
        <a:bodyPr/>
        <a:lstStyle/>
        <a:p>
          <a:endParaRPr lang="en-US"/>
        </a:p>
      </dgm:t>
    </dgm:pt>
    <dgm:pt modelId="{5C75412E-F60D-4868-9938-A9F56068495A}">
      <dgm:prSet/>
      <dgm:spPr/>
      <dgm:t>
        <a:bodyPr/>
        <a:lstStyle/>
        <a:p>
          <a:r>
            <a:rPr lang="en-US" dirty="0"/>
            <a:t>Elsayed and Stern </a:t>
          </a:r>
          <a:r>
            <a:rPr lang="en-US" u="sng" dirty="0"/>
            <a:t>compared</a:t>
          </a:r>
          <a:r>
            <a:rPr lang="en-US" dirty="0"/>
            <a:t> algorithms for handling…</a:t>
          </a:r>
        </a:p>
      </dgm:t>
    </dgm:pt>
    <dgm:pt modelId="{8A895F5F-A3D4-4E8D-8C86-9187CD80DF9D}" type="parTrans" cxnId="{DCECB13C-FDA2-46DA-8560-B23637CB04BA}">
      <dgm:prSet/>
      <dgm:spPr/>
      <dgm:t>
        <a:bodyPr/>
        <a:lstStyle/>
        <a:p>
          <a:endParaRPr lang="en-US"/>
        </a:p>
      </dgm:t>
    </dgm:pt>
    <dgm:pt modelId="{DD5F07DF-C150-4423-8CC3-182689394949}" type="sibTrans" cxnId="{DCECB13C-FDA2-46DA-8560-B23637CB04BA}">
      <dgm:prSet/>
      <dgm:spPr/>
      <dgm:t>
        <a:bodyPr/>
        <a:lstStyle/>
        <a:p>
          <a:endParaRPr lang="en-US"/>
        </a:p>
      </dgm:t>
    </dgm:pt>
    <dgm:pt modelId="{B78C3A6B-5146-4E91-B0AC-3F4A0808384B}">
      <dgm:prSet/>
      <dgm:spPr/>
      <dgm:t>
        <a:bodyPr/>
        <a:lstStyle/>
        <a:p>
          <a:r>
            <a:rPr lang="en-US"/>
            <a:t>Additional work by Karasawa et. al, Azadivar, and Parry et. al </a:t>
          </a:r>
          <a:r>
            <a:rPr lang="en-US" u="sng"/>
            <a:t>deals with</a:t>
          </a:r>
          <a:r>
            <a:rPr lang="en-US"/>
            <a:t>…</a:t>
          </a:r>
        </a:p>
      </dgm:t>
    </dgm:pt>
    <dgm:pt modelId="{1FFF6C30-225D-48C2-BE52-BD7EEA89CD7E}" type="parTrans" cxnId="{27250C92-1EDA-4157-AB5E-7828B089F37E}">
      <dgm:prSet/>
      <dgm:spPr/>
      <dgm:t>
        <a:bodyPr/>
        <a:lstStyle/>
        <a:p>
          <a:endParaRPr lang="en-US"/>
        </a:p>
      </dgm:t>
    </dgm:pt>
    <dgm:pt modelId="{AF674D9A-9FED-4927-A991-A8787451C7D1}" type="sibTrans" cxnId="{27250C92-1EDA-4157-AB5E-7828B089F37E}">
      <dgm:prSet/>
      <dgm:spPr/>
      <dgm:t>
        <a:bodyPr/>
        <a:lstStyle/>
        <a:p>
          <a:endParaRPr lang="en-US"/>
        </a:p>
      </dgm:t>
    </dgm:pt>
    <dgm:pt modelId="{A0A2D984-E5B6-4B49-ADF3-7CB8E281660A}" type="pres">
      <dgm:prSet presAssocID="{B0DF5897-1467-4E28-92E7-707AFD5FA555}" presName="linear" presStyleCnt="0">
        <dgm:presLayoutVars>
          <dgm:animLvl val="lvl"/>
          <dgm:resizeHandles val="exact"/>
        </dgm:presLayoutVars>
      </dgm:prSet>
      <dgm:spPr/>
    </dgm:pt>
    <dgm:pt modelId="{9A1CC23B-2779-4786-8859-01C11315216B}" type="pres">
      <dgm:prSet presAssocID="{790391EC-40FB-4619-B62A-7310E5BD9AA1}" presName="parentText" presStyleLbl="node1" presStyleIdx="0" presStyleCnt="4">
        <dgm:presLayoutVars>
          <dgm:chMax val="0"/>
          <dgm:bulletEnabled val="1"/>
        </dgm:presLayoutVars>
      </dgm:prSet>
      <dgm:spPr/>
    </dgm:pt>
    <dgm:pt modelId="{917BF79D-CDA1-4C27-8FC4-5CA33E2FA499}" type="pres">
      <dgm:prSet presAssocID="{E3D72975-C7CC-433F-B11B-7F9BE95396C9}" presName="spacer" presStyleCnt="0"/>
      <dgm:spPr/>
    </dgm:pt>
    <dgm:pt modelId="{6033EF7D-B233-4454-9607-28276A6C0BD7}" type="pres">
      <dgm:prSet presAssocID="{DB3D80FD-C852-4398-9BB1-D67E57CB4DD3}" presName="parentText" presStyleLbl="node1" presStyleIdx="1" presStyleCnt="4">
        <dgm:presLayoutVars>
          <dgm:chMax val="0"/>
          <dgm:bulletEnabled val="1"/>
        </dgm:presLayoutVars>
      </dgm:prSet>
      <dgm:spPr/>
    </dgm:pt>
    <dgm:pt modelId="{40999B89-0778-4731-A817-333BE591CD7F}" type="pres">
      <dgm:prSet presAssocID="{7AA88B5C-3321-44CA-96EE-7ACE2693A082}" presName="spacer" presStyleCnt="0"/>
      <dgm:spPr/>
    </dgm:pt>
    <dgm:pt modelId="{5C4AA29C-F05C-4964-8DF7-A56A657EA610}" type="pres">
      <dgm:prSet presAssocID="{5C75412E-F60D-4868-9938-A9F56068495A}" presName="parentText" presStyleLbl="node1" presStyleIdx="2" presStyleCnt="4">
        <dgm:presLayoutVars>
          <dgm:chMax val="0"/>
          <dgm:bulletEnabled val="1"/>
        </dgm:presLayoutVars>
      </dgm:prSet>
      <dgm:spPr/>
    </dgm:pt>
    <dgm:pt modelId="{17B414AE-D3A9-4AFC-AC08-477387C43FE4}" type="pres">
      <dgm:prSet presAssocID="{DD5F07DF-C150-4423-8CC3-182689394949}" presName="spacer" presStyleCnt="0"/>
      <dgm:spPr/>
    </dgm:pt>
    <dgm:pt modelId="{A183DC7B-1544-43B8-A868-C75D785BABF4}" type="pres">
      <dgm:prSet presAssocID="{B78C3A6B-5146-4E91-B0AC-3F4A0808384B}" presName="parentText" presStyleLbl="node1" presStyleIdx="3" presStyleCnt="4">
        <dgm:presLayoutVars>
          <dgm:chMax val="0"/>
          <dgm:bulletEnabled val="1"/>
        </dgm:presLayoutVars>
      </dgm:prSet>
      <dgm:spPr/>
    </dgm:pt>
  </dgm:ptLst>
  <dgm:cxnLst>
    <dgm:cxn modelId="{18AF6E11-2AED-4BB9-B2D0-600DAE18B47A}" type="presOf" srcId="{5C75412E-F60D-4868-9938-A9F56068495A}" destId="{5C4AA29C-F05C-4964-8DF7-A56A657EA610}" srcOrd="0" destOrd="0" presId="urn:microsoft.com/office/officeart/2005/8/layout/vList2"/>
    <dgm:cxn modelId="{87CF7A1B-F6C3-4D91-8B18-FA159E1BC0FE}" srcId="{B0DF5897-1467-4E28-92E7-707AFD5FA555}" destId="{790391EC-40FB-4619-B62A-7310E5BD9AA1}" srcOrd="0" destOrd="0" parTransId="{A3A6BE03-8A98-4A38-BF01-8AA9EF34B395}" sibTransId="{E3D72975-C7CC-433F-B11B-7F9BE95396C9}"/>
    <dgm:cxn modelId="{75C1221F-17D2-4840-B1BA-61B52E06AB83}" type="presOf" srcId="{B0DF5897-1467-4E28-92E7-707AFD5FA555}" destId="{A0A2D984-E5B6-4B49-ADF3-7CB8E281660A}" srcOrd="0" destOrd="0" presId="urn:microsoft.com/office/officeart/2005/8/layout/vList2"/>
    <dgm:cxn modelId="{6214B830-4F65-488E-AF38-2FBBB069C8DF}" srcId="{B0DF5897-1467-4E28-92E7-707AFD5FA555}" destId="{DB3D80FD-C852-4398-9BB1-D67E57CB4DD3}" srcOrd="1" destOrd="0" parTransId="{9DE7F4C1-984D-4CC9-BFFA-7601277C5922}" sibTransId="{7AA88B5C-3321-44CA-96EE-7ACE2693A082}"/>
    <dgm:cxn modelId="{7DD89732-07A6-4863-B407-55A40480C897}" type="presOf" srcId="{DB3D80FD-C852-4398-9BB1-D67E57CB4DD3}" destId="{6033EF7D-B233-4454-9607-28276A6C0BD7}" srcOrd="0" destOrd="0" presId="urn:microsoft.com/office/officeart/2005/8/layout/vList2"/>
    <dgm:cxn modelId="{E4FB373C-3B45-4A86-8F36-14FB29FB14BD}" type="presOf" srcId="{B78C3A6B-5146-4E91-B0AC-3F4A0808384B}" destId="{A183DC7B-1544-43B8-A868-C75D785BABF4}" srcOrd="0" destOrd="0" presId="urn:microsoft.com/office/officeart/2005/8/layout/vList2"/>
    <dgm:cxn modelId="{DCECB13C-FDA2-46DA-8560-B23637CB04BA}" srcId="{B0DF5897-1467-4E28-92E7-707AFD5FA555}" destId="{5C75412E-F60D-4868-9938-A9F56068495A}" srcOrd="2" destOrd="0" parTransId="{8A895F5F-A3D4-4E8D-8C86-9187CD80DF9D}" sibTransId="{DD5F07DF-C150-4423-8CC3-182689394949}"/>
    <dgm:cxn modelId="{27250C92-1EDA-4157-AB5E-7828B089F37E}" srcId="{B0DF5897-1467-4E28-92E7-707AFD5FA555}" destId="{B78C3A6B-5146-4E91-B0AC-3F4A0808384B}" srcOrd="3" destOrd="0" parTransId="{1FFF6C30-225D-48C2-BE52-BD7EEA89CD7E}" sibTransId="{AF674D9A-9FED-4927-A991-A8787451C7D1}"/>
    <dgm:cxn modelId="{B0BB45A7-DF13-48D0-A379-431541A4E3C6}" type="presOf" srcId="{790391EC-40FB-4619-B62A-7310E5BD9AA1}" destId="{9A1CC23B-2779-4786-8859-01C11315216B}" srcOrd="0" destOrd="0" presId="urn:microsoft.com/office/officeart/2005/8/layout/vList2"/>
    <dgm:cxn modelId="{AE06C95F-DEF8-479D-899F-E5735DF8CD4C}" type="presParOf" srcId="{A0A2D984-E5B6-4B49-ADF3-7CB8E281660A}" destId="{9A1CC23B-2779-4786-8859-01C11315216B}" srcOrd="0" destOrd="0" presId="urn:microsoft.com/office/officeart/2005/8/layout/vList2"/>
    <dgm:cxn modelId="{1F0217ED-18DC-41EA-9FBD-2F278BDF9CD2}" type="presParOf" srcId="{A0A2D984-E5B6-4B49-ADF3-7CB8E281660A}" destId="{917BF79D-CDA1-4C27-8FC4-5CA33E2FA499}" srcOrd="1" destOrd="0" presId="urn:microsoft.com/office/officeart/2005/8/layout/vList2"/>
    <dgm:cxn modelId="{CA9204BE-473E-4765-B012-4CE91816DA0E}" type="presParOf" srcId="{A0A2D984-E5B6-4B49-ADF3-7CB8E281660A}" destId="{6033EF7D-B233-4454-9607-28276A6C0BD7}" srcOrd="2" destOrd="0" presId="urn:microsoft.com/office/officeart/2005/8/layout/vList2"/>
    <dgm:cxn modelId="{BE8E4BBB-B2BC-437F-9E3A-294E3A096C44}" type="presParOf" srcId="{A0A2D984-E5B6-4B49-ADF3-7CB8E281660A}" destId="{40999B89-0778-4731-A817-333BE591CD7F}" srcOrd="3" destOrd="0" presId="urn:microsoft.com/office/officeart/2005/8/layout/vList2"/>
    <dgm:cxn modelId="{7C69CF49-545C-4D2F-A40F-1984D01FCCF6}" type="presParOf" srcId="{A0A2D984-E5B6-4B49-ADF3-7CB8E281660A}" destId="{5C4AA29C-F05C-4964-8DF7-A56A657EA610}" srcOrd="4" destOrd="0" presId="urn:microsoft.com/office/officeart/2005/8/layout/vList2"/>
    <dgm:cxn modelId="{75C850F3-07BF-436D-A77F-80A1F8A9968E}" type="presParOf" srcId="{A0A2D984-E5B6-4B49-ADF3-7CB8E281660A}" destId="{17B414AE-D3A9-4AFC-AC08-477387C43FE4}" srcOrd="5" destOrd="0" presId="urn:microsoft.com/office/officeart/2005/8/layout/vList2"/>
    <dgm:cxn modelId="{06602D34-6753-4E23-85FA-0A1486659AE1}" type="presParOf" srcId="{A0A2D984-E5B6-4B49-ADF3-7CB8E281660A}" destId="{A183DC7B-1544-43B8-A868-C75D785BABF4}"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514337-E4F0-462E-91E4-A3BDFCD801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0F18310-D5A3-4209-9FD9-C36D19288CFD}">
      <dgm:prSet/>
      <dgm:spPr/>
      <dgm:t>
        <a:bodyPr/>
        <a:lstStyle/>
        <a:p>
          <a:pPr>
            <a:lnSpc>
              <a:spcPct val="100000"/>
            </a:lnSpc>
          </a:pPr>
          <a:r>
            <a:rPr lang="en-US"/>
            <a:t>This subject was </a:t>
          </a:r>
          <a:r>
            <a:rPr lang="en-US" u="sng"/>
            <a:t>first studied</a:t>
          </a:r>
          <a:r>
            <a:rPr lang="en-US"/>
            <a:t> by X, who argued/found…</a:t>
          </a:r>
        </a:p>
      </dgm:t>
    </dgm:pt>
    <dgm:pt modelId="{A1ADFBF3-4D18-42B6-B4E8-B6341D711751}" type="parTrans" cxnId="{6AE85E14-0DF1-4D59-A33D-30AF7C501279}">
      <dgm:prSet/>
      <dgm:spPr/>
      <dgm:t>
        <a:bodyPr/>
        <a:lstStyle/>
        <a:p>
          <a:endParaRPr lang="en-US"/>
        </a:p>
      </dgm:t>
    </dgm:pt>
    <dgm:pt modelId="{8F4E97A8-5691-49D5-A201-92EDEFAE27E8}" type="sibTrans" cxnId="{6AE85E14-0DF1-4D59-A33D-30AF7C501279}">
      <dgm:prSet/>
      <dgm:spPr/>
      <dgm:t>
        <a:bodyPr/>
        <a:lstStyle/>
        <a:p>
          <a:endParaRPr lang="en-US"/>
        </a:p>
      </dgm:t>
    </dgm:pt>
    <dgm:pt modelId="{E09AEFAF-616F-414D-A7BC-EED32CEEA39E}">
      <dgm:prSet/>
      <dgm:spPr/>
      <dgm:t>
        <a:bodyPr/>
        <a:lstStyle/>
        <a:p>
          <a:pPr>
            <a:lnSpc>
              <a:spcPct val="100000"/>
            </a:lnSpc>
          </a:pPr>
          <a:r>
            <a:rPr lang="en-US"/>
            <a:t>In (date), Y </a:t>
          </a:r>
          <a:r>
            <a:rPr lang="en-US" u="sng"/>
            <a:t>modified/extended/contradicted </a:t>
          </a:r>
          <a:r>
            <a:rPr lang="en-US"/>
            <a:t>X’s work by…</a:t>
          </a:r>
        </a:p>
      </dgm:t>
    </dgm:pt>
    <dgm:pt modelId="{98F6CD50-18C3-4047-BCF2-788AB66A3FCC}" type="parTrans" cxnId="{7E9D7513-580F-4139-A47E-E11E41A6504D}">
      <dgm:prSet/>
      <dgm:spPr/>
      <dgm:t>
        <a:bodyPr/>
        <a:lstStyle/>
        <a:p>
          <a:endParaRPr lang="en-US"/>
        </a:p>
      </dgm:t>
    </dgm:pt>
    <dgm:pt modelId="{6F18A160-28FD-4F3D-A66D-B5A8B50AF88A}" type="sibTrans" cxnId="{7E9D7513-580F-4139-A47E-E11E41A6504D}">
      <dgm:prSet/>
      <dgm:spPr/>
      <dgm:t>
        <a:bodyPr/>
        <a:lstStyle/>
        <a:p>
          <a:endParaRPr lang="en-US"/>
        </a:p>
      </dgm:t>
    </dgm:pt>
    <dgm:pt modelId="{DF3967FB-1129-4040-BABF-23BD18F4247A}">
      <dgm:prSet/>
      <dgm:spPr/>
      <dgm:t>
        <a:bodyPr/>
        <a:lstStyle/>
        <a:p>
          <a:pPr>
            <a:lnSpc>
              <a:spcPct val="100000"/>
            </a:lnSpc>
          </a:pPr>
          <a:r>
            <a:rPr lang="en-US"/>
            <a:t>Today, research by </a:t>
          </a:r>
          <a:r>
            <a:rPr lang="en-US" u="sng"/>
            <a:t>Z represents the current state of the field</a:t>
          </a:r>
          <a:r>
            <a:rPr lang="en-US"/>
            <a:t>.</a:t>
          </a:r>
        </a:p>
      </dgm:t>
    </dgm:pt>
    <dgm:pt modelId="{3527913C-C805-465F-8719-0AFC1579A142}" type="parTrans" cxnId="{52B3C210-5D8C-4170-97F8-3F41E155CD00}">
      <dgm:prSet/>
      <dgm:spPr/>
      <dgm:t>
        <a:bodyPr/>
        <a:lstStyle/>
        <a:p>
          <a:endParaRPr lang="en-US"/>
        </a:p>
      </dgm:t>
    </dgm:pt>
    <dgm:pt modelId="{292AC569-3CC9-48A2-8750-2173BF9E475E}" type="sibTrans" cxnId="{52B3C210-5D8C-4170-97F8-3F41E155CD00}">
      <dgm:prSet/>
      <dgm:spPr/>
      <dgm:t>
        <a:bodyPr/>
        <a:lstStyle/>
        <a:p>
          <a:endParaRPr lang="en-US"/>
        </a:p>
      </dgm:t>
    </dgm:pt>
    <dgm:pt modelId="{EB94BAA7-CF28-468A-9B24-864029D4D5B9}" type="pres">
      <dgm:prSet presAssocID="{68514337-E4F0-462E-91E4-A3BDFCD80174}" presName="root" presStyleCnt="0">
        <dgm:presLayoutVars>
          <dgm:dir/>
          <dgm:resizeHandles val="exact"/>
        </dgm:presLayoutVars>
      </dgm:prSet>
      <dgm:spPr/>
    </dgm:pt>
    <dgm:pt modelId="{A0BE331A-94D4-4B7C-977A-76B9736639A8}" type="pres">
      <dgm:prSet presAssocID="{70F18310-D5A3-4209-9FD9-C36D19288CFD}" presName="compNode" presStyleCnt="0"/>
      <dgm:spPr/>
    </dgm:pt>
    <dgm:pt modelId="{454AFA7B-0BA1-48CB-B670-F469EA4E16B1}" type="pres">
      <dgm:prSet presAssocID="{70F18310-D5A3-4209-9FD9-C36D19288CFD}" presName="bgRect" presStyleLbl="bgShp" presStyleIdx="0" presStyleCnt="3"/>
      <dgm:spPr/>
    </dgm:pt>
    <dgm:pt modelId="{A0A9850E-7A10-4350-9CBF-D2A7F6890E84}" type="pres">
      <dgm:prSet presAssocID="{70F18310-D5A3-4209-9FD9-C36D19288CF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stronaut"/>
        </a:ext>
      </dgm:extLst>
    </dgm:pt>
    <dgm:pt modelId="{0029F10A-DC8C-4088-9E28-9B06C245BC59}" type="pres">
      <dgm:prSet presAssocID="{70F18310-D5A3-4209-9FD9-C36D19288CFD}" presName="spaceRect" presStyleCnt="0"/>
      <dgm:spPr/>
    </dgm:pt>
    <dgm:pt modelId="{2D136DA3-9783-4146-9814-C91FA4B47405}" type="pres">
      <dgm:prSet presAssocID="{70F18310-D5A3-4209-9FD9-C36D19288CFD}" presName="parTx" presStyleLbl="revTx" presStyleIdx="0" presStyleCnt="3">
        <dgm:presLayoutVars>
          <dgm:chMax val="0"/>
          <dgm:chPref val="0"/>
        </dgm:presLayoutVars>
      </dgm:prSet>
      <dgm:spPr/>
    </dgm:pt>
    <dgm:pt modelId="{11A0AB32-7345-41FA-9E73-5B627E16A280}" type="pres">
      <dgm:prSet presAssocID="{8F4E97A8-5691-49D5-A201-92EDEFAE27E8}" presName="sibTrans" presStyleCnt="0"/>
      <dgm:spPr/>
    </dgm:pt>
    <dgm:pt modelId="{21F114E3-1650-4641-94B1-C3326BA05A7F}" type="pres">
      <dgm:prSet presAssocID="{E09AEFAF-616F-414D-A7BC-EED32CEEA39E}" presName="compNode" presStyleCnt="0"/>
      <dgm:spPr/>
    </dgm:pt>
    <dgm:pt modelId="{0BCC0A0E-D7B6-459B-88D8-46898F9D16F3}" type="pres">
      <dgm:prSet presAssocID="{E09AEFAF-616F-414D-A7BC-EED32CEEA39E}" presName="bgRect" presStyleLbl="bgShp" presStyleIdx="1" presStyleCnt="3"/>
      <dgm:spPr/>
    </dgm:pt>
    <dgm:pt modelId="{DFE9F304-D0EA-4C6C-9698-3AA554FBF636}" type="pres">
      <dgm:prSet presAssocID="{E09AEFAF-616F-414D-A7BC-EED32CEEA39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bidden"/>
        </a:ext>
      </dgm:extLst>
    </dgm:pt>
    <dgm:pt modelId="{BC4668A8-0128-4409-A09E-E05A328923EE}" type="pres">
      <dgm:prSet presAssocID="{E09AEFAF-616F-414D-A7BC-EED32CEEA39E}" presName="spaceRect" presStyleCnt="0"/>
      <dgm:spPr/>
    </dgm:pt>
    <dgm:pt modelId="{BFC85926-AD64-4935-8D10-A658ECECFFB9}" type="pres">
      <dgm:prSet presAssocID="{E09AEFAF-616F-414D-A7BC-EED32CEEA39E}" presName="parTx" presStyleLbl="revTx" presStyleIdx="1" presStyleCnt="3">
        <dgm:presLayoutVars>
          <dgm:chMax val="0"/>
          <dgm:chPref val="0"/>
        </dgm:presLayoutVars>
      </dgm:prSet>
      <dgm:spPr/>
    </dgm:pt>
    <dgm:pt modelId="{4548863B-77A3-486D-AF5B-0C2459D988C9}" type="pres">
      <dgm:prSet presAssocID="{6F18A160-28FD-4F3D-A66D-B5A8B50AF88A}" presName="sibTrans" presStyleCnt="0"/>
      <dgm:spPr/>
    </dgm:pt>
    <dgm:pt modelId="{919D8309-B804-4508-B16E-10AD88B8C103}" type="pres">
      <dgm:prSet presAssocID="{DF3967FB-1129-4040-BABF-23BD18F4247A}" presName="compNode" presStyleCnt="0"/>
      <dgm:spPr/>
    </dgm:pt>
    <dgm:pt modelId="{D7B1ECAD-1E42-4AC2-A0E9-39DBAFA26A9B}" type="pres">
      <dgm:prSet presAssocID="{DF3967FB-1129-4040-BABF-23BD18F4247A}" presName="bgRect" presStyleLbl="bgShp" presStyleIdx="2" presStyleCnt="3"/>
      <dgm:spPr/>
    </dgm:pt>
    <dgm:pt modelId="{C5AB6785-146D-46B0-B3DA-7A8C7C65EDD4}" type="pres">
      <dgm:prSet presAssocID="{DF3967FB-1129-4040-BABF-23BD18F4247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choolhouse"/>
        </a:ext>
      </dgm:extLst>
    </dgm:pt>
    <dgm:pt modelId="{12030AC7-69BC-4871-9CA1-EC7101055B25}" type="pres">
      <dgm:prSet presAssocID="{DF3967FB-1129-4040-BABF-23BD18F4247A}" presName="spaceRect" presStyleCnt="0"/>
      <dgm:spPr/>
    </dgm:pt>
    <dgm:pt modelId="{36D2A375-EC9D-4DC7-ABE7-31F271A361D7}" type="pres">
      <dgm:prSet presAssocID="{DF3967FB-1129-4040-BABF-23BD18F4247A}" presName="parTx" presStyleLbl="revTx" presStyleIdx="2" presStyleCnt="3">
        <dgm:presLayoutVars>
          <dgm:chMax val="0"/>
          <dgm:chPref val="0"/>
        </dgm:presLayoutVars>
      </dgm:prSet>
      <dgm:spPr/>
    </dgm:pt>
  </dgm:ptLst>
  <dgm:cxnLst>
    <dgm:cxn modelId="{52B3C210-5D8C-4170-97F8-3F41E155CD00}" srcId="{68514337-E4F0-462E-91E4-A3BDFCD80174}" destId="{DF3967FB-1129-4040-BABF-23BD18F4247A}" srcOrd="2" destOrd="0" parTransId="{3527913C-C805-465F-8719-0AFC1579A142}" sibTransId="{292AC569-3CC9-48A2-8750-2173BF9E475E}"/>
    <dgm:cxn modelId="{7E9D7513-580F-4139-A47E-E11E41A6504D}" srcId="{68514337-E4F0-462E-91E4-A3BDFCD80174}" destId="{E09AEFAF-616F-414D-A7BC-EED32CEEA39E}" srcOrd="1" destOrd="0" parTransId="{98F6CD50-18C3-4047-BCF2-788AB66A3FCC}" sibTransId="{6F18A160-28FD-4F3D-A66D-B5A8B50AF88A}"/>
    <dgm:cxn modelId="{6AE85E14-0DF1-4D59-A33D-30AF7C501279}" srcId="{68514337-E4F0-462E-91E4-A3BDFCD80174}" destId="{70F18310-D5A3-4209-9FD9-C36D19288CFD}" srcOrd="0" destOrd="0" parTransId="{A1ADFBF3-4D18-42B6-B4E8-B6341D711751}" sibTransId="{8F4E97A8-5691-49D5-A201-92EDEFAE27E8}"/>
    <dgm:cxn modelId="{B825AD22-4609-4C0B-B8BE-898E88E7032B}" type="presOf" srcId="{70F18310-D5A3-4209-9FD9-C36D19288CFD}" destId="{2D136DA3-9783-4146-9814-C91FA4B47405}" srcOrd="0" destOrd="0" presId="urn:microsoft.com/office/officeart/2018/2/layout/IconVerticalSolidList"/>
    <dgm:cxn modelId="{58B1FC4D-C5BA-48AA-BC60-D20308490FCC}" type="presOf" srcId="{E09AEFAF-616F-414D-A7BC-EED32CEEA39E}" destId="{BFC85926-AD64-4935-8D10-A658ECECFFB9}" srcOrd="0" destOrd="0" presId="urn:microsoft.com/office/officeart/2018/2/layout/IconVerticalSolidList"/>
    <dgm:cxn modelId="{19ACDA8D-489F-4E19-8C38-81D7B09E70B0}" type="presOf" srcId="{DF3967FB-1129-4040-BABF-23BD18F4247A}" destId="{36D2A375-EC9D-4DC7-ABE7-31F271A361D7}" srcOrd="0" destOrd="0" presId="urn:microsoft.com/office/officeart/2018/2/layout/IconVerticalSolidList"/>
    <dgm:cxn modelId="{8BF568BD-30B5-4F8B-BC7A-1031360BD95B}" type="presOf" srcId="{68514337-E4F0-462E-91E4-A3BDFCD80174}" destId="{EB94BAA7-CF28-468A-9B24-864029D4D5B9}" srcOrd="0" destOrd="0" presId="urn:microsoft.com/office/officeart/2018/2/layout/IconVerticalSolidList"/>
    <dgm:cxn modelId="{3C67C075-931D-45ED-A862-9745A238BC08}" type="presParOf" srcId="{EB94BAA7-CF28-468A-9B24-864029D4D5B9}" destId="{A0BE331A-94D4-4B7C-977A-76B9736639A8}" srcOrd="0" destOrd="0" presId="urn:microsoft.com/office/officeart/2018/2/layout/IconVerticalSolidList"/>
    <dgm:cxn modelId="{41863F01-D3B2-4257-8D5F-F869364CC8B7}" type="presParOf" srcId="{A0BE331A-94D4-4B7C-977A-76B9736639A8}" destId="{454AFA7B-0BA1-48CB-B670-F469EA4E16B1}" srcOrd="0" destOrd="0" presId="urn:microsoft.com/office/officeart/2018/2/layout/IconVerticalSolidList"/>
    <dgm:cxn modelId="{0E88693E-A2B4-47ED-A05B-6F7F08FF2469}" type="presParOf" srcId="{A0BE331A-94D4-4B7C-977A-76B9736639A8}" destId="{A0A9850E-7A10-4350-9CBF-D2A7F6890E84}" srcOrd="1" destOrd="0" presId="urn:microsoft.com/office/officeart/2018/2/layout/IconVerticalSolidList"/>
    <dgm:cxn modelId="{2D308977-3C05-4E98-84B9-92F3833C84F5}" type="presParOf" srcId="{A0BE331A-94D4-4B7C-977A-76B9736639A8}" destId="{0029F10A-DC8C-4088-9E28-9B06C245BC59}" srcOrd="2" destOrd="0" presId="urn:microsoft.com/office/officeart/2018/2/layout/IconVerticalSolidList"/>
    <dgm:cxn modelId="{9DD58C96-E033-4B2C-8B5A-A72F15EA8A18}" type="presParOf" srcId="{A0BE331A-94D4-4B7C-977A-76B9736639A8}" destId="{2D136DA3-9783-4146-9814-C91FA4B47405}" srcOrd="3" destOrd="0" presId="urn:microsoft.com/office/officeart/2018/2/layout/IconVerticalSolidList"/>
    <dgm:cxn modelId="{B7EFBB9F-90C4-4C05-92B6-1E32A69F3F52}" type="presParOf" srcId="{EB94BAA7-CF28-468A-9B24-864029D4D5B9}" destId="{11A0AB32-7345-41FA-9E73-5B627E16A280}" srcOrd="1" destOrd="0" presId="urn:microsoft.com/office/officeart/2018/2/layout/IconVerticalSolidList"/>
    <dgm:cxn modelId="{67F5CE9D-562B-4CDF-853F-609B9E8E6C37}" type="presParOf" srcId="{EB94BAA7-CF28-468A-9B24-864029D4D5B9}" destId="{21F114E3-1650-4641-94B1-C3326BA05A7F}" srcOrd="2" destOrd="0" presId="urn:microsoft.com/office/officeart/2018/2/layout/IconVerticalSolidList"/>
    <dgm:cxn modelId="{638FB742-C5D6-4232-B46B-696F3BAFF255}" type="presParOf" srcId="{21F114E3-1650-4641-94B1-C3326BA05A7F}" destId="{0BCC0A0E-D7B6-459B-88D8-46898F9D16F3}" srcOrd="0" destOrd="0" presId="urn:microsoft.com/office/officeart/2018/2/layout/IconVerticalSolidList"/>
    <dgm:cxn modelId="{DB72AFB6-A5A2-4152-9889-13A6621FC1F3}" type="presParOf" srcId="{21F114E3-1650-4641-94B1-C3326BA05A7F}" destId="{DFE9F304-D0EA-4C6C-9698-3AA554FBF636}" srcOrd="1" destOrd="0" presId="urn:microsoft.com/office/officeart/2018/2/layout/IconVerticalSolidList"/>
    <dgm:cxn modelId="{7220D82D-BA5D-4528-AA0C-98909314DC1A}" type="presParOf" srcId="{21F114E3-1650-4641-94B1-C3326BA05A7F}" destId="{BC4668A8-0128-4409-A09E-E05A328923EE}" srcOrd="2" destOrd="0" presId="urn:microsoft.com/office/officeart/2018/2/layout/IconVerticalSolidList"/>
    <dgm:cxn modelId="{898EF229-D937-4963-BC82-D41EF191E569}" type="presParOf" srcId="{21F114E3-1650-4641-94B1-C3326BA05A7F}" destId="{BFC85926-AD64-4935-8D10-A658ECECFFB9}" srcOrd="3" destOrd="0" presId="urn:microsoft.com/office/officeart/2018/2/layout/IconVerticalSolidList"/>
    <dgm:cxn modelId="{565F34C3-3033-405A-9F2B-DC01F87E9CFD}" type="presParOf" srcId="{EB94BAA7-CF28-468A-9B24-864029D4D5B9}" destId="{4548863B-77A3-486D-AF5B-0C2459D988C9}" srcOrd="3" destOrd="0" presId="urn:microsoft.com/office/officeart/2018/2/layout/IconVerticalSolidList"/>
    <dgm:cxn modelId="{5AE046DB-F5DF-4ED7-8B3A-97E5E08DDEB7}" type="presParOf" srcId="{EB94BAA7-CF28-468A-9B24-864029D4D5B9}" destId="{919D8309-B804-4508-B16E-10AD88B8C103}" srcOrd="4" destOrd="0" presId="urn:microsoft.com/office/officeart/2018/2/layout/IconVerticalSolidList"/>
    <dgm:cxn modelId="{E111CAD8-858A-425A-AE1F-A3115F533E08}" type="presParOf" srcId="{919D8309-B804-4508-B16E-10AD88B8C103}" destId="{D7B1ECAD-1E42-4AC2-A0E9-39DBAFA26A9B}" srcOrd="0" destOrd="0" presId="urn:microsoft.com/office/officeart/2018/2/layout/IconVerticalSolidList"/>
    <dgm:cxn modelId="{19174C8C-A665-4870-82B5-14E32705FD9F}" type="presParOf" srcId="{919D8309-B804-4508-B16E-10AD88B8C103}" destId="{C5AB6785-146D-46B0-B3DA-7A8C7C65EDD4}" srcOrd="1" destOrd="0" presId="urn:microsoft.com/office/officeart/2018/2/layout/IconVerticalSolidList"/>
    <dgm:cxn modelId="{C253F739-B477-478B-9ECF-B044949258B0}" type="presParOf" srcId="{919D8309-B804-4508-B16E-10AD88B8C103}" destId="{12030AC7-69BC-4871-9CA1-EC7101055B25}" srcOrd="2" destOrd="0" presId="urn:microsoft.com/office/officeart/2018/2/layout/IconVerticalSolidList"/>
    <dgm:cxn modelId="{816C9D33-8542-4D40-8E09-7542E50938C1}" type="presParOf" srcId="{919D8309-B804-4508-B16E-10AD88B8C103}" destId="{36D2A375-EC9D-4DC7-ABE7-31F271A361D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7C1A01-3965-427D-BE96-D576796DBA8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DB89FE5-F2C8-4BFB-8DA5-C45B175D1350}">
      <dgm:prSet/>
      <dgm:spPr/>
      <dgm:t>
        <a:bodyPr/>
        <a:lstStyle/>
        <a:p>
          <a:r>
            <a:rPr lang="en-GB"/>
            <a:t>Some research has shown A… (Jones, 1996; Smith, 1992) </a:t>
          </a:r>
          <a:endParaRPr lang="en-US"/>
        </a:p>
      </dgm:t>
    </dgm:pt>
    <dgm:pt modelId="{7E83C347-3802-43D6-8050-0F9B2DCEBB1D}" type="parTrans" cxnId="{B2A21A8F-27D4-4AA2-9D25-EAD961102B0E}">
      <dgm:prSet/>
      <dgm:spPr/>
      <dgm:t>
        <a:bodyPr/>
        <a:lstStyle/>
        <a:p>
          <a:endParaRPr lang="en-US"/>
        </a:p>
      </dgm:t>
    </dgm:pt>
    <dgm:pt modelId="{4E6C162F-8C52-410B-8410-64F1B0B2CCC9}" type="sibTrans" cxnId="{B2A21A8F-27D4-4AA2-9D25-EAD961102B0E}">
      <dgm:prSet/>
      <dgm:spPr/>
      <dgm:t>
        <a:bodyPr/>
        <a:lstStyle/>
        <a:p>
          <a:endParaRPr lang="en-US"/>
        </a:p>
      </dgm:t>
    </dgm:pt>
    <dgm:pt modelId="{10549B19-9FE4-4537-BE3C-E819EB186860}">
      <dgm:prSet/>
      <dgm:spPr/>
      <dgm:t>
        <a:bodyPr/>
        <a:lstStyle/>
        <a:p>
          <a:r>
            <a:rPr lang="en-GB"/>
            <a:t>But other research has shown B (Green et al., 2001; Jones, 1996), although there are some problems with these findings (Grey et al., 1990). </a:t>
          </a:r>
          <a:endParaRPr lang="en-US"/>
        </a:p>
      </dgm:t>
    </dgm:pt>
    <dgm:pt modelId="{FF079E2D-1719-4856-85F3-58B81E0E5768}" type="parTrans" cxnId="{77F4FA9F-E72F-4A13-868A-1D8CA932E9A5}">
      <dgm:prSet/>
      <dgm:spPr/>
      <dgm:t>
        <a:bodyPr/>
        <a:lstStyle/>
        <a:p>
          <a:endParaRPr lang="en-US"/>
        </a:p>
      </dgm:t>
    </dgm:pt>
    <dgm:pt modelId="{59667216-79D7-44A3-B771-1417D13DB6D9}" type="sibTrans" cxnId="{77F4FA9F-E72F-4A13-868A-1D8CA932E9A5}">
      <dgm:prSet/>
      <dgm:spPr/>
      <dgm:t>
        <a:bodyPr/>
        <a:lstStyle/>
        <a:p>
          <a:endParaRPr lang="en-US"/>
        </a:p>
      </dgm:t>
    </dgm:pt>
    <dgm:pt modelId="{5C6A4974-7294-4AAE-A6B7-62C090EF6E21}">
      <dgm:prSet/>
      <dgm:spPr/>
      <dgm:t>
        <a:bodyPr/>
        <a:lstStyle/>
        <a:p>
          <a:r>
            <a:rPr lang="en-GB"/>
            <a:t>More broadly, we know that Z… (White and Brown, 2001; Yellow, 2010). </a:t>
          </a:r>
          <a:endParaRPr lang="en-US"/>
        </a:p>
      </dgm:t>
    </dgm:pt>
    <dgm:pt modelId="{6D6E41DC-6B8B-4230-A238-4192D507EF73}" type="parTrans" cxnId="{2CFAD2A0-874B-4A82-A35B-3881F9F201C2}">
      <dgm:prSet/>
      <dgm:spPr/>
      <dgm:t>
        <a:bodyPr/>
        <a:lstStyle/>
        <a:p>
          <a:endParaRPr lang="en-US"/>
        </a:p>
      </dgm:t>
    </dgm:pt>
    <dgm:pt modelId="{E856B537-F19B-4467-B2C2-F03F454AA9B4}" type="sibTrans" cxnId="{2CFAD2A0-874B-4A82-A35B-3881F9F201C2}">
      <dgm:prSet/>
      <dgm:spPr/>
      <dgm:t>
        <a:bodyPr/>
        <a:lstStyle/>
        <a:p>
          <a:endParaRPr lang="en-US"/>
        </a:p>
      </dgm:t>
    </dgm:pt>
    <dgm:pt modelId="{476520DE-DE7C-45ED-B0CD-4650949D0B02}">
      <dgm:prSet/>
      <dgm:spPr/>
      <dgm:t>
        <a:bodyPr/>
        <a:lstStyle/>
        <a:p>
          <a:r>
            <a:rPr lang="en-GB" dirty="0"/>
            <a:t>And there is also some research to suggest X (Blue, 2003; Grey, 1994). </a:t>
          </a:r>
          <a:endParaRPr lang="en-US" dirty="0"/>
        </a:p>
      </dgm:t>
    </dgm:pt>
    <dgm:pt modelId="{831EDCB4-9326-4645-BE3B-9F90DE42EE0C}" type="parTrans" cxnId="{E325EEED-A661-45F4-BBF7-033ECE31DCE7}">
      <dgm:prSet/>
      <dgm:spPr/>
      <dgm:t>
        <a:bodyPr/>
        <a:lstStyle/>
        <a:p>
          <a:endParaRPr lang="en-US"/>
        </a:p>
      </dgm:t>
    </dgm:pt>
    <dgm:pt modelId="{4EBB839E-1F12-47D2-B6CD-1CD179F0A597}" type="sibTrans" cxnId="{E325EEED-A661-45F4-BBF7-033ECE31DCE7}">
      <dgm:prSet/>
      <dgm:spPr/>
      <dgm:t>
        <a:bodyPr/>
        <a:lstStyle/>
        <a:p>
          <a:endParaRPr lang="en-US"/>
        </a:p>
      </dgm:t>
    </dgm:pt>
    <dgm:pt modelId="{BDA9139A-2C7F-425C-AE69-81CEDDDCE918}">
      <dgm:prSet/>
      <dgm:spPr/>
      <dgm:t>
        <a:bodyPr/>
        <a:lstStyle/>
        <a:p>
          <a:r>
            <a:rPr lang="en-GB"/>
            <a:t>What we know so far, then, is that A seems very likely, and that is supported by Z and X, though B raises some problems about this.  </a:t>
          </a:r>
          <a:endParaRPr lang="en-US"/>
        </a:p>
      </dgm:t>
    </dgm:pt>
    <dgm:pt modelId="{CC5459FE-CA2F-4616-B01C-883DD36B7A2F}" type="parTrans" cxnId="{0B9BA40D-6788-4FB9-B30F-A14B883855EB}">
      <dgm:prSet/>
      <dgm:spPr/>
      <dgm:t>
        <a:bodyPr/>
        <a:lstStyle/>
        <a:p>
          <a:endParaRPr lang="en-US"/>
        </a:p>
      </dgm:t>
    </dgm:pt>
    <dgm:pt modelId="{F14BD539-132F-4AE5-852F-490EE767C247}" type="sibTrans" cxnId="{0B9BA40D-6788-4FB9-B30F-A14B883855EB}">
      <dgm:prSet/>
      <dgm:spPr/>
      <dgm:t>
        <a:bodyPr/>
        <a:lstStyle/>
        <a:p>
          <a:endParaRPr lang="en-US"/>
        </a:p>
      </dgm:t>
    </dgm:pt>
    <dgm:pt modelId="{3654D228-58E1-3B49-9CA6-9EC379A8A5DD}" type="pres">
      <dgm:prSet presAssocID="{BC7C1A01-3965-427D-BE96-D576796DBA8A}" presName="vert0" presStyleCnt="0">
        <dgm:presLayoutVars>
          <dgm:dir/>
          <dgm:animOne val="branch"/>
          <dgm:animLvl val="lvl"/>
        </dgm:presLayoutVars>
      </dgm:prSet>
      <dgm:spPr/>
    </dgm:pt>
    <dgm:pt modelId="{F0D71F4F-B12F-4A47-8630-96259AD0B9FA}" type="pres">
      <dgm:prSet presAssocID="{ADB89FE5-F2C8-4BFB-8DA5-C45B175D1350}" presName="thickLine" presStyleLbl="alignNode1" presStyleIdx="0" presStyleCnt="5"/>
      <dgm:spPr/>
    </dgm:pt>
    <dgm:pt modelId="{19E91A88-3EB7-B94B-9B8F-116F23BC4FD9}" type="pres">
      <dgm:prSet presAssocID="{ADB89FE5-F2C8-4BFB-8DA5-C45B175D1350}" presName="horz1" presStyleCnt="0"/>
      <dgm:spPr/>
    </dgm:pt>
    <dgm:pt modelId="{6765D696-EE47-1C4D-BB53-4202AAF9558E}" type="pres">
      <dgm:prSet presAssocID="{ADB89FE5-F2C8-4BFB-8DA5-C45B175D1350}" presName="tx1" presStyleLbl="revTx" presStyleIdx="0" presStyleCnt="5"/>
      <dgm:spPr/>
    </dgm:pt>
    <dgm:pt modelId="{3A2BF629-DE70-8446-82D7-AFB3CB8C8FA5}" type="pres">
      <dgm:prSet presAssocID="{ADB89FE5-F2C8-4BFB-8DA5-C45B175D1350}" presName="vert1" presStyleCnt="0"/>
      <dgm:spPr/>
    </dgm:pt>
    <dgm:pt modelId="{A7327C51-DAEF-0149-9A1D-FA4B0158E0A6}" type="pres">
      <dgm:prSet presAssocID="{10549B19-9FE4-4537-BE3C-E819EB186860}" presName="thickLine" presStyleLbl="alignNode1" presStyleIdx="1" presStyleCnt="5"/>
      <dgm:spPr/>
    </dgm:pt>
    <dgm:pt modelId="{D7D69BEB-D3F6-334F-A35A-5CA478CEB396}" type="pres">
      <dgm:prSet presAssocID="{10549B19-9FE4-4537-BE3C-E819EB186860}" presName="horz1" presStyleCnt="0"/>
      <dgm:spPr/>
    </dgm:pt>
    <dgm:pt modelId="{3328D332-6901-4E48-8D1F-DFF9F6E9A05C}" type="pres">
      <dgm:prSet presAssocID="{10549B19-9FE4-4537-BE3C-E819EB186860}" presName="tx1" presStyleLbl="revTx" presStyleIdx="1" presStyleCnt="5"/>
      <dgm:spPr/>
    </dgm:pt>
    <dgm:pt modelId="{3B468767-E890-494C-AD5E-8FE18111B227}" type="pres">
      <dgm:prSet presAssocID="{10549B19-9FE4-4537-BE3C-E819EB186860}" presName="vert1" presStyleCnt="0"/>
      <dgm:spPr/>
    </dgm:pt>
    <dgm:pt modelId="{2D17871A-5E4A-F74A-B4E3-EBD3A9301D8E}" type="pres">
      <dgm:prSet presAssocID="{5C6A4974-7294-4AAE-A6B7-62C090EF6E21}" presName="thickLine" presStyleLbl="alignNode1" presStyleIdx="2" presStyleCnt="5"/>
      <dgm:spPr/>
    </dgm:pt>
    <dgm:pt modelId="{8C8CD287-F1B5-D648-9E59-A7C114E11BB6}" type="pres">
      <dgm:prSet presAssocID="{5C6A4974-7294-4AAE-A6B7-62C090EF6E21}" presName="horz1" presStyleCnt="0"/>
      <dgm:spPr/>
    </dgm:pt>
    <dgm:pt modelId="{D0817833-C0D5-E044-8F1C-ECA342B817E6}" type="pres">
      <dgm:prSet presAssocID="{5C6A4974-7294-4AAE-A6B7-62C090EF6E21}" presName="tx1" presStyleLbl="revTx" presStyleIdx="2" presStyleCnt="5"/>
      <dgm:spPr/>
    </dgm:pt>
    <dgm:pt modelId="{2B91A8D8-BDDD-3F42-8536-D967835F23B5}" type="pres">
      <dgm:prSet presAssocID="{5C6A4974-7294-4AAE-A6B7-62C090EF6E21}" presName="vert1" presStyleCnt="0"/>
      <dgm:spPr/>
    </dgm:pt>
    <dgm:pt modelId="{6E289E6B-038A-E046-AB0B-126A9931BEAB}" type="pres">
      <dgm:prSet presAssocID="{476520DE-DE7C-45ED-B0CD-4650949D0B02}" presName="thickLine" presStyleLbl="alignNode1" presStyleIdx="3" presStyleCnt="5"/>
      <dgm:spPr/>
    </dgm:pt>
    <dgm:pt modelId="{4EE85850-5F9D-5946-BDA6-BBBE2D932F77}" type="pres">
      <dgm:prSet presAssocID="{476520DE-DE7C-45ED-B0CD-4650949D0B02}" presName="horz1" presStyleCnt="0"/>
      <dgm:spPr/>
    </dgm:pt>
    <dgm:pt modelId="{1316E649-0AE2-9148-8D6D-22F64D29417E}" type="pres">
      <dgm:prSet presAssocID="{476520DE-DE7C-45ED-B0CD-4650949D0B02}" presName="tx1" presStyleLbl="revTx" presStyleIdx="3" presStyleCnt="5"/>
      <dgm:spPr/>
    </dgm:pt>
    <dgm:pt modelId="{B2D9A72F-41E2-A741-A9D7-1AFFAA7C0FD9}" type="pres">
      <dgm:prSet presAssocID="{476520DE-DE7C-45ED-B0CD-4650949D0B02}" presName="vert1" presStyleCnt="0"/>
      <dgm:spPr/>
    </dgm:pt>
    <dgm:pt modelId="{A0F6C3BB-A7A1-3340-8720-15E48DBA29AD}" type="pres">
      <dgm:prSet presAssocID="{BDA9139A-2C7F-425C-AE69-81CEDDDCE918}" presName="thickLine" presStyleLbl="alignNode1" presStyleIdx="4" presStyleCnt="5"/>
      <dgm:spPr/>
    </dgm:pt>
    <dgm:pt modelId="{EDF0772A-BB76-3344-897F-4B55A623E007}" type="pres">
      <dgm:prSet presAssocID="{BDA9139A-2C7F-425C-AE69-81CEDDDCE918}" presName="horz1" presStyleCnt="0"/>
      <dgm:spPr/>
    </dgm:pt>
    <dgm:pt modelId="{3948C5AA-9AD2-B74B-B7D7-196781EBE717}" type="pres">
      <dgm:prSet presAssocID="{BDA9139A-2C7F-425C-AE69-81CEDDDCE918}" presName="tx1" presStyleLbl="revTx" presStyleIdx="4" presStyleCnt="5"/>
      <dgm:spPr/>
    </dgm:pt>
    <dgm:pt modelId="{640F1FD0-0A65-304F-9526-CEAB1FE1CEEE}" type="pres">
      <dgm:prSet presAssocID="{BDA9139A-2C7F-425C-AE69-81CEDDDCE918}" presName="vert1" presStyleCnt="0"/>
      <dgm:spPr/>
    </dgm:pt>
  </dgm:ptLst>
  <dgm:cxnLst>
    <dgm:cxn modelId="{6DD6A50C-386D-C340-8F97-BBD37429006F}" type="presOf" srcId="{ADB89FE5-F2C8-4BFB-8DA5-C45B175D1350}" destId="{6765D696-EE47-1C4D-BB53-4202AAF9558E}" srcOrd="0" destOrd="0" presId="urn:microsoft.com/office/officeart/2008/layout/LinedList"/>
    <dgm:cxn modelId="{0B9BA40D-6788-4FB9-B30F-A14B883855EB}" srcId="{BC7C1A01-3965-427D-BE96-D576796DBA8A}" destId="{BDA9139A-2C7F-425C-AE69-81CEDDDCE918}" srcOrd="4" destOrd="0" parTransId="{CC5459FE-CA2F-4616-B01C-883DD36B7A2F}" sibTransId="{F14BD539-132F-4AE5-852F-490EE767C247}"/>
    <dgm:cxn modelId="{3461732C-9782-C64C-9531-C5A9EB70A6EA}" type="presOf" srcId="{BC7C1A01-3965-427D-BE96-D576796DBA8A}" destId="{3654D228-58E1-3B49-9CA6-9EC379A8A5DD}" srcOrd="0" destOrd="0" presId="urn:microsoft.com/office/officeart/2008/layout/LinedList"/>
    <dgm:cxn modelId="{2C489F4C-B413-5C47-A0B9-8223C08A3441}" type="presOf" srcId="{BDA9139A-2C7F-425C-AE69-81CEDDDCE918}" destId="{3948C5AA-9AD2-B74B-B7D7-196781EBE717}" srcOrd="0" destOrd="0" presId="urn:microsoft.com/office/officeart/2008/layout/LinedList"/>
    <dgm:cxn modelId="{35AD4E6A-57C6-5343-AB1B-64474ED63016}" type="presOf" srcId="{476520DE-DE7C-45ED-B0CD-4650949D0B02}" destId="{1316E649-0AE2-9148-8D6D-22F64D29417E}" srcOrd="0" destOrd="0" presId="urn:microsoft.com/office/officeart/2008/layout/LinedList"/>
    <dgm:cxn modelId="{17B00F7B-2BB7-E243-B8A8-335AD50F481E}" type="presOf" srcId="{5C6A4974-7294-4AAE-A6B7-62C090EF6E21}" destId="{D0817833-C0D5-E044-8F1C-ECA342B817E6}" srcOrd="0" destOrd="0" presId="urn:microsoft.com/office/officeart/2008/layout/LinedList"/>
    <dgm:cxn modelId="{B2A21A8F-27D4-4AA2-9D25-EAD961102B0E}" srcId="{BC7C1A01-3965-427D-BE96-D576796DBA8A}" destId="{ADB89FE5-F2C8-4BFB-8DA5-C45B175D1350}" srcOrd="0" destOrd="0" parTransId="{7E83C347-3802-43D6-8050-0F9B2DCEBB1D}" sibTransId="{4E6C162F-8C52-410B-8410-64F1B0B2CCC9}"/>
    <dgm:cxn modelId="{77F4FA9F-E72F-4A13-868A-1D8CA932E9A5}" srcId="{BC7C1A01-3965-427D-BE96-D576796DBA8A}" destId="{10549B19-9FE4-4537-BE3C-E819EB186860}" srcOrd="1" destOrd="0" parTransId="{FF079E2D-1719-4856-85F3-58B81E0E5768}" sibTransId="{59667216-79D7-44A3-B771-1417D13DB6D9}"/>
    <dgm:cxn modelId="{2CFAD2A0-874B-4A82-A35B-3881F9F201C2}" srcId="{BC7C1A01-3965-427D-BE96-D576796DBA8A}" destId="{5C6A4974-7294-4AAE-A6B7-62C090EF6E21}" srcOrd="2" destOrd="0" parTransId="{6D6E41DC-6B8B-4230-A238-4192D507EF73}" sibTransId="{E856B537-F19B-4467-B2C2-F03F454AA9B4}"/>
    <dgm:cxn modelId="{E325EEED-A661-45F4-BBF7-033ECE31DCE7}" srcId="{BC7C1A01-3965-427D-BE96-D576796DBA8A}" destId="{476520DE-DE7C-45ED-B0CD-4650949D0B02}" srcOrd="3" destOrd="0" parTransId="{831EDCB4-9326-4645-BE3B-9F90DE42EE0C}" sibTransId="{4EBB839E-1F12-47D2-B6CD-1CD179F0A597}"/>
    <dgm:cxn modelId="{ADDAF0FC-D325-774B-837F-4B992E59A9FC}" type="presOf" srcId="{10549B19-9FE4-4537-BE3C-E819EB186860}" destId="{3328D332-6901-4E48-8D1F-DFF9F6E9A05C}" srcOrd="0" destOrd="0" presId="urn:microsoft.com/office/officeart/2008/layout/LinedList"/>
    <dgm:cxn modelId="{9E7EB8D0-1AA9-074B-A363-D3BDA222B5A5}" type="presParOf" srcId="{3654D228-58E1-3B49-9CA6-9EC379A8A5DD}" destId="{F0D71F4F-B12F-4A47-8630-96259AD0B9FA}" srcOrd="0" destOrd="0" presId="urn:microsoft.com/office/officeart/2008/layout/LinedList"/>
    <dgm:cxn modelId="{031D87A8-2CE3-5248-AF4E-8DC69F9D5026}" type="presParOf" srcId="{3654D228-58E1-3B49-9CA6-9EC379A8A5DD}" destId="{19E91A88-3EB7-B94B-9B8F-116F23BC4FD9}" srcOrd="1" destOrd="0" presId="urn:microsoft.com/office/officeart/2008/layout/LinedList"/>
    <dgm:cxn modelId="{E75F5B69-A17E-0A4A-AD89-ECF3CCEFBBFF}" type="presParOf" srcId="{19E91A88-3EB7-B94B-9B8F-116F23BC4FD9}" destId="{6765D696-EE47-1C4D-BB53-4202AAF9558E}" srcOrd="0" destOrd="0" presId="urn:microsoft.com/office/officeart/2008/layout/LinedList"/>
    <dgm:cxn modelId="{448CEA03-03A6-4245-9FE1-4EFF1155D2F4}" type="presParOf" srcId="{19E91A88-3EB7-B94B-9B8F-116F23BC4FD9}" destId="{3A2BF629-DE70-8446-82D7-AFB3CB8C8FA5}" srcOrd="1" destOrd="0" presId="urn:microsoft.com/office/officeart/2008/layout/LinedList"/>
    <dgm:cxn modelId="{8FCEB4C1-8148-FA48-ACD9-56E47CD57204}" type="presParOf" srcId="{3654D228-58E1-3B49-9CA6-9EC379A8A5DD}" destId="{A7327C51-DAEF-0149-9A1D-FA4B0158E0A6}" srcOrd="2" destOrd="0" presId="urn:microsoft.com/office/officeart/2008/layout/LinedList"/>
    <dgm:cxn modelId="{4DCA0044-1119-D745-A494-5369556A9B92}" type="presParOf" srcId="{3654D228-58E1-3B49-9CA6-9EC379A8A5DD}" destId="{D7D69BEB-D3F6-334F-A35A-5CA478CEB396}" srcOrd="3" destOrd="0" presId="urn:microsoft.com/office/officeart/2008/layout/LinedList"/>
    <dgm:cxn modelId="{E4A88517-560C-3144-A585-F093FE09806D}" type="presParOf" srcId="{D7D69BEB-D3F6-334F-A35A-5CA478CEB396}" destId="{3328D332-6901-4E48-8D1F-DFF9F6E9A05C}" srcOrd="0" destOrd="0" presId="urn:microsoft.com/office/officeart/2008/layout/LinedList"/>
    <dgm:cxn modelId="{B72BFADF-2397-3E4A-8BCB-07D95A6B66B5}" type="presParOf" srcId="{D7D69BEB-D3F6-334F-A35A-5CA478CEB396}" destId="{3B468767-E890-494C-AD5E-8FE18111B227}" srcOrd="1" destOrd="0" presId="urn:microsoft.com/office/officeart/2008/layout/LinedList"/>
    <dgm:cxn modelId="{1F434A3F-523C-4548-981B-930E1B55809D}" type="presParOf" srcId="{3654D228-58E1-3B49-9CA6-9EC379A8A5DD}" destId="{2D17871A-5E4A-F74A-B4E3-EBD3A9301D8E}" srcOrd="4" destOrd="0" presId="urn:microsoft.com/office/officeart/2008/layout/LinedList"/>
    <dgm:cxn modelId="{E2DAA794-563B-0146-83A4-0FD93CA68FD3}" type="presParOf" srcId="{3654D228-58E1-3B49-9CA6-9EC379A8A5DD}" destId="{8C8CD287-F1B5-D648-9E59-A7C114E11BB6}" srcOrd="5" destOrd="0" presId="urn:microsoft.com/office/officeart/2008/layout/LinedList"/>
    <dgm:cxn modelId="{72F57C3C-2077-494B-89ED-5AE6F039860C}" type="presParOf" srcId="{8C8CD287-F1B5-D648-9E59-A7C114E11BB6}" destId="{D0817833-C0D5-E044-8F1C-ECA342B817E6}" srcOrd="0" destOrd="0" presId="urn:microsoft.com/office/officeart/2008/layout/LinedList"/>
    <dgm:cxn modelId="{210313DE-F4E8-6C49-B497-EF0B1102D9B6}" type="presParOf" srcId="{8C8CD287-F1B5-D648-9E59-A7C114E11BB6}" destId="{2B91A8D8-BDDD-3F42-8536-D967835F23B5}" srcOrd="1" destOrd="0" presId="urn:microsoft.com/office/officeart/2008/layout/LinedList"/>
    <dgm:cxn modelId="{F1C2C43A-3381-CC45-81CB-B7BCA409A71F}" type="presParOf" srcId="{3654D228-58E1-3B49-9CA6-9EC379A8A5DD}" destId="{6E289E6B-038A-E046-AB0B-126A9931BEAB}" srcOrd="6" destOrd="0" presId="urn:microsoft.com/office/officeart/2008/layout/LinedList"/>
    <dgm:cxn modelId="{A2EE278A-20D8-CB42-BABE-3686C1BB16EA}" type="presParOf" srcId="{3654D228-58E1-3B49-9CA6-9EC379A8A5DD}" destId="{4EE85850-5F9D-5946-BDA6-BBBE2D932F77}" srcOrd="7" destOrd="0" presId="urn:microsoft.com/office/officeart/2008/layout/LinedList"/>
    <dgm:cxn modelId="{535D3E35-6B7B-5A44-85EB-90E070340CC4}" type="presParOf" srcId="{4EE85850-5F9D-5946-BDA6-BBBE2D932F77}" destId="{1316E649-0AE2-9148-8D6D-22F64D29417E}" srcOrd="0" destOrd="0" presId="urn:microsoft.com/office/officeart/2008/layout/LinedList"/>
    <dgm:cxn modelId="{F3ACEB77-104F-F843-8FEC-55170260CE27}" type="presParOf" srcId="{4EE85850-5F9D-5946-BDA6-BBBE2D932F77}" destId="{B2D9A72F-41E2-A741-A9D7-1AFFAA7C0FD9}" srcOrd="1" destOrd="0" presId="urn:microsoft.com/office/officeart/2008/layout/LinedList"/>
    <dgm:cxn modelId="{AFD88B4C-3E2A-AA4D-84CA-9AEF32E6A3B6}" type="presParOf" srcId="{3654D228-58E1-3B49-9CA6-9EC379A8A5DD}" destId="{A0F6C3BB-A7A1-3340-8720-15E48DBA29AD}" srcOrd="8" destOrd="0" presId="urn:microsoft.com/office/officeart/2008/layout/LinedList"/>
    <dgm:cxn modelId="{557EC50D-3EB5-0343-AF8D-C15E617FDF8A}" type="presParOf" srcId="{3654D228-58E1-3B49-9CA6-9EC379A8A5DD}" destId="{EDF0772A-BB76-3344-897F-4B55A623E007}" srcOrd="9" destOrd="0" presId="urn:microsoft.com/office/officeart/2008/layout/LinedList"/>
    <dgm:cxn modelId="{08F8131C-EB48-0841-B59D-7BF01DE9FA9E}" type="presParOf" srcId="{EDF0772A-BB76-3344-897F-4B55A623E007}" destId="{3948C5AA-9AD2-B74B-B7D7-196781EBE717}" srcOrd="0" destOrd="0" presId="urn:microsoft.com/office/officeart/2008/layout/LinedList"/>
    <dgm:cxn modelId="{8DCF0A02-FFC3-B941-80C1-05ABF3762AF1}" type="presParOf" srcId="{EDF0772A-BB76-3344-897F-4B55A623E007}" destId="{640F1FD0-0A65-304F-9526-CEAB1FE1CEE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12849-DE7E-42B0-B100-BF33EAE4A75E}">
      <dsp:nvSpPr>
        <dsp:cNvPr id="0" name=""/>
        <dsp:cNvSpPr/>
      </dsp:nvSpPr>
      <dsp:spPr>
        <a:xfrm>
          <a:off x="0" y="20448"/>
          <a:ext cx="6263640"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1. Why am I reading this?</a:t>
          </a:r>
          <a:endParaRPr lang="en-US" sz="2600" kern="1200"/>
        </a:p>
      </dsp:txBody>
      <dsp:txXfrm>
        <a:off x="50420" y="70868"/>
        <a:ext cx="6162800" cy="932014"/>
      </dsp:txXfrm>
    </dsp:sp>
    <dsp:sp modelId="{5B02B55E-80BB-4F2F-820C-DE63903F4DE2}">
      <dsp:nvSpPr>
        <dsp:cNvPr id="0" name=""/>
        <dsp:cNvSpPr/>
      </dsp:nvSpPr>
      <dsp:spPr>
        <a:xfrm>
          <a:off x="0" y="1128182"/>
          <a:ext cx="6263640" cy="1032854"/>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 What are the authors trying to achieve in    	writing this? </a:t>
          </a:r>
          <a:endParaRPr lang="en-US" sz="2600" kern="1200"/>
        </a:p>
      </dsp:txBody>
      <dsp:txXfrm>
        <a:off x="50420" y="1178602"/>
        <a:ext cx="6162800" cy="932014"/>
      </dsp:txXfrm>
    </dsp:sp>
    <dsp:sp modelId="{9175CCF3-4CB7-4E47-B15D-1FA43BB558C8}">
      <dsp:nvSpPr>
        <dsp:cNvPr id="0" name=""/>
        <dsp:cNvSpPr/>
      </dsp:nvSpPr>
      <dsp:spPr>
        <a:xfrm>
          <a:off x="0" y="2235916"/>
          <a:ext cx="6263640" cy="103285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3. What are the authors claiming that is relevant to my work? </a:t>
          </a:r>
          <a:endParaRPr lang="en-US" sz="2600" kern="1200"/>
        </a:p>
      </dsp:txBody>
      <dsp:txXfrm>
        <a:off x="50420" y="2286336"/>
        <a:ext cx="6162800" cy="932014"/>
      </dsp:txXfrm>
    </dsp:sp>
    <dsp:sp modelId="{EFFFBC80-817F-4C49-9E4A-1A10E76E429C}">
      <dsp:nvSpPr>
        <dsp:cNvPr id="0" name=""/>
        <dsp:cNvSpPr/>
      </dsp:nvSpPr>
      <dsp:spPr>
        <a:xfrm>
          <a:off x="0" y="3343651"/>
          <a:ext cx="6263640" cy="1032854"/>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4. How convincing are these claims, and why? </a:t>
          </a:r>
          <a:endParaRPr lang="en-US" sz="2600" kern="1200"/>
        </a:p>
      </dsp:txBody>
      <dsp:txXfrm>
        <a:off x="50420" y="3394071"/>
        <a:ext cx="6162800" cy="932014"/>
      </dsp:txXfrm>
    </dsp:sp>
    <dsp:sp modelId="{853C476C-0E5B-4CDB-846D-ACB5E6A8EE42}">
      <dsp:nvSpPr>
        <dsp:cNvPr id="0" name=""/>
        <dsp:cNvSpPr/>
      </dsp:nvSpPr>
      <dsp:spPr>
        <a:xfrm>
          <a:off x="0" y="4451385"/>
          <a:ext cx="6263640" cy="10328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5. What use can I make of this? </a:t>
          </a:r>
          <a:endParaRPr lang="en-US" sz="2600" kern="1200"/>
        </a:p>
      </dsp:txBody>
      <dsp:txXfrm>
        <a:off x="50420" y="4501805"/>
        <a:ext cx="6162800" cy="9320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54FFE2-7928-4072-9AB8-AFDFF774C112}">
      <dsp:nvSpPr>
        <dsp:cNvPr id="0" name=""/>
        <dsp:cNvSpPr/>
      </dsp:nvSpPr>
      <dsp:spPr>
        <a:xfrm>
          <a:off x="2059844" y="157876"/>
          <a:ext cx="2143950" cy="10719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Arial"/>
              <a:cs typeface="Arial"/>
            </a:rPr>
            <a:t>Summarise  </a:t>
          </a:r>
          <a:endParaRPr lang="en-US" sz="2600" kern="1200"/>
        </a:p>
      </dsp:txBody>
      <dsp:txXfrm>
        <a:off x="2091241" y="189273"/>
        <a:ext cx="2081156" cy="1009181"/>
      </dsp:txXfrm>
    </dsp:sp>
    <dsp:sp modelId="{059755CD-4F54-47DB-A7F4-816D3C469B6D}">
      <dsp:nvSpPr>
        <dsp:cNvPr id="0" name=""/>
        <dsp:cNvSpPr/>
      </dsp:nvSpPr>
      <dsp:spPr>
        <a:xfrm rot="2700000">
          <a:off x="3603008" y="1535508"/>
          <a:ext cx="1116102" cy="375191"/>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5565" y="1610546"/>
        <a:ext cx="890988" cy="225115"/>
      </dsp:txXfrm>
    </dsp:sp>
    <dsp:sp modelId="{A1BB84F3-D200-44E2-AEB2-285BE1874360}">
      <dsp:nvSpPr>
        <dsp:cNvPr id="0" name=""/>
        <dsp:cNvSpPr/>
      </dsp:nvSpPr>
      <dsp:spPr>
        <a:xfrm>
          <a:off x="4118324" y="2216356"/>
          <a:ext cx="2143950" cy="1071975"/>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latin typeface="Arial"/>
              <a:cs typeface="Arial"/>
            </a:rPr>
            <a:t>Synthesise </a:t>
          </a:r>
          <a:endParaRPr lang="en-US" sz="2600" kern="1200"/>
        </a:p>
      </dsp:txBody>
      <dsp:txXfrm>
        <a:off x="4149721" y="2247753"/>
        <a:ext cx="2081156" cy="1009181"/>
      </dsp:txXfrm>
    </dsp:sp>
    <dsp:sp modelId="{7F2B563D-DBCB-4003-BACE-0C704089B026}">
      <dsp:nvSpPr>
        <dsp:cNvPr id="0" name=""/>
        <dsp:cNvSpPr/>
      </dsp:nvSpPr>
      <dsp:spPr>
        <a:xfrm rot="8100000">
          <a:off x="3603008" y="3593988"/>
          <a:ext cx="1116102" cy="375191"/>
        </a:xfrm>
        <a:prstGeom prst="lef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3715565" y="3669026"/>
        <a:ext cx="890988" cy="225115"/>
      </dsp:txXfrm>
    </dsp:sp>
    <dsp:sp modelId="{F7A340DB-3B34-4A7C-A3F3-3B38DF3A8D7A}">
      <dsp:nvSpPr>
        <dsp:cNvPr id="0" name=""/>
        <dsp:cNvSpPr/>
      </dsp:nvSpPr>
      <dsp:spPr>
        <a:xfrm>
          <a:off x="2059844" y="4274835"/>
          <a:ext cx="2143950" cy="1071975"/>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latin typeface="Arial"/>
              <a:cs typeface="Arial"/>
            </a:rPr>
            <a:t>Critique</a:t>
          </a:r>
          <a:endParaRPr lang="en-US" sz="2600" kern="1200"/>
        </a:p>
      </dsp:txBody>
      <dsp:txXfrm>
        <a:off x="2091241" y="4306232"/>
        <a:ext cx="2081156" cy="1009181"/>
      </dsp:txXfrm>
    </dsp:sp>
    <dsp:sp modelId="{06CB1FA4-42A0-4D97-99AD-8CC705ADE031}">
      <dsp:nvSpPr>
        <dsp:cNvPr id="0" name=""/>
        <dsp:cNvSpPr/>
      </dsp:nvSpPr>
      <dsp:spPr>
        <a:xfrm rot="13500000">
          <a:off x="1544529" y="3593988"/>
          <a:ext cx="1116102" cy="375191"/>
        </a:xfrm>
        <a:prstGeom prst="lef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1657086" y="3669026"/>
        <a:ext cx="890988" cy="225115"/>
      </dsp:txXfrm>
    </dsp:sp>
    <dsp:sp modelId="{75BAE36B-54E5-4F9C-9EC4-F533E0A2B42E}">
      <dsp:nvSpPr>
        <dsp:cNvPr id="0" name=""/>
        <dsp:cNvSpPr/>
      </dsp:nvSpPr>
      <dsp:spPr>
        <a:xfrm>
          <a:off x="1364" y="2216356"/>
          <a:ext cx="2143950" cy="107197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latin typeface="Arial"/>
              <a:cs typeface="Arial"/>
            </a:rPr>
            <a:t>Compare </a:t>
          </a:r>
          <a:endParaRPr lang="en-US" sz="2600" kern="1200"/>
        </a:p>
      </dsp:txBody>
      <dsp:txXfrm>
        <a:off x="32761" y="2247753"/>
        <a:ext cx="2081156" cy="1009181"/>
      </dsp:txXfrm>
    </dsp:sp>
    <dsp:sp modelId="{598F6C9A-1903-4EDC-9B8B-CEF86D826F40}">
      <dsp:nvSpPr>
        <dsp:cNvPr id="0" name=""/>
        <dsp:cNvSpPr/>
      </dsp:nvSpPr>
      <dsp:spPr>
        <a:xfrm rot="18900000">
          <a:off x="1544529" y="1535508"/>
          <a:ext cx="1116102" cy="375191"/>
        </a:xfrm>
        <a:prstGeom prst="lef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1657086" y="1610546"/>
        <a:ext cx="890988" cy="2251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CC23B-2779-4786-8859-01C11315216B}">
      <dsp:nvSpPr>
        <dsp:cNvPr id="0" name=""/>
        <dsp:cNvSpPr/>
      </dsp:nvSpPr>
      <dsp:spPr>
        <a:xfrm>
          <a:off x="0" y="239234"/>
          <a:ext cx="6263640" cy="11917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Normadin </a:t>
          </a:r>
          <a:r>
            <a:rPr lang="en-US" sz="3000" u="sng" kern="1200"/>
            <a:t>has demonstrated</a:t>
          </a:r>
          <a:r>
            <a:rPr lang="en-US" sz="3000" kern="1200"/>
            <a:t>…</a:t>
          </a:r>
        </a:p>
      </dsp:txBody>
      <dsp:txXfrm>
        <a:off x="58177" y="297411"/>
        <a:ext cx="6147286" cy="1075400"/>
      </dsp:txXfrm>
    </dsp:sp>
    <dsp:sp modelId="{6033EF7D-B233-4454-9607-28276A6C0BD7}">
      <dsp:nvSpPr>
        <dsp:cNvPr id="0" name=""/>
        <dsp:cNvSpPr/>
      </dsp:nvSpPr>
      <dsp:spPr>
        <a:xfrm>
          <a:off x="0" y="1517389"/>
          <a:ext cx="6263640" cy="1191754"/>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Early work by Hausman, Schwarz, and Graves </a:t>
          </a:r>
          <a:r>
            <a:rPr lang="en-US" sz="3000" u="sng" kern="1200" dirty="0"/>
            <a:t>was concerned</a:t>
          </a:r>
          <a:r>
            <a:rPr lang="en-US" sz="3000" kern="1200" dirty="0"/>
            <a:t> with…</a:t>
          </a:r>
        </a:p>
      </dsp:txBody>
      <dsp:txXfrm>
        <a:off x="58177" y="1575566"/>
        <a:ext cx="6147286" cy="1075400"/>
      </dsp:txXfrm>
    </dsp:sp>
    <dsp:sp modelId="{5C4AA29C-F05C-4964-8DF7-A56A657EA610}">
      <dsp:nvSpPr>
        <dsp:cNvPr id="0" name=""/>
        <dsp:cNvSpPr/>
      </dsp:nvSpPr>
      <dsp:spPr>
        <a:xfrm>
          <a:off x="0" y="2795544"/>
          <a:ext cx="6263640" cy="1191754"/>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Elsayed and Stern </a:t>
          </a:r>
          <a:r>
            <a:rPr lang="en-US" sz="3000" u="sng" kern="1200" dirty="0"/>
            <a:t>compared</a:t>
          </a:r>
          <a:r>
            <a:rPr lang="en-US" sz="3000" kern="1200" dirty="0"/>
            <a:t> algorithms for handling…</a:t>
          </a:r>
        </a:p>
      </dsp:txBody>
      <dsp:txXfrm>
        <a:off x="58177" y="2853721"/>
        <a:ext cx="6147286" cy="1075400"/>
      </dsp:txXfrm>
    </dsp:sp>
    <dsp:sp modelId="{A183DC7B-1544-43B8-A868-C75D785BABF4}">
      <dsp:nvSpPr>
        <dsp:cNvPr id="0" name=""/>
        <dsp:cNvSpPr/>
      </dsp:nvSpPr>
      <dsp:spPr>
        <a:xfrm>
          <a:off x="0" y="4073698"/>
          <a:ext cx="6263640" cy="11917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Additional work by Karasawa et. al, Azadivar, and Parry et. al </a:t>
          </a:r>
          <a:r>
            <a:rPr lang="en-US" sz="3000" u="sng" kern="1200"/>
            <a:t>deals with</a:t>
          </a:r>
          <a:r>
            <a:rPr lang="en-US" sz="3000" kern="1200"/>
            <a:t>…</a:t>
          </a:r>
        </a:p>
      </dsp:txBody>
      <dsp:txXfrm>
        <a:off x="58177" y="4131875"/>
        <a:ext cx="6147286" cy="1075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AFA7B-0BA1-48CB-B670-F469EA4E16B1}">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A9850E-7A10-4350-9CBF-D2A7F6890E84}">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36DA3-9783-4146-9814-C91FA4B47405}">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This subject was </a:t>
          </a:r>
          <a:r>
            <a:rPr lang="en-US" sz="2500" u="sng" kern="1200"/>
            <a:t>first studied</a:t>
          </a:r>
          <a:r>
            <a:rPr lang="en-US" sz="2500" kern="1200"/>
            <a:t> by X, who argued/found…</a:t>
          </a:r>
        </a:p>
      </dsp:txBody>
      <dsp:txXfrm>
        <a:off x="1435590" y="531"/>
        <a:ext cx="9080009" cy="1242935"/>
      </dsp:txXfrm>
    </dsp:sp>
    <dsp:sp modelId="{0BCC0A0E-D7B6-459B-88D8-46898F9D16F3}">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9F304-D0EA-4C6C-9698-3AA554FBF636}">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C85926-AD64-4935-8D10-A658ECECFFB9}">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In (date), Y </a:t>
          </a:r>
          <a:r>
            <a:rPr lang="en-US" sz="2500" u="sng" kern="1200"/>
            <a:t>modified/extended/contradicted </a:t>
          </a:r>
          <a:r>
            <a:rPr lang="en-US" sz="2500" kern="1200"/>
            <a:t>X’s work by…</a:t>
          </a:r>
        </a:p>
      </dsp:txBody>
      <dsp:txXfrm>
        <a:off x="1435590" y="1554201"/>
        <a:ext cx="9080009" cy="1242935"/>
      </dsp:txXfrm>
    </dsp:sp>
    <dsp:sp modelId="{D7B1ECAD-1E42-4AC2-A0E9-39DBAFA26A9B}">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AB6785-146D-46B0-B3DA-7A8C7C65EDD4}">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2A375-EC9D-4DC7-ABE7-31F271A361D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Today, research by </a:t>
          </a:r>
          <a:r>
            <a:rPr lang="en-US" sz="2500" u="sng" kern="1200"/>
            <a:t>Z represents the current state of the field</a:t>
          </a:r>
          <a:r>
            <a:rPr lang="en-US" sz="2500" kern="1200"/>
            <a:t>.</a:t>
          </a:r>
        </a:p>
      </dsp:txBody>
      <dsp:txXfrm>
        <a:off x="1435590" y="3107870"/>
        <a:ext cx="9080009"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71F4F-B12F-4A47-8630-96259AD0B9FA}">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65D696-EE47-1C4D-BB53-4202AAF9558E}">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Some research has shown A… (Jones, 1996; Smith, 1992) </a:t>
          </a:r>
          <a:endParaRPr lang="en-US" sz="2200" kern="1200"/>
        </a:p>
      </dsp:txBody>
      <dsp:txXfrm>
        <a:off x="0" y="675"/>
        <a:ext cx="6900512" cy="1106957"/>
      </dsp:txXfrm>
    </dsp:sp>
    <dsp:sp modelId="{A7327C51-DAEF-0149-9A1D-FA4B0158E0A6}">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8D332-6901-4E48-8D1F-DFF9F6E9A05C}">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But other research has shown B (Green et al., 2001; Jones, 1996), although there are some problems with these findings (Grey et al., 1990). </a:t>
          </a:r>
          <a:endParaRPr lang="en-US" sz="2200" kern="1200"/>
        </a:p>
      </dsp:txBody>
      <dsp:txXfrm>
        <a:off x="0" y="1107633"/>
        <a:ext cx="6900512" cy="1106957"/>
      </dsp:txXfrm>
    </dsp:sp>
    <dsp:sp modelId="{2D17871A-5E4A-F74A-B4E3-EBD3A9301D8E}">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17833-C0D5-E044-8F1C-ECA342B817E6}">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More broadly, we know that Z… (White and Brown, 2001; Yellow, 2010). </a:t>
          </a:r>
          <a:endParaRPr lang="en-US" sz="2200" kern="1200"/>
        </a:p>
      </dsp:txBody>
      <dsp:txXfrm>
        <a:off x="0" y="2214591"/>
        <a:ext cx="6900512" cy="1106957"/>
      </dsp:txXfrm>
    </dsp:sp>
    <dsp:sp modelId="{6E289E6B-038A-E046-AB0B-126A9931BEAB}">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16E649-0AE2-9148-8D6D-22F64D29417E}">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And there is also some research to suggest X (Blue, 2003; Grey, 1994). </a:t>
          </a:r>
          <a:endParaRPr lang="en-US" sz="2200" kern="1200" dirty="0"/>
        </a:p>
      </dsp:txBody>
      <dsp:txXfrm>
        <a:off x="0" y="3321549"/>
        <a:ext cx="6900512" cy="1106957"/>
      </dsp:txXfrm>
    </dsp:sp>
    <dsp:sp modelId="{A0F6C3BB-A7A1-3340-8720-15E48DBA29AD}">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48C5AA-9AD2-B74B-B7D7-196781EBE717}">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we know so far, then, is that A seems very likely, and that is supported by Z and X, though B raises some problems about this.  </a:t>
          </a:r>
          <a:endParaRPr lang="en-US" sz="22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1: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5" name="Google Shape;405;p44: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dirty="0">
                <a:latin typeface="Helvetica Neue"/>
                <a:ea typeface="Helvetica Neue"/>
                <a:cs typeface="Helvetica Neue"/>
                <a:sym typeface="Helvetica Neue"/>
              </a:rPr>
              <a:t>A critical review is </a:t>
            </a:r>
            <a:r>
              <a:rPr lang="en-GB" sz="1200" b="0" i="1" dirty="0">
                <a:latin typeface="Helvetica Neue"/>
                <a:ea typeface="Helvetica Neue"/>
                <a:cs typeface="Helvetica Neue"/>
                <a:sym typeface="Helvetica Neue"/>
              </a:rPr>
              <a:t>not </a:t>
            </a:r>
            <a:r>
              <a:rPr lang="en-GB" sz="1200" b="0" dirty="0">
                <a:latin typeface="Helvetica Neue"/>
                <a:ea typeface="Helvetica Neue"/>
                <a:cs typeface="Helvetica Neue"/>
                <a:sym typeface="Helvetica Neue"/>
              </a:rPr>
              <a:t>just a descriptive summary, listing what has been written about a topic </a:t>
            </a:r>
            <a:endParaRPr lang="en-GB" dirty="0"/>
          </a:p>
          <a:p>
            <a:pPr marL="0" lvl="0" indent="0" algn="l" rtl="0">
              <a:spcBef>
                <a:spcPts val="0"/>
              </a:spcBef>
              <a:spcAft>
                <a:spcPts val="0"/>
              </a:spcAft>
              <a:buNone/>
            </a:pPr>
            <a:endParaRPr lang="en-GB" sz="1200" b="0" dirty="0">
              <a:latin typeface="Helvetica Neue"/>
              <a:ea typeface="Helvetica Neue"/>
              <a:cs typeface="Helvetica Neue"/>
              <a:sym typeface="Helvetica Neue"/>
            </a:endParaRPr>
          </a:p>
          <a:p>
            <a:pPr marL="0" lvl="0" indent="0" algn="l" rtl="0">
              <a:spcBef>
                <a:spcPts val="0"/>
              </a:spcBef>
              <a:spcAft>
                <a:spcPts val="0"/>
              </a:spcAft>
              <a:buNone/>
            </a:pPr>
            <a:r>
              <a:rPr lang="en-GB" sz="1200" b="0" dirty="0">
                <a:latin typeface="Helvetica Neue"/>
                <a:ea typeface="Helvetica Neue"/>
                <a:cs typeface="Helvetica Neue"/>
                <a:sym typeface="Helvetica Neue"/>
              </a:rPr>
              <a:t>We are looking to synthesis a broad understanding of what is out there in order to ground your study. </a:t>
            </a:r>
            <a:endParaRPr lang="en-GB" dirty="0"/>
          </a:p>
          <a:p>
            <a:pPr marL="0" lvl="0" indent="0" algn="l" rtl="0">
              <a:spcBef>
                <a:spcPts val="0"/>
              </a:spcBef>
              <a:spcAft>
                <a:spcPts val="0"/>
              </a:spcAft>
              <a:buNone/>
            </a:pPr>
            <a:endParaRPr lang="en-GB" sz="1200" b="0" dirty="0">
              <a:latin typeface="Helvetica Neue"/>
              <a:ea typeface="Helvetica Neue"/>
              <a:cs typeface="Helvetica Neue"/>
              <a:sym typeface="Helvetica Neue"/>
            </a:endParaRPr>
          </a:p>
          <a:p>
            <a:pPr marL="0" lvl="0" indent="0" algn="l" rtl="0">
              <a:spcBef>
                <a:spcPts val="0"/>
              </a:spcBef>
              <a:spcAft>
                <a:spcPts val="0"/>
              </a:spcAft>
              <a:buNone/>
            </a:pPr>
            <a:r>
              <a:rPr lang="en-GB" sz="1200" b="0" dirty="0">
                <a:latin typeface="Helvetica Neue"/>
                <a:ea typeface="Helvetica Neue"/>
                <a:cs typeface="Helvetica Neue"/>
                <a:sym typeface="Helvetica Neue"/>
              </a:rPr>
              <a:t>It’s what the reader needs to know. </a:t>
            </a:r>
            <a:endParaRPr lang="en-GB" dirty="0"/>
          </a:p>
          <a:p>
            <a:pPr marL="0" lvl="0" indent="0" algn="l" rtl="0">
              <a:spcBef>
                <a:spcPts val="0"/>
              </a:spcBef>
              <a:spcAft>
                <a:spcPts val="0"/>
              </a:spcAft>
              <a:buNone/>
            </a:pPr>
            <a:endParaRPr lang="en-GB" sz="1200" b="0" dirty="0">
              <a:latin typeface="Helvetica Neue"/>
              <a:ea typeface="Helvetica Neue"/>
              <a:cs typeface="Helvetica Neue"/>
              <a:sym typeface="Helvetica Neue"/>
            </a:endParaRPr>
          </a:p>
          <a:p>
            <a:pPr marL="0" lvl="0" indent="0" algn="l" rtl="0">
              <a:spcBef>
                <a:spcPts val="0"/>
              </a:spcBef>
              <a:spcAft>
                <a:spcPts val="0"/>
              </a:spcAft>
              <a:buNone/>
            </a:pPr>
            <a:r>
              <a:rPr lang="en-GB" sz="1200" b="0" dirty="0">
                <a:latin typeface="Helvetica Neue"/>
                <a:ea typeface="Helvetica Neue"/>
                <a:cs typeface="Helvetica Neue"/>
                <a:sym typeface="Helvetica Neue"/>
              </a:rPr>
              <a:t>And to situate your study within a continuum of research </a:t>
            </a:r>
            <a:endParaRPr lang="en-GB" dirty="0"/>
          </a:p>
          <a:p>
            <a:pPr marL="0" lvl="0" indent="0" algn="l" rtl="0">
              <a:spcBef>
                <a:spcPts val="0"/>
              </a:spcBef>
              <a:spcAft>
                <a:spcPts val="0"/>
              </a:spcAft>
              <a:buNone/>
            </a:pPr>
            <a:endParaRPr lang="en-GB" sz="1200" b="0" dirty="0">
              <a:latin typeface="Helvetica Neue"/>
              <a:ea typeface="Helvetica Neue"/>
              <a:cs typeface="Helvetica Neue"/>
              <a:sym typeface="Helvetica Neue"/>
            </a:endParaRPr>
          </a:p>
          <a:p>
            <a:pPr marL="0" lvl="0" indent="0" algn="l" rtl="0">
              <a:spcBef>
                <a:spcPts val="0"/>
              </a:spcBef>
              <a:spcAft>
                <a:spcPts val="0"/>
              </a:spcAft>
              <a:buNone/>
            </a:pPr>
            <a:endParaRPr lang="en-GB" b="0" dirty="0"/>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1" name="Google Shape;411;p45: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349406" lvl="0" indent="-349406" algn="l" rtl="0">
              <a:lnSpc>
                <a:spcPct val="90000"/>
              </a:lnSpc>
              <a:spcBef>
                <a:spcPts val="0"/>
              </a:spcBef>
              <a:spcAft>
                <a:spcPts val="0"/>
              </a:spcAft>
              <a:buClr>
                <a:schemeClr val="dk1"/>
              </a:buClr>
              <a:buSzPct val="44807"/>
              <a:buChar char="•"/>
            </a:pPr>
            <a:r>
              <a:rPr lang="en-GB" dirty="0"/>
              <a:t>Second </a:t>
            </a:r>
            <a:r>
              <a:rPr lang="en-GB" dirty="0" err="1"/>
              <a:t>chapeter</a:t>
            </a:r>
            <a:r>
              <a:rPr lang="en-GB" dirty="0"/>
              <a:t> of a Classic MA Thesis Structure</a:t>
            </a:r>
          </a:p>
          <a:p>
            <a:pPr marL="349406" lvl="0" indent="-349406" algn="l" rtl="0">
              <a:lnSpc>
                <a:spcPct val="90000"/>
              </a:lnSpc>
              <a:spcBef>
                <a:spcPts val="0"/>
              </a:spcBef>
              <a:spcAft>
                <a:spcPts val="0"/>
              </a:spcAft>
              <a:buClr>
                <a:schemeClr val="dk1"/>
              </a:buClr>
              <a:buSzPct val="44807"/>
              <a:buChar char="•"/>
            </a:pPr>
            <a:r>
              <a:rPr lang="en-GB" dirty="0"/>
              <a:t>Identify what is </a:t>
            </a:r>
            <a:r>
              <a:rPr lang="en-GB" b="1" dirty="0"/>
              <a:t>KNOWN</a:t>
            </a:r>
            <a:endParaRPr lang="en-GB" dirty="0"/>
          </a:p>
          <a:p>
            <a:pPr marL="349406" lvl="0" indent="-349406" algn="l" rtl="0">
              <a:lnSpc>
                <a:spcPct val="90000"/>
              </a:lnSpc>
              <a:spcBef>
                <a:spcPts val="3164"/>
              </a:spcBef>
              <a:spcAft>
                <a:spcPts val="0"/>
              </a:spcAft>
              <a:buClr>
                <a:schemeClr val="dk1"/>
              </a:buClr>
              <a:buSzPct val="44807"/>
              <a:buChar char="•"/>
            </a:pPr>
            <a:r>
              <a:rPr lang="en-GB" dirty="0"/>
              <a:t>Identify what is </a:t>
            </a:r>
            <a:r>
              <a:rPr lang="en-GB" b="1" dirty="0"/>
              <a:t>UNKNOWN</a:t>
            </a:r>
            <a:r>
              <a:rPr lang="en-GB" dirty="0"/>
              <a:t> (gaps)</a:t>
            </a:r>
          </a:p>
          <a:p>
            <a:pPr marL="349406" lvl="0" indent="-349406" algn="l" rtl="0">
              <a:lnSpc>
                <a:spcPct val="90000"/>
              </a:lnSpc>
              <a:spcBef>
                <a:spcPts val="3164"/>
              </a:spcBef>
              <a:spcAft>
                <a:spcPts val="0"/>
              </a:spcAft>
              <a:buClr>
                <a:schemeClr val="dk1"/>
              </a:buClr>
              <a:buSzPct val="44807"/>
              <a:buChar char="•"/>
            </a:pPr>
            <a:r>
              <a:rPr lang="en-GB" dirty="0"/>
              <a:t>Demonstrate your </a:t>
            </a:r>
            <a:r>
              <a:rPr lang="en-GB" b="1" dirty="0"/>
              <a:t>knowledge</a:t>
            </a:r>
            <a:endParaRPr lang="en-GB" dirty="0"/>
          </a:p>
          <a:p>
            <a:pPr marL="349406" lvl="0" indent="-349406" algn="l" rtl="0">
              <a:lnSpc>
                <a:spcPct val="90000"/>
              </a:lnSpc>
              <a:spcBef>
                <a:spcPts val="3164"/>
              </a:spcBef>
              <a:spcAft>
                <a:spcPts val="0"/>
              </a:spcAft>
              <a:buClr>
                <a:schemeClr val="dk1"/>
              </a:buClr>
              <a:buSzPct val="44807"/>
              <a:buChar char="•"/>
            </a:pPr>
            <a:r>
              <a:rPr lang="en-GB" dirty="0"/>
              <a:t>Form an </a:t>
            </a:r>
            <a:r>
              <a:rPr lang="en-GB" b="1" dirty="0"/>
              <a:t>evidence</a:t>
            </a:r>
            <a:r>
              <a:rPr lang="en-GB" dirty="0"/>
              <a:t> base for practice and policy</a:t>
            </a:r>
          </a:p>
          <a:p>
            <a:pPr marL="349406" lvl="0" indent="-349406" algn="l" rtl="0">
              <a:lnSpc>
                <a:spcPct val="90000"/>
              </a:lnSpc>
              <a:spcBef>
                <a:spcPts val="3164"/>
              </a:spcBef>
              <a:spcAft>
                <a:spcPts val="0"/>
              </a:spcAft>
              <a:buClr>
                <a:schemeClr val="dk1"/>
              </a:buClr>
              <a:buSzPct val="44807"/>
              <a:buChar char="•"/>
            </a:pPr>
            <a:r>
              <a:rPr lang="en-GB" b="1" dirty="0"/>
              <a:t>Synthesise</a:t>
            </a:r>
            <a:r>
              <a:rPr lang="en-GB" dirty="0"/>
              <a:t> and generate conclusions or implications for practice</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None/>
            </a:pPr>
            <a:r>
              <a:rPr lang="en-GB" dirty="0"/>
              <a:t>Comprehensive/relevant vs Knowledge/everything</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For a masters thesis… you’re looking at between 40-50 sources.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This is not an impossible task.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You just have to be systematic as to what and how you are wanting to understand. </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4</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57754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5</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53776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6" name="Google Shape;436;p49: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dirty="0"/>
              <a:t>Step 1: Find the Relevant Sources </a:t>
            </a:r>
          </a:p>
          <a:p>
            <a:pPr marL="383963" lvl="0" indent="-383963" algn="l" rtl="0">
              <a:lnSpc>
                <a:spcPct val="150000"/>
              </a:lnSpc>
              <a:spcBef>
                <a:spcPts val="0"/>
              </a:spcBef>
              <a:spcAft>
                <a:spcPts val="0"/>
              </a:spcAft>
              <a:buClr>
                <a:schemeClr val="dk1"/>
              </a:buClr>
              <a:buSzPts val="2660"/>
              <a:buChar char="•"/>
            </a:pPr>
            <a:r>
              <a:rPr lang="en-GB" dirty="0"/>
              <a:t>Peer-reviewed articles</a:t>
            </a:r>
          </a:p>
          <a:p>
            <a:pPr marL="383963" lvl="0" indent="-383963" algn="l" rtl="0">
              <a:lnSpc>
                <a:spcPct val="150000"/>
              </a:lnSpc>
              <a:spcBef>
                <a:spcPts val="1000"/>
              </a:spcBef>
              <a:spcAft>
                <a:spcPts val="0"/>
              </a:spcAft>
              <a:buClr>
                <a:schemeClr val="dk1"/>
              </a:buClr>
              <a:buSzPts val="2660"/>
              <a:buChar char="•"/>
            </a:pPr>
            <a:r>
              <a:rPr lang="en-GB" dirty="0"/>
              <a:t>Books or book chapters</a:t>
            </a:r>
          </a:p>
          <a:p>
            <a:pPr marL="383963" lvl="0" indent="-383963" algn="l" rtl="0">
              <a:lnSpc>
                <a:spcPct val="150000"/>
              </a:lnSpc>
              <a:spcBef>
                <a:spcPts val="1000"/>
              </a:spcBef>
              <a:spcAft>
                <a:spcPts val="0"/>
              </a:spcAft>
              <a:buClr>
                <a:schemeClr val="dk1"/>
              </a:buClr>
              <a:buSzPts val="2660"/>
              <a:buChar char="•"/>
            </a:pPr>
            <a:r>
              <a:rPr lang="en-GB" dirty="0"/>
              <a:t>Conference proceedings</a:t>
            </a:r>
          </a:p>
          <a:p>
            <a:pPr marL="383963" lvl="0" indent="-383963" algn="l" rtl="0">
              <a:lnSpc>
                <a:spcPct val="150000"/>
              </a:lnSpc>
              <a:spcBef>
                <a:spcPts val="1000"/>
              </a:spcBef>
              <a:spcAft>
                <a:spcPts val="0"/>
              </a:spcAft>
              <a:buClr>
                <a:schemeClr val="dk1"/>
              </a:buClr>
              <a:buSzPts val="2660"/>
              <a:buChar char="•"/>
            </a:pPr>
            <a:r>
              <a:rPr lang="en-GB" dirty="0"/>
              <a:t>Dissertations (PhD, MSc, MA, etc…)</a:t>
            </a:r>
          </a:p>
          <a:p>
            <a:pPr marL="383963" lvl="0" indent="-214329" algn="l" rtl="0">
              <a:lnSpc>
                <a:spcPct val="150000"/>
              </a:lnSpc>
              <a:spcBef>
                <a:spcPts val="1000"/>
              </a:spcBef>
              <a:spcAft>
                <a:spcPts val="0"/>
              </a:spcAft>
              <a:buClr>
                <a:schemeClr val="dk1"/>
              </a:buClr>
              <a:buSzPts val="2671"/>
              <a:buNone/>
            </a:pPr>
            <a:endParaRPr lang="en-GB" dirty="0"/>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p5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3" name="Google Shape;443;p50: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Let’s use our own visual device….</a:t>
            </a:r>
            <a:endParaRPr/>
          </a:p>
          <a:p>
            <a:pPr marL="0" lvl="0" indent="0" algn="l" rtl="0">
              <a:spcBef>
                <a:spcPts val="0"/>
              </a:spcBef>
              <a:spcAft>
                <a:spcPts val="0"/>
              </a:spcAft>
              <a:buNone/>
            </a:pPr>
            <a:endParaRPr/>
          </a:p>
          <a:p>
            <a:pPr marL="0" lvl="0" indent="0" algn="l" rtl="0">
              <a:spcBef>
                <a:spcPts val="0"/>
              </a:spcBef>
              <a:spcAft>
                <a:spcPts val="0"/>
              </a:spcAft>
              <a:buNone/>
            </a:pPr>
            <a:r>
              <a:rPr lang="en-GB"/>
              <a:t>Start with seminal text. Maybe books or pivotal studies or authors. The major names. Sex – Freud. Power – Foucault</a:t>
            </a:r>
            <a:endParaRPr/>
          </a:p>
          <a:p>
            <a:pPr marL="0" lvl="0" indent="0" algn="l" rtl="0">
              <a:spcBef>
                <a:spcPts val="0"/>
              </a:spcBef>
              <a:spcAft>
                <a:spcPts val="0"/>
              </a:spcAft>
              <a:buNone/>
            </a:pPr>
            <a:endParaRPr/>
          </a:p>
          <a:p>
            <a:pPr marL="0" lvl="0" indent="0" algn="l" rtl="0">
              <a:spcBef>
                <a:spcPts val="0"/>
              </a:spcBef>
              <a:spcAft>
                <a:spcPts val="0"/>
              </a:spcAft>
              <a:buNone/>
            </a:pPr>
            <a:r>
              <a:rPr lang="en-GB" sz="2200">
                <a:latin typeface="Helvetica Neue"/>
                <a:ea typeface="Helvetica Neue"/>
                <a:cs typeface="Helvetica Neue"/>
                <a:sym typeface="Helvetica Neue"/>
              </a:rPr>
              <a:t>Who are the most famous researchers in your area of doctoral study? </a:t>
            </a:r>
            <a:endParaRPr/>
          </a:p>
          <a:p>
            <a:pPr marL="0" lvl="0" indent="0" algn="l" rtl="0">
              <a:spcBef>
                <a:spcPts val="0"/>
              </a:spcBef>
              <a:spcAft>
                <a:spcPts val="0"/>
              </a:spcAft>
              <a:buNone/>
            </a:pPr>
            <a:endParaRPr/>
          </a:p>
          <a:p>
            <a:pPr marL="0" lvl="0" indent="0" algn="l" rtl="0">
              <a:spcBef>
                <a:spcPts val="0"/>
              </a:spcBef>
              <a:spcAft>
                <a:spcPts val="0"/>
              </a:spcAft>
              <a:buNone/>
            </a:pPr>
            <a:r>
              <a:rPr lang="en-GB" sz="2200">
                <a:latin typeface="Helvetica Neue"/>
                <a:ea typeface="Helvetica Neue"/>
                <a:cs typeface="Helvetica Neue"/>
                <a:sym typeface="Helvetica Neue"/>
              </a:rPr>
              <a:t>Which are the seminal works in your research area? And why are they important? </a:t>
            </a:r>
            <a:endParaRPr/>
          </a:p>
          <a:p>
            <a:pPr marL="0" lvl="0" indent="0" algn="l" rtl="0">
              <a:spcBef>
                <a:spcPts val="0"/>
              </a:spcBef>
              <a:spcAft>
                <a:spcPts val="0"/>
              </a:spcAft>
              <a:buNone/>
            </a:pPr>
            <a:endParaRPr/>
          </a:p>
          <a:p>
            <a:pPr marL="0" lvl="0" indent="0" algn="l" rtl="0">
              <a:spcBef>
                <a:spcPts val="0"/>
              </a:spcBef>
              <a:spcAft>
                <a:spcPts val="0"/>
              </a:spcAft>
              <a:buNone/>
            </a:pPr>
            <a:r>
              <a:rPr lang="en-GB" sz="2200">
                <a:latin typeface="Helvetica Neue"/>
                <a:ea typeface="Helvetica Neue"/>
                <a:cs typeface="Helvetica Neue"/>
                <a:sym typeface="Helvetica Neue"/>
              </a:rPr>
              <a:t>What are the most SIGNIFICANT ideas/theories/insights/approaches you have learned from your literature searching so far? </a:t>
            </a:r>
            <a:endParaRPr/>
          </a:p>
          <a:p>
            <a:pPr marL="0" lvl="0" indent="0" algn="l" rtl="0">
              <a:spcBef>
                <a:spcPts val="0"/>
              </a:spcBef>
              <a:spcAft>
                <a:spcPts val="0"/>
              </a:spcAft>
              <a:buNone/>
            </a:pPr>
            <a:endParaRPr/>
          </a:p>
          <a:p>
            <a:pPr marL="0" lvl="0" indent="0" algn="l" rtl="0">
              <a:spcBef>
                <a:spcPts val="0"/>
              </a:spcBef>
              <a:spcAft>
                <a:spcPts val="0"/>
              </a:spcAft>
              <a:buNone/>
            </a:pPr>
            <a:r>
              <a:rPr lang="en-GB" sz="2200">
                <a:latin typeface="Helvetica Neue"/>
                <a:ea typeface="Helvetica Neue"/>
                <a:cs typeface="Helvetica Neue"/>
                <a:sym typeface="Helvetica Neue"/>
              </a:rPr>
              <a:t>What are the gaps in the literature or questions you still want answering from the literature? </a:t>
            </a: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p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3" name="Google Shape;453;p51: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Then move outward. What studies/ authors have cited and built upon those seminal texts? How has that initial work spawned and evolved into different forms of knowledge?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p5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0" name="Google Shape;470;p52: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Connections? How does one lead to another? Where has one author finished the thought of another? Where are diverted and considered another aspect?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Google Shape;500;p5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1" name="Google Shape;501;p53: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Taking a step back… getting perspectice: </a:t>
            </a:r>
            <a:endParaRPr/>
          </a:p>
          <a:p>
            <a:pPr marL="0" lvl="0" indent="0" algn="l" rtl="0">
              <a:spcBef>
                <a:spcPts val="0"/>
              </a:spcBef>
              <a:spcAft>
                <a:spcPts val="0"/>
              </a:spcAft>
              <a:buNone/>
            </a:pPr>
            <a:endParaRPr/>
          </a:p>
          <a:p>
            <a:pPr marL="0" lvl="0" indent="0" algn="l" rtl="0">
              <a:spcBef>
                <a:spcPts val="0"/>
              </a:spcBef>
              <a:spcAft>
                <a:spcPts val="0"/>
              </a:spcAft>
              <a:buNone/>
            </a:pPr>
            <a:r>
              <a:rPr lang="en-GB"/>
              <a:t>how might you tell that story? </a:t>
            </a:r>
            <a:endParaRPr/>
          </a:p>
          <a:p>
            <a:pPr marL="0" lvl="0" indent="0" algn="l" rtl="0">
              <a:spcBef>
                <a:spcPts val="0"/>
              </a:spcBef>
              <a:spcAft>
                <a:spcPts val="0"/>
              </a:spcAft>
              <a:buNone/>
            </a:pPr>
            <a:endParaRPr/>
          </a:p>
          <a:p>
            <a:pPr marL="0" lvl="0" indent="0" algn="l" rtl="0">
              <a:spcBef>
                <a:spcPts val="0"/>
              </a:spcBef>
              <a:spcAft>
                <a:spcPts val="0"/>
              </a:spcAft>
              <a:buNone/>
            </a:pPr>
            <a:r>
              <a:rPr lang="en-GB"/>
              <a:t>How was this knowledge built? </a:t>
            </a:r>
            <a:endParaRPr/>
          </a:p>
          <a:p>
            <a:pPr marL="0" lvl="0" indent="0" algn="l" rtl="0">
              <a:spcBef>
                <a:spcPts val="0"/>
              </a:spcBef>
              <a:spcAft>
                <a:spcPts val="0"/>
              </a:spcAft>
              <a:buNone/>
            </a:pPr>
            <a:endParaRPr/>
          </a:p>
          <a:p>
            <a:pPr marL="0" lvl="0" indent="0" algn="l" rtl="0">
              <a:spcBef>
                <a:spcPts val="0"/>
              </a:spcBef>
              <a:spcAft>
                <a:spcPts val="0"/>
              </a:spcAft>
              <a:buNone/>
            </a:pPr>
            <a:r>
              <a:rPr lang="en-GB"/>
              <a:t>What are major works, ideas, flows, authors, movements. </a:t>
            </a:r>
            <a:endParaRPr/>
          </a:p>
          <a:p>
            <a:pPr marL="383963" lvl="0" indent="-383963" algn="l" rtl="0">
              <a:lnSpc>
                <a:spcPct val="150000"/>
              </a:lnSpc>
              <a:spcBef>
                <a:spcPts val="0"/>
              </a:spcBef>
              <a:spcAft>
                <a:spcPts val="0"/>
              </a:spcAft>
              <a:buNone/>
            </a:pPr>
            <a:r>
              <a:rPr lang="en-GB"/>
              <a:t>What is the </a:t>
            </a:r>
            <a:r>
              <a:rPr lang="en-GB" b="1"/>
              <a:t>story</a:t>
            </a:r>
            <a:r>
              <a:rPr lang="en-GB"/>
              <a:t> the authors are telling between them?</a:t>
            </a:r>
            <a:endParaRPr/>
          </a:p>
          <a:p>
            <a:pPr marL="383963" lvl="0" indent="-383963" algn="l" rtl="0">
              <a:lnSpc>
                <a:spcPct val="150000"/>
              </a:lnSpc>
              <a:spcBef>
                <a:spcPts val="0"/>
              </a:spcBef>
              <a:spcAft>
                <a:spcPts val="0"/>
              </a:spcAft>
              <a:buNone/>
            </a:pPr>
            <a:r>
              <a:rPr lang="en-GB"/>
              <a:t>How do I </a:t>
            </a:r>
            <a:r>
              <a:rPr lang="en-GB" b="1"/>
              <a:t>respond</a:t>
            </a:r>
            <a:r>
              <a:rPr lang="en-GB"/>
              <a:t> to, </a:t>
            </a:r>
            <a:r>
              <a:rPr lang="en-GB" b="1"/>
              <a:t>make sense</a:t>
            </a:r>
            <a:r>
              <a:rPr lang="en-GB"/>
              <a:t> of, and </a:t>
            </a:r>
            <a:r>
              <a:rPr lang="en-GB" b="1"/>
              <a:t>develop</a:t>
            </a:r>
            <a:r>
              <a:rPr lang="en-GB"/>
              <a:t> this story?</a:t>
            </a:r>
            <a:endParaRPr/>
          </a:p>
          <a:p>
            <a:pPr marL="383963" lvl="0" indent="-383963" algn="l" rtl="0">
              <a:lnSpc>
                <a:spcPct val="150000"/>
              </a:lnSpc>
              <a:spcBef>
                <a:spcPts val="0"/>
              </a:spcBef>
              <a:spcAft>
                <a:spcPts val="0"/>
              </a:spcAft>
              <a:buNone/>
            </a:pPr>
            <a:r>
              <a:rPr lang="en-GB"/>
              <a:t>How did we get </a:t>
            </a:r>
            <a:r>
              <a:rPr lang="en-GB" b="1" u="sng"/>
              <a:t>here</a:t>
            </a:r>
            <a:r>
              <a:rPr lang="en-GB"/>
              <a:t> and where do we go </a:t>
            </a:r>
            <a:r>
              <a:rPr lang="en-GB" b="1" u="sng"/>
              <a:t>next</a:t>
            </a:r>
            <a:r>
              <a:rPr lang="en-GB"/>
              <a:t>?</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GB"/>
              <a:t>How did our understanding of this problem, phenomena come about? How did it change?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5"/>
        <p:cNvGrpSpPr/>
        <p:nvPr/>
      </p:nvGrpSpPr>
      <p:grpSpPr>
        <a:xfrm>
          <a:off x="0" y="0"/>
          <a:ext cx="0" cy="0"/>
          <a:chOff x="0" y="0"/>
          <a:chExt cx="0" cy="0"/>
        </a:xfrm>
      </p:grpSpPr>
      <p:sp>
        <p:nvSpPr>
          <p:cNvPr id="536" name="Google Shape;536;p5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7" name="Google Shape;537;p54: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Look to find the  information that is going to help you!</a:t>
            </a:r>
          </a:p>
          <a:p>
            <a:pPr marL="0" lvl="0" indent="0" algn="l" rtl="0">
              <a:spcBef>
                <a:spcPts val="0"/>
              </a:spcBef>
              <a:spcAft>
                <a:spcPts val="0"/>
              </a:spcAft>
              <a:buNone/>
            </a:pPr>
            <a:r>
              <a:rPr lang="en-GB" dirty="0"/>
              <a:t>Read </a:t>
            </a:r>
            <a:r>
              <a:rPr lang="en-GB" dirty="0" err="1"/>
              <a:t>activerly</a:t>
            </a:r>
            <a:endParaRPr lang="en-GB" dirty="0"/>
          </a:p>
          <a:p>
            <a:pPr marL="228600" lvl="0" indent="-228600" algn="l" rtl="0">
              <a:lnSpc>
                <a:spcPct val="90000"/>
              </a:lnSpc>
              <a:spcBef>
                <a:spcPts val="0"/>
              </a:spcBef>
              <a:spcAft>
                <a:spcPts val="0"/>
              </a:spcAft>
              <a:buClr>
                <a:schemeClr val="dk1"/>
              </a:buClr>
              <a:buSzPts val="2800"/>
              <a:buFont typeface="Noto Sans Symbols"/>
              <a:buChar char="✔"/>
            </a:pPr>
            <a:r>
              <a:rPr lang="en-GB" dirty="0"/>
              <a:t>Read to find good </a:t>
            </a:r>
            <a:r>
              <a:rPr lang="en-GB" u="sng" dirty="0"/>
              <a:t>definitions</a:t>
            </a:r>
            <a:r>
              <a:rPr lang="en-GB" dirty="0"/>
              <a:t>, examples, arguments</a:t>
            </a:r>
          </a:p>
          <a:p>
            <a:pPr marL="228600" lvl="0" indent="-228600" algn="l" rtl="0">
              <a:lnSpc>
                <a:spcPct val="90000"/>
              </a:lnSpc>
              <a:spcBef>
                <a:spcPts val="1000"/>
              </a:spcBef>
              <a:spcAft>
                <a:spcPts val="0"/>
              </a:spcAft>
              <a:buClr>
                <a:schemeClr val="dk1"/>
              </a:buClr>
              <a:buSzPts val="2800"/>
              <a:buFont typeface="Noto Sans Symbols"/>
              <a:buChar char="✔"/>
            </a:pPr>
            <a:r>
              <a:rPr lang="en-GB" dirty="0"/>
              <a:t>Read to identify </a:t>
            </a:r>
            <a:r>
              <a:rPr lang="en-GB" u="sng" dirty="0"/>
              <a:t>conflicts</a:t>
            </a:r>
            <a:r>
              <a:rPr lang="en-GB" dirty="0"/>
              <a:t> or problems</a:t>
            </a:r>
          </a:p>
          <a:p>
            <a:pPr marL="228600" lvl="0" indent="-228600" algn="l" rtl="0">
              <a:lnSpc>
                <a:spcPct val="90000"/>
              </a:lnSpc>
              <a:spcBef>
                <a:spcPts val="1000"/>
              </a:spcBef>
              <a:spcAft>
                <a:spcPts val="0"/>
              </a:spcAft>
              <a:buClr>
                <a:schemeClr val="dk1"/>
              </a:buClr>
              <a:buSzPts val="2800"/>
              <a:buFont typeface="Noto Sans Symbols"/>
              <a:buChar char="✔"/>
            </a:pPr>
            <a:r>
              <a:rPr lang="en-GB" dirty="0"/>
              <a:t>Read to look at writing </a:t>
            </a:r>
            <a:r>
              <a:rPr lang="en-GB" u="sng" dirty="0"/>
              <a:t>styles</a:t>
            </a:r>
            <a:endParaRPr lang="en-GB" dirty="0"/>
          </a:p>
          <a:p>
            <a:pPr marL="228600" lvl="0" indent="-228600" algn="l" rtl="0">
              <a:lnSpc>
                <a:spcPct val="90000"/>
              </a:lnSpc>
              <a:spcBef>
                <a:spcPts val="1000"/>
              </a:spcBef>
              <a:spcAft>
                <a:spcPts val="0"/>
              </a:spcAft>
              <a:buClr>
                <a:schemeClr val="dk1"/>
              </a:buClr>
              <a:buSzPts val="2800"/>
              <a:buFont typeface="Noto Sans Symbols"/>
              <a:buChar char="✔"/>
            </a:pPr>
            <a:r>
              <a:rPr lang="en-GB" dirty="0"/>
              <a:t>Read to compare and </a:t>
            </a:r>
            <a:r>
              <a:rPr lang="en-GB" u="sng" dirty="0"/>
              <a:t>contrast</a:t>
            </a:r>
            <a:r>
              <a:rPr lang="en-GB" dirty="0"/>
              <a:t> between authors</a:t>
            </a:r>
          </a:p>
          <a:p>
            <a:pPr marL="228600" lvl="0" indent="-228600" algn="l" rtl="0">
              <a:lnSpc>
                <a:spcPct val="90000"/>
              </a:lnSpc>
              <a:spcBef>
                <a:spcPts val="1000"/>
              </a:spcBef>
              <a:spcAft>
                <a:spcPts val="0"/>
              </a:spcAft>
              <a:buClr>
                <a:schemeClr val="dk1"/>
              </a:buClr>
              <a:buSzPts val="2800"/>
              <a:buFont typeface="Noto Sans Symbols"/>
              <a:buChar char="✔"/>
            </a:pPr>
            <a:r>
              <a:rPr lang="en-GB" dirty="0"/>
              <a:t>Read to </a:t>
            </a:r>
            <a:r>
              <a:rPr lang="en-GB" u="sng" dirty="0"/>
              <a:t>check</a:t>
            </a:r>
            <a:r>
              <a:rPr lang="en-GB" dirty="0"/>
              <a:t> your own hypotheses</a:t>
            </a:r>
          </a:p>
          <a:p>
            <a:pPr marL="228600" lvl="0" indent="-228600" algn="l" rtl="0">
              <a:lnSpc>
                <a:spcPct val="90000"/>
              </a:lnSpc>
              <a:spcBef>
                <a:spcPts val="1000"/>
              </a:spcBef>
              <a:spcAft>
                <a:spcPts val="0"/>
              </a:spcAft>
              <a:buClr>
                <a:schemeClr val="dk1"/>
              </a:buClr>
              <a:buSzPts val="2800"/>
              <a:buFont typeface="Noto Sans Symbols"/>
              <a:buChar char="✔"/>
            </a:pPr>
            <a:r>
              <a:rPr lang="en-GB" b="1" u="sng" dirty="0"/>
              <a:t>ALWAYS:</a:t>
            </a:r>
            <a:r>
              <a:rPr lang="en-GB" b="1" dirty="0"/>
              <a:t> Keep your own research questions in mind </a:t>
            </a:r>
            <a:endParaRPr lang="en-GB" dirty="0"/>
          </a:p>
          <a:p>
            <a:pPr marL="228600" lvl="0" indent="-50037" algn="l" rtl="0">
              <a:lnSpc>
                <a:spcPct val="90000"/>
              </a:lnSpc>
              <a:spcBef>
                <a:spcPts val="1000"/>
              </a:spcBef>
              <a:spcAft>
                <a:spcPts val="0"/>
              </a:spcAft>
              <a:buClr>
                <a:schemeClr val="dk1"/>
              </a:buClr>
              <a:buSzPts val="2812"/>
              <a:buFont typeface="Noto Sans Symbols"/>
              <a:buNone/>
            </a:pPr>
            <a:endParaRPr lang="en-GB" dirty="0"/>
          </a:p>
          <a:p>
            <a:pPr marL="228600" lvl="0" indent="-50037" algn="l" rtl="0">
              <a:lnSpc>
                <a:spcPct val="90000"/>
              </a:lnSpc>
              <a:spcBef>
                <a:spcPts val="1000"/>
              </a:spcBef>
              <a:spcAft>
                <a:spcPts val="0"/>
              </a:spcAft>
              <a:buClr>
                <a:schemeClr val="dk1"/>
              </a:buClr>
              <a:buSzPts val="2812"/>
              <a:buFont typeface="Noto Sans Symbols"/>
              <a:buNone/>
            </a:pPr>
            <a:endParaRPr lang="en-GB" dirty="0"/>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
        <p:cNvGrpSpPr/>
        <p:nvPr/>
      </p:nvGrpSpPr>
      <p:grpSpPr>
        <a:xfrm>
          <a:off x="0" y="0"/>
          <a:ext cx="0" cy="0"/>
          <a:chOff x="0" y="0"/>
          <a:chExt cx="0" cy="0"/>
        </a:xfrm>
      </p:grpSpPr>
      <p:sp>
        <p:nvSpPr>
          <p:cNvPr id="548" name="Google Shape;548;p5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49" name="Google Shape;549;p56: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It’s the foundation, the justification. Your analysis of lit is your justification.. For adding something </a:t>
            </a:r>
            <a:r>
              <a:rPr lang="en-GB" b="1" dirty="0"/>
              <a:t>NEW</a:t>
            </a:r>
            <a:r>
              <a:rPr lang="en-GB" dirty="0"/>
              <a:t> to the literature. </a:t>
            </a:r>
          </a:p>
          <a:p>
            <a:pPr marL="0" marR="0" lvl="0" indent="0" algn="l" rtl="0">
              <a:spcBef>
                <a:spcPts val="0"/>
              </a:spcBef>
              <a:spcAft>
                <a:spcPts val="0"/>
              </a:spcAft>
              <a:buNone/>
            </a:pPr>
            <a:endParaRPr lang="en-GB" sz="1200" dirty="0">
              <a:solidFill>
                <a:schemeClr val="dk1"/>
              </a:solidFill>
              <a:latin typeface="Calibri"/>
              <a:ea typeface="Calibri"/>
              <a:cs typeface="Calibri"/>
              <a:sym typeface="Calibri"/>
            </a:endParaRPr>
          </a:p>
          <a:p>
            <a:pPr marL="342900" marR="0" lvl="0" indent="-342900" algn="l" rtl="0">
              <a:spcBef>
                <a:spcPts val="0"/>
              </a:spcBef>
              <a:spcAft>
                <a:spcPts val="0"/>
              </a:spcAft>
              <a:buClr>
                <a:schemeClr val="dk1"/>
              </a:buClr>
              <a:buSzPts val="2400"/>
              <a:buFont typeface="Arial"/>
              <a:buChar char="•"/>
            </a:pPr>
            <a:r>
              <a:rPr lang="en-GB" sz="1200" dirty="0">
                <a:solidFill>
                  <a:schemeClr val="dk1"/>
                </a:solidFill>
                <a:latin typeface="Calibri"/>
                <a:ea typeface="Calibri"/>
                <a:cs typeface="Calibri"/>
                <a:sym typeface="Calibri"/>
              </a:rPr>
              <a:t>Move from a broad understanding (what’s out there)…</a:t>
            </a:r>
            <a:endParaRPr lang="en-GB" dirty="0"/>
          </a:p>
          <a:p>
            <a:pPr marL="342900" marR="0" lvl="0" indent="-190500" algn="l" rtl="0">
              <a:spcBef>
                <a:spcPts val="0"/>
              </a:spcBef>
              <a:spcAft>
                <a:spcPts val="0"/>
              </a:spcAft>
              <a:buClr>
                <a:schemeClr val="dk1"/>
              </a:buClr>
              <a:buSzPts val="2400"/>
              <a:buFont typeface="Arial"/>
              <a:buNone/>
            </a:pPr>
            <a:endParaRPr lang="en-GB" sz="1200" dirty="0">
              <a:solidFill>
                <a:schemeClr val="dk1"/>
              </a:solidFill>
              <a:latin typeface="Calibri"/>
              <a:ea typeface="Calibri"/>
              <a:cs typeface="Calibri"/>
              <a:sym typeface="Calibri"/>
            </a:endParaRPr>
          </a:p>
          <a:p>
            <a:pPr marL="342900" marR="0" lvl="0" indent="-342900" algn="l" rtl="0">
              <a:spcBef>
                <a:spcPts val="0"/>
              </a:spcBef>
              <a:spcAft>
                <a:spcPts val="0"/>
              </a:spcAft>
              <a:buClr>
                <a:schemeClr val="dk1"/>
              </a:buClr>
              <a:buSzPts val="2400"/>
              <a:buFont typeface="Arial"/>
              <a:buChar char="•"/>
            </a:pPr>
            <a:r>
              <a:rPr lang="en-GB" sz="1200" dirty="0">
                <a:solidFill>
                  <a:schemeClr val="dk1"/>
                </a:solidFill>
                <a:latin typeface="Calibri"/>
                <a:ea typeface="Calibri"/>
                <a:cs typeface="Calibri"/>
                <a:sym typeface="Calibri"/>
              </a:rPr>
              <a:t>To a focus application (how does it relate to your research?)…</a:t>
            </a:r>
            <a:endParaRPr lang="en-GB" dirty="0"/>
          </a:p>
          <a:p>
            <a:pPr marL="342900" marR="0" lvl="0" indent="-190500" algn="l" rtl="0">
              <a:spcBef>
                <a:spcPts val="0"/>
              </a:spcBef>
              <a:spcAft>
                <a:spcPts val="0"/>
              </a:spcAft>
              <a:buClr>
                <a:schemeClr val="dk1"/>
              </a:buClr>
              <a:buSzPts val="2400"/>
              <a:buFont typeface="Arial"/>
              <a:buNone/>
            </a:pPr>
            <a:endParaRPr lang="en-GB" sz="1200" dirty="0">
              <a:solidFill>
                <a:schemeClr val="dk1"/>
              </a:solidFill>
              <a:latin typeface="Calibri"/>
              <a:ea typeface="Calibri"/>
              <a:cs typeface="Calibri"/>
              <a:sym typeface="Calibri"/>
            </a:endParaRPr>
          </a:p>
          <a:p>
            <a:pPr marL="342900" marR="0" lvl="0" indent="-342900" algn="l" rtl="0">
              <a:spcBef>
                <a:spcPts val="0"/>
              </a:spcBef>
              <a:spcAft>
                <a:spcPts val="0"/>
              </a:spcAft>
              <a:buClr>
                <a:schemeClr val="dk1"/>
              </a:buClr>
              <a:buSzPts val="2400"/>
              <a:buFont typeface="Arial"/>
              <a:buChar char="•"/>
            </a:pPr>
            <a:r>
              <a:rPr lang="en-GB" sz="1200" dirty="0">
                <a:solidFill>
                  <a:schemeClr val="dk1"/>
                </a:solidFill>
                <a:latin typeface="Calibri"/>
                <a:ea typeface="Calibri"/>
                <a:cs typeface="Calibri"/>
                <a:sym typeface="Calibri"/>
              </a:rPr>
              <a:t>To a critique (gaps, areas for knowledge production)</a:t>
            </a: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t>None of these questions can be addressed without a comprehensive understanding of what research exist </a:t>
            </a:r>
          </a:p>
          <a:p>
            <a:pPr marL="0" lvl="0" indent="0" algn="l" rtl="0">
              <a:spcBef>
                <a:spcPts val="0"/>
              </a:spcBef>
              <a:spcAft>
                <a:spcPts val="0"/>
              </a:spcAft>
              <a:buNone/>
            </a:pPr>
            <a:endParaRPr lang="en-GB" dirty="0"/>
          </a:p>
          <a:p>
            <a:pPr marL="0" lvl="0" indent="-76200" algn="l" rtl="0">
              <a:spcBef>
                <a:spcPts val="0"/>
              </a:spcBef>
              <a:spcAft>
                <a:spcPts val="0"/>
              </a:spcAft>
              <a:buClr>
                <a:schemeClr val="dk1"/>
              </a:buClr>
              <a:buSzPts val="1200"/>
              <a:buFont typeface="Arial"/>
              <a:buChar char="•"/>
            </a:pPr>
            <a:r>
              <a:rPr lang="en-GB" dirty="0"/>
              <a:t>The </a:t>
            </a:r>
            <a:r>
              <a:rPr lang="en-GB" b="1" dirty="0"/>
              <a:t>significance</a:t>
            </a:r>
            <a:r>
              <a:rPr lang="en-GB" dirty="0"/>
              <a:t> of the study </a:t>
            </a:r>
          </a:p>
          <a:p>
            <a:pPr marL="0" lvl="0" indent="-76200" algn="l" rtl="0">
              <a:spcBef>
                <a:spcPts val="0"/>
              </a:spcBef>
              <a:spcAft>
                <a:spcPts val="0"/>
              </a:spcAft>
              <a:buClr>
                <a:schemeClr val="dk1"/>
              </a:buClr>
              <a:buSzPts val="1200"/>
              <a:buFont typeface="Arial"/>
              <a:buChar char="•"/>
            </a:pPr>
            <a:r>
              <a:rPr lang="en-GB" dirty="0"/>
              <a:t>The </a:t>
            </a:r>
            <a:r>
              <a:rPr lang="en-GB" b="1" dirty="0"/>
              <a:t>potential</a:t>
            </a:r>
            <a:r>
              <a:rPr lang="en-GB" dirty="0"/>
              <a:t> for new knowledge</a:t>
            </a:r>
          </a:p>
          <a:p>
            <a:pPr marL="0" lvl="0" indent="-76200" algn="l" rtl="0">
              <a:spcBef>
                <a:spcPts val="0"/>
              </a:spcBef>
              <a:spcAft>
                <a:spcPts val="0"/>
              </a:spcAft>
              <a:buClr>
                <a:schemeClr val="dk1"/>
              </a:buClr>
              <a:buSzPts val="1200"/>
              <a:buFont typeface="Arial"/>
              <a:buChar char="•"/>
            </a:pPr>
            <a:r>
              <a:rPr lang="en-GB" dirty="0"/>
              <a:t>How does the research </a:t>
            </a:r>
            <a:r>
              <a:rPr lang="en-GB" b="1" dirty="0"/>
              <a:t>build</a:t>
            </a:r>
            <a:r>
              <a:rPr lang="en-GB" dirty="0"/>
              <a:t> on or </a:t>
            </a:r>
            <a:r>
              <a:rPr lang="en-GB" b="1" dirty="0"/>
              <a:t>depart</a:t>
            </a:r>
            <a:r>
              <a:rPr lang="en-GB" dirty="0"/>
              <a:t> from what is known? </a:t>
            </a:r>
          </a:p>
          <a:p>
            <a:pPr marL="0" lvl="0" indent="-76200" algn="l" rtl="0">
              <a:spcBef>
                <a:spcPts val="0"/>
              </a:spcBef>
              <a:spcAft>
                <a:spcPts val="0"/>
              </a:spcAft>
              <a:buClr>
                <a:schemeClr val="dk1"/>
              </a:buClr>
              <a:buSzPts val="1200"/>
              <a:buFont typeface="Arial"/>
              <a:buChar char="•"/>
            </a:pPr>
            <a:r>
              <a:rPr lang="en-GB" dirty="0"/>
              <a:t>Does it employ a novel </a:t>
            </a:r>
            <a:r>
              <a:rPr lang="en-GB" b="1" dirty="0"/>
              <a:t>theoretical</a:t>
            </a:r>
            <a:r>
              <a:rPr lang="en-GB" dirty="0"/>
              <a:t> orientation or </a:t>
            </a:r>
            <a:r>
              <a:rPr lang="en-GB" b="1" dirty="0"/>
              <a:t>conceptual</a:t>
            </a:r>
            <a:r>
              <a:rPr lang="en-GB" dirty="0"/>
              <a:t> framework?</a:t>
            </a:r>
          </a:p>
          <a:p>
            <a:pPr marL="0" lvl="0" indent="-76200" algn="l" rtl="0">
              <a:spcBef>
                <a:spcPts val="0"/>
              </a:spcBef>
              <a:spcAft>
                <a:spcPts val="0"/>
              </a:spcAft>
              <a:buClr>
                <a:schemeClr val="dk1"/>
              </a:buClr>
              <a:buSzPts val="1200"/>
              <a:buFont typeface="Arial"/>
              <a:buChar char="•"/>
            </a:pPr>
            <a:r>
              <a:rPr lang="en-GB" dirty="0"/>
              <a:t>A new </a:t>
            </a:r>
            <a:r>
              <a:rPr lang="en-GB" b="1" dirty="0"/>
              <a:t>methodological</a:t>
            </a:r>
            <a:r>
              <a:rPr lang="en-GB" dirty="0"/>
              <a:t> approach or method</a:t>
            </a:r>
          </a:p>
          <a:p>
            <a:pPr marL="0" lvl="0" indent="-76200" algn="l" rtl="0">
              <a:spcBef>
                <a:spcPts val="0"/>
              </a:spcBef>
              <a:spcAft>
                <a:spcPts val="0"/>
              </a:spcAft>
              <a:buClr>
                <a:schemeClr val="dk1"/>
              </a:buClr>
              <a:buSzPts val="1200"/>
              <a:buFont typeface="Arial"/>
              <a:buChar char="•"/>
            </a:pPr>
            <a:r>
              <a:rPr lang="en-GB" b="1" dirty="0"/>
              <a:t>Implications</a:t>
            </a:r>
            <a:r>
              <a:rPr lang="en-GB" dirty="0"/>
              <a:t> for research, policy, supervision or practice? </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1"/>
        <p:cNvGrpSpPr/>
        <p:nvPr/>
      </p:nvGrpSpPr>
      <p:grpSpPr>
        <a:xfrm>
          <a:off x="0" y="0"/>
          <a:ext cx="0" cy="0"/>
          <a:chOff x="0" y="0"/>
          <a:chExt cx="0" cy="0"/>
        </a:xfrm>
      </p:grpSpPr>
      <p:sp>
        <p:nvSpPr>
          <p:cNvPr id="622" name="Google Shape;622;p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23" name="Google Shape;623;p68: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While taking notes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36ECC218-EEDA-3D4D-C3C0-FABA885A79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A7D7573-FA37-E442-9B40-D8B4EA1A44B1}" type="slidenum">
              <a:rPr lang="en-US" altLang="en-US"/>
              <a:pPr>
                <a:spcBef>
                  <a:spcPct val="0"/>
                </a:spcBef>
              </a:pPr>
              <a:t>16</a:t>
            </a:fld>
            <a:endParaRPr lang="en-US" altLang="en-US"/>
          </a:p>
        </p:txBody>
      </p:sp>
      <p:sp>
        <p:nvSpPr>
          <p:cNvPr id="34819" name="Rectangle 2">
            <a:extLst>
              <a:ext uri="{FF2B5EF4-FFF2-40B4-BE49-F238E27FC236}">
                <a16:creationId xmlns:a16="http://schemas.microsoft.com/office/drawing/2014/main" id="{06A87448-53D6-C47F-BA49-BD65015BF1F4}"/>
              </a:ext>
            </a:extLst>
          </p:cNvPr>
          <p:cNvSpPr>
            <a:spLocks noGrp="1" noRot="1" noChangeAspect="1" noChangeArrowheads="1" noTextEdit="1"/>
          </p:cNvSpPr>
          <p:nvPr>
            <p:ph type="sldImg"/>
          </p:nvPr>
        </p:nvSpPr>
        <p:spPr>
          <a:xfrm>
            <a:off x="406400" y="696913"/>
            <a:ext cx="6197600" cy="3486150"/>
          </a:xfrm>
          <a:ln/>
        </p:spPr>
      </p:sp>
      <p:sp>
        <p:nvSpPr>
          <p:cNvPr id="34820" name="Rectangle 3">
            <a:extLst>
              <a:ext uri="{FF2B5EF4-FFF2-40B4-BE49-F238E27FC236}">
                <a16:creationId xmlns:a16="http://schemas.microsoft.com/office/drawing/2014/main" id="{52AB0E1D-42D3-DBD3-1E1A-A59F9B20B93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800" err="1">
                <a:latin typeface="Arial"/>
                <a:cs typeface="Arial"/>
              </a:rPr>
              <a:t>Summarise</a:t>
            </a:r>
            <a:r>
              <a:rPr lang="en-US" altLang="en-US" sz="1800">
                <a:latin typeface="Arial"/>
                <a:cs typeface="Arial"/>
              </a:rPr>
              <a:t> </a:t>
            </a:r>
            <a:endParaRPr lang="en-US" altLang="en-US" sz="1800">
              <a:latin typeface="Arial" panose="020B0604020202020204" pitchFamily="34" charset="0"/>
              <a:cs typeface="Arial" panose="020B0604020202020204" pitchFamily="34" charset="0"/>
            </a:endParaRPr>
          </a:p>
          <a:p>
            <a:endParaRPr lang="en-US" altLang="en-US" sz="1800">
              <a:latin typeface="Arial" panose="020B0604020202020204" pitchFamily="34" charset="0"/>
              <a:cs typeface="Arial" panose="020B0604020202020204" pitchFamily="34" charset="0"/>
            </a:endParaRPr>
          </a:p>
          <a:p>
            <a:r>
              <a:rPr lang="en-US" altLang="en-US" sz="1800" err="1">
                <a:latin typeface="Arial"/>
                <a:cs typeface="Arial"/>
              </a:rPr>
              <a:t>Syntheise</a:t>
            </a:r>
            <a:endParaRPr lang="en-US" altLang="en-US" sz="1800" err="1">
              <a:latin typeface="Arial" panose="020B0604020202020204" pitchFamily="34" charset="0"/>
              <a:cs typeface="Arial" panose="020B0604020202020204" pitchFamily="34" charset="0"/>
            </a:endParaRPr>
          </a:p>
          <a:p>
            <a:endParaRPr lang="en-US" altLang="en-US" sz="1800">
              <a:latin typeface="Arial" panose="020B0604020202020204" pitchFamily="34" charset="0"/>
              <a:cs typeface="Arial" panose="020B0604020202020204" pitchFamily="34" charset="0"/>
            </a:endParaRPr>
          </a:p>
          <a:p>
            <a:r>
              <a:rPr lang="en-US" altLang="en-US" sz="1800">
                <a:latin typeface="Arial"/>
                <a:cs typeface="Arial"/>
              </a:rPr>
              <a:t>Analyse</a:t>
            </a:r>
            <a:endParaRPr lang="en-US" altLang="en-US" sz="1800">
              <a:latin typeface="Arial" panose="020B0604020202020204" pitchFamily="34" charset="0"/>
              <a:cs typeface="Arial" panose="020B0604020202020204" pitchFamily="34" charset="0"/>
            </a:endParaRPr>
          </a:p>
          <a:p>
            <a:endParaRPr lang="en-US" altLang="en-US" sz="1800">
              <a:latin typeface="Arial" panose="020B0604020202020204" pitchFamily="34" charset="0"/>
              <a:cs typeface="Arial" panose="020B0604020202020204" pitchFamily="34" charset="0"/>
            </a:endParaRPr>
          </a:p>
          <a:p>
            <a:r>
              <a:rPr lang="en-US" altLang="en-US" sz="1800">
                <a:latin typeface="Arial"/>
                <a:cs typeface="Arial"/>
              </a:rPr>
              <a:t>Compare</a:t>
            </a:r>
            <a:endParaRPr lang="en-US" altLang="en-US" sz="1800">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5074EC6-EED5-BF61-9FC7-E12A9CEA85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36D31C4-FFB7-794A-93C7-113B58CB7762}" type="slidenum">
              <a:rPr lang="en-US" altLang="en-US"/>
              <a:pPr>
                <a:spcBef>
                  <a:spcPct val="0"/>
                </a:spcBef>
              </a:pPr>
              <a:t>17</a:t>
            </a:fld>
            <a:endParaRPr lang="en-US" altLang="en-US"/>
          </a:p>
        </p:txBody>
      </p:sp>
      <p:sp>
        <p:nvSpPr>
          <p:cNvPr id="36867" name="Rectangle 2">
            <a:extLst>
              <a:ext uri="{FF2B5EF4-FFF2-40B4-BE49-F238E27FC236}">
                <a16:creationId xmlns:a16="http://schemas.microsoft.com/office/drawing/2014/main" id="{6217FF71-469F-C589-A55D-09C02DB9E166}"/>
              </a:ext>
            </a:extLst>
          </p:cNvPr>
          <p:cNvSpPr>
            <a:spLocks noGrp="1" noRot="1" noChangeAspect="1" noChangeArrowheads="1" noTextEdit="1"/>
          </p:cNvSpPr>
          <p:nvPr>
            <p:ph type="sldImg"/>
          </p:nvPr>
        </p:nvSpPr>
        <p:spPr>
          <a:xfrm>
            <a:off x="406400" y="696913"/>
            <a:ext cx="6197600" cy="3486150"/>
          </a:xfrm>
          <a:ln/>
        </p:spPr>
      </p:sp>
      <p:sp>
        <p:nvSpPr>
          <p:cNvPr id="36868" name="Rectangle 3">
            <a:extLst>
              <a:ext uri="{FF2B5EF4-FFF2-40B4-BE49-F238E27FC236}">
                <a16:creationId xmlns:a16="http://schemas.microsoft.com/office/drawing/2014/main" id="{3C67051C-70DC-8FE8-175E-64FA2E5792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ct val="50000"/>
              </a:spcAft>
            </a:pPr>
            <a:r>
              <a:rPr lang="en-US" altLang="en-US" sz="2000" dirty="0" err="1">
                <a:solidFill>
                  <a:srgbClr val="FEFFFF"/>
                </a:solidFill>
              </a:rPr>
              <a:t>Summarise</a:t>
            </a:r>
            <a:r>
              <a:rPr lang="en-US" altLang="en-US" sz="2000" dirty="0">
                <a:solidFill>
                  <a:srgbClr val="FEFFFF"/>
                </a:solidFill>
              </a:rPr>
              <a:t> and </a:t>
            </a:r>
            <a:r>
              <a:rPr lang="en-US" altLang="en-US" sz="2000" dirty="0" err="1">
                <a:solidFill>
                  <a:srgbClr val="FEFFFF"/>
                </a:solidFill>
              </a:rPr>
              <a:t>synthesise</a:t>
            </a:r>
            <a:endParaRPr lang="en-US" altLang="en-US" sz="2000" dirty="0">
              <a:solidFill>
                <a:srgbClr val="FEFFFF"/>
              </a:solidFill>
            </a:endParaRPr>
          </a:p>
          <a:p>
            <a:pPr>
              <a:spcAft>
                <a:spcPct val="50000"/>
              </a:spcAft>
            </a:pPr>
            <a:r>
              <a:rPr lang="en-US" altLang="en-US" sz="2000" dirty="0">
                <a:solidFill>
                  <a:srgbClr val="FEFFFF"/>
                </a:solidFill>
              </a:rPr>
              <a:t>In your own words, summarize and/or synthesize the key findings relevant to your study.</a:t>
            </a:r>
          </a:p>
          <a:p>
            <a:pPr>
              <a:spcAft>
                <a:spcPct val="50000"/>
              </a:spcAft>
            </a:pPr>
            <a:r>
              <a:rPr lang="en-US" altLang="en-US" sz="2000" dirty="0">
                <a:solidFill>
                  <a:srgbClr val="FEFFFF"/>
                </a:solidFill>
              </a:rPr>
              <a:t>What do we know about the immediate area?</a:t>
            </a:r>
          </a:p>
          <a:p>
            <a:pPr>
              <a:spcAft>
                <a:spcPct val="50000"/>
              </a:spcAft>
            </a:pPr>
            <a:r>
              <a:rPr lang="en-US" altLang="en-US" sz="2000" dirty="0">
                <a:solidFill>
                  <a:srgbClr val="FEFFFF"/>
                </a:solidFill>
              </a:rPr>
              <a:t>What are the key arguments, key characteristics, key concepts or key figures?</a:t>
            </a:r>
          </a:p>
          <a:p>
            <a:pPr>
              <a:spcAft>
                <a:spcPct val="50000"/>
              </a:spcAft>
            </a:pPr>
            <a:r>
              <a:rPr lang="en-US" altLang="en-US" sz="2000" dirty="0">
                <a:solidFill>
                  <a:srgbClr val="FEFFFF"/>
                </a:solidFill>
              </a:rPr>
              <a:t>What are the existing debates/theories?</a:t>
            </a:r>
          </a:p>
          <a:p>
            <a:pPr>
              <a:spcAft>
                <a:spcPct val="50000"/>
              </a:spcAft>
            </a:pPr>
            <a:r>
              <a:rPr lang="en-US" altLang="en-US" sz="2000" dirty="0">
                <a:solidFill>
                  <a:srgbClr val="FEFFFF"/>
                </a:solidFill>
              </a:rPr>
              <a:t>What common methodologies are used?</a:t>
            </a:r>
          </a:p>
          <a:p>
            <a:pPr eaLnBrk="1" hangingPunct="1"/>
            <a:endParaRPr lang="en-US" altLang="en-US" sz="2000" dirty="0">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D36637A0-9CCF-BACC-10ED-2E2A8D472D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C0168D8-49B0-6644-A52B-E271C49619DE}" type="slidenum">
              <a:rPr lang="en-US" altLang="en-US"/>
              <a:pPr>
                <a:spcBef>
                  <a:spcPct val="0"/>
                </a:spcBef>
              </a:pPr>
              <a:t>18</a:t>
            </a:fld>
            <a:endParaRPr lang="en-US" altLang="en-US"/>
          </a:p>
        </p:txBody>
      </p:sp>
      <p:sp>
        <p:nvSpPr>
          <p:cNvPr id="38915" name="Rectangle 2">
            <a:extLst>
              <a:ext uri="{FF2B5EF4-FFF2-40B4-BE49-F238E27FC236}">
                <a16:creationId xmlns:a16="http://schemas.microsoft.com/office/drawing/2014/main" id="{7834DB76-AE3B-BA6E-DCC7-9527BE6C28F2}"/>
              </a:ext>
            </a:extLst>
          </p:cNvPr>
          <p:cNvSpPr>
            <a:spLocks noGrp="1" noRot="1" noChangeAspect="1" noChangeArrowheads="1" noTextEdit="1"/>
          </p:cNvSpPr>
          <p:nvPr>
            <p:ph type="sldImg"/>
          </p:nvPr>
        </p:nvSpPr>
        <p:spPr>
          <a:xfrm>
            <a:off x="406400" y="696913"/>
            <a:ext cx="6197600" cy="3486150"/>
          </a:xfrm>
          <a:ln/>
        </p:spPr>
      </p:sp>
      <p:sp>
        <p:nvSpPr>
          <p:cNvPr id="38916" name="Rectangle 3">
            <a:extLst>
              <a:ext uri="{FF2B5EF4-FFF2-40B4-BE49-F238E27FC236}">
                <a16:creationId xmlns:a16="http://schemas.microsoft.com/office/drawing/2014/main" id="{BBC6CC6D-9561-EA95-1E04-6EC40E1A38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4B37DD02-BA09-C26E-40D6-F3A0ECFA38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C43C37F-6EBD-B942-9CFB-B5BA0A7BC3EF}" type="slidenum">
              <a:rPr lang="en-US" altLang="en-US"/>
              <a:pPr>
                <a:spcBef>
                  <a:spcPct val="0"/>
                </a:spcBef>
              </a:pPr>
              <a:t>19</a:t>
            </a:fld>
            <a:endParaRPr lang="en-US" altLang="en-US"/>
          </a:p>
        </p:txBody>
      </p:sp>
      <p:sp>
        <p:nvSpPr>
          <p:cNvPr id="45059" name="Rectangle 2">
            <a:extLst>
              <a:ext uri="{FF2B5EF4-FFF2-40B4-BE49-F238E27FC236}">
                <a16:creationId xmlns:a16="http://schemas.microsoft.com/office/drawing/2014/main" id="{E52A8D29-8222-ECD0-6CE0-8CB6D501B4D7}"/>
              </a:ext>
            </a:extLst>
          </p:cNvPr>
          <p:cNvSpPr>
            <a:spLocks noGrp="1" noRot="1" noChangeAspect="1" noChangeArrowheads="1" noTextEdit="1"/>
          </p:cNvSpPr>
          <p:nvPr>
            <p:ph type="sldImg"/>
          </p:nvPr>
        </p:nvSpPr>
        <p:spPr>
          <a:xfrm>
            <a:off x="406400" y="696913"/>
            <a:ext cx="6197600" cy="3486150"/>
          </a:xfrm>
          <a:ln/>
        </p:spPr>
      </p:sp>
      <p:sp>
        <p:nvSpPr>
          <p:cNvPr id="45060" name="Rectangle 3">
            <a:extLst>
              <a:ext uri="{FF2B5EF4-FFF2-40B4-BE49-F238E27FC236}">
                <a16:creationId xmlns:a16="http://schemas.microsoft.com/office/drawing/2014/main" id="{5785909B-1B6A-327B-4E0A-AA7C24C5DD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a:r>
              <a:rPr lang="en-US" altLang="en-US" sz="1800" b="0" i="0" u="none" strike="noStrike" kern="1200" cap="none" dirty="0">
                <a:solidFill>
                  <a:schemeClr val="bg1"/>
                </a:solidFill>
                <a:latin typeface="Calibri"/>
                <a:ea typeface="Calibri"/>
                <a:cs typeface="Calibri"/>
                <a:sym typeface="Calibri"/>
              </a:rPr>
              <a:t>Comparison and </a:t>
            </a:r>
            <a:r>
              <a:rPr lang="en-US" altLang="en-US" sz="1800" dirty="0">
                <a:solidFill>
                  <a:schemeClr val="bg1"/>
                </a:solidFill>
              </a:rPr>
              <a:t>Critique</a:t>
            </a:r>
            <a:endParaRPr lang="en-US" sz="1800" u="sng" dirty="0"/>
          </a:p>
          <a:p>
            <a:pPr lvl="0"/>
            <a:r>
              <a:rPr lang="en-US" sz="1800" u="sng" dirty="0"/>
              <a:t>Evaluates</a:t>
            </a:r>
            <a:r>
              <a:rPr lang="en-US" sz="1800" dirty="0"/>
              <a:t> the strength and weaknesses of the work:</a:t>
            </a:r>
          </a:p>
          <a:p>
            <a:pPr lvl="0"/>
            <a:r>
              <a:rPr lang="en-US" sz="1800" dirty="0"/>
              <a:t>How do the different studies relate? What is new, different, or controversial?</a:t>
            </a:r>
          </a:p>
          <a:p>
            <a:pPr lvl="0"/>
            <a:r>
              <a:rPr lang="en-US" sz="1800" dirty="0"/>
              <a:t>What views need further testing?</a:t>
            </a:r>
          </a:p>
          <a:p>
            <a:pPr lvl="0"/>
            <a:r>
              <a:rPr lang="en-US" sz="1800" dirty="0"/>
              <a:t>What evidence is lacking, inconclusive, contradicting, or too limited?</a:t>
            </a:r>
          </a:p>
          <a:p>
            <a:pPr lvl="0"/>
            <a:r>
              <a:rPr lang="en-US" sz="1800" dirty="0"/>
              <a:t>What research designs or methods seem unsatisfactory? </a:t>
            </a:r>
          </a:p>
          <a:p>
            <a:pPr eaLnBrk="1" hangingPunct="1"/>
            <a:endParaRPr lang="en-US" altLang="en-US" sz="1800" dirty="0">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698" lvl="0" indent="-222698" algn="l" rtl="0">
              <a:spcBef>
                <a:spcPts val="0"/>
              </a:spcBef>
              <a:spcAft>
                <a:spcPts val="0"/>
              </a:spcAft>
              <a:buNone/>
            </a:pPr>
            <a:r>
              <a:rPr lang="en-US" dirty="0"/>
              <a:t>You have to identify a gap! </a:t>
            </a:r>
            <a:r>
              <a:rPr lang="en-GB" sz="1200" b="1" dirty="0"/>
              <a:t>Introduce</a:t>
            </a:r>
            <a:r>
              <a:rPr lang="en-GB" sz="1200" dirty="0"/>
              <a:t> your argument and your key concepts early on.</a:t>
            </a:r>
            <a:endParaRPr lang="en-GB" dirty="0"/>
          </a:p>
          <a:p>
            <a:pPr marL="222698" lvl="0" indent="-222698" algn="l" rtl="0">
              <a:spcBef>
                <a:spcPts val="773"/>
              </a:spcBef>
              <a:spcAft>
                <a:spcPts val="0"/>
              </a:spcAft>
              <a:buNone/>
            </a:pPr>
            <a:r>
              <a:rPr lang="en-GB" sz="1200" dirty="0"/>
              <a:t>Remember to </a:t>
            </a:r>
            <a:r>
              <a:rPr lang="en-GB" sz="1200" b="1" dirty="0"/>
              <a:t>define</a:t>
            </a:r>
            <a:r>
              <a:rPr lang="en-GB" sz="1200" dirty="0"/>
              <a:t> all technical or jargon terms. </a:t>
            </a:r>
            <a:endParaRPr lang="en-GB" dirty="0"/>
          </a:p>
          <a:p>
            <a:pPr marL="222698" lvl="0" indent="-222698" algn="l" rtl="0">
              <a:spcBef>
                <a:spcPts val="773"/>
              </a:spcBef>
              <a:spcAft>
                <a:spcPts val="0"/>
              </a:spcAft>
              <a:buNone/>
            </a:pPr>
            <a:r>
              <a:rPr lang="en-GB" sz="1200" dirty="0"/>
              <a:t>Tell the reader the </a:t>
            </a:r>
            <a:r>
              <a:rPr lang="en-GB" sz="1200" b="1" dirty="0"/>
              <a:t>scope</a:t>
            </a:r>
            <a:r>
              <a:rPr lang="en-GB" sz="1200" dirty="0"/>
              <a:t> and limits of your study. What did you include / leave out? Why?</a:t>
            </a:r>
            <a:endParaRPr lang="en-GB" dirty="0"/>
          </a:p>
          <a:p>
            <a:pPr marL="222698" lvl="0" indent="-222698" algn="l" rtl="0">
              <a:spcBef>
                <a:spcPts val="773"/>
              </a:spcBef>
              <a:spcAft>
                <a:spcPts val="0"/>
              </a:spcAft>
              <a:buNone/>
            </a:pPr>
            <a:r>
              <a:rPr lang="en-GB" sz="1200" dirty="0"/>
              <a:t>Argue a not so obvious point from the outset, and </a:t>
            </a:r>
            <a:r>
              <a:rPr lang="en-GB" sz="1200" b="1" dirty="0"/>
              <a:t>hook</a:t>
            </a:r>
            <a:r>
              <a:rPr lang="en-GB" sz="1200" dirty="0"/>
              <a:t> the reader’s interest.</a:t>
            </a:r>
            <a:endParaRPr lang="en-GB" dirty="0"/>
          </a:p>
          <a:p>
            <a:pPr marL="222698" lvl="0" indent="-222698" algn="l" rtl="0">
              <a:spcBef>
                <a:spcPts val="773"/>
              </a:spcBef>
              <a:spcAft>
                <a:spcPts val="0"/>
              </a:spcAft>
              <a:buNone/>
            </a:pPr>
            <a:r>
              <a:rPr lang="en-GB" sz="1200" dirty="0"/>
              <a:t>Use </a:t>
            </a:r>
            <a:r>
              <a:rPr lang="en-GB" sz="1200" b="1" dirty="0"/>
              <a:t>signposting</a:t>
            </a:r>
            <a:r>
              <a:rPr lang="en-GB" sz="1200" dirty="0"/>
              <a:t>: introduction; headings; sub-headings; transitional sentences; conclusion.</a:t>
            </a:r>
            <a:endParaRPr lang="en-GB" dirty="0"/>
          </a:p>
          <a:p>
            <a:pPr marL="222698" lvl="0" indent="-222698" algn="l" rtl="0">
              <a:spcBef>
                <a:spcPts val="773"/>
              </a:spcBef>
              <a:spcAft>
                <a:spcPts val="0"/>
              </a:spcAft>
              <a:buNone/>
            </a:pPr>
            <a:r>
              <a:rPr lang="en-GB" sz="1200" b="1" dirty="0"/>
              <a:t>Support</a:t>
            </a:r>
            <a:r>
              <a:rPr lang="en-GB" sz="1200" dirty="0"/>
              <a:t> your argument with evidence, and come to a conclusion.</a:t>
            </a:r>
            <a:endParaRPr lang="en-GB" dirty="0"/>
          </a:p>
          <a:p>
            <a:pPr marL="222698" lvl="0" indent="-222698" algn="l" rtl="0">
              <a:spcBef>
                <a:spcPts val="773"/>
              </a:spcBef>
              <a:spcAft>
                <a:spcPts val="0"/>
              </a:spcAft>
              <a:buNone/>
            </a:pPr>
            <a:r>
              <a:rPr lang="en-GB" sz="1200" dirty="0"/>
              <a:t>Use direct quotes sparingly. Instead demonstrate that you understand what the author is saying, by using </a:t>
            </a:r>
            <a:r>
              <a:rPr lang="en-GB" sz="1200" b="1" dirty="0"/>
              <a:t>your</a:t>
            </a:r>
            <a:r>
              <a:rPr lang="en-GB" sz="1200" dirty="0"/>
              <a:t> own words.</a:t>
            </a:r>
            <a:endParaRPr lang="en-GB" dirty="0"/>
          </a:p>
          <a:p>
            <a:pPr marL="222698" lvl="0" indent="-222698" algn="l" rtl="0">
              <a:spcBef>
                <a:spcPts val="773"/>
              </a:spcBef>
              <a:spcAft>
                <a:spcPts val="0"/>
              </a:spcAft>
              <a:buNone/>
            </a:pPr>
            <a:r>
              <a:rPr lang="en-GB" sz="1200" dirty="0"/>
              <a:t>Tell the reader what you have learnt, how you have interpreted the literature, and why you have built your </a:t>
            </a:r>
            <a:r>
              <a:rPr lang="en-GB" sz="1200" b="1" dirty="0"/>
              <a:t>argument</a:t>
            </a:r>
            <a:r>
              <a:rPr lang="en-GB" sz="1200" dirty="0"/>
              <a:t> this way.</a:t>
            </a:r>
            <a:endParaRPr lang="en-GB" dirty="0"/>
          </a:p>
          <a:p>
            <a:pPr marL="222698" lvl="0" indent="-222698" algn="l" rtl="0">
              <a:spcBef>
                <a:spcPts val="773"/>
              </a:spcBef>
              <a:spcAft>
                <a:spcPts val="0"/>
              </a:spcAft>
              <a:buNone/>
            </a:pPr>
            <a:r>
              <a:rPr lang="en-GB" sz="1200" dirty="0"/>
              <a:t>Carefully </a:t>
            </a:r>
            <a:r>
              <a:rPr lang="en-GB" sz="1200" b="1" dirty="0"/>
              <a:t>cite</a:t>
            </a:r>
            <a:r>
              <a:rPr lang="en-GB" sz="1200" dirty="0"/>
              <a:t> ALL sources.</a:t>
            </a:r>
            <a:endParaRPr lang="en-GB" sz="1050" dirty="0"/>
          </a:p>
          <a:p>
            <a:pPr marL="0" lvl="0" indent="0" algn="l" rtl="0">
              <a:spcBef>
                <a:spcPts val="0"/>
              </a:spcBef>
              <a:spcAft>
                <a:spcPts val="0"/>
              </a:spcAft>
              <a:buNone/>
            </a:pPr>
            <a:endParaRPr lang="en-GB"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20</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64470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rgbClr val="FFFFFF"/>
                </a:solidFill>
                <a:cs typeface="Calibri"/>
              </a:rPr>
              <a:t>Give the reader of how (and why) you conducted your search</a:t>
            </a:r>
          </a:p>
          <a:p>
            <a:r>
              <a:rPr lang="en-US" sz="1200" dirty="0">
                <a:solidFill>
                  <a:srgbClr val="FFFFFF"/>
                </a:solidFill>
                <a:cs typeface="Calibri"/>
              </a:rPr>
              <a:t>Exclusion and Inclusion Criteria</a:t>
            </a:r>
          </a:p>
          <a:p>
            <a:r>
              <a:rPr lang="en-US" sz="1200" dirty="0">
                <a:solidFill>
                  <a:srgbClr val="FFFFFF"/>
                </a:solidFill>
                <a:cs typeface="Calibri"/>
              </a:rPr>
              <a:t>Search terms and Key Words</a:t>
            </a:r>
          </a:p>
          <a:p>
            <a:r>
              <a:rPr lang="en-US" sz="1200" dirty="0">
                <a:solidFill>
                  <a:srgbClr val="FFFFFF"/>
                </a:solidFill>
                <a:cs typeface="Calibri"/>
              </a:rPr>
              <a:t>Combinations of Terms </a:t>
            </a:r>
          </a:p>
          <a:p>
            <a:r>
              <a:rPr lang="en-US" sz="1200" dirty="0">
                <a:solidFill>
                  <a:srgbClr val="FFFFFF"/>
                </a:solidFill>
                <a:cs typeface="Calibri"/>
              </a:rPr>
              <a:t>Databases used (and rationale for using them)</a:t>
            </a:r>
          </a:p>
          <a:p>
            <a:r>
              <a:rPr lang="en-US" sz="1200" dirty="0">
                <a:solidFill>
                  <a:srgbClr val="FFFFFF"/>
                </a:solidFill>
                <a:cs typeface="Calibri"/>
              </a:rPr>
              <a:t>Research </a:t>
            </a:r>
            <a:r>
              <a:rPr lang="en-US" sz="1200" i="1" dirty="0">
                <a:solidFill>
                  <a:srgbClr val="FFFFFF"/>
                </a:solidFill>
                <a:cs typeface="Calibri"/>
              </a:rPr>
              <a:t>Traditions</a:t>
            </a:r>
          </a:p>
          <a:p>
            <a:r>
              <a:rPr lang="en-US" sz="1200" dirty="0">
                <a:solidFill>
                  <a:srgbClr val="FFFFFF"/>
                </a:solidFill>
                <a:cs typeface="Calibri"/>
              </a:rPr>
              <a:t>Research </a:t>
            </a:r>
            <a:r>
              <a:rPr lang="en-US" sz="1200" i="1" dirty="0">
                <a:solidFill>
                  <a:srgbClr val="FFFFFF"/>
                </a:solidFill>
                <a:cs typeface="Calibri"/>
              </a:rPr>
              <a:t>Field</a:t>
            </a:r>
          </a:p>
          <a:p>
            <a:r>
              <a:rPr lang="en-US" sz="1200" dirty="0">
                <a:solidFill>
                  <a:srgbClr val="FFFFFF"/>
                </a:solidFill>
                <a:cs typeface="Calibri"/>
              </a:rPr>
              <a:t>Research</a:t>
            </a:r>
            <a:r>
              <a:rPr lang="en-US" sz="1200" i="1" dirty="0">
                <a:solidFill>
                  <a:srgbClr val="FFFFFF"/>
                </a:solidFill>
                <a:cs typeface="Calibri"/>
              </a:rPr>
              <a:t> Disciplines</a:t>
            </a:r>
            <a:endParaRPr lang="en-US" sz="1200" dirty="0">
              <a:solidFill>
                <a:srgbClr val="FFFFFF"/>
              </a:solidFill>
              <a:cs typeface="Calibri"/>
            </a:endParaRPr>
          </a:p>
          <a:p>
            <a:pPr marL="0" indent="0">
              <a:buNone/>
            </a:pPr>
            <a:endParaRPr lang="en-US" sz="1200" dirty="0">
              <a:solidFill>
                <a:srgbClr val="FFFFFF"/>
              </a:solidFill>
              <a:cs typeface="Calibri"/>
            </a:endParaRP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22</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593096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a:t>Chronological</a:t>
            </a:r>
            <a:r>
              <a:rPr lang="en-GB" sz="1200" u="sng" dirty="0"/>
              <a:t>:</a:t>
            </a:r>
            <a:r>
              <a:rPr lang="en-GB" sz="1200" dirty="0"/>
              <a:t> depending on the nature of your literature and development of ideas, a chronological approach will present the development of a key trend and/or progressions and changes in practices. </a:t>
            </a:r>
          </a:p>
          <a:p>
            <a:r>
              <a:rPr lang="en-GB" sz="1200" b="1" u="sng" dirty="0"/>
              <a:t>Thematic/conceptual</a:t>
            </a:r>
            <a:r>
              <a:rPr lang="en-GB" sz="1200" u="sng" dirty="0"/>
              <a:t>:</a:t>
            </a:r>
            <a:r>
              <a:rPr lang="en-GB" sz="1200" dirty="0"/>
              <a:t> Time is not a factor here. The review of the literature will be around particular topics/issues/theories. </a:t>
            </a:r>
            <a:endParaRPr lang="en-GB" sz="1200" dirty="0">
              <a:cs typeface="Calibri"/>
            </a:endParaRPr>
          </a:p>
          <a:p>
            <a:r>
              <a:rPr lang="en-GB" sz="1200" b="1" u="sng" dirty="0"/>
              <a:t>Methodological:</a:t>
            </a:r>
            <a:r>
              <a:rPr lang="en-GB" sz="1200" dirty="0"/>
              <a:t> This review focuses on the methodological or paradigmatic approaches to your material. </a:t>
            </a:r>
            <a:endParaRPr lang="en-GB" sz="1200" dirty="0">
              <a:cs typeface="Calibri"/>
            </a:endParaRPr>
          </a:p>
          <a:p>
            <a:endParaRPr lang="en-GB" sz="1200"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23</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4142247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19ED3B93-7D4F-7B86-BDAC-7EDED7643D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6A315C-F922-1E45-9019-2AFF25B11514}" type="slidenum">
              <a:rPr lang="en-US" altLang="en-US"/>
              <a:pPr>
                <a:spcBef>
                  <a:spcPct val="0"/>
                </a:spcBef>
              </a:pPr>
              <a:t>24</a:t>
            </a:fld>
            <a:endParaRPr lang="en-US" altLang="en-US"/>
          </a:p>
        </p:txBody>
      </p:sp>
      <p:sp>
        <p:nvSpPr>
          <p:cNvPr id="88067" name="Rectangle 2">
            <a:extLst>
              <a:ext uri="{FF2B5EF4-FFF2-40B4-BE49-F238E27FC236}">
                <a16:creationId xmlns:a16="http://schemas.microsoft.com/office/drawing/2014/main" id="{D7F24981-7EAD-BE01-E59E-F523C73BE367}"/>
              </a:ext>
            </a:extLst>
          </p:cNvPr>
          <p:cNvSpPr>
            <a:spLocks noGrp="1" noRot="1" noChangeAspect="1" noChangeArrowheads="1" noTextEdit="1"/>
          </p:cNvSpPr>
          <p:nvPr>
            <p:ph type="sldImg"/>
          </p:nvPr>
        </p:nvSpPr>
        <p:spPr>
          <a:xfrm>
            <a:off x="406400" y="696913"/>
            <a:ext cx="6197600" cy="3486150"/>
          </a:xfrm>
          <a:ln/>
        </p:spPr>
      </p:sp>
      <p:sp>
        <p:nvSpPr>
          <p:cNvPr id="88068" name="Rectangle 3">
            <a:extLst>
              <a:ext uri="{FF2B5EF4-FFF2-40B4-BE49-F238E27FC236}">
                <a16:creationId xmlns:a16="http://schemas.microsoft.com/office/drawing/2014/main" id="{642D33D6-1ADC-E60F-D54D-0F745E92AF3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4"/>
        <p:cNvGrpSpPr/>
        <p:nvPr/>
      </p:nvGrpSpPr>
      <p:grpSpPr>
        <a:xfrm>
          <a:off x="0" y="0"/>
          <a:ext cx="0" cy="0"/>
          <a:chOff x="0" y="0"/>
          <a:chExt cx="0" cy="0"/>
        </a:xfrm>
      </p:grpSpPr>
      <p:sp>
        <p:nvSpPr>
          <p:cNvPr id="665" name="Google Shape;665;p7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6" name="Google Shape;666;p7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dirty="0">
                <a:solidFill>
                  <a:schemeClr val="dk1"/>
                </a:solidFill>
                <a:latin typeface="Calibri"/>
                <a:ea typeface="Calibri"/>
                <a:cs typeface="Calibri"/>
                <a:sym typeface="Calibri"/>
              </a:rPr>
              <a:t>‘This strategy involves the identification of distinct issues or questions that run through the area of research under consideration. Thematic literature reviews enable the writer to create meaningful groupings of papers in different aspects of a topic.  This is therefore a highly flexible style of review, in which the complex nature of work in an area of area can be respected while at the same time bringing some degree of order and organisation to the material’ (McLeod, 1994, p.20).  In a thematic review, it is likely that several different sources will be cited in one paragraph. </a:t>
            </a:r>
            <a:endParaRPr dirty="0"/>
          </a:p>
        </p:txBody>
      </p:sp>
      <p:sp>
        <p:nvSpPr>
          <p:cNvPr id="667" name="Google Shape;667;p7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25</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A1743-DF2C-B068-E68C-47AF3C8079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724C28-6C4E-CFE6-7BBD-EAD8C2FBE9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2ED952-A9FA-AF5E-5E44-410E3F055D4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5268C5A-C8BF-B184-B41A-4CFBCC54416D}"/>
              </a:ext>
            </a:extLst>
          </p:cNvPr>
          <p:cNvSpPr>
            <a:spLocks noGrp="1"/>
          </p:cNvSpPr>
          <p:nvPr>
            <p:ph type="sldNum" sz="quarter" idx="5"/>
          </p:nvPr>
        </p:nvSpPr>
        <p:spPr/>
        <p:txBody>
          <a:bodyPr/>
          <a:lstStyle/>
          <a:p>
            <a:fld id="{1EC9A526-41B9-F34B-9E0D-326CE0BF6EE2}" type="slidenum">
              <a:rPr lang="en-GB" smtClean="0"/>
              <a:t>26</a:t>
            </a:fld>
            <a:endParaRPr lang="en-GB"/>
          </a:p>
        </p:txBody>
      </p:sp>
    </p:spTree>
    <p:extLst>
      <p:ext uri="{BB962C8B-B14F-4D97-AF65-F5344CB8AC3E}">
        <p14:creationId xmlns:p14="http://schemas.microsoft.com/office/powerpoint/2010/main" val="12602588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Lays out research intro and search protocols</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27</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4799279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565B334E-4564-F3C5-8445-2E2B3658949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50DE2BF-CEF0-954A-9103-D2BEE641CD77}" type="slidenum">
              <a:rPr lang="en-US" altLang="en-US"/>
              <a:pPr>
                <a:spcBef>
                  <a:spcPct val="0"/>
                </a:spcBef>
              </a:pPr>
              <a:t>29</a:t>
            </a:fld>
            <a:endParaRPr lang="en-US" altLang="en-US"/>
          </a:p>
        </p:txBody>
      </p:sp>
      <p:sp>
        <p:nvSpPr>
          <p:cNvPr id="100355" name="Rectangle 2">
            <a:extLst>
              <a:ext uri="{FF2B5EF4-FFF2-40B4-BE49-F238E27FC236}">
                <a16:creationId xmlns:a16="http://schemas.microsoft.com/office/drawing/2014/main" id="{041F4B88-9C4A-F113-7D9B-F375A4EF3CCE}"/>
              </a:ext>
            </a:extLst>
          </p:cNvPr>
          <p:cNvSpPr>
            <a:spLocks noGrp="1" noRot="1" noChangeAspect="1" noChangeArrowheads="1" noTextEdit="1"/>
          </p:cNvSpPr>
          <p:nvPr>
            <p:ph type="sldImg"/>
          </p:nvPr>
        </p:nvSpPr>
        <p:spPr>
          <a:xfrm>
            <a:off x="406400" y="696913"/>
            <a:ext cx="6197600" cy="3486150"/>
          </a:xfrm>
          <a:ln/>
        </p:spPr>
      </p:sp>
      <p:sp>
        <p:nvSpPr>
          <p:cNvPr id="100356" name="Rectangle 3">
            <a:extLst>
              <a:ext uri="{FF2B5EF4-FFF2-40B4-BE49-F238E27FC236}">
                <a16:creationId xmlns:a16="http://schemas.microsoft.com/office/drawing/2014/main" id="{F674CD3D-4A52-3ABD-16A6-A124D256D91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indent="-228600">
              <a:lnSpc>
                <a:spcPct val="90000"/>
              </a:lnSpc>
              <a:spcAft>
                <a:spcPts val="600"/>
              </a:spcAft>
              <a:buFont typeface="Arial" panose="020B0604020202020204" pitchFamily="34" charset="0"/>
              <a:buChar char="•"/>
            </a:pPr>
            <a:endParaRPr lang="en-US" sz="1200" b="0" i="0" u="none" strike="noStrike" kern="1200" cap="none" dirty="0">
              <a:solidFill>
                <a:schemeClr val="tx1"/>
              </a:solidFill>
              <a:latin typeface="Calibri"/>
              <a:ea typeface="Calibri"/>
              <a:cs typeface="Calibri"/>
              <a:sym typeface="Calibri"/>
            </a:endParaRPr>
          </a:p>
          <a:p>
            <a:pPr indent="-228600">
              <a:lnSpc>
                <a:spcPct val="90000"/>
              </a:lnSpc>
              <a:spcAft>
                <a:spcPts val="600"/>
              </a:spcAft>
              <a:buFont typeface="Arial" panose="020B0604020202020204" pitchFamily="34" charset="0"/>
              <a:buChar char="•"/>
            </a:pPr>
            <a:r>
              <a:rPr lang="en-US" altLang="en-US" sz="1200" b="0" i="0" u="none" strike="noStrike" kern="1200" cap="none" dirty="0">
                <a:solidFill>
                  <a:schemeClr val="tx1"/>
                </a:solidFill>
                <a:latin typeface="Calibri"/>
                <a:ea typeface="Calibri"/>
                <a:cs typeface="Calibri"/>
                <a:sym typeface="Calibri"/>
              </a:rPr>
              <a:t>Conclusion</a:t>
            </a:r>
            <a:endParaRPr lang="en-US" sz="1200" b="0" i="0" u="none" strike="noStrike" kern="1200" cap="none" dirty="0">
              <a:solidFill>
                <a:schemeClr val="tx1"/>
              </a:solidFill>
              <a:latin typeface="Calibri"/>
              <a:ea typeface="Calibri"/>
              <a:cs typeface="Calibri"/>
              <a:sym typeface="Calibri"/>
            </a:endParaRPr>
          </a:p>
          <a:p>
            <a:pPr indent="-228600">
              <a:lnSpc>
                <a:spcPct val="90000"/>
              </a:lnSpc>
              <a:spcAft>
                <a:spcPts val="600"/>
              </a:spcAft>
              <a:buFont typeface="Arial" panose="020B0604020202020204" pitchFamily="34" charset="0"/>
              <a:buChar char="•"/>
            </a:pPr>
            <a:r>
              <a:rPr lang="en-US" sz="1200" b="0" i="0" u="none" strike="noStrike" kern="1200" cap="none" dirty="0">
                <a:solidFill>
                  <a:schemeClr val="tx1"/>
                </a:solidFill>
                <a:latin typeface="Calibri"/>
                <a:ea typeface="Calibri"/>
                <a:cs typeface="Calibri"/>
                <a:sym typeface="Calibri"/>
              </a:rPr>
              <a:t>Summarize the main findings of your review.​</a:t>
            </a:r>
          </a:p>
          <a:p>
            <a:pPr indent="-228600">
              <a:lnSpc>
                <a:spcPct val="90000"/>
              </a:lnSpc>
              <a:spcAft>
                <a:spcPts val="600"/>
              </a:spcAft>
              <a:buFont typeface="Arial" panose="020B0604020202020204" pitchFamily="34" charset="0"/>
              <a:buChar char="•"/>
            </a:pPr>
            <a:r>
              <a:rPr lang="en-US" sz="1200" b="0" i="0" u="none" strike="noStrike" kern="1200" cap="none" dirty="0">
                <a:solidFill>
                  <a:schemeClr val="tx1"/>
                </a:solidFill>
                <a:latin typeface="Calibri"/>
                <a:ea typeface="Calibri"/>
                <a:cs typeface="Calibri"/>
                <a:sym typeface="Calibri"/>
              </a:rPr>
              <a:t>Provide closure.​</a:t>
            </a:r>
          </a:p>
          <a:p>
            <a:pPr indent="-228600">
              <a:lnSpc>
                <a:spcPct val="90000"/>
              </a:lnSpc>
              <a:spcAft>
                <a:spcPts val="600"/>
              </a:spcAft>
              <a:buFont typeface="Arial" panose="020B0604020202020204" pitchFamily="34" charset="0"/>
              <a:buChar char="•"/>
            </a:pPr>
            <a:r>
              <a:rPr lang="en-US" sz="1200" b="0" i="0" u="none" strike="noStrike" kern="1200" cap="none" dirty="0">
                <a:solidFill>
                  <a:schemeClr val="tx1"/>
                </a:solidFill>
                <a:latin typeface="Calibri"/>
                <a:ea typeface="Calibri"/>
                <a:cs typeface="Calibri"/>
                <a:sym typeface="Calibri"/>
              </a:rPr>
              <a:t>Explain “so what?”​</a:t>
            </a:r>
          </a:p>
          <a:p>
            <a:pPr indent="-228600">
              <a:lnSpc>
                <a:spcPct val="90000"/>
              </a:lnSpc>
              <a:spcAft>
                <a:spcPts val="600"/>
              </a:spcAft>
              <a:buFont typeface="Arial" panose="020B0604020202020204" pitchFamily="34" charset="0"/>
              <a:buChar char="•"/>
            </a:pPr>
            <a:r>
              <a:rPr lang="en-US" sz="1200" b="0" i="0" u="none" strike="noStrike" kern="1200" cap="none" dirty="0">
                <a:solidFill>
                  <a:schemeClr val="tx1"/>
                </a:solidFill>
                <a:latin typeface="Calibri"/>
                <a:ea typeface="Calibri"/>
                <a:cs typeface="Calibri"/>
                <a:sym typeface="Calibri"/>
              </a:rPr>
              <a:t>Implications for future research.​</a:t>
            </a:r>
          </a:p>
          <a:p>
            <a:pPr indent="-228600">
              <a:lnSpc>
                <a:spcPct val="90000"/>
              </a:lnSpc>
              <a:spcAft>
                <a:spcPts val="600"/>
              </a:spcAft>
              <a:buFont typeface="Arial" panose="020B0604020202020204" pitchFamily="34" charset="0"/>
              <a:buChar char="•"/>
            </a:pPr>
            <a:r>
              <a:rPr lang="en-US" sz="1200" b="0" i="0" u="none" strike="noStrike" kern="1200" cap="none" dirty="0">
                <a:solidFill>
                  <a:schemeClr val="tx1"/>
                </a:solidFill>
                <a:latin typeface="Calibri"/>
                <a:ea typeface="Calibri"/>
                <a:cs typeface="Calibri"/>
                <a:sym typeface="Calibri"/>
              </a:rPr>
              <a:t>OR​</a:t>
            </a:r>
          </a:p>
          <a:p>
            <a:pPr indent="-228600">
              <a:lnSpc>
                <a:spcPct val="90000"/>
              </a:lnSpc>
              <a:spcAft>
                <a:spcPts val="600"/>
              </a:spcAft>
              <a:buFont typeface="Arial" panose="020B0604020202020204" pitchFamily="34" charset="0"/>
              <a:buChar char="•"/>
            </a:pPr>
            <a:r>
              <a:rPr lang="en-US" sz="1200" b="0" i="0" u="none" strike="noStrike" kern="1200" cap="none" dirty="0">
                <a:solidFill>
                  <a:schemeClr val="tx1"/>
                </a:solidFill>
                <a:latin typeface="Calibri"/>
                <a:ea typeface="Calibri"/>
                <a:cs typeface="Calibri"/>
                <a:sym typeface="Calibri"/>
              </a:rPr>
              <a:t>Connections to the current study.​</a:t>
            </a:r>
          </a:p>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5">
          <a:extLst>
            <a:ext uri="{FF2B5EF4-FFF2-40B4-BE49-F238E27FC236}">
              <a16:creationId xmlns:a16="http://schemas.microsoft.com/office/drawing/2014/main" id="{866C41A1-87F9-A7C1-8A0D-188400536031}"/>
            </a:ext>
          </a:extLst>
        </p:cNvPr>
        <p:cNvGrpSpPr/>
        <p:nvPr/>
      </p:nvGrpSpPr>
      <p:grpSpPr>
        <a:xfrm>
          <a:off x="0" y="0"/>
          <a:ext cx="0" cy="0"/>
          <a:chOff x="0" y="0"/>
          <a:chExt cx="0" cy="0"/>
        </a:xfrm>
      </p:grpSpPr>
      <p:sp>
        <p:nvSpPr>
          <p:cNvPr id="736" name="Google Shape;736;p81:notes">
            <a:extLst>
              <a:ext uri="{FF2B5EF4-FFF2-40B4-BE49-F238E27FC236}">
                <a16:creationId xmlns:a16="http://schemas.microsoft.com/office/drawing/2014/main" id="{65A66BA1-36D6-619B-6867-54486543246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7" name="Google Shape;737;p81:notes">
            <a:extLst>
              <a:ext uri="{FF2B5EF4-FFF2-40B4-BE49-F238E27FC236}">
                <a16:creationId xmlns:a16="http://schemas.microsoft.com/office/drawing/2014/main" id="{01A70BE7-9037-660A-18E9-0EE24CFCDA20}"/>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8" name="Google Shape;738;p81:notes">
            <a:extLst>
              <a:ext uri="{FF2B5EF4-FFF2-40B4-BE49-F238E27FC236}">
                <a16:creationId xmlns:a16="http://schemas.microsoft.com/office/drawing/2014/main" id="{5B2C08E3-78E7-55B1-362C-DB578D421162}"/>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30</a:t>
            </a:fld>
            <a:endParaRPr/>
          </a:p>
        </p:txBody>
      </p:sp>
    </p:spTree>
    <p:extLst>
      <p:ext uri="{BB962C8B-B14F-4D97-AF65-F5344CB8AC3E}">
        <p14:creationId xmlns:p14="http://schemas.microsoft.com/office/powerpoint/2010/main" val="4199293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Failing to link the findings of the literature review to your own study</a:t>
            </a:r>
          </a:p>
          <a:p>
            <a:r>
              <a:rPr lang="en-GB" sz="1200" dirty="0"/>
              <a:t>Not starting the reading process early and failing to identify suitable sources</a:t>
            </a:r>
            <a:endParaRPr lang="en-GB" sz="1200" dirty="0">
              <a:cs typeface="Calibri"/>
            </a:endParaRPr>
          </a:p>
          <a:p>
            <a:r>
              <a:rPr lang="en-GB" sz="1200" dirty="0"/>
              <a:t>Not referring to primary sources (lazy research)</a:t>
            </a:r>
            <a:endParaRPr lang="en-GB" sz="1200" dirty="0">
              <a:cs typeface="Calibri"/>
            </a:endParaRPr>
          </a:p>
          <a:p>
            <a:r>
              <a:rPr lang="en-GB" sz="1200" dirty="0"/>
              <a:t>Lack of critical engagement without questioning </a:t>
            </a:r>
            <a:r>
              <a:rPr lang="en-GB" sz="1200" b="1" dirty="0"/>
              <a:t>all </a:t>
            </a:r>
            <a:r>
              <a:rPr lang="en-GB" sz="1200" dirty="0"/>
              <a:t>aspects of the research design</a:t>
            </a:r>
            <a:endParaRPr lang="en-GB" sz="1200" dirty="0">
              <a:cs typeface="Calibri"/>
            </a:endParaRPr>
          </a:p>
          <a:p>
            <a:r>
              <a:rPr lang="en-GB" sz="1200" dirty="0"/>
              <a:t>Produces an annotated bibliography (The 'laundry list')</a:t>
            </a:r>
            <a:endParaRPr lang="en-GB" sz="1200" dirty="0">
              <a:cs typeface="Calibri"/>
            </a:endParaRPr>
          </a:p>
          <a:p>
            <a:r>
              <a:rPr lang="en-GB" sz="1200" b="1" dirty="0">
                <a:cs typeface="Calibri"/>
              </a:rPr>
              <a:t>Not writing a conclusion chapter which asserts a gap in the literature! </a:t>
            </a:r>
          </a:p>
          <a:p>
            <a:endParaRPr lang="en-GB" sz="1200" dirty="0">
              <a:cs typeface="Calibri" panose="020F0502020204030204"/>
            </a:endParaRPr>
          </a:p>
          <a:p>
            <a:endParaRPr lang="en-US"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31</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862568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None/>
            </a:pPr>
            <a:r>
              <a:rPr lang="en-US" sz="1200" dirty="0"/>
              <a:t>Avoid the ‘Laundry List’</a:t>
            </a:r>
            <a:endParaRPr lang="en-US" sz="1200" b="0" i="0" dirty="0">
              <a:solidFill>
                <a:schemeClr val="dk1"/>
              </a:solidFill>
              <a:latin typeface="Calibri"/>
              <a:ea typeface="Calibri"/>
              <a:cs typeface="Calibri"/>
              <a:sym typeface="Calibri"/>
            </a:endParaRPr>
          </a:p>
          <a:p>
            <a:pPr marL="0" lvl="0" indent="0" algn="l" rtl="0">
              <a:spcBef>
                <a:spcPts val="0"/>
              </a:spcBef>
              <a:spcAft>
                <a:spcPts val="0"/>
              </a:spcAft>
              <a:buNone/>
            </a:pPr>
            <a:r>
              <a:rPr lang="en-US" sz="1200" b="0" i="0" dirty="0">
                <a:solidFill>
                  <a:schemeClr val="dk1"/>
                </a:solidFill>
                <a:latin typeface="Calibri"/>
                <a:ea typeface="Calibri"/>
                <a:cs typeface="Calibri"/>
                <a:sym typeface="Calibri"/>
              </a:rPr>
              <a:t>Remember that, at Master’s and doctoral level, </a:t>
            </a:r>
            <a:endParaRPr lang="en-US" dirty="0"/>
          </a:p>
          <a:p>
            <a:pPr marL="0" lvl="0" indent="0" algn="l" rtl="0">
              <a:spcBef>
                <a:spcPts val="0"/>
              </a:spcBef>
              <a:spcAft>
                <a:spcPts val="0"/>
              </a:spcAft>
              <a:buNone/>
            </a:pPr>
            <a:endParaRPr lang="en-US" sz="1200" b="0" i="0" dirty="0">
              <a:solidFill>
                <a:schemeClr val="dk1"/>
              </a:solidFill>
              <a:latin typeface="Calibri"/>
              <a:ea typeface="Calibri"/>
              <a:cs typeface="Calibri"/>
              <a:sym typeface="Calibri"/>
            </a:endParaRPr>
          </a:p>
          <a:p>
            <a:pPr marL="0" lvl="0" indent="0" algn="l" rtl="0">
              <a:spcBef>
                <a:spcPts val="0"/>
              </a:spcBef>
              <a:spcAft>
                <a:spcPts val="0"/>
              </a:spcAft>
              <a:buNone/>
            </a:pPr>
            <a:r>
              <a:rPr lang="en-US" sz="1200" b="0" i="0" dirty="0">
                <a:solidFill>
                  <a:schemeClr val="dk1"/>
                </a:solidFill>
                <a:latin typeface="Calibri"/>
                <a:ea typeface="Calibri"/>
                <a:cs typeface="Calibri"/>
                <a:sym typeface="Calibri"/>
              </a:rPr>
              <a:t>a literature review is not just about précising previous research in the field: </a:t>
            </a:r>
            <a:endParaRPr lang="en-US" dirty="0"/>
          </a:p>
          <a:p>
            <a:pPr marL="0" lvl="0" indent="0" algn="l" rtl="0">
              <a:spcBef>
                <a:spcPts val="0"/>
              </a:spcBef>
              <a:spcAft>
                <a:spcPts val="0"/>
              </a:spcAft>
              <a:buNone/>
            </a:pPr>
            <a:endParaRPr lang="en-US" sz="1200" b="0" i="0" dirty="0">
              <a:solidFill>
                <a:schemeClr val="dk1"/>
              </a:solidFill>
              <a:latin typeface="Calibri"/>
              <a:ea typeface="Calibri"/>
              <a:cs typeface="Calibri"/>
              <a:sym typeface="Calibri"/>
            </a:endParaRPr>
          </a:p>
          <a:p>
            <a:pPr marL="0" lvl="0" indent="0" algn="l" rtl="0">
              <a:spcBef>
                <a:spcPts val="0"/>
              </a:spcBef>
              <a:spcAft>
                <a:spcPts val="0"/>
              </a:spcAft>
              <a:buNone/>
            </a:pPr>
            <a:r>
              <a:rPr lang="en-US" sz="1200" b="0" i="0" dirty="0">
                <a:solidFill>
                  <a:schemeClr val="dk1"/>
                </a:solidFill>
                <a:latin typeface="Calibri"/>
                <a:ea typeface="Calibri"/>
                <a:cs typeface="Calibri"/>
                <a:sym typeface="Calibri"/>
              </a:rPr>
              <a:t>providing summaries of what lots of different studies said.  </a:t>
            </a:r>
            <a:endParaRPr lang="en-US" dirty="0"/>
          </a:p>
          <a:p>
            <a:pPr marL="0" lvl="0" indent="0" algn="l" rtl="0">
              <a:spcBef>
                <a:spcPts val="0"/>
              </a:spcBef>
              <a:spcAft>
                <a:spcPts val="0"/>
              </a:spcAft>
              <a:buNone/>
            </a:pPr>
            <a:endParaRPr lang="en-US" sz="1200" b="0" i="0" dirty="0">
              <a:solidFill>
                <a:schemeClr val="dk1"/>
              </a:solidFill>
              <a:latin typeface="Calibri"/>
              <a:ea typeface="Calibri"/>
              <a:cs typeface="Calibri"/>
              <a:sym typeface="Calibri"/>
            </a:endParaRPr>
          </a:p>
          <a:p>
            <a:pPr marL="0" lvl="0" indent="0" algn="l" rtl="0">
              <a:spcBef>
                <a:spcPts val="0"/>
              </a:spcBef>
              <a:spcAft>
                <a:spcPts val="0"/>
              </a:spcAft>
              <a:buNone/>
            </a:pPr>
            <a:r>
              <a:rPr lang="en-US" sz="1200" b="1" i="0" dirty="0">
                <a:solidFill>
                  <a:schemeClr val="dk1"/>
                </a:solidFill>
                <a:latin typeface="Calibri"/>
                <a:ea typeface="Calibri"/>
                <a:cs typeface="Calibri"/>
                <a:sym typeface="Calibri"/>
              </a:rPr>
              <a:t>It’s about drawing the research together in coherent and meaningful ways. </a:t>
            </a:r>
            <a:endParaRPr lang="en-US" dirty="0"/>
          </a:p>
          <a:p>
            <a:pPr marL="0" lvl="0" indent="0" algn="l" rtl="0">
              <a:spcBef>
                <a:spcPts val="0"/>
              </a:spcBef>
              <a:spcAft>
                <a:spcPts val="0"/>
              </a:spcAft>
              <a:buNone/>
            </a:pPr>
            <a:endParaRPr lang="en-US" sz="1200" b="1" i="0" dirty="0">
              <a:solidFill>
                <a:schemeClr val="dk1"/>
              </a:solidFill>
              <a:latin typeface="Calibri"/>
              <a:ea typeface="Calibri"/>
              <a:cs typeface="Calibri"/>
              <a:sym typeface="Calibri"/>
            </a:endParaRPr>
          </a:p>
          <a:p>
            <a:pPr marL="0" lvl="0" indent="0" algn="l" rtl="0">
              <a:spcBef>
                <a:spcPts val="0"/>
              </a:spcBef>
              <a:spcAft>
                <a:spcPts val="0"/>
              </a:spcAft>
              <a:buNone/>
            </a:pPr>
            <a:r>
              <a:rPr lang="en-US" sz="1200" b="1" i="0" dirty="0">
                <a:solidFill>
                  <a:schemeClr val="dk1"/>
                </a:solidFill>
                <a:latin typeface="Calibri"/>
                <a:ea typeface="Calibri"/>
                <a:cs typeface="Calibri"/>
                <a:sym typeface="Calibri"/>
              </a:rPr>
              <a:t>Thus….</a:t>
            </a:r>
          </a:p>
          <a:p>
            <a:pPr marL="228600" lvl="0" indent="-228600">
              <a:spcBef>
                <a:spcPts val="0"/>
              </a:spcBef>
              <a:spcAft>
                <a:spcPts val="0"/>
              </a:spcAft>
              <a:buClr>
                <a:schemeClr val="dk1"/>
              </a:buClr>
              <a:buSzPts val="2800"/>
            </a:pPr>
            <a:r>
              <a:rPr lang="en-US" sz="1200" dirty="0"/>
              <a:t>Smith (1992) found that…..</a:t>
            </a:r>
          </a:p>
          <a:p>
            <a:pPr marL="228600" lvl="0" indent="-228600">
              <a:spcBef>
                <a:spcPts val="1000"/>
              </a:spcBef>
              <a:spcAft>
                <a:spcPts val="0"/>
              </a:spcAft>
              <a:buClr>
                <a:schemeClr val="dk1"/>
              </a:buClr>
              <a:buSzPts val="2800"/>
            </a:pPr>
            <a:r>
              <a:rPr lang="en-US" sz="1200" dirty="0"/>
              <a:t>And Brown (2011) found that…</a:t>
            </a:r>
          </a:p>
          <a:p>
            <a:pPr marL="228600" lvl="0" indent="-228600">
              <a:spcBef>
                <a:spcPts val="1000"/>
              </a:spcBef>
              <a:spcAft>
                <a:spcPts val="0"/>
              </a:spcAft>
              <a:buClr>
                <a:schemeClr val="dk1"/>
              </a:buClr>
              <a:buSzPts val="2800"/>
            </a:pPr>
            <a:r>
              <a:rPr lang="en-US" sz="1200" dirty="0"/>
              <a:t>And Jones (1996) found that…</a:t>
            </a:r>
          </a:p>
          <a:p>
            <a:pPr marL="228600" lvl="0" indent="-228600">
              <a:spcBef>
                <a:spcPts val="1000"/>
              </a:spcBef>
              <a:spcAft>
                <a:spcPts val="0"/>
              </a:spcAft>
              <a:buClr>
                <a:schemeClr val="dk1"/>
              </a:buClr>
              <a:buSzPts val="2800"/>
            </a:pPr>
            <a:r>
              <a:rPr lang="en-US" sz="1200" dirty="0"/>
              <a:t>And then Green et al. (2001) found that…</a:t>
            </a:r>
          </a:p>
          <a:p>
            <a:pPr marL="228600" lvl="0" indent="-228600">
              <a:spcBef>
                <a:spcPts val="1000"/>
              </a:spcBef>
              <a:spcAft>
                <a:spcPts val="0"/>
              </a:spcAft>
              <a:buClr>
                <a:schemeClr val="dk1"/>
              </a:buClr>
              <a:buSzPts val="2812"/>
            </a:pPr>
            <a:endParaRPr lang="en-US" sz="1200" dirty="0"/>
          </a:p>
          <a:p>
            <a:pPr marL="0" lvl="0" indent="0" algn="l" rtl="0">
              <a:spcBef>
                <a:spcPts val="0"/>
              </a:spcBef>
              <a:spcAft>
                <a:spcPts val="0"/>
              </a:spcAft>
              <a:buNone/>
            </a:pPr>
            <a:endParaRPr lang="en-US" b="1" dirty="0"/>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32</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043419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1"/>
        <p:cNvGrpSpPr/>
        <p:nvPr/>
      </p:nvGrpSpPr>
      <p:grpSpPr>
        <a:xfrm>
          <a:off x="0" y="0"/>
          <a:ext cx="0" cy="0"/>
          <a:chOff x="0" y="0"/>
          <a:chExt cx="0" cy="0"/>
        </a:xfrm>
      </p:grpSpPr>
      <p:sp>
        <p:nvSpPr>
          <p:cNvPr id="672" name="Google Shape;672;p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73" name="Google Shape;673;p7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Make sure you explicitly state somewhere, either at the end of the literature review or in your design, what the main aims/objectives of your study are, and, if relevant, your hypothesis/hypotheses.</a:t>
            </a:r>
            <a:endParaRPr/>
          </a:p>
          <a:p>
            <a:pPr marL="0" lvl="0" indent="0" algn="l" rtl="0">
              <a:spcBef>
                <a:spcPts val="0"/>
              </a:spcBef>
              <a:spcAft>
                <a:spcPts val="0"/>
              </a:spcAft>
              <a:buNone/>
            </a:pPr>
            <a:endParaRPr/>
          </a:p>
          <a:p>
            <a:pPr marL="0" lvl="0" indent="0" algn="l" rtl="0">
              <a:spcBef>
                <a:spcPts val="0"/>
              </a:spcBef>
              <a:spcAft>
                <a:spcPts val="0"/>
              </a:spcAft>
              <a:buNone/>
            </a:pPr>
            <a:r>
              <a:rPr lang="en-GB"/>
              <a:t>Whenever you make claims about how things are (for instance, ‘empathy is a key factor in therapeutic outcomes’), you must always provide some reference for this. </a:t>
            </a:r>
            <a:endParaRPr/>
          </a:p>
          <a:p>
            <a:pPr marL="0" lvl="0" indent="0" algn="l" rtl="0">
              <a:spcBef>
                <a:spcPts val="0"/>
              </a:spcBef>
              <a:spcAft>
                <a:spcPts val="0"/>
              </a:spcAft>
              <a:buNone/>
            </a:pPr>
            <a:endParaRPr/>
          </a:p>
          <a:p>
            <a:pPr marL="0" lvl="0" indent="0" algn="l" rtl="0">
              <a:spcBef>
                <a:spcPts val="0"/>
              </a:spcBef>
              <a:spcAft>
                <a:spcPts val="0"/>
              </a:spcAft>
              <a:buNone/>
            </a:pPr>
            <a:r>
              <a:rPr lang="en-GB"/>
              <a:t>You’re reviewing to take what you need from their work to say what we currently know in relation to your question(s).  If content isn’t relevant, leave it out.  If it’s highly relevant, say a lot about it. </a:t>
            </a:r>
            <a:endParaRPr/>
          </a:p>
          <a:p>
            <a:pPr marL="0" lvl="0" indent="0" algn="l" rtl="0">
              <a:spcBef>
                <a:spcPts val="0"/>
              </a:spcBef>
              <a:spcAft>
                <a:spcPts val="0"/>
              </a:spcAft>
              <a:buNone/>
            </a:pPr>
            <a:endParaRPr/>
          </a:p>
          <a:p>
            <a:pPr marL="0" lvl="0" indent="0" algn="l" rtl="0">
              <a:spcBef>
                <a:spcPts val="0"/>
              </a:spcBef>
              <a:spcAft>
                <a:spcPts val="0"/>
              </a:spcAft>
              <a:buNone/>
            </a:pPr>
            <a:r>
              <a:rPr lang="en-GB"/>
              <a:t>Wherever possible, go back to the original sources and reference those, rather than ‘cited in….’  Never looks great—that you haven’t bothered to consult the original sources. </a:t>
            </a:r>
            <a:endParaRPr/>
          </a:p>
          <a:p>
            <a:pPr marL="0" lvl="0" indent="0" algn="l" rtl="0">
              <a:spcBef>
                <a:spcPts val="0"/>
              </a:spcBef>
              <a:spcAft>
                <a:spcPts val="0"/>
              </a:spcAft>
              <a:buNone/>
            </a:pPr>
            <a:endParaRPr/>
          </a:p>
        </p:txBody>
      </p:sp>
      <p:sp>
        <p:nvSpPr>
          <p:cNvPr id="674" name="Google Shape;674;p7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33</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 me say it again! </a:t>
            </a:r>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34</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257485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8"/>
        <p:cNvGrpSpPr/>
        <p:nvPr/>
      </p:nvGrpSpPr>
      <p:grpSpPr>
        <a:xfrm>
          <a:off x="0" y="0"/>
          <a:ext cx="0" cy="0"/>
          <a:chOff x="0" y="0"/>
          <a:chExt cx="0" cy="0"/>
        </a:xfrm>
      </p:grpSpPr>
      <p:sp>
        <p:nvSpPr>
          <p:cNvPr id="679" name="Google Shape;679;p7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80" name="Google Shape;680;p77:notes"/>
          <p:cNvSpPr txBox="1">
            <a:spLocks noGrp="1"/>
          </p:cNvSpPr>
          <p:nvPr>
            <p:ph type="body" idx="1"/>
          </p:nvPr>
        </p:nvSpPr>
        <p:spPr>
          <a:xfrm>
            <a:off x="889212" y="4632960"/>
            <a:ext cx="4890665" cy="438912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Unlike our modernist painters, you goal is to clearly lay out a review. TO BE CLEAR.</a:t>
            </a:r>
            <a:endParaRPr/>
          </a:p>
          <a:p>
            <a:pPr marL="0" lvl="0" indent="0" algn="l" rtl="0">
              <a:spcBef>
                <a:spcPts val="0"/>
              </a:spcBef>
              <a:spcAft>
                <a:spcPts val="0"/>
              </a:spcAft>
              <a:buNone/>
            </a:pPr>
            <a:endParaRPr/>
          </a:p>
          <a:p>
            <a:pPr marL="0" lvl="0" indent="0" algn="l" rtl="0">
              <a:spcBef>
                <a:spcPts val="0"/>
              </a:spcBef>
              <a:spcAft>
                <a:spcPts val="0"/>
              </a:spcAft>
              <a:buNone/>
            </a:pPr>
            <a:r>
              <a:rPr lang="en-GB"/>
              <a:t>To make something balanced and cohesive. </a:t>
            </a:r>
            <a:endParaRPr/>
          </a:p>
          <a:p>
            <a:pPr marL="0" lvl="0" indent="0" algn="l" rtl="0">
              <a:spcBef>
                <a:spcPts val="0"/>
              </a:spcBef>
              <a:spcAft>
                <a:spcPts val="0"/>
              </a:spcAft>
              <a:buNone/>
            </a:pPr>
            <a:endParaRPr/>
          </a:p>
          <a:p>
            <a:pPr marL="0" lvl="0" indent="0" algn="l" rtl="0">
              <a:spcBef>
                <a:spcPts val="0"/>
              </a:spcBef>
              <a:spcAft>
                <a:spcPts val="0"/>
              </a:spcAft>
              <a:buNone/>
            </a:pPr>
            <a:r>
              <a:rPr lang="en-GB" sz="2200">
                <a:latin typeface="Helvetica Neue"/>
                <a:ea typeface="Helvetica Neue"/>
                <a:cs typeface="Helvetica Neue"/>
                <a:sym typeface="Helvetica Neue"/>
              </a:rPr>
              <a:t>By the end of the literature review, the reader should be able to identify (further refine): THERE SHOULD BE NO DOUBT</a:t>
            </a:r>
            <a:endParaRPr/>
          </a:p>
          <a:p>
            <a:pPr marL="0" lvl="0" indent="0" algn="l" rtl="0">
              <a:spcBef>
                <a:spcPts val="0"/>
              </a:spcBef>
              <a:spcAft>
                <a:spcPts val="0"/>
              </a:spcAft>
              <a:buNone/>
            </a:pPr>
            <a:endParaRPr sz="2200">
              <a:latin typeface="Helvetica Neue"/>
              <a:ea typeface="Helvetica Neue"/>
              <a:cs typeface="Helvetica Neue"/>
              <a:sym typeface="Helvetica Neue"/>
            </a:endParaRPr>
          </a:p>
          <a:p>
            <a:pPr marL="0" lvl="0" indent="0" algn="l" rtl="0">
              <a:spcBef>
                <a:spcPts val="0"/>
              </a:spcBef>
              <a:spcAft>
                <a:spcPts val="0"/>
              </a:spcAft>
              <a:buNone/>
            </a:pPr>
            <a:r>
              <a:rPr lang="en-GB"/>
              <a:t>Introductory definitions </a:t>
            </a:r>
            <a:endParaRPr/>
          </a:p>
          <a:p>
            <a:pPr marL="0" lvl="0" indent="0" algn="l" rtl="0">
              <a:spcBef>
                <a:spcPts val="0"/>
              </a:spcBef>
              <a:spcAft>
                <a:spcPts val="0"/>
              </a:spcAft>
              <a:buNone/>
            </a:pPr>
            <a:r>
              <a:rPr lang="en-GB"/>
              <a:t>Why the subject is of interest </a:t>
            </a:r>
            <a:endParaRPr/>
          </a:p>
          <a:p>
            <a:pPr marL="0" lvl="0" indent="0" algn="l" rtl="0">
              <a:spcBef>
                <a:spcPts val="0"/>
              </a:spcBef>
              <a:spcAft>
                <a:spcPts val="0"/>
              </a:spcAft>
              <a:buNone/>
            </a:pPr>
            <a:r>
              <a:rPr lang="en-GB"/>
              <a:t>What research has already been undertaken on the topic, and is there any research on aspects of the topic that this research might investigate </a:t>
            </a:r>
            <a:endParaRPr/>
          </a:p>
          <a:p>
            <a:pPr marL="0" lvl="0" indent="0" algn="l" rtl="0">
              <a:spcBef>
                <a:spcPts val="0"/>
              </a:spcBef>
              <a:spcAft>
                <a:spcPts val="0"/>
              </a:spcAft>
              <a:buNone/>
            </a:pPr>
            <a:r>
              <a:rPr lang="en-GB"/>
              <a:t>A clear summary of the research opportunities and objectives that emerge from the literature review. </a:t>
            </a:r>
            <a:endParaRPr/>
          </a:p>
          <a:p>
            <a:pPr marL="0" lvl="0" indent="0" algn="l" rtl="0">
              <a:spcBef>
                <a:spcPts val="0"/>
              </a:spcBef>
              <a:spcAft>
                <a:spcPts val="0"/>
              </a:spcAft>
              <a:buNone/>
            </a:pPr>
            <a:r>
              <a:rPr lang="en-GB"/>
              <a:t>Conclusion – direct rationale for your specific study</a:t>
            </a:r>
            <a:endParaRPr/>
          </a:p>
          <a:p>
            <a:pPr marL="0" lvl="0" indent="0" algn="l" rtl="0">
              <a:spcBef>
                <a:spcPts val="0"/>
              </a:spcBef>
              <a:spcAft>
                <a:spcPts val="0"/>
              </a:spcAft>
              <a:buNone/>
            </a:pPr>
            <a:endParaRPr sz="2200">
              <a:latin typeface="Helvetica Neue"/>
              <a:ea typeface="Helvetica Neue"/>
              <a:cs typeface="Helvetica Neue"/>
              <a:sym typeface="Helvetica Neue"/>
            </a:endParaRPr>
          </a:p>
          <a:p>
            <a:pPr marL="0" lvl="0" indent="0" algn="l" rtl="0">
              <a:spcBef>
                <a:spcPts val="0"/>
              </a:spcBef>
              <a:spcAft>
                <a:spcPts val="0"/>
              </a:spcAft>
              <a:buNone/>
            </a:pPr>
            <a:r>
              <a:rPr lang="en-GB" sz="2200">
                <a:latin typeface="Helvetica Neue"/>
                <a:ea typeface="Helvetica Neue"/>
                <a:cs typeface="Helvetica Neue"/>
                <a:sym typeface="Helvetica Neue"/>
              </a:rPr>
              <a:t>Not reporting: This is a </a:t>
            </a:r>
            <a:r>
              <a:rPr lang="en-GB" sz="2200" b="1">
                <a:latin typeface="Helvetica Neue"/>
                <a:ea typeface="Helvetica Neue"/>
                <a:cs typeface="Helvetica Neue"/>
                <a:sym typeface="Helvetica Neue"/>
              </a:rPr>
              <a:t>creative</a:t>
            </a:r>
            <a:r>
              <a:rPr lang="en-GB" sz="2200">
                <a:latin typeface="Helvetica Neue"/>
                <a:ea typeface="Helvetica Neue"/>
                <a:cs typeface="Helvetica Neue"/>
                <a:sym typeface="Helvetica Neue"/>
              </a:rPr>
              <a:t> act. And act of </a:t>
            </a:r>
            <a:r>
              <a:rPr lang="en-GB" sz="2200" b="1">
                <a:latin typeface="Helvetica Neue"/>
                <a:ea typeface="Helvetica Neue"/>
                <a:cs typeface="Helvetica Neue"/>
                <a:sym typeface="Helvetica Neue"/>
              </a:rPr>
              <a:t>synthesis</a:t>
            </a:r>
            <a:r>
              <a:rPr lang="en-GB" sz="2200">
                <a:latin typeface="Helvetica Neue"/>
                <a:ea typeface="Helvetica Neue"/>
                <a:cs typeface="Helvetica Neue"/>
                <a:sym typeface="Helvetica Neue"/>
              </a:rPr>
              <a:t> </a:t>
            </a:r>
            <a:endParaRPr/>
          </a:p>
          <a:p>
            <a:pPr marL="0" lvl="0" indent="0" algn="l" rtl="0">
              <a:spcBef>
                <a:spcPts val="0"/>
              </a:spcBef>
              <a:spcAft>
                <a:spcPts val="0"/>
              </a:spcAft>
              <a:buNone/>
            </a:pPr>
            <a:endParaRPr sz="2200">
              <a:latin typeface="Helvetica Neue"/>
              <a:ea typeface="Helvetica Neue"/>
              <a:cs typeface="Helvetica Neue"/>
              <a:sym typeface="Helvetica Neue"/>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5"/>
        <p:cNvGrpSpPr/>
        <p:nvPr/>
      </p:nvGrpSpPr>
      <p:grpSpPr>
        <a:xfrm>
          <a:off x="0" y="0"/>
          <a:ext cx="0" cy="0"/>
          <a:chOff x="0" y="0"/>
          <a:chExt cx="0" cy="0"/>
        </a:xfrm>
      </p:grpSpPr>
      <p:sp>
        <p:nvSpPr>
          <p:cNvPr id="736" name="Google Shape;736;p8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7" name="Google Shape;737;p8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indent="0"/>
            <a:r>
              <a:rPr lang="en-US"/>
              <a:t>I'll being doing a lit review tutorial in another Teams room. </a:t>
            </a:r>
            <a:endParaRPr/>
          </a:p>
        </p:txBody>
      </p:sp>
      <p:sp>
        <p:nvSpPr>
          <p:cNvPr id="738" name="Google Shape;738;p8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36</a:t>
            </a:fld>
            <a:endParaRPr/>
          </a:p>
        </p:txBody>
      </p:sp>
    </p:spTree>
    <p:extLst>
      <p:ext uri="{BB962C8B-B14F-4D97-AF65-F5344CB8AC3E}">
        <p14:creationId xmlns:p14="http://schemas.microsoft.com/office/powerpoint/2010/main" val="1496640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1"/>
        <p:cNvGrpSpPr/>
        <p:nvPr/>
      </p:nvGrpSpPr>
      <p:grpSpPr>
        <a:xfrm>
          <a:off x="0" y="0"/>
          <a:ext cx="0" cy="0"/>
          <a:chOff x="0" y="0"/>
          <a:chExt cx="0" cy="0"/>
        </a:xfrm>
      </p:grpSpPr>
      <p:sp>
        <p:nvSpPr>
          <p:cNvPr id="742" name="Google Shape;742;p8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43" name="Google Shape;743;p8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44" name="Google Shape;744;p8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3140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74694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90456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03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9899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82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9163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5378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29664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3392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86207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quarter" idx="13"/>
          </p:nvPr>
        </p:nvSpPr>
        <p:spPr>
          <a:xfrm>
            <a:off x="7179469" y="1535906"/>
            <a:ext cx="3786188" cy="3804047"/>
          </a:xfrm>
          <a:prstGeom prst="rect">
            <a:avLst/>
          </a:prstGeom>
          <a:ln w="9525">
            <a:round/>
          </a:ln>
        </p:spPr>
        <p:txBody>
          <a:bodyPr lIns="91439" tIns="45719" rIns="91439" bIns="45719">
            <a:noAutofit/>
          </a:bodyPr>
          <a:lstStyle/>
          <a:p>
            <a:endParaRPr/>
          </a:p>
        </p:txBody>
      </p:sp>
      <p:sp>
        <p:nvSpPr>
          <p:cNvPr id="39" name="Title Text"/>
          <p:cNvSpPr txBox="1">
            <a:spLocks noGrp="1"/>
          </p:cNvSpPr>
          <p:nvPr>
            <p:ph type="title"/>
          </p:nvPr>
        </p:nvSpPr>
        <p:spPr>
          <a:xfrm>
            <a:off x="1035844" y="1401961"/>
            <a:ext cx="5905500" cy="2196703"/>
          </a:xfrm>
          <a:prstGeom prst="rect">
            <a:avLst/>
          </a:prstGeom>
        </p:spPr>
        <p:txBody>
          <a:bodyPr/>
          <a:lstStyle>
            <a:lvl1pPr>
              <a:defRPr sz="4781"/>
            </a:lvl1pPr>
          </a:lstStyle>
          <a:p>
            <a:r>
              <a:t>Title Text</a:t>
            </a:r>
          </a:p>
        </p:txBody>
      </p:sp>
      <p:sp>
        <p:nvSpPr>
          <p:cNvPr id="40" name="Body Level One…"/>
          <p:cNvSpPr txBox="1">
            <a:spLocks noGrp="1"/>
          </p:cNvSpPr>
          <p:nvPr>
            <p:ph type="body" sz="quarter" idx="1"/>
          </p:nvPr>
        </p:nvSpPr>
        <p:spPr>
          <a:xfrm>
            <a:off x="1035844" y="3696891"/>
            <a:ext cx="5905500" cy="2000250"/>
          </a:xfrm>
          <a:prstGeom prst="rect">
            <a:avLst/>
          </a:prstGeom>
        </p:spPr>
        <p:txBody>
          <a:bodyPr/>
          <a:lstStyle>
            <a:lvl1pPr>
              <a:defRPr sz="2812"/>
            </a:lvl1pPr>
            <a:lvl2pPr>
              <a:defRPr sz="2812"/>
            </a:lvl2pPr>
            <a:lvl3pPr>
              <a:defRPr sz="2812"/>
            </a:lvl3pPr>
            <a:lvl4pPr>
              <a:defRPr sz="2812"/>
            </a:lvl4pPr>
            <a:lvl5pPr>
              <a:defRPr sz="2812"/>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41539437"/>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4" name="Title Text"/>
          <p:cNvSpPr txBox="1">
            <a:spLocks noGrp="1"/>
          </p:cNvSpPr>
          <p:nvPr>
            <p:ph type="title"/>
          </p:nvPr>
        </p:nvSpPr>
        <p:spPr>
          <a:xfrm>
            <a:off x="1845469" y="107156"/>
            <a:ext cx="9144000" cy="1821656"/>
          </a:xfrm>
          <a:prstGeom prst="rect">
            <a:avLst/>
          </a:prstGeom>
        </p:spPr>
        <p:txBody>
          <a:bodyPr anchor="ctr"/>
          <a:lstStyle>
            <a:lvl1pPr>
              <a:defRPr sz="4781"/>
            </a:lvl1pPr>
          </a:lstStyle>
          <a:p>
            <a:r>
              <a:t>Title Text</a:t>
            </a:r>
          </a:p>
        </p:txBody>
      </p:sp>
      <p:sp>
        <p:nvSpPr>
          <p:cNvPr id="65" name="Body Level One…"/>
          <p:cNvSpPr txBox="1">
            <a:spLocks noGrp="1"/>
          </p:cNvSpPr>
          <p:nvPr>
            <p:ph type="body" idx="1"/>
          </p:nvPr>
        </p:nvSpPr>
        <p:spPr>
          <a:xfrm>
            <a:off x="1845469" y="1928813"/>
            <a:ext cx="9144000" cy="4107656"/>
          </a:xfrm>
          <a:prstGeom prst="rect">
            <a:avLst/>
          </a:prstGeom>
        </p:spPr>
        <p:txBody>
          <a:bodyPr anchor="ctr"/>
          <a:lstStyle>
            <a:lvl1pPr marL="383963" indent="-383963" algn="l">
              <a:spcBef>
                <a:spcPts val="3516"/>
              </a:spcBef>
              <a:buSzPct val="35000"/>
              <a:buBlip>
                <a:blip r:embed="rId2"/>
              </a:buBlip>
              <a:defRPr sz="2812"/>
            </a:lvl1pPr>
            <a:lvl2pPr marL="767926" indent="-383963" algn="l">
              <a:spcBef>
                <a:spcPts val="3516"/>
              </a:spcBef>
              <a:buSzPct val="35000"/>
              <a:buBlip>
                <a:blip r:embed="rId2"/>
              </a:buBlip>
              <a:defRPr sz="2812"/>
            </a:lvl2pPr>
            <a:lvl3pPr marL="1151889" indent="-383963" algn="l">
              <a:spcBef>
                <a:spcPts val="3516"/>
              </a:spcBef>
              <a:buSzPct val="35000"/>
              <a:buBlip>
                <a:blip r:embed="rId2"/>
              </a:buBlip>
              <a:defRPr sz="2812"/>
            </a:lvl3pPr>
            <a:lvl4pPr marL="1535852" indent="-383963" algn="l">
              <a:spcBef>
                <a:spcPts val="3516"/>
              </a:spcBef>
              <a:buSzPct val="35000"/>
              <a:buBlip>
                <a:blip r:embed="rId2"/>
              </a:buBlip>
              <a:defRPr sz="2812"/>
            </a:lvl4pPr>
            <a:lvl5pPr marL="1919815" indent="-383963" algn="l">
              <a:spcBef>
                <a:spcPts val="3516"/>
              </a:spcBef>
              <a:buSzPct val="35000"/>
              <a:buBlip>
                <a:blip r:embed="rId2"/>
              </a:buBlip>
              <a:defRPr sz="2812"/>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22224901"/>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333E2991-1FF6-EBE1-1688-E763FB0A3B50}"/>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12D3B805-1405-A23D-3F9E-5E3B431BE2C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D228A6D3-4020-866D-25B2-445F224CA7ED}"/>
              </a:ext>
            </a:extLst>
          </p:cNvPr>
          <p:cNvSpPr>
            <a:spLocks noGrp="1" noChangeArrowheads="1"/>
          </p:cNvSpPr>
          <p:nvPr>
            <p:ph type="sldNum" sz="quarter" idx="12"/>
          </p:nvPr>
        </p:nvSpPr>
        <p:spPr>
          <a:ln/>
        </p:spPr>
        <p:txBody>
          <a:bodyPr/>
          <a:lstStyle>
            <a:lvl1pPr>
              <a:defRPr/>
            </a:lvl1pPr>
          </a:lstStyle>
          <a:p>
            <a:fld id="{68F46C45-124A-CD46-AE7A-FA6641E11C37}" type="slidenum">
              <a:rPr lang="en-US" altLang="en-US"/>
              <a:pPr/>
              <a:t>‹#›</a:t>
            </a:fld>
            <a:endParaRPr lang="en-US" altLang="en-US"/>
          </a:p>
        </p:txBody>
      </p:sp>
    </p:spTree>
    <p:extLst>
      <p:ext uri="{BB962C8B-B14F-4D97-AF65-F5344CB8AC3E}">
        <p14:creationId xmlns:p14="http://schemas.microsoft.com/office/powerpoint/2010/main" val="3982345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49908AF1-F997-8204-B0C9-1117835DDC1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D4F0B1D-3F6B-E4D8-CF04-8F236A4BF0A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22416A21-028A-EB59-7B76-298E0EFF39BE}"/>
              </a:ext>
            </a:extLst>
          </p:cNvPr>
          <p:cNvSpPr>
            <a:spLocks noGrp="1" noChangeArrowheads="1"/>
          </p:cNvSpPr>
          <p:nvPr>
            <p:ph type="sldNum" sz="quarter" idx="12"/>
          </p:nvPr>
        </p:nvSpPr>
        <p:spPr>
          <a:ln/>
        </p:spPr>
        <p:txBody>
          <a:bodyPr/>
          <a:lstStyle>
            <a:lvl1pPr>
              <a:defRPr/>
            </a:lvl1pPr>
          </a:lstStyle>
          <a:p>
            <a:fld id="{304C52E6-EB6B-C04A-A424-445ED426C4B6}" type="slidenum">
              <a:rPr lang="en-US" altLang="en-US"/>
              <a:pPr/>
              <a:t>‹#›</a:t>
            </a:fld>
            <a:endParaRPr lang="en-US" altLang="en-US"/>
          </a:p>
        </p:txBody>
      </p:sp>
    </p:spTree>
    <p:extLst>
      <p:ext uri="{BB962C8B-B14F-4D97-AF65-F5344CB8AC3E}">
        <p14:creationId xmlns:p14="http://schemas.microsoft.com/office/powerpoint/2010/main" val="2149831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B7C67BC8-CE55-8D35-09FB-4B54B5EC50F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26FBB138-8EB7-B9C5-63BC-336CCD8EB18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8202384B-E70A-6FF9-286D-B83C3F2BCF11}"/>
              </a:ext>
            </a:extLst>
          </p:cNvPr>
          <p:cNvSpPr>
            <a:spLocks noGrp="1" noChangeArrowheads="1"/>
          </p:cNvSpPr>
          <p:nvPr>
            <p:ph type="sldNum" sz="quarter" idx="12"/>
          </p:nvPr>
        </p:nvSpPr>
        <p:spPr>
          <a:ln/>
        </p:spPr>
        <p:txBody>
          <a:bodyPr/>
          <a:lstStyle>
            <a:lvl1pPr>
              <a:defRPr/>
            </a:lvl1pPr>
          </a:lstStyle>
          <a:p>
            <a:fld id="{2A93618F-E099-BA40-9751-562B3890A1E5}" type="slidenum">
              <a:rPr lang="en-US" altLang="en-US"/>
              <a:pPr/>
              <a:t>‹#›</a:t>
            </a:fld>
            <a:endParaRPr lang="en-US" altLang="en-US"/>
          </a:p>
        </p:txBody>
      </p:sp>
    </p:spTree>
    <p:extLst>
      <p:ext uri="{BB962C8B-B14F-4D97-AF65-F5344CB8AC3E}">
        <p14:creationId xmlns:p14="http://schemas.microsoft.com/office/powerpoint/2010/main" val="24719273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891A9B43-1D32-F3E9-E779-A91BBB867D5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35092FC5-7F1E-59FB-CFEC-04D975B9933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88340190-41A9-46E6-F6AF-629EF1E39A97}"/>
              </a:ext>
            </a:extLst>
          </p:cNvPr>
          <p:cNvSpPr>
            <a:spLocks noGrp="1" noChangeArrowheads="1"/>
          </p:cNvSpPr>
          <p:nvPr>
            <p:ph type="sldNum" sz="quarter" idx="12"/>
          </p:nvPr>
        </p:nvSpPr>
        <p:spPr>
          <a:ln/>
        </p:spPr>
        <p:txBody>
          <a:bodyPr/>
          <a:lstStyle>
            <a:lvl1pPr>
              <a:defRPr/>
            </a:lvl1pPr>
          </a:lstStyle>
          <a:p>
            <a:fld id="{84768177-0ABE-864F-BD72-B0D171690E4D}" type="slidenum">
              <a:rPr lang="en-US" altLang="en-US"/>
              <a:pPr/>
              <a:t>‹#›</a:t>
            </a:fld>
            <a:endParaRPr lang="en-US" altLang="en-US"/>
          </a:p>
        </p:txBody>
      </p:sp>
    </p:spTree>
    <p:extLst>
      <p:ext uri="{BB962C8B-B14F-4D97-AF65-F5344CB8AC3E}">
        <p14:creationId xmlns:p14="http://schemas.microsoft.com/office/powerpoint/2010/main" val="34694662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Photo - Vertical" type="tx">
  <p:cSld name="1_Photo - Vertical">
    <p:spTree>
      <p:nvGrpSpPr>
        <p:cNvPr id="1" name="Shape 36"/>
        <p:cNvGrpSpPr/>
        <p:nvPr/>
      </p:nvGrpSpPr>
      <p:grpSpPr>
        <a:xfrm>
          <a:off x="0" y="0"/>
          <a:ext cx="0" cy="0"/>
          <a:chOff x="0" y="0"/>
          <a:chExt cx="0" cy="0"/>
        </a:xfrm>
      </p:grpSpPr>
      <p:sp>
        <p:nvSpPr>
          <p:cNvPr id="37" name="Google Shape;37;p88"/>
          <p:cNvSpPr>
            <a:spLocks noGrp="1"/>
          </p:cNvSpPr>
          <p:nvPr>
            <p:ph type="pic" idx="2"/>
          </p:nvPr>
        </p:nvSpPr>
        <p:spPr>
          <a:xfrm>
            <a:off x="7179469" y="1535906"/>
            <a:ext cx="3786188" cy="3804047"/>
          </a:xfrm>
          <a:prstGeom prst="rect">
            <a:avLst/>
          </a:prstGeom>
          <a:noFill/>
          <a:ln>
            <a:noFill/>
          </a:ln>
        </p:spPr>
        <p:txBody>
          <a:bodyPr/>
          <a:lstStyle/>
          <a:p>
            <a:endParaRPr lang="en-US"/>
          </a:p>
        </p:txBody>
      </p:sp>
      <p:sp>
        <p:nvSpPr>
          <p:cNvPr id="38" name="Google Shape;38;p88"/>
          <p:cNvSpPr txBox="1">
            <a:spLocks noGrp="1"/>
          </p:cNvSpPr>
          <p:nvPr>
            <p:ph type="title"/>
          </p:nvPr>
        </p:nvSpPr>
        <p:spPr>
          <a:xfrm>
            <a:off x="1035844" y="1401961"/>
            <a:ext cx="5905500" cy="219670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88"/>
          <p:cNvSpPr txBox="1">
            <a:spLocks noGrp="1"/>
          </p:cNvSpPr>
          <p:nvPr>
            <p:ph type="body" idx="1"/>
          </p:nvPr>
        </p:nvSpPr>
        <p:spPr>
          <a:xfrm>
            <a:off x="1035844" y="3696891"/>
            <a:ext cx="5905500" cy="2000250"/>
          </a:xfrm>
          <a:prstGeom prst="rect">
            <a:avLst/>
          </a:prstGeom>
          <a:noFill/>
          <a:ln>
            <a:noFill/>
          </a:ln>
        </p:spPr>
        <p:txBody>
          <a:bodyPr spcFirstLastPara="1" wrap="square" lIns="91425" tIns="45700" rIns="91425" bIns="45700" anchor="t" anchorCtr="0">
            <a:normAutofit/>
          </a:bodyPr>
          <a:lstStyle>
            <a:lvl1pPr marL="457200" lvl="0" indent="-407162" algn="l">
              <a:lnSpc>
                <a:spcPct val="90000"/>
              </a:lnSpc>
              <a:spcBef>
                <a:spcPts val="1000"/>
              </a:spcBef>
              <a:spcAft>
                <a:spcPts val="0"/>
              </a:spcAft>
              <a:buClr>
                <a:schemeClr val="dk1"/>
              </a:buClr>
              <a:buSzPts val="2812"/>
              <a:buChar char="•"/>
              <a:defRPr sz="2812"/>
            </a:lvl1pPr>
            <a:lvl2pPr marL="914400" lvl="1" indent="-407162" algn="l">
              <a:lnSpc>
                <a:spcPct val="90000"/>
              </a:lnSpc>
              <a:spcBef>
                <a:spcPts val="500"/>
              </a:spcBef>
              <a:spcAft>
                <a:spcPts val="0"/>
              </a:spcAft>
              <a:buClr>
                <a:schemeClr val="dk1"/>
              </a:buClr>
              <a:buSzPts val="2812"/>
              <a:buChar char="•"/>
              <a:defRPr sz="2812"/>
            </a:lvl2pPr>
            <a:lvl3pPr marL="1371600" lvl="2" indent="-407161" algn="l">
              <a:lnSpc>
                <a:spcPct val="90000"/>
              </a:lnSpc>
              <a:spcBef>
                <a:spcPts val="500"/>
              </a:spcBef>
              <a:spcAft>
                <a:spcPts val="0"/>
              </a:spcAft>
              <a:buClr>
                <a:schemeClr val="dk1"/>
              </a:buClr>
              <a:buSzPts val="2812"/>
              <a:buChar char="•"/>
              <a:defRPr sz="2812"/>
            </a:lvl3pPr>
            <a:lvl4pPr marL="1828800" lvl="3" indent="-407161" algn="l">
              <a:lnSpc>
                <a:spcPct val="90000"/>
              </a:lnSpc>
              <a:spcBef>
                <a:spcPts val="500"/>
              </a:spcBef>
              <a:spcAft>
                <a:spcPts val="0"/>
              </a:spcAft>
              <a:buClr>
                <a:schemeClr val="dk1"/>
              </a:buClr>
              <a:buSzPts val="2812"/>
              <a:buChar char="•"/>
              <a:defRPr sz="2812"/>
            </a:lvl4pPr>
            <a:lvl5pPr marL="2286000" lvl="4" indent="-407161" algn="l">
              <a:lnSpc>
                <a:spcPct val="90000"/>
              </a:lnSpc>
              <a:spcBef>
                <a:spcPts val="500"/>
              </a:spcBef>
              <a:spcAft>
                <a:spcPts val="0"/>
              </a:spcAft>
              <a:buClr>
                <a:schemeClr val="dk1"/>
              </a:buClr>
              <a:buSzPts val="2812"/>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8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44153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41"/>
        <p:cNvGrpSpPr/>
        <p:nvPr/>
      </p:nvGrpSpPr>
      <p:grpSpPr>
        <a:xfrm>
          <a:off x="0" y="0"/>
          <a:ext cx="0" cy="0"/>
          <a:chOff x="0" y="0"/>
          <a:chExt cx="0" cy="0"/>
        </a:xfrm>
      </p:grpSpPr>
      <p:sp>
        <p:nvSpPr>
          <p:cNvPr id="42" name="Google Shape;42;p89"/>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89"/>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8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1732135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23" indent="0" algn="ctr">
              <a:buNone/>
              <a:defRPr sz="2000"/>
            </a:lvl2pPr>
            <a:lvl3pPr marL="914445" indent="0" algn="ctr">
              <a:buNone/>
              <a:defRPr sz="1800"/>
            </a:lvl3pPr>
            <a:lvl4pPr marL="1371668" indent="0" algn="ctr">
              <a:buNone/>
              <a:defRPr sz="1600"/>
            </a:lvl4pPr>
            <a:lvl5pPr marL="1828892" indent="0" algn="ctr">
              <a:buNone/>
              <a:defRPr sz="1600"/>
            </a:lvl5pPr>
            <a:lvl6pPr marL="2286114" indent="0" algn="ctr">
              <a:buNone/>
              <a:defRPr sz="1600"/>
            </a:lvl6pPr>
            <a:lvl7pPr marL="2743337" indent="0" algn="ctr">
              <a:buNone/>
              <a:defRPr sz="1600"/>
            </a:lvl7pPr>
            <a:lvl8pPr marL="3200559" indent="0" algn="ctr">
              <a:buNone/>
              <a:defRPr sz="1600"/>
            </a:lvl8pPr>
            <a:lvl9pPr marL="3657782"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727563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1095153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1"/>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solidFill>
              </a:defRPr>
            </a:lvl1pPr>
            <a:lvl2pPr marL="457223" indent="0">
              <a:buNone/>
              <a:defRPr sz="2000">
                <a:solidFill>
                  <a:schemeClr val="tx1">
                    <a:tint val="75000"/>
                  </a:schemeClr>
                </a:solidFill>
              </a:defRPr>
            </a:lvl2pPr>
            <a:lvl3pPr marL="914445" indent="0">
              <a:buNone/>
              <a:defRPr sz="1800">
                <a:solidFill>
                  <a:schemeClr val="tx1">
                    <a:tint val="75000"/>
                  </a:schemeClr>
                </a:solidFill>
              </a:defRPr>
            </a:lvl3pPr>
            <a:lvl4pPr marL="1371668" indent="0">
              <a:buNone/>
              <a:defRPr sz="1600">
                <a:solidFill>
                  <a:schemeClr val="tx1">
                    <a:tint val="75000"/>
                  </a:schemeClr>
                </a:solidFill>
              </a:defRPr>
            </a:lvl4pPr>
            <a:lvl5pPr marL="1828892"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59" indent="0">
              <a:buNone/>
              <a:defRPr sz="1600">
                <a:solidFill>
                  <a:schemeClr val="tx1">
                    <a:tint val="75000"/>
                  </a:schemeClr>
                </a:solidFill>
              </a:defRPr>
            </a:lvl8pPr>
            <a:lvl9pPr marL="3657782"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311E2A-6752-9441-8424-0DDFAE438750}"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138239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A311E2A-6752-9441-8424-0DDFAE438750}"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3197821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23" indent="0">
              <a:buNone/>
              <a:defRPr sz="2000" b="1"/>
            </a:lvl2pPr>
            <a:lvl3pPr marL="914445" indent="0">
              <a:buNone/>
              <a:defRPr sz="1800" b="1"/>
            </a:lvl3pPr>
            <a:lvl4pPr marL="1371668" indent="0">
              <a:buNone/>
              <a:defRPr sz="1600" b="1"/>
            </a:lvl4pPr>
            <a:lvl5pPr marL="1828892" indent="0">
              <a:buNone/>
              <a:defRPr sz="1600" b="1"/>
            </a:lvl5pPr>
            <a:lvl6pPr marL="2286114" indent="0">
              <a:buNone/>
              <a:defRPr sz="1600" b="1"/>
            </a:lvl6pPr>
            <a:lvl7pPr marL="2743337" indent="0">
              <a:buNone/>
              <a:defRPr sz="1600" b="1"/>
            </a:lvl7pPr>
            <a:lvl8pPr marL="3200559" indent="0">
              <a:buNone/>
              <a:defRPr sz="1600" b="1"/>
            </a:lvl8pPr>
            <a:lvl9pPr marL="3657782"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23" indent="0">
              <a:buNone/>
              <a:defRPr sz="2000" b="1"/>
            </a:lvl2pPr>
            <a:lvl3pPr marL="914445" indent="0">
              <a:buNone/>
              <a:defRPr sz="1800" b="1"/>
            </a:lvl3pPr>
            <a:lvl4pPr marL="1371668" indent="0">
              <a:buNone/>
              <a:defRPr sz="1600" b="1"/>
            </a:lvl4pPr>
            <a:lvl5pPr marL="1828892" indent="0">
              <a:buNone/>
              <a:defRPr sz="1600" b="1"/>
            </a:lvl5pPr>
            <a:lvl6pPr marL="2286114" indent="0">
              <a:buNone/>
              <a:defRPr sz="1600" b="1"/>
            </a:lvl6pPr>
            <a:lvl7pPr marL="2743337" indent="0">
              <a:buNone/>
              <a:defRPr sz="1600" b="1"/>
            </a:lvl7pPr>
            <a:lvl8pPr marL="3200559" indent="0">
              <a:buNone/>
              <a:defRPr sz="1600" b="1"/>
            </a:lvl8pPr>
            <a:lvl9pPr marL="3657782"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A311E2A-6752-9441-8424-0DDFAE438750}" type="datetimeFigureOut">
              <a:rPr lang="en-US" smtClean="0"/>
              <a:t>3/16/26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42365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A311E2A-6752-9441-8424-0DDFAE438750}" type="datetimeFigureOut">
              <a:rPr lang="en-US" smtClean="0"/>
              <a:t>3/16/26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14234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311E2A-6752-9441-8424-0DDFAE438750}" type="datetimeFigureOut">
              <a:rPr lang="en-US" smtClean="0"/>
              <a:t>3/16/26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50116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23" indent="0">
              <a:buNone/>
              <a:defRPr sz="1400"/>
            </a:lvl2pPr>
            <a:lvl3pPr marL="914445" indent="0">
              <a:buNone/>
              <a:defRPr sz="1200"/>
            </a:lvl3pPr>
            <a:lvl4pPr marL="1371668" indent="0">
              <a:buNone/>
              <a:defRPr sz="1000"/>
            </a:lvl4pPr>
            <a:lvl5pPr marL="1828892" indent="0">
              <a:buNone/>
              <a:defRPr sz="1000"/>
            </a:lvl5pPr>
            <a:lvl6pPr marL="2286114" indent="0">
              <a:buNone/>
              <a:defRPr sz="1000"/>
            </a:lvl6pPr>
            <a:lvl7pPr marL="2743337" indent="0">
              <a:buNone/>
              <a:defRPr sz="1000"/>
            </a:lvl7pPr>
            <a:lvl8pPr marL="3200559" indent="0">
              <a:buNone/>
              <a:defRPr sz="1000"/>
            </a:lvl8pPr>
            <a:lvl9pPr marL="3657782"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311E2A-6752-9441-8424-0DDFAE438750}"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3855664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9"/>
            <a:ext cx="6172200" cy="4873625"/>
          </a:xfrm>
        </p:spPr>
        <p:txBody>
          <a:bodyPr anchor="t"/>
          <a:lstStyle>
            <a:lvl1pPr marL="0" indent="0">
              <a:buNone/>
              <a:defRPr sz="3200"/>
            </a:lvl1pPr>
            <a:lvl2pPr marL="457223" indent="0">
              <a:buNone/>
              <a:defRPr sz="2800"/>
            </a:lvl2pPr>
            <a:lvl3pPr marL="914445" indent="0">
              <a:buNone/>
              <a:defRPr sz="2400"/>
            </a:lvl3pPr>
            <a:lvl4pPr marL="1371668" indent="0">
              <a:buNone/>
              <a:defRPr sz="2000"/>
            </a:lvl4pPr>
            <a:lvl5pPr marL="1828892" indent="0">
              <a:buNone/>
              <a:defRPr sz="2000"/>
            </a:lvl5pPr>
            <a:lvl6pPr marL="2286114" indent="0">
              <a:buNone/>
              <a:defRPr sz="2000"/>
            </a:lvl6pPr>
            <a:lvl7pPr marL="2743337" indent="0">
              <a:buNone/>
              <a:defRPr sz="2000"/>
            </a:lvl7pPr>
            <a:lvl8pPr marL="3200559" indent="0">
              <a:buNone/>
              <a:defRPr sz="2000"/>
            </a:lvl8pPr>
            <a:lvl9pPr marL="3657782"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23" indent="0">
              <a:buNone/>
              <a:defRPr sz="1400"/>
            </a:lvl2pPr>
            <a:lvl3pPr marL="914445" indent="0">
              <a:buNone/>
              <a:defRPr sz="1200"/>
            </a:lvl3pPr>
            <a:lvl4pPr marL="1371668" indent="0">
              <a:buNone/>
              <a:defRPr sz="1000"/>
            </a:lvl4pPr>
            <a:lvl5pPr marL="1828892" indent="0">
              <a:buNone/>
              <a:defRPr sz="1000"/>
            </a:lvl5pPr>
            <a:lvl6pPr marL="2286114" indent="0">
              <a:buNone/>
              <a:defRPr sz="1000"/>
            </a:lvl6pPr>
            <a:lvl7pPr marL="2743337" indent="0">
              <a:buNone/>
              <a:defRPr sz="1000"/>
            </a:lvl7pPr>
            <a:lvl8pPr marL="3200559" indent="0">
              <a:buNone/>
              <a:defRPr sz="1000"/>
            </a:lvl8pPr>
            <a:lvl9pPr marL="3657782"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311E2A-6752-9441-8424-0DDFAE438750}"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111344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106626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44114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4000500"/>
            <a:ext cx="1097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10"/>
          </p:nvPr>
        </p:nvSpPr>
        <p:spPr>
          <a:xfrm>
            <a:off x="4165600" y="6248400"/>
            <a:ext cx="3860800" cy="457200"/>
          </a:xfrm>
        </p:spPr>
        <p:txBody>
          <a:bodyPr/>
          <a:lstStyle>
            <a:lvl1pPr>
              <a:defRPr/>
            </a:lvl1pPr>
          </a:lstStyle>
          <a:p>
            <a:endParaRPr lang="en-GB">
              <a:solidFill>
                <a:srgbClr val="242852"/>
              </a:solidFill>
            </a:endParaRPr>
          </a:p>
        </p:txBody>
      </p:sp>
      <p:sp>
        <p:nvSpPr>
          <p:cNvPr id="7" name="Slide Number Placeholder 6"/>
          <p:cNvSpPr>
            <a:spLocks noGrp="1"/>
          </p:cNvSpPr>
          <p:nvPr>
            <p:ph type="sldNum" sz="quarter" idx="11"/>
          </p:nvPr>
        </p:nvSpPr>
        <p:spPr>
          <a:xfrm>
            <a:off x="8737600" y="6248400"/>
            <a:ext cx="2844800" cy="457200"/>
          </a:xfrm>
        </p:spPr>
        <p:txBody>
          <a:bodyPr/>
          <a:lstStyle>
            <a:lvl1pPr>
              <a:defRPr/>
            </a:lvl1pPr>
          </a:lstStyle>
          <a:p>
            <a:fld id="{B89C1D3E-27D0-446D-A84C-479BDADFFAED}" type="slidenum">
              <a:rPr lang="en-GB"/>
              <a:pPr/>
              <a:t>‹#›</a:t>
            </a:fld>
            <a:endParaRPr lang="en-GB"/>
          </a:p>
        </p:txBody>
      </p:sp>
      <p:sp>
        <p:nvSpPr>
          <p:cNvPr id="8" name="Date Placeholder 7"/>
          <p:cNvSpPr>
            <a:spLocks noGrp="1"/>
          </p:cNvSpPr>
          <p:nvPr>
            <p:ph type="dt" sz="half" idx="12"/>
          </p:nvPr>
        </p:nvSpPr>
        <p:spPr>
          <a:xfrm>
            <a:off x="609600" y="6245225"/>
            <a:ext cx="2844800" cy="476250"/>
          </a:xfrm>
        </p:spPr>
        <p:txBody>
          <a:bodyPr/>
          <a:lstStyle>
            <a:lvl1pPr>
              <a:defRPr/>
            </a:lvl1pPr>
          </a:lstStyle>
          <a:p>
            <a:endParaRPr lang="en-GB">
              <a:solidFill>
                <a:srgbClr val="242852"/>
              </a:solidFill>
            </a:endParaRPr>
          </a:p>
        </p:txBody>
      </p:sp>
    </p:spTree>
    <p:extLst>
      <p:ext uri="{BB962C8B-B14F-4D97-AF65-F5344CB8AC3E}">
        <p14:creationId xmlns:p14="http://schemas.microsoft.com/office/powerpoint/2010/main" val="4283505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3/16/26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39891167"/>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00" r:id="rId13"/>
    <p:sldLayoutId id="2147483701" r:id="rId14"/>
    <p:sldLayoutId id="2147483734" r:id="rId15"/>
    <p:sldLayoutId id="2147483735" r:id="rId16"/>
    <p:sldLayoutId id="2147483736" r:id="rId17"/>
    <p:sldLayoutId id="2147483737" r:id="rId18"/>
    <p:sldLayoutId id="2147483738"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311E2A-6752-9441-8424-0DDFAE438750}" type="datetimeFigureOut">
              <a:rPr lang="en-US" smtClean="0"/>
              <a:t>3/16/26</a:t>
            </a:fld>
            <a:endParaRPr lang="en-US"/>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AF1A5E-97D3-6346-B2BB-03E0764DAC9D}" type="slidenum">
              <a:rPr lang="en-US" smtClean="0"/>
              <a:t>‹#›</a:t>
            </a:fld>
            <a:endParaRPr lang="en-US"/>
          </a:p>
        </p:txBody>
      </p:sp>
      <p:sp>
        <p:nvSpPr>
          <p:cNvPr id="8" name="TextBox 7">
            <a:extLst>
              <a:ext uri="{FF2B5EF4-FFF2-40B4-BE49-F238E27FC236}">
                <a16:creationId xmlns:a16="http://schemas.microsoft.com/office/drawing/2014/main" id="{733AAB44-1655-1753-949C-7DB22CE206A3}"/>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265343289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45"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2" indent="-228612" algn="l" defTabSz="914445"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2" algn="l" defTabSz="914445"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2" algn="l" defTabSz="914445"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79"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2"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5"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8"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0"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5" rtl="0" eaLnBrk="1" latinLnBrk="0" hangingPunct="1">
        <a:defRPr sz="1800" kern="1200">
          <a:solidFill>
            <a:schemeClr val="tx1"/>
          </a:solidFill>
          <a:latin typeface="+mn-lt"/>
          <a:ea typeface="+mn-ea"/>
          <a:cs typeface="+mn-cs"/>
        </a:defRPr>
      </a:lvl1pPr>
      <a:lvl2pPr marL="457223" algn="l" defTabSz="914445" rtl="0" eaLnBrk="1" latinLnBrk="0" hangingPunct="1">
        <a:defRPr sz="1800" kern="1200">
          <a:solidFill>
            <a:schemeClr val="tx1"/>
          </a:solidFill>
          <a:latin typeface="+mn-lt"/>
          <a:ea typeface="+mn-ea"/>
          <a:cs typeface="+mn-cs"/>
        </a:defRPr>
      </a:lvl2pPr>
      <a:lvl3pPr marL="914445" algn="l" defTabSz="914445" rtl="0" eaLnBrk="1" latinLnBrk="0" hangingPunct="1">
        <a:defRPr sz="1800" kern="1200">
          <a:solidFill>
            <a:schemeClr val="tx1"/>
          </a:solidFill>
          <a:latin typeface="+mn-lt"/>
          <a:ea typeface="+mn-ea"/>
          <a:cs typeface="+mn-cs"/>
        </a:defRPr>
      </a:lvl3pPr>
      <a:lvl4pPr marL="1371668" algn="l" defTabSz="914445" rtl="0" eaLnBrk="1" latinLnBrk="0" hangingPunct="1">
        <a:defRPr sz="1800" kern="1200">
          <a:solidFill>
            <a:schemeClr val="tx1"/>
          </a:solidFill>
          <a:latin typeface="+mn-lt"/>
          <a:ea typeface="+mn-ea"/>
          <a:cs typeface="+mn-cs"/>
        </a:defRPr>
      </a:lvl4pPr>
      <a:lvl5pPr marL="1828892" algn="l" defTabSz="914445" rtl="0" eaLnBrk="1" latinLnBrk="0" hangingPunct="1">
        <a:defRPr sz="1800" kern="1200">
          <a:solidFill>
            <a:schemeClr val="tx1"/>
          </a:solidFill>
          <a:latin typeface="+mn-lt"/>
          <a:ea typeface="+mn-ea"/>
          <a:cs typeface="+mn-cs"/>
        </a:defRPr>
      </a:lvl5pPr>
      <a:lvl6pPr marL="2286114" algn="l" defTabSz="914445" rtl="0" eaLnBrk="1" latinLnBrk="0" hangingPunct="1">
        <a:defRPr sz="1800" kern="1200">
          <a:solidFill>
            <a:schemeClr val="tx1"/>
          </a:solidFill>
          <a:latin typeface="+mn-lt"/>
          <a:ea typeface="+mn-ea"/>
          <a:cs typeface="+mn-cs"/>
        </a:defRPr>
      </a:lvl6pPr>
      <a:lvl7pPr marL="2743337" algn="l" defTabSz="914445" rtl="0" eaLnBrk="1" latinLnBrk="0" hangingPunct="1">
        <a:defRPr sz="1800" kern="1200">
          <a:solidFill>
            <a:schemeClr val="tx1"/>
          </a:solidFill>
          <a:latin typeface="+mn-lt"/>
          <a:ea typeface="+mn-ea"/>
          <a:cs typeface="+mn-cs"/>
        </a:defRPr>
      </a:lvl7pPr>
      <a:lvl8pPr marL="3200559" algn="l" defTabSz="914445" rtl="0" eaLnBrk="1" latinLnBrk="0" hangingPunct="1">
        <a:defRPr sz="1800" kern="1200">
          <a:solidFill>
            <a:schemeClr val="tx1"/>
          </a:solidFill>
          <a:latin typeface="+mn-lt"/>
          <a:ea typeface="+mn-ea"/>
          <a:cs typeface="+mn-cs"/>
        </a:defRPr>
      </a:lvl8pPr>
      <a:lvl9pPr marL="3657782" algn="l" defTabSz="91444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9.xml"/><Relationship Id="rId7" Type="http://schemas.openxmlformats.org/officeDocument/2006/relationships/diagramQuickStyle" Target="../diagrams/quickStyle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13.xml"/><Relationship Id="rId9" Type="http://schemas.microsoft.com/office/2007/relationships/diagramDrawing" Target="../diagrams/drawing1.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4.xml"/><Relationship Id="rId7" Type="http://schemas.openxmlformats.org/officeDocument/2006/relationships/diagramQuickStyle" Target="../diagrams/quickStyle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4.xml"/><Relationship Id="rId9" Type="http://schemas.microsoft.com/office/2007/relationships/diagramDrawing" Target="../diagrams/drawing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15.xml"/><Relationship Id="rId7" Type="http://schemas.openxmlformats.org/officeDocument/2006/relationships/diagramQuickStyle" Target="../diagrams/quickStyle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16.xml"/><Relationship Id="rId9" Type="http://schemas.microsoft.com/office/2007/relationships/diagramDrawing" Target="../diagrams/drawing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png"/><Relationship Id="rId5" Type="http://schemas.openxmlformats.org/officeDocument/2006/relationships/image" Target="../media/image19.jpeg"/><Relationship Id="rId4"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21.xml"/><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18.xml"/><Relationship Id="rId7" Type="http://schemas.openxmlformats.org/officeDocument/2006/relationships/diagramQuickStyle" Target="../diagrams/quickStyle5.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22.xml"/><Relationship Id="rId9" Type="http://schemas.microsoft.com/office/2007/relationships/diagramDrawing" Target="../diagrams/drawing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23.pn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3.png"/><Relationship Id="rId5" Type="http://schemas.openxmlformats.org/officeDocument/2006/relationships/image" Target="../media/image25.png"/><Relationship Id="rId4"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3.png"/><Relationship Id="rId4" Type="http://schemas.openxmlformats.org/officeDocument/2006/relationships/notesSlide" Target="../notesSlides/notesSlide29.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png"/><Relationship Id="rId5" Type="http://schemas.openxmlformats.org/officeDocument/2006/relationships/image" Target="../media/image27.png"/><Relationship Id="rId4" Type="http://schemas.openxmlformats.org/officeDocument/2006/relationships/notesSlide" Target="../notesSlides/notesSlide30.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
          <p:cNvSpPr txBox="1">
            <a:spLocks noGrp="1"/>
          </p:cNvSpPr>
          <p:nvPr>
            <p:ph type="ctrTitle"/>
          </p:nvPr>
        </p:nvSpPr>
        <p:spPr>
          <a:xfrm>
            <a:off x="150018" y="6087529"/>
            <a:ext cx="11891962" cy="626541"/>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dk1"/>
              </a:buClr>
              <a:buSzPts val="4400"/>
              <a:buFont typeface="Arial"/>
              <a:buNone/>
            </a:pPr>
            <a:r>
              <a:rPr lang="en-GB" sz="4400" b="1" dirty="0">
                <a:latin typeface="Arial"/>
                <a:ea typeface="Arial"/>
                <a:cs typeface="Arial"/>
                <a:sym typeface="Arial"/>
              </a:rPr>
              <a:t>Critically Reviewing and Evaluating Evidence</a:t>
            </a:r>
            <a:endParaRPr sz="4400" b="1" dirty="0">
              <a:latin typeface="Arial"/>
              <a:ea typeface="Arial"/>
              <a:cs typeface="Arial"/>
              <a:sym typeface="Arial"/>
            </a:endParaRPr>
          </a:p>
        </p:txBody>
      </p:sp>
      <p:pic>
        <p:nvPicPr>
          <p:cNvPr id="98" name="Google Shape;98;p1"/>
          <p:cNvPicPr preferRelativeResize="0"/>
          <p:nvPr/>
        </p:nvPicPr>
        <p:blipFill rotWithShape="1">
          <a:blip r:embed="rId5">
            <a:alphaModFix/>
          </a:blip>
          <a:srcRect l="9243" t="29568" r="9675" b="28507"/>
          <a:stretch/>
        </p:blipFill>
        <p:spPr>
          <a:xfrm>
            <a:off x="1205225" y="143930"/>
            <a:ext cx="9781547" cy="5057775"/>
          </a:xfrm>
          <a:prstGeom prst="rect">
            <a:avLst/>
          </a:prstGeom>
          <a:noFill/>
          <a:ln>
            <a:noFill/>
          </a:ln>
        </p:spPr>
      </p:pic>
      <p:pic>
        <p:nvPicPr>
          <p:cNvPr id="6" name="Audio 5">
            <a:extLst>
              <a:ext uri="{FF2B5EF4-FFF2-40B4-BE49-F238E27FC236}">
                <a16:creationId xmlns:a16="http://schemas.microsoft.com/office/drawing/2014/main" id="{D45B8734-DC12-C145-F191-23AFD2A770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advTm="6858">
        <p:fade/>
      </p:transition>
    </mc:Choice>
    <mc:Fallback>
      <p:transition spd="med" advTm="68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pic>
        <p:nvPicPr>
          <p:cNvPr id="2050" name="Picture 2" descr="15 Literature Review Examples (2026)">
            <a:extLst>
              <a:ext uri="{FF2B5EF4-FFF2-40B4-BE49-F238E27FC236}">
                <a16:creationId xmlns:a16="http://schemas.microsoft.com/office/drawing/2014/main" id="{8A142D3E-512E-0A26-5354-6AE2FE137D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6188" y="0"/>
            <a:ext cx="969962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extLst>
              <a:ext uri="{FF2B5EF4-FFF2-40B4-BE49-F238E27FC236}">
                <a16:creationId xmlns:a16="http://schemas.microsoft.com/office/drawing/2014/main" id="{93790D6D-3DF4-D417-A772-4DE8C6569C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672"/>
    </mc:Choice>
    <mc:Fallback>
      <p:transition spd="slow" advTm="4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12"/>
        <p:cNvGrpSpPr/>
        <p:nvPr/>
      </p:nvGrpSpPr>
      <p:grpSpPr>
        <a:xfrm>
          <a:off x="0" y="0"/>
          <a:ext cx="0" cy="0"/>
          <a:chOff x="0" y="0"/>
          <a:chExt cx="0" cy="0"/>
        </a:xfrm>
      </p:grpSpPr>
      <p:pic>
        <p:nvPicPr>
          <p:cNvPr id="6146" name="Picture 2" descr="Structuring Your Thesis: A Guide to a Strong Foundation | Dennis Mutie  posted on the topic | LinkedIn">
            <a:extLst>
              <a:ext uri="{FF2B5EF4-FFF2-40B4-BE49-F238E27FC236}">
                <a16:creationId xmlns:a16="http://schemas.microsoft.com/office/drawing/2014/main" id="{37122A20-8D92-B9D2-E136-76F9938F41B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480" t="6915" r="5311" b="8710"/>
          <a:stretch>
            <a:fillRect/>
          </a:stretch>
        </p:blipFill>
        <p:spPr bwMode="auto">
          <a:xfrm>
            <a:off x="1207852" y="0"/>
            <a:ext cx="977629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extLst>
              <a:ext uri="{FF2B5EF4-FFF2-40B4-BE49-F238E27FC236}">
                <a16:creationId xmlns:a16="http://schemas.microsoft.com/office/drawing/2014/main" id="{F5897B05-43DB-3288-95FC-C0377497D4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88"/>
    </mc:Choice>
    <mc:Fallback>
      <p:transition spd="slow" advTm="1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6374314-07D0-F90E-6D36-80789FD30573}"/>
              </a:ext>
            </a:extLst>
          </p:cNvPr>
          <p:cNvSpPr>
            <a:spLocks noGrp="1"/>
          </p:cNvSpPr>
          <p:nvPr>
            <p:ph type="pic" idx="2"/>
          </p:nvPr>
        </p:nvSpPr>
        <p:spPr/>
        <p:txBody>
          <a:bodyPr/>
          <a:lstStyle/>
          <a:p>
            <a:endParaRPr lang="en-US"/>
          </a:p>
        </p:txBody>
      </p:sp>
      <p:sp>
        <p:nvSpPr>
          <p:cNvPr id="3" name="Title 2">
            <a:extLst>
              <a:ext uri="{FF2B5EF4-FFF2-40B4-BE49-F238E27FC236}">
                <a16:creationId xmlns:a16="http://schemas.microsoft.com/office/drawing/2014/main" id="{C64E3139-F85C-9B7E-ECA7-DB40CCB5F6ED}"/>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20772B41-6560-2B68-0CF3-BD01803C4070}"/>
              </a:ext>
            </a:extLst>
          </p:cNvPr>
          <p:cNvSpPr>
            <a:spLocks noGrp="1"/>
          </p:cNvSpPr>
          <p:nvPr>
            <p:ph type="body" idx="1"/>
          </p:nvPr>
        </p:nvSpPr>
        <p:spPr/>
        <p:txBody>
          <a:bodyPr/>
          <a:lstStyle/>
          <a:p>
            <a:endParaRPr lang="en-US"/>
          </a:p>
        </p:txBody>
      </p:sp>
      <p:pic>
        <p:nvPicPr>
          <p:cNvPr id="3074" name="Picture 2" descr="Home - Literature Review Guide - Subject guides at Charles Darwin University">
            <a:extLst>
              <a:ext uri="{FF2B5EF4-FFF2-40B4-BE49-F238E27FC236}">
                <a16:creationId xmlns:a16="http://schemas.microsoft.com/office/drawing/2014/main" id="{1ED7ECA0-BABD-9E2B-32F1-2BCE998BCE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200" y="0"/>
            <a:ext cx="110236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extLst>
              <a:ext uri="{FF2B5EF4-FFF2-40B4-BE49-F238E27FC236}">
                <a16:creationId xmlns:a16="http://schemas.microsoft.com/office/drawing/2014/main" id="{7116F1E0-1A21-30DF-4158-788894EC13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59406623"/>
      </p:ext>
    </p:extLst>
  </p:cSld>
  <p:clrMapOvr>
    <a:masterClrMapping/>
  </p:clrMapOvr>
  <mc:AlternateContent xmlns:mc="http://schemas.openxmlformats.org/markup-compatibility/2006">
    <mc:Choice xmlns:p14="http://schemas.microsoft.com/office/powerpoint/2010/main" Requires="p14">
      <p:transition spd="slow" p14:dur="2000" advTm="1525"/>
    </mc:Choice>
    <mc:Fallback>
      <p:transition spd="slow" advTm="1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Literature review and systematic review: What you need to know">
            <a:extLst>
              <a:ext uri="{FF2B5EF4-FFF2-40B4-BE49-F238E27FC236}">
                <a16:creationId xmlns:a16="http://schemas.microsoft.com/office/drawing/2014/main" id="{4AE16DFE-F052-F2C8-34D7-5F20329E18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722" t="28958" r="10985" b="20443"/>
          <a:stretch>
            <a:fillRect/>
          </a:stretch>
        </p:blipFill>
        <p:spPr bwMode="auto">
          <a:xfrm>
            <a:off x="883851" y="643466"/>
            <a:ext cx="10424297" cy="5571067"/>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extLst>
              <a:ext uri="{FF2B5EF4-FFF2-40B4-BE49-F238E27FC236}">
                <a16:creationId xmlns:a16="http://schemas.microsoft.com/office/drawing/2014/main" id="{B5A6763D-EC87-2CD8-7D8C-C92BCAF092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89929584"/>
      </p:ext>
    </p:extLst>
  </p:cSld>
  <p:clrMapOvr>
    <a:masterClrMapping/>
  </p:clrMapOvr>
  <mc:AlternateContent xmlns:mc="http://schemas.openxmlformats.org/markup-compatibility/2006">
    <mc:Choice xmlns:p14="http://schemas.microsoft.com/office/powerpoint/2010/main" Requires="p14">
      <p:transition spd="slow" p14:dur="2000" advTm="1130"/>
    </mc:Choice>
    <mc:Fallback>
      <p:transition spd="slow" advTm="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pic>
        <p:nvPicPr>
          <p:cNvPr id="7170" name="Picture 2" descr="Literature reviews - Research Skills - LibGuides at Wintec">
            <a:extLst>
              <a:ext uri="{FF2B5EF4-FFF2-40B4-BE49-F238E27FC236}">
                <a16:creationId xmlns:a16="http://schemas.microsoft.com/office/drawing/2014/main" id="{253D2BD4-B7C3-4F5E-E8EC-FD91967824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49275"/>
            <a:ext cx="12192000" cy="575945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extLst>
              <a:ext uri="{FF2B5EF4-FFF2-40B4-BE49-F238E27FC236}">
                <a16:creationId xmlns:a16="http://schemas.microsoft.com/office/drawing/2014/main" id="{C45C594F-2336-001E-C832-A892BCDA71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901"/>
    </mc:Choice>
    <mc:Fallback>
      <p:transition spd="slow" advTm="2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50"/>
          <p:cNvSpPr/>
          <p:nvPr/>
        </p:nvSpPr>
        <p:spPr>
          <a:xfrm>
            <a:off x="3359050" y="1285875"/>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46" name="Google Shape;446;p50"/>
          <p:cNvSpPr/>
          <p:nvPr/>
        </p:nvSpPr>
        <p:spPr>
          <a:xfrm>
            <a:off x="7020223" y="491133"/>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47" name="Google Shape;447;p50"/>
          <p:cNvSpPr/>
          <p:nvPr/>
        </p:nvSpPr>
        <p:spPr>
          <a:xfrm>
            <a:off x="6243340" y="3732609"/>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48" name="Google Shape;448;p50"/>
          <p:cNvSpPr txBox="1"/>
          <p:nvPr/>
        </p:nvSpPr>
        <p:spPr>
          <a:xfrm>
            <a:off x="3940371" y="1997544"/>
            <a:ext cx="1697324"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Seminal Text</a:t>
            </a:r>
            <a:endParaRPr/>
          </a:p>
        </p:txBody>
      </p:sp>
      <p:sp>
        <p:nvSpPr>
          <p:cNvPr id="449" name="Google Shape;449;p50"/>
          <p:cNvSpPr txBox="1"/>
          <p:nvPr/>
        </p:nvSpPr>
        <p:spPr>
          <a:xfrm>
            <a:off x="7440862" y="1244338"/>
            <a:ext cx="2021836"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Famous Author</a:t>
            </a:r>
            <a:endParaRPr/>
          </a:p>
        </p:txBody>
      </p:sp>
      <p:sp>
        <p:nvSpPr>
          <p:cNvPr id="450" name="Google Shape;450;p50"/>
          <p:cNvSpPr txBox="1"/>
          <p:nvPr/>
        </p:nvSpPr>
        <p:spPr>
          <a:xfrm>
            <a:off x="6506613" y="4485814"/>
            <a:ext cx="2334422"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Significant Theory</a:t>
            </a:r>
            <a:endParaRPr/>
          </a:p>
        </p:txBody>
      </p:sp>
      <p:pic>
        <p:nvPicPr>
          <p:cNvPr id="6" name="Audio 5">
            <a:extLst>
              <a:ext uri="{FF2B5EF4-FFF2-40B4-BE49-F238E27FC236}">
                <a16:creationId xmlns:a16="http://schemas.microsoft.com/office/drawing/2014/main" id="{DC36527A-1428-1FD2-6AE0-157DC7751B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advTm="3573">
        <p:fade/>
      </p:transition>
    </mc:Choice>
    <mc:Fallback>
      <p:transition spd="med" advTm="35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51"/>
          <p:cNvSpPr/>
          <p:nvPr/>
        </p:nvSpPr>
        <p:spPr>
          <a:xfrm>
            <a:off x="3359051" y="1285875"/>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56" name="Google Shape;456;p51"/>
          <p:cNvSpPr/>
          <p:nvPr/>
        </p:nvSpPr>
        <p:spPr>
          <a:xfrm>
            <a:off x="7020223" y="491133"/>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57" name="Google Shape;457;p51"/>
          <p:cNvSpPr/>
          <p:nvPr/>
        </p:nvSpPr>
        <p:spPr>
          <a:xfrm>
            <a:off x="6243340" y="3732609"/>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58" name="Google Shape;458;p51"/>
          <p:cNvSpPr/>
          <p:nvPr/>
        </p:nvSpPr>
        <p:spPr>
          <a:xfrm>
            <a:off x="5073551" y="4868982"/>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59" name="Google Shape;459;p51"/>
          <p:cNvSpPr/>
          <p:nvPr/>
        </p:nvSpPr>
        <p:spPr>
          <a:xfrm>
            <a:off x="9172277" y="4768453"/>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60" name="Google Shape;460;p51"/>
          <p:cNvSpPr/>
          <p:nvPr/>
        </p:nvSpPr>
        <p:spPr>
          <a:xfrm>
            <a:off x="2394644" y="410766"/>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61" name="Google Shape;461;p51"/>
          <p:cNvSpPr/>
          <p:nvPr/>
        </p:nvSpPr>
        <p:spPr>
          <a:xfrm>
            <a:off x="3644801" y="5125641"/>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62" name="Google Shape;462;p51"/>
          <p:cNvSpPr/>
          <p:nvPr/>
        </p:nvSpPr>
        <p:spPr>
          <a:xfrm>
            <a:off x="2832199" y="3589734"/>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63" name="Google Shape;463;p51"/>
          <p:cNvSpPr/>
          <p:nvPr/>
        </p:nvSpPr>
        <p:spPr>
          <a:xfrm>
            <a:off x="7859613" y="2482453"/>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64" name="Google Shape;464;p51"/>
          <p:cNvSpPr/>
          <p:nvPr/>
        </p:nvSpPr>
        <p:spPr>
          <a:xfrm>
            <a:off x="4680644" y="3589734"/>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65" name="Google Shape;465;p51"/>
          <p:cNvSpPr txBox="1"/>
          <p:nvPr/>
        </p:nvSpPr>
        <p:spPr>
          <a:xfrm>
            <a:off x="3940371" y="1971400"/>
            <a:ext cx="1697324"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Seminal Text</a:t>
            </a:r>
            <a:endParaRPr/>
          </a:p>
        </p:txBody>
      </p:sp>
      <p:sp>
        <p:nvSpPr>
          <p:cNvPr id="466" name="Google Shape;466;p51"/>
          <p:cNvSpPr txBox="1"/>
          <p:nvPr/>
        </p:nvSpPr>
        <p:spPr>
          <a:xfrm>
            <a:off x="7440862" y="1244338"/>
            <a:ext cx="2021836"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Famous Author</a:t>
            </a:r>
            <a:endParaRPr/>
          </a:p>
        </p:txBody>
      </p:sp>
      <p:sp>
        <p:nvSpPr>
          <p:cNvPr id="467" name="Google Shape;467;p51"/>
          <p:cNvSpPr txBox="1"/>
          <p:nvPr/>
        </p:nvSpPr>
        <p:spPr>
          <a:xfrm>
            <a:off x="6543859" y="4562868"/>
            <a:ext cx="2334422"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Significant Theory</a:t>
            </a:r>
            <a:endParaRPr/>
          </a:p>
        </p:txBody>
      </p:sp>
      <p:pic>
        <p:nvPicPr>
          <p:cNvPr id="6" name="Audio 5">
            <a:extLst>
              <a:ext uri="{FF2B5EF4-FFF2-40B4-BE49-F238E27FC236}">
                <a16:creationId xmlns:a16="http://schemas.microsoft.com/office/drawing/2014/main" id="{4FDE4C01-EF9D-0812-2427-05AD1C10B53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advTm="2197">
        <p:fade/>
      </p:transition>
    </mc:Choice>
    <mc:Fallback>
      <p:transition spd="med" advTm="21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1"/>
        <p:cNvGrpSpPr/>
        <p:nvPr/>
      </p:nvGrpSpPr>
      <p:grpSpPr>
        <a:xfrm>
          <a:off x="0" y="0"/>
          <a:ext cx="0" cy="0"/>
          <a:chOff x="0" y="0"/>
          <a:chExt cx="0" cy="0"/>
        </a:xfrm>
      </p:grpSpPr>
      <p:sp>
        <p:nvSpPr>
          <p:cNvPr id="472" name="Google Shape;472;p52"/>
          <p:cNvSpPr/>
          <p:nvPr/>
        </p:nvSpPr>
        <p:spPr>
          <a:xfrm>
            <a:off x="3359051" y="1285875"/>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73" name="Google Shape;473;p52"/>
          <p:cNvSpPr/>
          <p:nvPr/>
        </p:nvSpPr>
        <p:spPr>
          <a:xfrm>
            <a:off x="7020223" y="491133"/>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74" name="Google Shape;474;p52"/>
          <p:cNvSpPr/>
          <p:nvPr/>
        </p:nvSpPr>
        <p:spPr>
          <a:xfrm>
            <a:off x="6243340" y="3732609"/>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75" name="Google Shape;475;p52"/>
          <p:cNvSpPr/>
          <p:nvPr/>
        </p:nvSpPr>
        <p:spPr>
          <a:xfrm>
            <a:off x="5073551" y="4868982"/>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76" name="Google Shape;476;p52"/>
          <p:cNvSpPr/>
          <p:nvPr/>
        </p:nvSpPr>
        <p:spPr>
          <a:xfrm>
            <a:off x="9172277" y="4768453"/>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77" name="Google Shape;477;p52"/>
          <p:cNvSpPr/>
          <p:nvPr/>
        </p:nvSpPr>
        <p:spPr>
          <a:xfrm>
            <a:off x="2394644" y="410766"/>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78" name="Google Shape;478;p52"/>
          <p:cNvSpPr/>
          <p:nvPr/>
        </p:nvSpPr>
        <p:spPr>
          <a:xfrm>
            <a:off x="3644801" y="5125641"/>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79" name="Google Shape;479;p52"/>
          <p:cNvSpPr/>
          <p:nvPr/>
        </p:nvSpPr>
        <p:spPr>
          <a:xfrm>
            <a:off x="2832199" y="3589734"/>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80" name="Google Shape;480;p52"/>
          <p:cNvSpPr/>
          <p:nvPr/>
        </p:nvSpPr>
        <p:spPr>
          <a:xfrm>
            <a:off x="7859613" y="2482453"/>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481" name="Google Shape;481;p52"/>
          <p:cNvSpPr/>
          <p:nvPr/>
        </p:nvSpPr>
        <p:spPr>
          <a:xfrm>
            <a:off x="4680644" y="3589734"/>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cxnSp>
        <p:nvCxnSpPr>
          <p:cNvPr id="482" name="Google Shape;482;p52"/>
          <p:cNvCxnSpPr/>
          <p:nvPr/>
        </p:nvCxnSpPr>
        <p:spPr>
          <a:xfrm>
            <a:off x="5814715" y="3089672"/>
            <a:ext cx="1179696" cy="878747"/>
          </a:xfrm>
          <a:prstGeom prst="straightConnector1">
            <a:avLst/>
          </a:prstGeom>
          <a:noFill/>
          <a:ln w="25400" cap="flat" cmpd="sng">
            <a:solidFill>
              <a:srgbClr val="000000"/>
            </a:solidFill>
            <a:prstDash val="solid"/>
            <a:miter lim="400000"/>
            <a:headEnd type="none" w="sm" len="sm"/>
            <a:tailEnd type="none" w="sm" len="sm"/>
          </a:ln>
        </p:spPr>
      </p:cxnSp>
      <p:cxnSp>
        <p:nvCxnSpPr>
          <p:cNvPr id="483" name="Google Shape;483;p52"/>
          <p:cNvCxnSpPr/>
          <p:nvPr/>
        </p:nvCxnSpPr>
        <p:spPr>
          <a:xfrm>
            <a:off x="3457242" y="4343281"/>
            <a:ext cx="706458" cy="1036028"/>
          </a:xfrm>
          <a:prstGeom prst="straightConnector1">
            <a:avLst/>
          </a:prstGeom>
          <a:noFill/>
          <a:ln w="25400" cap="flat" cmpd="sng">
            <a:solidFill>
              <a:srgbClr val="000000"/>
            </a:solidFill>
            <a:prstDash val="solid"/>
            <a:miter lim="400000"/>
            <a:headEnd type="none" w="sm" len="sm"/>
            <a:tailEnd type="none" w="sm" len="sm"/>
          </a:ln>
        </p:spPr>
      </p:cxnSp>
      <p:cxnSp>
        <p:nvCxnSpPr>
          <p:cNvPr id="484" name="Google Shape;484;p52"/>
          <p:cNvCxnSpPr/>
          <p:nvPr/>
        </p:nvCxnSpPr>
        <p:spPr>
          <a:xfrm>
            <a:off x="5243215" y="3875484"/>
            <a:ext cx="1179696" cy="878747"/>
          </a:xfrm>
          <a:prstGeom prst="straightConnector1">
            <a:avLst/>
          </a:prstGeom>
          <a:noFill/>
          <a:ln w="25400" cap="flat" cmpd="sng">
            <a:solidFill>
              <a:srgbClr val="000000"/>
            </a:solidFill>
            <a:prstDash val="solid"/>
            <a:miter lim="400000"/>
            <a:headEnd type="none" w="sm" len="sm"/>
            <a:tailEnd type="none" w="sm" len="sm"/>
          </a:ln>
        </p:spPr>
      </p:cxnSp>
      <p:cxnSp>
        <p:nvCxnSpPr>
          <p:cNvPr id="485" name="Google Shape;485;p52"/>
          <p:cNvCxnSpPr/>
          <p:nvPr/>
        </p:nvCxnSpPr>
        <p:spPr>
          <a:xfrm rot="10800000" flipH="1">
            <a:off x="5423797" y="5130773"/>
            <a:ext cx="1079481" cy="168330"/>
          </a:xfrm>
          <a:prstGeom prst="straightConnector1">
            <a:avLst/>
          </a:prstGeom>
          <a:noFill/>
          <a:ln w="25400" cap="flat" cmpd="sng">
            <a:solidFill>
              <a:srgbClr val="000000"/>
            </a:solidFill>
            <a:prstDash val="solid"/>
            <a:miter lim="400000"/>
            <a:headEnd type="none" w="sm" len="sm"/>
            <a:tailEnd type="none" w="sm" len="sm"/>
          </a:ln>
        </p:spPr>
      </p:cxnSp>
      <p:cxnSp>
        <p:nvCxnSpPr>
          <p:cNvPr id="486" name="Google Shape;486;p52"/>
          <p:cNvCxnSpPr/>
          <p:nvPr/>
        </p:nvCxnSpPr>
        <p:spPr>
          <a:xfrm flipH="1">
            <a:off x="3402725" y="2812851"/>
            <a:ext cx="539375" cy="883706"/>
          </a:xfrm>
          <a:prstGeom prst="straightConnector1">
            <a:avLst/>
          </a:prstGeom>
          <a:noFill/>
          <a:ln w="25400" cap="flat" cmpd="sng">
            <a:solidFill>
              <a:srgbClr val="000000"/>
            </a:solidFill>
            <a:prstDash val="solid"/>
            <a:miter lim="400000"/>
            <a:headEnd type="none" w="sm" len="sm"/>
            <a:tailEnd type="none" w="sm" len="sm"/>
          </a:ln>
        </p:spPr>
      </p:cxnSp>
      <p:cxnSp>
        <p:nvCxnSpPr>
          <p:cNvPr id="487" name="Google Shape;487;p52"/>
          <p:cNvCxnSpPr/>
          <p:nvPr/>
        </p:nvCxnSpPr>
        <p:spPr>
          <a:xfrm>
            <a:off x="7207746" y="1991320"/>
            <a:ext cx="294715" cy="2012225"/>
          </a:xfrm>
          <a:prstGeom prst="straightConnector1">
            <a:avLst/>
          </a:prstGeom>
          <a:noFill/>
          <a:ln w="25400" cap="flat" cmpd="sng">
            <a:solidFill>
              <a:srgbClr val="000000"/>
            </a:solidFill>
            <a:prstDash val="solid"/>
            <a:miter lim="400000"/>
            <a:headEnd type="none" w="sm" len="sm"/>
            <a:tailEnd type="none" w="sm" len="sm"/>
          </a:ln>
        </p:spPr>
      </p:cxnSp>
      <p:cxnSp>
        <p:nvCxnSpPr>
          <p:cNvPr id="488" name="Google Shape;488;p52"/>
          <p:cNvCxnSpPr/>
          <p:nvPr/>
        </p:nvCxnSpPr>
        <p:spPr>
          <a:xfrm rot="10800000" flipH="1">
            <a:off x="6016016" y="2181442"/>
            <a:ext cx="978394" cy="126446"/>
          </a:xfrm>
          <a:prstGeom prst="straightConnector1">
            <a:avLst/>
          </a:prstGeom>
          <a:noFill/>
          <a:ln w="25400" cap="flat" cmpd="sng">
            <a:solidFill>
              <a:srgbClr val="000000"/>
            </a:solidFill>
            <a:prstDash val="solid"/>
            <a:miter lim="400000"/>
            <a:headEnd type="none" w="sm" len="sm"/>
            <a:tailEnd type="none" w="sm" len="sm"/>
          </a:ln>
        </p:spPr>
      </p:cxnSp>
      <p:cxnSp>
        <p:nvCxnSpPr>
          <p:cNvPr id="489" name="Google Shape;489;p52"/>
          <p:cNvCxnSpPr/>
          <p:nvPr/>
        </p:nvCxnSpPr>
        <p:spPr>
          <a:xfrm flipH="1">
            <a:off x="8432613" y="3178968"/>
            <a:ext cx="122017" cy="890583"/>
          </a:xfrm>
          <a:prstGeom prst="straightConnector1">
            <a:avLst/>
          </a:prstGeom>
          <a:noFill/>
          <a:ln w="25400" cap="flat" cmpd="sng">
            <a:solidFill>
              <a:srgbClr val="000000"/>
            </a:solidFill>
            <a:prstDash val="solid"/>
            <a:miter lim="400000"/>
            <a:headEnd type="none" w="sm" len="sm"/>
            <a:tailEnd type="none" w="sm" len="sm"/>
          </a:ln>
        </p:spPr>
      </p:cxnSp>
      <p:cxnSp>
        <p:nvCxnSpPr>
          <p:cNvPr id="490" name="Google Shape;490;p52"/>
          <p:cNvCxnSpPr/>
          <p:nvPr/>
        </p:nvCxnSpPr>
        <p:spPr>
          <a:xfrm>
            <a:off x="2957215" y="919758"/>
            <a:ext cx="642938" cy="642938"/>
          </a:xfrm>
          <a:prstGeom prst="straightConnector1">
            <a:avLst/>
          </a:prstGeom>
          <a:noFill/>
          <a:ln w="25400" cap="flat" cmpd="sng">
            <a:solidFill>
              <a:srgbClr val="000000"/>
            </a:solidFill>
            <a:prstDash val="solid"/>
            <a:miter lim="400000"/>
            <a:headEnd type="none" w="sm" len="sm"/>
            <a:tailEnd type="none" w="sm" len="sm"/>
          </a:ln>
        </p:spPr>
      </p:cxnSp>
      <p:cxnSp>
        <p:nvCxnSpPr>
          <p:cNvPr id="491" name="Google Shape;491;p52"/>
          <p:cNvCxnSpPr/>
          <p:nvPr/>
        </p:nvCxnSpPr>
        <p:spPr>
          <a:xfrm>
            <a:off x="8645426" y="3178968"/>
            <a:ext cx="876862" cy="1714501"/>
          </a:xfrm>
          <a:prstGeom prst="straightConnector1">
            <a:avLst/>
          </a:prstGeom>
          <a:noFill/>
          <a:ln w="25400" cap="flat" cmpd="sng">
            <a:solidFill>
              <a:srgbClr val="000000"/>
            </a:solidFill>
            <a:prstDash val="solid"/>
            <a:miter lim="400000"/>
            <a:headEnd type="none" w="sm" len="sm"/>
            <a:tailEnd type="none" w="sm" len="sm"/>
          </a:ln>
        </p:spPr>
      </p:cxnSp>
      <p:cxnSp>
        <p:nvCxnSpPr>
          <p:cNvPr id="492" name="Google Shape;492;p52"/>
          <p:cNvCxnSpPr/>
          <p:nvPr/>
        </p:nvCxnSpPr>
        <p:spPr>
          <a:xfrm>
            <a:off x="9243715" y="2241351"/>
            <a:ext cx="557234" cy="2575388"/>
          </a:xfrm>
          <a:prstGeom prst="straightConnector1">
            <a:avLst/>
          </a:prstGeom>
          <a:noFill/>
          <a:ln w="25400" cap="flat" cmpd="sng">
            <a:solidFill>
              <a:srgbClr val="000000"/>
            </a:solidFill>
            <a:prstDash val="solid"/>
            <a:miter lim="400000"/>
            <a:headEnd type="none" w="sm" len="sm"/>
            <a:tailEnd type="none" w="sm" len="sm"/>
          </a:ln>
        </p:spPr>
      </p:cxnSp>
      <p:cxnSp>
        <p:nvCxnSpPr>
          <p:cNvPr id="493" name="Google Shape;493;p52"/>
          <p:cNvCxnSpPr/>
          <p:nvPr/>
        </p:nvCxnSpPr>
        <p:spPr>
          <a:xfrm flipH="1">
            <a:off x="8558142" y="2347914"/>
            <a:ext cx="336125" cy="336125"/>
          </a:xfrm>
          <a:prstGeom prst="straightConnector1">
            <a:avLst/>
          </a:prstGeom>
          <a:noFill/>
          <a:ln w="25400" cap="flat" cmpd="sng">
            <a:solidFill>
              <a:srgbClr val="000000"/>
            </a:solidFill>
            <a:prstDash val="solid"/>
            <a:miter lim="400000"/>
            <a:headEnd type="none" w="sm" len="sm"/>
            <a:tailEnd type="none" w="sm" len="sm"/>
          </a:ln>
        </p:spPr>
      </p:cxnSp>
      <p:cxnSp>
        <p:nvCxnSpPr>
          <p:cNvPr id="494" name="Google Shape;494;p52"/>
          <p:cNvCxnSpPr/>
          <p:nvPr/>
        </p:nvCxnSpPr>
        <p:spPr>
          <a:xfrm>
            <a:off x="3611719" y="4188023"/>
            <a:ext cx="1613588" cy="813066"/>
          </a:xfrm>
          <a:prstGeom prst="straightConnector1">
            <a:avLst/>
          </a:prstGeom>
          <a:noFill/>
          <a:ln w="25400" cap="flat" cmpd="sng">
            <a:solidFill>
              <a:srgbClr val="000000"/>
            </a:solidFill>
            <a:prstDash val="solid"/>
            <a:miter lim="400000"/>
            <a:headEnd type="none" w="sm" len="sm"/>
            <a:tailEnd type="none" w="sm" len="sm"/>
          </a:ln>
        </p:spPr>
      </p:cxnSp>
      <p:cxnSp>
        <p:nvCxnSpPr>
          <p:cNvPr id="495" name="Google Shape;495;p52"/>
          <p:cNvCxnSpPr/>
          <p:nvPr/>
        </p:nvCxnSpPr>
        <p:spPr>
          <a:xfrm>
            <a:off x="4781490" y="2989626"/>
            <a:ext cx="439099" cy="2093185"/>
          </a:xfrm>
          <a:prstGeom prst="straightConnector1">
            <a:avLst/>
          </a:prstGeom>
          <a:noFill/>
          <a:ln w="25400" cap="flat" cmpd="sng">
            <a:solidFill>
              <a:srgbClr val="000000"/>
            </a:solidFill>
            <a:prstDash val="solid"/>
            <a:miter lim="400000"/>
            <a:headEnd type="none" w="sm" len="sm"/>
            <a:tailEnd type="none" w="sm" len="sm"/>
          </a:ln>
        </p:spPr>
      </p:cxnSp>
      <p:sp>
        <p:nvSpPr>
          <p:cNvPr id="496" name="Google Shape;496;p52"/>
          <p:cNvSpPr txBox="1"/>
          <p:nvPr/>
        </p:nvSpPr>
        <p:spPr>
          <a:xfrm>
            <a:off x="3942100" y="1975857"/>
            <a:ext cx="1697324"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Seminal Text</a:t>
            </a:r>
            <a:endParaRPr/>
          </a:p>
        </p:txBody>
      </p:sp>
      <p:sp>
        <p:nvSpPr>
          <p:cNvPr id="497" name="Google Shape;497;p52"/>
          <p:cNvSpPr txBox="1"/>
          <p:nvPr/>
        </p:nvSpPr>
        <p:spPr>
          <a:xfrm>
            <a:off x="7450786" y="1219730"/>
            <a:ext cx="2021836"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Famous Author</a:t>
            </a:r>
            <a:endParaRPr/>
          </a:p>
        </p:txBody>
      </p:sp>
      <p:sp>
        <p:nvSpPr>
          <p:cNvPr id="498" name="Google Shape;498;p52"/>
          <p:cNvSpPr txBox="1"/>
          <p:nvPr/>
        </p:nvSpPr>
        <p:spPr>
          <a:xfrm>
            <a:off x="6513691" y="4485814"/>
            <a:ext cx="2334422"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Significant Theory</a:t>
            </a:r>
            <a:endParaRPr/>
          </a:p>
        </p:txBody>
      </p:sp>
      <p:pic>
        <p:nvPicPr>
          <p:cNvPr id="6" name="Audio 5">
            <a:extLst>
              <a:ext uri="{FF2B5EF4-FFF2-40B4-BE49-F238E27FC236}">
                <a16:creationId xmlns:a16="http://schemas.microsoft.com/office/drawing/2014/main" id="{593142FC-C92A-ABE4-03E2-F89D1B06BE0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advTm="1589">
        <p:fade/>
      </p:transition>
    </mc:Choice>
    <mc:Fallback>
      <p:transition spd="med" advTm="15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02"/>
        <p:cNvGrpSpPr/>
        <p:nvPr/>
      </p:nvGrpSpPr>
      <p:grpSpPr>
        <a:xfrm>
          <a:off x="0" y="0"/>
          <a:ext cx="0" cy="0"/>
          <a:chOff x="0" y="0"/>
          <a:chExt cx="0" cy="0"/>
        </a:xfrm>
      </p:grpSpPr>
      <p:sp>
        <p:nvSpPr>
          <p:cNvPr id="503" name="Google Shape;503;p53"/>
          <p:cNvSpPr/>
          <p:nvPr/>
        </p:nvSpPr>
        <p:spPr>
          <a:xfrm>
            <a:off x="3359051" y="1285875"/>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04" name="Google Shape;504;p53"/>
          <p:cNvSpPr/>
          <p:nvPr/>
        </p:nvSpPr>
        <p:spPr>
          <a:xfrm>
            <a:off x="7020223" y="491133"/>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05" name="Google Shape;505;p53"/>
          <p:cNvSpPr/>
          <p:nvPr/>
        </p:nvSpPr>
        <p:spPr>
          <a:xfrm>
            <a:off x="6243340" y="3732609"/>
            <a:ext cx="2804934" cy="1917581"/>
          </a:xfrm>
          <a:prstGeom prst="rect">
            <a:avLst/>
          </a:prstGeom>
          <a:blipFill rotWithShape="1">
            <a:blip r:embed="rId5">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06" name="Google Shape;506;p53"/>
          <p:cNvSpPr/>
          <p:nvPr/>
        </p:nvSpPr>
        <p:spPr>
          <a:xfrm>
            <a:off x="5073551" y="4868982"/>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07" name="Google Shape;507;p53"/>
          <p:cNvSpPr/>
          <p:nvPr/>
        </p:nvSpPr>
        <p:spPr>
          <a:xfrm>
            <a:off x="9172277" y="4768453"/>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08" name="Google Shape;508;p53"/>
          <p:cNvSpPr/>
          <p:nvPr/>
        </p:nvSpPr>
        <p:spPr>
          <a:xfrm>
            <a:off x="2394644" y="410766"/>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09" name="Google Shape;509;p53"/>
          <p:cNvSpPr/>
          <p:nvPr/>
        </p:nvSpPr>
        <p:spPr>
          <a:xfrm>
            <a:off x="3644801" y="5125641"/>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10" name="Google Shape;510;p53"/>
          <p:cNvSpPr/>
          <p:nvPr/>
        </p:nvSpPr>
        <p:spPr>
          <a:xfrm>
            <a:off x="2832199" y="3589734"/>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11" name="Google Shape;511;p53"/>
          <p:cNvSpPr/>
          <p:nvPr/>
        </p:nvSpPr>
        <p:spPr>
          <a:xfrm>
            <a:off x="7859613" y="2482453"/>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12" name="Google Shape;512;p53"/>
          <p:cNvSpPr/>
          <p:nvPr/>
        </p:nvSpPr>
        <p:spPr>
          <a:xfrm>
            <a:off x="4680644" y="3589734"/>
            <a:ext cx="892969" cy="892969"/>
          </a:xfrm>
          <a:prstGeom prst="rect">
            <a:avLst/>
          </a:prstGeom>
          <a:blipFill rotWithShape="1">
            <a:blip r:embed="rId6">
              <a:alphaModFix/>
            </a:blip>
            <a:stretch>
              <a:fillRect/>
            </a:stretch>
          </a:blip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cxnSp>
        <p:nvCxnSpPr>
          <p:cNvPr id="513" name="Google Shape;513;p53"/>
          <p:cNvCxnSpPr/>
          <p:nvPr/>
        </p:nvCxnSpPr>
        <p:spPr>
          <a:xfrm>
            <a:off x="5814715" y="3089671"/>
            <a:ext cx="1179696" cy="878747"/>
          </a:xfrm>
          <a:prstGeom prst="straightConnector1">
            <a:avLst/>
          </a:prstGeom>
          <a:noFill/>
          <a:ln w="25400" cap="flat" cmpd="sng">
            <a:solidFill>
              <a:srgbClr val="000000"/>
            </a:solidFill>
            <a:prstDash val="solid"/>
            <a:miter lim="400000"/>
            <a:headEnd type="none" w="sm" len="sm"/>
            <a:tailEnd type="none" w="sm" len="sm"/>
          </a:ln>
        </p:spPr>
      </p:cxnSp>
      <p:cxnSp>
        <p:nvCxnSpPr>
          <p:cNvPr id="514" name="Google Shape;514;p53"/>
          <p:cNvCxnSpPr/>
          <p:nvPr/>
        </p:nvCxnSpPr>
        <p:spPr>
          <a:xfrm>
            <a:off x="3457242" y="4343281"/>
            <a:ext cx="706458" cy="1036029"/>
          </a:xfrm>
          <a:prstGeom prst="straightConnector1">
            <a:avLst/>
          </a:prstGeom>
          <a:noFill/>
          <a:ln w="25400" cap="flat" cmpd="sng">
            <a:solidFill>
              <a:srgbClr val="000000"/>
            </a:solidFill>
            <a:prstDash val="solid"/>
            <a:miter lim="400000"/>
            <a:headEnd type="none" w="sm" len="sm"/>
            <a:tailEnd type="none" w="sm" len="sm"/>
          </a:ln>
        </p:spPr>
      </p:cxnSp>
      <p:cxnSp>
        <p:nvCxnSpPr>
          <p:cNvPr id="515" name="Google Shape;515;p53"/>
          <p:cNvCxnSpPr/>
          <p:nvPr/>
        </p:nvCxnSpPr>
        <p:spPr>
          <a:xfrm>
            <a:off x="5243215" y="3875484"/>
            <a:ext cx="1179696" cy="878747"/>
          </a:xfrm>
          <a:prstGeom prst="straightConnector1">
            <a:avLst/>
          </a:prstGeom>
          <a:noFill/>
          <a:ln w="25400" cap="flat" cmpd="sng">
            <a:solidFill>
              <a:srgbClr val="000000"/>
            </a:solidFill>
            <a:prstDash val="solid"/>
            <a:miter lim="400000"/>
            <a:headEnd type="none" w="sm" len="sm"/>
            <a:tailEnd type="none" w="sm" len="sm"/>
          </a:ln>
        </p:spPr>
      </p:cxnSp>
      <p:cxnSp>
        <p:nvCxnSpPr>
          <p:cNvPr id="516" name="Google Shape;516;p53"/>
          <p:cNvCxnSpPr/>
          <p:nvPr/>
        </p:nvCxnSpPr>
        <p:spPr>
          <a:xfrm rot="10800000" flipH="1">
            <a:off x="5423797" y="5130773"/>
            <a:ext cx="1079482" cy="168330"/>
          </a:xfrm>
          <a:prstGeom prst="straightConnector1">
            <a:avLst/>
          </a:prstGeom>
          <a:noFill/>
          <a:ln w="25400" cap="flat" cmpd="sng">
            <a:solidFill>
              <a:srgbClr val="000000"/>
            </a:solidFill>
            <a:prstDash val="solid"/>
            <a:miter lim="400000"/>
            <a:headEnd type="none" w="sm" len="sm"/>
            <a:tailEnd type="none" w="sm" len="sm"/>
          </a:ln>
        </p:spPr>
      </p:cxnSp>
      <p:cxnSp>
        <p:nvCxnSpPr>
          <p:cNvPr id="517" name="Google Shape;517;p53"/>
          <p:cNvCxnSpPr/>
          <p:nvPr/>
        </p:nvCxnSpPr>
        <p:spPr>
          <a:xfrm flipH="1">
            <a:off x="3402725" y="2812851"/>
            <a:ext cx="539375" cy="883706"/>
          </a:xfrm>
          <a:prstGeom prst="straightConnector1">
            <a:avLst/>
          </a:prstGeom>
          <a:noFill/>
          <a:ln w="25400" cap="flat" cmpd="sng">
            <a:solidFill>
              <a:srgbClr val="000000"/>
            </a:solidFill>
            <a:prstDash val="solid"/>
            <a:miter lim="400000"/>
            <a:headEnd type="none" w="sm" len="sm"/>
            <a:tailEnd type="none" w="sm" len="sm"/>
          </a:ln>
        </p:spPr>
      </p:cxnSp>
      <p:cxnSp>
        <p:nvCxnSpPr>
          <p:cNvPr id="518" name="Google Shape;518;p53"/>
          <p:cNvCxnSpPr/>
          <p:nvPr/>
        </p:nvCxnSpPr>
        <p:spPr>
          <a:xfrm>
            <a:off x="7207746" y="1991320"/>
            <a:ext cx="294716" cy="2012225"/>
          </a:xfrm>
          <a:prstGeom prst="straightConnector1">
            <a:avLst/>
          </a:prstGeom>
          <a:noFill/>
          <a:ln w="25400" cap="flat" cmpd="sng">
            <a:solidFill>
              <a:srgbClr val="000000"/>
            </a:solidFill>
            <a:prstDash val="solid"/>
            <a:miter lim="400000"/>
            <a:headEnd type="none" w="sm" len="sm"/>
            <a:tailEnd type="none" w="sm" len="sm"/>
          </a:ln>
        </p:spPr>
      </p:cxnSp>
      <p:cxnSp>
        <p:nvCxnSpPr>
          <p:cNvPr id="519" name="Google Shape;519;p53"/>
          <p:cNvCxnSpPr/>
          <p:nvPr/>
        </p:nvCxnSpPr>
        <p:spPr>
          <a:xfrm rot="10800000" flipH="1">
            <a:off x="6016016" y="2181442"/>
            <a:ext cx="978394" cy="126446"/>
          </a:xfrm>
          <a:prstGeom prst="straightConnector1">
            <a:avLst/>
          </a:prstGeom>
          <a:noFill/>
          <a:ln w="25400" cap="flat" cmpd="sng">
            <a:solidFill>
              <a:srgbClr val="000000"/>
            </a:solidFill>
            <a:prstDash val="solid"/>
            <a:miter lim="400000"/>
            <a:headEnd type="none" w="sm" len="sm"/>
            <a:tailEnd type="none" w="sm" len="sm"/>
          </a:ln>
        </p:spPr>
      </p:cxnSp>
      <p:cxnSp>
        <p:nvCxnSpPr>
          <p:cNvPr id="520" name="Google Shape;520;p53"/>
          <p:cNvCxnSpPr/>
          <p:nvPr/>
        </p:nvCxnSpPr>
        <p:spPr>
          <a:xfrm flipH="1">
            <a:off x="8432613" y="3178968"/>
            <a:ext cx="122017" cy="890583"/>
          </a:xfrm>
          <a:prstGeom prst="straightConnector1">
            <a:avLst/>
          </a:prstGeom>
          <a:noFill/>
          <a:ln w="25400" cap="flat" cmpd="sng">
            <a:solidFill>
              <a:srgbClr val="000000"/>
            </a:solidFill>
            <a:prstDash val="solid"/>
            <a:miter lim="400000"/>
            <a:headEnd type="none" w="sm" len="sm"/>
            <a:tailEnd type="none" w="sm" len="sm"/>
          </a:ln>
        </p:spPr>
      </p:cxnSp>
      <p:cxnSp>
        <p:nvCxnSpPr>
          <p:cNvPr id="521" name="Google Shape;521;p53"/>
          <p:cNvCxnSpPr/>
          <p:nvPr/>
        </p:nvCxnSpPr>
        <p:spPr>
          <a:xfrm>
            <a:off x="2957215" y="919758"/>
            <a:ext cx="642938" cy="642938"/>
          </a:xfrm>
          <a:prstGeom prst="straightConnector1">
            <a:avLst/>
          </a:prstGeom>
          <a:noFill/>
          <a:ln w="25400" cap="flat" cmpd="sng">
            <a:solidFill>
              <a:srgbClr val="000000"/>
            </a:solidFill>
            <a:prstDash val="solid"/>
            <a:miter lim="400000"/>
            <a:headEnd type="none" w="sm" len="sm"/>
            <a:tailEnd type="none" w="sm" len="sm"/>
          </a:ln>
        </p:spPr>
      </p:cxnSp>
      <p:cxnSp>
        <p:nvCxnSpPr>
          <p:cNvPr id="522" name="Google Shape;522;p53"/>
          <p:cNvCxnSpPr/>
          <p:nvPr/>
        </p:nvCxnSpPr>
        <p:spPr>
          <a:xfrm>
            <a:off x="8645426" y="3178969"/>
            <a:ext cx="876862" cy="1714500"/>
          </a:xfrm>
          <a:prstGeom prst="straightConnector1">
            <a:avLst/>
          </a:prstGeom>
          <a:noFill/>
          <a:ln w="25400" cap="flat" cmpd="sng">
            <a:solidFill>
              <a:srgbClr val="000000"/>
            </a:solidFill>
            <a:prstDash val="solid"/>
            <a:miter lim="400000"/>
            <a:headEnd type="none" w="sm" len="sm"/>
            <a:tailEnd type="none" w="sm" len="sm"/>
          </a:ln>
        </p:spPr>
      </p:cxnSp>
      <p:cxnSp>
        <p:nvCxnSpPr>
          <p:cNvPr id="523" name="Google Shape;523;p53"/>
          <p:cNvCxnSpPr/>
          <p:nvPr/>
        </p:nvCxnSpPr>
        <p:spPr>
          <a:xfrm>
            <a:off x="9243715" y="2241352"/>
            <a:ext cx="557234" cy="2575387"/>
          </a:xfrm>
          <a:prstGeom prst="straightConnector1">
            <a:avLst/>
          </a:prstGeom>
          <a:noFill/>
          <a:ln w="25400" cap="flat" cmpd="sng">
            <a:solidFill>
              <a:srgbClr val="000000"/>
            </a:solidFill>
            <a:prstDash val="solid"/>
            <a:miter lim="400000"/>
            <a:headEnd type="none" w="sm" len="sm"/>
            <a:tailEnd type="none" w="sm" len="sm"/>
          </a:ln>
        </p:spPr>
      </p:cxnSp>
      <p:cxnSp>
        <p:nvCxnSpPr>
          <p:cNvPr id="524" name="Google Shape;524;p53"/>
          <p:cNvCxnSpPr/>
          <p:nvPr/>
        </p:nvCxnSpPr>
        <p:spPr>
          <a:xfrm flipH="1">
            <a:off x="8558142" y="2347914"/>
            <a:ext cx="336125" cy="336125"/>
          </a:xfrm>
          <a:prstGeom prst="straightConnector1">
            <a:avLst/>
          </a:prstGeom>
          <a:noFill/>
          <a:ln w="25400" cap="flat" cmpd="sng">
            <a:solidFill>
              <a:srgbClr val="000000"/>
            </a:solidFill>
            <a:prstDash val="solid"/>
            <a:miter lim="400000"/>
            <a:headEnd type="none" w="sm" len="sm"/>
            <a:tailEnd type="none" w="sm" len="sm"/>
          </a:ln>
        </p:spPr>
      </p:cxnSp>
      <p:cxnSp>
        <p:nvCxnSpPr>
          <p:cNvPr id="525" name="Google Shape;525;p53"/>
          <p:cNvCxnSpPr/>
          <p:nvPr/>
        </p:nvCxnSpPr>
        <p:spPr>
          <a:xfrm>
            <a:off x="3611719" y="4188023"/>
            <a:ext cx="1613588" cy="813066"/>
          </a:xfrm>
          <a:prstGeom prst="straightConnector1">
            <a:avLst/>
          </a:prstGeom>
          <a:noFill/>
          <a:ln w="25400" cap="flat" cmpd="sng">
            <a:solidFill>
              <a:srgbClr val="000000"/>
            </a:solidFill>
            <a:prstDash val="solid"/>
            <a:miter lim="400000"/>
            <a:headEnd type="none" w="sm" len="sm"/>
            <a:tailEnd type="none" w="sm" len="sm"/>
          </a:ln>
        </p:spPr>
      </p:cxnSp>
      <p:cxnSp>
        <p:nvCxnSpPr>
          <p:cNvPr id="526" name="Google Shape;526;p53"/>
          <p:cNvCxnSpPr/>
          <p:nvPr/>
        </p:nvCxnSpPr>
        <p:spPr>
          <a:xfrm>
            <a:off x="4781490" y="2989626"/>
            <a:ext cx="439099" cy="2093185"/>
          </a:xfrm>
          <a:prstGeom prst="straightConnector1">
            <a:avLst/>
          </a:prstGeom>
          <a:noFill/>
          <a:ln w="25400" cap="flat" cmpd="sng">
            <a:solidFill>
              <a:srgbClr val="000000"/>
            </a:solidFill>
            <a:prstDash val="solid"/>
            <a:miter lim="400000"/>
            <a:headEnd type="none" w="sm" len="sm"/>
            <a:tailEnd type="none" w="sm" len="sm"/>
          </a:ln>
        </p:spPr>
      </p:cxnSp>
      <p:sp>
        <p:nvSpPr>
          <p:cNvPr id="527" name="Google Shape;527;p53"/>
          <p:cNvSpPr/>
          <p:nvPr/>
        </p:nvSpPr>
        <p:spPr>
          <a:xfrm>
            <a:off x="6099897" y="350272"/>
            <a:ext cx="609332" cy="1056549"/>
          </a:xfrm>
          <a:custGeom>
            <a:avLst/>
            <a:gdLst/>
            <a:ahLst/>
            <a:cxnLst/>
            <a:rect l="l" t="t" r="r" b="b"/>
            <a:pathLst>
              <a:path w="21600" h="21600" extrusionOk="0">
                <a:moveTo>
                  <a:pt x="10800" y="0"/>
                </a:moveTo>
                <a:cubicBezTo>
                  <a:pt x="4835" y="0"/>
                  <a:pt x="0" y="2843"/>
                  <a:pt x="0" y="6352"/>
                </a:cubicBezTo>
                <a:cubicBezTo>
                  <a:pt x="0" y="7004"/>
                  <a:pt x="167" y="7633"/>
                  <a:pt x="477" y="8225"/>
                </a:cubicBezTo>
                <a:cubicBezTo>
                  <a:pt x="477" y="8225"/>
                  <a:pt x="477" y="8226"/>
                  <a:pt x="477" y="8227"/>
                </a:cubicBezTo>
                <a:cubicBezTo>
                  <a:pt x="491" y="8261"/>
                  <a:pt x="527" y="8322"/>
                  <a:pt x="579" y="8405"/>
                </a:cubicBezTo>
                <a:cubicBezTo>
                  <a:pt x="693" y="8601"/>
                  <a:pt x="822" y="8793"/>
                  <a:pt x="966" y="8979"/>
                </a:cubicBezTo>
                <a:cubicBezTo>
                  <a:pt x="2223" y="10787"/>
                  <a:pt x="5439" y="15160"/>
                  <a:pt x="5440" y="16141"/>
                </a:cubicBezTo>
                <a:lnTo>
                  <a:pt x="5656" y="16902"/>
                </a:lnTo>
                <a:cubicBezTo>
                  <a:pt x="5656" y="16902"/>
                  <a:pt x="5696" y="16981"/>
                  <a:pt x="5817" y="17079"/>
                </a:cubicBezTo>
                <a:lnTo>
                  <a:pt x="15815" y="17079"/>
                </a:lnTo>
                <a:cubicBezTo>
                  <a:pt x="15936" y="16981"/>
                  <a:pt x="15976" y="16902"/>
                  <a:pt x="15976" y="16902"/>
                </a:cubicBezTo>
                <a:lnTo>
                  <a:pt x="16193" y="16141"/>
                </a:lnTo>
                <a:cubicBezTo>
                  <a:pt x="16193" y="14948"/>
                  <a:pt x="20944" y="8742"/>
                  <a:pt x="21152" y="8227"/>
                </a:cubicBezTo>
                <a:cubicBezTo>
                  <a:pt x="21159" y="8211"/>
                  <a:pt x="21155" y="8198"/>
                  <a:pt x="21141" y="8188"/>
                </a:cubicBezTo>
                <a:cubicBezTo>
                  <a:pt x="21438" y="7607"/>
                  <a:pt x="21600" y="6990"/>
                  <a:pt x="21600" y="6352"/>
                </a:cubicBezTo>
                <a:cubicBezTo>
                  <a:pt x="21600" y="2843"/>
                  <a:pt x="16765" y="0"/>
                  <a:pt x="10800" y="0"/>
                </a:cubicBezTo>
                <a:close/>
                <a:moveTo>
                  <a:pt x="5943" y="17697"/>
                </a:moveTo>
                <a:cubicBezTo>
                  <a:pt x="5930" y="17727"/>
                  <a:pt x="5919" y="17758"/>
                  <a:pt x="5919" y="17791"/>
                </a:cubicBezTo>
                <a:lnTo>
                  <a:pt x="5919" y="18399"/>
                </a:lnTo>
                <a:cubicBezTo>
                  <a:pt x="5919" y="18599"/>
                  <a:pt x="6178" y="18765"/>
                  <a:pt x="6510" y="18795"/>
                </a:cubicBezTo>
                <a:cubicBezTo>
                  <a:pt x="6431" y="18855"/>
                  <a:pt x="6382" y="18929"/>
                  <a:pt x="6382" y="19010"/>
                </a:cubicBezTo>
                <a:lnTo>
                  <a:pt x="6382" y="19541"/>
                </a:lnTo>
                <a:cubicBezTo>
                  <a:pt x="6382" y="19736"/>
                  <a:pt x="6656" y="19894"/>
                  <a:pt x="6993" y="19894"/>
                </a:cubicBezTo>
                <a:lnTo>
                  <a:pt x="7186" y="19894"/>
                </a:lnTo>
                <a:lnTo>
                  <a:pt x="7186" y="20380"/>
                </a:lnTo>
                <a:cubicBezTo>
                  <a:pt x="7186" y="20568"/>
                  <a:pt x="7454" y="20721"/>
                  <a:pt x="7780" y="20721"/>
                </a:cubicBezTo>
                <a:lnTo>
                  <a:pt x="8816" y="20721"/>
                </a:lnTo>
                <a:cubicBezTo>
                  <a:pt x="8925" y="21215"/>
                  <a:pt x="9771" y="21600"/>
                  <a:pt x="10800" y="21600"/>
                </a:cubicBezTo>
                <a:cubicBezTo>
                  <a:pt x="11829" y="21600"/>
                  <a:pt x="12675" y="21215"/>
                  <a:pt x="12784" y="20721"/>
                </a:cubicBezTo>
                <a:lnTo>
                  <a:pt x="13820" y="20721"/>
                </a:lnTo>
                <a:cubicBezTo>
                  <a:pt x="14146" y="20721"/>
                  <a:pt x="14414" y="20568"/>
                  <a:pt x="14414" y="20380"/>
                </a:cubicBezTo>
                <a:lnTo>
                  <a:pt x="14414" y="19894"/>
                </a:lnTo>
                <a:lnTo>
                  <a:pt x="14607" y="19894"/>
                </a:lnTo>
                <a:cubicBezTo>
                  <a:pt x="14944" y="19894"/>
                  <a:pt x="15218" y="19736"/>
                  <a:pt x="15218" y="19541"/>
                </a:cubicBezTo>
                <a:lnTo>
                  <a:pt x="15218" y="19010"/>
                </a:lnTo>
                <a:cubicBezTo>
                  <a:pt x="15218" y="18929"/>
                  <a:pt x="15169" y="18855"/>
                  <a:pt x="15090" y="18795"/>
                </a:cubicBezTo>
                <a:cubicBezTo>
                  <a:pt x="15422" y="18765"/>
                  <a:pt x="15681" y="18599"/>
                  <a:pt x="15681" y="18399"/>
                </a:cubicBezTo>
                <a:lnTo>
                  <a:pt x="15681" y="17791"/>
                </a:lnTo>
                <a:cubicBezTo>
                  <a:pt x="15681" y="17758"/>
                  <a:pt x="15670" y="17727"/>
                  <a:pt x="15657" y="17697"/>
                </a:cubicBezTo>
                <a:lnTo>
                  <a:pt x="5943" y="17697"/>
                </a:lnTo>
                <a:close/>
              </a:path>
            </a:pathLst>
          </a:custGeom>
          <a:solidFill>
            <a:schemeClr val="accent5"/>
          </a:solid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28" name="Google Shape;528;p53"/>
          <p:cNvSpPr/>
          <p:nvPr/>
        </p:nvSpPr>
        <p:spPr>
          <a:xfrm>
            <a:off x="2679338" y="4868982"/>
            <a:ext cx="609332" cy="1056549"/>
          </a:xfrm>
          <a:custGeom>
            <a:avLst/>
            <a:gdLst/>
            <a:ahLst/>
            <a:cxnLst/>
            <a:rect l="l" t="t" r="r" b="b"/>
            <a:pathLst>
              <a:path w="21600" h="21600" extrusionOk="0">
                <a:moveTo>
                  <a:pt x="10800" y="0"/>
                </a:moveTo>
                <a:cubicBezTo>
                  <a:pt x="4835" y="0"/>
                  <a:pt x="0" y="2843"/>
                  <a:pt x="0" y="6352"/>
                </a:cubicBezTo>
                <a:cubicBezTo>
                  <a:pt x="0" y="7004"/>
                  <a:pt x="167" y="7633"/>
                  <a:pt x="477" y="8225"/>
                </a:cubicBezTo>
                <a:cubicBezTo>
                  <a:pt x="477" y="8225"/>
                  <a:pt x="477" y="8226"/>
                  <a:pt x="477" y="8227"/>
                </a:cubicBezTo>
                <a:cubicBezTo>
                  <a:pt x="491" y="8261"/>
                  <a:pt x="527" y="8322"/>
                  <a:pt x="579" y="8405"/>
                </a:cubicBezTo>
                <a:cubicBezTo>
                  <a:pt x="693" y="8601"/>
                  <a:pt x="822" y="8793"/>
                  <a:pt x="966" y="8979"/>
                </a:cubicBezTo>
                <a:cubicBezTo>
                  <a:pt x="2223" y="10787"/>
                  <a:pt x="5439" y="15160"/>
                  <a:pt x="5440" y="16141"/>
                </a:cubicBezTo>
                <a:lnTo>
                  <a:pt x="5656" y="16902"/>
                </a:lnTo>
                <a:cubicBezTo>
                  <a:pt x="5656" y="16902"/>
                  <a:pt x="5696" y="16981"/>
                  <a:pt x="5817" y="17079"/>
                </a:cubicBezTo>
                <a:lnTo>
                  <a:pt x="15815" y="17079"/>
                </a:lnTo>
                <a:cubicBezTo>
                  <a:pt x="15936" y="16981"/>
                  <a:pt x="15976" y="16902"/>
                  <a:pt x="15976" y="16902"/>
                </a:cubicBezTo>
                <a:lnTo>
                  <a:pt x="16193" y="16141"/>
                </a:lnTo>
                <a:cubicBezTo>
                  <a:pt x="16193" y="14948"/>
                  <a:pt x="20944" y="8742"/>
                  <a:pt x="21152" y="8227"/>
                </a:cubicBezTo>
                <a:cubicBezTo>
                  <a:pt x="21159" y="8211"/>
                  <a:pt x="21155" y="8198"/>
                  <a:pt x="21141" y="8188"/>
                </a:cubicBezTo>
                <a:cubicBezTo>
                  <a:pt x="21438" y="7607"/>
                  <a:pt x="21600" y="6990"/>
                  <a:pt x="21600" y="6352"/>
                </a:cubicBezTo>
                <a:cubicBezTo>
                  <a:pt x="21600" y="2843"/>
                  <a:pt x="16765" y="0"/>
                  <a:pt x="10800" y="0"/>
                </a:cubicBezTo>
                <a:close/>
                <a:moveTo>
                  <a:pt x="5943" y="17697"/>
                </a:moveTo>
                <a:cubicBezTo>
                  <a:pt x="5930" y="17727"/>
                  <a:pt x="5919" y="17758"/>
                  <a:pt x="5919" y="17791"/>
                </a:cubicBezTo>
                <a:lnTo>
                  <a:pt x="5919" y="18399"/>
                </a:lnTo>
                <a:cubicBezTo>
                  <a:pt x="5919" y="18599"/>
                  <a:pt x="6178" y="18765"/>
                  <a:pt x="6510" y="18795"/>
                </a:cubicBezTo>
                <a:cubicBezTo>
                  <a:pt x="6431" y="18855"/>
                  <a:pt x="6382" y="18929"/>
                  <a:pt x="6382" y="19010"/>
                </a:cubicBezTo>
                <a:lnTo>
                  <a:pt x="6382" y="19541"/>
                </a:lnTo>
                <a:cubicBezTo>
                  <a:pt x="6382" y="19736"/>
                  <a:pt x="6656" y="19894"/>
                  <a:pt x="6993" y="19894"/>
                </a:cubicBezTo>
                <a:lnTo>
                  <a:pt x="7186" y="19894"/>
                </a:lnTo>
                <a:lnTo>
                  <a:pt x="7186" y="20380"/>
                </a:lnTo>
                <a:cubicBezTo>
                  <a:pt x="7186" y="20568"/>
                  <a:pt x="7454" y="20721"/>
                  <a:pt x="7780" y="20721"/>
                </a:cubicBezTo>
                <a:lnTo>
                  <a:pt x="8816" y="20721"/>
                </a:lnTo>
                <a:cubicBezTo>
                  <a:pt x="8925" y="21215"/>
                  <a:pt x="9771" y="21600"/>
                  <a:pt x="10800" y="21600"/>
                </a:cubicBezTo>
                <a:cubicBezTo>
                  <a:pt x="11829" y="21600"/>
                  <a:pt x="12675" y="21215"/>
                  <a:pt x="12784" y="20721"/>
                </a:cubicBezTo>
                <a:lnTo>
                  <a:pt x="13820" y="20721"/>
                </a:lnTo>
                <a:cubicBezTo>
                  <a:pt x="14146" y="20721"/>
                  <a:pt x="14414" y="20568"/>
                  <a:pt x="14414" y="20380"/>
                </a:cubicBezTo>
                <a:lnTo>
                  <a:pt x="14414" y="19894"/>
                </a:lnTo>
                <a:lnTo>
                  <a:pt x="14607" y="19894"/>
                </a:lnTo>
                <a:cubicBezTo>
                  <a:pt x="14944" y="19894"/>
                  <a:pt x="15218" y="19736"/>
                  <a:pt x="15218" y="19541"/>
                </a:cubicBezTo>
                <a:lnTo>
                  <a:pt x="15218" y="19010"/>
                </a:lnTo>
                <a:cubicBezTo>
                  <a:pt x="15218" y="18929"/>
                  <a:pt x="15169" y="18855"/>
                  <a:pt x="15090" y="18795"/>
                </a:cubicBezTo>
                <a:cubicBezTo>
                  <a:pt x="15422" y="18765"/>
                  <a:pt x="15681" y="18599"/>
                  <a:pt x="15681" y="18399"/>
                </a:cubicBezTo>
                <a:lnTo>
                  <a:pt x="15681" y="17791"/>
                </a:lnTo>
                <a:cubicBezTo>
                  <a:pt x="15681" y="17758"/>
                  <a:pt x="15670" y="17727"/>
                  <a:pt x="15657" y="17697"/>
                </a:cubicBezTo>
                <a:lnTo>
                  <a:pt x="5943" y="17697"/>
                </a:lnTo>
                <a:close/>
              </a:path>
            </a:pathLst>
          </a:custGeom>
          <a:solidFill>
            <a:schemeClr val="accent5"/>
          </a:solid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29" name="Google Shape;529;p53"/>
          <p:cNvSpPr/>
          <p:nvPr/>
        </p:nvSpPr>
        <p:spPr>
          <a:xfrm>
            <a:off x="2331080" y="2146907"/>
            <a:ext cx="609332" cy="1056549"/>
          </a:xfrm>
          <a:custGeom>
            <a:avLst/>
            <a:gdLst/>
            <a:ahLst/>
            <a:cxnLst/>
            <a:rect l="l" t="t" r="r" b="b"/>
            <a:pathLst>
              <a:path w="21600" h="21600" extrusionOk="0">
                <a:moveTo>
                  <a:pt x="10800" y="0"/>
                </a:moveTo>
                <a:cubicBezTo>
                  <a:pt x="4835" y="0"/>
                  <a:pt x="0" y="2843"/>
                  <a:pt x="0" y="6352"/>
                </a:cubicBezTo>
                <a:cubicBezTo>
                  <a:pt x="0" y="7004"/>
                  <a:pt x="167" y="7633"/>
                  <a:pt x="477" y="8225"/>
                </a:cubicBezTo>
                <a:cubicBezTo>
                  <a:pt x="477" y="8225"/>
                  <a:pt x="477" y="8226"/>
                  <a:pt x="477" y="8227"/>
                </a:cubicBezTo>
                <a:cubicBezTo>
                  <a:pt x="491" y="8261"/>
                  <a:pt x="527" y="8322"/>
                  <a:pt x="579" y="8405"/>
                </a:cubicBezTo>
                <a:cubicBezTo>
                  <a:pt x="693" y="8601"/>
                  <a:pt x="822" y="8793"/>
                  <a:pt x="966" y="8979"/>
                </a:cubicBezTo>
                <a:cubicBezTo>
                  <a:pt x="2223" y="10787"/>
                  <a:pt x="5439" y="15160"/>
                  <a:pt x="5440" y="16141"/>
                </a:cubicBezTo>
                <a:lnTo>
                  <a:pt x="5656" y="16902"/>
                </a:lnTo>
                <a:cubicBezTo>
                  <a:pt x="5656" y="16902"/>
                  <a:pt x="5696" y="16981"/>
                  <a:pt x="5817" y="17079"/>
                </a:cubicBezTo>
                <a:lnTo>
                  <a:pt x="15815" y="17079"/>
                </a:lnTo>
                <a:cubicBezTo>
                  <a:pt x="15936" y="16981"/>
                  <a:pt x="15976" y="16902"/>
                  <a:pt x="15976" y="16902"/>
                </a:cubicBezTo>
                <a:lnTo>
                  <a:pt x="16193" y="16141"/>
                </a:lnTo>
                <a:cubicBezTo>
                  <a:pt x="16193" y="14948"/>
                  <a:pt x="20944" y="8742"/>
                  <a:pt x="21152" y="8227"/>
                </a:cubicBezTo>
                <a:cubicBezTo>
                  <a:pt x="21159" y="8211"/>
                  <a:pt x="21155" y="8198"/>
                  <a:pt x="21141" y="8188"/>
                </a:cubicBezTo>
                <a:cubicBezTo>
                  <a:pt x="21438" y="7607"/>
                  <a:pt x="21600" y="6990"/>
                  <a:pt x="21600" y="6352"/>
                </a:cubicBezTo>
                <a:cubicBezTo>
                  <a:pt x="21600" y="2843"/>
                  <a:pt x="16765" y="0"/>
                  <a:pt x="10800" y="0"/>
                </a:cubicBezTo>
                <a:close/>
                <a:moveTo>
                  <a:pt x="5943" y="17697"/>
                </a:moveTo>
                <a:cubicBezTo>
                  <a:pt x="5930" y="17727"/>
                  <a:pt x="5919" y="17758"/>
                  <a:pt x="5919" y="17791"/>
                </a:cubicBezTo>
                <a:lnTo>
                  <a:pt x="5919" y="18399"/>
                </a:lnTo>
                <a:cubicBezTo>
                  <a:pt x="5919" y="18599"/>
                  <a:pt x="6178" y="18765"/>
                  <a:pt x="6510" y="18795"/>
                </a:cubicBezTo>
                <a:cubicBezTo>
                  <a:pt x="6431" y="18855"/>
                  <a:pt x="6382" y="18929"/>
                  <a:pt x="6382" y="19010"/>
                </a:cubicBezTo>
                <a:lnTo>
                  <a:pt x="6382" y="19541"/>
                </a:lnTo>
                <a:cubicBezTo>
                  <a:pt x="6382" y="19736"/>
                  <a:pt x="6656" y="19894"/>
                  <a:pt x="6993" y="19894"/>
                </a:cubicBezTo>
                <a:lnTo>
                  <a:pt x="7186" y="19894"/>
                </a:lnTo>
                <a:lnTo>
                  <a:pt x="7186" y="20380"/>
                </a:lnTo>
                <a:cubicBezTo>
                  <a:pt x="7186" y="20568"/>
                  <a:pt x="7454" y="20721"/>
                  <a:pt x="7780" y="20721"/>
                </a:cubicBezTo>
                <a:lnTo>
                  <a:pt x="8816" y="20721"/>
                </a:lnTo>
                <a:cubicBezTo>
                  <a:pt x="8925" y="21215"/>
                  <a:pt x="9771" y="21600"/>
                  <a:pt x="10800" y="21600"/>
                </a:cubicBezTo>
                <a:cubicBezTo>
                  <a:pt x="11829" y="21600"/>
                  <a:pt x="12675" y="21215"/>
                  <a:pt x="12784" y="20721"/>
                </a:cubicBezTo>
                <a:lnTo>
                  <a:pt x="13820" y="20721"/>
                </a:lnTo>
                <a:cubicBezTo>
                  <a:pt x="14146" y="20721"/>
                  <a:pt x="14414" y="20568"/>
                  <a:pt x="14414" y="20380"/>
                </a:cubicBezTo>
                <a:lnTo>
                  <a:pt x="14414" y="19894"/>
                </a:lnTo>
                <a:lnTo>
                  <a:pt x="14607" y="19894"/>
                </a:lnTo>
                <a:cubicBezTo>
                  <a:pt x="14944" y="19894"/>
                  <a:pt x="15218" y="19736"/>
                  <a:pt x="15218" y="19541"/>
                </a:cubicBezTo>
                <a:lnTo>
                  <a:pt x="15218" y="19010"/>
                </a:lnTo>
                <a:cubicBezTo>
                  <a:pt x="15218" y="18929"/>
                  <a:pt x="15169" y="18855"/>
                  <a:pt x="15090" y="18795"/>
                </a:cubicBezTo>
                <a:cubicBezTo>
                  <a:pt x="15422" y="18765"/>
                  <a:pt x="15681" y="18599"/>
                  <a:pt x="15681" y="18399"/>
                </a:cubicBezTo>
                <a:lnTo>
                  <a:pt x="15681" y="17791"/>
                </a:lnTo>
                <a:cubicBezTo>
                  <a:pt x="15681" y="17758"/>
                  <a:pt x="15670" y="17727"/>
                  <a:pt x="15657" y="17697"/>
                </a:cubicBezTo>
                <a:lnTo>
                  <a:pt x="5943" y="17697"/>
                </a:lnTo>
                <a:close/>
              </a:path>
            </a:pathLst>
          </a:custGeom>
          <a:solidFill>
            <a:schemeClr val="accent5"/>
          </a:solid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30" name="Google Shape;530;p53"/>
          <p:cNvSpPr/>
          <p:nvPr/>
        </p:nvSpPr>
        <p:spPr>
          <a:xfrm>
            <a:off x="9612451" y="2775710"/>
            <a:ext cx="609332" cy="1056548"/>
          </a:xfrm>
          <a:custGeom>
            <a:avLst/>
            <a:gdLst/>
            <a:ahLst/>
            <a:cxnLst/>
            <a:rect l="l" t="t" r="r" b="b"/>
            <a:pathLst>
              <a:path w="21600" h="21600" extrusionOk="0">
                <a:moveTo>
                  <a:pt x="10800" y="0"/>
                </a:moveTo>
                <a:cubicBezTo>
                  <a:pt x="4835" y="0"/>
                  <a:pt x="0" y="2843"/>
                  <a:pt x="0" y="6352"/>
                </a:cubicBezTo>
                <a:cubicBezTo>
                  <a:pt x="0" y="7004"/>
                  <a:pt x="167" y="7633"/>
                  <a:pt x="477" y="8225"/>
                </a:cubicBezTo>
                <a:cubicBezTo>
                  <a:pt x="477" y="8225"/>
                  <a:pt x="477" y="8226"/>
                  <a:pt x="477" y="8227"/>
                </a:cubicBezTo>
                <a:cubicBezTo>
                  <a:pt x="491" y="8261"/>
                  <a:pt x="527" y="8322"/>
                  <a:pt x="579" y="8405"/>
                </a:cubicBezTo>
                <a:cubicBezTo>
                  <a:pt x="693" y="8601"/>
                  <a:pt x="822" y="8793"/>
                  <a:pt x="966" y="8979"/>
                </a:cubicBezTo>
                <a:cubicBezTo>
                  <a:pt x="2223" y="10787"/>
                  <a:pt x="5439" y="15160"/>
                  <a:pt x="5440" y="16141"/>
                </a:cubicBezTo>
                <a:lnTo>
                  <a:pt x="5656" y="16902"/>
                </a:lnTo>
                <a:cubicBezTo>
                  <a:pt x="5656" y="16902"/>
                  <a:pt x="5696" y="16981"/>
                  <a:pt x="5817" y="17079"/>
                </a:cubicBezTo>
                <a:lnTo>
                  <a:pt x="15815" y="17079"/>
                </a:lnTo>
                <a:cubicBezTo>
                  <a:pt x="15936" y="16981"/>
                  <a:pt x="15976" y="16902"/>
                  <a:pt x="15976" y="16902"/>
                </a:cubicBezTo>
                <a:lnTo>
                  <a:pt x="16193" y="16141"/>
                </a:lnTo>
                <a:cubicBezTo>
                  <a:pt x="16193" y="14948"/>
                  <a:pt x="20944" y="8742"/>
                  <a:pt x="21152" y="8227"/>
                </a:cubicBezTo>
                <a:cubicBezTo>
                  <a:pt x="21159" y="8211"/>
                  <a:pt x="21155" y="8198"/>
                  <a:pt x="21141" y="8188"/>
                </a:cubicBezTo>
                <a:cubicBezTo>
                  <a:pt x="21438" y="7607"/>
                  <a:pt x="21600" y="6990"/>
                  <a:pt x="21600" y="6352"/>
                </a:cubicBezTo>
                <a:cubicBezTo>
                  <a:pt x="21600" y="2843"/>
                  <a:pt x="16765" y="0"/>
                  <a:pt x="10800" y="0"/>
                </a:cubicBezTo>
                <a:close/>
                <a:moveTo>
                  <a:pt x="5943" y="17697"/>
                </a:moveTo>
                <a:cubicBezTo>
                  <a:pt x="5930" y="17727"/>
                  <a:pt x="5919" y="17758"/>
                  <a:pt x="5919" y="17791"/>
                </a:cubicBezTo>
                <a:lnTo>
                  <a:pt x="5919" y="18399"/>
                </a:lnTo>
                <a:cubicBezTo>
                  <a:pt x="5919" y="18599"/>
                  <a:pt x="6178" y="18765"/>
                  <a:pt x="6510" y="18795"/>
                </a:cubicBezTo>
                <a:cubicBezTo>
                  <a:pt x="6431" y="18855"/>
                  <a:pt x="6382" y="18929"/>
                  <a:pt x="6382" y="19010"/>
                </a:cubicBezTo>
                <a:lnTo>
                  <a:pt x="6382" y="19541"/>
                </a:lnTo>
                <a:cubicBezTo>
                  <a:pt x="6382" y="19736"/>
                  <a:pt x="6656" y="19894"/>
                  <a:pt x="6993" y="19894"/>
                </a:cubicBezTo>
                <a:lnTo>
                  <a:pt x="7186" y="19894"/>
                </a:lnTo>
                <a:lnTo>
                  <a:pt x="7186" y="20380"/>
                </a:lnTo>
                <a:cubicBezTo>
                  <a:pt x="7186" y="20568"/>
                  <a:pt x="7454" y="20721"/>
                  <a:pt x="7780" y="20721"/>
                </a:cubicBezTo>
                <a:lnTo>
                  <a:pt x="8816" y="20721"/>
                </a:lnTo>
                <a:cubicBezTo>
                  <a:pt x="8925" y="21215"/>
                  <a:pt x="9771" y="21600"/>
                  <a:pt x="10800" y="21600"/>
                </a:cubicBezTo>
                <a:cubicBezTo>
                  <a:pt x="11829" y="21600"/>
                  <a:pt x="12675" y="21215"/>
                  <a:pt x="12784" y="20721"/>
                </a:cubicBezTo>
                <a:lnTo>
                  <a:pt x="13820" y="20721"/>
                </a:lnTo>
                <a:cubicBezTo>
                  <a:pt x="14146" y="20721"/>
                  <a:pt x="14414" y="20568"/>
                  <a:pt x="14414" y="20380"/>
                </a:cubicBezTo>
                <a:lnTo>
                  <a:pt x="14414" y="19894"/>
                </a:lnTo>
                <a:lnTo>
                  <a:pt x="14607" y="19894"/>
                </a:lnTo>
                <a:cubicBezTo>
                  <a:pt x="14944" y="19894"/>
                  <a:pt x="15218" y="19736"/>
                  <a:pt x="15218" y="19541"/>
                </a:cubicBezTo>
                <a:lnTo>
                  <a:pt x="15218" y="19010"/>
                </a:lnTo>
                <a:cubicBezTo>
                  <a:pt x="15218" y="18929"/>
                  <a:pt x="15169" y="18855"/>
                  <a:pt x="15090" y="18795"/>
                </a:cubicBezTo>
                <a:cubicBezTo>
                  <a:pt x="15422" y="18765"/>
                  <a:pt x="15681" y="18599"/>
                  <a:pt x="15681" y="18399"/>
                </a:cubicBezTo>
                <a:lnTo>
                  <a:pt x="15681" y="17791"/>
                </a:lnTo>
                <a:cubicBezTo>
                  <a:pt x="15681" y="17758"/>
                  <a:pt x="15670" y="17727"/>
                  <a:pt x="15657" y="17697"/>
                </a:cubicBezTo>
                <a:lnTo>
                  <a:pt x="5943" y="17697"/>
                </a:lnTo>
                <a:close/>
              </a:path>
            </a:pathLst>
          </a:custGeom>
          <a:solidFill>
            <a:schemeClr val="accent5"/>
          </a:solid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31" name="Google Shape;531;p53"/>
          <p:cNvSpPr/>
          <p:nvPr/>
        </p:nvSpPr>
        <p:spPr>
          <a:xfrm>
            <a:off x="6739620" y="2646096"/>
            <a:ext cx="173855" cy="607604"/>
          </a:xfrm>
          <a:custGeom>
            <a:avLst/>
            <a:gdLst/>
            <a:ahLst/>
            <a:cxnLst/>
            <a:rect l="l" t="t" r="r" b="b"/>
            <a:pathLst>
              <a:path w="21351" h="21089" extrusionOk="0">
                <a:moveTo>
                  <a:pt x="10495" y="1"/>
                </a:moveTo>
                <a:cubicBezTo>
                  <a:pt x="5537" y="237"/>
                  <a:pt x="2663" y="1178"/>
                  <a:pt x="1749" y="2267"/>
                </a:cubicBezTo>
                <a:cubicBezTo>
                  <a:pt x="1263" y="2301"/>
                  <a:pt x="679" y="2339"/>
                  <a:pt x="433" y="2354"/>
                </a:cubicBezTo>
                <a:cubicBezTo>
                  <a:pt x="-23" y="2381"/>
                  <a:pt x="-170" y="2869"/>
                  <a:pt x="241" y="2922"/>
                </a:cubicBezTo>
                <a:cubicBezTo>
                  <a:pt x="457" y="2950"/>
                  <a:pt x="979" y="3018"/>
                  <a:pt x="1429" y="3077"/>
                </a:cubicBezTo>
                <a:cubicBezTo>
                  <a:pt x="1447" y="3792"/>
                  <a:pt x="2245" y="4513"/>
                  <a:pt x="3787" y="5096"/>
                </a:cubicBezTo>
                <a:cubicBezTo>
                  <a:pt x="6520" y="6130"/>
                  <a:pt x="7537" y="7410"/>
                  <a:pt x="7537" y="8611"/>
                </a:cubicBezTo>
                <a:cubicBezTo>
                  <a:pt x="7537" y="9390"/>
                  <a:pt x="5738" y="18573"/>
                  <a:pt x="5738" y="19703"/>
                </a:cubicBezTo>
                <a:cubicBezTo>
                  <a:pt x="5738" y="21590"/>
                  <a:pt x="15503" y="21512"/>
                  <a:pt x="15503" y="19703"/>
                </a:cubicBezTo>
                <a:cubicBezTo>
                  <a:pt x="15503" y="18645"/>
                  <a:pt x="14559" y="11348"/>
                  <a:pt x="14559" y="8655"/>
                </a:cubicBezTo>
                <a:cubicBezTo>
                  <a:pt x="14559" y="6354"/>
                  <a:pt x="19684" y="4736"/>
                  <a:pt x="21238" y="4314"/>
                </a:cubicBezTo>
                <a:cubicBezTo>
                  <a:pt x="21430" y="4262"/>
                  <a:pt x="21367" y="4172"/>
                  <a:pt x="21122" y="4143"/>
                </a:cubicBezTo>
                <a:lnTo>
                  <a:pt x="8981" y="2738"/>
                </a:lnTo>
                <a:lnTo>
                  <a:pt x="7956" y="2069"/>
                </a:lnTo>
                <a:cubicBezTo>
                  <a:pt x="7956" y="2069"/>
                  <a:pt x="9739" y="792"/>
                  <a:pt x="10809" y="114"/>
                </a:cubicBezTo>
                <a:cubicBezTo>
                  <a:pt x="10903" y="55"/>
                  <a:pt x="10723" y="-10"/>
                  <a:pt x="10495" y="1"/>
                </a:cubicBezTo>
                <a:close/>
                <a:moveTo>
                  <a:pt x="15555" y="549"/>
                </a:moveTo>
                <a:cubicBezTo>
                  <a:pt x="15455" y="559"/>
                  <a:pt x="15369" y="582"/>
                  <a:pt x="15322" y="611"/>
                </a:cubicBezTo>
                <a:cubicBezTo>
                  <a:pt x="14260" y="1278"/>
                  <a:pt x="12673" y="2415"/>
                  <a:pt x="12673" y="2415"/>
                </a:cubicBezTo>
                <a:lnTo>
                  <a:pt x="13511" y="3001"/>
                </a:lnTo>
                <a:lnTo>
                  <a:pt x="17977" y="3519"/>
                </a:lnTo>
                <a:cubicBezTo>
                  <a:pt x="18982" y="1431"/>
                  <a:pt x="16932" y="699"/>
                  <a:pt x="15869" y="554"/>
                </a:cubicBezTo>
                <a:cubicBezTo>
                  <a:pt x="15765" y="540"/>
                  <a:pt x="15655" y="539"/>
                  <a:pt x="15555" y="549"/>
                </a:cubicBezTo>
                <a:close/>
                <a:moveTo>
                  <a:pt x="8899" y="4831"/>
                </a:moveTo>
                <a:cubicBezTo>
                  <a:pt x="8932" y="4832"/>
                  <a:pt x="8962" y="4838"/>
                  <a:pt x="8969" y="4849"/>
                </a:cubicBezTo>
                <a:lnTo>
                  <a:pt x="9190" y="5208"/>
                </a:lnTo>
                <a:cubicBezTo>
                  <a:pt x="9224" y="5263"/>
                  <a:pt x="9450" y="5291"/>
                  <a:pt x="9610" y="5257"/>
                </a:cubicBezTo>
                <a:lnTo>
                  <a:pt x="10553" y="5058"/>
                </a:lnTo>
                <a:cubicBezTo>
                  <a:pt x="10713" y="5025"/>
                  <a:pt x="10944" y="5050"/>
                  <a:pt x="10978" y="5106"/>
                </a:cubicBezTo>
                <a:lnTo>
                  <a:pt x="11176" y="5433"/>
                </a:lnTo>
                <a:cubicBezTo>
                  <a:pt x="11210" y="5489"/>
                  <a:pt x="11442" y="5514"/>
                  <a:pt x="11601" y="5481"/>
                </a:cubicBezTo>
                <a:lnTo>
                  <a:pt x="12544" y="5283"/>
                </a:lnTo>
                <a:cubicBezTo>
                  <a:pt x="12704" y="5250"/>
                  <a:pt x="12930" y="5276"/>
                  <a:pt x="12964" y="5331"/>
                </a:cubicBezTo>
                <a:lnTo>
                  <a:pt x="13168" y="5659"/>
                </a:lnTo>
                <a:cubicBezTo>
                  <a:pt x="13201" y="5714"/>
                  <a:pt x="13427" y="5740"/>
                  <a:pt x="13587" y="5706"/>
                </a:cubicBezTo>
                <a:lnTo>
                  <a:pt x="14623" y="5489"/>
                </a:lnTo>
                <a:cubicBezTo>
                  <a:pt x="14688" y="5476"/>
                  <a:pt x="14776" y="5494"/>
                  <a:pt x="14746" y="5516"/>
                </a:cubicBezTo>
                <a:lnTo>
                  <a:pt x="14134" y="5948"/>
                </a:lnTo>
                <a:cubicBezTo>
                  <a:pt x="14053" y="6006"/>
                  <a:pt x="13820" y="6034"/>
                  <a:pt x="13616" y="6011"/>
                </a:cubicBezTo>
                <a:lnTo>
                  <a:pt x="8422" y="5423"/>
                </a:lnTo>
                <a:cubicBezTo>
                  <a:pt x="8218" y="5400"/>
                  <a:pt x="8119" y="5335"/>
                  <a:pt x="8201" y="5277"/>
                </a:cubicBezTo>
                <a:lnTo>
                  <a:pt x="8818" y="4844"/>
                </a:lnTo>
                <a:cubicBezTo>
                  <a:pt x="8833" y="4833"/>
                  <a:pt x="8866" y="4830"/>
                  <a:pt x="8899" y="4831"/>
                </a:cubicBezTo>
                <a:close/>
                <a:moveTo>
                  <a:pt x="10576" y="18867"/>
                </a:moveTo>
                <a:cubicBezTo>
                  <a:pt x="12209" y="18867"/>
                  <a:pt x="13529" y="19241"/>
                  <a:pt x="13529" y="19703"/>
                </a:cubicBezTo>
                <a:cubicBezTo>
                  <a:pt x="13529" y="20164"/>
                  <a:pt x="12209" y="20539"/>
                  <a:pt x="10576" y="20539"/>
                </a:cubicBezTo>
                <a:cubicBezTo>
                  <a:pt x="8944" y="20539"/>
                  <a:pt x="7618" y="20164"/>
                  <a:pt x="7618" y="19703"/>
                </a:cubicBezTo>
                <a:cubicBezTo>
                  <a:pt x="7618" y="19241"/>
                  <a:pt x="8944" y="18867"/>
                  <a:pt x="10576" y="18867"/>
                </a:cubicBezTo>
                <a:close/>
              </a:path>
            </a:pathLst>
          </a:custGeom>
          <a:gradFill>
            <a:gsLst>
              <a:gs pos="0">
                <a:srgbClr val="254E95">
                  <a:alpha val="74901"/>
                </a:srgbClr>
              </a:gs>
              <a:gs pos="100000">
                <a:srgbClr val="18274F">
                  <a:alpha val="89803"/>
                </a:srgbClr>
              </a:gs>
            </a:gsLst>
            <a:lin ang="5400000" scaled="0"/>
          </a:gradFill>
          <a:ln>
            <a:noFill/>
          </a:ln>
        </p:spPr>
        <p:txBody>
          <a:bodyPr spcFirstLastPara="1" wrap="square" lIns="35700" tIns="35700" rIns="35700" bIns="35700" anchor="ctr" anchorCtr="0">
            <a:noAutofit/>
          </a:bodyPr>
          <a:lstStyle/>
          <a:p>
            <a:pPr marL="0" marR="0" lvl="0" indent="0" algn="l" rtl="0">
              <a:spcBef>
                <a:spcPts val="0"/>
              </a:spcBef>
              <a:spcAft>
                <a:spcPts val="0"/>
              </a:spcAft>
              <a:buNone/>
            </a:pPr>
            <a:endParaRPr sz="2250">
              <a:solidFill>
                <a:schemeClr val="dk1"/>
              </a:solidFill>
              <a:latin typeface="Calibri"/>
              <a:ea typeface="Calibri"/>
              <a:cs typeface="Calibri"/>
              <a:sym typeface="Calibri"/>
            </a:endParaRPr>
          </a:p>
        </p:txBody>
      </p:sp>
      <p:sp>
        <p:nvSpPr>
          <p:cNvPr id="532" name="Google Shape;532;p53"/>
          <p:cNvSpPr txBox="1"/>
          <p:nvPr/>
        </p:nvSpPr>
        <p:spPr>
          <a:xfrm>
            <a:off x="3973169" y="1978189"/>
            <a:ext cx="1697324"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dirty="0">
                <a:solidFill>
                  <a:schemeClr val="lt1"/>
                </a:solidFill>
                <a:latin typeface="Calibri"/>
                <a:ea typeface="Calibri"/>
                <a:cs typeface="Calibri"/>
                <a:sym typeface="Calibri"/>
              </a:rPr>
              <a:t>Seminal Text</a:t>
            </a:r>
            <a:endParaRPr dirty="0"/>
          </a:p>
        </p:txBody>
      </p:sp>
      <p:sp>
        <p:nvSpPr>
          <p:cNvPr id="533" name="Google Shape;533;p53"/>
          <p:cNvSpPr txBox="1"/>
          <p:nvPr/>
        </p:nvSpPr>
        <p:spPr>
          <a:xfrm>
            <a:off x="7450786" y="1203751"/>
            <a:ext cx="2021836"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a:solidFill>
                  <a:schemeClr val="lt1"/>
                </a:solidFill>
                <a:latin typeface="Calibri"/>
                <a:ea typeface="Calibri"/>
                <a:cs typeface="Calibri"/>
                <a:sym typeface="Calibri"/>
              </a:rPr>
              <a:t>Famous Author</a:t>
            </a:r>
            <a:endParaRPr/>
          </a:p>
        </p:txBody>
      </p:sp>
      <p:sp>
        <p:nvSpPr>
          <p:cNvPr id="534" name="Google Shape;534;p53"/>
          <p:cNvSpPr txBox="1"/>
          <p:nvPr/>
        </p:nvSpPr>
        <p:spPr>
          <a:xfrm>
            <a:off x="6544493" y="4469329"/>
            <a:ext cx="2334422" cy="43858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50" b="1" dirty="0">
                <a:solidFill>
                  <a:schemeClr val="lt1"/>
                </a:solidFill>
                <a:latin typeface="Calibri"/>
                <a:ea typeface="Calibri"/>
                <a:cs typeface="Calibri"/>
                <a:sym typeface="Calibri"/>
              </a:rPr>
              <a:t>Significant Theory</a:t>
            </a:r>
            <a:endParaRPr dirty="0"/>
          </a:p>
        </p:txBody>
      </p:sp>
      <p:pic>
        <p:nvPicPr>
          <p:cNvPr id="6" name="Audio 5">
            <a:extLst>
              <a:ext uri="{FF2B5EF4-FFF2-40B4-BE49-F238E27FC236}">
                <a16:creationId xmlns:a16="http://schemas.microsoft.com/office/drawing/2014/main" id="{34B23BD7-48B3-0D40-715C-246864E7015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advTm="864">
        <p:fade/>
      </p:transition>
    </mc:Choice>
    <mc:Fallback>
      <p:transition spd="med" advTm="8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8"/>
        <p:cNvGrpSpPr/>
        <p:nvPr/>
      </p:nvGrpSpPr>
      <p:grpSpPr>
        <a:xfrm>
          <a:off x="0" y="0"/>
          <a:ext cx="0" cy="0"/>
          <a:chOff x="0" y="0"/>
          <a:chExt cx="0" cy="0"/>
        </a:xfrm>
      </p:grpSpPr>
      <p:sp>
        <p:nvSpPr>
          <p:cNvPr id="546" name="Rectangle 54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41" name="Google Shape;541;p54" descr="The Simpsons&amp;#39; “Kamp Krustier” revisits a classic episode with surprisingly  funny results - Vox"/>
          <p:cNvPicPr preferRelativeResize="0"/>
          <p:nvPr/>
        </p:nvPicPr>
        <p:blipFill rotWithShape="1">
          <a:blip r:embed="rId5"/>
          <a:srcRect t="19"/>
          <a:stretch>
            <a:fillRect/>
          </a:stretch>
        </p:blipFill>
        <p:spPr>
          <a:xfrm>
            <a:off x="20" y="1282"/>
            <a:ext cx="12191980" cy="6856718"/>
          </a:xfrm>
          <a:prstGeom prst="rect">
            <a:avLst/>
          </a:prstGeom>
          <a:noFill/>
        </p:spPr>
      </p:pic>
      <p:pic>
        <p:nvPicPr>
          <p:cNvPr id="6" name="Audio 5">
            <a:extLst>
              <a:ext uri="{FF2B5EF4-FFF2-40B4-BE49-F238E27FC236}">
                <a16:creationId xmlns:a16="http://schemas.microsoft.com/office/drawing/2014/main" id="{AC4600E2-CAD8-4986-2581-9CD4295FA9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66"/>
    </mc:Choice>
    <mc:Fallback>
      <p:transition spd="slow" advTm="5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50"/>
        <p:cNvGrpSpPr/>
        <p:nvPr/>
      </p:nvGrpSpPr>
      <p:grpSpPr>
        <a:xfrm>
          <a:off x="0" y="0"/>
          <a:ext cx="0" cy="0"/>
          <a:chOff x="0" y="0"/>
          <a:chExt cx="0" cy="0"/>
        </a:xfrm>
      </p:grpSpPr>
      <p:sp>
        <p:nvSpPr>
          <p:cNvPr id="8201" name="Rectangle 820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5. The Literature Review – Research Methods in Criminology">
            <a:extLst>
              <a:ext uri="{FF2B5EF4-FFF2-40B4-BE49-F238E27FC236}">
                <a16:creationId xmlns:a16="http://schemas.microsoft.com/office/drawing/2014/main" id="{D2187824-80F3-8037-CFEC-6F1537D6445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826983" y="643467"/>
            <a:ext cx="8538033" cy="5571066"/>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extLst>
              <a:ext uri="{FF2B5EF4-FFF2-40B4-BE49-F238E27FC236}">
                <a16:creationId xmlns:a16="http://schemas.microsoft.com/office/drawing/2014/main" id="{797873A2-3755-B40A-1646-CFBC63C8051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053"/>
    </mc:Choice>
    <mc:Fallback>
      <p:transition spd="slow" advTm="12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DB739-1BA1-42C0-D310-CFD8D0674D70}"/>
              </a:ext>
            </a:extLst>
          </p:cNvPr>
          <p:cNvSpPr>
            <a:spLocks noGrp="1"/>
          </p:cNvSpPr>
          <p:nvPr>
            <p:ph type="title"/>
          </p:nvPr>
        </p:nvSpPr>
        <p:spPr>
          <a:xfrm>
            <a:off x="942975" y="2766218"/>
            <a:ext cx="10515600" cy="1325563"/>
          </a:xfrm>
        </p:spPr>
        <p:txBody>
          <a:bodyPr>
            <a:normAutofit fontScale="90000"/>
          </a:bodyPr>
          <a:lstStyle/>
          <a:p>
            <a:r>
              <a:rPr lang="en-US" dirty="0">
                <a:cs typeface="Calibri Light"/>
              </a:rPr>
              <a:t>What sources have you been relying on? </a:t>
            </a:r>
            <a:br>
              <a:rPr lang="en-US" dirty="0">
                <a:cs typeface="Calibri Light"/>
              </a:rPr>
            </a:br>
            <a:r>
              <a:rPr lang="en-US" dirty="0">
                <a:cs typeface="Calibri Light"/>
              </a:rPr>
              <a:t>From which disciplines or areas of study? </a:t>
            </a:r>
            <a:br>
              <a:rPr lang="en-US" dirty="0">
                <a:cs typeface="Calibri Light"/>
              </a:rPr>
            </a:br>
            <a:r>
              <a:rPr lang="en-US" dirty="0">
                <a:cs typeface="Calibri Light"/>
              </a:rPr>
              <a:t>From which thinkers or schools of thought?  </a:t>
            </a:r>
            <a:br>
              <a:rPr lang="en-US" dirty="0">
                <a:cs typeface="Calibri Light"/>
              </a:rPr>
            </a:br>
            <a:r>
              <a:rPr lang="en-US" dirty="0">
                <a:cs typeface="Calibri Light"/>
              </a:rPr>
              <a:t>Where have you found this literature? </a:t>
            </a:r>
          </a:p>
        </p:txBody>
      </p:sp>
    </p:spTree>
    <p:extLst>
      <p:ext uri="{BB962C8B-B14F-4D97-AF65-F5344CB8AC3E}">
        <p14:creationId xmlns:p14="http://schemas.microsoft.com/office/powerpoint/2010/main" val="995228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24"/>
        <p:cNvGrpSpPr/>
        <p:nvPr/>
      </p:nvGrpSpPr>
      <p:grpSpPr>
        <a:xfrm>
          <a:off x="0" y="0"/>
          <a:ext cx="0" cy="0"/>
          <a:chOff x="0" y="0"/>
          <a:chExt cx="0" cy="0"/>
        </a:xfrm>
      </p:grpSpPr>
      <p:sp>
        <p:nvSpPr>
          <p:cNvPr id="632" name="Rectangle 63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5" name="Google Shape;625;p68"/>
          <p:cNvSpPr txBox="1">
            <a:spLocks noGrp="1"/>
          </p:cNvSpPr>
          <p:nvPr>
            <p:ph type="title"/>
          </p:nvPr>
        </p:nvSpPr>
        <p:spPr>
          <a:xfrm>
            <a:off x="524741" y="620392"/>
            <a:ext cx="3808268" cy="5504688"/>
          </a:xfrm>
          <a:prstGeom prst="rect">
            <a:avLst/>
          </a:prstGeom>
        </p:spPr>
        <p:txBody>
          <a:bodyPr spcFirstLastPara="1" vert="horz" lIns="91440" tIns="45720" rIns="91440" bIns="45720" rtlCol="0" anchor="ctr" anchorCtr="0">
            <a:normAutofit/>
          </a:bodyPr>
          <a:lstStyle/>
          <a:p>
            <a:pPr marL="0" lvl="0" indent="0">
              <a:spcBef>
                <a:spcPct val="0"/>
              </a:spcBef>
              <a:spcAft>
                <a:spcPts val="0"/>
              </a:spcAft>
              <a:buClr>
                <a:schemeClr val="dk1"/>
              </a:buClr>
              <a:buSzPts val="4700"/>
            </a:pPr>
            <a:r>
              <a:rPr lang="en-US" sz="6000" kern="1200">
                <a:solidFill>
                  <a:schemeClr val="bg1"/>
                </a:solidFill>
                <a:latin typeface="+mj-lt"/>
                <a:ea typeface="+mj-ea"/>
                <a:cs typeface="+mj-cs"/>
              </a:rPr>
              <a:t>Essential Questions</a:t>
            </a:r>
          </a:p>
        </p:txBody>
      </p:sp>
      <p:graphicFrame>
        <p:nvGraphicFramePr>
          <p:cNvPr id="628" name="Google Shape;626;p68">
            <a:extLst>
              <a:ext uri="{FF2B5EF4-FFF2-40B4-BE49-F238E27FC236}">
                <a16:creationId xmlns:a16="http://schemas.microsoft.com/office/drawing/2014/main" id="{9F209FA3-7ECE-FDCD-3F71-EB5B4ADC1CA8}"/>
              </a:ext>
            </a:extLst>
          </p:cNvPr>
          <p:cNvGraphicFramePr/>
          <p:nvPr>
            <p:extLst>
              <p:ext uri="{D42A27DB-BD31-4B8C-83A1-F6EECF244321}">
                <p14:modId xmlns:p14="http://schemas.microsoft.com/office/powerpoint/2010/main" val="143430954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701D626B-0580-E4E6-90D6-9094164C16B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698"/>
    </mc:Choice>
    <mc:Fallback>
      <p:transition spd="slow" advTm="42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escription: Diagram of research for literature review"/>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1466088"/>
            <a:ext cx="10905066" cy="3925823"/>
          </a:xfrm>
          <a:prstGeom prst="rect">
            <a:avLst/>
          </a:prstGeom>
          <a:noFill/>
        </p:spPr>
      </p:pic>
    </p:spTree>
    <p:extLst>
      <p:ext uri="{BB962C8B-B14F-4D97-AF65-F5344CB8AC3E}">
        <p14:creationId xmlns:p14="http://schemas.microsoft.com/office/powerpoint/2010/main" val="4092679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2">
            <a:extLst>
              <a:ext uri="{FF2B5EF4-FFF2-40B4-BE49-F238E27FC236}">
                <a16:creationId xmlns:a16="http://schemas.microsoft.com/office/drawing/2014/main" id="{724F063E-A3AB-D2BA-90EF-9239868C349A}"/>
              </a:ext>
            </a:extLst>
          </p:cNvPr>
          <p:cNvSpPr>
            <a:spLocks noGrp="1" noChangeArrowheads="1"/>
          </p:cNvSpPr>
          <p:nvPr>
            <p:ph type="title"/>
          </p:nvPr>
        </p:nvSpPr>
        <p:spPr>
          <a:xfrm>
            <a:off x="838200" y="557189"/>
            <a:ext cx="3374136" cy="5567891"/>
          </a:xfrm>
        </p:spPr>
        <p:txBody>
          <a:bodyPr vert="horz" lIns="91440" tIns="45720" rIns="91440" bIns="45720" rtlCol="0" anchor="ctr">
            <a:normAutofit/>
          </a:bodyPr>
          <a:lstStyle/>
          <a:p>
            <a:r>
              <a:rPr lang="en-US" altLang="en-US" sz="5200" kern="1200">
                <a:solidFill>
                  <a:schemeClr val="tx1"/>
                </a:solidFill>
                <a:latin typeface="+mj-lt"/>
                <a:ea typeface="+mj-ea"/>
                <a:cs typeface="+mj-cs"/>
              </a:rPr>
              <a:t>Four Analysis Tasks of a Literature Review </a:t>
            </a:r>
            <a:endParaRPr lang="en-US" sz="5200" kern="1200">
              <a:solidFill>
                <a:schemeClr val="tx1"/>
              </a:solidFill>
              <a:latin typeface="+mj-lt"/>
              <a:ea typeface="+mj-ea"/>
              <a:cs typeface="+mj-cs"/>
            </a:endParaRPr>
          </a:p>
        </p:txBody>
      </p:sp>
      <p:sp>
        <p:nvSpPr>
          <p:cNvPr id="8" name="TextBox 7">
            <a:extLst>
              <a:ext uri="{FF2B5EF4-FFF2-40B4-BE49-F238E27FC236}">
                <a16:creationId xmlns:a16="http://schemas.microsoft.com/office/drawing/2014/main" id="{91A2801D-F02C-6D49-DEC3-7AE23AD07253}"/>
              </a:ext>
            </a:extLst>
          </p:cNvPr>
          <p:cNvSpPr txBox="1"/>
          <p:nvPr/>
        </p:nvSpPr>
        <p:spPr>
          <a:xfrm>
            <a:off x="1209368" y="1713271"/>
            <a:ext cx="930623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solidFill>
                <a:srgbClr val="444444"/>
              </a:solidFill>
              <a:latin typeface="Arial"/>
              <a:cs typeface="Calibri"/>
            </a:endParaRPr>
          </a:p>
        </p:txBody>
      </p:sp>
      <p:graphicFrame>
        <p:nvGraphicFramePr>
          <p:cNvPr id="10" name="Diagram 10">
            <a:extLst>
              <a:ext uri="{FF2B5EF4-FFF2-40B4-BE49-F238E27FC236}">
                <a16:creationId xmlns:a16="http://schemas.microsoft.com/office/drawing/2014/main" id="{2480F5E2-BEF8-A27C-EC04-D1667DD24977}"/>
              </a:ext>
            </a:extLst>
          </p:cNvPr>
          <p:cNvGraphicFramePr/>
          <p:nvPr>
            <p:extLst>
              <p:ext uri="{D42A27DB-BD31-4B8C-83A1-F6EECF244321}">
                <p14:modId xmlns:p14="http://schemas.microsoft.com/office/powerpoint/2010/main" val="159235206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E6E5EEB9-4AB9-5397-1EEF-FFBA32D0B8E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25498942"/>
      </p:ext>
    </p:extLst>
  </p:cSld>
  <p:clrMapOvr>
    <a:masterClrMapping/>
  </p:clrMapOvr>
  <p:transition advTm="1256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35861" name="Rectangle 3586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63" name="Rectangle 3586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65" name="Rectangle 3586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67" name="Rectangle 3586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ix Steps to Writing a Literature Review - Literature Reviews - NU Library  at Niagara University Library">
            <a:extLst>
              <a:ext uri="{FF2B5EF4-FFF2-40B4-BE49-F238E27FC236}">
                <a16:creationId xmlns:a16="http://schemas.microsoft.com/office/drawing/2014/main" id="{7A5826BE-43F8-A085-6E67-009E137AB81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57200" y="1198462"/>
            <a:ext cx="11277600" cy="4461075"/>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extLst>
              <a:ext uri="{FF2B5EF4-FFF2-40B4-BE49-F238E27FC236}">
                <a16:creationId xmlns:a16="http://schemas.microsoft.com/office/drawing/2014/main" id="{B8956D1E-ABAE-2B92-41A9-0C76E7F3ED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82200713"/>
      </p:ext>
    </p:extLst>
  </p:cSld>
  <p:clrMapOvr>
    <a:masterClrMapping/>
  </p:clrMapOvr>
  <p:transition advTm="3896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7897" name="Rectangle 37896">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a:extLst>
              <a:ext uri="{FF2B5EF4-FFF2-40B4-BE49-F238E27FC236}">
                <a16:creationId xmlns:a16="http://schemas.microsoft.com/office/drawing/2014/main" id="{BCD71E01-4BA5-1545-74CE-6CB75843EA16}"/>
              </a:ext>
            </a:extLst>
          </p:cNvPr>
          <p:cNvSpPr>
            <a:spLocks noGrp="1" noChangeArrowheads="1"/>
          </p:cNvSpPr>
          <p:nvPr>
            <p:ph type="title"/>
          </p:nvPr>
        </p:nvSpPr>
        <p:spPr>
          <a:xfrm>
            <a:off x="524741" y="620392"/>
            <a:ext cx="3808268" cy="5504688"/>
          </a:xfrm>
        </p:spPr>
        <p:txBody>
          <a:bodyPr vert="horz" lIns="91440" tIns="45720" rIns="91440" bIns="45720" rtlCol="0" anchor="ctr">
            <a:normAutofit/>
          </a:bodyPr>
          <a:lstStyle/>
          <a:p>
            <a:r>
              <a:rPr lang="en-US" altLang="en-US" sz="6000" kern="1200">
                <a:solidFill>
                  <a:schemeClr val="bg1"/>
                </a:solidFill>
                <a:latin typeface="+mj-lt"/>
                <a:ea typeface="+mj-ea"/>
                <a:cs typeface="+mj-cs"/>
              </a:rPr>
              <a:t>Sample Language for </a:t>
            </a:r>
            <a:br>
              <a:rPr lang="en-US" altLang="en-US" sz="6000" kern="1200">
                <a:solidFill>
                  <a:schemeClr val="bg1"/>
                </a:solidFill>
                <a:latin typeface="+mj-lt"/>
                <a:ea typeface="+mj-ea"/>
                <a:cs typeface="+mj-cs"/>
              </a:rPr>
            </a:br>
            <a:r>
              <a:rPr lang="en-US" altLang="en-US" sz="6000" kern="1200">
                <a:solidFill>
                  <a:schemeClr val="bg1"/>
                </a:solidFill>
                <a:latin typeface="+mj-lt"/>
                <a:ea typeface="+mj-ea"/>
                <a:cs typeface="+mj-cs"/>
              </a:rPr>
              <a:t>Summary and Synthesis</a:t>
            </a:r>
          </a:p>
        </p:txBody>
      </p:sp>
      <p:graphicFrame>
        <p:nvGraphicFramePr>
          <p:cNvPr id="37893" name="Rectangle 3">
            <a:extLst>
              <a:ext uri="{FF2B5EF4-FFF2-40B4-BE49-F238E27FC236}">
                <a16:creationId xmlns:a16="http://schemas.microsoft.com/office/drawing/2014/main" id="{1F16C842-0CCC-0E91-4518-8621FD585700}"/>
              </a:ext>
            </a:extLst>
          </p:cNvPr>
          <p:cNvGraphicFramePr/>
          <p:nvPr>
            <p:extLst>
              <p:ext uri="{D42A27DB-BD31-4B8C-83A1-F6EECF244321}">
                <p14:modId xmlns:p14="http://schemas.microsoft.com/office/powerpoint/2010/main" val="411306893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extLst>
              <a:ext uri="{FF2B5EF4-FFF2-40B4-BE49-F238E27FC236}">
                <a16:creationId xmlns:a16="http://schemas.microsoft.com/office/drawing/2014/main" id="{2C963623-E238-4B52-E810-E7B1E71038A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84028630"/>
      </p:ext>
    </p:extLst>
  </p:cSld>
  <p:clrMapOvr>
    <a:masterClrMapping/>
  </p:clrMapOvr>
  <p:transition advTm="4538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0251" name="Rectangle 1025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6" name="Picture 6" descr="How I'm Trying to Make Comparison Positive – Work Over Easy">
            <a:extLst>
              <a:ext uri="{FF2B5EF4-FFF2-40B4-BE49-F238E27FC236}">
                <a16:creationId xmlns:a16="http://schemas.microsoft.com/office/drawing/2014/main" id="{ACC81F12-E2B3-1010-76F7-DE154BE4B5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2636" b="12378"/>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D867DCAE-2624-71BA-2B15-751C108225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7458709"/>
      </p:ext>
    </p:extLst>
  </p:cSld>
  <p:clrMapOvr>
    <a:masterClrMapping/>
  </p:clrMapOvr>
  <p:transition advTm="1078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hand holding a chalk piece&#10;&#10;Description automatically generated">
            <a:extLst>
              <a:ext uri="{FF2B5EF4-FFF2-40B4-BE49-F238E27FC236}">
                <a16:creationId xmlns:a16="http://schemas.microsoft.com/office/drawing/2014/main" id="{1188EB85-A13A-4A38-7D18-AD0ED71FCFB6}"/>
              </a:ext>
            </a:extLst>
          </p:cNvPr>
          <p:cNvPicPr>
            <a:picLocks noGrp="1" noChangeAspect="1"/>
          </p:cNvPicPr>
          <p:nvPr>
            <p:ph sz="quarter" idx="2"/>
          </p:nvPr>
        </p:nvPicPr>
        <p:blipFill>
          <a:blip r:embed="rId5"/>
          <a:stretch>
            <a:fillRect/>
          </a:stretch>
        </p:blipFill>
        <p:spPr>
          <a:xfrm>
            <a:off x="-61913" y="361951"/>
            <a:ext cx="12255501" cy="6132513"/>
          </a:xfrm>
        </p:spPr>
      </p:pic>
      <p:pic>
        <p:nvPicPr>
          <p:cNvPr id="5" name="Audio 4">
            <a:extLst>
              <a:ext uri="{FF2B5EF4-FFF2-40B4-BE49-F238E27FC236}">
                <a16:creationId xmlns:a16="http://schemas.microsoft.com/office/drawing/2014/main" id="{25C18FA9-256E-EBE7-6199-DB16E31C14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43881756"/>
      </p:ext>
    </p:extLst>
  </p:cSld>
  <p:clrMapOvr>
    <a:masterClrMapping/>
  </p:clrMapOvr>
  <mc:AlternateContent xmlns:mc="http://schemas.openxmlformats.org/markup-compatibility/2006">
    <mc:Choice xmlns:p14="http://schemas.microsoft.com/office/powerpoint/2010/main" Requires="p14">
      <p:transition spd="slow" p14:dur="2000" advTm="200586"/>
    </mc:Choice>
    <mc:Fallback>
      <p:transition spd="slow" advTm="200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4523" y="57867"/>
            <a:ext cx="6505575" cy="1325563"/>
          </a:xfrm>
        </p:spPr>
        <p:txBody>
          <a:bodyPr>
            <a:normAutofit/>
          </a:bodyPr>
          <a:lstStyle/>
          <a:p>
            <a:r>
              <a:rPr lang="en-GB"/>
              <a:t>Example structure </a:t>
            </a:r>
          </a:p>
        </p:txBody>
      </p:sp>
      <p:sp>
        <p:nvSpPr>
          <p:cNvPr id="3" name="Content Placeholder 2"/>
          <p:cNvSpPr>
            <a:spLocks noGrp="1"/>
          </p:cNvSpPr>
          <p:nvPr>
            <p:ph idx="1"/>
          </p:nvPr>
        </p:nvSpPr>
        <p:spPr>
          <a:xfrm>
            <a:off x="11238" y="1074744"/>
            <a:ext cx="7725827" cy="5432886"/>
          </a:xfrm>
        </p:spPr>
        <p:txBody>
          <a:bodyPr vert="horz" lIns="91440" tIns="45720" rIns="91440" bIns="45720" rtlCol="0" anchor="t">
            <a:noAutofit/>
          </a:bodyPr>
          <a:lstStyle/>
          <a:p>
            <a:pPr marL="0" indent="0">
              <a:buNone/>
            </a:pPr>
            <a:r>
              <a:rPr lang="en-GB" sz="1600" b="1" u="sng"/>
              <a:t>Introduction</a:t>
            </a:r>
            <a:endParaRPr lang="en-GB" sz="1600" b="1">
              <a:cs typeface="Calibri"/>
            </a:endParaRPr>
          </a:p>
          <a:p>
            <a:r>
              <a:rPr lang="en-GB" sz="1600"/>
              <a:t>Thesis statement: Purpose of the review and concise overview of the research problem</a:t>
            </a:r>
            <a:endParaRPr lang="en-GB" sz="1600">
              <a:cs typeface="Calibri"/>
            </a:endParaRPr>
          </a:p>
          <a:p>
            <a:r>
              <a:rPr lang="en-GB" sz="1600">
                <a:ea typeface="+mn-lt"/>
                <a:cs typeface="+mn-lt"/>
              </a:rPr>
              <a:t>Indicate scope of the literature review.</a:t>
            </a:r>
          </a:p>
          <a:p>
            <a:r>
              <a:rPr lang="en-GB" sz="1600">
                <a:ea typeface="+mn-lt"/>
                <a:cs typeface="+mn-lt"/>
              </a:rPr>
              <a:t>Provide some background to the topic.</a:t>
            </a:r>
            <a:endParaRPr lang="en-GB"/>
          </a:p>
          <a:p>
            <a:r>
              <a:rPr lang="en-GB" sz="1600">
                <a:ea typeface="+mn-lt"/>
                <a:cs typeface="+mn-lt"/>
              </a:rPr>
              <a:t>Demonstrate the importance or need for research.</a:t>
            </a:r>
            <a:endParaRPr lang="en-GB"/>
          </a:p>
          <a:p>
            <a:r>
              <a:rPr lang="en-GB" sz="1600">
                <a:ea typeface="+mn-lt"/>
                <a:cs typeface="+mn-lt"/>
              </a:rPr>
              <a:t>Make a claim.</a:t>
            </a:r>
            <a:endParaRPr lang="en-GB">
              <a:cs typeface="Calibri" panose="020F0502020204030204"/>
            </a:endParaRPr>
          </a:p>
          <a:p>
            <a:r>
              <a:rPr lang="en-GB" sz="1600">
                <a:ea typeface="+mn-lt"/>
                <a:cs typeface="+mn-lt"/>
              </a:rPr>
              <a:t>Offer an overview/map of the ensuing discussion.</a:t>
            </a:r>
            <a:endParaRPr lang="en-GB"/>
          </a:p>
          <a:p>
            <a:endParaRPr lang="en-GB" sz="1600">
              <a:cs typeface="Calibri"/>
            </a:endParaRPr>
          </a:p>
          <a:p>
            <a:pPr marL="0" lvl="0" indent="0">
              <a:buNone/>
            </a:pPr>
            <a:r>
              <a:rPr lang="en-GB" sz="1600" b="1" u="sng"/>
              <a:t>Body</a:t>
            </a:r>
            <a:endParaRPr lang="en-GB" sz="1600" b="1">
              <a:cs typeface="Calibri"/>
            </a:endParaRPr>
          </a:p>
          <a:p>
            <a:pPr lvl="0"/>
            <a:r>
              <a:rPr lang="en-GB" sz="1600"/>
              <a:t>Summarisation and Synthesis (discusses and presents findings from the literature)</a:t>
            </a:r>
            <a:endParaRPr lang="en-GB" sz="1600">
              <a:cs typeface="Calibri"/>
            </a:endParaRPr>
          </a:p>
          <a:p>
            <a:r>
              <a:rPr lang="en-GB" sz="1600"/>
              <a:t>Ensure continuity by summarising each theme/section and present how it relates to following section. </a:t>
            </a:r>
            <a:endParaRPr lang="en-GB" sz="1600">
              <a:cs typeface="Calibri"/>
            </a:endParaRPr>
          </a:p>
          <a:p>
            <a:pPr marL="0" indent="0">
              <a:buNone/>
            </a:pPr>
            <a:r>
              <a:rPr lang="en-GB" sz="1600" b="1" u="sng"/>
              <a:t>Conclusion</a:t>
            </a:r>
            <a:endParaRPr lang="en-GB" sz="1600" b="1">
              <a:cs typeface="Calibri"/>
            </a:endParaRPr>
          </a:p>
          <a:p>
            <a:pPr lvl="0"/>
            <a:r>
              <a:rPr lang="en-GB" sz="1600"/>
              <a:t>Concise summary of the findings</a:t>
            </a:r>
            <a:endParaRPr lang="en-GB" sz="1600">
              <a:cs typeface="Calibri"/>
            </a:endParaRPr>
          </a:p>
          <a:p>
            <a:pPr lvl="0"/>
            <a:r>
              <a:rPr lang="en-GB" sz="1600"/>
              <a:t>Presents a rationale for conducting future research</a:t>
            </a:r>
            <a:endParaRPr lang="en-GB" sz="1600">
              <a:cs typeface="Calibri"/>
            </a:endParaRPr>
          </a:p>
          <a:p>
            <a:pPr lvl="0"/>
            <a:r>
              <a:rPr lang="en-GB" sz="1600"/>
              <a:t>Identified gaps in the literature should lead logically onto the purpose of the proposed study (Cronin, Ryan and Coughlan, 2008)</a:t>
            </a:r>
            <a:endParaRPr lang="en-GB" sz="1600">
              <a:cs typeface="Calibri"/>
            </a:endParaRPr>
          </a:p>
          <a:p>
            <a:endParaRPr lang="en-GB" sz="1600">
              <a:cs typeface="Calibri"/>
            </a:endParaRPr>
          </a:p>
        </p:txBody>
      </p:sp>
      <p:pic>
        <p:nvPicPr>
          <p:cNvPr id="5" name="Picture 4" descr="Colourful paper stripes">
            <a:extLst>
              <a:ext uri="{FF2B5EF4-FFF2-40B4-BE49-F238E27FC236}">
                <a16:creationId xmlns:a16="http://schemas.microsoft.com/office/drawing/2014/main" id="{F34A6CBF-2D8E-564B-3A0B-364656151DBE}"/>
              </a:ext>
            </a:extLst>
          </p:cNvPr>
          <p:cNvPicPr>
            <a:picLocks noChangeAspect="1"/>
          </p:cNvPicPr>
          <p:nvPr/>
        </p:nvPicPr>
        <p:blipFill rotWithShape="1">
          <a:blip r:embed="rId4"/>
          <a:srcRect l="22393" r="43054" b="-4"/>
          <a:stretch/>
        </p:blipFill>
        <p:spPr>
          <a:xfrm>
            <a:off x="7737635" y="-1"/>
            <a:ext cx="3555205" cy="6858001"/>
          </a:xfrm>
          <a:prstGeom prst="rect">
            <a:avLst/>
          </a:prstGeom>
        </p:spPr>
      </p:pic>
      <p:sp>
        <p:nvSpPr>
          <p:cNvPr id="9" name="Rectangle 8">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Audio 6">
            <a:extLst>
              <a:ext uri="{FF2B5EF4-FFF2-40B4-BE49-F238E27FC236}">
                <a16:creationId xmlns:a16="http://schemas.microsoft.com/office/drawing/2014/main" id="{93C1FBEE-CDCF-CCC5-3776-27DA0590C4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16775526"/>
      </p:ext>
    </p:extLst>
  </p:cSld>
  <p:clrMapOvr>
    <a:masterClrMapping/>
  </p:clrMapOvr>
  <mc:AlternateContent xmlns:mc="http://schemas.openxmlformats.org/markup-compatibility/2006">
    <mc:Choice xmlns:p14="http://schemas.microsoft.com/office/powerpoint/2010/main" Requires="p14">
      <p:transition spd="slow" p14:dur="2000" advTm="139541"/>
    </mc:Choice>
    <mc:Fallback>
      <p:transition spd="slow" advTm="139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6F3E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Google's AI Search Could Mean Radical Changes for Your Internet Experience  - CNET">
            <a:extLst>
              <a:ext uri="{FF2B5EF4-FFF2-40B4-BE49-F238E27FC236}">
                <a16:creationId xmlns:a16="http://schemas.microsoft.com/office/drawing/2014/main" id="{021C94EE-4126-37A2-B626-0EEE2BAD4B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52DFDFDA-9B17-8512-AE82-315BAF4164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59742315"/>
      </p:ext>
    </p:extLst>
  </p:cSld>
  <p:clrMapOvr>
    <a:masterClrMapping/>
  </p:clrMapOvr>
  <mc:AlternateContent xmlns:mc="http://schemas.openxmlformats.org/markup-compatibility/2006">
    <mc:Choice xmlns:p14="http://schemas.microsoft.com/office/powerpoint/2010/main" Requires="p14">
      <p:transition spd="slow" p14:dur="2000" advTm="86762"/>
    </mc:Choice>
    <mc:Fallback>
      <p:transition spd="slow" advTm="86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03DF-3D99-6179-4BC6-1F283D5866C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216098A-9C27-7CE2-DD0A-BF471179B0E3}"/>
              </a:ext>
            </a:extLst>
          </p:cNvPr>
          <p:cNvSpPr>
            <a:spLocks noGrp="1"/>
          </p:cNvSpPr>
          <p:nvPr>
            <p:ph idx="1"/>
          </p:nvPr>
        </p:nvSpPr>
        <p:spPr/>
        <p:txBody>
          <a:bodyPr/>
          <a:lstStyle/>
          <a:p>
            <a:endParaRPr lang="en-US"/>
          </a:p>
        </p:txBody>
      </p:sp>
      <p:pic>
        <p:nvPicPr>
          <p:cNvPr id="4098" name="Picture 2" descr="Parts of a Literature Review: Structure, Format, &amp; Writing Tips">
            <a:extLst>
              <a:ext uri="{FF2B5EF4-FFF2-40B4-BE49-F238E27FC236}">
                <a16:creationId xmlns:a16="http://schemas.microsoft.com/office/drawing/2014/main" id="{906C870C-92C7-254C-3291-1E7500F835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81000"/>
            <a:ext cx="121920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extLst>
              <a:ext uri="{FF2B5EF4-FFF2-40B4-BE49-F238E27FC236}">
                <a16:creationId xmlns:a16="http://schemas.microsoft.com/office/drawing/2014/main" id="{A2986029-EFBC-7A92-0BF1-38581CADC8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12160928"/>
      </p:ext>
    </p:extLst>
  </p:cSld>
  <p:clrMapOvr>
    <a:masterClrMapping/>
  </p:clrMapOvr>
  <mc:AlternateContent xmlns:mc="http://schemas.openxmlformats.org/markup-compatibility/2006">
    <mc:Choice xmlns:p14="http://schemas.microsoft.com/office/powerpoint/2010/main" Requires="p14">
      <p:transition spd="slow" p14:dur="2000" advTm="58592"/>
    </mc:Choice>
    <mc:Fallback>
      <p:transition spd="slow" advTm="58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51884E1A-22FF-117C-B868-57DA1434B374}"/>
              </a:ext>
            </a:extLst>
          </p:cNvPr>
          <p:cNvSpPr>
            <a:spLocks noGrp="1" noChangeArrowheads="1"/>
          </p:cNvSpPr>
          <p:nvPr>
            <p:ph type="title"/>
          </p:nvPr>
        </p:nvSpPr>
        <p:spPr/>
        <p:txBody>
          <a:bodyPr/>
          <a:lstStyle/>
          <a:p>
            <a:pPr eaLnBrk="1" hangingPunct="1"/>
            <a:r>
              <a:rPr lang="en-US" altLang="en-US" sz="4000"/>
              <a:t>Chronological: Typical Language</a:t>
            </a:r>
            <a:r>
              <a:rPr lang="en-US" altLang="en-US" sz="3800"/>
              <a:t> </a:t>
            </a:r>
          </a:p>
        </p:txBody>
      </p:sp>
      <p:graphicFrame>
        <p:nvGraphicFramePr>
          <p:cNvPr id="87045" name="Rectangle 3">
            <a:extLst>
              <a:ext uri="{FF2B5EF4-FFF2-40B4-BE49-F238E27FC236}">
                <a16:creationId xmlns:a16="http://schemas.microsoft.com/office/drawing/2014/main" id="{EB79960C-FA3A-A14F-724B-013745EDB42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DA044024-A6FA-0CEE-0BEE-68F1AAD073F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19681693"/>
      </p:ext>
    </p:extLst>
  </p:cSld>
  <p:clrMapOvr>
    <a:masterClrMapping/>
  </p:clrMapOvr>
  <p:transition advTm="11847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68"/>
        <p:cNvGrpSpPr/>
        <p:nvPr/>
      </p:nvGrpSpPr>
      <p:grpSpPr>
        <a:xfrm>
          <a:off x="0" y="0"/>
          <a:ext cx="0" cy="0"/>
          <a:chOff x="0" y="0"/>
          <a:chExt cx="0" cy="0"/>
        </a:xfrm>
      </p:grpSpPr>
      <p:sp useBgFill="1">
        <p:nvSpPr>
          <p:cNvPr id="676" name="Rectangle 67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9" name="Google Shape;669;p75"/>
          <p:cNvSpPr txBox="1">
            <a:spLocks noGrp="1"/>
          </p:cNvSpPr>
          <p:nvPr>
            <p:ph type="title"/>
          </p:nvPr>
        </p:nvSpPr>
        <p:spPr>
          <a:xfrm>
            <a:off x="635000" y="640823"/>
            <a:ext cx="3418659" cy="5583148"/>
          </a:xfrm>
          <a:prstGeom prst="rect">
            <a:avLst/>
          </a:prstGeom>
        </p:spPr>
        <p:txBody>
          <a:bodyPr spcFirstLastPara="1" vert="horz" lIns="91440" tIns="45720" rIns="91440" bIns="45720" rtlCol="0" anchor="ctr" anchorCtr="0">
            <a:normAutofit/>
          </a:bodyPr>
          <a:lstStyle/>
          <a:p>
            <a:pPr marL="0" lvl="0" indent="0">
              <a:spcBef>
                <a:spcPct val="0"/>
              </a:spcBef>
              <a:spcAft>
                <a:spcPts val="0"/>
              </a:spcAft>
              <a:buClr>
                <a:schemeClr val="dk1"/>
              </a:buClr>
              <a:buSzPts val="4700"/>
            </a:pPr>
            <a:r>
              <a:rPr lang="en-US" sz="5400" kern="1200" dirty="0">
                <a:solidFill>
                  <a:schemeClr val="tx1"/>
                </a:solidFill>
                <a:latin typeface="+mj-lt"/>
                <a:ea typeface="+mj-ea"/>
                <a:cs typeface="+mj-cs"/>
              </a:rPr>
              <a:t>Thematic Style </a:t>
            </a:r>
            <a:br>
              <a:rPr lang="en-US" sz="5400" kern="1200" dirty="0">
                <a:solidFill>
                  <a:schemeClr val="tx1"/>
                </a:solidFill>
                <a:latin typeface="+mj-lt"/>
                <a:ea typeface="+mj-ea"/>
                <a:cs typeface="+mj-cs"/>
              </a:rPr>
            </a:br>
            <a:r>
              <a:rPr lang="en-US" sz="3600" kern="1200" dirty="0">
                <a:solidFill>
                  <a:schemeClr val="tx1"/>
                </a:solidFill>
                <a:latin typeface="+mj-lt"/>
                <a:ea typeface="+mj-ea"/>
                <a:cs typeface="+mj-cs"/>
              </a:rPr>
              <a:t>(McLeod 2010)</a:t>
            </a:r>
            <a:endParaRPr lang="en-US" sz="5400" kern="1200" dirty="0">
              <a:solidFill>
                <a:schemeClr val="tx1"/>
              </a:solidFill>
              <a:latin typeface="+mj-lt"/>
              <a:ea typeface="+mj-ea"/>
              <a:cs typeface="+mj-cs"/>
            </a:endParaRPr>
          </a:p>
        </p:txBody>
      </p:sp>
      <p:sp>
        <p:nvSpPr>
          <p:cNvPr id="67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72" name="Google Shape;670;p75">
            <a:extLst>
              <a:ext uri="{FF2B5EF4-FFF2-40B4-BE49-F238E27FC236}">
                <a16:creationId xmlns:a16="http://schemas.microsoft.com/office/drawing/2014/main" id="{5E7EFDE1-846D-30DF-CA8A-EB2F82CFB078}"/>
              </a:ext>
            </a:extLst>
          </p:cNvPr>
          <p:cNvGraphicFramePr/>
          <p:nvPr>
            <p:extLst>
              <p:ext uri="{D42A27DB-BD31-4B8C-83A1-F6EECF244321}">
                <p14:modId xmlns:p14="http://schemas.microsoft.com/office/powerpoint/2010/main" val="278951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extLst>
              <a:ext uri="{FF2B5EF4-FFF2-40B4-BE49-F238E27FC236}">
                <a16:creationId xmlns:a16="http://schemas.microsoft.com/office/drawing/2014/main" id="{166CCBFE-1B60-BE7D-01DF-42D69D9B4D2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235"/>
    </mc:Choice>
    <mc:Fallback>
      <p:transition spd="slow" advTm="12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E879D-3901-7F51-5AA0-1E837CBC56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6AE3C5-25A3-D095-E683-48DE3475E7CD}"/>
              </a:ext>
            </a:extLst>
          </p:cNvPr>
          <p:cNvSpPr>
            <a:spLocks noGrp="1"/>
          </p:cNvSpPr>
          <p:nvPr>
            <p:ph type="title"/>
          </p:nvPr>
        </p:nvSpPr>
        <p:spPr>
          <a:xfrm>
            <a:off x="0" y="107156"/>
            <a:ext cx="10989469" cy="1821656"/>
          </a:xfrm>
        </p:spPr>
        <p:txBody>
          <a:bodyPr/>
          <a:lstStyle/>
          <a:p>
            <a:pPr algn="ctr">
              <a:spcBef>
                <a:spcPts val="3515"/>
              </a:spcBef>
            </a:pPr>
            <a:r>
              <a:rPr lang="en-US" sz="4800" b="1" dirty="0">
                <a:latin typeface="Calibri"/>
                <a:ea typeface="Calibri"/>
                <a:cs typeface="Calibri"/>
              </a:rPr>
              <a:t>Exploring Therapists’ Experiences Of Interpreter-mediated Psychotherapy</a:t>
            </a:r>
            <a:endParaRPr lang="en-US" dirty="0"/>
          </a:p>
        </p:txBody>
      </p:sp>
      <p:sp>
        <p:nvSpPr>
          <p:cNvPr id="3" name="Text Placeholder 2">
            <a:extLst>
              <a:ext uri="{FF2B5EF4-FFF2-40B4-BE49-F238E27FC236}">
                <a16:creationId xmlns:a16="http://schemas.microsoft.com/office/drawing/2014/main" id="{F4D31A52-7F0A-F751-8767-2BC56DAE737A}"/>
              </a:ext>
            </a:extLst>
          </p:cNvPr>
          <p:cNvSpPr>
            <a:spLocks noGrp="1"/>
          </p:cNvSpPr>
          <p:nvPr>
            <p:ph type="body" idx="1"/>
          </p:nvPr>
        </p:nvSpPr>
        <p:spPr>
          <a:xfrm>
            <a:off x="444685" y="3101546"/>
            <a:ext cx="11228505" cy="2934922"/>
          </a:xfrm>
        </p:spPr>
        <p:txBody>
          <a:bodyPr vert="horz" lIns="91440" tIns="45720" rIns="91440" bIns="45720" rtlCol="0" anchor="ctr">
            <a:noAutofit/>
          </a:bodyPr>
          <a:lstStyle/>
          <a:p>
            <a:pPr marL="383540" indent="-383540">
              <a:spcBef>
                <a:spcPts val="3515"/>
              </a:spcBef>
              <a:buFont typeface="Arial" panose="020B0604020202020204" pitchFamily="34" charset="0"/>
              <a:buChar char="•"/>
            </a:pPr>
            <a:r>
              <a:rPr lang="en-US" sz="2800" dirty="0">
                <a:latin typeface="Calibri"/>
                <a:ea typeface="Calibri"/>
                <a:cs typeface="Calibri"/>
              </a:rPr>
              <a:t>The perceived impact of interpreters on the establishment and maintenance of the therapeutic alliance  </a:t>
            </a:r>
          </a:p>
          <a:p>
            <a:pPr marL="383540" indent="-383540">
              <a:spcBef>
                <a:spcPts val="3515"/>
              </a:spcBef>
              <a:buFont typeface="Arial" panose="020B0604020202020204" pitchFamily="34" charset="0"/>
              <a:buChar char="•"/>
            </a:pPr>
            <a:r>
              <a:rPr lang="en-US" sz="2800" dirty="0">
                <a:latin typeface="Calibri"/>
                <a:ea typeface="Calibri"/>
                <a:cs typeface="Calibri"/>
              </a:rPr>
              <a:t>Strategies and challenges encountered in managing (or not managing) the impact of interpreters  </a:t>
            </a:r>
          </a:p>
          <a:p>
            <a:pPr marL="383540" indent="-383540">
              <a:spcBef>
                <a:spcPts val="3515"/>
              </a:spcBef>
              <a:buFont typeface="Arial" panose="020B0604020202020204" pitchFamily="34" charset="0"/>
              <a:buChar char="•"/>
            </a:pPr>
            <a:r>
              <a:rPr lang="en-US" sz="2800" dirty="0">
                <a:latin typeface="Calibri"/>
                <a:ea typeface="Calibri"/>
                <a:cs typeface="Calibri"/>
              </a:rPr>
              <a:t>Whether existing guidelines for working with interpreters within a psychotherapy setting felt applicable and relevant to their experiences  </a:t>
            </a:r>
          </a:p>
          <a:p>
            <a:pPr marL="383540" indent="-383540">
              <a:spcBef>
                <a:spcPts val="3515"/>
              </a:spcBef>
              <a:buFont typeface="Arial" panose="020B0604020202020204" pitchFamily="34" charset="0"/>
              <a:buChar char="•"/>
            </a:pPr>
            <a:r>
              <a:rPr lang="en-US" sz="2800" dirty="0">
                <a:latin typeface="Calibri"/>
                <a:ea typeface="Calibri"/>
                <a:cs typeface="Calibri"/>
              </a:rPr>
              <a:t>Whether any training and support around working with interpreters felt sufficient  </a:t>
            </a:r>
          </a:p>
          <a:p>
            <a:pPr marL="383540" indent="-383540">
              <a:spcBef>
                <a:spcPts val="3515"/>
              </a:spcBef>
              <a:buFont typeface="Arial" panose="020B0604020202020204" pitchFamily="34" charset="0"/>
              <a:buChar char="•"/>
            </a:pPr>
            <a:endParaRPr lang="en-US" sz="2800" dirty="0">
              <a:ea typeface="Calibri"/>
              <a:cs typeface="Calibri"/>
            </a:endParaRPr>
          </a:p>
        </p:txBody>
      </p:sp>
      <p:pic>
        <p:nvPicPr>
          <p:cNvPr id="9" name="Audio 8">
            <a:extLst>
              <a:ext uri="{FF2B5EF4-FFF2-40B4-BE49-F238E27FC236}">
                <a16:creationId xmlns:a16="http://schemas.microsoft.com/office/drawing/2014/main" id="{8DAE11E8-A40B-8B2D-92D1-92E205E0E4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22374866"/>
      </p:ext>
    </p:extLst>
  </p:cSld>
  <p:clrMapOvr>
    <a:masterClrMapping/>
  </p:clrMapOvr>
  <p:transition spd="med" advTm="689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90" fill="hold"/>
                                        <p:tgtEl>
                                          <p:spTgt spid="9"/>
                                        </p:tgtEl>
                                      </p:cBhvr>
                                    </p:cmd>
                                  </p:childTnLst>
                                </p:cTn>
                              </p:par>
                            </p:childTnLst>
                          </p:cTn>
                        </p:par>
                        <p:par>
                          <p:cTn id="7" fill="hold">
                            <p:stCondLst>
                              <p:cond delay="6890"/>
                            </p:stCondLst>
                            <p:childTnLst>
                              <p:par>
                                <p:cTn id="8" presetID="1" presetClass="mediacall" presetSubtype="0" fill="hold" nodeType="afterEffect">
                                  <p:stCondLst>
                                    <p:cond delay="0"/>
                                  </p:stCondLst>
                                  <p:childTnLst>
                                    <p:cmd type="call" cmd="playFrom(0.0)">
                                      <p:cBhvr>
                                        <p:cTn id="9" dur="689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9"/>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9D5855-DD46-C4A7-295C-EBDB75ADFC1C}"/>
              </a:ext>
            </a:extLst>
          </p:cNvPr>
          <p:cNvPicPr>
            <a:picLocks noChangeAspect="1"/>
          </p:cNvPicPr>
          <p:nvPr/>
        </p:nvPicPr>
        <p:blipFill>
          <a:blip r:embed="rId5"/>
          <a:stretch>
            <a:fillRect/>
          </a:stretch>
        </p:blipFill>
        <p:spPr>
          <a:xfrm>
            <a:off x="966390" y="-6081"/>
            <a:ext cx="10259219" cy="6864081"/>
          </a:xfrm>
          <a:prstGeom prst="rect">
            <a:avLst/>
          </a:prstGeom>
        </p:spPr>
      </p:pic>
      <p:pic>
        <p:nvPicPr>
          <p:cNvPr id="15" name="Audio 14">
            <a:extLst>
              <a:ext uri="{FF2B5EF4-FFF2-40B4-BE49-F238E27FC236}">
                <a16:creationId xmlns:a16="http://schemas.microsoft.com/office/drawing/2014/main" id="{F54AA062-A6C1-9487-13AE-D7AA57B7A0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95576091"/>
      </p:ext>
    </p:extLst>
  </p:cSld>
  <p:clrMapOvr>
    <a:masterClrMapping/>
  </p:clrMapOvr>
  <p:transition spd="med" advTm="4629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78BDFA-7F3E-89DB-CF07-D71AEF4380D5}"/>
              </a:ext>
            </a:extLst>
          </p:cNvPr>
          <p:cNvSpPr txBox="1"/>
          <p:nvPr/>
        </p:nvSpPr>
        <p:spPr>
          <a:xfrm>
            <a:off x="0" y="685800"/>
            <a:ext cx="12191999" cy="4832092"/>
          </a:xfrm>
          <a:prstGeom prst="rect">
            <a:avLst/>
          </a:prstGeom>
          <a:noFill/>
        </p:spPr>
        <p:txBody>
          <a:bodyPr wrap="square">
            <a:spAutoFit/>
          </a:bodyPr>
          <a:lstStyle/>
          <a:p>
            <a:r>
              <a:rPr lang="en-US" sz="4400" dirty="0">
                <a:latin typeface="+mn-lt"/>
              </a:rPr>
              <a:t>Current State of the Literature </a:t>
            </a:r>
            <a:r>
              <a:rPr lang="en-US" sz="4400" b="1" dirty="0">
                <a:latin typeface="+mn-lt"/>
              </a:rPr>
              <a:t>(Aim 2, 3, 4)</a:t>
            </a:r>
            <a:br>
              <a:rPr lang="en-US" sz="4400" dirty="0">
                <a:latin typeface="+mn-lt"/>
              </a:rPr>
            </a:br>
            <a:r>
              <a:rPr lang="en-GB" sz="4400" dirty="0">
                <a:latin typeface="+mn-lt"/>
              </a:rPr>
              <a:t>Effectiveness of IMT  </a:t>
            </a:r>
            <a:r>
              <a:rPr lang="en-GB" sz="4400" b="1" dirty="0">
                <a:latin typeface="+mn-lt"/>
              </a:rPr>
              <a:t>(Aim 2, 3, 4)</a:t>
            </a:r>
            <a:br>
              <a:rPr lang="en-GB" sz="4400" dirty="0">
                <a:latin typeface="+mn-lt"/>
              </a:rPr>
            </a:br>
            <a:r>
              <a:rPr lang="en-GB" sz="4400" dirty="0">
                <a:latin typeface="+mn-lt"/>
              </a:rPr>
              <a:t>The role of the interpreter  </a:t>
            </a:r>
            <a:r>
              <a:rPr lang="en-GB" sz="4400" b="1" dirty="0">
                <a:latin typeface="+mn-lt"/>
              </a:rPr>
              <a:t>(Aim 1, 2)</a:t>
            </a:r>
            <a:br>
              <a:rPr lang="en-GB" sz="4400" b="1" dirty="0">
                <a:latin typeface="+mn-lt"/>
              </a:rPr>
            </a:br>
            <a:r>
              <a:rPr lang="en-GB" sz="4400" dirty="0">
                <a:latin typeface="+mn-lt"/>
              </a:rPr>
              <a:t>Relational Dynamics in IMT  </a:t>
            </a:r>
            <a:r>
              <a:rPr lang="en-GB" sz="4400" b="1" dirty="0">
                <a:latin typeface="+mn-lt"/>
              </a:rPr>
              <a:t>(Aim 1)</a:t>
            </a:r>
            <a:br>
              <a:rPr lang="en-GB" sz="4400" b="1" dirty="0">
                <a:latin typeface="+mn-lt"/>
              </a:rPr>
            </a:br>
            <a:r>
              <a:rPr lang="en-GB" sz="4400" dirty="0">
                <a:latin typeface="+mn-lt"/>
              </a:rPr>
              <a:t>Communication and Language Adaptation  </a:t>
            </a:r>
            <a:r>
              <a:rPr lang="en-GB" sz="4400" b="1" dirty="0">
                <a:latin typeface="+mn-lt"/>
              </a:rPr>
              <a:t>(Aim 3)</a:t>
            </a:r>
            <a:br>
              <a:rPr lang="en-GB" sz="4400" b="1" dirty="0">
                <a:latin typeface="+mn-lt"/>
              </a:rPr>
            </a:br>
            <a:r>
              <a:rPr lang="en-GB" sz="4400" dirty="0">
                <a:latin typeface="+mn-lt"/>
              </a:rPr>
              <a:t>Training </a:t>
            </a:r>
            <a:r>
              <a:rPr lang="en-GB" sz="4400" b="1" dirty="0">
                <a:latin typeface="+mn-lt"/>
              </a:rPr>
              <a:t> (Aim 4)</a:t>
            </a:r>
            <a:br>
              <a:rPr lang="en-GB" sz="4400" b="1" dirty="0">
                <a:latin typeface="+mn-lt"/>
              </a:rPr>
            </a:br>
            <a:r>
              <a:rPr lang="en-GB" sz="4400" dirty="0">
                <a:latin typeface="+mn-lt"/>
              </a:rPr>
              <a:t>Conclusion  </a:t>
            </a:r>
            <a:endParaRPr lang="en-US" sz="4400" dirty="0">
              <a:latin typeface="+mn-lt"/>
            </a:endParaRPr>
          </a:p>
        </p:txBody>
      </p:sp>
      <p:pic>
        <p:nvPicPr>
          <p:cNvPr id="11" name="Audio 10">
            <a:extLst>
              <a:ext uri="{FF2B5EF4-FFF2-40B4-BE49-F238E27FC236}">
                <a16:creationId xmlns:a16="http://schemas.microsoft.com/office/drawing/2014/main" id="{DA07C2E6-E42C-91C5-F464-CDA1E2F39D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93887933"/>
      </p:ext>
    </p:extLst>
  </p:cSld>
  <p:clrMapOvr>
    <a:masterClrMapping/>
  </p:clrMapOvr>
  <p:transition spd="med" advTm="406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44" name="Rectangle 9934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46" name="Rectangle 9934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48" name="Freeform: Shape 9934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Diagram, engineering drawing&#10;&#10;Description automatically generated">
            <a:extLst>
              <a:ext uri="{FF2B5EF4-FFF2-40B4-BE49-F238E27FC236}">
                <a16:creationId xmlns:a16="http://schemas.microsoft.com/office/drawing/2014/main" id="{423D2C43-06F8-3A07-E5D2-904B34AD708B}"/>
              </a:ext>
            </a:extLst>
          </p:cNvPr>
          <p:cNvPicPr>
            <a:picLocks noChangeAspect="1"/>
          </p:cNvPicPr>
          <p:nvPr/>
        </p:nvPicPr>
        <p:blipFill>
          <a:blip r:embed="rId3"/>
          <a:stretch>
            <a:fillRect/>
          </a:stretch>
        </p:blipFill>
        <p:spPr>
          <a:xfrm>
            <a:off x="3948784" y="562356"/>
            <a:ext cx="4294431" cy="5733287"/>
          </a:xfrm>
          <a:prstGeom prst="rect">
            <a:avLst/>
          </a:prstGeom>
        </p:spPr>
      </p:pic>
    </p:spTree>
    <p:extLst>
      <p:ext uri="{BB962C8B-B14F-4D97-AF65-F5344CB8AC3E}">
        <p14:creationId xmlns:p14="http://schemas.microsoft.com/office/powerpoint/2010/main" val="2697084652"/>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Shape 739">
          <a:extLst>
            <a:ext uri="{FF2B5EF4-FFF2-40B4-BE49-F238E27FC236}">
              <a16:creationId xmlns:a16="http://schemas.microsoft.com/office/drawing/2014/main" id="{FDFEB686-D752-0F86-4E9F-F0C22A47B1F4}"/>
            </a:ext>
          </a:extLst>
        </p:cNvPr>
        <p:cNvGrpSpPr/>
        <p:nvPr/>
      </p:nvGrpSpPr>
      <p:grpSpPr>
        <a:xfrm>
          <a:off x="0" y="0"/>
          <a:ext cx="0" cy="0"/>
          <a:chOff x="0" y="0"/>
          <a:chExt cx="0" cy="0"/>
        </a:xfrm>
      </p:grpSpPr>
      <p:sp>
        <p:nvSpPr>
          <p:cNvPr id="740" name="Google Shape;740;p81">
            <a:extLst>
              <a:ext uri="{FF2B5EF4-FFF2-40B4-BE49-F238E27FC236}">
                <a16:creationId xmlns:a16="http://schemas.microsoft.com/office/drawing/2014/main" id="{3276A1CE-A474-710B-35FF-36DF7B36B8DC}"/>
              </a:ext>
            </a:extLst>
          </p:cNvPr>
          <p:cNvSpPr txBox="1">
            <a:spLocks noGrp="1"/>
          </p:cNvSpPr>
          <p:nvPr>
            <p:ph type="title"/>
          </p:nvPr>
        </p:nvSpPr>
        <p:spPr>
          <a:xfrm>
            <a:off x="723900" y="2924274"/>
            <a:ext cx="10541000" cy="1009452"/>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98305"/>
              <a:buFont typeface="Calibri"/>
              <a:buNone/>
            </a:pPr>
            <a:br>
              <a:rPr lang="en-GB"/>
            </a:br>
            <a:r>
              <a:rPr lang="en-GB" sz="6000" b="1" u="sng"/>
              <a:t>Exemplar Chapter</a:t>
            </a:r>
            <a:br>
              <a:rPr lang="en-GB" sz="6000" b="1" u="sng"/>
            </a:br>
            <a:br>
              <a:rPr lang="en-GB"/>
            </a:br>
            <a:r>
              <a:rPr lang="en-GB"/>
              <a:t>How was the subject introduced? </a:t>
            </a:r>
            <a:br>
              <a:rPr lang="en-GB"/>
            </a:br>
            <a:r>
              <a:rPr lang="en-GB"/>
              <a:t>How was the review structured? </a:t>
            </a:r>
            <a:br>
              <a:rPr lang="en-GB"/>
            </a:br>
            <a:r>
              <a:rPr lang="en-GB"/>
              <a:t>How were sections broken up? </a:t>
            </a:r>
            <a:br>
              <a:rPr lang="en-GB"/>
            </a:br>
            <a:r>
              <a:rPr lang="en-GB"/>
              <a:t>Did certain authors/works get more attention than others? </a:t>
            </a:r>
            <a:br>
              <a:rPr lang="en-GB"/>
            </a:br>
            <a:r>
              <a:rPr lang="en-GB"/>
              <a:t>Were certain sections longer or shorter than others?</a:t>
            </a:r>
            <a:endParaRPr/>
          </a:p>
        </p:txBody>
      </p:sp>
    </p:spTree>
    <p:extLst>
      <p:ext uri="{BB962C8B-B14F-4D97-AF65-F5344CB8AC3E}">
        <p14:creationId xmlns:p14="http://schemas.microsoft.com/office/powerpoint/2010/main" val="17668189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Common Mistakes in English Made by Most Students">
            <a:extLst>
              <a:ext uri="{FF2B5EF4-FFF2-40B4-BE49-F238E27FC236}">
                <a16:creationId xmlns:a16="http://schemas.microsoft.com/office/drawing/2014/main" id="{D3A4DC41-7BD6-76FB-6447-0409667EB5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6490"/>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CB329842-A045-538B-A2A9-57D7B750C6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8312712"/>
      </p:ext>
    </p:extLst>
  </p:cSld>
  <p:clrMapOvr>
    <a:masterClrMapping/>
  </p:clrMapOvr>
  <mc:AlternateContent xmlns:mc="http://schemas.openxmlformats.org/markup-compatibility/2006">
    <mc:Choice xmlns:p14="http://schemas.microsoft.com/office/powerpoint/2010/main" Requires="p14">
      <p:transition spd="slow" p14:dur="2000" advTm="180842"/>
    </mc:Choice>
    <mc:Fallback>
      <p:transition spd="slow" advTm="180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5">
            <a:extLst>
              <a:ext uri="{FF2B5EF4-FFF2-40B4-BE49-F238E27FC236}">
                <a16:creationId xmlns:a16="http://schemas.microsoft.com/office/drawing/2014/main" id="{ACB41A73-FBF9-F720-AB09-158046411C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7788" y="0"/>
            <a:ext cx="441483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81509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75"/>
        <p:cNvGrpSpPr/>
        <p:nvPr/>
      </p:nvGrpSpPr>
      <p:grpSpPr>
        <a:xfrm>
          <a:off x="0" y="0"/>
          <a:ext cx="0" cy="0"/>
          <a:chOff x="0" y="0"/>
          <a:chExt cx="0" cy="0"/>
        </a:xfrm>
      </p:grpSpPr>
      <p:sp>
        <p:nvSpPr>
          <p:cNvPr id="677" name="Google Shape;677;p76"/>
          <p:cNvSpPr txBox="1">
            <a:spLocks noGrp="1"/>
          </p:cNvSpPr>
          <p:nvPr>
            <p:ph type="body" idx="1"/>
          </p:nvPr>
        </p:nvSpPr>
        <p:spPr>
          <a:xfrm>
            <a:off x="700089" y="1057275"/>
            <a:ext cx="10746240" cy="5492777"/>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dirty="0"/>
              <a:t>State your Objectives! </a:t>
            </a:r>
            <a:endParaRPr dirty="0"/>
          </a:p>
          <a:p>
            <a:pPr marL="228600" lvl="0" indent="-228600" algn="l" rtl="0">
              <a:lnSpc>
                <a:spcPct val="90000"/>
              </a:lnSpc>
              <a:spcBef>
                <a:spcPts val="1000"/>
              </a:spcBef>
              <a:spcAft>
                <a:spcPts val="0"/>
              </a:spcAft>
              <a:buClr>
                <a:schemeClr val="dk1"/>
              </a:buClr>
              <a:buSzPts val="2800"/>
              <a:buChar char="•"/>
            </a:pPr>
            <a:r>
              <a:rPr lang="en-GB" dirty="0"/>
              <a:t>Start with an Introduction paragraph and explanation of your Lit Search</a:t>
            </a:r>
            <a:endParaRPr dirty="0"/>
          </a:p>
          <a:p>
            <a:pPr marL="228600" lvl="0" indent="-228600" algn="l" rtl="0">
              <a:lnSpc>
                <a:spcPct val="90000"/>
              </a:lnSpc>
              <a:spcBef>
                <a:spcPts val="1000"/>
              </a:spcBef>
              <a:spcAft>
                <a:spcPts val="0"/>
              </a:spcAft>
              <a:buClr>
                <a:schemeClr val="dk1"/>
              </a:buClr>
              <a:buSzPts val="2800"/>
              <a:buChar char="•"/>
            </a:pPr>
            <a:r>
              <a:rPr lang="en-GB" dirty="0"/>
              <a:t>All knowledge claims require a source! </a:t>
            </a:r>
            <a:endParaRPr dirty="0"/>
          </a:p>
          <a:p>
            <a:pPr marL="228600" lvl="0" indent="-228600" algn="l" rtl="0">
              <a:lnSpc>
                <a:spcPct val="90000"/>
              </a:lnSpc>
              <a:spcBef>
                <a:spcPts val="1000"/>
              </a:spcBef>
              <a:spcAft>
                <a:spcPts val="0"/>
              </a:spcAft>
              <a:buClr>
                <a:schemeClr val="dk1"/>
              </a:buClr>
              <a:buSzPts val="2800"/>
              <a:buChar char="•"/>
            </a:pPr>
            <a:r>
              <a:rPr lang="en-GB" dirty="0"/>
              <a:t>If it isn’t relevant, </a:t>
            </a:r>
            <a:r>
              <a:rPr lang="en-GB" u="sng" dirty="0"/>
              <a:t>leave it out.  </a:t>
            </a:r>
            <a:endParaRPr dirty="0"/>
          </a:p>
          <a:p>
            <a:pPr marL="228600" lvl="0" indent="-228600" algn="l" rtl="0">
              <a:lnSpc>
                <a:spcPct val="90000"/>
              </a:lnSpc>
              <a:spcBef>
                <a:spcPts val="1000"/>
              </a:spcBef>
              <a:spcAft>
                <a:spcPts val="0"/>
              </a:spcAft>
              <a:buClr>
                <a:schemeClr val="dk1"/>
              </a:buClr>
              <a:buSzPts val="2800"/>
              <a:buChar char="•"/>
            </a:pPr>
            <a:r>
              <a:rPr lang="en-GB" dirty="0"/>
              <a:t>If it’s highly relevant, </a:t>
            </a:r>
            <a:r>
              <a:rPr lang="en-GB" u="sng" dirty="0"/>
              <a:t>say a lot about it</a:t>
            </a:r>
            <a:r>
              <a:rPr lang="en-GB" dirty="0"/>
              <a:t>. </a:t>
            </a:r>
            <a:endParaRPr dirty="0"/>
          </a:p>
          <a:p>
            <a:pPr marL="228600" lvl="0" indent="-228600" algn="l" rtl="0">
              <a:lnSpc>
                <a:spcPct val="90000"/>
              </a:lnSpc>
              <a:spcBef>
                <a:spcPts val="1000"/>
              </a:spcBef>
              <a:spcAft>
                <a:spcPts val="0"/>
              </a:spcAft>
              <a:buClr>
                <a:schemeClr val="dk1"/>
              </a:buClr>
              <a:buSzPts val="2800"/>
              <a:buChar char="•"/>
            </a:pPr>
            <a:r>
              <a:rPr lang="en-GB" dirty="0"/>
              <a:t>Wherever possible, go back to the original sources</a:t>
            </a:r>
            <a:endParaRPr dirty="0"/>
          </a:p>
          <a:p>
            <a:pPr marL="228600" lvl="0" indent="-228600" algn="l" rtl="0">
              <a:lnSpc>
                <a:spcPct val="90000"/>
              </a:lnSpc>
              <a:spcBef>
                <a:spcPts val="1000"/>
              </a:spcBef>
              <a:spcAft>
                <a:spcPts val="0"/>
              </a:spcAft>
              <a:buClr>
                <a:schemeClr val="dk1"/>
              </a:buClr>
              <a:buSzPts val="2800"/>
              <a:buChar char="•"/>
            </a:pPr>
            <a:r>
              <a:rPr lang="en-GB" dirty="0"/>
              <a:t>Use a ‘Hierarchy’ of Headings </a:t>
            </a:r>
            <a:endParaRPr dirty="0"/>
          </a:p>
          <a:p>
            <a:pPr marL="228600" lvl="0" indent="-228600" algn="l" rtl="0">
              <a:lnSpc>
                <a:spcPct val="90000"/>
              </a:lnSpc>
              <a:spcBef>
                <a:spcPts val="1000"/>
              </a:spcBef>
              <a:spcAft>
                <a:spcPts val="0"/>
              </a:spcAft>
              <a:buClr>
                <a:schemeClr val="dk1"/>
              </a:buClr>
              <a:buSzPts val="2800"/>
              <a:buChar char="•"/>
            </a:pPr>
            <a:r>
              <a:rPr lang="en-GB" dirty="0"/>
              <a:t>Keep your formatting consistent </a:t>
            </a:r>
            <a:endParaRPr dirty="0"/>
          </a:p>
          <a:p>
            <a:pPr marL="228600" lvl="0" indent="-228600" algn="l" rtl="0">
              <a:lnSpc>
                <a:spcPct val="90000"/>
              </a:lnSpc>
              <a:spcBef>
                <a:spcPts val="1000"/>
              </a:spcBef>
              <a:spcAft>
                <a:spcPts val="0"/>
              </a:spcAft>
              <a:buClr>
                <a:schemeClr val="dk1"/>
              </a:buClr>
              <a:buSzPts val="2800"/>
              <a:buChar char="•"/>
            </a:pPr>
            <a:r>
              <a:rPr lang="en-GB" dirty="0"/>
              <a:t>Consider the ‘pyramid’ approach (more general to more specific)</a:t>
            </a:r>
            <a:endParaRPr dirty="0"/>
          </a:p>
        </p:txBody>
      </p:sp>
      <p:pic>
        <p:nvPicPr>
          <p:cNvPr id="5" name="Audio 4">
            <a:extLst>
              <a:ext uri="{FF2B5EF4-FFF2-40B4-BE49-F238E27FC236}">
                <a16:creationId xmlns:a16="http://schemas.microsoft.com/office/drawing/2014/main" id="{C635239E-FBA2-4B2E-649B-856C00ADB8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6282"/>
    </mc:Choice>
    <mc:Fallback>
      <p:transition spd="slow" advTm="186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yellow text on a black surface&#10;&#10;Description automatically generated">
            <a:extLst>
              <a:ext uri="{FF2B5EF4-FFF2-40B4-BE49-F238E27FC236}">
                <a16:creationId xmlns:a16="http://schemas.microsoft.com/office/drawing/2014/main" id="{3B1E78F5-8286-12B1-0D39-B8D2D801C86A}"/>
              </a:ext>
            </a:extLst>
          </p:cNvPr>
          <p:cNvPicPr>
            <a:picLocks noChangeAspect="1"/>
          </p:cNvPicPr>
          <p:nvPr/>
        </p:nvPicPr>
        <p:blipFill rotWithShape="1">
          <a:blip r:embed="rId5"/>
          <a:srcRect t="3756" b="11990"/>
          <a:stretch/>
        </p:blipFill>
        <p:spPr>
          <a:xfrm>
            <a:off x="20" y="1282"/>
            <a:ext cx="12191980" cy="6856718"/>
          </a:xfrm>
          <a:prstGeom prst="rect">
            <a:avLst/>
          </a:prstGeom>
        </p:spPr>
      </p:pic>
      <p:pic>
        <p:nvPicPr>
          <p:cNvPr id="3" name="Audio 2">
            <a:extLst>
              <a:ext uri="{FF2B5EF4-FFF2-40B4-BE49-F238E27FC236}">
                <a16:creationId xmlns:a16="http://schemas.microsoft.com/office/drawing/2014/main" id="{AD59DDB3-0520-C2F7-5D09-5444D4EF4B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2023099"/>
      </p:ext>
    </p:extLst>
  </p:cSld>
  <p:clrMapOvr>
    <a:masterClrMapping/>
  </p:clrMapOvr>
  <mc:AlternateContent xmlns:mc="http://schemas.openxmlformats.org/markup-compatibility/2006">
    <mc:Choice xmlns:p14="http://schemas.microsoft.com/office/powerpoint/2010/main" Requires="p14">
      <p:transition spd="slow" p14:dur="2000" advTm="32789"/>
    </mc:Choice>
    <mc:Fallback>
      <p:transition spd="slow" advTm="32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Shape 681"/>
        <p:cNvGrpSpPr/>
        <p:nvPr/>
      </p:nvGrpSpPr>
      <p:grpSpPr>
        <a:xfrm>
          <a:off x="0" y="0"/>
          <a:ext cx="0" cy="0"/>
          <a:chOff x="0" y="0"/>
          <a:chExt cx="0" cy="0"/>
        </a:xfrm>
      </p:grpSpPr>
      <p:sp>
        <p:nvSpPr>
          <p:cNvPr id="682" name="Google Shape;682;p77"/>
          <p:cNvSpPr txBox="1">
            <a:spLocks noGrp="1"/>
          </p:cNvSpPr>
          <p:nvPr>
            <p:ph type="body" idx="1"/>
          </p:nvPr>
        </p:nvSpPr>
        <p:spPr>
          <a:xfrm>
            <a:off x="2036451" y="1652849"/>
            <a:ext cx="2748683" cy="3552299"/>
          </a:xfrm>
          <a:prstGeom prst="rect">
            <a:avLst/>
          </a:prstGeom>
          <a:noFill/>
          <a:ln>
            <a:noFill/>
          </a:ln>
        </p:spPr>
        <p:txBody>
          <a:bodyPr spcFirstLastPara="1" wrap="square" lIns="91425" tIns="45700" rIns="91425" bIns="45700" anchor="t" anchorCtr="0">
            <a:normAutofit fontScale="77500" lnSpcReduction="20000"/>
          </a:bodyPr>
          <a:lstStyle/>
          <a:p>
            <a:pPr marL="0" marR="0" lvl="0" indent="0" algn="ctr" rtl="0">
              <a:lnSpc>
                <a:spcPct val="90000"/>
              </a:lnSpc>
              <a:spcBef>
                <a:spcPts val="0"/>
              </a:spcBef>
              <a:spcAft>
                <a:spcPts val="0"/>
              </a:spcAft>
              <a:buClr>
                <a:schemeClr val="dk1"/>
              </a:buClr>
              <a:buSzPct val="100000"/>
              <a:buFont typeface="Arial"/>
              <a:buNone/>
            </a:pPr>
            <a:r>
              <a:rPr lang="en-GB" sz="4800" b="0" i="0" u="none" strike="noStrike" cap="none">
                <a:solidFill>
                  <a:schemeClr val="dk1"/>
                </a:solidFill>
                <a:latin typeface="Calibri"/>
                <a:ea typeface="Calibri"/>
                <a:cs typeface="Calibri"/>
                <a:sym typeface="Calibri"/>
              </a:rPr>
              <a:t>Your aim is </a:t>
            </a:r>
            <a:r>
              <a:rPr lang="en-GB" sz="4800" b="1" i="0" u="none" strike="noStrike" cap="none">
                <a:solidFill>
                  <a:schemeClr val="dk1"/>
                </a:solidFill>
                <a:latin typeface="Calibri"/>
                <a:ea typeface="Calibri"/>
                <a:cs typeface="Calibri"/>
                <a:sym typeface="Calibri"/>
              </a:rPr>
              <a:t>illuminate</a:t>
            </a:r>
            <a:r>
              <a:rPr lang="en-GB" sz="4800" b="0" i="0" u="none" strike="noStrike" cap="none">
                <a:solidFill>
                  <a:schemeClr val="dk1"/>
                </a:solidFill>
                <a:latin typeface="Calibri"/>
                <a:ea typeface="Calibri"/>
                <a:cs typeface="Calibri"/>
                <a:sym typeface="Calibri"/>
              </a:rPr>
              <a:t>: to explain the literature, and your ideas, to the reader…</a:t>
            </a:r>
            <a:endParaRPr/>
          </a:p>
        </p:txBody>
      </p:sp>
      <p:pic>
        <p:nvPicPr>
          <p:cNvPr id="683" name="Google Shape;683;p77"/>
          <p:cNvPicPr preferRelativeResize="0"/>
          <p:nvPr/>
        </p:nvPicPr>
        <p:blipFill rotWithShape="1">
          <a:blip r:embed="rId3">
            <a:alphaModFix/>
          </a:blip>
          <a:srcRect/>
          <a:stretch/>
        </p:blipFill>
        <p:spPr>
          <a:xfrm>
            <a:off x="6403890" y="287296"/>
            <a:ext cx="4143545" cy="6283404"/>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Shape 739"/>
        <p:cNvGrpSpPr/>
        <p:nvPr/>
      </p:nvGrpSpPr>
      <p:grpSpPr>
        <a:xfrm>
          <a:off x="0" y="0"/>
          <a:ext cx="0" cy="0"/>
          <a:chOff x="0" y="0"/>
          <a:chExt cx="0" cy="0"/>
        </a:xfrm>
      </p:grpSpPr>
      <p:sp useBgFill="1">
        <p:nvSpPr>
          <p:cNvPr id="748" name="Rectangle 74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2" name="Picture 741" descr="Magnifying glass and question mark">
            <a:extLst>
              <a:ext uri="{FF2B5EF4-FFF2-40B4-BE49-F238E27FC236}">
                <a16:creationId xmlns:a16="http://schemas.microsoft.com/office/drawing/2014/main" id="{7FEE2A59-8C3A-7D28-DC61-F2BB15C6940B}"/>
              </a:ext>
            </a:extLst>
          </p:cNvPr>
          <p:cNvPicPr>
            <a:picLocks noChangeAspect="1"/>
          </p:cNvPicPr>
          <p:nvPr/>
        </p:nvPicPr>
        <p:blipFill rotWithShape="1">
          <a:blip r:embed="rId3"/>
          <a:srcRect l="9736" t="9091" r="25628"/>
          <a:stretch/>
        </p:blipFill>
        <p:spPr>
          <a:xfrm>
            <a:off x="3523488" y="10"/>
            <a:ext cx="8668512" cy="6857990"/>
          </a:xfrm>
          <a:prstGeom prst="rect">
            <a:avLst/>
          </a:prstGeom>
        </p:spPr>
      </p:pic>
      <p:sp>
        <p:nvSpPr>
          <p:cNvPr id="749" name="Rectangle 74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0" name="Google Shape;740;p81"/>
          <p:cNvSpPr txBox="1">
            <a:spLocks noGrp="1"/>
          </p:cNvSpPr>
          <p:nvPr>
            <p:ph type="title"/>
          </p:nvPr>
        </p:nvSpPr>
        <p:spPr>
          <a:xfrm>
            <a:off x="477981" y="1838643"/>
            <a:ext cx="5928360" cy="4773854"/>
          </a:xfrm>
          <a:prstGeom prst="rect">
            <a:avLst/>
          </a:prstGeom>
        </p:spPr>
        <p:txBody>
          <a:bodyPr spcFirstLastPara="1" vert="horz" wrap="square" lIns="91440" tIns="45720" rIns="91440" bIns="45720" rtlCol="0" anchor="b" anchorCtr="0">
            <a:noAutofit/>
          </a:bodyPr>
          <a:lstStyle/>
          <a:p>
            <a:pPr>
              <a:spcBef>
                <a:spcPct val="0"/>
              </a:spcBef>
              <a:buSzPct val="98305"/>
            </a:pPr>
            <a:br>
              <a:rPr lang="en-US" sz="2800" b="1"/>
            </a:br>
            <a:br>
              <a:rPr lang="en-US" sz="2800" b="1"/>
            </a:br>
            <a:br>
              <a:rPr lang="en-US" sz="2800" b="1"/>
            </a:br>
            <a:br>
              <a:rPr lang="en-US" sz="2800" b="1"/>
            </a:br>
            <a:r>
              <a:rPr lang="en-US" sz="2800" b="1"/>
              <a:t>Working with your own lit review chapter:</a:t>
            </a:r>
            <a:br>
              <a:rPr lang="en-US" sz="2800" b="1"/>
            </a:br>
            <a:r>
              <a:rPr lang="en-US" sz="2800" b="1"/>
              <a:t>What's the story of your data? </a:t>
            </a:r>
            <a:br>
              <a:rPr lang="en-US" sz="2800" b="1"/>
            </a:br>
            <a:r>
              <a:rPr lang="en-US" sz="2800" b="1"/>
              <a:t>Is it a story that you're telling effectively? </a:t>
            </a:r>
            <a:br>
              <a:rPr lang="en-US" sz="2800" b="1"/>
            </a:br>
            <a:r>
              <a:rPr lang="en-US" sz="2800" b="1"/>
              <a:t>How have opinions about your topic changed over time?</a:t>
            </a:r>
            <a:br>
              <a:rPr lang="en-US" sz="2800" b="1"/>
            </a:br>
            <a:r>
              <a:rPr lang="en-US" sz="2800" b="1"/>
              <a:t>How has what you've found thus far pointed towards a 'gap' in the existing literature?</a:t>
            </a:r>
            <a:br>
              <a:rPr lang="en-US" sz="2800" b="1">
                <a:cs typeface="Calibri Light"/>
              </a:rPr>
            </a:br>
            <a:r>
              <a:rPr lang="en-US" sz="2800" b="1">
                <a:cs typeface="Calibri Light"/>
              </a:rPr>
              <a:t>What are the strengths of your current review?</a:t>
            </a:r>
            <a:br>
              <a:rPr lang="en-US" sz="2800" b="1">
                <a:cs typeface="Calibri Light"/>
              </a:rPr>
            </a:br>
            <a:r>
              <a:rPr lang="en-US" sz="2800" b="1">
                <a:cs typeface="Calibri Light"/>
              </a:rPr>
              <a:t>What are the areas for development? </a:t>
            </a:r>
            <a:br>
              <a:rPr lang="en-US" sz="2800" b="1"/>
            </a:br>
            <a:endParaRPr lang="en-US" sz="2800" b="1">
              <a:cs typeface="Calibri Light"/>
            </a:endParaRPr>
          </a:p>
        </p:txBody>
      </p:sp>
      <p:sp>
        <p:nvSpPr>
          <p:cNvPr id="755" name="Rectangle 75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7" name="Rectangle 75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14452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40"/>
                                        </p:tgtEl>
                                        <p:attrNameLst>
                                          <p:attrName>style.visibility</p:attrName>
                                        </p:attrNameLst>
                                      </p:cBhvr>
                                      <p:to>
                                        <p:strVal val="visible"/>
                                      </p:to>
                                    </p:set>
                                    <p:animEffect transition="in" filter="fade">
                                      <p:cBhvr>
                                        <p:cTn id="7" dur="700"/>
                                        <p:tgtEl>
                                          <p:spTgt spid="7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745"/>
        <p:cNvGrpSpPr/>
        <p:nvPr/>
      </p:nvGrpSpPr>
      <p:grpSpPr>
        <a:xfrm>
          <a:off x="0" y="0"/>
          <a:ext cx="0" cy="0"/>
          <a:chOff x="0" y="0"/>
          <a:chExt cx="0" cy="0"/>
        </a:xfrm>
      </p:grpSpPr>
      <p:sp>
        <p:nvSpPr>
          <p:cNvPr id="746" name="Google Shape;746;p82"/>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References</a:t>
            </a:r>
            <a:endParaRPr/>
          </a:p>
        </p:txBody>
      </p:sp>
      <p:sp>
        <p:nvSpPr>
          <p:cNvPr id="747" name="Google Shape;747;p82"/>
          <p:cNvSpPr txBox="1">
            <a:spLocks noGrp="1"/>
          </p:cNvSpPr>
          <p:nvPr>
            <p:ph idx="1"/>
          </p:nvPr>
        </p:nvSpPr>
        <p:spPr>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Clr>
                <a:schemeClr val="dk1"/>
              </a:buClr>
              <a:buSzPct val="100000"/>
              <a:buNone/>
            </a:pPr>
            <a:r>
              <a:rPr lang="en-GB" sz="4000">
                <a:latin typeface="Arial"/>
                <a:ea typeface="Arial"/>
                <a:cs typeface="Arial"/>
                <a:sym typeface="Arial"/>
              </a:rPr>
              <a:t>Davies H.T.O., Nutley S. &amp; Smith P. (2000) Introducing evidence based policy and practice in public services. In What Works?  (Davies H.T.O., Nutley S. &amp; Smith P.C., eds) The Policy Press, Bristol, pp. 1–11.</a:t>
            </a:r>
            <a:endParaRPr/>
          </a:p>
          <a:p>
            <a:pPr marL="0" lvl="0" indent="0" algn="l" rtl="0">
              <a:lnSpc>
                <a:spcPct val="90000"/>
              </a:lnSpc>
              <a:spcBef>
                <a:spcPts val="1000"/>
              </a:spcBef>
              <a:spcAft>
                <a:spcPts val="0"/>
              </a:spcAft>
              <a:buClr>
                <a:schemeClr val="dk1"/>
              </a:buClr>
              <a:buSzPct val="100000"/>
              <a:buNone/>
            </a:pPr>
            <a:endParaRPr sz="4000">
              <a:latin typeface="Arial"/>
              <a:ea typeface="Arial"/>
              <a:cs typeface="Arial"/>
              <a:sym typeface="Arial"/>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Dopson S., Gabbay J., Locock L. &amp; Chambers D. (1999) Evaluation of the PACE Programme: Final Report. Oxford Healthcare Management Institute, Templeton College University of Oxford &amp; Wessex Institute for Health Research and Development, University  of Southampton, Southampton.</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 </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Higgs J. &amp; Jones M. (2000) Will evidence-based practice take the reasoning out of practice? In Clinical Reasoning in the Health Professionals, 2nd edn (Higgs J. &amp; Jones M. eds), Butterworth Heineman, Oxford, pp. 307–315.</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 </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Kitson A. (2002) Recognising relationships: reflections on evidence based practice. Nursing Inquiry 9(3), 179–186.</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 </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Oakeshott M. (1962) Rationalism in Politics: And Other Essays. Methuen, London</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 </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RYCROFT-MALONE J . , SEERS K. , TITCHEN A. , HARVEY G. , KITSON A. &amp; MCCORMACK B. (2004) Journal of Advanced Nursing 47(1), 81–90</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 </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Sackett D.L., Rosenberg W.M.C. &amp; Gray J.A. (1996) Evidence based medicine; what it is and what it isn’t. British Medical Journal 312 (13 January), 71–72.</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 </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Sackett D.L., Richardson W.S., Rosenberg W. &amp; Haynes R.B. (1997) Evidence Based Medicine. How to Practice and Teach EBM. Churchill Livingstone, Edinburgh.</a:t>
            </a:r>
            <a:endParaRPr/>
          </a:p>
          <a:p>
            <a:pPr marL="0" lvl="0" indent="0" algn="l" rtl="0">
              <a:lnSpc>
                <a:spcPct val="90000"/>
              </a:lnSpc>
              <a:spcBef>
                <a:spcPts val="1000"/>
              </a:spcBef>
              <a:spcAft>
                <a:spcPts val="0"/>
              </a:spcAft>
              <a:buClr>
                <a:schemeClr val="dk1"/>
              </a:buClr>
              <a:buSzPct val="100000"/>
              <a:buNone/>
            </a:pPr>
            <a:endParaRPr sz="4000">
              <a:latin typeface="Arial"/>
              <a:ea typeface="Arial"/>
              <a:cs typeface="Arial"/>
              <a:sym typeface="Arial"/>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Upshur R.E.G. (2001) The status of qualitative research as evidence. In The Nature of Qualitative Evidence (Morse J.M., Swanson J.M.&amp; Kuzel A.J., eds). Sage, Thousand Oaks, CA, pp. 5–26.</a:t>
            </a:r>
            <a:endParaRPr/>
          </a:p>
          <a:p>
            <a:pPr marL="0" lvl="0" indent="0" algn="l" rtl="0">
              <a:lnSpc>
                <a:spcPct val="90000"/>
              </a:lnSpc>
              <a:spcBef>
                <a:spcPts val="1000"/>
              </a:spcBef>
              <a:spcAft>
                <a:spcPts val="0"/>
              </a:spcAft>
              <a:buClr>
                <a:schemeClr val="dk1"/>
              </a:buClr>
              <a:buSzPct val="100000"/>
              <a:buNone/>
            </a:pPr>
            <a:r>
              <a:rPr lang="en-GB" sz="4000">
                <a:latin typeface="Arial"/>
                <a:ea typeface="Arial"/>
                <a:cs typeface="Arial"/>
                <a:sym typeface="Arial"/>
              </a:rPr>
              <a:t> </a:t>
            </a:r>
            <a:endParaRPr/>
          </a:p>
          <a:p>
            <a:pPr marL="0" lvl="0" indent="0" algn="l" rtl="0">
              <a:lnSpc>
                <a:spcPct val="90000"/>
              </a:lnSpc>
              <a:spcBef>
                <a:spcPts val="1000"/>
              </a:spcBef>
              <a:spcAft>
                <a:spcPts val="0"/>
              </a:spcAft>
              <a:buClr>
                <a:schemeClr val="dk1"/>
              </a:buClr>
              <a:buSzPct val="100000"/>
              <a:buNone/>
            </a:pPr>
            <a:r>
              <a:rPr lang="en-GB"/>
              <a:t> </a:t>
            </a:r>
            <a:endParaRPr/>
          </a:p>
          <a:p>
            <a:pPr marL="228600" lvl="0" indent="-184150" algn="l" rtl="0">
              <a:lnSpc>
                <a:spcPct val="90000"/>
              </a:lnSpc>
              <a:spcBef>
                <a:spcPts val="1000"/>
              </a:spcBef>
              <a:spcAft>
                <a:spcPts val="0"/>
              </a:spcAft>
              <a:buClr>
                <a:schemeClr val="dk1"/>
              </a:buClr>
              <a:buSzPct val="100000"/>
              <a:buNone/>
            </a:pPr>
            <a:endParaRPr>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ason Them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son Theme 1" id="{3B6E21FC-E659-664F-93DD-0CF82BEEDE9A}" vid="{421E6F37-AD66-A44B-8421-150A52837B90}"/>
    </a:ext>
  </a:ext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895</TotalTime>
  <Words>2762</Words>
  <Application>Microsoft Macintosh PowerPoint</Application>
  <PresentationFormat>Widescreen</PresentationFormat>
  <Paragraphs>291</Paragraphs>
  <Slides>37</Slides>
  <Notes>33</Notes>
  <HiddenSlides>5</HiddenSlides>
  <MMClips>29</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37</vt:i4>
      </vt:variant>
    </vt:vector>
  </HeadingPairs>
  <TitlesOfParts>
    <vt:vector size="44" baseType="lpstr">
      <vt:lpstr>Calibri</vt:lpstr>
      <vt:lpstr>Helvetica Neue</vt:lpstr>
      <vt:lpstr>Calibri Light</vt:lpstr>
      <vt:lpstr>Noto Sans Symbols</vt:lpstr>
      <vt:lpstr>Arial</vt:lpstr>
      <vt:lpstr>Office Theme</vt:lpstr>
      <vt:lpstr>Mason Theme 1</vt:lpstr>
      <vt:lpstr>Critically Reviewing and Evaluating Evidence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sources have you been relying on?  From which disciplines or areas of study?  From which thinkers or schools of thought?   Where have you found this literature? </vt:lpstr>
      <vt:lpstr>Essential Questions</vt:lpstr>
      <vt:lpstr>PowerPoint Presentation</vt:lpstr>
      <vt:lpstr>Four Analysis Tasks of a Literature Review </vt:lpstr>
      <vt:lpstr>PowerPoint Presentation</vt:lpstr>
      <vt:lpstr>Sample Language for  Summary and Synthesis</vt:lpstr>
      <vt:lpstr>PowerPoint Presentation</vt:lpstr>
      <vt:lpstr>PowerPoint Presentation</vt:lpstr>
      <vt:lpstr>Example structure </vt:lpstr>
      <vt:lpstr>PowerPoint Presentation</vt:lpstr>
      <vt:lpstr>PowerPoint Presentation</vt:lpstr>
      <vt:lpstr>Chronological: Typical Language </vt:lpstr>
      <vt:lpstr>Thematic Style  (McLeod 2010)</vt:lpstr>
      <vt:lpstr>Exploring Therapists’ Experiences Of Interpreter-mediated Psychotherapy</vt:lpstr>
      <vt:lpstr>PowerPoint Presentation</vt:lpstr>
      <vt:lpstr>PowerPoint Presentation</vt:lpstr>
      <vt:lpstr>PowerPoint Presentation</vt:lpstr>
      <vt:lpstr> Exemplar Chapter  How was the subject introduced?  How was the review structured?  How were sections broken up?  Did certain authors/works get more attention than others?  Were certain sections longer or shorter than others?</vt:lpstr>
      <vt:lpstr>PowerPoint Presentation</vt:lpstr>
      <vt:lpstr>PowerPoint Presentation</vt:lpstr>
      <vt:lpstr>PowerPoint Presentation</vt:lpstr>
      <vt:lpstr>PowerPoint Presentation</vt:lpstr>
      <vt:lpstr>PowerPoint Presentation</vt:lpstr>
      <vt:lpstr>    Working with your own lit review chapter: What's the story of your data?  Is it a story that you're telling effectively?  How have opinions about your topic changed over time? How has what you've found thus far pointed towards a 'gap' in the existing literature? What are the strengths of your current review? What are the areas for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Reviewing and Evaluating Evidence</dc:title>
  <dc:creator>Mason Neely</dc:creator>
  <cp:lastModifiedBy>Mason Neely</cp:lastModifiedBy>
  <cp:revision>66</cp:revision>
  <dcterms:created xsi:type="dcterms:W3CDTF">2021-11-21T15:58:23Z</dcterms:created>
  <dcterms:modified xsi:type="dcterms:W3CDTF">2026-03-17T12:04:53Z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Theme:3</vt:lpwstr>
  </property>
  <property fmtid="{D5CDD505-2E9C-101B-9397-08002B2CF9AE}" pid="3" name="ClassificationContentMarkingHeaderText">
    <vt:lpwstr>PUBLIC / CYHOEDDUS</vt:lpwstr>
  </property>
</Properties>
</file>