
<file path=[Content_Types].xml><?xml version="1.0" encoding="utf-8"?>
<Types xmlns="http://schemas.openxmlformats.org/package/2006/content-types">
  <Default ContentType="application/xml" Extension="xml"/>
  <Default ContentType="image/png" Extension="png"/>
  <Default ContentType="application/vnd.openxmlformats-officedocument.obfuscatedFont" Extension="odttf"/>
  <Default ContentType="application/vnd.openxmlformats-package.relationships+xml" Extension="rels"/>
  <Override ContentType="application/vnd.openxmlformats-officedocument.presentationml.notesSlide+xml" PartName="/ppt/notesSlides/notesSlide6.xml"/>
  <Override ContentType="application/vnd.openxmlformats-officedocument.presentationml.notesSlide+xml" PartName="/ppt/notesSlides/notesSlide12.xml"/>
  <Override ContentType="application/vnd.openxmlformats-officedocument.presentationml.notesSlide+xml" PartName="/ppt/notesSlides/notesSlide1.xml"/>
  <Override ContentType="application/vnd.openxmlformats-officedocument.presentationml.notesSlide+xml" PartName="/ppt/notesSlides/notesSlide3.xml"/>
  <Override ContentType="application/vnd.openxmlformats-officedocument.presentationml.notesSlide+xml" PartName="/ppt/notesSlides/notesSlide9.xml"/>
  <Override ContentType="application/vnd.openxmlformats-officedocument.presentationml.notesSlide+xml" PartName="/ppt/notesSlides/notesSlide8.xml"/>
  <Override ContentType="application/vnd.openxmlformats-officedocument.presentationml.notesSlide+xml" PartName="/ppt/notesSlides/notesSlide7.xml"/>
  <Override ContentType="application/vnd.openxmlformats-officedocument.presentationml.notesSlide+xml" PartName="/ppt/notesSlides/notesSlide11.xml"/>
  <Override ContentType="application/vnd.openxmlformats-officedocument.presentationml.notesSlide+xml" PartName="/ppt/notesSlides/notesSlide2.xml"/>
  <Override ContentType="application/vnd.openxmlformats-officedocument.presentationml.notesSlide+xml" PartName="/ppt/notesSlides/notesSlide5.xml"/>
  <Override ContentType="application/vnd.openxmlformats-officedocument.presentationml.notesSlide+xml" PartName="/ppt/notesSlides/notesSlide4.xml"/>
  <Override ContentType="application/vnd.openxmlformats-officedocument.presentationml.notesSlide+xml" PartName="/ppt/notesSlides/notesSlide10.xml"/>
  <Override ContentType="application/vnd.openxmlformats-officedocument.presentationml.tableStyles+xml" PartName="/ppt/tableStyles.xml"/>
  <Override ContentType="application/vnd.openxmlformats-officedocument.presentationml.slideLayout+xml" PartName="/ppt/slideLayouts/slideLayout3.xml"/>
  <Override ContentType="application/vnd.openxmlformats-officedocument.presentationml.slideLayout+xml" PartName="/ppt/slideLayouts/slideLayout4.xml"/>
  <Override ContentType="application/vnd.openxmlformats-officedocument.presentationml.slideLayout+xml" PartName="/ppt/slideLayouts/slideLayout5.xml"/>
  <Override ContentType="application/vnd.openxmlformats-officedocument.presentationml.slideLayout+xml" PartName="/ppt/slideLayouts/slideLayout2.xml"/>
  <Override ContentType="application/vnd.openxmlformats-officedocument.presentationml.slideLayout+xml" PartName="/ppt/slideLayouts/slideLayout11.xml"/>
  <Override ContentType="application/vnd.openxmlformats-officedocument.presentationml.slideLayout+xml" PartName="/ppt/slideLayouts/slideLayout1.xml"/>
  <Override ContentType="application/vnd.openxmlformats-officedocument.presentationml.slideLayout+xml" PartName="/ppt/slideLayouts/slideLayout10.xml"/>
  <Override ContentType="application/vnd.openxmlformats-officedocument.presentationml.slideLayout+xml" PartName="/ppt/slideLayouts/slideLayout7.xml"/>
  <Override ContentType="application/vnd.openxmlformats-officedocument.presentationml.slideLayout+xml" PartName="/ppt/slideLayouts/slideLayout6.xml"/>
  <Override ContentType="application/vnd.openxmlformats-officedocument.presentationml.slideLayout+xml" PartName="/ppt/slideLayouts/slideLayout8.xml"/>
  <Override ContentType="application/vnd.openxmlformats-officedocument.presentationml.slideLayout+xml" PartName="/ppt/slideLayouts/slideLayout9.xml"/>
  <Override ContentType="application/vnd.openxmlformats-officedocument.presentationml.slideMaster+xml" PartName="/ppt/slideMasters/slideMaster1.xml"/>
  <Override ContentType="application/binary" PartName="/ppt/metadata"/>
  <Override ContentType="application/vnd.openxmlformats-officedocument.presentationml.slide+xml" PartName="/ppt/slides/slide12.xml"/>
  <Override ContentType="application/vnd.openxmlformats-officedocument.presentationml.slide+xml" PartName="/ppt/slides/slide4.xml"/>
  <Override ContentType="application/vnd.openxmlformats-officedocument.presentationml.slide+xml" PartName="/ppt/slides/slide11.xml"/>
  <Override ContentType="application/vnd.openxmlformats-officedocument.presentationml.slide+xml" PartName="/ppt/slides/slide1.xml"/>
  <Override ContentType="application/vnd.openxmlformats-officedocument.presentationml.slide+xml" PartName="/ppt/slides/slide10.xml"/>
  <Override ContentType="application/vnd.openxmlformats-officedocument.presentationml.slide+xml" PartName="/ppt/slides/slide2.xml"/>
  <Override ContentType="application/vnd.openxmlformats-officedocument.presentationml.slide+xml" PartName="/ppt/slides/slide3.xml"/>
  <Override ContentType="application/vnd.openxmlformats-officedocument.presentationml.slide+xml" PartName="/ppt/slides/slide6.xml"/>
  <Override ContentType="application/vnd.openxmlformats-officedocument.presentationml.slide+xml" PartName="/ppt/slides/slide9.xml"/>
  <Override ContentType="application/vnd.openxmlformats-officedocument.presentationml.slide+xml" PartName="/ppt/slides/slide5.xml"/>
  <Override ContentType="application/vnd.openxmlformats-officedocument.presentationml.slide+xml" PartName="/ppt/slides/slide8.xml"/>
  <Override ContentType="application/vnd.openxmlformats-officedocument.presentationml.slide+xml" PartName="/ppt/slides/slide7.xml"/>
  <Override ContentType="application/vnd.openxmlformats-officedocument.presentationml.notesMaster+xml" PartName="/ppt/notesMasters/notesMaster1.xml"/>
  <Override ContentType="application/vnd.openxmlformats-officedocument.presentationml.presentation.main+xml" PartName="/ppt/presentation.xml"/>
  <Override ContentType="application/vnd.openxmlformats-officedocument.presentationml.presProps+xml" PartName="/ppt/presProps.xml"/>
  <Override ContentType="application/vnd.openxmlformats-officedocument.theme+xml" PartName="/ppt/theme/theme1.xml"/>
  <Override ContentType="application/vnd.openxmlformats-officedocument.theme+xml" PartName="/ppt/theme/theme2.xml"/>
  <Override ContentType="application/vnd.openxmlformats-officedocument.presentationml.viewProps+xml" PartName="/ppt/viewProps.xml"/>
</Types>
</file>

<file path=_rels/.rels><?xml version="1.0" encoding="UTF-8" standalone="yes"?><Relationships xmlns="http://schemas.openxmlformats.org/package/2006/relationships"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autoCompressPictures="0" strictFirstAndLastChars="0" saveSubsetFonts="1">
  <p:sldMasterIdLst>
    <p:sldMasterId id="2147483648" r:id="rId5"/>
  </p:sldMasterIdLst>
  <p:notesMasterIdLst>
    <p:notesMasterId r:id="rId6"/>
  </p:notesMasterIdLst>
  <p:sldIdLst>
    <p:sldId id="256" r:id="rId7"/>
    <p:sldId id="257" r:id="rId8"/>
    <p:sldId id="258" r:id="rId9"/>
    <p:sldId id="259" r:id="rId10"/>
    <p:sldId id="260" r:id="rId11"/>
    <p:sldId id="261" r:id="rId12"/>
    <p:sldId id="262" r:id="rId13"/>
    <p:sldId id="263" r:id="rId14"/>
    <p:sldId id="264" r:id="rId15"/>
    <p:sldId id="265" r:id="rId16"/>
    <p:sldId id="266" r:id="rId17"/>
    <p:sldId id="267" r:id="rId18"/>
  </p:sldIdLst>
  <p:sldSz cy="5143500" cx="9144000"/>
  <p:notesSz cx="6858000" cy="9144000"/>
  <p:defaultTextStyle>
    <a:defPPr lvl="0" marR="0" rtl="0" algn="l">
      <a:lnSpc>
        <a:spcPct val="100000"/>
      </a:lnSpc>
      <a:spcBef>
        <a:spcPts val="0"/>
      </a:spcBef>
      <a:spcAft>
        <a:spcPts val="0"/>
      </a:spcAft>
    </a:defPPr>
    <a:lvl1pPr lvl="0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pc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1pPr>
    <a:lvl2pPr lvl="1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pc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2pPr>
    <a:lvl3pPr lvl="2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pc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3pPr>
    <a:lvl4pPr lvl="3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pc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4pPr>
    <a:lvl5pPr lvl="4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pc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5pPr>
    <a:lvl6pPr lvl="5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pc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6pPr>
    <a:lvl7pPr lvl="6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pc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7pPr>
    <a:lvl8pPr lvl="7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pc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8pPr>
    <a:lvl9pPr lvl="8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pc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9pPr>
  </p:defaultTextStyle>
  <p:extLst>
    <p:ext uri="{EFAFB233-063F-42B5-8137-9DF3F51BA10A}">
      <p15:sldGuideLst>
        <p15:guide id="1" orient="horz" pos="1620">
          <p15:clr>
            <a:srgbClr val="747775"/>
          </p15:clr>
        </p15:guide>
        <p15:guide id="2" pos="2880">
          <p15:clr>
            <a:srgbClr val="747775"/>
          </p15:clr>
        </p15:guide>
      </p15:sldGuideLst>
    </p:ext>
    <p:ext uri="GoogleSlidesCustomDataVersion2">
      <go:slidesCustomData xmlns:go="http://customooxmlschemas.google.com/" r:id="rId19" roundtripDataSignature="AMtx7micbYcL/m2G8U07flZwKKoocRseYQ==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/>
</file>

<file path=ppt/tableStyles.xml><?xml version="1.0" encoding="utf-8"?>
<a:tblStyleLst xmlns:a="http://schemas.openxmlformats.org/drawingml/2006/main" xmlns:r="http://schemas.openxmlformats.org/officeDocument/2006/relationships" def="{F265BC5E-CDD1-4FDA-8973-389BFEFDF472}">
  <a:tblStyle styleId="{F265BC5E-CDD1-4FDA-8973-389BFEFDF472}" styleName="Table_0">
    <a:wholeTbl>
      <a:tcTxStyle b="off" i="off">
        <a:font>
          <a:latin typeface="Arial"/>
          <a:ea typeface="Arial"/>
          <a:cs typeface="Arial"/>
        </a:font>
        <a:srgbClr val="000000"/>
      </a:tcTxStyle>
      <a:tcStyle>
        <a:tcBdr>
          <a:left>
            <a:ln cap="flat" cmpd="sng" w="9525">
              <a:solidFill>
                <a:srgbClr val="9E9E9E"/>
              </a:solidFill>
              <a:prstDash val="solid"/>
              <a:round/>
              <a:headEnd len="sm" w="sm" type="none"/>
              <a:tailEnd len="sm" w="sm" type="none"/>
            </a:ln>
          </a:left>
          <a:right>
            <a:ln cap="flat" cmpd="sng" w="9525">
              <a:solidFill>
                <a:srgbClr val="9E9E9E"/>
              </a:solidFill>
              <a:prstDash val="solid"/>
              <a:round/>
              <a:headEnd len="sm" w="sm" type="none"/>
              <a:tailEnd len="sm" w="sm" type="none"/>
            </a:ln>
          </a:right>
          <a:top>
            <a:ln cap="flat" cmpd="sng" w="9525">
              <a:solidFill>
                <a:srgbClr val="9E9E9E"/>
              </a:solidFill>
              <a:prstDash val="solid"/>
              <a:round/>
              <a:headEnd len="sm" w="sm" type="none"/>
              <a:tailEnd len="sm" w="sm" type="none"/>
            </a:ln>
          </a:top>
          <a:bottom>
            <a:ln cap="flat" cmpd="sng" w="9525">
              <a:solidFill>
                <a:srgbClr val="9E9E9E"/>
              </a:solidFill>
              <a:prstDash val="solid"/>
              <a:round/>
              <a:headEnd len="sm" w="sm" type="none"/>
              <a:tailEnd len="sm" w="sm" type="none"/>
            </a:ln>
          </a:bottom>
          <a:insideH>
            <a:ln cap="flat" cmpd="sng" w="9525">
              <a:solidFill>
                <a:srgbClr val="9E9E9E"/>
              </a:solidFill>
              <a:prstDash val="solid"/>
              <a:round/>
              <a:headEnd len="sm" w="sm" type="none"/>
              <a:tailEnd len="sm" w="sm" type="none"/>
            </a:ln>
          </a:insideH>
          <a:insideV>
            <a:ln cap="flat" cmpd="sng" w="9525">
              <a:solidFill>
                <a:srgbClr val="9E9E9E"/>
              </a:solidFill>
              <a:prstDash val="solid"/>
              <a:round/>
              <a:headEnd len="sm" w="sm" type="none"/>
              <a:tailEnd len="sm" w="sm" type="none"/>
            </a:ln>
          </a:insideV>
        </a:tcBdr>
      </a:tcStyle>
    </a:wholeTbl>
    <a:band1H>
      <a:tcTxStyle b="off" i="off"/>
    </a:band1H>
    <a:band2H>
      <a:tcTxStyle b="off" i="off"/>
    </a:band2H>
    <a:band1V>
      <a:tcTxStyle b="off" i="off"/>
    </a:band1V>
    <a:band2V>
      <a:tcTxStyle b="off" i="off"/>
    </a:band2V>
    <a:lastCol>
      <a:tcTxStyle b="off" i="off"/>
    </a:lastCol>
    <a:firstCol>
      <a:tcTxStyle b="off" i="off"/>
    </a:firstCol>
    <a:lastRow>
      <a:tcTxStyle b="off" i="off"/>
    </a:lastRow>
    <a:seCell>
      <a:tcTxStyle b="off" i="off"/>
    </a:seCell>
    <a:swCell>
      <a:tcTxStyle b="off" i="off"/>
    </a:swCell>
    <a:firstRow>
      <a:tcTxStyle b="off" i="off"/>
    </a:firstRow>
    <a:neCell>
      <a:tcTxStyle b="off" i="off"/>
    </a:neCell>
    <a:nwCell>
      <a:tcTxStyle b="off" i="off"/>
    </a:nwCell>
  </a:tblStyle>
</a:tblStyleLst>
</file>

<file path=ppt/viewProps.xml><?xml version="1.0" encoding="utf-8"?>
<p:viewPr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Comments="0">
  <p:slideViewPr>
    <p:cSldViewPr snapToGrid="0">
      <p:cViewPr varScale="1">
        <p:scale>
          <a:sx n="100" d="100"/>
          <a:sy n="100" d="100"/>
        </p:scale>
        <p:origin x="0" y="0"/>
      </p:cViewPr>
      <p:guideLst>
        <p:guide pos="1620" orient="horz"/>
        <p:guide pos="2880"/>
      </p:guideLst>
    </p:cSldViewPr>
  </p:slideViewPr>
</p:viewPr>
</file>

<file path=ppt/_rels/presentation.xml.rels><?xml version="1.0" encoding="UTF-8" standalone="yes"?><Relationships xmlns="http://schemas.openxmlformats.org/package/2006/relationships"><Relationship Id="rId11" Type="http://schemas.openxmlformats.org/officeDocument/2006/relationships/slide" Target="slides/slide5.xml"/><Relationship Id="rId10" Type="http://schemas.openxmlformats.org/officeDocument/2006/relationships/slide" Target="slides/slide4.xml"/><Relationship Id="rId13" Type="http://schemas.openxmlformats.org/officeDocument/2006/relationships/slide" Target="slides/slide7.xml"/><Relationship Id="rId12" Type="http://schemas.openxmlformats.org/officeDocument/2006/relationships/slide" Target="slides/slide6.xml"/><Relationship Id="rId1" Type="http://schemas.openxmlformats.org/officeDocument/2006/relationships/theme" Target="theme/theme2.xml"/><Relationship Id="rId2" Type="http://schemas.openxmlformats.org/officeDocument/2006/relationships/viewProps" Target="viewProps.xml"/><Relationship Id="rId3" Type="http://schemas.openxmlformats.org/officeDocument/2006/relationships/presProps" Target="presProps.xml"/><Relationship Id="rId4" Type="http://schemas.openxmlformats.org/officeDocument/2006/relationships/tableStyles" Target="tableStyles.xml"/><Relationship Id="rId9" Type="http://schemas.openxmlformats.org/officeDocument/2006/relationships/slide" Target="slides/slide3.xml"/><Relationship Id="rId15" Type="http://schemas.openxmlformats.org/officeDocument/2006/relationships/slide" Target="slides/slide9.xml"/><Relationship Id="rId14" Type="http://schemas.openxmlformats.org/officeDocument/2006/relationships/slide" Target="slides/slide8.xml"/><Relationship Id="rId17" Type="http://schemas.openxmlformats.org/officeDocument/2006/relationships/slide" Target="slides/slide11.xml"/><Relationship Id="rId16" Type="http://schemas.openxmlformats.org/officeDocument/2006/relationships/slide" Target="slides/slide10.xml"/><Relationship Id="rId5" Type="http://schemas.openxmlformats.org/officeDocument/2006/relationships/slideMaster" Target="slideMasters/slideMaster1.xml"/><Relationship Id="rId19" Type="http://customschemas.google.com/relationships/presentationmetadata" Target="metadata"/><Relationship Id="rId6" Type="http://schemas.openxmlformats.org/officeDocument/2006/relationships/notesMaster" Target="notesMasters/notesMaster1.xml"/><Relationship Id="rId18" Type="http://schemas.openxmlformats.org/officeDocument/2006/relationships/slide" Target="slides/slide12.xml"/><Relationship Id="rId7" Type="http://schemas.openxmlformats.org/officeDocument/2006/relationships/slide" Target="slides/slide1.xml"/><Relationship Id="rId8" Type="http://schemas.openxmlformats.org/officeDocument/2006/relationships/slide" Target="slides/slide2.xml"/></Relationships>
</file>

<file path=ppt/notesMasters/_rels/notesMaster1.xml.rels><?xml version="1.0" encoding="UTF-8" standalone="yes"?><Relationships xmlns="http://schemas.openxmlformats.org/package/2006/relationships"><Relationship Id="rId1" Type="http://schemas.openxmlformats.org/officeDocument/2006/relationships/theme" Target="../theme/theme1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spTree>
      <p:nvGrpSpPr>
        <p:cNvPr id="2" name="Shape 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Google Shape;3;n"/>
          <p:cNvSpPr/>
          <p:nvPr>
            <p:ph idx="2" type="sldImg"/>
          </p:nvPr>
        </p:nvSpPr>
        <p:spPr>
          <a:xfrm>
            <a:off x="381300" y="685800"/>
            <a:ext cx="6096075" cy="34290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  <a:noFill/>
          <a:ln cap="flat" cmpd="sng" w="9525">
            <a:solidFill>
              <a:srgbClr val="000000"/>
            </a:solidFill>
            <a:prstDash val="solid"/>
            <a:round/>
            <a:headEnd len="sm" w="sm" type="none"/>
            <a:tailEnd len="sm" w="sm" type="none"/>
          </a:ln>
        </p:spPr>
      </p:sp>
      <p:sp>
        <p:nvSpPr>
          <p:cNvPr id="4" name="Google Shape;4;n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spcFirstLastPara="1" rIns="91425" wrap="square" tIns="91425">
            <a:noAutofit/>
          </a:bodyPr>
          <a:lstStyle>
            <a:lvl1pPr indent="-317500" lvl="0" marL="457200" marR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Char char="●"/>
              <a:defRPr b="0" i="0" sz="1100" u="none" cap="none" strike="noStrik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1pPr>
            <a:lvl2pPr indent="-317500" lvl="1" marL="914400" marR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Char char="○"/>
              <a:defRPr b="0" i="0" sz="1100" u="none" cap="none" strike="noStrik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2pPr>
            <a:lvl3pPr indent="-317500" lvl="2" marL="1371600" marR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Char char="■"/>
              <a:defRPr b="0" i="0" sz="1100" u="none" cap="none" strike="noStrik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3pPr>
            <a:lvl4pPr indent="-317500" lvl="3" marL="1828800" marR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Char char="●"/>
              <a:defRPr b="0" i="0" sz="1100" u="none" cap="none" strike="noStrik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4pPr>
            <a:lvl5pPr indent="-317500" lvl="4" marL="2286000" marR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Char char="○"/>
              <a:defRPr b="0" i="0" sz="1100" u="none" cap="none" strike="noStrik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5pPr>
            <a:lvl6pPr indent="-317500" lvl="5" marL="2743200" marR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Char char="■"/>
              <a:defRPr b="0" i="0" sz="1100" u="none" cap="none" strike="noStrik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6pPr>
            <a:lvl7pPr indent="-317500" lvl="6" marL="3200400" marR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Char char="●"/>
              <a:defRPr b="0" i="0" sz="1100" u="none" cap="none" strike="noStrik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7pPr>
            <a:lvl8pPr indent="-317500" lvl="7" marL="3657600" marR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Char char="○"/>
              <a:defRPr b="0" i="0" sz="1100" u="none" cap="none" strike="noStrik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8pPr>
            <a:lvl9pPr indent="-317500" lvl="8" marL="4114800" marR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Char char="■"/>
              <a:defRPr b="0" i="0" sz="1100" u="none" cap="none" strike="noStrik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9pPr>
          </a:lstStyle>
          <a:p/>
        </p:txBody>
      </p:sp>
    </p:spTree>
  </p:cSld>
  <p:clrMap accent1="accent1" accent2="accent2" accent3="accent3" accent4="accent4" accent5="accent5" accent6="accent6" bg1="lt1" bg2="dk2" tx1="dk1" tx2="lt2" folHlink="folHlink" hlink="hlink"/>
  <p:notesStyle>
    <a:defPPr lvl="0" marR="0" rtl="0" algn="l">
      <a:lnSpc>
        <a:spcPct val="100000"/>
      </a:lnSpc>
      <a:spcBef>
        <a:spcPts val="0"/>
      </a:spcBef>
      <a:spcAft>
        <a:spcPts val="0"/>
      </a:spcAft>
    </a:defPPr>
    <a:lvl1pPr lvl="0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pc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1pPr>
    <a:lvl2pPr lvl="1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pc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2pPr>
    <a:lvl3pPr lvl="2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pc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3pPr>
    <a:lvl4pPr lvl="3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pc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4pPr>
    <a:lvl5pPr lvl="4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pc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5pPr>
    <a:lvl6pPr lvl="5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pc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6pPr>
    <a:lvl7pPr lvl="6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pc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7pPr>
    <a:lvl8pPr lvl="7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pc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8pPr>
    <a:lvl9pPr lvl="8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pc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9pPr>
  </p:notesStyle>
</p:notesMaster>
</file>

<file path=ppt/notesSlides/_rels/notesSlide1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50" name="Shape 50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1" name="Google Shape;51;p1:notes"/>
          <p:cNvSpPr/>
          <p:nvPr>
            <p:ph idx="2" type="sldImg"/>
          </p:nvPr>
        </p:nvSpPr>
        <p:spPr>
          <a:xfrm>
            <a:off x="381188" y="685800"/>
            <a:ext cx="6096300" cy="34290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  <a:noFill/>
          <a:ln cap="flat" cmpd="sng" w="9525">
            <a:solidFill>
              <a:srgbClr val="000000"/>
            </a:solidFill>
            <a:prstDash val="solid"/>
            <a:round/>
            <a:headEnd len="sm" w="sm" type="none"/>
            <a:tailEnd len="sm" w="sm" type="none"/>
          </a:ln>
        </p:spPr>
      </p:sp>
      <p:sp>
        <p:nvSpPr>
          <p:cNvPr id="52" name="Google Shape;52;p1:notes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</a:pPr>
            <a:r>
              <a:t/>
            </a:r>
            <a:endParaRPr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57" name="Shape 57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8" name="Google Shape;58;p2:notes"/>
          <p:cNvSpPr/>
          <p:nvPr>
            <p:ph idx="2" type="sldImg"/>
          </p:nvPr>
        </p:nvSpPr>
        <p:spPr>
          <a:xfrm>
            <a:off x="381188" y="685800"/>
            <a:ext cx="6096300" cy="34290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  <a:noFill/>
          <a:ln cap="flat" cmpd="sng" w="9525">
            <a:solidFill>
              <a:srgbClr val="000000"/>
            </a:solidFill>
            <a:prstDash val="solid"/>
            <a:round/>
            <a:headEnd len="sm" w="sm" type="none"/>
            <a:tailEnd len="sm" w="sm" type="none"/>
          </a:ln>
        </p:spPr>
      </p:sp>
      <p:sp>
        <p:nvSpPr>
          <p:cNvPr id="59" name="Google Shape;59;p2:notes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</a:pPr>
            <a:r>
              <a:t/>
            </a:r>
            <a:endParaRPr/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66" name="Shape 66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7" name="Google Shape;67;p3:notes"/>
          <p:cNvSpPr/>
          <p:nvPr>
            <p:ph idx="2" type="sldImg"/>
          </p:nvPr>
        </p:nvSpPr>
        <p:spPr>
          <a:xfrm>
            <a:off x="381300" y="685800"/>
            <a:ext cx="6096000" cy="34290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  <a:noFill/>
          <a:ln cap="flat" cmpd="sng" w="9525">
            <a:solidFill>
              <a:srgbClr val="000000"/>
            </a:solidFill>
            <a:prstDash val="solid"/>
            <a:round/>
            <a:headEnd len="sm" w="sm" type="none"/>
            <a:tailEnd len="sm" w="sm" type="none"/>
          </a:ln>
        </p:spPr>
      </p:sp>
      <p:sp>
        <p:nvSpPr>
          <p:cNvPr id="68" name="Google Shape;68;p3:notes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</a:pPr>
            <a:r>
              <a:t/>
            </a:r>
            <a:endParaRPr/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72" name="Shape 7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3" name="Google Shape;73;p4:notes"/>
          <p:cNvSpPr/>
          <p:nvPr>
            <p:ph idx="2" type="sldImg"/>
          </p:nvPr>
        </p:nvSpPr>
        <p:spPr>
          <a:xfrm>
            <a:off x="381300" y="685800"/>
            <a:ext cx="6096000" cy="34290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  <a:noFill/>
          <a:ln cap="flat" cmpd="sng" w="9525">
            <a:solidFill>
              <a:srgbClr val="000000"/>
            </a:solidFill>
            <a:prstDash val="solid"/>
            <a:round/>
            <a:headEnd len="sm" w="sm" type="none"/>
            <a:tailEnd len="sm" w="sm" type="none"/>
          </a:ln>
        </p:spPr>
      </p:sp>
      <p:sp>
        <p:nvSpPr>
          <p:cNvPr id="74" name="Google Shape;74;p4:notes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</a:pPr>
            <a:r>
              <a:t/>
            </a:r>
            <a:endParaRPr/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80" name="Shape 80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1" name="Google Shape;81;p5:notes"/>
          <p:cNvSpPr/>
          <p:nvPr>
            <p:ph idx="2" type="sldImg"/>
          </p:nvPr>
        </p:nvSpPr>
        <p:spPr>
          <a:xfrm>
            <a:off x="381300" y="685800"/>
            <a:ext cx="6096000" cy="34290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  <a:noFill/>
          <a:ln cap="flat" cmpd="sng" w="9525">
            <a:solidFill>
              <a:srgbClr val="000000"/>
            </a:solidFill>
            <a:prstDash val="solid"/>
            <a:round/>
            <a:headEnd len="sm" w="sm" type="none"/>
            <a:tailEnd len="sm" w="sm" type="none"/>
          </a:ln>
        </p:spPr>
      </p:sp>
      <p:sp>
        <p:nvSpPr>
          <p:cNvPr id="82" name="Google Shape;82;p5:notes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</a:pPr>
            <a:r>
              <a:t/>
            </a:r>
            <a:endParaRPr/>
          </a:p>
        </p:txBody>
      </p:sp>
    </p:spTree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88" name="Shape 88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9" name="Google Shape;89;g3f3d8fd5b50_0_62:notes"/>
          <p:cNvSpPr/>
          <p:nvPr>
            <p:ph idx="2" type="sldImg"/>
          </p:nvPr>
        </p:nvSpPr>
        <p:spPr>
          <a:xfrm>
            <a:off x="381300" y="685800"/>
            <a:ext cx="6096000" cy="34290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90" name="Google Shape;90;g3f3d8fd5b50_0_62:notes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</p:spTree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96" name="Shape 96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7" name="Google Shape;97;g3f3d8fd5b50_0_116:notes"/>
          <p:cNvSpPr/>
          <p:nvPr>
            <p:ph idx="2" type="sldImg"/>
          </p:nvPr>
        </p:nvSpPr>
        <p:spPr>
          <a:xfrm>
            <a:off x="381300" y="685800"/>
            <a:ext cx="6096000" cy="34290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98" name="Google Shape;98;g3f3d8fd5b50_0_116:notes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</p:spTree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104" name="Shape 104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5" name="Google Shape;105;p6:notes"/>
          <p:cNvSpPr/>
          <p:nvPr>
            <p:ph idx="2" type="sldImg"/>
          </p:nvPr>
        </p:nvSpPr>
        <p:spPr>
          <a:xfrm>
            <a:off x="381300" y="685800"/>
            <a:ext cx="6096000" cy="34290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  <a:noFill/>
          <a:ln cap="flat" cmpd="sng" w="9525">
            <a:solidFill>
              <a:srgbClr val="000000"/>
            </a:solidFill>
            <a:prstDash val="solid"/>
            <a:round/>
            <a:headEnd len="sm" w="sm" type="none"/>
            <a:tailEnd len="sm" w="sm" type="none"/>
          </a:ln>
        </p:spPr>
      </p:sp>
      <p:sp>
        <p:nvSpPr>
          <p:cNvPr id="106" name="Google Shape;106;p6:notes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</a:pPr>
            <a:r>
              <a:t/>
            </a:r>
            <a:endParaRPr/>
          </a:p>
        </p:txBody>
      </p:sp>
    </p:spTree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113" name="Shape 113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4" name="Google Shape;114;p8:notes"/>
          <p:cNvSpPr/>
          <p:nvPr>
            <p:ph idx="2" type="sldImg"/>
          </p:nvPr>
        </p:nvSpPr>
        <p:spPr>
          <a:xfrm>
            <a:off x="381300" y="685800"/>
            <a:ext cx="6096000" cy="34290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  <a:noFill/>
          <a:ln cap="flat" cmpd="sng" w="9525">
            <a:solidFill>
              <a:srgbClr val="000000"/>
            </a:solidFill>
            <a:prstDash val="solid"/>
            <a:round/>
            <a:headEnd len="sm" w="sm" type="none"/>
            <a:tailEnd len="sm" w="sm" type="none"/>
          </a:ln>
        </p:spPr>
      </p:sp>
      <p:sp>
        <p:nvSpPr>
          <p:cNvPr id="115" name="Google Shape;115;p8:notes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</a:pPr>
            <a:r>
              <a:t/>
            </a:r>
            <a:endParaRPr/>
          </a:p>
        </p:txBody>
      </p:sp>
    </p:spTree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119" name="Shape 11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0" name="Google Shape;120;p7:notes"/>
          <p:cNvSpPr/>
          <p:nvPr>
            <p:ph idx="2" type="sldImg"/>
          </p:nvPr>
        </p:nvSpPr>
        <p:spPr>
          <a:xfrm>
            <a:off x="381300" y="685800"/>
            <a:ext cx="6096000" cy="34290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  <a:noFill/>
          <a:ln cap="flat" cmpd="sng" w="9525">
            <a:solidFill>
              <a:srgbClr val="000000"/>
            </a:solidFill>
            <a:prstDash val="solid"/>
            <a:round/>
            <a:headEnd len="sm" w="sm" type="none"/>
            <a:tailEnd len="sm" w="sm" type="none"/>
          </a:ln>
        </p:spPr>
      </p:sp>
      <p:sp>
        <p:nvSpPr>
          <p:cNvPr id="121" name="Google Shape;121;p7:notes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</a:pPr>
            <a:r>
              <a:t/>
            </a:r>
            <a:endParaRPr/>
          </a:p>
        </p:txBody>
      </p:sp>
    </p:spTree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125" name="Shape 12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6" name="Google Shape;126;p9:notes"/>
          <p:cNvSpPr/>
          <p:nvPr>
            <p:ph idx="2" type="sldImg"/>
          </p:nvPr>
        </p:nvSpPr>
        <p:spPr>
          <a:xfrm>
            <a:off x="381300" y="685800"/>
            <a:ext cx="6096000" cy="34290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  <a:noFill/>
          <a:ln cap="flat" cmpd="sng" w="9525">
            <a:solidFill>
              <a:srgbClr val="000000"/>
            </a:solidFill>
            <a:prstDash val="solid"/>
            <a:round/>
            <a:headEnd len="sm" w="sm" type="none"/>
            <a:tailEnd len="sm" w="sm" type="none"/>
          </a:ln>
        </p:spPr>
      </p:sp>
      <p:sp>
        <p:nvSpPr>
          <p:cNvPr id="127" name="Google Shape;127;p9:notes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</a:pPr>
            <a:r>
              <a:t/>
            </a:r>
            <a:endParaRPr/>
          </a:p>
        </p:txBody>
      </p:sp>
    </p:spTree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131" name="Shape 131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2" name="Google Shape;132;p10:notes"/>
          <p:cNvSpPr/>
          <p:nvPr>
            <p:ph idx="2" type="sldImg"/>
          </p:nvPr>
        </p:nvSpPr>
        <p:spPr>
          <a:xfrm>
            <a:off x="381300" y="685800"/>
            <a:ext cx="6096000" cy="34290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  <a:noFill/>
          <a:ln cap="flat" cmpd="sng" w="9525">
            <a:solidFill>
              <a:srgbClr val="000000"/>
            </a:solidFill>
            <a:prstDash val="solid"/>
            <a:round/>
            <a:headEnd len="sm" w="sm" type="none"/>
            <a:tailEnd len="sm" w="sm" type="none"/>
          </a:ln>
        </p:spPr>
      </p:sp>
      <p:sp>
        <p:nvSpPr>
          <p:cNvPr id="133" name="Google Shape;133;p10:notes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</a:pPr>
            <a:r>
              <a:t/>
            </a:r>
            <a:endParaRPr/>
          </a:p>
        </p:txBody>
      </p:sp>
    </p:spTree>
  </p:cSld>
  <p:clrMapOvr>
    <a:masterClrMapping/>
  </p:clrMapOvr>
</p:notes>
</file>

<file path=ppt/slideLayouts/_rels/slideLayout1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matchingName="Title slide" type="title">
  <p:cSld name="TITLE">
    <p:spTree>
      <p:nvGrpSpPr>
        <p:cNvPr id="9" name="Shape 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Google Shape;10;g3f3d8fd5b50_0_10"/>
          <p:cNvSpPr txBox="1"/>
          <p:nvPr>
            <p:ph type="ctrTitle"/>
          </p:nvPr>
        </p:nvSpPr>
        <p:spPr>
          <a:xfrm>
            <a:off x="311708" y="744575"/>
            <a:ext cx="8520600" cy="2052600"/>
          </a:xfrm>
          <a:prstGeom prst="rect">
            <a:avLst/>
          </a:prstGeom>
        </p:spPr>
        <p:txBody>
          <a:bodyPr anchorCtr="0" anchor="b" bIns="91425" lIns="91425" spcFirstLastPara="1" rIns="91425" wrap="square" tIns="91425">
            <a:normAutofit/>
          </a:bodyPr>
          <a:lstStyle>
            <a:lvl1pPr lvl="0" algn="ctr">
              <a:spcBef>
                <a:spcPts val="0"/>
              </a:spcBef>
              <a:spcAft>
                <a:spcPts val="0"/>
              </a:spcAft>
              <a:buSzPts val="5200"/>
              <a:buNone/>
              <a:defRPr sz="5200"/>
            </a:lvl1pPr>
            <a:lvl2pPr lvl="1" algn="ctr">
              <a:spcBef>
                <a:spcPts val="0"/>
              </a:spcBef>
              <a:spcAft>
                <a:spcPts val="0"/>
              </a:spcAft>
              <a:buSzPts val="5200"/>
              <a:buNone/>
              <a:defRPr sz="5200"/>
            </a:lvl2pPr>
            <a:lvl3pPr lvl="2" algn="ctr">
              <a:spcBef>
                <a:spcPts val="0"/>
              </a:spcBef>
              <a:spcAft>
                <a:spcPts val="0"/>
              </a:spcAft>
              <a:buSzPts val="5200"/>
              <a:buNone/>
              <a:defRPr sz="5200"/>
            </a:lvl3pPr>
            <a:lvl4pPr lvl="3" algn="ctr">
              <a:spcBef>
                <a:spcPts val="0"/>
              </a:spcBef>
              <a:spcAft>
                <a:spcPts val="0"/>
              </a:spcAft>
              <a:buSzPts val="5200"/>
              <a:buNone/>
              <a:defRPr sz="5200"/>
            </a:lvl4pPr>
            <a:lvl5pPr lvl="4" algn="ctr">
              <a:spcBef>
                <a:spcPts val="0"/>
              </a:spcBef>
              <a:spcAft>
                <a:spcPts val="0"/>
              </a:spcAft>
              <a:buSzPts val="5200"/>
              <a:buNone/>
              <a:defRPr sz="5200"/>
            </a:lvl5pPr>
            <a:lvl6pPr lvl="5" algn="ctr">
              <a:spcBef>
                <a:spcPts val="0"/>
              </a:spcBef>
              <a:spcAft>
                <a:spcPts val="0"/>
              </a:spcAft>
              <a:buSzPts val="5200"/>
              <a:buNone/>
              <a:defRPr sz="5200"/>
            </a:lvl6pPr>
            <a:lvl7pPr lvl="6" algn="ctr">
              <a:spcBef>
                <a:spcPts val="0"/>
              </a:spcBef>
              <a:spcAft>
                <a:spcPts val="0"/>
              </a:spcAft>
              <a:buSzPts val="5200"/>
              <a:buNone/>
              <a:defRPr sz="5200"/>
            </a:lvl7pPr>
            <a:lvl8pPr lvl="7" algn="ctr">
              <a:spcBef>
                <a:spcPts val="0"/>
              </a:spcBef>
              <a:spcAft>
                <a:spcPts val="0"/>
              </a:spcAft>
              <a:buSzPts val="5200"/>
              <a:buNone/>
              <a:defRPr sz="5200"/>
            </a:lvl8pPr>
            <a:lvl9pPr lvl="8" algn="ctr">
              <a:spcBef>
                <a:spcPts val="0"/>
              </a:spcBef>
              <a:spcAft>
                <a:spcPts val="0"/>
              </a:spcAft>
              <a:buSzPts val="5200"/>
              <a:buNone/>
              <a:defRPr sz="5200"/>
            </a:lvl9pPr>
          </a:lstStyle>
          <a:p/>
        </p:txBody>
      </p:sp>
      <p:sp>
        <p:nvSpPr>
          <p:cNvPr id="11" name="Google Shape;11;g3f3d8fd5b50_0_10"/>
          <p:cNvSpPr txBox="1"/>
          <p:nvPr>
            <p:ph idx="1" type="subTitle"/>
          </p:nvPr>
        </p:nvSpPr>
        <p:spPr>
          <a:xfrm>
            <a:off x="311700" y="2834125"/>
            <a:ext cx="8520600" cy="7926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rmAutofit/>
          </a:bodyPr>
          <a:lstStyle>
            <a:lvl1pPr lv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800"/>
              <a:buNone/>
              <a:defRPr sz="2800"/>
            </a:lvl1pPr>
            <a:lvl2pPr lvl="1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800"/>
              <a:buNone/>
              <a:defRPr sz="2800"/>
            </a:lvl2pPr>
            <a:lvl3pPr lvl="2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800"/>
              <a:buNone/>
              <a:defRPr sz="2800"/>
            </a:lvl3pPr>
            <a:lvl4pPr lvl="3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800"/>
              <a:buNone/>
              <a:defRPr sz="2800"/>
            </a:lvl4pPr>
            <a:lvl5pPr lvl="4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800"/>
              <a:buNone/>
              <a:defRPr sz="2800"/>
            </a:lvl5pPr>
            <a:lvl6pPr lvl="5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800"/>
              <a:buNone/>
              <a:defRPr sz="2800"/>
            </a:lvl6pPr>
            <a:lvl7pPr lvl="6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800"/>
              <a:buNone/>
              <a:defRPr sz="2800"/>
            </a:lvl7pPr>
            <a:lvl8pPr lvl="7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800"/>
              <a:buNone/>
              <a:defRPr sz="2800"/>
            </a:lvl8pPr>
            <a:lvl9pPr lvl="8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800"/>
              <a:buNone/>
              <a:defRPr sz="2800"/>
            </a:lvl9pPr>
          </a:lstStyle>
          <a:p/>
        </p:txBody>
      </p:sp>
      <p:sp>
        <p:nvSpPr>
          <p:cNvPr id="12" name="Google Shape;12;g3f3d8fd5b50_0_10"/>
          <p:cNvSpPr txBox="1"/>
          <p:nvPr>
            <p:ph idx="12" type="sldNum"/>
          </p:nvPr>
        </p:nvSpPr>
        <p:spPr>
          <a:xfrm>
            <a:off x="8472458" y="4663217"/>
            <a:ext cx="548700" cy="393600"/>
          </a:xfrm>
          <a:prstGeom prst="rect">
            <a:avLst/>
          </a:prstGeom>
        </p:spPr>
        <p:txBody>
          <a:bodyPr anchorCtr="0" anchor="ctr" bIns="91425" lIns="91425" spcFirstLastPara="1" rIns="91425" wrap="square" tIns="91425">
            <a:normAutofit/>
          </a:bodyPr>
          <a:lstStyle>
            <a:lvl1pPr lvl="0">
              <a:buNone/>
              <a:defRPr/>
            </a:lvl1pPr>
            <a:lvl2pPr lvl="1">
              <a:buNone/>
              <a:defRPr/>
            </a:lvl2pPr>
            <a:lvl3pPr lvl="2">
              <a:buNone/>
              <a:defRPr/>
            </a:lvl3pPr>
            <a:lvl4pPr lvl="3">
              <a:buNone/>
              <a:defRPr/>
            </a:lvl4pPr>
            <a:lvl5pPr lvl="4">
              <a:buNone/>
              <a:defRPr/>
            </a:lvl5pPr>
            <a:lvl6pPr lvl="5">
              <a:buNone/>
              <a:defRPr/>
            </a:lvl6pPr>
            <a:lvl7pPr lvl="6">
              <a:buNone/>
              <a:defRPr/>
            </a:lvl7pPr>
            <a:lvl8pPr lvl="7">
              <a:buNone/>
              <a:defRPr/>
            </a:lvl8pPr>
            <a:lvl9pPr lvl="8">
              <a:buNone/>
              <a:defRPr/>
            </a:lvl9pPr>
          </a:lstStyle>
          <a:p>
            <a:pPr indent="0" lvl="0" marL="0" rtl="0" algn="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matchingName="Section header" type="secHead">
  <p:cSld name="SECTION_HEADER">
    <p:spTree>
      <p:nvGrpSpPr>
        <p:cNvPr id="13" name="Shape 13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Google Shape;14;g3f3d8fd5b50_0_14"/>
          <p:cNvSpPr txBox="1"/>
          <p:nvPr>
            <p:ph type="title"/>
          </p:nvPr>
        </p:nvSpPr>
        <p:spPr>
          <a:xfrm>
            <a:off x="311700" y="2150850"/>
            <a:ext cx="8520600" cy="841800"/>
          </a:xfrm>
          <a:prstGeom prst="rect">
            <a:avLst/>
          </a:prstGeom>
        </p:spPr>
        <p:txBody>
          <a:bodyPr anchorCtr="0" anchor="ctr" bIns="91425" lIns="91425" spcFirstLastPara="1" rIns="91425" wrap="square" tIns="91425">
            <a:normAutofit/>
          </a:bodyPr>
          <a:lstStyle>
            <a:lvl1pPr lvl="0" algn="ctr">
              <a:spcBef>
                <a:spcPts val="0"/>
              </a:spcBef>
              <a:spcAft>
                <a:spcPts val="0"/>
              </a:spcAft>
              <a:buSzPts val="3600"/>
              <a:buNone/>
              <a:defRPr sz="3600"/>
            </a:lvl1pPr>
            <a:lvl2pPr lvl="1" algn="ctr">
              <a:spcBef>
                <a:spcPts val="0"/>
              </a:spcBef>
              <a:spcAft>
                <a:spcPts val="0"/>
              </a:spcAft>
              <a:buSzPts val="3600"/>
              <a:buNone/>
              <a:defRPr sz="3600"/>
            </a:lvl2pPr>
            <a:lvl3pPr lvl="2" algn="ctr">
              <a:spcBef>
                <a:spcPts val="0"/>
              </a:spcBef>
              <a:spcAft>
                <a:spcPts val="0"/>
              </a:spcAft>
              <a:buSzPts val="3600"/>
              <a:buNone/>
              <a:defRPr sz="3600"/>
            </a:lvl3pPr>
            <a:lvl4pPr lvl="3" algn="ctr">
              <a:spcBef>
                <a:spcPts val="0"/>
              </a:spcBef>
              <a:spcAft>
                <a:spcPts val="0"/>
              </a:spcAft>
              <a:buSzPts val="3600"/>
              <a:buNone/>
              <a:defRPr sz="3600"/>
            </a:lvl4pPr>
            <a:lvl5pPr lvl="4" algn="ctr">
              <a:spcBef>
                <a:spcPts val="0"/>
              </a:spcBef>
              <a:spcAft>
                <a:spcPts val="0"/>
              </a:spcAft>
              <a:buSzPts val="3600"/>
              <a:buNone/>
              <a:defRPr sz="3600"/>
            </a:lvl5pPr>
            <a:lvl6pPr lvl="5" algn="ctr">
              <a:spcBef>
                <a:spcPts val="0"/>
              </a:spcBef>
              <a:spcAft>
                <a:spcPts val="0"/>
              </a:spcAft>
              <a:buSzPts val="3600"/>
              <a:buNone/>
              <a:defRPr sz="3600"/>
            </a:lvl6pPr>
            <a:lvl7pPr lvl="6" algn="ctr">
              <a:spcBef>
                <a:spcPts val="0"/>
              </a:spcBef>
              <a:spcAft>
                <a:spcPts val="0"/>
              </a:spcAft>
              <a:buSzPts val="3600"/>
              <a:buNone/>
              <a:defRPr sz="3600"/>
            </a:lvl7pPr>
            <a:lvl8pPr lvl="7" algn="ctr">
              <a:spcBef>
                <a:spcPts val="0"/>
              </a:spcBef>
              <a:spcAft>
                <a:spcPts val="0"/>
              </a:spcAft>
              <a:buSzPts val="3600"/>
              <a:buNone/>
              <a:defRPr sz="3600"/>
            </a:lvl8pPr>
            <a:lvl9pPr lvl="8" algn="ctr">
              <a:spcBef>
                <a:spcPts val="0"/>
              </a:spcBef>
              <a:spcAft>
                <a:spcPts val="0"/>
              </a:spcAft>
              <a:buSzPts val="3600"/>
              <a:buNone/>
              <a:defRPr sz="3600"/>
            </a:lvl9pPr>
          </a:lstStyle>
          <a:p/>
        </p:txBody>
      </p:sp>
      <p:sp>
        <p:nvSpPr>
          <p:cNvPr id="15" name="Google Shape;15;g3f3d8fd5b50_0_14"/>
          <p:cNvSpPr txBox="1"/>
          <p:nvPr>
            <p:ph idx="12" type="sldNum"/>
          </p:nvPr>
        </p:nvSpPr>
        <p:spPr>
          <a:xfrm>
            <a:off x="8472458" y="4663217"/>
            <a:ext cx="548700" cy="393600"/>
          </a:xfrm>
          <a:prstGeom prst="rect">
            <a:avLst/>
          </a:prstGeom>
        </p:spPr>
        <p:txBody>
          <a:bodyPr anchorCtr="0" anchor="ctr" bIns="91425" lIns="91425" spcFirstLastPara="1" rIns="91425" wrap="square" tIns="91425">
            <a:normAutofit/>
          </a:bodyPr>
          <a:lstStyle>
            <a:lvl1pPr lvl="0">
              <a:buNone/>
              <a:defRPr/>
            </a:lvl1pPr>
            <a:lvl2pPr lvl="1">
              <a:buNone/>
              <a:defRPr/>
            </a:lvl2pPr>
            <a:lvl3pPr lvl="2">
              <a:buNone/>
              <a:defRPr/>
            </a:lvl3pPr>
            <a:lvl4pPr lvl="3">
              <a:buNone/>
              <a:defRPr/>
            </a:lvl4pPr>
            <a:lvl5pPr lvl="4">
              <a:buNone/>
              <a:defRPr/>
            </a:lvl5pPr>
            <a:lvl6pPr lvl="5">
              <a:buNone/>
              <a:defRPr/>
            </a:lvl6pPr>
            <a:lvl7pPr lvl="6">
              <a:buNone/>
              <a:defRPr/>
            </a:lvl7pPr>
            <a:lvl8pPr lvl="7">
              <a:buNone/>
              <a:defRPr/>
            </a:lvl8pPr>
            <a:lvl9pPr lvl="8">
              <a:buNone/>
              <a:defRPr/>
            </a:lvl9pPr>
          </a:lstStyle>
          <a:p>
            <a:pPr indent="0" lvl="0" marL="0" rtl="0" algn="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matchingName="Title and body" type="tx">
  <p:cSld name="TITLE_AND_BODY">
    <p:spTree>
      <p:nvGrpSpPr>
        <p:cNvPr id="16" name="Shape 16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" name="Google Shape;17;g3f3d8fd5b50_0_17"/>
          <p:cNvSpPr txBox="1"/>
          <p:nvPr>
            <p:ph type="title"/>
          </p:nvPr>
        </p:nvSpPr>
        <p:spPr>
          <a:xfrm>
            <a:off x="311700" y="445025"/>
            <a:ext cx="8520600" cy="5727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rmAutofit/>
          </a:bodyPr>
          <a:lstStyle>
            <a:lvl1pPr lvl="0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1pPr>
            <a:lvl2pPr lvl="1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2pPr>
            <a:lvl3pPr lvl="2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3pPr>
            <a:lvl4pPr lvl="3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4pPr>
            <a:lvl5pPr lvl="4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5pPr>
            <a:lvl6pPr lvl="5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6pPr>
            <a:lvl7pPr lvl="6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7pPr>
            <a:lvl8pPr lvl="7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8pPr>
            <a:lvl9pPr lvl="8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9pPr>
          </a:lstStyle>
          <a:p/>
        </p:txBody>
      </p:sp>
      <p:sp>
        <p:nvSpPr>
          <p:cNvPr id="18" name="Google Shape;18;g3f3d8fd5b50_0_17"/>
          <p:cNvSpPr txBox="1"/>
          <p:nvPr>
            <p:ph idx="1" type="body"/>
          </p:nvPr>
        </p:nvSpPr>
        <p:spPr>
          <a:xfrm>
            <a:off x="311700" y="1152475"/>
            <a:ext cx="8520600" cy="34164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rmAutofit/>
          </a:bodyPr>
          <a:lstStyle>
            <a:lvl1pPr indent="-342900" lvl="0" marL="457200">
              <a:spcBef>
                <a:spcPts val="0"/>
              </a:spcBef>
              <a:spcAft>
                <a:spcPts val="0"/>
              </a:spcAft>
              <a:buSzPts val="1800"/>
              <a:buChar char="●"/>
              <a:defRPr/>
            </a:lvl1pPr>
            <a:lvl2pPr indent="-317500" lvl="1" marL="914400">
              <a:spcBef>
                <a:spcPts val="0"/>
              </a:spcBef>
              <a:spcAft>
                <a:spcPts val="0"/>
              </a:spcAft>
              <a:buSzPts val="1400"/>
              <a:buChar char="○"/>
              <a:defRPr/>
            </a:lvl2pPr>
            <a:lvl3pPr indent="-317500" lvl="2" marL="1371600">
              <a:spcBef>
                <a:spcPts val="0"/>
              </a:spcBef>
              <a:spcAft>
                <a:spcPts val="0"/>
              </a:spcAft>
              <a:buSzPts val="1400"/>
              <a:buChar char="■"/>
              <a:defRPr/>
            </a:lvl3pPr>
            <a:lvl4pPr indent="-317500" lvl="3" marL="1828800">
              <a:spcBef>
                <a:spcPts val="0"/>
              </a:spcBef>
              <a:spcAft>
                <a:spcPts val="0"/>
              </a:spcAft>
              <a:buSzPts val="1400"/>
              <a:buChar char="●"/>
              <a:defRPr/>
            </a:lvl4pPr>
            <a:lvl5pPr indent="-317500" lvl="4" marL="2286000">
              <a:spcBef>
                <a:spcPts val="0"/>
              </a:spcBef>
              <a:spcAft>
                <a:spcPts val="0"/>
              </a:spcAft>
              <a:buSzPts val="1400"/>
              <a:buChar char="○"/>
              <a:defRPr/>
            </a:lvl5pPr>
            <a:lvl6pPr indent="-317500" lvl="5" marL="2743200">
              <a:spcBef>
                <a:spcPts val="0"/>
              </a:spcBef>
              <a:spcAft>
                <a:spcPts val="0"/>
              </a:spcAft>
              <a:buSzPts val="1400"/>
              <a:buChar char="■"/>
              <a:defRPr/>
            </a:lvl6pPr>
            <a:lvl7pPr indent="-317500" lvl="6" marL="3200400">
              <a:spcBef>
                <a:spcPts val="0"/>
              </a:spcBef>
              <a:spcAft>
                <a:spcPts val="0"/>
              </a:spcAft>
              <a:buSzPts val="1400"/>
              <a:buChar char="●"/>
              <a:defRPr/>
            </a:lvl7pPr>
            <a:lvl8pPr indent="-317500" lvl="7" marL="3657600">
              <a:spcBef>
                <a:spcPts val="0"/>
              </a:spcBef>
              <a:spcAft>
                <a:spcPts val="0"/>
              </a:spcAft>
              <a:buSzPts val="1400"/>
              <a:buChar char="○"/>
              <a:defRPr/>
            </a:lvl8pPr>
            <a:lvl9pPr indent="-317500" lvl="8" marL="4114800">
              <a:spcBef>
                <a:spcPts val="0"/>
              </a:spcBef>
              <a:spcAft>
                <a:spcPts val="0"/>
              </a:spcAft>
              <a:buSzPts val="1400"/>
              <a:buChar char="■"/>
              <a:defRPr/>
            </a:lvl9pPr>
          </a:lstStyle>
          <a:p/>
        </p:txBody>
      </p:sp>
      <p:sp>
        <p:nvSpPr>
          <p:cNvPr id="19" name="Google Shape;19;g3f3d8fd5b50_0_17"/>
          <p:cNvSpPr txBox="1"/>
          <p:nvPr>
            <p:ph idx="12" type="sldNum"/>
          </p:nvPr>
        </p:nvSpPr>
        <p:spPr>
          <a:xfrm>
            <a:off x="8472458" y="4663217"/>
            <a:ext cx="548700" cy="393600"/>
          </a:xfrm>
          <a:prstGeom prst="rect">
            <a:avLst/>
          </a:prstGeom>
        </p:spPr>
        <p:txBody>
          <a:bodyPr anchorCtr="0" anchor="ctr" bIns="91425" lIns="91425" spcFirstLastPara="1" rIns="91425" wrap="square" tIns="91425">
            <a:normAutofit/>
          </a:bodyPr>
          <a:lstStyle>
            <a:lvl1pPr lvl="0">
              <a:buNone/>
              <a:defRPr/>
            </a:lvl1pPr>
            <a:lvl2pPr lvl="1">
              <a:buNone/>
              <a:defRPr/>
            </a:lvl2pPr>
            <a:lvl3pPr lvl="2">
              <a:buNone/>
              <a:defRPr/>
            </a:lvl3pPr>
            <a:lvl4pPr lvl="3">
              <a:buNone/>
              <a:defRPr/>
            </a:lvl4pPr>
            <a:lvl5pPr lvl="4">
              <a:buNone/>
              <a:defRPr/>
            </a:lvl5pPr>
            <a:lvl6pPr lvl="5">
              <a:buNone/>
              <a:defRPr/>
            </a:lvl6pPr>
            <a:lvl7pPr lvl="6">
              <a:buNone/>
              <a:defRPr/>
            </a:lvl7pPr>
            <a:lvl8pPr lvl="7">
              <a:buNone/>
              <a:defRPr/>
            </a:lvl8pPr>
            <a:lvl9pPr lvl="8">
              <a:buNone/>
              <a:defRPr/>
            </a:lvl9pPr>
          </a:lstStyle>
          <a:p>
            <a:pPr indent="0" lvl="0" marL="0" rtl="0" algn="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matchingName="Title and two columns" type="twoColTx">
  <p:cSld name="TITLE_AND_TWO_COLUMNS">
    <p:spTree>
      <p:nvGrpSpPr>
        <p:cNvPr id="20" name="Shape 20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" name="Google Shape;21;g3f3d8fd5b50_0_21"/>
          <p:cNvSpPr txBox="1"/>
          <p:nvPr>
            <p:ph type="title"/>
          </p:nvPr>
        </p:nvSpPr>
        <p:spPr>
          <a:xfrm>
            <a:off x="311700" y="445025"/>
            <a:ext cx="8520600" cy="5727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rmAutofit/>
          </a:bodyPr>
          <a:lstStyle>
            <a:lvl1pPr lvl="0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1pPr>
            <a:lvl2pPr lvl="1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2pPr>
            <a:lvl3pPr lvl="2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3pPr>
            <a:lvl4pPr lvl="3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4pPr>
            <a:lvl5pPr lvl="4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5pPr>
            <a:lvl6pPr lvl="5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6pPr>
            <a:lvl7pPr lvl="6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7pPr>
            <a:lvl8pPr lvl="7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8pPr>
            <a:lvl9pPr lvl="8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9pPr>
          </a:lstStyle>
          <a:p/>
        </p:txBody>
      </p:sp>
      <p:sp>
        <p:nvSpPr>
          <p:cNvPr id="22" name="Google Shape;22;g3f3d8fd5b50_0_21"/>
          <p:cNvSpPr txBox="1"/>
          <p:nvPr>
            <p:ph idx="1" type="body"/>
          </p:nvPr>
        </p:nvSpPr>
        <p:spPr>
          <a:xfrm>
            <a:off x="311700" y="1152475"/>
            <a:ext cx="3999900" cy="34164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rmAutofit/>
          </a:bodyPr>
          <a:lstStyle>
            <a:lvl1pPr indent="-317500" lvl="0" marL="457200">
              <a:spcBef>
                <a:spcPts val="0"/>
              </a:spcBef>
              <a:spcAft>
                <a:spcPts val="0"/>
              </a:spcAft>
              <a:buSzPts val="1400"/>
              <a:buChar char="●"/>
              <a:defRPr sz="1400"/>
            </a:lvl1pPr>
            <a:lvl2pPr indent="-304800" lvl="1" marL="914400">
              <a:spcBef>
                <a:spcPts val="0"/>
              </a:spcBef>
              <a:spcAft>
                <a:spcPts val="0"/>
              </a:spcAft>
              <a:buSzPts val="1200"/>
              <a:buChar char="○"/>
              <a:defRPr sz="1200"/>
            </a:lvl2pPr>
            <a:lvl3pPr indent="-304800" lvl="2" marL="1371600">
              <a:spcBef>
                <a:spcPts val="0"/>
              </a:spcBef>
              <a:spcAft>
                <a:spcPts val="0"/>
              </a:spcAft>
              <a:buSzPts val="1200"/>
              <a:buChar char="■"/>
              <a:defRPr sz="1200"/>
            </a:lvl3pPr>
            <a:lvl4pPr indent="-304800" lvl="3" marL="1828800">
              <a:spcBef>
                <a:spcPts val="0"/>
              </a:spcBef>
              <a:spcAft>
                <a:spcPts val="0"/>
              </a:spcAft>
              <a:buSzPts val="1200"/>
              <a:buChar char="●"/>
              <a:defRPr sz="1200"/>
            </a:lvl4pPr>
            <a:lvl5pPr indent="-304800" lvl="4" marL="2286000">
              <a:spcBef>
                <a:spcPts val="0"/>
              </a:spcBef>
              <a:spcAft>
                <a:spcPts val="0"/>
              </a:spcAft>
              <a:buSzPts val="1200"/>
              <a:buChar char="○"/>
              <a:defRPr sz="1200"/>
            </a:lvl5pPr>
            <a:lvl6pPr indent="-304800" lvl="5" marL="2743200">
              <a:spcBef>
                <a:spcPts val="0"/>
              </a:spcBef>
              <a:spcAft>
                <a:spcPts val="0"/>
              </a:spcAft>
              <a:buSzPts val="1200"/>
              <a:buChar char="■"/>
              <a:defRPr sz="1200"/>
            </a:lvl6pPr>
            <a:lvl7pPr indent="-304800" lvl="6" marL="3200400">
              <a:spcBef>
                <a:spcPts val="0"/>
              </a:spcBef>
              <a:spcAft>
                <a:spcPts val="0"/>
              </a:spcAft>
              <a:buSzPts val="1200"/>
              <a:buChar char="●"/>
              <a:defRPr sz="1200"/>
            </a:lvl7pPr>
            <a:lvl8pPr indent="-304800" lvl="7" marL="3657600">
              <a:spcBef>
                <a:spcPts val="0"/>
              </a:spcBef>
              <a:spcAft>
                <a:spcPts val="0"/>
              </a:spcAft>
              <a:buSzPts val="1200"/>
              <a:buChar char="○"/>
              <a:defRPr sz="1200"/>
            </a:lvl8pPr>
            <a:lvl9pPr indent="-304800" lvl="8" marL="4114800">
              <a:spcBef>
                <a:spcPts val="0"/>
              </a:spcBef>
              <a:spcAft>
                <a:spcPts val="0"/>
              </a:spcAft>
              <a:buSzPts val="1200"/>
              <a:buChar char="■"/>
              <a:defRPr sz="1200"/>
            </a:lvl9pPr>
          </a:lstStyle>
          <a:p/>
        </p:txBody>
      </p:sp>
      <p:sp>
        <p:nvSpPr>
          <p:cNvPr id="23" name="Google Shape;23;g3f3d8fd5b50_0_21"/>
          <p:cNvSpPr txBox="1"/>
          <p:nvPr>
            <p:ph idx="2" type="body"/>
          </p:nvPr>
        </p:nvSpPr>
        <p:spPr>
          <a:xfrm>
            <a:off x="4832400" y="1152475"/>
            <a:ext cx="3999900" cy="34164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rmAutofit/>
          </a:bodyPr>
          <a:lstStyle>
            <a:lvl1pPr indent="-317500" lvl="0" marL="457200">
              <a:spcBef>
                <a:spcPts val="0"/>
              </a:spcBef>
              <a:spcAft>
                <a:spcPts val="0"/>
              </a:spcAft>
              <a:buSzPts val="1400"/>
              <a:buChar char="●"/>
              <a:defRPr sz="1400"/>
            </a:lvl1pPr>
            <a:lvl2pPr indent="-304800" lvl="1" marL="914400">
              <a:spcBef>
                <a:spcPts val="0"/>
              </a:spcBef>
              <a:spcAft>
                <a:spcPts val="0"/>
              </a:spcAft>
              <a:buSzPts val="1200"/>
              <a:buChar char="○"/>
              <a:defRPr sz="1200"/>
            </a:lvl2pPr>
            <a:lvl3pPr indent="-304800" lvl="2" marL="1371600">
              <a:spcBef>
                <a:spcPts val="0"/>
              </a:spcBef>
              <a:spcAft>
                <a:spcPts val="0"/>
              </a:spcAft>
              <a:buSzPts val="1200"/>
              <a:buChar char="■"/>
              <a:defRPr sz="1200"/>
            </a:lvl3pPr>
            <a:lvl4pPr indent="-304800" lvl="3" marL="1828800">
              <a:spcBef>
                <a:spcPts val="0"/>
              </a:spcBef>
              <a:spcAft>
                <a:spcPts val="0"/>
              </a:spcAft>
              <a:buSzPts val="1200"/>
              <a:buChar char="●"/>
              <a:defRPr sz="1200"/>
            </a:lvl4pPr>
            <a:lvl5pPr indent="-304800" lvl="4" marL="2286000">
              <a:spcBef>
                <a:spcPts val="0"/>
              </a:spcBef>
              <a:spcAft>
                <a:spcPts val="0"/>
              </a:spcAft>
              <a:buSzPts val="1200"/>
              <a:buChar char="○"/>
              <a:defRPr sz="1200"/>
            </a:lvl5pPr>
            <a:lvl6pPr indent="-304800" lvl="5" marL="2743200">
              <a:spcBef>
                <a:spcPts val="0"/>
              </a:spcBef>
              <a:spcAft>
                <a:spcPts val="0"/>
              </a:spcAft>
              <a:buSzPts val="1200"/>
              <a:buChar char="■"/>
              <a:defRPr sz="1200"/>
            </a:lvl6pPr>
            <a:lvl7pPr indent="-304800" lvl="6" marL="3200400">
              <a:spcBef>
                <a:spcPts val="0"/>
              </a:spcBef>
              <a:spcAft>
                <a:spcPts val="0"/>
              </a:spcAft>
              <a:buSzPts val="1200"/>
              <a:buChar char="●"/>
              <a:defRPr sz="1200"/>
            </a:lvl7pPr>
            <a:lvl8pPr indent="-304800" lvl="7" marL="3657600">
              <a:spcBef>
                <a:spcPts val="0"/>
              </a:spcBef>
              <a:spcAft>
                <a:spcPts val="0"/>
              </a:spcAft>
              <a:buSzPts val="1200"/>
              <a:buChar char="○"/>
              <a:defRPr sz="1200"/>
            </a:lvl8pPr>
            <a:lvl9pPr indent="-304800" lvl="8" marL="4114800">
              <a:spcBef>
                <a:spcPts val="0"/>
              </a:spcBef>
              <a:spcAft>
                <a:spcPts val="0"/>
              </a:spcAft>
              <a:buSzPts val="1200"/>
              <a:buChar char="■"/>
              <a:defRPr sz="1200"/>
            </a:lvl9pPr>
          </a:lstStyle>
          <a:p/>
        </p:txBody>
      </p:sp>
      <p:sp>
        <p:nvSpPr>
          <p:cNvPr id="24" name="Google Shape;24;g3f3d8fd5b50_0_21"/>
          <p:cNvSpPr txBox="1"/>
          <p:nvPr>
            <p:ph idx="12" type="sldNum"/>
          </p:nvPr>
        </p:nvSpPr>
        <p:spPr>
          <a:xfrm>
            <a:off x="8472458" y="4663217"/>
            <a:ext cx="548700" cy="393600"/>
          </a:xfrm>
          <a:prstGeom prst="rect">
            <a:avLst/>
          </a:prstGeom>
        </p:spPr>
        <p:txBody>
          <a:bodyPr anchorCtr="0" anchor="ctr" bIns="91425" lIns="91425" spcFirstLastPara="1" rIns="91425" wrap="square" tIns="91425">
            <a:normAutofit/>
          </a:bodyPr>
          <a:lstStyle>
            <a:lvl1pPr lvl="0">
              <a:buNone/>
              <a:defRPr/>
            </a:lvl1pPr>
            <a:lvl2pPr lvl="1">
              <a:buNone/>
              <a:defRPr/>
            </a:lvl2pPr>
            <a:lvl3pPr lvl="2">
              <a:buNone/>
              <a:defRPr/>
            </a:lvl3pPr>
            <a:lvl4pPr lvl="3">
              <a:buNone/>
              <a:defRPr/>
            </a:lvl4pPr>
            <a:lvl5pPr lvl="4">
              <a:buNone/>
              <a:defRPr/>
            </a:lvl5pPr>
            <a:lvl6pPr lvl="5">
              <a:buNone/>
              <a:defRPr/>
            </a:lvl6pPr>
            <a:lvl7pPr lvl="6">
              <a:buNone/>
              <a:defRPr/>
            </a:lvl7pPr>
            <a:lvl8pPr lvl="7">
              <a:buNone/>
              <a:defRPr/>
            </a:lvl8pPr>
            <a:lvl9pPr lvl="8">
              <a:buNone/>
              <a:defRPr/>
            </a:lvl9pPr>
          </a:lstStyle>
          <a:p>
            <a:pPr indent="0" lvl="0" marL="0" rtl="0" algn="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matchingName="Title only" type="titleOnly">
  <p:cSld name="TITLE_ONLY">
    <p:spTree>
      <p:nvGrpSpPr>
        <p:cNvPr id="25" name="Shape 2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6" name="Google Shape;26;g3f3d8fd5b50_0_26"/>
          <p:cNvSpPr txBox="1"/>
          <p:nvPr>
            <p:ph type="title"/>
          </p:nvPr>
        </p:nvSpPr>
        <p:spPr>
          <a:xfrm>
            <a:off x="311700" y="445025"/>
            <a:ext cx="8520600" cy="5727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rmAutofit/>
          </a:bodyPr>
          <a:lstStyle>
            <a:lvl1pPr lvl="0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1pPr>
            <a:lvl2pPr lvl="1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2pPr>
            <a:lvl3pPr lvl="2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3pPr>
            <a:lvl4pPr lvl="3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4pPr>
            <a:lvl5pPr lvl="4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5pPr>
            <a:lvl6pPr lvl="5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6pPr>
            <a:lvl7pPr lvl="6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7pPr>
            <a:lvl8pPr lvl="7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8pPr>
            <a:lvl9pPr lvl="8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9pPr>
          </a:lstStyle>
          <a:p/>
        </p:txBody>
      </p:sp>
      <p:sp>
        <p:nvSpPr>
          <p:cNvPr id="27" name="Google Shape;27;g3f3d8fd5b50_0_26"/>
          <p:cNvSpPr txBox="1"/>
          <p:nvPr>
            <p:ph idx="12" type="sldNum"/>
          </p:nvPr>
        </p:nvSpPr>
        <p:spPr>
          <a:xfrm>
            <a:off x="8472458" y="4663217"/>
            <a:ext cx="548700" cy="393600"/>
          </a:xfrm>
          <a:prstGeom prst="rect">
            <a:avLst/>
          </a:prstGeom>
        </p:spPr>
        <p:txBody>
          <a:bodyPr anchorCtr="0" anchor="ctr" bIns="91425" lIns="91425" spcFirstLastPara="1" rIns="91425" wrap="square" tIns="91425">
            <a:normAutofit/>
          </a:bodyPr>
          <a:lstStyle>
            <a:lvl1pPr lvl="0">
              <a:buNone/>
              <a:defRPr/>
            </a:lvl1pPr>
            <a:lvl2pPr lvl="1">
              <a:buNone/>
              <a:defRPr/>
            </a:lvl2pPr>
            <a:lvl3pPr lvl="2">
              <a:buNone/>
              <a:defRPr/>
            </a:lvl3pPr>
            <a:lvl4pPr lvl="3">
              <a:buNone/>
              <a:defRPr/>
            </a:lvl4pPr>
            <a:lvl5pPr lvl="4">
              <a:buNone/>
              <a:defRPr/>
            </a:lvl5pPr>
            <a:lvl6pPr lvl="5">
              <a:buNone/>
              <a:defRPr/>
            </a:lvl6pPr>
            <a:lvl7pPr lvl="6">
              <a:buNone/>
              <a:defRPr/>
            </a:lvl7pPr>
            <a:lvl8pPr lvl="7">
              <a:buNone/>
              <a:defRPr/>
            </a:lvl8pPr>
            <a:lvl9pPr lvl="8">
              <a:buNone/>
              <a:defRPr/>
            </a:lvl9pPr>
          </a:lstStyle>
          <a:p>
            <a:pPr indent="0" lvl="0" marL="0" rtl="0" algn="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matchingName="One column text">
  <p:cSld name="ONE_COLUMN_TEXT">
    <p:spTree>
      <p:nvGrpSpPr>
        <p:cNvPr id="28" name="Shape 28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" name="Google Shape;29;g3f3d8fd5b50_0_29"/>
          <p:cNvSpPr txBox="1"/>
          <p:nvPr>
            <p:ph type="title"/>
          </p:nvPr>
        </p:nvSpPr>
        <p:spPr>
          <a:xfrm>
            <a:off x="311700" y="555600"/>
            <a:ext cx="2808000" cy="755700"/>
          </a:xfrm>
          <a:prstGeom prst="rect">
            <a:avLst/>
          </a:prstGeom>
        </p:spPr>
        <p:txBody>
          <a:bodyPr anchorCtr="0" anchor="b" bIns="91425" lIns="91425" spcFirstLastPara="1" rIns="91425" wrap="square" tIns="91425">
            <a:normAutofit/>
          </a:bodyPr>
          <a:lstStyle>
            <a:lvl1pPr lvl="0">
              <a:spcBef>
                <a:spcPts val="0"/>
              </a:spcBef>
              <a:spcAft>
                <a:spcPts val="0"/>
              </a:spcAft>
              <a:buSzPts val="2400"/>
              <a:buNone/>
              <a:defRPr sz="2400"/>
            </a:lvl1pPr>
            <a:lvl2pPr lvl="1">
              <a:spcBef>
                <a:spcPts val="0"/>
              </a:spcBef>
              <a:spcAft>
                <a:spcPts val="0"/>
              </a:spcAft>
              <a:buSzPts val="2400"/>
              <a:buNone/>
              <a:defRPr sz="2400"/>
            </a:lvl2pPr>
            <a:lvl3pPr lvl="2">
              <a:spcBef>
                <a:spcPts val="0"/>
              </a:spcBef>
              <a:spcAft>
                <a:spcPts val="0"/>
              </a:spcAft>
              <a:buSzPts val="2400"/>
              <a:buNone/>
              <a:defRPr sz="2400"/>
            </a:lvl3pPr>
            <a:lvl4pPr lvl="3">
              <a:spcBef>
                <a:spcPts val="0"/>
              </a:spcBef>
              <a:spcAft>
                <a:spcPts val="0"/>
              </a:spcAft>
              <a:buSzPts val="2400"/>
              <a:buNone/>
              <a:defRPr sz="2400"/>
            </a:lvl4pPr>
            <a:lvl5pPr lvl="4">
              <a:spcBef>
                <a:spcPts val="0"/>
              </a:spcBef>
              <a:spcAft>
                <a:spcPts val="0"/>
              </a:spcAft>
              <a:buSzPts val="2400"/>
              <a:buNone/>
              <a:defRPr sz="2400"/>
            </a:lvl5pPr>
            <a:lvl6pPr lvl="5">
              <a:spcBef>
                <a:spcPts val="0"/>
              </a:spcBef>
              <a:spcAft>
                <a:spcPts val="0"/>
              </a:spcAft>
              <a:buSzPts val="2400"/>
              <a:buNone/>
              <a:defRPr sz="2400"/>
            </a:lvl6pPr>
            <a:lvl7pPr lvl="6">
              <a:spcBef>
                <a:spcPts val="0"/>
              </a:spcBef>
              <a:spcAft>
                <a:spcPts val="0"/>
              </a:spcAft>
              <a:buSzPts val="2400"/>
              <a:buNone/>
              <a:defRPr sz="2400"/>
            </a:lvl7pPr>
            <a:lvl8pPr lvl="7">
              <a:spcBef>
                <a:spcPts val="0"/>
              </a:spcBef>
              <a:spcAft>
                <a:spcPts val="0"/>
              </a:spcAft>
              <a:buSzPts val="2400"/>
              <a:buNone/>
              <a:defRPr sz="2400"/>
            </a:lvl8pPr>
            <a:lvl9pPr lvl="8">
              <a:spcBef>
                <a:spcPts val="0"/>
              </a:spcBef>
              <a:spcAft>
                <a:spcPts val="0"/>
              </a:spcAft>
              <a:buSzPts val="2400"/>
              <a:buNone/>
              <a:defRPr sz="2400"/>
            </a:lvl9pPr>
          </a:lstStyle>
          <a:p/>
        </p:txBody>
      </p:sp>
      <p:sp>
        <p:nvSpPr>
          <p:cNvPr id="30" name="Google Shape;30;g3f3d8fd5b50_0_29"/>
          <p:cNvSpPr txBox="1"/>
          <p:nvPr>
            <p:ph idx="1" type="body"/>
          </p:nvPr>
        </p:nvSpPr>
        <p:spPr>
          <a:xfrm>
            <a:off x="311700" y="1389600"/>
            <a:ext cx="2808000" cy="31794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rmAutofit/>
          </a:bodyPr>
          <a:lstStyle>
            <a:lvl1pPr indent="-304800" lvl="0" marL="457200">
              <a:spcBef>
                <a:spcPts val="0"/>
              </a:spcBef>
              <a:spcAft>
                <a:spcPts val="0"/>
              </a:spcAft>
              <a:buSzPts val="1200"/>
              <a:buChar char="●"/>
              <a:defRPr sz="1200"/>
            </a:lvl1pPr>
            <a:lvl2pPr indent="-304800" lvl="1" marL="914400">
              <a:spcBef>
                <a:spcPts val="0"/>
              </a:spcBef>
              <a:spcAft>
                <a:spcPts val="0"/>
              </a:spcAft>
              <a:buSzPts val="1200"/>
              <a:buChar char="○"/>
              <a:defRPr sz="1200"/>
            </a:lvl2pPr>
            <a:lvl3pPr indent="-304800" lvl="2" marL="1371600">
              <a:spcBef>
                <a:spcPts val="0"/>
              </a:spcBef>
              <a:spcAft>
                <a:spcPts val="0"/>
              </a:spcAft>
              <a:buSzPts val="1200"/>
              <a:buChar char="■"/>
              <a:defRPr sz="1200"/>
            </a:lvl3pPr>
            <a:lvl4pPr indent="-304800" lvl="3" marL="1828800">
              <a:spcBef>
                <a:spcPts val="0"/>
              </a:spcBef>
              <a:spcAft>
                <a:spcPts val="0"/>
              </a:spcAft>
              <a:buSzPts val="1200"/>
              <a:buChar char="●"/>
              <a:defRPr sz="1200"/>
            </a:lvl4pPr>
            <a:lvl5pPr indent="-304800" lvl="4" marL="2286000">
              <a:spcBef>
                <a:spcPts val="0"/>
              </a:spcBef>
              <a:spcAft>
                <a:spcPts val="0"/>
              </a:spcAft>
              <a:buSzPts val="1200"/>
              <a:buChar char="○"/>
              <a:defRPr sz="1200"/>
            </a:lvl5pPr>
            <a:lvl6pPr indent="-304800" lvl="5" marL="2743200">
              <a:spcBef>
                <a:spcPts val="0"/>
              </a:spcBef>
              <a:spcAft>
                <a:spcPts val="0"/>
              </a:spcAft>
              <a:buSzPts val="1200"/>
              <a:buChar char="■"/>
              <a:defRPr sz="1200"/>
            </a:lvl6pPr>
            <a:lvl7pPr indent="-304800" lvl="6" marL="3200400">
              <a:spcBef>
                <a:spcPts val="0"/>
              </a:spcBef>
              <a:spcAft>
                <a:spcPts val="0"/>
              </a:spcAft>
              <a:buSzPts val="1200"/>
              <a:buChar char="●"/>
              <a:defRPr sz="1200"/>
            </a:lvl7pPr>
            <a:lvl8pPr indent="-304800" lvl="7" marL="3657600">
              <a:spcBef>
                <a:spcPts val="0"/>
              </a:spcBef>
              <a:spcAft>
                <a:spcPts val="0"/>
              </a:spcAft>
              <a:buSzPts val="1200"/>
              <a:buChar char="○"/>
              <a:defRPr sz="1200"/>
            </a:lvl8pPr>
            <a:lvl9pPr indent="-304800" lvl="8" marL="4114800">
              <a:spcBef>
                <a:spcPts val="0"/>
              </a:spcBef>
              <a:spcAft>
                <a:spcPts val="0"/>
              </a:spcAft>
              <a:buSzPts val="1200"/>
              <a:buChar char="■"/>
              <a:defRPr sz="1200"/>
            </a:lvl9pPr>
          </a:lstStyle>
          <a:p/>
        </p:txBody>
      </p:sp>
      <p:sp>
        <p:nvSpPr>
          <p:cNvPr id="31" name="Google Shape;31;g3f3d8fd5b50_0_29"/>
          <p:cNvSpPr txBox="1"/>
          <p:nvPr>
            <p:ph idx="12" type="sldNum"/>
          </p:nvPr>
        </p:nvSpPr>
        <p:spPr>
          <a:xfrm>
            <a:off x="8472458" y="4663217"/>
            <a:ext cx="548700" cy="393600"/>
          </a:xfrm>
          <a:prstGeom prst="rect">
            <a:avLst/>
          </a:prstGeom>
        </p:spPr>
        <p:txBody>
          <a:bodyPr anchorCtr="0" anchor="ctr" bIns="91425" lIns="91425" spcFirstLastPara="1" rIns="91425" wrap="square" tIns="91425">
            <a:normAutofit/>
          </a:bodyPr>
          <a:lstStyle>
            <a:lvl1pPr lvl="0">
              <a:buNone/>
              <a:defRPr/>
            </a:lvl1pPr>
            <a:lvl2pPr lvl="1">
              <a:buNone/>
              <a:defRPr/>
            </a:lvl2pPr>
            <a:lvl3pPr lvl="2">
              <a:buNone/>
              <a:defRPr/>
            </a:lvl3pPr>
            <a:lvl4pPr lvl="3">
              <a:buNone/>
              <a:defRPr/>
            </a:lvl4pPr>
            <a:lvl5pPr lvl="4">
              <a:buNone/>
              <a:defRPr/>
            </a:lvl5pPr>
            <a:lvl6pPr lvl="5">
              <a:buNone/>
              <a:defRPr/>
            </a:lvl6pPr>
            <a:lvl7pPr lvl="6">
              <a:buNone/>
              <a:defRPr/>
            </a:lvl7pPr>
            <a:lvl8pPr lvl="7">
              <a:buNone/>
              <a:defRPr/>
            </a:lvl8pPr>
            <a:lvl9pPr lvl="8">
              <a:buNone/>
              <a:defRPr/>
            </a:lvl9pPr>
          </a:lstStyle>
          <a:p>
            <a:pPr indent="0" lvl="0" marL="0" rtl="0" algn="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matchingName="Main point">
  <p:cSld name="MAIN_POINT">
    <p:spTree>
      <p:nvGrpSpPr>
        <p:cNvPr id="32" name="Shape 3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3" name="Google Shape;33;g3f3d8fd5b50_0_33"/>
          <p:cNvSpPr txBox="1"/>
          <p:nvPr>
            <p:ph type="title"/>
          </p:nvPr>
        </p:nvSpPr>
        <p:spPr>
          <a:xfrm>
            <a:off x="490250" y="450150"/>
            <a:ext cx="6367800" cy="4090800"/>
          </a:xfrm>
          <a:prstGeom prst="rect">
            <a:avLst/>
          </a:prstGeom>
        </p:spPr>
        <p:txBody>
          <a:bodyPr anchorCtr="0" anchor="ctr" bIns="91425" lIns="91425" spcFirstLastPara="1" rIns="91425" wrap="square" tIns="91425">
            <a:normAutofit/>
          </a:bodyPr>
          <a:lstStyle>
            <a:lvl1pPr lvl="0">
              <a:spcBef>
                <a:spcPts val="0"/>
              </a:spcBef>
              <a:spcAft>
                <a:spcPts val="0"/>
              </a:spcAft>
              <a:buSzPts val="4800"/>
              <a:buNone/>
              <a:defRPr sz="4800"/>
            </a:lvl1pPr>
            <a:lvl2pPr lvl="1">
              <a:spcBef>
                <a:spcPts val="0"/>
              </a:spcBef>
              <a:spcAft>
                <a:spcPts val="0"/>
              </a:spcAft>
              <a:buSzPts val="4800"/>
              <a:buNone/>
              <a:defRPr sz="4800"/>
            </a:lvl2pPr>
            <a:lvl3pPr lvl="2">
              <a:spcBef>
                <a:spcPts val="0"/>
              </a:spcBef>
              <a:spcAft>
                <a:spcPts val="0"/>
              </a:spcAft>
              <a:buSzPts val="4800"/>
              <a:buNone/>
              <a:defRPr sz="4800"/>
            </a:lvl3pPr>
            <a:lvl4pPr lvl="3">
              <a:spcBef>
                <a:spcPts val="0"/>
              </a:spcBef>
              <a:spcAft>
                <a:spcPts val="0"/>
              </a:spcAft>
              <a:buSzPts val="4800"/>
              <a:buNone/>
              <a:defRPr sz="4800"/>
            </a:lvl4pPr>
            <a:lvl5pPr lvl="4">
              <a:spcBef>
                <a:spcPts val="0"/>
              </a:spcBef>
              <a:spcAft>
                <a:spcPts val="0"/>
              </a:spcAft>
              <a:buSzPts val="4800"/>
              <a:buNone/>
              <a:defRPr sz="4800"/>
            </a:lvl5pPr>
            <a:lvl6pPr lvl="5">
              <a:spcBef>
                <a:spcPts val="0"/>
              </a:spcBef>
              <a:spcAft>
                <a:spcPts val="0"/>
              </a:spcAft>
              <a:buSzPts val="4800"/>
              <a:buNone/>
              <a:defRPr sz="4800"/>
            </a:lvl6pPr>
            <a:lvl7pPr lvl="6">
              <a:spcBef>
                <a:spcPts val="0"/>
              </a:spcBef>
              <a:spcAft>
                <a:spcPts val="0"/>
              </a:spcAft>
              <a:buSzPts val="4800"/>
              <a:buNone/>
              <a:defRPr sz="4800"/>
            </a:lvl7pPr>
            <a:lvl8pPr lvl="7">
              <a:spcBef>
                <a:spcPts val="0"/>
              </a:spcBef>
              <a:spcAft>
                <a:spcPts val="0"/>
              </a:spcAft>
              <a:buSzPts val="4800"/>
              <a:buNone/>
              <a:defRPr sz="4800"/>
            </a:lvl8pPr>
            <a:lvl9pPr lvl="8">
              <a:spcBef>
                <a:spcPts val="0"/>
              </a:spcBef>
              <a:spcAft>
                <a:spcPts val="0"/>
              </a:spcAft>
              <a:buSzPts val="4800"/>
              <a:buNone/>
              <a:defRPr sz="4800"/>
            </a:lvl9pPr>
          </a:lstStyle>
          <a:p/>
        </p:txBody>
      </p:sp>
      <p:sp>
        <p:nvSpPr>
          <p:cNvPr id="34" name="Google Shape;34;g3f3d8fd5b50_0_33"/>
          <p:cNvSpPr txBox="1"/>
          <p:nvPr>
            <p:ph idx="12" type="sldNum"/>
          </p:nvPr>
        </p:nvSpPr>
        <p:spPr>
          <a:xfrm>
            <a:off x="8472458" y="4663217"/>
            <a:ext cx="548700" cy="393600"/>
          </a:xfrm>
          <a:prstGeom prst="rect">
            <a:avLst/>
          </a:prstGeom>
        </p:spPr>
        <p:txBody>
          <a:bodyPr anchorCtr="0" anchor="ctr" bIns="91425" lIns="91425" spcFirstLastPara="1" rIns="91425" wrap="square" tIns="91425">
            <a:normAutofit/>
          </a:bodyPr>
          <a:lstStyle>
            <a:lvl1pPr lvl="0">
              <a:buNone/>
              <a:defRPr/>
            </a:lvl1pPr>
            <a:lvl2pPr lvl="1">
              <a:buNone/>
              <a:defRPr/>
            </a:lvl2pPr>
            <a:lvl3pPr lvl="2">
              <a:buNone/>
              <a:defRPr/>
            </a:lvl3pPr>
            <a:lvl4pPr lvl="3">
              <a:buNone/>
              <a:defRPr/>
            </a:lvl4pPr>
            <a:lvl5pPr lvl="4">
              <a:buNone/>
              <a:defRPr/>
            </a:lvl5pPr>
            <a:lvl6pPr lvl="5">
              <a:buNone/>
              <a:defRPr/>
            </a:lvl6pPr>
            <a:lvl7pPr lvl="6">
              <a:buNone/>
              <a:defRPr/>
            </a:lvl7pPr>
            <a:lvl8pPr lvl="7">
              <a:buNone/>
              <a:defRPr/>
            </a:lvl8pPr>
            <a:lvl9pPr lvl="8">
              <a:buNone/>
              <a:defRPr/>
            </a:lvl9pPr>
          </a:lstStyle>
          <a:p>
            <a:pPr indent="0" lvl="0" marL="0" rtl="0" algn="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matchingName="Section title and description">
  <p:cSld name="SECTION_TITLE_AND_DESCRIPTION">
    <p:spTree>
      <p:nvGrpSpPr>
        <p:cNvPr id="35" name="Shape 3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6" name="Google Shape;36;g3f3d8fd5b50_0_36"/>
          <p:cNvSpPr/>
          <p:nvPr/>
        </p:nvSpPr>
        <p:spPr>
          <a:xfrm>
            <a:off x="4572000" y="-125"/>
            <a:ext cx="4572000" cy="5143500"/>
          </a:xfrm>
          <a:prstGeom prst="rect">
            <a:avLst/>
          </a:prstGeom>
          <a:solidFill>
            <a:schemeClr val="lt2"/>
          </a:solidFill>
          <a:ln>
            <a:noFill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37" name="Google Shape;37;g3f3d8fd5b50_0_36"/>
          <p:cNvSpPr txBox="1"/>
          <p:nvPr>
            <p:ph type="title"/>
          </p:nvPr>
        </p:nvSpPr>
        <p:spPr>
          <a:xfrm>
            <a:off x="265500" y="1233175"/>
            <a:ext cx="4045200" cy="1482300"/>
          </a:xfrm>
          <a:prstGeom prst="rect">
            <a:avLst/>
          </a:prstGeom>
        </p:spPr>
        <p:txBody>
          <a:bodyPr anchorCtr="0" anchor="b" bIns="91425" lIns="91425" spcFirstLastPara="1" rIns="91425" wrap="square" tIns="91425">
            <a:normAutofit/>
          </a:bodyPr>
          <a:lstStyle>
            <a:lvl1pPr lvl="0" algn="ctr">
              <a:spcBef>
                <a:spcPts val="0"/>
              </a:spcBef>
              <a:spcAft>
                <a:spcPts val="0"/>
              </a:spcAft>
              <a:buSzPts val="4200"/>
              <a:buNone/>
              <a:defRPr sz="4200"/>
            </a:lvl1pPr>
            <a:lvl2pPr lvl="1" algn="ctr">
              <a:spcBef>
                <a:spcPts val="0"/>
              </a:spcBef>
              <a:spcAft>
                <a:spcPts val="0"/>
              </a:spcAft>
              <a:buSzPts val="4200"/>
              <a:buNone/>
              <a:defRPr sz="4200"/>
            </a:lvl2pPr>
            <a:lvl3pPr lvl="2" algn="ctr">
              <a:spcBef>
                <a:spcPts val="0"/>
              </a:spcBef>
              <a:spcAft>
                <a:spcPts val="0"/>
              </a:spcAft>
              <a:buSzPts val="4200"/>
              <a:buNone/>
              <a:defRPr sz="4200"/>
            </a:lvl3pPr>
            <a:lvl4pPr lvl="3" algn="ctr">
              <a:spcBef>
                <a:spcPts val="0"/>
              </a:spcBef>
              <a:spcAft>
                <a:spcPts val="0"/>
              </a:spcAft>
              <a:buSzPts val="4200"/>
              <a:buNone/>
              <a:defRPr sz="4200"/>
            </a:lvl4pPr>
            <a:lvl5pPr lvl="4" algn="ctr">
              <a:spcBef>
                <a:spcPts val="0"/>
              </a:spcBef>
              <a:spcAft>
                <a:spcPts val="0"/>
              </a:spcAft>
              <a:buSzPts val="4200"/>
              <a:buNone/>
              <a:defRPr sz="4200"/>
            </a:lvl5pPr>
            <a:lvl6pPr lvl="5" algn="ctr">
              <a:spcBef>
                <a:spcPts val="0"/>
              </a:spcBef>
              <a:spcAft>
                <a:spcPts val="0"/>
              </a:spcAft>
              <a:buSzPts val="4200"/>
              <a:buNone/>
              <a:defRPr sz="4200"/>
            </a:lvl6pPr>
            <a:lvl7pPr lvl="6" algn="ctr">
              <a:spcBef>
                <a:spcPts val="0"/>
              </a:spcBef>
              <a:spcAft>
                <a:spcPts val="0"/>
              </a:spcAft>
              <a:buSzPts val="4200"/>
              <a:buNone/>
              <a:defRPr sz="4200"/>
            </a:lvl7pPr>
            <a:lvl8pPr lvl="7" algn="ctr">
              <a:spcBef>
                <a:spcPts val="0"/>
              </a:spcBef>
              <a:spcAft>
                <a:spcPts val="0"/>
              </a:spcAft>
              <a:buSzPts val="4200"/>
              <a:buNone/>
              <a:defRPr sz="4200"/>
            </a:lvl8pPr>
            <a:lvl9pPr lvl="8" algn="ctr">
              <a:spcBef>
                <a:spcPts val="0"/>
              </a:spcBef>
              <a:spcAft>
                <a:spcPts val="0"/>
              </a:spcAft>
              <a:buSzPts val="4200"/>
              <a:buNone/>
              <a:defRPr sz="4200"/>
            </a:lvl9pPr>
          </a:lstStyle>
          <a:p/>
        </p:txBody>
      </p:sp>
      <p:sp>
        <p:nvSpPr>
          <p:cNvPr id="38" name="Google Shape;38;g3f3d8fd5b50_0_36"/>
          <p:cNvSpPr txBox="1"/>
          <p:nvPr>
            <p:ph idx="1" type="subTitle"/>
          </p:nvPr>
        </p:nvSpPr>
        <p:spPr>
          <a:xfrm>
            <a:off x="265500" y="2803075"/>
            <a:ext cx="4045200" cy="12351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rmAutofit/>
          </a:bodyPr>
          <a:lstStyle>
            <a:lvl1pPr lv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100"/>
              <a:buNone/>
              <a:defRPr sz="2100"/>
            </a:lvl1pPr>
            <a:lvl2pPr lvl="1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100"/>
              <a:buNone/>
              <a:defRPr sz="2100"/>
            </a:lvl2pPr>
            <a:lvl3pPr lvl="2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100"/>
              <a:buNone/>
              <a:defRPr sz="2100"/>
            </a:lvl3pPr>
            <a:lvl4pPr lvl="3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100"/>
              <a:buNone/>
              <a:defRPr sz="2100"/>
            </a:lvl4pPr>
            <a:lvl5pPr lvl="4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100"/>
              <a:buNone/>
              <a:defRPr sz="2100"/>
            </a:lvl5pPr>
            <a:lvl6pPr lvl="5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100"/>
              <a:buNone/>
              <a:defRPr sz="2100"/>
            </a:lvl6pPr>
            <a:lvl7pPr lvl="6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100"/>
              <a:buNone/>
              <a:defRPr sz="2100"/>
            </a:lvl7pPr>
            <a:lvl8pPr lvl="7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100"/>
              <a:buNone/>
              <a:defRPr sz="2100"/>
            </a:lvl8pPr>
            <a:lvl9pPr lvl="8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100"/>
              <a:buNone/>
              <a:defRPr sz="2100"/>
            </a:lvl9pPr>
          </a:lstStyle>
          <a:p/>
        </p:txBody>
      </p:sp>
      <p:sp>
        <p:nvSpPr>
          <p:cNvPr id="39" name="Google Shape;39;g3f3d8fd5b50_0_36"/>
          <p:cNvSpPr txBox="1"/>
          <p:nvPr>
            <p:ph idx="2" type="body"/>
          </p:nvPr>
        </p:nvSpPr>
        <p:spPr>
          <a:xfrm>
            <a:off x="4939500" y="724075"/>
            <a:ext cx="3837000" cy="3695100"/>
          </a:xfrm>
          <a:prstGeom prst="rect">
            <a:avLst/>
          </a:prstGeom>
        </p:spPr>
        <p:txBody>
          <a:bodyPr anchorCtr="0" anchor="ctr" bIns="91425" lIns="91425" spcFirstLastPara="1" rIns="91425" wrap="square" tIns="91425">
            <a:normAutofit/>
          </a:bodyPr>
          <a:lstStyle>
            <a:lvl1pPr indent="-342900" lvl="0" marL="457200">
              <a:spcBef>
                <a:spcPts val="0"/>
              </a:spcBef>
              <a:spcAft>
                <a:spcPts val="0"/>
              </a:spcAft>
              <a:buSzPts val="1800"/>
              <a:buChar char="●"/>
              <a:defRPr/>
            </a:lvl1pPr>
            <a:lvl2pPr indent="-317500" lvl="1" marL="914400">
              <a:spcBef>
                <a:spcPts val="0"/>
              </a:spcBef>
              <a:spcAft>
                <a:spcPts val="0"/>
              </a:spcAft>
              <a:buSzPts val="1400"/>
              <a:buChar char="○"/>
              <a:defRPr/>
            </a:lvl2pPr>
            <a:lvl3pPr indent="-317500" lvl="2" marL="1371600">
              <a:spcBef>
                <a:spcPts val="0"/>
              </a:spcBef>
              <a:spcAft>
                <a:spcPts val="0"/>
              </a:spcAft>
              <a:buSzPts val="1400"/>
              <a:buChar char="■"/>
              <a:defRPr/>
            </a:lvl3pPr>
            <a:lvl4pPr indent="-317500" lvl="3" marL="1828800">
              <a:spcBef>
                <a:spcPts val="0"/>
              </a:spcBef>
              <a:spcAft>
                <a:spcPts val="0"/>
              </a:spcAft>
              <a:buSzPts val="1400"/>
              <a:buChar char="●"/>
              <a:defRPr/>
            </a:lvl4pPr>
            <a:lvl5pPr indent="-317500" lvl="4" marL="2286000">
              <a:spcBef>
                <a:spcPts val="0"/>
              </a:spcBef>
              <a:spcAft>
                <a:spcPts val="0"/>
              </a:spcAft>
              <a:buSzPts val="1400"/>
              <a:buChar char="○"/>
              <a:defRPr/>
            </a:lvl5pPr>
            <a:lvl6pPr indent="-317500" lvl="5" marL="2743200">
              <a:spcBef>
                <a:spcPts val="0"/>
              </a:spcBef>
              <a:spcAft>
                <a:spcPts val="0"/>
              </a:spcAft>
              <a:buSzPts val="1400"/>
              <a:buChar char="■"/>
              <a:defRPr/>
            </a:lvl6pPr>
            <a:lvl7pPr indent="-317500" lvl="6" marL="3200400">
              <a:spcBef>
                <a:spcPts val="0"/>
              </a:spcBef>
              <a:spcAft>
                <a:spcPts val="0"/>
              </a:spcAft>
              <a:buSzPts val="1400"/>
              <a:buChar char="●"/>
              <a:defRPr/>
            </a:lvl7pPr>
            <a:lvl8pPr indent="-317500" lvl="7" marL="3657600">
              <a:spcBef>
                <a:spcPts val="0"/>
              </a:spcBef>
              <a:spcAft>
                <a:spcPts val="0"/>
              </a:spcAft>
              <a:buSzPts val="1400"/>
              <a:buChar char="○"/>
              <a:defRPr/>
            </a:lvl8pPr>
            <a:lvl9pPr indent="-317500" lvl="8" marL="4114800">
              <a:spcBef>
                <a:spcPts val="0"/>
              </a:spcBef>
              <a:spcAft>
                <a:spcPts val="0"/>
              </a:spcAft>
              <a:buSzPts val="1400"/>
              <a:buChar char="■"/>
              <a:defRPr/>
            </a:lvl9pPr>
          </a:lstStyle>
          <a:p/>
        </p:txBody>
      </p:sp>
      <p:sp>
        <p:nvSpPr>
          <p:cNvPr id="40" name="Google Shape;40;g3f3d8fd5b50_0_36"/>
          <p:cNvSpPr txBox="1"/>
          <p:nvPr>
            <p:ph idx="12" type="sldNum"/>
          </p:nvPr>
        </p:nvSpPr>
        <p:spPr>
          <a:xfrm>
            <a:off x="8472458" y="4663217"/>
            <a:ext cx="548700" cy="393600"/>
          </a:xfrm>
          <a:prstGeom prst="rect">
            <a:avLst/>
          </a:prstGeom>
        </p:spPr>
        <p:txBody>
          <a:bodyPr anchorCtr="0" anchor="ctr" bIns="91425" lIns="91425" spcFirstLastPara="1" rIns="91425" wrap="square" tIns="91425">
            <a:normAutofit/>
          </a:bodyPr>
          <a:lstStyle>
            <a:lvl1pPr lvl="0">
              <a:buNone/>
              <a:defRPr/>
            </a:lvl1pPr>
            <a:lvl2pPr lvl="1">
              <a:buNone/>
              <a:defRPr/>
            </a:lvl2pPr>
            <a:lvl3pPr lvl="2">
              <a:buNone/>
              <a:defRPr/>
            </a:lvl3pPr>
            <a:lvl4pPr lvl="3">
              <a:buNone/>
              <a:defRPr/>
            </a:lvl4pPr>
            <a:lvl5pPr lvl="4">
              <a:buNone/>
              <a:defRPr/>
            </a:lvl5pPr>
            <a:lvl6pPr lvl="5">
              <a:buNone/>
              <a:defRPr/>
            </a:lvl6pPr>
            <a:lvl7pPr lvl="6">
              <a:buNone/>
              <a:defRPr/>
            </a:lvl7pPr>
            <a:lvl8pPr lvl="7">
              <a:buNone/>
              <a:defRPr/>
            </a:lvl8pPr>
            <a:lvl9pPr lvl="8">
              <a:buNone/>
              <a:defRPr/>
            </a:lvl9pPr>
          </a:lstStyle>
          <a:p>
            <a:pPr indent="0" lvl="0" marL="0" rtl="0" algn="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matchingName="Caption">
  <p:cSld name="CAPTION_ONLY">
    <p:spTree>
      <p:nvGrpSpPr>
        <p:cNvPr id="41" name="Shape 41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2" name="Google Shape;42;g3f3d8fd5b50_0_42"/>
          <p:cNvSpPr txBox="1"/>
          <p:nvPr>
            <p:ph idx="1" type="body"/>
          </p:nvPr>
        </p:nvSpPr>
        <p:spPr>
          <a:xfrm>
            <a:off x="311700" y="4230575"/>
            <a:ext cx="5998800" cy="605100"/>
          </a:xfrm>
          <a:prstGeom prst="rect">
            <a:avLst/>
          </a:prstGeom>
        </p:spPr>
        <p:txBody>
          <a:bodyPr anchorCtr="0" anchor="ctr" bIns="91425" lIns="91425" spcFirstLastPara="1" rIns="91425" wrap="square" tIns="91425">
            <a:normAutofit/>
          </a:bodyPr>
          <a:lstStyle>
            <a:lvl1pPr indent="-228600" lvl="0" marL="45720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800"/>
              <a:buNone/>
              <a:defRPr/>
            </a:lvl1pPr>
          </a:lstStyle>
          <a:p/>
        </p:txBody>
      </p:sp>
      <p:sp>
        <p:nvSpPr>
          <p:cNvPr id="43" name="Google Shape;43;g3f3d8fd5b50_0_42"/>
          <p:cNvSpPr txBox="1"/>
          <p:nvPr>
            <p:ph idx="12" type="sldNum"/>
          </p:nvPr>
        </p:nvSpPr>
        <p:spPr>
          <a:xfrm>
            <a:off x="8472458" y="4663217"/>
            <a:ext cx="548700" cy="393600"/>
          </a:xfrm>
          <a:prstGeom prst="rect">
            <a:avLst/>
          </a:prstGeom>
        </p:spPr>
        <p:txBody>
          <a:bodyPr anchorCtr="0" anchor="ctr" bIns="91425" lIns="91425" spcFirstLastPara="1" rIns="91425" wrap="square" tIns="91425">
            <a:normAutofit/>
          </a:bodyPr>
          <a:lstStyle>
            <a:lvl1pPr lvl="0">
              <a:buNone/>
              <a:defRPr/>
            </a:lvl1pPr>
            <a:lvl2pPr lvl="1">
              <a:buNone/>
              <a:defRPr/>
            </a:lvl2pPr>
            <a:lvl3pPr lvl="2">
              <a:buNone/>
              <a:defRPr/>
            </a:lvl3pPr>
            <a:lvl4pPr lvl="3">
              <a:buNone/>
              <a:defRPr/>
            </a:lvl4pPr>
            <a:lvl5pPr lvl="4">
              <a:buNone/>
              <a:defRPr/>
            </a:lvl5pPr>
            <a:lvl6pPr lvl="5">
              <a:buNone/>
              <a:defRPr/>
            </a:lvl6pPr>
            <a:lvl7pPr lvl="6">
              <a:buNone/>
              <a:defRPr/>
            </a:lvl7pPr>
            <a:lvl8pPr lvl="7">
              <a:buNone/>
              <a:defRPr/>
            </a:lvl8pPr>
            <a:lvl9pPr lvl="8">
              <a:buNone/>
              <a:defRPr/>
            </a:lvl9pPr>
          </a:lstStyle>
          <a:p>
            <a:pPr indent="0" lvl="0" marL="0" rtl="0" algn="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matchingName="Big number">
  <p:cSld name="BIG_NUMBER">
    <p:spTree>
      <p:nvGrpSpPr>
        <p:cNvPr id="44" name="Shape 44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5" name="Google Shape;45;g3f3d8fd5b50_0_45"/>
          <p:cNvSpPr txBox="1"/>
          <p:nvPr>
            <p:ph hasCustomPrompt="1" type="title"/>
          </p:nvPr>
        </p:nvSpPr>
        <p:spPr>
          <a:xfrm>
            <a:off x="311700" y="1106125"/>
            <a:ext cx="8520600" cy="1963500"/>
          </a:xfrm>
          <a:prstGeom prst="rect">
            <a:avLst/>
          </a:prstGeom>
        </p:spPr>
        <p:txBody>
          <a:bodyPr anchorCtr="0" anchor="b" bIns="91425" lIns="91425" spcFirstLastPara="1" rIns="91425" wrap="square" tIns="91425">
            <a:normAutofit/>
          </a:bodyPr>
          <a:lstStyle>
            <a:lvl1pPr lvl="0" algn="ctr">
              <a:spcBef>
                <a:spcPts val="0"/>
              </a:spcBef>
              <a:spcAft>
                <a:spcPts val="0"/>
              </a:spcAft>
              <a:buSzPts val="12000"/>
              <a:buNone/>
              <a:defRPr sz="12000"/>
            </a:lvl1pPr>
            <a:lvl2pPr lvl="1" algn="ctr">
              <a:spcBef>
                <a:spcPts val="0"/>
              </a:spcBef>
              <a:spcAft>
                <a:spcPts val="0"/>
              </a:spcAft>
              <a:buSzPts val="12000"/>
              <a:buNone/>
              <a:defRPr sz="12000"/>
            </a:lvl2pPr>
            <a:lvl3pPr lvl="2" algn="ctr">
              <a:spcBef>
                <a:spcPts val="0"/>
              </a:spcBef>
              <a:spcAft>
                <a:spcPts val="0"/>
              </a:spcAft>
              <a:buSzPts val="12000"/>
              <a:buNone/>
              <a:defRPr sz="12000"/>
            </a:lvl3pPr>
            <a:lvl4pPr lvl="3" algn="ctr">
              <a:spcBef>
                <a:spcPts val="0"/>
              </a:spcBef>
              <a:spcAft>
                <a:spcPts val="0"/>
              </a:spcAft>
              <a:buSzPts val="12000"/>
              <a:buNone/>
              <a:defRPr sz="12000"/>
            </a:lvl4pPr>
            <a:lvl5pPr lvl="4" algn="ctr">
              <a:spcBef>
                <a:spcPts val="0"/>
              </a:spcBef>
              <a:spcAft>
                <a:spcPts val="0"/>
              </a:spcAft>
              <a:buSzPts val="12000"/>
              <a:buNone/>
              <a:defRPr sz="12000"/>
            </a:lvl5pPr>
            <a:lvl6pPr lvl="5" algn="ctr">
              <a:spcBef>
                <a:spcPts val="0"/>
              </a:spcBef>
              <a:spcAft>
                <a:spcPts val="0"/>
              </a:spcAft>
              <a:buSzPts val="12000"/>
              <a:buNone/>
              <a:defRPr sz="12000"/>
            </a:lvl6pPr>
            <a:lvl7pPr lvl="6" algn="ctr">
              <a:spcBef>
                <a:spcPts val="0"/>
              </a:spcBef>
              <a:spcAft>
                <a:spcPts val="0"/>
              </a:spcAft>
              <a:buSzPts val="12000"/>
              <a:buNone/>
              <a:defRPr sz="12000"/>
            </a:lvl7pPr>
            <a:lvl8pPr lvl="7" algn="ctr">
              <a:spcBef>
                <a:spcPts val="0"/>
              </a:spcBef>
              <a:spcAft>
                <a:spcPts val="0"/>
              </a:spcAft>
              <a:buSzPts val="12000"/>
              <a:buNone/>
              <a:defRPr sz="12000"/>
            </a:lvl8pPr>
            <a:lvl9pPr lvl="8" algn="ctr">
              <a:spcBef>
                <a:spcPts val="0"/>
              </a:spcBef>
              <a:spcAft>
                <a:spcPts val="0"/>
              </a:spcAft>
              <a:buSzPts val="12000"/>
              <a:buNone/>
              <a:defRPr sz="12000"/>
            </a:lvl9pPr>
          </a:lstStyle>
          <a:p>
            <a:r>
              <a:t>xx%</a:t>
            </a:r>
          </a:p>
        </p:txBody>
      </p:sp>
      <p:sp>
        <p:nvSpPr>
          <p:cNvPr id="46" name="Google Shape;46;g3f3d8fd5b50_0_45"/>
          <p:cNvSpPr txBox="1"/>
          <p:nvPr>
            <p:ph idx="1" type="body"/>
          </p:nvPr>
        </p:nvSpPr>
        <p:spPr>
          <a:xfrm>
            <a:off x="311700" y="3152225"/>
            <a:ext cx="8520600" cy="13008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rmAutofit/>
          </a:bodyPr>
          <a:lstStyle>
            <a:lvl1pPr indent="-342900" lvl="0" marL="457200" algn="ctr">
              <a:spcBef>
                <a:spcPts val="0"/>
              </a:spcBef>
              <a:spcAft>
                <a:spcPts val="0"/>
              </a:spcAft>
              <a:buSzPts val="1800"/>
              <a:buChar char="●"/>
              <a:defRPr/>
            </a:lvl1pPr>
            <a:lvl2pPr indent="-317500" lvl="1" marL="914400" algn="ctr">
              <a:spcBef>
                <a:spcPts val="0"/>
              </a:spcBef>
              <a:spcAft>
                <a:spcPts val="0"/>
              </a:spcAft>
              <a:buSzPts val="1400"/>
              <a:buChar char="○"/>
              <a:defRPr/>
            </a:lvl2pPr>
            <a:lvl3pPr indent="-317500" lvl="2" marL="1371600" algn="ctr">
              <a:spcBef>
                <a:spcPts val="0"/>
              </a:spcBef>
              <a:spcAft>
                <a:spcPts val="0"/>
              </a:spcAft>
              <a:buSzPts val="1400"/>
              <a:buChar char="■"/>
              <a:defRPr/>
            </a:lvl3pPr>
            <a:lvl4pPr indent="-317500" lvl="3" marL="1828800" algn="ctr">
              <a:spcBef>
                <a:spcPts val="0"/>
              </a:spcBef>
              <a:spcAft>
                <a:spcPts val="0"/>
              </a:spcAft>
              <a:buSzPts val="1400"/>
              <a:buChar char="●"/>
              <a:defRPr/>
            </a:lvl4pPr>
            <a:lvl5pPr indent="-317500" lvl="4" marL="2286000" algn="ctr">
              <a:spcBef>
                <a:spcPts val="0"/>
              </a:spcBef>
              <a:spcAft>
                <a:spcPts val="0"/>
              </a:spcAft>
              <a:buSzPts val="1400"/>
              <a:buChar char="○"/>
              <a:defRPr/>
            </a:lvl5pPr>
            <a:lvl6pPr indent="-317500" lvl="5" marL="2743200" algn="ctr">
              <a:spcBef>
                <a:spcPts val="0"/>
              </a:spcBef>
              <a:spcAft>
                <a:spcPts val="0"/>
              </a:spcAft>
              <a:buSzPts val="1400"/>
              <a:buChar char="■"/>
              <a:defRPr/>
            </a:lvl6pPr>
            <a:lvl7pPr indent="-317500" lvl="6" marL="3200400" algn="ctr">
              <a:spcBef>
                <a:spcPts val="0"/>
              </a:spcBef>
              <a:spcAft>
                <a:spcPts val="0"/>
              </a:spcAft>
              <a:buSzPts val="1400"/>
              <a:buChar char="●"/>
              <a:defRPr/>
            </a:lvl7pPr>
            <a:lvl8pPr indent="-317500" lvl="7" marL="3657600" algn="ctr">
              <a:spcBef>
                <a:spcPts val="0"/>
              </a:spcBef>
              <a:spcAft>
                <a:spcPts val="0"/>
              </a:spcAft>
              <a:buSzPts val="1400"/>
              <a:buChar char="○"/>
              <a:defRPr/>
            </a:lvl8pPr>
            <a:lvl9pPr indent="-317500" lvl="8" marL="4114800" algn="ctr">
              <a:spcBef>
                <a:spcPts val="0"/>
              </a:spcBef>
              <a:spcAft>
                <a:spcPts val="0"/>
              </a:spcAft>
              <a:buSzPts val="1400"/>
              <a:buChar char="■"/>
              <a:defRPr/>
            </a:lvl9pPr>
          </a:lstStyle>
          <a:p/>
        </p:txBody>
      </p:sp>
      <p:sp>
        <p:nvSpPr>
          <p:cNvPr id="47" name="Google Shape;47;g3f3d8fd5b50_0_45"/>
          <p:cNvSpPr txBox="1"/>
          <p:nvPr>
            <p:ph idx="12" type="sldNum"/>
          </p:nvPr>
        </p:nvSpPr>
        <p:spPr>
          <a:xfrm>
            <a:off x="8472458" y="4663217"/>
            <a:ext cx="548700" cy="393600"/>
          </a:xfrm>
          <a:prstGeom prst="rect">
            <a:avLst/>
          </a:prstGeom>
        </p:spPr>
        <p:txBody>
          <a:bodyPr anchorCtr="0" anchor="ctr" bIns="91425" lIns="91425" spcFirstLastPara="1" rIns="91425" wrap="square" tIns="91425">
            <a:normAutofit/>
          </a:bodyPr>
          <a:lstStyle>
            <a:lvl1pPr lvl="0">
              <a:buNone/>
              <a:defRPr/>
            </a:lvl1pPr>
            <a:lvl2pPr lvl="1">
              <a:buNone/>
              <a:defRPr/>
            </a:lvl2pPr>
            <a:lvl3pPr lvl="2">
              <a:buNone/>
              <a:defRPr/>
            </a:lvl3pPr>
            <a:lvl4pPr lvl="3">
              <a:buNone/>
              <a:defRPr/>
            </a:lvl4pPr>
            <a:lvl5pPr lvl="4">
              <a:buNone/>
              <a:defRPr/>
            </a:lvl5pPr>
            <a:lvl6pPr lvl="5">
              <a:buNone/>
              <a:defRPr/>
            </a:lvl6pPr>
            <a:lvl7pPr lvl="6">
              <a:buNone/>
              <a:defRPr/>
            </a:lvl7pPr>
            <a:lvl8pPr lvl="7">
              <a:buNone/>
              <a:defRPr/>
            </a:lvl8pPr>
            <a:lvl9pPr lvl="8">
              <a:buNone/>
              <a:defRPr/>
            </a:lvl9pPr>
          </a:lstStyle>
          <a:p>
            <a:pPr indent="0" lvl="0" marL="0" rtl="0" algn="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matchingName="Blank" type="blank">
  <p:cSld name="BLANK">
    <p:spTree>
      <p:nvGrpSpPr>
        <p:cNvPr id="48" name="Shape 48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9" name="Google Shape;49;g3f3d8fd5b50_0_49"/>
          <p:cNvSpPr txBox="1"/>
          <p:nvPr>
            <p:ph idx="12" type="sldNum"/>
          </p:nvPr>
        </p:nvSpPr>
        <p:spPr>
          <a:xfrm>
            <a:off x="8472458" y="4663217"/>
            <a:ext cx="548700" cy="393600"/>
          </a:xfrm>
          <a:prstGeom prst="rect">
            <a:avLst/>
          </a:prstGeom>
        </p:spPr>
        <p:txBody>
          <a:bodyPr anchorCtr="0" anchor="ctr" bIns="91425" lIns="91425" spcFirstLastPara="1" rIns="91425" wrap="square" tIns="91425">
            <a:normAutofit/>
          </a:bodyPr>
          <a:lstStyle>
            <a:lvl1pPr lvl="0">
              <a:buNone/>
              <a:defRPr/>
            </a:lvl1pPr>
            <a:lvl2pPr lvl="1">
              <a:buNone/>
              <a:defRPr/>
            </a:lvl2pPr>
            <a:lvl3pPr lvl="2">
              <a:buNone/>
              <a:defRPr/>
            </a:lvl3pPr>
            <a:lvl4pPr lvl="3">
              <a:buNone/>
              <a:defRPr/>
            </a:lvl4pPr>
            <a:lvl5pPr lvl="4">
              <a:buNone/>
              <a:defRPr/>
            </a:lvl5pPr>
            <a:lvl6pPr lvl="5">
              <a:buNone/>
              <a:defRPr/>
            </a:lvl6pPr>
            <a:lvl7pPr lvl="6">
              <a:buNone/>
              <a:defRPr/>
            </a:lvl7pPr>
            <a:lvl8pPr lvl="7">
              <a:buNone/>
              <a:defRPr/>
            </a:lvl8pPr>
            <a:lvl9pPr lvl="8">
              <a:buNone/>
              <a:defRPr/>
            </a:lvl9pPr>
          </a:lstStyle>
          <a:p>
            <a:pPr indent="0" lvl="0" marL="0" rtl="0" algn="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"/>
              <a:t>‹#›</a:t>
            </a:fld>
            <a:endParaRPr/>
          </a:p>
        </p:txBody>
      </p:sp>
    </p:spTree>
  </p:cSld>
  <p:clrMapOvr>
    <a:masterClrMapping/>
  </p:clrMapOvr>
</p:sldLayout>
</file>

<file path=ppt/slideMasters/_rels/slideMaster1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slideLayout" Target="../slideLayouts/slideLayout2.xml"/><Relationship Id="rId3" Type="http://schemas.openxmlformats.org/officeDocument/2006/relationships/slideLayout" Target="../slideLayouts/slideLayout3.xml"/><Relationship Id="rId4" Type="http://schemas.openxmlformats.org/officeDocument/2006/relationships/slideLayout" Target="../slideLayouts/slideLayout4.xml"/><Relationship Id="rId11" Type="http://schemas.openxmlformats.org/officeDocument/2006/relationships/slideLayout" Target="../slideLayouts/slideLayout11.xml"/><Relationship Id="rId10" Type="http://schemas.openxmlformats.org/officeDocument/2006/relationships/slideLayout" Target="../slideLayouts/slideLayout10.xml"/><Relationship Id="rId12" Type="http://schemas.openxmlformats.org/officeDocument/2006/relationships/theme" Target="../theme/theme2.xml"/><Relationship Id="rId9" Type="http://schemas.openxmlformats.org/officeDocument/2006/relationships/slideLayout" Target="../slideLayouts/slideLayout9.xml"/><Relationship Id="rId5" Type="http://schemas.openxmlformats.org/officeDocument/2006/relationships/slideLayout" Target="../slideLayouts/slideLayout5.xml"/><Relationship Id="rId6" Type="http://schemas.openxmlformats.org/officeDocument/2006/relationships/slideLayout" Target="../slideLayouts/slideLayout6.xml"/><Relationship Id="rId7" Type="http://schemas.openxmlformats.org/officeDocument/2006/relationships/slideLayout" Target="../slideLayouts/slideLayout7.xml"/><Relationship Id="rId8" Type="http://schemas.openxmlformats.org/officeDocument/2006/relationships/slideLayout" Target="../slideLayouts/slideLayout8.xml"/></Relationships>
</file>

<file path=ppt/slideMasters/slideMaster1.xml><?xml version="1.0" encoding="utf-8"?>
<p:sldMaster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 name="simple-light-2">
    <p:bg>
      <p:bgPr>
        <a:solidFill>
          <a:schemeClr val="lt1"/>
        </a:solidFill>
      </p:bgPr>
    </p:bg>
    <p:spTree>
      <p:nvGrpSpPr>
        <p:cNvPr id="5" name="Shape 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Google Shape;6;g3f3d8fd5b50_0_6"/>
          <p:cNvSpPr txBox="1"/>
          <p:nvPr>
            <p:ph type="title"/>
          </p:nvPr>
        </p:nvSpPr>
        <p:spPr>
          <a:xfrm>
            <a:off x="311700" y="445025"/>
            <a:ext cx="8520600" cy="572700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spcFirstLastPara="1" rIns="91425" wrap="square" tIns="91425">
            <a:normAutofit/>
          </a:bodyPr>
          <a:lstStyle>
            <a:lvl1pPr lvl="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800"/>
              <a:buNone/>
              <a:defRPr sz="2800">
                <a:solidFill>
                  <a:schemeClr val="dk1"/>
                </a:solidFill>
              </a:defRPr>
            </a:lvl1pPr>
            <a:lvl2pPr lvl="1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800"/>
              <a:buNone/>
              <a:defRPr sz="2800">
                <a:solidFill>
                  <a:schemeClr val="dk1"/>
                </a:solidFill>
              </a:defRPr>
            </a:lvl2pPr>
            <a:lvl3pPr lvl="2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800"/>
              <a:buNone/>
              <a:defRPr sz="2800">
                <a:solidFill>
                  <a:schemeClr val="dk1"/>
                </a:solidFill>
              </a:defRPr>
            </a:lvl3pPr>
            <a:lvl4pPr lvl="3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800"/>
              <a:buNone/>
              <a:defRPr sz="2800">
                <a:solidFill>
                  <a:schemeClr val="dk1"/>
                </a:solidFill>
              </a:defRPr>
            </a:lvl4pPr>
            <a:lvl5pPr lvl="4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800"/>
              <a:buNone/>
              <a:defRPr sz="2800">
                <a:solidFill>
                  <a:schemeClr val="dk1"/>
                </a:solidFill>
              </a:defRPr>
            </a:lvl5pPr>
            <a:lvl6pPr lvl="5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800"/>
              <a:buNone/>
              <a:defRPr sz="2800">
                <a:solidFill>
                  <a:schemeClr val="dk1"/>
                </a:solidFill>
              </a:defRPr>
            </a:lvl6pPr>
            <a:lvl7pPr lvl="6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800"/>
              <a:buNone/>
              <a:defRPr sz="2800">
                <a:solidFill>
                  <a:schemeClr val="dk1"/>
                </a:solidFill>
              </a:defRPr>
            </a:lvl7pPr>
            <a:lvl8pPr lvl="7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800"/>
              <a:buNone/>
              <a:defRPr sz="2800">
                <a:solidFill>
                  <a:schemeClr val="dk1"/>
                </a:solidFill>
              </a:defRPr>
            </a:lvl8pPr>
            <a:lvl9pPr lvl="8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800"/>
              <a:buNone/>
              <a:defRPr sz="2800">
                <a:solidFill>
                  <a:schemeClr val="dk1"/>
                </a:solidFill>
              </a:defRPr>
            </a:lvl9pPr>
          </a:lstStyle>
          <a:p/>
        </p:txBody>
      </p:sp>
      <p:sp>
        <p:nvSpPr>
          <p:cNvPr id="7" name="Google Shape;7;g3f3d8fd5b50_0_6"/>
          <p:cNvSpPr txBox="1"/>
          <p:nvPr>
            <p:ph idx="1" type="body"/>
          </p:nvPr>
        </p:nvSpPr>
        <p:spPr>
          <a:xfrm>
            <a:off x="311700" y="1152475"/>
            <a:ext cx="8520600" cy="3416400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spcFirstLastPara="1" rIns="91425" wrap="square" tIns="91425">
            <a:normAutofit/>
          </a:bodyPr>
          <a:lstStyle>
            <a:lvl1pPr indent="-342900" lvl="0" marL="45720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1800"/>
              <a:buChar char="●"/>
              <a:defRPr sz="1800">
                <a:solidFill>
                  <a:schemeClr val="dk2"/>
                </a:solidFill>
              </a:defRPr>
            </a:lvl1pPr>
            <a:lvl2pPr indent="-317500" lvl="1" marL="91440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1400"/>
              <a:buChar char="○"/>
              <a:defRPr>
                <a:solidFill>
                  <a:schemeClr val="dk2"/>
                </a:solidFill>
              </a:defRPr>
            </a:lvl2pPr>
            <a:lvl3pPr indent="-317500" lvl="2" marL="137160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1400"/>
              <a:buChar char="■"/>
              <a:defRPr>
                <a:solidFill>
                  <a:schemeClr val="dk2"/>
                </a:solidFill>
              </a:defRPr>
            </a:lvl3pPr>
            <a:lvl4pPr indent="-317500" lvl="3" marL="182880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1400"/>
              <a:buChar char="●"/>
              <a:defRPr>
                <a:solidFill>
                  <a:schemeClr val="dk2"/>
                </a:solidFill>
              </a:defRPr>
            </a:lvl4pPr>
            <a:lvl5pPr indent="-317500" lvl="4" marL="228600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1400"/>
              <a:buChar char="○"/>
              <a:defRPr>
                <a:solidFill>
                  <a:schemeClr val="dk2"/>
                </a:solidFill>
              </a:defRPr>
            </a:lvl5pPr>
            <a:lvl6pPr indent="-317500" lvl="5" marL="274320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1400"/>
              <a:buChar char="■"/>
              <a:defRPr>
                <a:solidFill>
                  <a:schemeClr val="dk2"/>
                </a:solidFill>
              </a:defRPr>
            </a:lvl6pPr>
            <a:lvl7pPr indent="-317500" lvl="6" marL="320040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1400"/>
              <a:buChar char="●"/>
              <a:defRPr>
                <a:solidFill>
                  <a:schemeClr val="dk2"/>
                </a:solidFill>
              </a:defRPr>
            </a:lvl7pPr>
            <a:lvl8pPr indent="-317500" lvl="7" marL="365760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1400"/>
              <a:buChar char="○"/>
              <a:defRPr>
                <a:solidFill>
                  <a:schemeClr val="dk2"/>
                </a:solidFill>
              </a:defRPr>
            </a:lvl8pPr>
            <a:lvl9pPr indent="-317500" lvl="8" marL="411480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1400"/>
              <a:buChar char="■"/>
              <a:defRPr>
                <a:solidFill>
                  <a:schemeClr val="dk2"/>
                </a:solidFill>
              </a:defRPr>
            </a:lvl9pPr>
          </a:lstStyle>
          <a:p/>
        </p:txBody>
      </p:sp>
      <p:sp>
        <p:nvSpPr>
          <p:cNvPr id="8" name="Google Shape;8;g3f3d8fd5b50_0_6"/>
          <p:cNvSpPr txBox="1"/>
          <p:nvPr>
            <p:ph idx="12" type="sldNum"/>
          </p:nvPr>
        </p:nvSpPr>
        <p:spPr>
          <a:xfrm>
            <a:off x="8472458" y="4663217"/>
            <a:ext cx="548700" cy="393600"/>
          </a:xfrm>
          <a:prstGeom prst="rect">
            <a:avLst/>
          </a:prstGeom>
          <a:noFill/>
          <a:ln>
            <a:noFill/>
          </a:ln>
        </p:spPr>
        <p:txBody>
          <a:bodyPr anchorCtr="0" anchor="ctr" bIns="91425" lIns="91425" spcFirstLastPara="1" rIns="91425" wrap="square" tIns="91425">
            <a:normAutofit/>
          </a:bodyPr>
          <a:lstStyle>
            <a:lvl1pPr lvl="0" algn="r">
              <a:buNone/>
              <a:defRPr sz="1000">
                <a:solidFill>
                  <a:schemeClr val="dk2"/>
                </a:solidFill>
              </a:defRPr>
            </a:lvl1pPr>
            <a:lvl2pPr lvl="1" algn="r">
              <a:buNone/>
              <a:defRPr sz="1000">
                <a:solidFill>
                  <a:schemeClr val="dk2"/>
                </a:solidFill>
              </a:defRPr>
            </a:lvl2pPr>
            <a:lvl3pPr lvl="2" algn="r">
              <a:buNone/>
              <a:defRPr sz="1000">
                <a:solidFill>
                  <a:schemeClr val="dk2"/>
                </a:solidFill>
              </a:defRPr>
            </a:lvl3pPr>
            <a:lvl4pPr lvl="3" algn="r">
              <a:buNone/>
              <a:defRPr sz="1000">
                <a:solidFill>
                  <a:schemeClr val="dk2"/>
                </a:solidFill>
              </a:defRPr>
            </a:lvl4pPr>
            <a:lvl5pPr lvl="4" algn="r">
              <a:buNone/>
              <a:defRPr sz="1000">
                <a:solidFill>
                  <a:schemeClr val="dk2"/>
                </a:solidFill>
              </a:defRPr>
            </a:lvl5pPr>
            <a:lvl6pPr lvl="5" algn="r">
              <a:buNone/>
              <a:defRPr sz="1000">
                <a:solidFill>
                  <a:schemeClr val="dk2"/>
                </a:solidFill>
              </a:defRPr>
            </a:lvl6pPr>
            <a:lvl7pPr lvl="6" algn="r">
              <a:buNone/>
              <a:defRPr sz="1000">
                <a:solidFill>
                  <a:schemeClr val="dk2"/>
                </a:solidFill>
              </a:defRPr>
            </a:lvl7pPr>
            <a:lvl8pPr lvl="7" algn="r">
              <a:buNone/>
              <a:defRPr sz="1000">
                <a:solidFill>
                  <a:schemeClr val="dk2"/>
                </a:solidFill>
              </a:defRPr>
            </a:lvl8pPr>
            <a:lvl9pPr lvl="8" algn="r">
              <a:buNone/>
              <a:defRPr sz="1000">
                <a:solidFill>
                  <a:schemeClr val="dk2"/>
                </a:solidFill>
              </a:defRPr>
            </a:lvl9pPr>
          </a:lstStyle>
          <a:p>
            <a:pPr indent="0" lvl="0" marL="0" rtl="0" algn="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"/>
              <a:t>‹#›</a:t>
            </a:fld>
            <a:endParaRPr/>
          </a:p>
        </p:txBody>
      </p:sp>
    </p:spTree>
  </p:cSld>
  <p:clrMap accent1="accent1" accent2="accent2" accent3="accent3" accent4="accent4" accent5="accent5" accent6="accent6" bg1="lt1" bg2="dk2" tx1="dk1" tx2="lt2" folHlink="folHlink" hlink="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hf dt="0" ftr="0" hdr="0" sldNum="0"/>
  <p:txStyles>
    <p:titleStyle>
      <a:defPPr lvl="0" marR="0" rtl="0" algn="l">
        <a:lnSpc>
          <a:spcPct val="100000"/>
        </a:lnSpc>
        <a:spcBef>
          <a:spcPts val="0"/>
        </a:spcBef>
        <a:spcAft>
          <a:spcPts val="0"/>
        </a:spcAft>
      </a:defPPr>
      <a:lvl1pPr lvl="0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pc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1pPr>
      <a:lvl2pPr lvl="1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pc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2pPr>
      <a:lvl3pPr lvl="2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pc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3pPr>
      <a:lvl4pPr lvl="3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pc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4pPr>
      <a:lvl5pPr lvl="4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pc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5pPr>
      <a:lvl6pPr lvl="5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pc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6pPr>
      <a:lvl7pPr lvl="6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pc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7pPr>
      <a:lvl8pPr lvl="7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pc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8pPr>
      <a:lvl9pPr lvl="8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pc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9pPr>
    </p:titleStyle>
    <p:bodyStyle>
      <a:defPPr lvl="0" marR="0" rtl="0" algn="l">
        <a:lnSpc>
          <a:spcPct val="100000"/>
        </a:lnSpc>
        <a:spcBef>
          <a:spcPts val="0"/>
        </a:spcBef>
        <a:spcAft>
          <a:spcPts val="0"/>
        </a:spcAft>
      </a:defPPr>
      <a:lvl1pPr lvl="0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pc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1pPr>
      <a:lvl2pPr lvl="1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pc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2pPr>
      <a:lvl3pPr lvl="2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pc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3pPr>
      <a:lvl4pPr lvl="3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pc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4pPr>
      <a:lvl5pPr lvl="4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pc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5pPr>
      <a:lvl6pPr lvl="5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pc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6pPr>
      <a:lvl7pPr lvl="6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pc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7pPr>
      <a:lvl8pPr lvl="7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pc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8pPr>
      <a:lvl9pPr lvl="8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pc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9pPr>
    </p:bodyStyle>
    <p:otherStyle>
      <a:defPPr lvl="0" marR="0" rtl="0" algn="l">
        <a:lnSpc>
          <a:spcPct val="100000"/>
        </a:lnSpc>
        <a:spcBef>
          <a:spcPts val="0"/>
        </a:spcBef>
        <a:spcAft>
          <a:spcPts val="0"/>
        </a:spcAft>
      </a:defPPr>
      <a:lvl1pPr lvl="0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pc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1pPr>
      <a:lvl2pPr lvl="1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pc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2pPr>
      <a:lvl3pPr lvl="2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pc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3pPr>
      <a:lvl4pPr lvl="3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pc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4pPr>
      <a:lvl5pPr lvl="4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pc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5pPr>
      <a:lvl6pPr lvl="5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pc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6pPr>
      <a:lvl7pPr lvl="6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pc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7pPr>
      <a:lvl8pPr lvl="7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pc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8pPr>
      <a:lvl9pPr lvl="8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pc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9pPr>
    </p:otherStyle>
  </p:txStyles>
</p:sldMaster>
</file>

<file path=ppt/slides/_rels/slide1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10.xml"/><Relationship Id="rId2" Type="http://schemas.openxmlformats.org/officeDocument/2006/relationships/notesSlide" Target="../notesSlides/notesSlide1.xml"/><Relationship Id="rId3" Type="http://schemas.openxmlformats.org/officeDocument/2006/relationships/image" Target="../media/image13.png"/></Relationships>
</file>

<file path=ppt/slides/_rels/slide2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11.xml"/><Relationship Id="rId2" Type="http://schemas.openxmlformats.org/officeDocument/2006/relationships/notesSlide" Target="../notesSlides/notesSlide2.xml"/><Relationship Id="rId3" Type="http://schemas.openxmlformats.org/officeDocument/2006/relationships/image" Target="../media/image3.png"/><Relationship Id="rId4" Type="http://schemas.openxmlformats.org/officeDocument/2006/relationships/image" Target="../media/image2.png"/><Relationship Id="rId5" Type="http://schemas.openxmlformats.org/officeDocument/2006/relationships/image" Target="../media/image12.png"/></Relationships>
</file>

<file path=ppt/slides/_rels/slide3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10.xml"/><Relationship Id="rId2" Type="http://schemas.openxmlformats.org/officeDocument/2006/relationships/notesSlide" Target="../notesSlides/notesSlide3.xml"/></Relationships>
</file>

<file path=ppt/slides/_rels/slide4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10.xml"/><Relationship Id="rId2" Type="http://schemas.openxmlformats.org/officeDocument/2006/relationships/notesSlide" Target="../notesSlides/notesSlide4.xml"/><Relationship Id="rId3" Type="http://schemas.openxmlformats.org/officeDocument/2006/relationships/image" Target="../media/image9.png"/><Relationship Id="rId4" Type="http://schemas.openxmlformats.org/officeDocument/2006/relationships/image" Target="../media/image4.png"/></Relationships>
</file>

<file path=ppt/slides/_rels/slide5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10.xml"/><Relationship Id="rId2" Type="http://schemas.openxmlformats.org/officeDocument/2006/relationships/notesSlide" Target="../notesSlides/notesSlide5.xml"/><Relationship Id="rId3" Type="http://schemas.openxmlformats.org/officeDocument/2006/relationships/image" Target="../media/image15.png"/><Relationship Id="rId4" Type="http://schemas.openxmlformats.org/officeDocument/2006/relationships/image" Target="../media/image8.png"/></Relationships>
</file>

<file path=ppt/slides/_rels/slide6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10.xml"/><Relationship Id="rId2" Type="http://schemas.openxmlformats.org/officeDocument/2006/relationships/notesSlide" Target="../notesSlides/notesSlide6.xml"/><Relationship Id="rId3" Type="http://schemas.openxmlformats.org/officeDocument/2006/relationships/image" Target="../media/image1.png"/><Relationship Id="rId4" Type="http://schemas.openxmlformats.org/officeDocument/2006/relationships/image" Target="../media/image14.png"/></Relationships>
</file>

<file path=ppt/slides/_rels/slide7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10.xml"/><Relationship Id="rId2" Type="http://schemas.openxmlformats.org/officeDocument/2006/relationships/notesSlide" Target="../notesSlides/notesSlide7.xml"/><Relationship Id="rId3" Type="http://schemas.openxmlformats.org/officeDocument/2006/relationships/image" Target="../media/image11.png"/><Relationship Id="rId4" Type="http://schemas.openxmlformats.org/officeDocument/2006/relationships/image" Target="../media/image5.png"/></Relationships>
</file>

<file path=ppt/slides/_rels/slide8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10.xml"/><Relationship Id="rId2" Type="http://schemas.openxmlformats.org/officeDocument/2006/relationships/notesSlide" Target="../notesSlides/notesSlide8.xml"/><Relationship Id="rId3" Type="http://schemas.openxmlformats.org/officeDocument/2006/relationships/image" Target="../media/image6.png"/><Relationship Id="rId4" Type="http://schemas.openxmlformats.org/officeDocument/2006/relationships/image" Target="../media/image7.png"/><Relationship Id="rId5" Type="http://schemas.openxmlformats.org/officeDocument/2006/relationships/image" Target="../media/image10.png"/></Relationships>
</file>

<file path=ppt/slides/_rels/slide9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10.xml"/><Relationship Id="rId2" Type="http://schemas.openxmlformats.org/officeDocument/2006/relationships/notesSlide" Target="../notesSlides/notesSlide9.xml"/></Relationships>
</file>

<file path=ppt/slides/_rels/slide10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10.xml"/><Relationship Id="rId2" Type="http://schemas.openxmlformats.org/officeDocument/2006/relationships/notesSlide" Target="../notesSlides/notesSlide10.xml"/></Relationships>
</file>

<file path=ppt/slides/_rels/slide11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10.xml"/><Relationship Id="rId2" Type="http://schemas.openxmlformats.org/officeDocument/2006/relationships/notesSlide" Target="../notesSlides/notesSlide11.xml"/></Relationships>
</file>

<file path=ppt/slides/_rels/slide12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10.xml"/><Relationship Id="rId2" Type="http://schemas.openxmlformats.org/officeDocument/2006/relationships/notesSlide" Target="../notesSlides/notesSlide12.xml"/></Relationships>
</file>

<file path=ppt/slides/slide1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spTree>
      <p:nvGrpSpPr>
        <p:cNvPr id="53" name="Shape 53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4" name="Google Shape;54;p1"/>
          <p:cNvSpPr txBox="1"/>
          <p:nvPr>
            <p:ph type="title"/>
          </p:nvPr>
        </p:nvSpPr>
        <p:spPr>
          <a:xfrm>
            <a:off x="389525" y="1910550"/>
            <a:ext cx="8520600" cy="1322400"/>
          </a:xfrm>
          <a:prstGeom prst="rect">
            <a:avLst/>
          </a:prstGeom>
          <a:noFill/>
          <a:ln>
            <a:noFill/>
          </a:ln>
        </p:spPr>
        <p:txBody>
          <a:bodyPr anchorCtr="0" anchor="b" bIns="91425" lIns="91425" spcFirstLastPara="1" rIns="91425" wrap="square" tIns="91425">
            <a:noAutofit/>
          </a:bodyPr>
          <a:lstStyle/>
          <a:p>
            <a:pPr indent="0" lvl="0" marL="0" rtl="0" algn="ctr">
              <a:lnSpc>
                <a:spcPct val="150000"/>
              </a:lnSpc>
              <a:spcBef>
                <a:spcPts val="1200"/>
              </a:spcBef>
              <a:spcAft>
                <a:spcPts val="1200"/>
              </a:spcAft>
              <a:buSzPts val="12000"/>
              <a:buNone/>
            </a:pPr>
            <a:r>
              <a:rPr b="1" lang="en" sz="3000">
                <a:solidFill>
                  <a:srgbClr val="0E101A"/>
                </a:solidFill>
                <a:latin typeface="Arial"/>
                <a:ea typeface="Arial"/>
                <a:cs typeface="Arial"/>
                <a:sym typeface="Arial"/>
              </a:rPr>
              <a:t>Comprehensive Digital Evidence Investigation Report</a:t>
            </a:r>
            <a:r>
              <a:rPr b="1" lang="en" sz="3000">
                <a:solidFill>
                  <a:srgbClr val="0E101A"/>
                </a:solidFill>
                <a:latin typeface="Arial"/>
                <a:ea typeface="Arial"/>
                <a:cs typeface="Arial"/>
                <a:sym typeface="Arial"/>
              </a:rPr>
              <a:t>: Case </a:t>
            </a:r>
            <a:r>
              <a:rPr b="1" lang="en" sz="3000">
                <a:solidFill>
                  <a:srgbClr val="0E101A"/>
                </a:solidFill>
                <a:latin typeface="Arial"/>
                <a:ea typeface="Arial"/>
                <a:cs typeface="Arial"/>
                <a:sym typeface="Arial"/>
              </a:rPr>
              <a:t>QT-AI-2025</a:t>
            </a:r>
            <a:endParaRPr sz="3000"/>
          </a:p>
        </p:txBody>
      </p:sp>
      <p:sp>
        <p:nvSpPr>
          <p:cNvPr id="55" name="Google Shape;55;p1"/>
          <p:cNvSpPr txBox="1"/>
          <p:nvPr>
            <p:ph idx="1" type="body"/>
          </p:nvPr>
        </p:nvSpPr>
        <p:spPr>
          <a:xfrm>
            <a:off x="311700" y="3482975"/>
            <a:ext cx="8520600" cy="1300800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ctr">
              <a:lnSpc>
                <a:spcPct val="115000"/>
              </a:lnSpc>
              <a:spcBef>
                <a:spcPts val="0"/>
              </a:spcBef>
              <a:spcAft>
                <a:spcPts val="1600"/>
              </a:spcAft>
              <a:buSzPts val="1800"/>
              <a:buNone/>
            </a:pPr>
            <a:r>
              <a:rPr lang="en" sz="2400">
                <a:solidFill>
                  <a:srgbClr val="000000"/>
                </a:solidFill>
              </a:rPr>
              <a:t>Submitted by: </a:t>
            </a:r>
            <a:r>
              <a:rPr lang="en" sz="2400">
                <a:solidFill>
                  <a:srgbClr val="000000"/>
                </a:solidFill>
              </a:rPr>
              <a:t>Nasim Molla</a:t>
            </a:r>
            <a:r>
              <a:rPr lang="en" sz="2400">
                <a:solidFill>
                  <a:srgbClr val="000000"/>
                </a:solidFill>
              </a:rPr>
              <a:t> (</a:t>
            </a:r>
            <a:r>
              <a:rPr lang="en" sz="2400">
                <a:solidFill>
                  <a:srgbClr val="000000"/>
                </a:solidFill>
              </a:rPr>
              <a:t>2506587</a:t>
            </a:r>
            <a:r>
              <a:rPr lang="en" sz="2400">
                <a:solidFill>
                  <a:srgbClr val="000000"/>
                </a:solidFill>
              </a:rPr>
              <a:t>)</a:t>
            </a:r>
            <a:endParaRPr sz="2400">
              <a:solidFill>
                <a:srgbClr val="000000"/>
              </a:solidFill>
            </a:endParaRPr>
          </a:p>
        </p:txBody>
      </p:sp>
      <p:pic>
        <p:nvPicPr>
          <p:cNvPr id="56" name="Google Shape;56;p1"/>
          <p:cNvPicPr preferRelativeResize="0"/>
          <p:nvPr/>
        </p:nvPicPr>
        <p:blipFill>
          <a:blip r:embed="rId3">
            <a:alphaModFix/>
          </a:blip>
          <a:stretch>
            <a:fillRect/>
          </a:stretch>
        </p:blipFill>
        <p:spPr>
          <a:xfrm>
            <a:off x="2973400" y="319875"/>
            <a:ext cx="2867025" cy="1590675"/>
          </a:xfrm>
          <a:prstGeom prst="rect">
            <a:avLst/>
          </a:prstGeom>
          <a:noFill/>
          <a:ln>
            <a:noFill/>
          </a:ln>
        </p:spPr>
      </p:pic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spTree>
      <p:nvGrpSpPr>
        <p:cNvPr id="60" name="Shape 60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1" name="Google Shape;61;p2"/>
          <p:cNvSpPr txBox="1"/>
          <p:nvPr>
            <p:ph idx="4294967295" type="title"/>
          </p:nvPr>
        </p:nvSpPr>
        <p:spPr>
          <a:xfrm>
            <a:off x="190200" y="165375"/>
            <a:ext cx="8719800" cy="578700"/>
          </a:xfrm>
          <a:prstGeom prst="rect">
            <a:avLst/>
          </a:prstGeom>
          <a:noFill/>
          <a:ln>
            <a:noFill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3200"/>
              <a:buNone/>
            </a:pPr>
            <a:r>
              <a:rPr lang="en" sz="3000">
                <a:solidFill>
                  <a:srgbClr val="000000"/>
                </a:solidFill>
              </a:rPr>
              <a:t>Digital Evidence Log and Chain of Custody Record</a:t>
            </a:r>
            <a:endParaRPr sz="3000">
              <a:solidFill>
                <a:srgbClr val="000000"/>
              </a:solidFill>
            </a:endParaRPr>
          </a:p>
        </p:txBody>
      </p:sp>
      <p:sp>
        <p:nvSpPr>
          <p:cNvPr id="62" name="Google Shape;62;p2"/>
          <p:cNvSpPr txBox="1"/>
          <p:nvPr>
            <p:ph idx="4294967295" type="body"/>
          </p:nvPr>
        </p:nvSpPr>
        <p:spPr>
          <a:xfrm>
            <a:off x="380700" y="1036375"/>
            <a:ext cx="3783900" cy="1636500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-342900" lvl="0" marL="45720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800"/>
              <a:buChar char="●"/>
            </a:pPr>
            <a:r>
              <a:rPr lang="en">
                <a:solidFill>
                  <a:srgbClr val="000000"/>
                </a:solidFill>
              </a:rPr>
              <a:t>QT-01 Huawei P Smart</a:t>
            </a:r>
            <a:endParaRPr>
              <a:solidFill>
                <a:srgbClr val="000000"/>
              </a:solidFill>
            </a:endParaRPr>
          </a:p>
          <a:p>
            <a:pPr indent="-342900" lvl="0" marL="45720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800"/>
              <a:buChar char="●"/>
            </a:pPr>
            <a:r>
              <a:rPr lang="en">
                <a:solidFill>
                  <a:srgbClr val="000000"/>
                </a:solidFill>
              </a:rPr>
              <a:t>QT-02 Samsung Galaxy A13 </a:t>
            </a:r>
            <a:endParaRPr>
              <a:solidFill>
                <a:srgbClr val="000000"/>
              </a:solidFill>
            </a:endParaRPr>
          </a:p>
          <a:p>
            <a:pPr indent="-342900" lvl="0" marL="45720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800"/>
              <a:buChar char="●"/>
            </a:pPr>
            <a:r>
              <a:rPr lang="en">
                <a:solidFill>
                  <a:srgbClr val="000000"/>
                </a:solidFill>
              </a:rPr>
              <a:t>QT-03 Nokia C2</a:t>
            </a:r>
            <a:br>
              <a:rPr lang="en">
                <a:solidFill>
                  <a:srgbClr val="000000"/>
                </a:solidFill>
              </a:rPr>
            </a:br>
            <a:r>
              <a:rPr lang="en">
                <a:solidFill>
                  <a:srgbClr val="000000"/>
                </a:solidFill>
              </a:rPr>
              <a:t>SHA-256 verified</a:t>
            </a:r>
            <a:endParaRPr>
              <a:solidFill>
                <a:srgbClr val="000000"/>
              </a:solidFill>
            </a:endParaRPr>
          </a:p>
        </p:txBody>
      </p:sp>
      <p:pic>
        <p:nvPicPr>
          <p:cNvPr id="63" name="Google Shape;63;p2" title="hash huawei.png"/>
          <p:cNvPicPr preferRelativeResize="0"/>
          <p:nvPr/>
        </p:nvPicPr>
        <p:blipFill>
          <a:blip r:embed="rId3">
            <a:alphaModFix/>
          </a:blip>
          <a:stretch>
            <a:fillRect/>
          </a:stretch>
        </p:blipFill>
        <p:spPr>
          <a:xfrm>
            <a:off x="4317000" y="896475"/>
            <a:ext cx="4827000" cy="1972974"/>
          </a:xfrm>
          <a:prstGeom prst="rect">
            <a:avLst/>
          </a:prstGeom>
          <a:noFill/>
          <a:ln>
            <a:noFill/>
          </a:ln>
        </p:spPr>
      </p:pic>
      <p:pic>
        <p:nvPicPr>
          <p:cNvPr id="64" name="Google Shape;64;p2" title="hash nokia.png"/>
          <p:cNvPicPr preferRelativeResize="0"/>
          <p:nvPr/>
        </p:nvPicPr>
        <p:blipFill>
          <a:blip r:embed="rId4">
            <a:alphaModFix/>
          </a:blip>
          <a:stretch>
            <a:fillRect/>
          </a:stretch>
        </p:blipFill>
        <p:spPr>
          <a:xfrm>
            <a:off x="152400" y="2825275"/>
            <a:ext cx="4164600" cy="2342588"/>
          </a:xfrm>
          <a:prstGeom prst="rect">
            <a:avLst/>
          </a:prstGeom>
          <a:noFill/>
          <a:ln>
            <a:noFill/>
          </a:ln>
        </p:spPr>
      </p:pic>
      <p:pic>
        <p:nvPicPr>
          <p:cNvPr id="65" name="Google Shape;65;p2" title="hash samsung.png"/>
          <p:cNvPicPr preferRelativeResize="0"/>
          <p:nvPr/>
        </p:nvPicPr>
        <p:blipFill>
          <a:blip r:embed="rId5">
            <a:alphaModFix/>
          </a:blip>
          <a:stretch>
            <a:fillRect/>
          </a:stretch>
        </p:blipFill>
        <p:spPr>
          <a:xfrm>
            <a:off x="4317000" y="2825275"/>
            <a:ext cx="4827000" cy="2318225"/>
          </a:xfrm>
          <a:prstGeom prst="rect">
            <a:avLst/>
          </a:prstGeom>
          <a:noFill/>
          <a:ln>
            <a:noFill/>
          </a:ln>
        </p:spPr>
      </p:pic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spTree>
      <p:nvGrpSpPr>
        <p:cNvPr id="69" name="Shape 6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0" name="Google Shape;70;p3"/>
          <p:cNvSpPr txBox="1"/>
          <p:nvPr>
            <p:ph type="title"/>
          </p:nvPr>
        </p:nvSpPr>
        <p:spPr>
          <a:xfrm>
            <a:off x="234050" y="382900"/>
            <a:ext cx="8463600" cy="624300"/>
          </a:xfrm>
          <a:prstGeom prst="rect">
            <a:avLst/>
          </a:prstGeom>
          <a:noFill/>
          <a:ln>
            <a:noFill/>
          </a:ln>
        </p:spPr>
        <p:txBody>
          <a:bodyPr anchorCtr="0" anchor="b" bIns="91425" lIns="91425" spcFirstLastPara="1" rIns="91425" wrap="square" tIns="91425">
            <a:noAutofit/>
          </a:bodyPr>
          <a:lstStyle/>
          <a:p>
            <a:pPr indent="0" lvl="0" marL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2000"/>
              <a:buNone/>
            </a:pPr>
            <a:r>
              <a:rPr lang="en" sz="3000"/>
              <a:t>Software Suite &amp; </a:t>
            </a:r>
            <a:r>
              <a:rPr lang="en" sz="3000"/>
              <a:t>Forensic Procedures  </a:t>
            </a:r>
            <a:endParaRPr sz="3000"/>
          </a:p>
        </p:txBody>
      </p:sp>
      <p:sp>
        <p:nvSpPr>
          <p:cNvPr id="71" name="Google Shape;71;p3"/>
          <p:cNvSpPr txBox="1"/>
          <p:nvPr>
            <p:ph idx="1" type="body"/>
          </p:nvPr>
        </p:nvSpPr>
        <p:spPr>
          <a:xfrm>
            <a:off x="354800" y="1115850"/>
            <a:ext cx="8222100" cy="2026500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-342900" lvl="0" marL="457200" rtl="0" algn="l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800"/>
              <a:buChar char="●"/>
            </a:pPr>
            <a:r>
              <a:rPr lang="en">
                <a:solidFill>
                  <a:srgbClr val="000000"/>
                </a:solidFill>
              </a:rPr>
              <a:t>Cryptographic Hash Validation &amp; Integrity Assurance</a:t>
            </a:r>
            <a:endParaRPr>
              <a:solidFill>
                <a:srgbClr val="000000"/>
              </a:solidFill>
            </a:endParaRPr>
          </a:p>
          <a:p>
            <a:pPr indent="-342900" lvl="0" marL="457200" rtl="0" algn="l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800"/>
              <a:buChar char="●"/>
            </a:pPr>
            <a:r>
              <a:rPr lang="en">
                <a:solidFill>
                  <a:srgbClr val="000000"/>
                </a:solidFill>
              </a:rPr>
              <a:t>Forensic Procedures (Cellebrite UFED and Cellebrite Physical Analyzer V7)</a:t>
            </a:r>
            <a:br>
              <a:rPr lang="en">
                <a:solidFill>
                  <a:srgbClr val="000000"/>
                </a:solidFill>
              </a:rPr>
            </a:br>
            <a:br>
              <a:rPr lang="en">
                <a:solidFill>
                  <a:srgbClr val="000000"/>
                </a:solidFill>
              </a:rPr>
            </a:br>
            <a:r>
              <a:rPr lang="en">
                <a:solidFill>
                  <a:srgbClr val="000000"/>
                </a:solidFill>
              </a:rPr>
              <a:t>Evidence Identification → Secure Preservation → Forensic Imaging &amp; SHA-256 Verification → Artifact Analysis &amp; Timeline Correlation</a:t>
            </a:r>
            <a:endParaRPr>
              <a:solidFill>
                <a:srgbClr val="000000"/>
              </a:solidFill>
            </a:endParaRPr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spTree>
      <p:nvGrpSpPr>
        <p:cNvPr id="75" name="Shape 7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6" name="Google Shape;76;p4"/>
          <p:cNvSpPr txBox="1"/>
          <p:nvPr>
            <p:ph type="title"/>
          </p:nvPr>
        </p:nvSpPr>
        <p:spPr>
          <a:xfrm>
            <a:off x="217325" y="150650"/>
            <a:ext cx="8355300" cy="598500"/>
          </a:xfrm>
          <a:prstGeom prst="rect">
            <a:avLst/>
          </a:prstGeom>
          <a:noFill/>
          <a:ln>
            <a:noFill/>
          </a:ln>
        </p:spPr>
        <p:txBody>
          <a:bodyPr anchorCtr="0" anchor="b" bIns="91425" lIns="91425" spcFirstLastPara="1" rIns="91425" wrap="square" tIns="91425">
            <a:noAutofit/>
          </a:bodyPr>
          <a:lstStyle/>
          <a:p>
            <a:pPr indent="0" lvl="0" marL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2000"/>
              <a:buNone/>
            </a:pPr>
            <a:r>
              <a:rPr lang="en" sz="3000">
                <a:solidFill>
                  <a:srgbClr val="000000"/>
                </a:solidFill>
              </a:rPr>
              <a:t>Communications Examination</a:t>
            </a:r>
            <a:r>
              <a:rPr lang="en" sz="3200"/>
              <a:t> </a:t>
            </a:r>
            <a:endParaRPr sz="3200"/>
          </a:p>
        </p:txBody>
      </p:sp>
      <p:sp>
        <p:nvSpPr>
          <p:cNvPr id="77" name="Google Shape;77;p4"/>
          <p:cNvSpPr txBox="1"/>
          <p:nvPr>
            <p:ph idx="1" type="body"/>
          </p:nvPr>
        </p:nvSpPr>
        <p:spPr>
          <a:xfrm>
            <a:off x="265350" y="749150"/>
            <a:ext cx="8222100" cy="811200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-342900" lvl="0" marL="457200" rtl="0" algn="l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800"/>
              <a:buChar char="●"/>
            </a:pPr>
            <a:r>
              <a:rPr lang="en">
                <a:solidFill>
                  <a:srgbClr val="000000"/>
                </a:solidFill>
              </a:rPr>
              <a:t>Emma established covert communications via WGenie Chats</a:t>
            </a:r>
            <a:endParaRPr>
              <a:solidFill>
                <a:srgbClr val="000000"/>
              </a:solidFill>
            </a:endParaRPr>
          </a:p>
          <a:p>
            <a:pPr indent="-342900" lvl="0" marL="457200" rtl="0" algn="l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800"/>
              <a:buChar char="●"/>
            </a:pPr>
            <a:r>
              <a:rPr lang="en">
                <a:solidFill>
                  <a:srgbClr val="000000"/>
                </a:solidFill>
              </a:rPr>
              <a:t>Joe coordinated negotiations as the intermediary broker</a:t>
            </a:r>
            <a:endParaRPr>
              <a:solidFill>
                <a:srgbClr val="000000"/>
              </a:solidFill>
            </a:endParaRPr>
          </a:p>
        </p:txBody>
      </p:sp>
      <p:pic>
        <p:nvPicPr>
          <p:cNvPr id="78" name="Google Shape;78;p4" title="joe.png"/>
          <p:cNvPicPr preferRelativeResize="0"/>
          <p:nvPr/>
        </p:nvPicPr>
        <p:blipFill>
          <a:blip r:embed="rId3">
            <a:alphaModFix/>
          </a:blip>
          <a:stretch>
            <a:fillRect/>
          </a:stretch>
        </p:blipFill>
        <p:spPr>
          <a:xfrm>
            <a:off x="355575" y="1560350"/>
            <a:ext cx="4216426" cy="3086999"/>
          </a:xfrm>
          <a:prstGeom prst="rect">
            <a:avLst/>
          </a:prstGeom>
          <a:noFill/>
          <a:ln>
            <a:noFill/>
          </a:ln>
        </p:spPr>
      </p:pic>
      <p:pic>
        <p:nvPicPr>
          <p:cNvPr id="79" name="Google Shape;79;p4" title="Screenshot 2026-08-04 120922.png"/>
          <p:cNvPicPr preferRelativeResize="0"/>
          <p:nvPr/>
        </p:nvPicPr>
        <p:blipFill>
          <a:blip r:embed="rId4">
            <a:alphaModFix/>
          </a:blip>
          <a:stretch>
            <a:fillRect/>
          </a:stretch>
        </p:blipFill>
        <p:spPr>
          <a:xfrm>
            <a:off x="4724400" y="1560350"/>
            <a:ext cx="4267200" cy="3086999"/>
          </a:xfrm>
          <a:prstGeom prst="rect">
            <a:avLst/>
          </a:prstGeom>
          <a:noFill/>
          <a:ln>
            <a:noFill/>
          </a:ln>
        </p:spPr>
      </p:pic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spTree>
      <p:nvGrpSpPr>
        <p:cNvPr id="83" name="Shape 83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4" name="Google Shape;84;p5"/>
          <p:cNvSpPr txBox="1"/>
          <p:nvPr>
            <p:ph type="title"/>
          </p:nvPr>
        </p:nvSpPr>
        <p:spPr>
          <a:xfrm>
            <a:off x="303850" y="181850"/>
            <a:ext cx="8222100" cy="660900"/>
          </a:xfrm>
          <a:prstGeom prst="rect">
            <a:avLst/>
          </a:prstGeom>
          <a:noFill/>
          <a:ln>
            <a:noFill/>
          </a:ln>
        </p:spPr>
        <p:txBody>
          <a:bodyPr anchorCtr="0" anchor="b" bIns="91425" lIns="91425" spcFirstLastPara="1" rIns="91425" wrap="square" tIns="91425">
            <a:noAutofit/>
          </a:bodyPr>
          <a:lstStyle/>
          <a:p>
            <a:pPr indent="0" lvl="0" marL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2000"/>
              <a:buNone/>
            </a:pPr>
            <a:r>
              <a:rPr lang="en" sz="3000">
                <a:solidFill>
                  <a:srgbClr val="000000"/>
                </a:solidFill>
              </a:rPr>
              <a:t>Communications Examination</a:t>
            </a:r>
            <a:endParaRPr sz="3000">
              <a:solidFill>
                <a:srgbClr val="000000"/>
              </a:solidFill>
            </a:endParaRPr>
          </a:p>
        </p:txBody>
      </p:sp>
      <p:sp>
        <p:nvSpPr>
          <p:cNvPr id="85" name="Google Shape;85;p5"/>
          <p:cNvSpPr txBox="1"/>
          <p:nvPr>
            <p:ph idx="1" type="body"/>
          </p:nvPr>
        </p:nvSpPr>
        <p:spPr>
          <a:xfrm>
            <a:off x="303850" y="842750"/>
            <a:ext cx="8222100" cy="1014000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-342900" lvl="0" marL="457200" rtl="0" algn="l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800"/>
              <a:buChar char="●"/>
            </a:pPr>
            <a:r>
              <a:rPr lang="en">
                <a:solidFill>
                  <a:srgbClr val="000000"/>
                </a:solidFill>
              </a:rPr>
              <a:t>Norman agreed to acquire the proprietary patent information</a:t>
            </a:r>
            <a:endParaRPr>
              <a:solidFill>
                <a:srgbClr val="000000"/>
              </a:solidFill>
            </a:endParaRPr>
          </a:p>
          <a:p>
            <a:pPr indent="-342900" lvl="0" marL="457200" rtl="0" algn="l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800"/>
              <a:buChar char="●"/>
            </a:pPr>
            <a:r>
              <a:rPr lang="en">
                <a:solidFill>
                  <a:srgbClr val="000000"/>
                </a:solidFill>
              </a:rPr>
              <a:t>Anti-forensic communications demonstrated attempts to evade detection</a:t>
            </a:r>
            <a:endParaRPr>
              <a:solidFill>
                <a:srgbClr val="000000"/>
              </a:solidFill>
            </a:endParaRPr>
          </a:p>
        </p:txBody>
      </p:sp>
      <p:pic>
        <p:nvPicPr>
          <p:cNvPr id="86" name="Google Shape;86;p5" title="Screenshot 2026-08-04 131721.png"/>
          <p:cNvPicPr preferRelativeResize="0"/>
          <p:nvPr/>
        </p:nvPicPr>
        <p:blipFill>
          <a:blip r:embed="rId3">
            <a:alphaModFix/>
          </a:blip>
          <a:stretch>
            <a:fillRect/>
          </a:stretch>
        </p:blipFill>
        <p:spPr>
          <a:xfrm>
            <a:off x="446550" y="1678675"/>
            <a:ext cx="4016227" cy="2755050"/>
          </a:xfrm>
          <a:prstGeom prst="rect">
            <a:avLst/>
          </a:prstGeom>
          <a:noFill/>
          <a:ln>
            <a:noFill/>
          </a:ln>
        </p:spPr>
      </p:pic>
      <p:pic>
        <p:nvPicPr>
          <p:cNvPr id="87" name="Google Shape;87;p5" title="Screenshot 2026-08-04 131742.png"/>
          <p:cNvPicPr preferRelativeResize="0"/>
          <p:nvPr/>
        </p:nvPicPr>
        <p:blipFill>
          <a:blip r:embed="rId4">
            <a:alphaModFix/>
          </a:blip>
          <a:stretch>
            <a:fillRect/>
          </a:stretch>
        </p:blipFill>
        <p:spPr>
          <a:xfrm>
            <a:off x="4615175" y="1715851"/>
            <a:ext cx="4376424" cy="2755050"/>
          </a:xfrm>
          <a:prstGeom prst="rect">
            <a:avLst/>
          </a:prstGeom>
          <a:noFill/>
          <a:ln>
            <a:noFill/>
          </a:ln>
        </p:spPr>
      </p:pic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spTree>
      <p:nvGrpSpPr>
        <p:cNvPr id="91" name="Shape 91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2" name="Google Shape;92;g3f3d8fd5b50_0_62"/>
          <p:cNvSpPr txBox="1"/>
          <p:nvPr>
            <p:ph type="title"/>
          </p:nvPr>
        </p:nvSpPr>
        <p:spPr>
          <a:xfrm>
            <a:off x="260550" y="206775"/>
            <a:ext cx="8222100" cy="606900"/>
          </a:xfrm>
          <a:prstGeom prst="rect">
            <a:avLst/>
          </a:prstGeom>
        </p:spPr>
        <p:txBody>
          <a:bodyPr anchorCtr="0" anchor="b" bIns="91425" lIns="91425" spcFirstLastPara="1" rIns="91425" wrap="square" tIns="91425">
            <a:normAutofit fontScale="90000"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0800"/>
              <a:buFont typeface="Arial"/>
              <a:buNone/>
            </a:pPr>
            <a:r>
              <a:rPr lang="en" sz="3000"/>
              <a:t>Communications &amp; Location Tracking Analysis</a:t>
            </a:r>
            <a:endParaRPr sz="3000">
              <a:solidFill>
                <a:srgbClr val="000000"/>
              </a:solidFill>
            </a:endParaRPr>
          </a:p>
        </p:txBody>
      </p:sp>
      <p:sp>
        <p:nvSpPr>
          <p:cNvPr id="93" name="Google Shape;93;g3f3d8fd5b50_0_62"/>
          <p:cNvSpPr txBox="1"/>
          <p:nvPr>
            <p:ph idx="1" type="body"/>
          </p:nvPr>
        </p:nvSpPr>
        <p:spPr>
          <a:xfrm>
            <a:off x="375700" y="813675"/>
            <a:ext cx="8222100" cy="7989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rmAutofit/>
          </a:bodyPr>
          <a:lstStyle/>
          <a:p>
            <a:pPr indent="-330200" lvl="0" marL="457200" rtl="0" algn="l"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600"/>
              <a:buChar char="●"/>
            </a:pPr>
            <a:r>
              <a:rPr lang="en" sz="1600">
                <a:solidFill>
                  <a:srgbClr val="000000"/>
                </a:solidFill>
              </a:rPr>
              <a:t>Digital evidence verified the hotel as the meeting location.</a:t>
            </a:r>
            <a:endParaRPr sz="1600">
              <a:solidFill>
                <a:srgbClr val="000000"/>
              </a:solidFill>
            </a:endParaRPr>
          </a:p>
          <a:p>
            <a:pPr indent="-330200" lvl="0" marL="457200" rtl="0" algn="l"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600"/>
              <a:buChar char="●"/>
            </a:pPr>
            <a:r>
              <a:rPr lang="en" sz="1600">
                <a:solidFill>
                  <a:srgbClr val="000000"/>
                </a:solidFill>
              </a:rPr>
              <a:t>Geolocation artifacts corroborated the suspects' travel activities.</a:t>
            </a:r>
            <a:endParaRPr>
              <a:solidFill>
                <a:srgbClr val="000000"/>
              </a:solidFill>
            </a:endParaRPr>
          </a:p>
        </p:txBody>
      </p:sp>
      <p:pic>
        <p:nvPicPr>
          <p:cNvPr id="94" name="Google Shape;94;g3f3d8fd5b50_0_62" title="Screenshot 2026-08-04 120013.png"/>
          <p:cNvPicPr preferRelativeResize="0"/>
          <p:nvPr/>
        </p:nvPicPr>
        <p:blipFill>
          <a:blip r:embed="rId3">
            <a:alphaModFix/>
          </a:blip>
          <a:stretch>
            <a:fillRect/>
          </a:stretch>
        </p:blipFill>
        <p:spPr>
          <a:xfrm>
            <a:off x="160675" y="1649200"/>
            <a:ext cx="4370899" cy="3226125"/>
          </a:xfrm>
          <a:prstGeom prst="rect">
            <a:avLst/>
          </a:prstGeom>
          <a:noFill/>
          <a:ln>
            <a:noFill/>
          </a:ln>
        </p:spPr>
      </p:pic>
      <p:pic>
        <p:nvPicPr>
          <p:cNvPr id="95" name="Google Shape;95;g3f3d8fd5b50_0_62" title="Screenshot 2026-08-04 123515.png"/>
          <p:cNvPicPr preferRelativeResize="0"/>
          <p:nvPr/>
        </p:nvPicPr>
        <p:blipFill>
          <a:blip r:embed="rId4">
            <a:alphaModFix/>
          </a:blip>
          <a:stretch>
            <a:fillRect/>
          </a:stretch>
        </p:blipFill>
        <p:spPr>
          <a:xfrm>
            <a:off x="4659150" y="1629114"/>
            <a:ext cx="4315901" cy="3226125"/>
          </a:xfrm>
          <a:prstGeom prst="rect">
            <a:avLst/>
          </a:prstGeom>
          <a:noFill/>
          <a:ln>
            <a:noFill/>
          </a:ln>
        </p:spPr>
      </p:pic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spTree>
      <p:nvGrpSpPr>
        <p:cNvPr id="99" name="Shape 9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0" name="Google Shape;100;g3f3d8fd5b50_0_116"/>
          <p:cNvSpPr txBox="1"/>
          <p:nvPr>
            <p:ph type="title"/>
          </p:nvPr>
        </p:nvSpPr>
        <p:spPr>
          <a:xfrm>
            <a:off x="229850" y="222150"/>
            <a:ext cx="8222100" cy="561000"/>
          </a:xfrm>
          <a:prstGeom prst="rect">
            <a:avLst/>
          </a:prstGeom>
        </p:spPr>
        <p:txBody>
          <a:bodyPr anchorCtr="0" anchor="b" bIns="91425" lIns="91425" spcFirstLastPara="1" rIns="91425" wrap="square" tIns="91425">
            <a:normAutofit fontScale="90000"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0800"/>
              <a:buFont typeface="Arial"/>
              <a:buNone/>
            </a:pPr>
            <a:r>
              <a:rPr lang="en" sz="3000">
                <a:solidFill>
                  <a:srgbClr val="000000"/>
                </a:solidFill>
              </a:rPr>
              <a:t>Communications &amp; </a:t>
            </a:r>
            <a:r>
              <a:rPr lang="en" sz="3000"/>
              <a:t>Location Tracking Analysis</a:t>
            </a:r>
            <a:endParaRPr sz="3000">
              <a:solidFill>
                <a:srgbClr val="000000"/>
              </a:solidFill>
            </a:endParaRPr>
          </a:p>
        </p:txBody>
      </p:sp>
      <p:sp>
        <p:nvSpPr>
          <p:cNvPr id="101" name="Google Shape;101;g3f3d8fd5b50_0_116"/>
          <p:cNvSpPr txBox="1"/>
          <p:nvPr>
            <p:ph idx="1" type="body"/>
          </p:nvPr>
        </p:nvSpPr>
        <p:spPr>
          <a:xfrm>
            <a:off x="400500" y="830925"/>
            <a:ext cx="8222100" cy="5610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rmAutofit/>
          </a:bodyPr>
          <a:lstStyle/>
          <a:p>
            <a:pPr indent="-342900" lvl="0" marL="457200" rtl="0" algn="l"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800"/>
              <a:buChar char="●"/>
            </a:pPr>
            <a:r>
              <a:rPr lang="en" sz="1600">
                <a:solidFill>
                  <a:srgbClr val="000000"/>
                </a:solidFill>
              </a:rPr>
              <a:t>Recovered electronic tickets established travel Glasgow</a:t>
            </a:r>
            <a:endParaRPr>
              <a:solidFill>
                <a:srgbClr val="000000"/>
              </a:solidFill>
            </a:endParaRPr>
          </a:p>
        </p:txBody>
      </p:sp>
      <p:pic>
        <p:nvPicPr>
          <p:cNvPr id="102" name="Google Shape;102;g3f3d8fd5b50_0_116" title="Screenshot 2026-08-04 120601.png"/>
          <p:cNvPicPr preferRelativeResize="0"/>
          <p:nvPr/>
        </p:nvPicPr>
        <p:blipFill>
          <a:blip r:embed="rId3">
            <a:alphaModFix/>
          </a:blip>
          <a:stretch>
            <a:fillRect/>
          </a:stretch>
        </p:blipFill>
        <p:spPr>
          <a:xfrm>
            <a:off x="119325" y="1391925"/>
            <a:ext cx="4213450" cy="3453000"/>
          </a:xfrm>
          <a:prstGeom prst="rect">
            <a:avLst/>
          </a:prstGeom>
          <a:noFill/>
          <a:ln>
            <a:noFill/>
          </a:ln>
        </p:spPr>
      </p:pic>
      <p:pic>
        <p:nvPicPr>
          <p:cNvPr id="103" name="Google Shape;103;g3f3d8fd5b50_0_116" title="ticket.png"/>
          <p:cNvPicPr preferRelativeResize="0"/>
          <p:nvPr/>
        </p:nvPicPr>
        <p:blipFill>
          <a:blip r:embed="rId4">
            <a:alphaModFix/>
          </a:blip>
          <a:stretch>
            <a:fillRect/>
          </a:stretch>
        </p:blipFill>
        <p:spPr>
          <a:xfrm>
            <a:off x="4518250" y="1387208"/>
            <a:ext cx="4473349" cy="3453000"/>
          </a:xfrm>
          <a:prstGeom prst="rect">
            <a:avLst/>
          </a:prstGeom>
          <a:noFill/>
          <a:ln>
            <a:noFill/>
          </a:ln>
        </p:spPr>
      </p:pic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spTree>
      <p:nvGrpSpPr>
        <p:cNvPr id="107" name="Shape 107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8" name="Google Shape;108;p6"/>
          <p:cNvSpPr txBox="1"/>
          <p:nvPr>
            <p:ph type="title"/>
          </p:nvPr>
        </p:nvSpPr>
        <p:spPr>
          <a:xfrm>
            <a:off x="366275" y="213050"/>
            <a:ext cx="8222100" cy="645300"/>
          </a:xfrm>
          <a:prstGeom prst="rect">
            <a:avLst/>
          </a:prstGeom>
          <a:noFill/>
          <a:ln>
            <a:noFill/>
          </a:ln>
        </p:spPr>
        <p:txBody>
          <a:bodyPr anchorCtr="0" anchor="b" bIns="91425" lIns="91425" spcFirstLastPara="1" rIns="91425" wrap="square" tIns="91425">
            <a:noAutofit/>
          </a:bodyPr>
          <a:lstStyle/>
          <a:p>
            <a:pPr indent="0" lvl="0" marL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2000"/>
              <a:buNone/>
            </a:pPr>
            <a:r>
              <a:rPr lang="en" sz="3000">
                <a:solidFill>
                  <a:srgbClr val="000000"/>
                </a:solidFill>
              </a:rPr>
              <a:t>Communications &amp; Location Tracking Analysis</a:t>
            </a:r>
            <a:endParaRPr sz="3000">
              <a:solidFill>
                <a:srgbClr val="000000"/>
              </a:solidFill>
            </a:endParaRPr>
          </a:p>
        </p:txBody>
      </p:sp>
      <p:sp>
        <p:nvSpPr>
          <p:cNvPr id="109" name="Google Shape;109;p6"/>
          <p:cNvSpPr txBox="1"/>
          <p:nvPr>
            <p:ph idx="1" type="body"/>
          </p:nvPr>
        </p:nvSpPr>
        <p:spPr>
          <a:xfrm>
            <a:off x="366275" y="858350"/>
            <a:ext cx="4140600" cy="886500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-317500" lvl="0" marL="457200" rtl="0" algn="l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Char char="●"/>
            </a:pPr>
            <a:r>
              <a:rPr lang="en" sz="1400">
                <a:solidFill>
                  <a:srgbClr val="000000"/>
                </a:solidFill>
              </a:rPr>
              <a:t>Recovered electronic tickets established travel Manchester.</a:t>
            </a:r>
            <a:endParaRPr sz="1400">
              <a:solidFill>
                <a:srgbClr val="000000"/>
              </a:solidFill>
            </a:endParaRPr>
          </a:p>
          <a:p>
            <a:pPr indent="-317500" lvl="0" marL="457200" rtl="0" algn="l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Char char="●"/>
            </a:pPr>
            <a:r>
              <a:rPr lang="en" sz="1400">
                <a:solidFill>
                  <a:srgbClr val="000000"/>
                </a:solidFill>
              </a:rPr>
              <a:t>Norman’s phone device location enabled</a:t>
            </a:r>
            <a:endParaRPr sz="1400">
              <a:solidFill>
                <a:srgbClr val="000000"/>
              </a:solidFill>
            </a:endParaRPr>
          </a:p>
        </p:txBody>
      </p:sp>
      <p:pic>
        <p:nvPicPr>
          <p:cNvPr id="110" name="Google Shape;110;p6" title="nokia.png"/>
          <p:cNvPicPr preferRelativeResize="0"/>
          <p:nvPr/>
        </p:nvPicPr>
        <p:blipFill>
          <a:blip r:embed="rId3">
            <a:alphaModFix/>
          </a:blip>
          <a:stretch>
            <a:fillRect/>
          </a:stretch>
        </p:blipFill>
        <p:spPr>
          <a:xfrm>
            <a:off x="4622550" y="3134050"/>
            <a:ext cx="4323000" cy="1901950"/>
          </a:xfrm>
          <a:prstGeom prst="rect">
            <a:avLst/>
          </a:prstGeom>
          <a:noFill/>
          <a:ln>
            <a:noFill/>
          </a:ln>
        </p:spPr>
      </p:pic>
      <p:pic>
        <p:nvPicPr>
          <p:cNvPr id="111" name="Google Shape;111;p6" title="Screenshot 2026-08-04 120812.png"/>
          <p:cNvPicPr preferRelativeResize="0"/>
          <p:nvPr/>
        </p:nvPicPr>
        <p:blipFill>
          <a:blip r:embed="rId4">
            <a:alphaModFix/>
          </a:blip>
          <a:stretch>
            <a:fillRect/>
          </a:stretch>
        </p:blipFill>
        <p:spPr>
          <a:xfrm>
            <a:off x="4622550" y="1172725"/>
            <a:ext cx="4323000" cy="1994425"/>
          </a:xfrm>
          <a:prstGeom prst="rect">
            <a:avLst/>
          </a:prstGeom>
          <a:noFill/>
          <a:ln>
            <a:noFill/>
          </a:ln>
        </p:spPr>
      </p:pic>
      <p:pic>
        <p:nvPicPr>
          <p:cNvPr id="112" name="Google Shape;112;p6" title="Screenshot 2026-08-04 122629.png"/>
          <p:cNvPicPr preferRelativeResize="0"/>
          <p:nvPr/>
        </p:nvPicPr>
        <p:blipFill>
          <a:blip r:embed="rId5">
            <a:alphaModFix/>
          </a:blip>
          <a:stretch>
            <a:fillRect/>
          </a:stretch>
        </p:blipFill>
        <p:spPr>
          <a:xfrm>
            <a:off x="275075" y="2330276"/>
            <a:ext cx="4323000" cy="2705724"/>
          </a:xfrm>
          <a:prstGeom prst="rect">
            <a:avLst/>
          </a:prstGeom>
          <a:noFill/>
          <a:ln>
            <a:noFill/>
          </a:ln>
        </p:spPr>
      </p:pic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spTree>
      <p:nvGrpSpPr>
        <p:cNvPr id="116" name="Shape 116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7" name="Google Shape;117;p8"/>
          <p:cNvSpPr txBox="1"/>
          <p:nvPr>
            <p:ph type="title"/>
          </p:nvPr>
        </p:nvSpPr>
        <p:spPr>
          <a:xfrm>
            <a:off x="292325" y="32150"/>
            <a:ext cx="8222100" cy="666300"/>
          </a:xfrm>
          <a:prstGeom prst="rect">
            <a:avLst/>
          </a:prstGeom>
          <a:noFill/>
          <a:ln>
            <a:noFill/>
          </a:ln>
        </p:spPr>
        <p:txBody>
          <a:bodyPr anchorCtr="0" anchor="b" bIns="91425" lIns="91425" spcFirstLastPara="1" rIns="91425" wrap="square" tIns="91425">
            <a:noAutofit/>
          </a:bodyPr>
          <a:lstStyle/>
          <a:p>
            <a:pPr indent="0" lvl="0" marL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2000"/>
              <a:buNone/>
            </a:pPr>
            <a:r>
              <a:rPr lang="en" sz="3000">
                <a:solidFill>
                  <a:srgbClr val="0E101A"/>
                </a:solidFill>
              </a:rPr>
              <a:t>Events &amp; Conspiracy Progression</a:t>
            </a:r>
            <a:endParaRPr sz="3000">
              <a:solidFill>
                <a:srgbClr val="0E101A"/>
              </a:solidFill>
            </a:endParaRPr>
          </a:p>
        </p:txBody>
      </p:sp>
      <p:graphicFrame>
        <p:nvGraphicFramePr>
          <p:cNvPr id="118" name="Google Shape;118;p8"/>
          <p:cNvGraphicFramePr/>
          <p:nvPr/>
        </p:nvGraphicFramePr>
        <p:xfrm>
          <a:off x="410425" y="698450"/>
          <a:ext cx="3000000" cy="3000000"/>
        </p:xfrm>
        <a:graphic>
          <a:graphicData uri="http://schemas.openxmlformats.org/drawingml/2006/table">
            <a:tbl>
              <a:tblPr>
                <a:noFill/>
                <a:tableStyleId>{F265BC5E-CDD1-4FDA-8973-389BFEFDF472}</a:tableStyleId>
              </a:tblPr>
              <a:tblGrid>
                <a:gridCol w="1195000"/>
                <a:gridCol w="1647900"/>
                <a:gridCol w="1751400"/>
                <a:gridCol w="3604450"/>
              </a:tblGrid>
              <a:tr h="370450">
                <a:tc>
                  <a:txBody>
                    <a:bodyPr/>
                    <a:lstStyle/>
                    <a:p>
                      <a:pPr indent="0" lvl="0" marL="0" marR="0" rtl="0" algn="l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SzPts val="1400"/>
                        <a:buFont typeface="Arial"/>
                        <a:buNone/>
                      </a:pPr>
                      <a:r>
                        <a:rPr b="1" lang="en" sz="1400" u="none" cap="none" strike="noStrike"/>
                        <a:t>Timestamp</a:t>
                      </a:r>
                      <a:endParaRPr b="1" sz="1400" u="none" cap="none" strike="noStrike"/>
                    </a:p>
                  </a:txBody>
                  <a:tcPr marT="91425" marB="91425" marR="91425" marL="91425">
                    <a:lnL cap="flat" cmpd="sng" w="9525">
                      <a:solidFill>
                        <a:srgbClr val="0E101A"/>
                      </a:solidFill>
                      <a:prstDash val="solid"/>
                      <a:round/>
                      <a:headEnd len="sm" w="sm" type="none"/>
                      <a:tailEnd len="sm" w="sm" type="none"/>
                    </a:lnL>
                    <a:lnR cap="flat" cmpd="sng" w="9525">
                      <a:solidFill>
                        <a:srgbClr val="0E101A"/>
                      </a:solidFill>
                      <a:prstDash val="solid"/>
                      <a:round/>
                      <a:headEnd len="sm" w="sm" type="none"/>
                      <a:tailEnd len="sm" w="sm" type="none"/>
                    </a:lnR>
                    <a:lnT cap="flat" cmpd="sng" w="9525">
                      <a:solidFill>
                        <a:srgbClr val="0E101A"/>
                      </a:solidFill>
                      <a:prstDash val="solid"/>
                      <a:round/>
                      <a:headEnd len="sm" w="sm" type="none"/>
                      <a:tailEnd len="sm" w="sm" type="none"/>
                    </a:lnT>
                    <a:lnB cap="flat" cmpd="sng" w="9525">
                      <a:solidFill>
                        <a:srgbClr val="0E101A"/>
                      </a:solidFill>
                      <a:prstDash val="solid"/>
                      <a:round/>
                      <a:headEnd len="sm" w="sm" type="none"/>
                      <a:tailEnd len="sm" w="sm" type="none"/>
                    </a:lnB>
                  </a:tcPr>
                </a:tc>
                <a:tc>
                  <a:txBody>
                    <a:bodyPr/>
                    <a:lstStyle/>
                    <a:p>
                      <a:pPr indent="0" lvl="0" marL="0" marR="0" rtl="0" algn="l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b="1" lang="en"/>
                        <a:t>Exhibit ID</a:t>
                      </a:r>
                      <a:endParaRPr b="1" sz="1400" u="none" cap="none" strike="noStrike"/>
                    </a:p>
                  </a:txBody>
                  <a:tcPr marT="91425" marB="91425" marR="91425" marL="91425">
                    <a:lnL cap="flat" cmpd="sng" w="9525">
                      <a:solidFill>
                        <a:srgbClr val="0E101A"/>
                      </a:solidFill>
                      <a:prstDash val="solid"/>
                      <a:round/>
                      <a:headEnd len="sm" w="sm" type="none"/>
                      <a:tailEnd len="sm" w="sm" type="none"/>
                    </a:lnL>
                    <a:lnR cap="flat" cmpd="sng" w="9525">
                      <a:solidFill>
                        <a:srgbClr val="0E101A"/>
                      </a:solidFill>
                      <a:prstDash val="solid"/>
                      <a:round/>
                      <a:headEnd len="sm" w="sm" type="none"/>
                      <a:tailEnd len="sm" w="sm" type="none"/>
                    </a:lnR>
                    <a:lnT cap="flat" cmpd="sng" w="9525">
                      <a:solidFill>
                        <a:srgbClr val="0E101A"/>
                      </a:solidFill>
                      <a:prstDash val="solid"/>
                      <a:round/>
                      <a:headEnd len="sm" w="sm" type="none"/>
                      <a:tailEnd len="sm" w="sm" type="none"/>
                    </a:lnT>
                    <a:lnB cap="flat" cmpd="sng" w="9525">
                      <a:solidFill>
                        <a:srgbClr val="0E101A"/>
                      </a:solidFill>
                      <a:prstDash val="solid"/>
                      <a:round/>
                      <a:headEnd len="sm" w="sm" type="none"/>
                      <a:tailEnd len="sm" w="sm" type="none"/>
                    </a:lnB>
                  </a:tcPr>
                </a:tc>
                <a:tc>
                  <a:txBody>
                    <a:bodyPr/>
                    <a:lstStyle/>
                    <a:p>
                      <a:pPr indent="0" lvl="0" marL="0" marR="0" rtl="0" algn="l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SzPts val="1400"/>
                        <a:buFont typeface="Arial"/>
                        <a:buNone/>
                      </a:pPr>
                      <a:r>
                        <a:rPr b="1" lang="en" sz="1400" u="none" cap="none" strike="noStrike"/>
                        <a:t>Suspect</a:t>
                      </a:r>
                      <a:endParaRPr b="1" sz="1400" u="none" cap="none" strike="noStrike"/>
                    </a:p>
                  </a:txBody>
                  <a:tcPr marT="91425" marB="91425" marR="91425" marL="91425">
                    <a:lnL cap="flat" cmpd="sng" w="9525">
                      <a:solidFill>
                        <a:srgbClr val="0E101A"/>
                      </a:solidFill>
                      <a:prstDash val="solid"/>
                      <a:round/>
                      <a:headEnd len="sm" w="sm" type="none"/>
                      <a:tailEnd len="sm" w="sm" type="none"/>
                    </a:lnL>
                    <a:lnR cap="flat" cmpd="sng" w="9525">
                      <a:solidFill>
                        <a:srgbClr val="0E101A"/>
                      </a:solidFill>
                      <a:prstDash val="solid"/>
                      <a:round/>
                      <a:headEnd len="sm" w="sm" type="none"/>
                      <a:tailEnd len="sm" w="sm" type="none"/>
                    </a:lnR>
                    <a:lnT cap="flat" cmpd="sng" w="9525">
                      <a:solidFill>
                        <a:srgbClr val="0E101A"/>
                      </a:solidFill>
                      <a:prstDash val="solid"/>
                      <a:round/>
                      <a:headEnd len="sm" w="sm" type="none"/>
                      <a:tailEnd len="sm" w="sm" type="none"/>
                    </a:lnT>
                    <a:lnB cap="flat" cmpd="sng" w="9525">
                      <a:solidFill>
                        <a:srgbClr val="0E101A"/>
                      </a:solidFill>
                      <a:prstDash val="solid"/>
                      <a:round/>
                      <a:headEnd len="sm" w="sm" type="none"/>
                      <a:tailEnd len="sm" w="sm" type="none"/>
                    </a:lnB>
                  </a:tcPr>
                </a:tc>
                <a:tc>
                  <a:txBody>
                    <a:bodyPr/>
                    <a:lstStyle/>
                    <a:p>
                      <a:pPr indent="0" lvl="0" marL="0" marR="0" rtl="0" algn="l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SzPts val="1400"/>
                        <a:buFont typeface="Arial"/>
                        <a:buNone/>
                      </a:pPr>
                      <a:r>
                        <a:rPr b="1" lang="en" sz="1400" u="none" cap="none" strike="noStrike"/>
                        <a:t>Event Description</a:t>
                      </a:r>
                      <a:endParaRPr b="1" sz="1400" u="none" cap="none" strike="noStrike"/>
                    </a:p>
                  </a:txBody>
                  <a:tcPr marT="91425" marB="91425" marR="91425" marL="91425">
                    <a:lnL cap="flat" cmpd="sng" w="9525">
                      <a:solidFill>
                        <a:srgbClr val="0E101A"/>
                      </a:solidFill>
                      <a:prstDash val="solid"/>
                      <a:round/>
                      <a:headEnd len="sm" w="sm" type="none"/>
                      <a:tailEnd len="sm" w="sm" type="none"/>
                    </a:lnL>
                    <a:lnR cap="flat" cmpd="sng" w="9525">
                      <a:solidFill>
                        <a:srgbClr val="0E101A"/>
                      </a:solidFill>
                      <a:prstDash val="solid"/>
                      <a:round/>
                      <a:headEnd len="sm" w="sm" type="none"/>
                      <a:tailEnd len="sm" w="sm" type="none"/>
                    </a:lnR>
                    <a:lnT cap="flat" cmpd="sng" w="9525">
                      <a:solidFill>
                        <a:srgbClr val="0E101A"/>
                      </a:solidFill>
                      <a:prstDash val="solid"/>
                      <a:round/>
                      <a:headEnd len="sm" w="sm" type="none"/>
                      <a:tailEnd len="sm" w="sm" type="none"/>
                    </a:lnT>
                    <a:lnB cap="flat" cmpd="sng" w="9525">
                      <a:solidFill>
                        <a:srgbClr val="0E101A"/>
                      </a:solidFill>
                      <a:prstDash val="solid"/>
                      <a:round/>
                      <a:headEnd len="sm" w="sm" type="none"/>
                      <a:tailEnd len="sm" w="sm" type="none"/>
                    </a:lnB>
                  </a:tcPr>
                </a:tc>
              </a:tr>
              <a:tr h="381000">
                <a:tc>
                  <a:txBody>
                    <a:bodyPr/>
                    <a:lstStyle/>
                    <a:p>
                      <a:pPr indent="0" lvl="0" marL="0" marR="0" rtl="0" algn="l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SzPts val="1400"/>
                        <a:buFont typeface="Arial"/>
                        <a:buNone/>
                      </a:pPr>
                      <a:r>
                        <a:rPr lang="en" sz="1400" u="none" cap="none" strike="noStrike"/>
                        <a:t>21/08/2024 07:27:09</a:t>
                      </a:r>
                      <a:endParaRPr sz="1400" u="none" cap="none" strike="noStrike"/>
                    </a:p>
                  </a:txBody>
                  <a:tcPr marT="91425" marB="91425" marR="91425" marL="91425">
                    <a:lnL cap="flat" cmpd="sng" w="9525">
                      <a:solidFill>
                        <a:srgbClr val="0E101A"/>
                      </a:solidFill>
                      <a:prstDash val="solid"/>
                      <a:round/>
                      <a:headEnd len="sm" w="sm" type="none"/>
                      <a:tailEnd len="sm" w="sm" type="none"/>
                    </a:lnL>
                    <a:lnR cap="flat" cmpd="sng" w="9525">
                      <a:solidFill>
                        <a:srgbClr val="0E101A"/>
                      </a:solidFill>
                      <a:prstDash val="solid"/>
                      <a:round/>
                      <a:headEnd len="sm" w="sm" type="none"/>
                      <a:tailEnd len="sm" w="sm" type="none"/>
                    </a:lnR>
                    <a:lnT cap="flat" cmpd="sng" w="9525">
                      <a:solidFill>
                        <a:srgbClr val="0E101A"/>
                      </a:solidFill>
                      <a:prstDash val="solid"/>
                      <a:round/>
                      <a:headEnd len="sm" w="sm" type="none"/>
                      <a:tailEnd len="sm" w="sm" type="none"/>
                    </a:lnT>
                    <a:lnB cap="flat" cmpd="sng" w="9525">
                      <a:solidFill>
                        <a:srgbClr val="0E101A"/>
                      </a:solidFill>
                      <a:prstDash val="solid"/>
                      <a:round/>
                      <a:headEnd len="sm" w="sm" type="none"/>
                      <a:tailEnd len="sm" w="sm" type="none"/>
                    </a:lnB>
                  </a:tcPr>
                </a:tc>
                <a:tc>
                  <a:txBody>
                    <a:bodyPr/>
                    <a:lstStyle/>
                    <a:p>
                      <a:pPr indent="0" lvl="0" marL="0" marR="0" rtl="0" algn="l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en"/>
                        <a:t>QT-01</a:t>
                      </a:r>
                      <a:endParaRPr sz="1400" u="none" cap="none" strike="noStrike"/>
                    </a:p>
                  </a:txBody>
                  <a:tcPr marT="91425" marB="91425" marR="91425" marL="91425">
                    <a:lnL cap="flat" cmpd="sng" w="9525">
                      <a:solidFill>
                        <a:srgbClr val="0E101A"/>
                      </a:solidFill>
                      <a:prstDash val="solid"/>
                      <a:round/>
                      <a:headEnd len="sm" w="sm" type="none"/>
                      <a:tailEnd len="sm" w="sm" type="none"/>
                    </a:lnL>
                    <a:lnR cap="flat" cmpd="sng" w="9525">
                      <a:solidFill>
                        <a:srgbClr val="0E101A"/>
                      </a:solidFill>
                      <a:prstDash val="solid"/>
                      <a:round/>
                      <a:headEnd len="sm" w="sm" type="none"/>
                      <a:tailEnd len="sm" w="sm" type="none"/>
                    </a:lnR>
                    <a:lnT cap="flat" cmpd="sng" w="9525">
                      <a:solidFill>
                        <a:srgbClr val="0E101A"/>
                      </a:solidFill>
                      <a:prstDash val="solid"/>
                      <a:round/>
                      <a:headEnd len="sm" w="sm" type="none"/>
                      <a:tailEnd len="sm" w="sm" type="none"/>
                    </a:lnT>
                    <a:lnB cap="flat" cmpd="sng" w="9525">
                      <a:solidFill>
                        <a:srgbClr val="0E101A"/>
                      </a:solidFill>
                      <a:prstDash val="solid"/>
                      <a:round/>
                      <a:headEnd len="sm" w="sm" type="none"/>
                      <a:tailEnd len="sm" w="sm" type="none"/>
                    </a:lnB>
                  </a:tcPr>
                </a:tc>
                <a:tc>
                  <a:txBody>
                    <a:bodyPr/>
                    <a:lstStyle/>
                    <a:p>
                      <a:pPr indent="0" lvl="0" marL="0" marR="0" rtl="0" algn="l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SzPts val="1400"/>
                        <a:buFont typeface="Arial"/>
                        <a:buNone/>
                      </a:pPr>
                      <a:r>
                        <a:rPr lang="en" sz="1400" u="none" cap="none" strike="noStrike"/>
                        <a:t>Emma</a:t>
                      </a:r>
                      <a:endParaRPr sz="1800" u="none" cap="none" strike="noStrike"/>
                    </a:p>
                  </a:txBody>
                  <a:tcPr marT="91425" marB="91425" marR="91425" marL="91425">
                    <a:lnL cap="flat" cmpd="sng" w="9525">
                      <a:solidFill>
                        <a:srgbClr val="0E101A"/>
                      </a:solidFill>
                      <a:prstDash val="solid"/>
                      <a:round/>
                      <a:headEnd len="sm" w="sm" type="none"/>
                      <a:tailEnd len="sm" w="sm" type="none"/>
                    </a:lnL>
                    <a:lnR cap="flat" cmpd="sng" w="9525">
                      <a:solidFill>
                        <a:srgbClr val="0E101A"/>
                      </a:solidFill>
                      <a:prstDash val="solid"/>
                      <a:round/>
                      <a:headEnd len="sm" w="sm" type="none"/>
                      <a:tailEnd len="sm" w="sm" type="none"/>
                    </a:lnR>
                    <a:lnT cap="flat" cmpd="sng" w="9525">
                      <a:solidFill>
                        <a:srgbClr val="0E101A"/>
                      </a:solidFill>
                      <a:prstDash val="solid"/>
                      <a:round/>
                      <a:headEnd len="sm" w="sm" type="none"/>
                      <a:tailEnd len="sm" w="sm" type="none"/>
                    </a:lnT>
                    <a:lnB cap="flat" cmpd="sng" w="9525">
                      <a:solidFill>
                        <a:srgbClr val="0E101A"/>
                      </a:solidFill>
                      <a:prstDash val="solid"/>
                      <a:round/>
                      <a:headEnd len="sm" w="sm" type="none"/>
                      <a:tailEnd len="sm" w="sm" type="none"/>
                    </a:lnB>
                  </a:tcPr>
                </a:tc>
                <a:tc>
                  <a:txBody>
                    <a:bodyPr/>
                    <a:lstStyle/>
                    <a:p>
                      <a:pPr indent="0" lvl="0" marL="0" marR="0" rtl="0" algn="l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SzPts val="1400"/>
                        <a:buFont typeface="Arial"/>
                        <a:buNone/>
                      </a:pPr>
                      <a:r>
                        <a:rPr lang="en"/>
                        <a:t>Establishment of covert communication channels.</a:t>
                      </a:r>
                      <a:endParaRPr sz="1400" u="none" cap="none" strike="noStrike"/>
                    </a:p>
                  </a:txBody>
                  <a:tcPr marT="91425" marB="91425" marR="91425" marL="91425">
                    <a:lnL cap="flat" cmpd="sng" w="9525">
                      <a:solidFill>
                        <a:srgbClr val="0E101A"/>
                      </a:solidFill>
                      <a:prstDash val="solid"/>
                      <a:round/>
                      <a:headEnd len="sm" w="sm" type="none"/>
                      <a:tailEnd len="sm" w="sm" type="none"/>
                    </a:lnL>
                    <a:lnR cap="flat" cmpd="sng" w="9525">
                      <a:solidFill>
                        <a:srgbClr val="0E101A"/>
                      </a:solidFill>
                      <a:prstDash val="solid"/>
                      <a:round/>
                      <a:headEnd len="sm" w="sm" type="none"/>
                      <a:tailEnd len="sm" w="sm" type="none"/>
                    </a:lnR>
                    <a:lnT cap="flat" cmpd="sng" w="9525">
                      <a:solidFill>
                        <a:srgbClr val="0E101A"/>
                      </a:solidFill>
                      <a:prstDash val="solid"/>
                      <a:round/>
                      <a:headEnd len="sm" w="sm" type="none"/>
                      <a:tailEnd len="sm" w="sm" type="none"/>
                    </a:lnT>
                    <a:lnB cap="flat" cmpd="sng" w="9525">
                      <a:solidFill>
                        <a:srgbClr val="0E101A"/>
                      </a:solidFill>
                      <a:prstDash val="solid"/>
                      <a:round/>
                      <a:headEnd len="sm" w="sm" type="none"/>
                      <a:tailEnd len="sm" w="sm" type="none"/>
                    </a:lnB>
                  </a:tcPr>
                </a:tc>
              </a:tr>
              <a:tr h="381000">
                <a:tc>
                  <a:txBody>
                    <a:bodyPr/>
                    <a:lstStyle/>
                    <a:p>
                      <a:pPr indent="0" lvl="0" marL="0" marR="0" rtl="0" algn="l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SzPts val="1400"/>
                        <a:buFont typeface="Arial"/>
                        <a:buNone/>
                      </a:pPr>
                      <a:r>
                        <a:rPr lang="en" sz="1400" u="none" cap="none" strike="noStrike"/>
                        <a:t>21/08/2024 11:13:19</a:t>
                      </a:r>
                      <a:endParaRPr sz="1400" u="none" cap="none" strike="noStrike"/>
                    </a:p>
                  </a:txBody>
                  <a:tcPr marT="91425" marB="91425" marR="91425" marL="91425">
                    <a:lnL cap="flat" cmpd="sng" w="9525">
                      <a:solidFill>
                        <a:srgbClr val="0E101A"/>
                      </a:solidFill>
                      <a:prstDash val="solid"/>
                      <a:round/>
                      <a:headEnd len="sm" w="sm" type="none"/>
                      <a:tailEnd len="sm" w="sm" type="none"/>
                    </a:lnL>
                    <a:lnR cap="flat" cmpd="sng" w="9525">
                      <a:solidFill>
                        <a:srgbClr val="0E101A"/>
                      </a:solidFill>
                      <a:prstDash val="solid"/>
                      <a:round/>
                      <a:headEnd len="sm" w="sm" type="none"/>
                      <a:tailEnd len="sm" w="sm" type="none"/>
                    </a:lnR>
                    <a:lnT cap="flat" cmpd="sng" w="9525">
                      <a:solidFill>
                        <a:srgbClr val="0E101A"/>
                      </a:solidFill>
                      <a:prstDash val="solid"/>
                      <a:round/>
                      <a:headEnd len="sm" w="sm" type="none"/>
                      <a:tailEnd len="sm" w="sm" type="none"/>
                    </a:lnT>
                    <a:lnB cap="flat" cmpd="sng" w="9525">
                      <a:solidFill>
                        <a:srgbClr val="0E101A"/>
                      </a:solidFill>
                      <a:prstDash val="solid"/>
                      <a:round/>
                      <a:headEnd len="sm" w="sm" type="none"/>
                      <a:tailEnd len="sm" w="sm" type="none"/>
                    </a:lnB>
                  </a:tcPr>
                </a:tc>
                <a:tc>
                  <a:txBody>
                    <a:bodyPr/>
                    <a:lstStyle/>
                    <a:p>
                      <a:pPr indent="0" lvl="0" marL="0" marR="0" rtl="0" algn="l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en"/>
                        <a:t>QT-02 &amp; QT-02</a:t>
                      </a:r>
                      <a:endParaRPr sz="1400" u="none" cap="none" strike="noStrike"/>
                    </a:p>
                  </a:txBody>
                  <a:tcPr marT="91425" marB="91425" marR="91425" marL="91425">
                    <a:lnL cap="flat" cmpd="sng" w="9525">
                      <a:solidFill>
                        <a:srgbClr val="0E101A"/>
                      </a:solidFill>
                      <a:prstDash val="solid"/>
                      <a:round/>
                      <a:headEnd len="sm" w="sm" type="none"/>
                      <a:tailEnd len="sm" w="sm" type="none"/>
                    </a:lnL>
                    <a:lnR cap="flat" cmpd="sng" w="9525">
                      <a:solidFill>
                        <a:srgbClr val="0E101A"/>
                      </a:solidFill>
                      <a:prstDash val="solid"/>
                      <a:round/>
                      <a:headEnd len="sm" w="sm" type="none"/>
                      <a:tailEnd len="sm" w="sm" type="none"/>
                    </a:lnR>
                    <a:lnT cap="flat" cmpd="sng" w="9525">
                      <a:solidFill>
                        <a:srgbClr val="0E101A"/>
                      </a:solidFill>
                      <a:prstDash val="solid"/>
                      <a:round/>
                      <a:headEnd len="sm" w="sm" type="none"/>
                      <a:tailEnd len="sm" w="sm" type="none"/>
                    </a:lnT>
                    <a:lnB cap="flat" cmpd="sng" w="9525">
                      <a:solidFill>
                        <a:srgbClr val="0E101A"/>
                      </a:solidFill>
                      <a:prstDash val="solid"/>
                      <a:round/>
                      <a:headEnd len="sm" w="sm" type="none"/>
                      <a:tailEnd len="sm" w="sm" type="none"/>
                    </a:lnB>
                  </a:tcPr>
                </a:tc>
                <a:tc>
                  <a:txBody>
                    <a:bodyPr/>
                    <a:lstStyle/>
                    <a:p>
                      <a:pPr indent="0" lvl="0" marL="0" marR="0" rtl="0" algn="l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SzPts val="1400"/>
                        <a:buFont typeface="Arial"/>
                        <a:buNone/>
                      </a:pPr>
                      <a:r>
                        <a:rPr lang="en" sz="1400" u="none" cap="none" strike="noStrike"/>
                        <a:t>Emma and Joe</a:t>
                      </a:r>
                      <a:endParaRPr sz="1400" u="none" cap="none" strike="noStrike"/>
                    </a:p>
                  </a:txBody>
                  <a:tcPr marT="91425" marB="91425" marR="91425" marL="91425">
                    <a:lnL cap="flat" cmpd="sng" w="9525">
                      <a:solidFill>
                        <a:srgbClr val="0E101A"/>
                      </a:solidFill>
                      <a:prstDash val="solid"/>
                      <a:round/>
                      <a:headEnd len="sm" w="sm" type="none"/>
                      <a:tailEnd len="sm" w="sm" type="none"/>
                    </a:lnL>
                    <a:lnR cap="flat" cmpd="sng" w="9525">
                      <a:solidFill>
                        <a:srgbClr val="0E101A"/>
                      </a:solidFill>
                      <a:prstDash val="solid"/>
                      <a:round/>
                      <a:headEnd len="sm" w="sm" type="none"/>
                      <a:tailEnd len="sm" w="sm" type="none"/>
                    </a:lnR>
                    <a:lnT cap="flat" cmpd="sng" w="9525">
                      <a:solidFill>
                        <a:srgbClr val="0E101A"/>
                      </a:solidFill>
                      <a:prstDash val="solid"/>
                      <a:round/>
                      <a:headEnd len="sm" w="sm" type="none"/>
                      <a:tailEnd len="sm" w="sm" type="none"/>
                    </a:lnT>
                    <a:lnB cap="flat" cmpd="sng" w="9525">
                      <a:solidFill>
                        <a:srgbClr val="0E101A"/>
                      </a:solidFill>
                      <a:prstDash val="solid"/>
                      <a:round/>
                      <a:headEnd len="sm" w="sm" type="none"/>
                      <a:tailEnd len="sm" w="sm" type="none"/>
                    </a:lnB>
                  </a:tcPr>
                </a:tc>
                <a:tc>
                  <a:txBody>
                    <a:bodyPr/>
                    <a:lstStyle/>
                    <a:p>
                      <a:pPr indent="0" lvl="0" marL="0" marR="0" rtl="0" algn="l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SzPts val="1400"/>
                        <a:buFont typeface="Arial"/>
                        <a:buNone/>
                      </a:pPr>
                      <a:r>
                        <a:rPr lang="en"/>
                        <a:t>Overt expression of intent to illicitly market the AI-based Neuro product.</a:t>
                      </a:r>
                      <a:endParaRPr sz="1400" u="none" cap="none" strike="noStrike"/>
                    </a:p>
                  </a:txBody>
                  <a:tcPr marT="91425" marB="91425" marR="91425" marL="91425">
                    <a:lnL cap="flat" cmpd="sng" w="9525">
                      <a:solidFill>
                        <a:srgbClr val="0E101A"/>
                      </a:solidFill>
                      <a:prstDash val="solid"/>
                      <a:round/>
                      <a:headEnd len="sm" w="sm" type="none"/>
                      <a:tailEnd len="sm" w="sm" type="none"/>
                    </a:lnL>
                    <a:lnR cap="flat" cmpd="sng" w="9525">
                      <a:solidFill>
                        <a:srgbClr val="0E101A"/>
                      </a:solidFill>
                      <a:prstDash val="solid"/>
                      <a:round/>
                      <a:headEnd len="sm" w="sm" type="none"/>
                      <a:tailEnd len="sm" w="sm" type="none"/>
                    </a:lnR>
                    <a:lnT cap="flat" cmpd="sng" w="9525">
                      <a:solidFill>
                        <a:srgbClr val="0E101A"/>
                      </a:solidFill>
                      <a:prstDash val="solid"/>
                      <a:round/>
                      <a:headEnd len="sm" w="sm" type="none"/>
                      <a:tailEnd len="sm" w="sm" type="none"/>
                    </a:lnT>
                    <a:lnB cap="flat" cmpd="sng" w="9525">
                      <a:solidFill>
                        <a:srgbClr val="0E101A"/>
                      </a:solidFill>
                      <a:prstDash val="solid"/>
                      <a:round/>
                      <a:headEnd len="sm" w="sm" type="none"/>
                      <a:tailEnd len="sm" w="sm" type="none"/>
                    </a:lnB>
                  </a:tcPr>
                </a:tc>
              </a:tr>
              <a:tr h="381000">
                <a:tc>
                  <a:txBody>
                    <a:bodyPr/>
                    <a:lstStyle/>
                    <a:p>
                      <a:pPr indent="0" lvl="0" marL="0" marR="0" rtl="0" algn="l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SzPts val="1400"/>
                        <a:buFont typeface="Arial"/>
                        <a:buNone/>
                      </a:pPr>
                      <a:r>
                        <a:rPr lang="en" sz="1400" u="none" cap="none" strike="noStrike"/>
                        <a:t>31/01/2025 12:49:57</a:t>
                      </a:r>
                      <a:endParaRPr sz="1400" u="none" cap="none" strike="noStrike"/>
                    </a:p>
                  </a:txBody>
                  <a:tcPr marT="91425" marB="91425" marR="91425" marL="91425">
                    <a:lnL cap="flat" cmpd="sng" w="9525">
                      <a:solidFill>
                        <a:srgbClr val="0E101A"/>
                      </a:solidFill>
                      <a:prstDash val="solid"/>
                      <a:round/>
                      <a:headEnd len="sm" w="sm" type="none"/>
                      <a:tailEnd len="sm" w="sm" type="none"/>
                    </a:lnL>
                    <a:lnR cap="flat" cmpd="sng" w="9525">
                      <a:solidFill>
                        <a:srgbClr val="0E101A"/>
                      </a:solidFill>
                      <a:prstDash val="solid"/>
                      <a:round/>
                      <a:headEnd len="sm" w="sm" type="none"/>
                      <a:tailEnd len="sm" w="sm" type="none"/>
                    </a:lnR>
                    <a:lnT cap="flat" cmpd="sng" w="9525">
                      <a:solidFill>
                        <a:srgbClr val="0E101A"/>
                      </a:solidFill>
                      <a:prstDash val="solid"/>
                      <a:round/>
                      <a:headEnd len="sm" w="sm" type="none"/>
                      <a:tailEnd len="sm" w="sm" type="none"/>
                    </a:lnT>
                    <a:lnB cap="flat" cmpd="sng" w="9525">
                      <a:solidFill>
                        <a:srgbClr val="0E101A"/>
                      </a:solidFill>
                      <a:prstDash val="solid"/>
                      <a:round/>
                      <a:headEnd len="sm" w="sm" type="none"/>
                      <a:tailEnd len="sm" w="sm" type="none"/>
                    </a:lnB>
                  </a:tcPr>
                </a:tc>
                <a:tc>
                  <a:txBody>
                    <a:bodyPr/>
                    <a:lstStyle/>
                    <a:p>
                      <a:pPr indent="0" lvl="0" marL="0" marR="0" rtl="0" algn="l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en"/>
                        <a:t>QT-01 &amp; QT-03</a:t>
                      </a:r>
                      <a:endParaRPr sz="1400" u="none" cap="none" strike="noStrike"/>
                    </a:p>
                  </a:txBody>
                  <a:tcPr marT="91425" marB="91425" marR="91425" marL="91425">
                    <a:lnL cap="flat" cmpd="sng" w="9525">
                      <a:solidFill>
                        <a:srgbClr val="0E101A"/>
                      </a:solidFill>
                      <a:prstDash val="solid"/>
                      <a:round/>
                      <a:headEnd len="sm" w="sm" type="none"/>
                      <a:tailEnd len="sm" w="sm" type="none"/>
                    </a:lnL>
                    <a:lnR cap="flat" cmpd="sng" w="9525">
                      <a:solidFill>
                        <a:srgbClr val="0E101A"/>
                      </a:solidFill>
                      <a:prstDash val="solid"/>
                      <a:round/>
                      <a:headEnd len="sm" w="sm" type="none"/>
                      <a:tailEnd len="sm" w="sm" type="none"/>
                    </a:lnR>
                    <a:lnT cap="flat" cmpd="sng" w="9525">
                      <a:solidFill>
                        <a:srgbClr val="0E101A"/>
                      </a:solidFill>
                      <a:prstDash val="solid"/>
                      <a:round/>
                      <a:headEnd len="sm" w="sm" type="none"/>
                      <a:tailEnd len="sm" w="sm" type="none"/>
                    </a:lnT>
                    <a:lnB cap="flat" cmpd="sng" w="9525">
                      <a:solidFill>
                        <a:srgbClr val="0E101A"/>
                      </a:solidFill>
                      <a:prstDash val="solid"/>
                      <a:round/>
                      <a:headEnd len="sm" w="sm" type="none"/>
                      <a:tailEnd len="sm" w="sm" type="none"/>
                    </a:lnB>
                  </a:tcPr>
                </a:tc>
                <a:tc>
                  <a:txBody>
                    <a:bodyPr/>
                    <a:lstStyle/>
                    <a:p>
                      <a:pPr indent="0" lvl="0" marL="0" marR="0" rtl="0" algn="l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SzPts val="1400"/>
                        <a:buFont typeface="Arial"/>
                        <a:buNone/>
                      </a:pPr>
                      <a:r>
                        <a:rPr lang="en" sz="1400" u="none" cap="none" strike="noStrike"/>
                        <a:t>Emma and Norman</a:t>
                      </a:r>
                      <a:endParaRPr sz="1400" u="none" cap="none" strike="noStrike"/>
                    </a:p>
                  </a:txBody>
                  <a:tcPr marT="91425" marB="91425" marR="91425" marL="91425">
                    <a:lnL cap="flat" cmpd="sng" w="9525">
                      <a:solidFill>
                        <a:srgbClr val="0E101A"/>
                      </a:solidFill>
                      <a:prstDash val="solid"/>
                      <a:round/>
                      <a:headEnd len="sm" w="sm" type="none"/>
                      <a:tailEnd len="sm" w="sm" type="none"/>
                    </a:lnL>
                    <a:lnR cap="flat" cmpd="sng" w="9525">
                      <a:solidFill>
                        <a:srgbClr val="0E101A"/>
                      </a:solidFill>
                      <a:prstDash val="solid"/>
                      <a:round/>
                      <a:headEnd len="sm" w="sm" type="none"/>
                      <a:tailEnd len="sm" w="sm" type="none"/>
                    </a:lnR>
                    <a:lnT cap="flat" cmpd="sng" w="9525">
                      <a:solidFill>
                        <a:srgbClr val="0E101A"/>
                      </a:solidFill>
                      <a:prstDash val="solid"/>
                      <a:round/>
                      <a:headEnd len="sm" w="sm" type="none"/>
                      <a:tailEnd len="sm" w="sm" type="none"/>
                    </a:lnT>
                    <a:lnB cap="flat" cmpd="sng" w="9525">
                      <a:solidFill>
                        <a:srgbClr val="0E101A"/>
                      </a:solidFill>
                      <a:prstDash val="solid"/>
                      <a:round/>
                      <a:headEnd len="sm" w="sm" type="none"/>
                      <a:tailEnd len="sm" w="sm" type="none"/>
                    </a:lnB>
                  </a:tcPr>
                </a:tc>
                <a:tc>
                  <a:txBody>
                    <a:bodyPr/>
                    <a:lstStyle/>
                    <a:p>
                      <a:pPr indent="0" lvl="0" marL="0" marR="0" rtl="0" algn="l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SzPts val="1400"/>
                        <a:buFont typeface="Arial"/>
                        <a:buNone/>
                      </a:pPr>
                      <a:r>
                        <a:rPr lang="en"/>
                        <a:t>Emma initiates direct contact with the corporate buyer.</a:t>
                      </a:r>
                      <a:endParaRPr sz="1400" u="none" cap="none" strike="noStrike"/>
                    </a:p>
                  </a:txBody>
                  <a:tcPr marT="91425" marB="91425" marR="91425" marL="91425">
                    <a:lnL cap="flat" cmpd="sng" w="9525">
                      <a:solidFill>
                        <a:srgbClr val="0E101A"/>
                      </a:solidFill>
                      <a:prstDash val="solid"/>
                      <a:round/>
                      <a:headEnd len="sm" w="sm" type="none"/>
                      <a:tailEnd len="sm" w="sm" type="none"/>
                    </a:lnL>
                    <a:lnR cap="flat" cmpd="sng" w="9525">
                      <a:solidFill>
                        <a:srgbClr val="0E101A"/>
                      </a:solidFill>
                      <a:prstDash val="solid"/>
                      <a:round/>
                      <a:headEnd len="sm" w="sm" type="none"/>
                      <a:tailEnd len="sm" w="sm" type="none"/>
                    </a:lnR>
                    <a:lnT cap="flat" cmpd="sng" w="9525">
                      <a:solidFill>
                        <a:srgbClr val="0E101A"/>
                      </a:solidFill>
                      <a:prstDash val="solid"/>
                      <a:round/>
                      <a:headEnd len="sm" w="sm" type="none"/>
                      <a:tailEnd len="sm" w="sm" type="none"/>
                    </a:lnT>
                    <a:lnB cap="flat" cmpd="sng" w="9525">
                      <a:solidFill>
                        <a:srgbClr val="0E101A"/>
                      </a:solidFill>
                      <a:prstDash val="solid"/>
                      <a:round/>
                      <a:headEnd len="sm" w="sm" type="none"/>
                      <a:tailEnd len="sm" w="sm" type="none"/>
                    </a:lnB>
                  </a:tcPr>
                </a:tc>
              </a:tr>
              <a:tr h="381000">
                <a:tc>
                  <a:txBody>
                    <a:bodyPr/>
                    <a:lstStyle/>
                    <a:p>
                      <a:pPr indent="0" lvl="0" marL="0" marR="0" rtl="0" algn="l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SzPts val="1400"/>
                        <a:buFont typeface="Arial"/>
                        <a:buNone/>
                      </a:pPr>
                      <a:r>
                        <a:rPr lang="en" sz="1400" u="none" cap="none" strike="noStrike"/>
                        <a:t>31/10/2025 12:51:49</a:t>
                      </a:r>
                      <a:endParaRPr sz="1400" u="none" cap="none" strike="noStrike"/>
                    </a:p>
                  </a:txBody>
                  <a:tcPr marT="91425" marB="91425" marR="91425" marL="91425">
                    <a:lnL cap="flat" cmpd="sng" w="9525">
                      <a:solidFill>
                        <a:srgbClr val="0E101A"/>
                      </a:solidFill>
                      <a:prstDash val="solid"/>
                      <a:round/>
                      <a:headEnd len="sm" w="sm" type="none"/>
                      <a:tailEnd len="sm" w="sm" type="none"/>
                    </a:lnL>
                    <a:lnR cap="flat" cmpd="sng" w="9525">
                      <a:solidFill>
                        <a:srgbClr val="0E101A"/>
                      </a:solidFill>
                      <a:prstDash val="solid"/>
                      <a:round/>
                      <a:headEnd len="sm" w="sm" type="none"/>
                      <a:tailEnd len="sm" w="sm" type="none"/>
                    </a:lnR>
                    <a:lnT cap="flat" cmpd="sng" w="9525">
                      <a:solidFill>
                        <a:srgbClr val="0E101A"/>
                      </a:solidFill>
                      <a:prstDash val="solid"/>
                      <a:round/>
                      <a:headEnd len="sm" w="sm" type="none"/>
                      <a:tailEnd len="sm" w="sm" type="none"/>
                    </a:lnT>
                    <a:lnB cap="flat" cmpd="sng" w="9525">
                      <a:solidFill>
                        <a:srgbClr val="0E101A"/>
                      </a:solidFill>
                      <a:prstDash val="solid"/>
                      <a:round/>
                      <a:headEnd len="sm" w="sm" type="none"/>
                      <a:tailEnd len="sm" w="sm" type="none"/>
                    </a:lnB>
                  </a:tcPr>
                </a:tc>
                <a:tc>
                  <a:txBody>
                    <a:bodyPr/>
                    <a:lstStyle/>
                    <a:p>
                      <a:pPr indent="0" lvl="0" marL="0" marR="0" rtl="0" algn="l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en"/>
                        <a:t>QT-01 &amp; QT-03</a:t>
                      </a:r>
                      <a:endParaRPr sz="1400" u="none" cap="none" strike="noStrike"/>
                    </a:p>
                  </a:txBody>
                  <a:tcPr marT="91425" marB="91425" marR="91425" marL="91425">
                    <a:lnL cap="flat" cmpd="sng" w="9525">
                      <a:solidFill>
                        <a:srgbClr val="0E101A"/>
                      </a:solidFill>
                      <a:prstDash val="solid"/>
                      <a:round/>
                      <a:headEnd len="sm" w="sm" type="none"/>
                      <a:tailEnd len="sm" w="sm" type="none"/>
                    </a:lnL>
                    <a:lnR cap="flat" cmpd="sng" w="9525">
                      <a:solidFill>
                        <a:srgbClr val="0E101A"/>
                      </a:solidFill>
                      <a:prstDash val="solid"/>
                      <a:round/>
                      <a:headEnd len="sm" w="sm" type="none"/>
                      <a:tailEnd len="sm" w="sm" type="none"/>
                    </a:lnR>
                    <a:lnT cap="flat" cmpd="sng" w="9525">
                      <a:solidFill>
                        <a:srgbClr val="0E101A"/>
                      </a:solidFill>
                      <a:prstDash val="solid"/>
                      <a:round/>
                      <a:headEnd len="sm" w="sm" type="none"/>
                      <a:tailEnd len="sm" w="sm" type="none"/>
                    </a:lnT>
                    <a:lnB cap="flat" cmpd="sng" w="9525">
                      <a:solidFill>
                        <a:srgbClr val="0E101A"/>
                      </a:solidFill>
                      <a:prstDash val="solid"/>
                      <a:round/>
                      <a:headEnd len="sm" w="sm" type="none"/>
                      <a:tailEnd len="sm" w="sm" type="none"/>
                    </a:lnB>
                  </a:tcPr>
                </a:tc>
                <a:tc>
                  <a:txBody>
                    <a:bodyPr/>
                    <a:lstStyle/>
                    <a:p>
                      <a:pPr indent="0" lvl="0" marL="0" marR="0" rtl="0" algn="l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SzPts val="1400"/>
                        <a:buFont typeface="Arial"/>
                        <a:buNone/>
                      </a:pPr>
                      <a:r>
                        <a:rPr lang="en" sz="1400" u="none" cap="none" strike="noStrike"/>
                        <a:t>Emma and Norman</a:t>
                      </a:r>
                      <a:endParaRPr sz="1400" u="none" cap="none" strike="noStrike"/>
                    </a:p>
                  </a:txBody>
                  <a:tcPr marT="91425" marB="91425" marR="91425" marL="91425">
                    <a:lnL cap="flat" cmpd="sng" w="9525">
                      <a:solidFill>
                        <a:srgbClr val="0E101A"/>
                      </a:solidFill>
                      <a:prstDash val="solid"/>
                      <a:round/>
                      <a:headEnd len="sm" w="sm" type="none"/>
                      <a:tailEnd len="sm" w="sm" type="none"/>
                    </a:lnL>
                    <a:lnR cap="flat" cmpd="sng" w="9525">
                      <a:solidFill>
                        <a:srgbClr val="0E101A"/>
                      </a:solidFill>
                      <a:prstDash val="solid"/>
                      <a:round/>
                      <a:headEnd len="sm" w="sm" type="none"/>
                      <a:tailEnd len="sm" w="sm" type="none"/>
                    </a:lnR>
                    <a:lnT cap="flat" cmpd="sng" w="9525">
                      <a:solidFill>
                        <a:srgbClr val="0E101A"/>
                      </a:solidFill>
                      <a:prstDash val="solid"/>
                      <a:round/>
                      <a:headEnd len="sm" w="sm" type="none"/>
                      <a:tailEnd len="sm" w="sm" type="none"/>
                    </a:lnT>
                    <a:lnB cap="flat" cmpd="sng" w="9525">
                      <a:solidFill>
                        <a:srgbClr val="0E101A"/>
                      </a:solidFill>
                      <a:prstDash val="solid"/>
                      <a:round/>
                      <a:headEnd len="sm" w="sm" type="none"/>
                      <a:tailEnd len="sm" w="sm" type="none"/>
                    </a:lnB>
                  </a:tcPr>
                </a:tc>
                <a:tc>
                  <a:txBody>
                    <a:bodyPr/>
                    <a:lstStyle/>
                    <a:p>
                      <a:pPr indent="0" lvl="0" marL="0" marR="0" rtl="0" algn="l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SzPts val="1400"/>
                        <a:buFont typeface="Arial"/>
                        <a:buNone/>
                      </a:pPr>
                      <a:r>
                        <a:rPr lang="en"/>
                        <a:t>Norman formally accepts the transaction terms.</a:t>
                      </a:r>
                      <a:endParaRPr sz="1400" u="none" cap="none" strike="noStrike"/>
                    </a:p>
                  </a:txBody>
                  <a:tcPr marT="91425" marB="91425" marR="91425" marL="91425">
                    <a:lnL cap="flat" cmpd="sng" w="9525">
                      <a:solidFill>
                        <a:srgbClr val="0E101A"/>
                      </a:solidFill>
                      <a:prstDash val="solid"/>
                      <a:round/>
                      <a:headEnd len="sm" w="sm" type="none"/>
                      <a:tailEnd len="sm" w="sm" type="none"/>
                    </a:lnL>
                    <a:lnR cap="flat" cmpd="sng" w="9525">
                      <a:solidFill>
                        <a:srgbClr val="0E101A"/>
                      </a:solidFill>
                      <a:prstDash val="solid"/>
                      <a:round/>
                      <a:headEnd len="sm" w="sm" type="none"/>
                      <a:tailEnd len="sm" w="sm" type="none"/>
                    </a:lnR>
                    <a:lnT cap="flat" cmpd="sng" w="9525">
                      <a:solidFill>
                        <a:srgbClr val="0E101A"/>
                      </a:solidFill>
                      <a:prstDash val="solid"/>
                      <a:round/>
                      <a:headEnd len="sm" w="sm" type="none"/>
                      <a:tailEnd len="sm" w="sm" type="none"/>
                    </a:lnT>
                    <a:lnB cap="flat" cmpd="sng" w="9525">
                      <a:solidFill>
                        <a:srgbClr val="0E101A"/>
                      </a:solidFill>
                      <a:prstDash val="solid"/>
                      <a:round/>
                      <a:headEnd len="sm" w="sm" type="none"/>
                      <a:tailEnd len="sm" w="sm" type="none"/>
                    </a:lnB>
                  </a:tcPr>
                </a:tc>
              </a:tr>
              <a:tr h="381000">
                <a:tc>
                  <a:txBody>
                    <a:bodyPr/>
                    <a:lstStyle/>
                    <a:p>
                      <a:pPr indent="0" lvl="0" marL="0" marR="0" rtl="0" algn="l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SzPts val="1400"/>
                        <a:buFont typeface="Arial"/>
                        <a:buNone/>
                      </a:pPr>
                      <a:r>
                        <a:rPr lang="en" sz="1400" u="none" cap="none" strike="noStrike"/>
                        <a:t>21/08/2024 11:13:19</a:t>
                      </a:r>
                      <a:endParaRPr sz="1400" u="none" cap="none" strike="noStrike"/>
                    </a:p>
                  </a:txBody>
                  <a:tcPr marT="91425" marB="91425" marR="91425" marL="91425">
                    <a:lnL cap="flat" cmpd="sng" w="9525">
                      <a:solidFill>
                        <a:srgbClr val="0E101A"/>
                      </a:solidFill>
                      <a:prstDash val="solid"/>
                      <a:round/>
                      <a:headEnd len="sm" w="sm" type="none"/>
                      <a:tailEnd len="sm" w="sm" type="none"/>
                    </a:lnL>
                    <a:lnR cap="flat" cmpd="sng" w="9525">
                      <a:solidFill>
                        <a:srgbClr val="0E101A"/>
                      </a:solidFill>
                      <a:prstDash val="solid"/>
                      <a:round/>
                      <a:headEnd len="sm" w="sm" type="none"/>
                      <a:tailEnd len="sm" w="sm" type="none"/>
                    </a:lnR>
                    <a:lnT cap="flat" cmpd="sng" w="9525">
                      <a:solidFill>
                        <a:srgbClr val="0E101A"/>
                      </a:solidFill>
                      <a:prstDash val="solid"/>
                      <a:round/>
                      <a:headEnd len="sm" w="sm" type="none"/>
                      <a:tailEnd len="sm" w="sm" type="none"/>
                    </a:lnT>
                    <a:lnB cap="flat" cmpd="sng" w="9525">
                      <a:solidFill>
                        <a:srgbClr val="0E101A"/>
                      </a:solidFill>
                      <a:prstDash val="solid"/>
                      <a:round/>
                      <a:headEnd len="sm" w="sm" type="none"/>
                      <a:tailEnd len="sm" w="sm" type="none"/>
                    </a:lnB>
                  </a:tcPr>
                </a:tc>
                <a:tc>
                  <a:txBody>
                    <a:bodyPr/>
                    <a:lstStyle/>
                    <a:p>
                      <a:pPr indent="0" lvl="0" marL="0" marR="0" rtl="0" algn="l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en"/>
                        <a:t>QT-01 &amp; QT-02</a:t>
                      </a:r>
                      <a:endParaRPr sz="1400" u="none" cap="none" strike="noStrike"/>
                    </a:p>
                  </a:txBody>
                  <a:tcPr marT="91425" marB="91425" marR="91425" marL="91425">
                    <a:lnL cap="flat" cmpd="sng" w="9525">
                      <a:solidFill>
                        <a:srgbClr val="0E101A"/>
                      </a:solidFill>
                      <a:prstDash val="solid"/>
                      <a:round/>
                      <a:headEnd len="sm" w="sm" type="none"/>
                      <a:tailEnd len="sm" w="sm" type="none"/>
                    </a:lnL>
                    <a:lnR cap="flat" cmpd="sng" w="9525">
                      <a:solidFill>
                        <a:srgbClr val="0E101A"/>
                      </a:solidFill>
                      <a:prstDash val="solid"/>
                      <a:round/>
                      <a:headEnd len="sm" w="sm" type="none"/>
                      <a:tailEnd len="sm" w="sm" type="none"/>
                    </a:lnR>
                    <a:lnT cap="flat" cmpd="sng" w="9525">
                      <a:solidFill>
                        <a:srgbClr val="0E101A"/>
                      </a:solidFill>
                      <a:prstDash val="solid"/>
                      <a:round/>
                      <a:headEnd len="sm" w="sm" type="none"/>
                      <a:tailEnd len="sm" w="sm" type="none"/>
                    </a:lnT>
                    <a:lnB cap="flat" cmpd="sng" w="9525">
                      <a:solidFill>
                        <a:srgbClr val="0E101A"/>
                      </a:solidFill>
                      <a:prstDash val="solid"/>
                      <a:round/>
                      <a:headEnd len="sm" w="sm" type="none"/>
                      <a:tailEnd len="sm" w="sm" type="none"/>
                    </a:lnB>
                  </a:tcPr>
                </a:tc>
                <a:tc>
                  <a:txBody>
                    <a:bodyPr/>
                    <a:lstStyle/>
                    <a:p>
                      <a:pPr indent="0" lvl="0" marL="0" marR="0" rtl="0" algn="l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SzPts val="1400"/>
                        <a:buFont typeface="Arial"/>
                        <a:buNone/>
                      </a:pPr>
                      <a:r>
                        <a:rPr lang="en" sz="1400" u="none" cap="none" strike="noStrike"/>
                        <a:t>Emma and Joe</a:t>
                      </a:r>
                      <a:endParaRPr sz="1400" u="none" cap="none" strike="noStrike"/>
                    </a:p>
                  </a:txBody>
                  <a:tcPr marT="91425" marB="91425" marR="91425" marL="91425">
                    <a:lnL cap="flat" cmpd="sng" w="9525">
                      <a:solidFill>
                        <a:srgbClr val="0E101A"/>
                      </a:solidFill>
                      <a:prstDash val="solid"/>
                      <a:round/>
                      <a:headEnd len="sm" w="sm" type="none"/>
                      <a:tailEnd len="sm" w="sm" type="none"/>
                    </a:lnL>
                    <a:lnR cap="flat" cmpd="sng" w="9525">
                      <a:solidFill>
                        <a:srgbClr val="0E101A"/>
                      </a:solidFill>
                      <a:prstDash val="solid"/>
                      <a:round/>
                      <a:headEnd len="sm" w="sm" type="none"/>
                      <a:tailEnd len="sm" w="sm" type="none"/>
                    </a:lnR>
                    <a:lnT cap="flat" cmpd="sng" w="9525">
                      <a:solidFill>
                        <a:srgbClr val="0E101A"/>
                      </a:solidFill>
                      <a:prstDash val="solid"/>
                      <a:round/>
                      <a:headEnd len="sm" w="sm" type="none"/>
                      <a:tailEnd len="sm" w="sm" type="none"/>
                    </a:lnT>
                    <a:lnB cap="flat" cmpd="sng" w="9525">
                      <a:solidFill>
                        <a:srgbClr val="0E101A"/>
                      </a:solidFill>
                      <a:prstDash val="solid"/>
                      <a:round/>
                      <a:headEnd len="sm" w="sm" type="none"/>
                      <a:tailEnd len="sm" w="sm" type="none"/>
                    </a:lnB>
                  </a:tcPr>
                </a:tc>
                <a:tc>
                  <a:txBody>
                    <a:bodyPr/>
                    <a:lstStyle/>
                    <a:p>
                      <a:pPr indent="0" lvl="0" marL="0" marR="0" rtl="0" algn="l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SzPts val="1400"/>
                        <a:buFont typeface="Arial"/>
                        <a:buNone/>
                      </a:pPr>
                      <a:r>
                        <a:rPr lang="en"/>
                        <a:t>Joe confirms Emma's scheduled client meetings.</a:t>
                      </a:r>
                      <a:endParaRPr sz="1400" u="none" cap="none" strike="noStrike"/>
                    </a:p>
                  </a:txBody>
                  <a:tcPr marT="91425" marB="91425" marR="91425" marL="91425">
                    <a:lnL cap="flat" cmpd="sng" w="9525">
                      <a:solidFill>
                        <a:srgbClr val="0E101A"/>
                      </a:solidFill>
                      <a:prstDash val="solid"/>
                      <a:round/>
                      <a:headEnd len="sm" w="sm" type="none"/>
                      <a:tailEnd len="sm" w="sm" type="none"/>
                    </a:lnL>
                    <a:lnR cap="flat" cmpd="sng" w="9525">
                      <a:solidFill>
                        <a:srgbClr val="0E101A"/>
                      </a:solidFill>
                      <a:prstDash val="solid"/>
                      <a:round/>
                      <a:headEnd len="sm" w="sm" type="none"/>
                      <a:tailEnd len="sm" w="sm" type="none"/>
                    </a:lnR>
                    <a:lnT cap="flat" cmpd="sng" w="9525">
                      <a:solidFill>
                        <a:srgbClr val="0E101A"/>
                      </a:solidFill>
                      <a:prstDash val="solid"/>
                      <a:round/>
                      <a:headEnd len="sm" w="sm" type="none"/>
                      <a:tailEnd len="sm" w="sm" type="none"/>
                    </a:lnT>
                    <a:lnB cap="flat" cmpd="sng" w="9525">
                      <a:solidFill>
                        <a:srgbClr val="0E101A"/>
                      </a:solidFill>
                      <a:prstDash val="solid"/>
                      <a:round/>
                      <a:headEnd len="sm" w="sm" type="none"/>
                      <a:tailEnd len="sm" w="sm" type="none"/>
                    </a:lnB>
                  </a:tcPr>
                </a:tc>
              </a:tr>
              <a:tr h="381000">
                <a:tc>
                  <a:txBody>
                    <a:bodyPr/>
                    <a:lstStyle/>
                    <a:p>
                      <a:pPr indent="0" lvl="0" marL="0" marR="0" rtl="0" algn="l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SzPts val="1400"/>
                        <a:buFont typeface="Arial"/>
                        <a:buNone/>
                      </a:pPr>
                      <a:r>
                        <a:rPr lang="en" sz="1400" u="none" cap="none" strike="noStrike"/>
                        <a:t>04/09/2024 12:08:04</a:t>
                      </a:r>
                      <a:endParaRPr sz="1400" u="none" cap="none" strike="noStrike"/>
                    </a:p>
                  </a:txBody>
                  <a:tcPr marT="91425" marB="91425" marR="91425" marL="91425">
                    <a:lnL cap="flat" cmpd="sng" w="9525">
                      <a:solidFill>
                        <a:srgbClr val="0E101A"/>
                      </a:solidFill>
                      <a:prstDash val="solid"/>
                      <a:round/>
                      <a:headEnd len="sm" w="sm" type="none"/>
                      <a:tailEnd len="sm" w="sm" type="none"/>
                    </a:lnL>
                    <a:lnR cap="flat" cmpd="sng" w="9525">
                      <a:solidFill>
                        <a:srgbClr val="0E101A"/>
                      </a:solidFill>
                      <a:prstDash val="solid"/>
                      <a:round/>
                      <a:headEnd len="sm" w="sm" type="none"/>
                      <a:tailEnd len="sm" w="sm" type="none"/>
                    </a:lnR>
                    <a:lnT cap="flat" cmpd="sng" w="9525">
                      <a:solidFill>
                        <a:srgbClr val="0E101A"/>
                      </a:solidFill>
                      <a:prstDash val="solid"/>
                      <a:round/>
                      <a:headEnd len="sm" w="sm" type="none"/>
                      <a:tailEnd len="sm" w="sm" type="none"/>
                    </a:lnT>
                    <a:lnB cap="flat" cmpd="sng" w="9525">
                      <a:solidFill>
                        <a:srgbClr val="0E101A"/>
                      </a:solidFill>
                      <a:prstDash val="solid"/>
                      <a:round/>
                      <a:headEnd len="sm" w="sm" type="none"/>
                      <a:tailEnd len="sm" w="sm" type="none"/>
                    </a:lnB>
                  </a:tcPr>
                </a:tc>
                <a:tc>
                  <a:txBody>
                    <a:bodyPr/>
                    <a:lstStyle/>
                    <a:p>
                      <a:pPr indent="0" lvl="0" marL="0" marR="0" rtl="0" algn="l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en"/>
                        <a:t>QT-03</a:t>
                      </a:r>
                      <a:endParaRPr sz="1400" u="none" cap="none" strike="noStrike"/>
                    </a:p>
                  </a:txBody>
                  <a:tcPr marT="91425" marB="91425" marR="91425" marL="91425">
                    <a:lnL cap="flat" cmpd="sng" w="9525">
                      <a:solidFill>
                        <a:srgbClr val="0E101A"/>
                      </a:solidFill>
                      <a:prstDash val="solid"/>
                      <a:round/>
                      <a:headEnd len="sm" w="sm" type="none"/>
                      <a:tailEnd len="sm" w="sm" type="none"/>
                    </a:lnL>
                    <a:lnR cap="flat" cmpd="sng" w="9525">
                      <a:solidFill>
                        <a:srgbClr val="0E101A"/>
                      </a:solidFill>
                      <a:prstDash val="solid"/>
                      <a:round/>
                      <a:headEnd len="sm" w="sm" type="none"/>
                      <a:tailEnd len="sm" w="sm" type="none"/>
                    </a:lnR>
                    <a:lnT cap="flat" cmpd="sng" w="9525">
                      <a:solidFill>
                        <a:srgbClr val="0E101A"/>
                      </a:solidFill>
                      <a:prstDash val="solid"/>
                      <a:round/>
                      <a:headEnd len="sm" w="sm" type="none"/>
                      <a:tailEnd len="sm" w="sm" type="none"/>
                    </a:lnT>
                    <a:lnB cap="flat" cmpd="sng" w="9525">
                      <a:solidFill>
                        <a:srgbClr val="0E101A"/>
                      </a:solidFill>
                      <a:prstDash val="solid"/>
                      <a:round/>
                      <a:headEnd len="sm" w="sm" type="none"/>
                      <a:tailEnd len="sm" w="sm" type="none"/>
                    </a:lnB>
                  </a:tcPr>
                </a:tc>
                <a:tc>
                  <a:txBody>
                    <a:bodyPr/>
                    <a:lstStyle/>
                    <a:p>
                      <a:pPr indent="0" lvl="0" marL="0" marR="0" rtl="0" algn="l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SzPts val="1400"/>
                        <a:buFont typeface="Arial"/>
                        <a:buNone/>
                      </a:pPr>
                      <a:r>
                        <a:rPr lang="en" sz="1400" u="none" cap="none" strike="noStrike"/>
                        <a:t>Norman</a:t>
                      </a:r>
                      <a:endParaRPr sz="1400" u="none" cap="none" strike="noStrike"/>
                    </a:p>
                  </a:txBody>
                  <a:tcPr marT="91425" marB="91425" marR="91425" marL="91425">
                    <a:lnL cap="flat" cmpd="sng" w="9525">
                      <a:solidFill>
                        <a:srgbClr val="0E101A"/>
                      </a:solidFill>
                      <a:prstDash val="solid"/>
                      <a:round/>
                      <a:headEnd len="sm" w="sm" type="none"/>
                      <a:tailEnd len="sm" w="sm" type="none"/>
                    </a:lnL>
                    <a:lnR cap="flat" cmpd="sng" w="9525">
                      <a:solidFill>
                        <a:srgbClr val="0E101A"/>
                      </a:solidFill>
                      <a:prstDash val="solid"/>
                      <a:round/>
                      <a:headEnd len="sm" w="sm" type="none"/>
                      <a:tailEnd len="sm" w="sm" type="none"/>
                    </a:lnR>
                    <a:lnT cap="flat" cmpd="sng" w="9525">
                      <a:solidFill>
                        <a:srgbClr val="0E101A"/>
                      </a:solidFill>
                      <a:prstDash val="solid"/>
                      <a:round/>
                      <a:headEnd len="sm" w="sm" type="none"/>
                      <a:tailEnd len="sm" w="sm" type="none"/>
                    </a:lnT>
                    <a:lnB cap="flat" cmpd="sng" w="9525">
                      <a:solidFill>
                        <a:srgbClr val="0E101A"/>
                      </a:solidFill>
                      <a:prstDash val="solid"/>
                      <a:round/>
                      <a:headEnd len="sm" w="sm" type="none"/>
                      <a:tailEnd len="sm" w="sm" type="none"/>
                    </a:lnB>
                  </a:tcPr>
                </a:tc>
                <a:tc>
                  <a:txBody>
                    <a:bodyPr/>
                    <a:lstStyle/>
                    <a:p>
                      <a:pPr indent="0" lvl="0" marL="0" marR="0" rtl="0" algn="l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SzPts val="1400"/>
                        <a:buFont typeface="Arial"/>
                        <a:buNone/>
                      </a:pPr>
                      <a:r>
                        <a:rPr lang="en"/>
                        <a:t>Geolocation mapping records substantiate physical movements.</a:t>
                      </a:r>
                      <a:endParaRPr sz="1400" u="none" cap="none" strike="noStrike"/>
                    </a:p>
                  </a:txBody>
                  <a:tcPr marT="91425" marB="91425" marR="91425" marL="91425">
                    <a:lnL cap="flat" cmpd="sng" w="9525">
                      <a:solidFill>
                        <a:srgbClr val="0E101A"/>
                      </a:solidFill>
                      <a:prstDash val="solid"/>
                      <a:round/>
                      <a:headEnd len="sm" w="sm" type="none"/>
                      <a:tailEnd len="sm" w="sm" type="none"/>
                    </a:lnL>
                    <a:lnR cap="flat" cmpd="sng" w="9525">
                      <a:solidFill>
                        <a:srgbClr val="0E101A"/>
                      </a:solidFill>
                      <a:prstDash val="solid"/>
                      <a:round/>
                      <a:headEnd len="sm" w="sm" type="none"/>
                      <a:tailEnd len="sm" w="sm" type="none"/>
                    </a:lnR>
                    <a:lnT cap="flat" cmpd="sng" w="9525">
                      <a:solidFill>
                        <a:srgbClr val="0E101A"/>
                      </a:solidFill>
                      <a:prstDash val="solid"/>
                      <a:round/>
                      <a:headEnd len="sm" w="sm" type="none"/>
                      <a:tailEnd len="sm" w="sm" type="none"/>
                    </a:lnT>
                    <a:lnB cap="flat" cmpd="sng" w="9525">
                      <a:solidFill>
                        <a:srgbClr val="0E101A"/>
                      </a:solidFill>
                      <a:prstDash val="solid"/>
                      <a:round/>
                      <a:headEnd len="sm" w="sm" type="none"/>
                      <a:tailEnd len="sm" w="sm" type="none"/>
                    </a:lnB>
                  </a:tcPr>
                </a:tc>
              </a:tr>
            </a:tbl>
          </a:graphicData>
        </a:graphic>
      </p:graphicFrame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spTree>
      <p:nvGrpSpPr>
        <p:cNvPr id="122" name="Shape 12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3" name="Google Shape;123;p7"/>
          <p:cNvSpPr txBox="1"/>
          <p:nvPr>
            <p:ph type="title"/>
          </p:nvPr>
        </p:nvSpPr>
        <p:spPr>
          <a:xfrm>
            <a:off x="319475" y="213050"/>
            <a:ext cx="8222100" cy="723300"/>
          </a:xfrm>
          <a:prstGeom prst="rect">
            <a:avLst/>
          </a:prstGeom>
          <a:noFill/>
          <a:ln>
            <a:noFill/>
          </a:ln>
        </p:spPr>
        <p:txBody>
          <a:bodyPr anchorCtr="0" anchor="b" bIns="91425" lIns="91425" spcFirstLastPara="1" rIns="91425" wrap="square" tIns="91425">
            <a:noAutofit/>
          </a:bodyPr>
          <a:lstStyle/>
          <a:p>
            <a:pPr indent="0" lvl="0" marL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2000"/>
              <a:buNone/>
            </a:pPr>
            <a:r>
              <a:rPr lang="en" sz="3200">
                <a:solidFill>
                  <a:srgbClr val="000000"/>
                </a:solidFill>
              </a:rPr>
              <a:t>Suspect Profiling &amp; Behavioral Analysis</a:t>
            </a:r>
            <a:endParaRPr sz="3200">
              <a:solidFill>
                <a:srgbClr val="000000"/>
              </a:solidFill>
            </a:endParaRPr>
          </a:p>
        </p:txBody>
      </p:sp>
      <p:sp>
        <p:nvSpPr>
          <p:cNvPr id="124" name="Google Shape;124;p7"/>
          <p:cNvSpPr txBox="1"/>
          <p:nvPr>
            <p:ph idx="1" type="body"/>
          </p:nvPr>
        </p:nvSpPr>
        <p:spPr>
          <a:xfrm>
            <a:off x="319475" y="1026425"/>
            <a:ext cx="8222100" cy="3358200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-342900" lvl="0" marL="457200" rtl="0" algn="l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800"/>
              <a:buChar char="●"/>
            </a:pPr>
            <a:r>
              <a:rPr lang="en">
                <a:solidFill>
                  <a:srgbClr val="000000"/>
                </a:solidFill>
              </a:rPr>
              <a:t>Emma (The Perpetrator): </a:t>
            </a:r>
            <a:r>
              <a:rPr lang="en">
                <a:solidFill>
                  <a:srgbClr val="000000"/>
                </a:solidFill>
              </a:rPr>
              <a:t>Leveraged internal system permissions to breach the QT-AI-2025 patent for monetary gain.</a:t>
            </a:r>
            <a:endParaRPr>
              <a:solidFill>
                <a:srgbClr val="000000"/>
              </a:solidFill>
            </a:endParaRPr>
          </a:p>
          <a:p>
            <a:pPr indent="-342900" lvl="0" marL="457200" rtl="0" algn="l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800"/>
              <a:buChar char="●"/>
            </a:pPr>
            <a:r>
              <a:rPr lang="en">
                <a:solidFill>
                  <a:srgbClr val="000000"/>
                </a:solidFill>
              </a:rPr>
              <a:t>Joe (The Intermediary): Managed tactical communications routing to isolate nodes and obscure the transaction chain.</a:t>
            </a:r>
            <a:endParaRPr>
              <a:solidFill>
                <a:srgbClr val="000000"/>
              </a:solidFill>
            </a:endParaRPr>
          </a:p>
          <a:p>
            <a:pPr indent="-342900" lvl="0" marL="457200" rtl="0" algn="l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800"/>
              <a:buChar char="●"/>
            </a:pPr>
            <a:r>
              <a:rPr lang="en">
                <a:solidFill>
                  <a:srgbClr val="000000"/>
                </a:solidFill>
              </a:rPr>
              <a:t>Norman (The Buyer): </a:t>
            </a:r>
            <a:r>
              <a:rPr lang="en">
                <a:solidFill>
                  <a:srgbClr val="000000"/>
                </a:solidFill>
              </a:rPr>
              <a:t>Manifested criminal intent through active anti-forensic countermeasures and physical evidence tampering on Exhibit QT-01.</a:t>
            </a:r>
            <a:endParaRPr>
              <a:solidFill>
                <a:srgbClr val="000000"/>
              </a:solidFill>
            </a:endParaRPr>
          </a:p>
          <a:p>
            <a:pPr indent="0" lvl="0" marL="457200" rtl="0" algn="l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>
              <a:solidFill>
                <a:srgbClr val="000000"/>
              </a:solidFill>
            </a:endParaRPr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spTree>
      <p:nvGrpSpPr>
        <p:cNvPr id="128" name="Shape 128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9" name="Google Shape;129;p9"/>
          <p:cNvSpPr txBox="1"/>
          <p:nvPr>
            <p:ph type="title"/>
          </p:nvPr>
        </p:nvSpPr>
        <p:spPr>
          <a:xfrm>
            <a:off x="259150" y="429525"/>
            <a:ext cx="8222100" cy="619200"/>
          </a:xfrm>
          <a:prstGeom prst="rect">
            <a:avLst/>
          </a:prstGeom>
          <a:noFill/>
          <a:ln>
            <a:noFill/>
          </a:ln>
        </p:spPr>
        <p:txBody>
          <a:bodyPr anchorCtr="0" anchor="b" bIns="91425" lIns="91425" spcFirstLastPara="1" rIns="91425" wrap="square" tIns="91425">
            <a:noAutofit/>
          </a:bodyPr>
          <a:lstStyle/>
          <a:p>
            <a:pPr indent="0" lvl="0" marL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2000"/>
              <a:buNone/>
            </a:pPr>
            <a:r>
              <a:rPr lang="en" sz="3000">
                <a:solidFill>
                  <a:srgbClr val="000000"/>
                </a:solidFill>
              </a:rPr>
              <a:t>Executive Summary &amp; Remediation Strategy</a:t>
            </a:r>
            <a:endParaRPr sz="3000">
              <a:solidFill>
                <a:srgbClr val="000000"/>
              </a:solidFill>
            </a:endParaRPr>
          </a:p>
        </p:txBody>
      </p:sp>
      <p:sp>
        <p:nvSpPr>
          <p:cNvPr id="130" name="Google Shape;130;p9"/>
          <p:cNvSpPr txBox="1"/>
          <p:nvPr>
            <p:ph idx="1" type="body"/>
          </p:nvPr>
        </p:nvSpPr>
        <p:spPr>
          <a:xfrm>
            <a:off x="376375" y="1209925"/>
            <a:ext cx="8222100" cy="1896600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-342900" lvl="0" marL="457200" rtl="0" algn="l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800"/>
              <a:buChar char="●"/>
            </a:pPr>
            <a:r>
              <a:rPr lang="en">
                <a:solidFill>
                  <a:srgbClr val="000000"/>
                </a:solidFill>
              </a:rPr>
              <a:t>Premeditated Espionage Validation</a:t>
            </a:r>
            <a:endParaRPr>
              <a:solidFill>
                <a:srgbClr val="000000"/>
              </a:solidFill>
            </a:endParaRPr>
          </a:p>
          <a:p>
            <a:pPr indent="-342900" lvl="0" marL="457200" rtl="0" algn="l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800"/>
              <a:buChar char="●"/>
            </a:pPr>
            <a:r>
              <a:rPr lang="en">
                <a:solidFill>
                  <a:srgbClr val="000000"/>
                </a:solidFill>
              </a:rPr>
              <a:t>Judicial Referral</a:t>
            </a:r>
            <a:endParaRPr>
              <a:solidFill>
                <a:srgbClr val="000000"/>
              </a:solidFill>
            </a:endParaRPr>
          </a:p>
          <a:p>
            <a:pPr indent="-342900" lvl="0" marL="457200" rtl="0" algn="l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800"/>
              <a:buChar char="●"/>
            </a:pPr>
            <a:r>
              <a:rPr lang="en">
                <a:solidFill>
                  <a:srgbClr val="000000"/>
                </a:solidFill>
              </a:rPr>
              <a:t>Enterprise Security Hardening</a:t>
            </a:r>
            <a:endParaRPr>
              <a:solidFill>
                <a:srgbClr val="000000"/>
              </a:solidFill>
            </a:endParaRPr>
          </a:p>
          <a:p>
            <a:pPr indent="-342900" lvl="0" marL="457200" rtl="0" algn="l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800"/>
              <a:buChar char="●"/>
            </a:pPr>
            <a:r>
              <a:rPr lang="en">
                <a:solidFill>
                  <a:srgbClr val="000000"/>
                </a:solidFill>
              </a:rPr>
              <a:t>Communications Forensic Acquisition</a:t>
            </a:r>
            <a:endParaRPr>
              <a:solidFill>
                <a:srgbClr val="000000"/>
              </a:solidFill>
            </a:endParaRPr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spTree>
      <p:nvGrpSpPr>
        <p:cNvPr id="134" name="Shape 134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5" name="Google Shape;135;p10"/>
          <p:cNvSpPr txBox="1"/>
          <p:nvPr>
            <p:ph type="title"/>
          </p:nvPr>
        </p:nvSpPr>
        <p:spPr>
          <a:xfrm>
            <a:off x="475500" y="1258525"/>
            <a:ext cx="8222100" cy="1408500"/>
          </a:xfrm>
          <a:prstGeom prst="rect">
            <a:avLst/>
          </a:prstGeom>
          <a:noFill/>
          <a:ln>
            <a:noFill/>
          </a:ln>
        </p:spPr>
        <p:txBody>
          <a:bodyPr anchorCtr="0" anchor="b" bIns="91425" lIns="91425" spcFirstLastPara="1" rIns="91425" wrap="square" tIns="91425">
            <a:noAutofit/>
          </a:bodyPr>
          <a:lstStyle/>
          <a:p>
            <a:pPr indent="0" lvl="0" marL="0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2000"/>
              <a:buNone/>
            </a:pPr>
            <a:r>
              <a:rPr lang="en" sz="3600"/>
              <a:t>Questions</a:t>
            </a:r>
            <a:endParaRPr sz="360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xmlns:r="http://schemas.openxmlformats.org/officeDocument/2006/relationships">
  <a:themeElements>
    <a:clrScheme name="Default">
      <a:dk1>
        <a:srgbClr val="000000"/>
      </a:dk1>
      <a:lt1>
        <a:srgbClr val="FFFFFF"/>
      </a:lt1>
      <a:dk2>
        <a:srgbClr val="158158"/>
      </a:dk2>
      <a:lt2>
        <a:srgbClr val="F3F3F3"/>
      </a:lt2>
      <a:accent1>
        <a:srgbClr val="058DC7"/>
      </a:accent1>
      <a:accent2>
        <a:srgbClr val="50B432"/>
      </a:accent2>
      <a:accent3>
        <a:srgbClr val="ED561B"/>
      </a:accent3>
      <a:accent4>
        <a:srgbClr val="EDEF00"/>
      </a:accent4>
      <a:accent5>
        <a:srgbClr val="24CBE5"/>
      </a:accent5>
      <a:accent6>
        <a:srgbClr val="64E572"/>
      </a:accent6>
      <a:hlink>
        <a:srgbClr val="2200CC"/>
      </a:hlink>
      <a:folHlink>
        <a:srgbClr val="551A8B"/>
      </a:folHlink>
    </a:clrScheme>
    <a:fontScheme name="Office">
      <a:majorFont>
        <a:latin typeface="Arial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Arial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30000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a="http://schemas.openxmlformats.org/drawingml/2006/main" xmlns:r="http://schemas.openxmlformats.org/officeDocument/2006/relationships" name="Simple Light">
  <a:themeElements>
    <a:clrScheme name="Simple Light">
      <a:dk1>
        <a:srgbClr val="000000"/>
      </a:dk1>
      <a:lt1>
        <a:srgbClr val="FFFFFF"/>
      </a:lt1>
      <a:dk2>
        <a:srgbClr val="595959"/>
      </a:dk2>
      <a:lt2>
        <a:srgbClr val="EEEEEE"/>
      </a:lt2>
      <a:accent1>
        <a:srgbClr val="4285F4"/>
      </a:accent1>
      <a:accent2>
        <a:srgbClr val="212121"/>
      </a:accent2>
      <a:accent3>
        <a:srgbClr val="78909C"/>
      </a:accent3>
      <a:accent4>
        <a:srgbClr val="FFAB40"/>
      </a:accent4>
      <a:accent5>
        <a:srgbClr val="0097A7"/>
      </a:accent5>
      <a:accent6>
        <a:srgbClr val="EEFF41"/>
      </a:accent6>
      <a:hlink>
        <a:srgbClr val="0097A7"/>
      </a:hlink>
      <a:folHlink>
        <a:srgbClr val="0097A7"/>
      </a:folHlink>
    </a:clrScheme>
    <a:fontScheme name="Office">
      <a:majorFont>
        <a:latin typeface="Arial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Arial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30000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