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B4A3C2-0F1F-45DE-A935-3F7C30241B7A}"/>
              </a:ext>
            </a:extLst>
          </p:cNvPr>
          <p:cNvSpPr/>
          <p:nvPr/>
        </p:nvSpPr>
        <p:spPr>
          <a:xfrm>
            <a:off x="514349" y="105900"/>
            <a:ext cx="1030682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How Bio-Bean Advances Sustainability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339AEC-530A-4530-97F7-1873D1C8C752}"/>
              </a:ext>
            </a:extLst>
          </p:cNvPr>
          <p:cNvSpPr txBox="1"/>
          <p:nvPr/>
        </p:nvSpPr>
        <p:spPr>
          <a:xfrm>
            <a:off x="642936" y="1133024"/>
            <a:ext cx="8201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“Bio-bean is about creating change: at scale, with longevity and with real impact. Bold and ambitious, we are full-hearted, creating a real difference for our world by sustainably innovating through coffee waste.”</a:t>
            </a:r>
          </a:p>
          <a:p>
            <a:pPr algn="r"/>
            <a:r>
              <a:rPr lang="en-GB" dirty="0"/>
              <a:t>(Bio-Bean, 2019)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0CFB63-F044-4B98-BBD9-AB010BB2E075}"/>
              </a:ext>
            </a:extLst>
          </p:cNvPr>
          <p:cNvSpPr/>
          <p:nvPr/>
        </p:nvSpPr>
        <p:spPr>
          <a:xfrm>
            <a:off x="642936" y="2192471"/>
            <a:ext cx="41248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Bio-Beans Story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4E8E68-A55F-499B-82C1-5A7796D0C6ED}"/>
              </a:ext>
            </a:extLst>
          </p:cNvPr>
          <p:cNvSpPr/>
          <p:nvPr/>
        </p:nvSpPr>
        <p:spPr>
          <a:xfrm>
            <a:off x="642936" y="3610049"/>
            <a:ext cx="93842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Bio-Beans contribution to sustainability</a:t>
            </a:r>
            <a:endParaRPr 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65E963-6EE1-46BD-89E5-7BA49157B0F0}"/>
              </a:ext>
            </a:extLst>
          </p:cNvPr>
          <p:cNvSpPr/>
          <p:nvPr/>
        </p:nvSpPr>
        <p:spPr>
          <a:xfrm>
            <a:off x="642936" y="5027628"/>
            <a:ext cx="10474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Has Bio-Bean contributions been significant?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CB6CA3-10E9-4AC6-B974-63F6F12E125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22" t="17049" r="29271" b="14762"/>
          <a:stretch/>
        </p:blipFill>
        <p:spPr bwMode="auto">
          <a:xfrm>
            <a:off x="9262798" y="1035299"/>
            <a:ext cx="2286266" cy="19222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64119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67D266DF7D29488C599703B2EBBD01" ma:contentTypeVersion="2" ma:contentTypeDescription="Create a new document." ma:contentTypeScope="" ma:versionID="92f47af48b138310b723343c0b03219d">
  <xsd:schema xmlns:xsd="http://www.w3.org/2001/XMLSchema" xmlns:xs="http://www.w3.org/2001/XMLSchema" xmlns:p="http://schemas.microsoft.com/office/2006/metadata/properties" xmlns:ns3="9d0d5cce-d4dc-4043-8325-c992d2f588cd" targetNamespace="http://schemas.microsoft.com/office/2006/metadata/properties" ma:root="true" ma:fieldsID="560c5b320db508cbbd5ce8af8918016d" ns3:_="">
    <xsd:import namespace="9d0d5cce-d4dc-4043-8325-c992d2f588c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d5cce-d4dc-4043-8325-c992d2f588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DA96737-390F-4BE9-9768-E22D371559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d5cce-d4dc-4043-8325-c992d2f588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3296552-FB58-4576-8B6C-7D7385F427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E76C22-F4D1-4D6C-8785-BD77911C491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</TotalTime>
  <Words>60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Jasmine Thomas</dc:creator>
  <cp:lastModifiedBy>Jasmine Thomas</cp:lastModifiedBy>
  <cp:revision>2</cp:revision>
  <dcterms:created xsi:type="dcterms:W3CDTF">2019-12-08T19:02:00Z</dcterms:created>
  <dcterms:modified xsi:type="dcterms:W3CDTF">2019-12-08T19:18:08Z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0x0101008467D266DF7D29488C599703B2EBBD01</vt:lpwstr>
  </property>
</Properties>
</file>