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060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2E21D5-3CDC-4E20-2199-40706A8DA89C}" v="397" dt="2025-10-12T14:29:31.159"/>
    <p1510:client id="{67E16CD0-CAAA-4452-7AA5-B2857A8FC786}" v="70" dt="2025-10-12T09:03:27.710"/>
    <p1510:client id="{F42DB5BF-FD24-ACF8-2782-2F4A157A5457}" v="31" dt="2025-10-12T16:55:18.9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a Paveliuc (2330355)" userId="S::2330355@student.uwtsd.ac.uk::0d2c6ed1-e886-4460-aff7-e6a0ed01362c" providerId="AD" clId="Web-{63AF4C9C-3D21-D6A1-6296-C742FC1187C2}"/>
    <pc:docChg chg="addSld modSld">
      <pc:chgData name="Daniela Paveliuc (2330355)" userId="S::2330355@student.uwtsd.ac.uk::0d2c6ed1-e886-4460-aff7-e6a0ed01362c" providerId="AD" clId="Web-{63AF4C9C-3D21-D6A1-6296-C742FC1187C2}" dt="2025-10-07T19:26:55.785" v="1580" actId="14100"/>
      <pc:docMkLst>
        <pc:docMk/>
      </pc:docMkLst>
      <pc:sldChg chg="modSp">
        <pc:chgData name="Daniela Paveliuc (2330355)" userId="S::2330355@student.uwtsd.ac.uk::0d2c6ed1-e886-4460-aff7-e6a0ed01362c" providerId="AD" clId="Web-{63AF4C9C-3D21-D6A1-6296-C742FC1187C2}" dt="2025-10-07T17:10:26.971" v="1408" actId="20577"/>
        <pc:sldMkLst>
          <pc:docMk/>
          <pc:sldMk cId="3354936895" sldId="257"/>
        </pc:sldMkLst>
        <pc:spChg chg="mod">
          <ac:chgData name="Daniela Paveliuc (2330355)" userId="S::2330355@student.uwtsd.ac.uk::0d2c6ed1-e886-4460-aff7-e6a0ed01362c" providerId="AD" clId="Web-{63AF4C9C-3D21-D6A1-6296-C742FC1187C2}" dt="2025-10-07T17:10:26.971" v="1408" actId="20577"/>
          <ac:spMkLst>
            <pc:docMk/>
            <pc:sldMk cId="3354936895" sldId="257"/>
            <ac:spMk id="2" creationId="{DEB4FC46-72B6-043C-815D-5D388466D075}"/>
          </ac:spMkLst>
        </pc:spChg>
        <pc:spChg chg="mod">
          <ac:chgData name="Daniela Paveliuc (2330355)" userId="S::2330355@student.uwtsd.ac.uk::0d2c6ed1-e886-4460-aff7-e6a0ed01362c" providerId="AD" clId="Web-{63AF4C9C-3D21-D6A1-6296-C742FC1187C2}" dt="2025-10-07T17:10:20.221" v="1407" actId="20577"/>
          <ac:spMkLst>
            <pc:docMk/>
            <pc:sldMk cId="3354936895" sldId="257"/>
            <ac:spMk id="8" creationId="{F8218044-F76A-3DF8-29A9-4AFD5B2736F0}"/>
          </ac:spMkLst>
        </pc:spChg>
      </pc:sldChg>
      <pc:sldChg chg="modSp">
        <pc:chgData name="Daniela Paveliuc (2330355)" userId="S::2330355@student.uwtsd.ac.uk::0d2c6ed1-e886-4460-aff7-e6a0ed01362c" providerId="AD" clId="Web-{63AF4C9C-3D21-D6A1-6296-C742FC1187C2}" dt="2025-10-07T14:16:34.425" v="157" actId="14100"/>
        <pc:sldMkLst>
          <pc:docMk/>
          <pc:sldMk cId="2141648167" sldId="258"/>
        </pc:sldMkLst>
        <pc:spChg chg="mod">
          <ac:chgData name="Daniela Paveliuc (2330355)" userId="S::2330355@student.uwtsd.ac.uk::0d2c6ed1-e886-4460-aff7-e6a0ed01362c" providerId="AD" clId="Web-{63AF4C9C-3D21-D6A1-6296-C742FC1187C2}" dt="2025-10-07T14:16:34.425" v="157" actId="14100"/>
          <ac:spMkLst>
            <pc:docMk/>
            <pc:sldMk cId="2141648167" sldId="258"/>
            <ac:spMk id="19" creationId="{3C2AF159-4836-92FC-0082-05DF0130D79C}"/>
          </ac:spMkLst>
        </pc:spChg>
      </pc:sldChg>
      <pc:sldChg chg="modSp">
        <pc:chgData name="Daniela Paveliuc (2330355)" userId="S::2330355@student.uwtsd.ac.uk::0d2c6ed1-e886-4460-aff7-e6a0ed01362c" providerId="AD" clId="Web-{63AF4C9C-3D21-D6A1-6296-C742FC1187C2}" dt="2025-10-07T17:36:29.371" v="1444" actId="14100"/>
        <pc:sldMkLst>
          <pc:docMk/>
          <pc:sldMk cId="386436" sldId="259"/>
        </pc:sldMkLst>
        <pc:spChg chg="mod">
          <ac:chgData name="Daniela Paveliuc (2330355)" userId="S::2330355@student.uwtsd.ac.uk::0d2c6ed1-e886-4460-aff7-e6a0ed01362c" providerId="AD" clId="Web-{63AF4C9C-3D21-D6A1-6296-C742FC1187C2}" dt="2025-10-07T17:36:29.371" v="1444" actId="14100"/>
          <ac:spMkLst>
            <pc:docMk/>
            <pc:sldMk cId="386436" sldId="259"/>
            <ac:spMk id="4" creationId="{5C7480B2-197B-0480-AB12-E787992C5A60}"/>
          </ac:spMkLst>
        </pc:spChg>
      </pc:sldChg>
      <pc:sldChg chg="modSp">
        <pc:chgData name="Daniela Paveliuc (2330355)" userId="S::2330355@student.uwtsd.ac.uk::0d2c6ed1-e886-4460-aff7-e6a0ed01362c" providerId="AD" clId="Web-{63AF4C9C-3D21-D6A1-6296-C742FC1187C2}" dt="2025-10-07T19:26:55.785" v="1580" actId="14100"/>
        <pc:sldMkLst>
          <pc:docMk/>
          <pc:sldMk cId="3163207053" sldId="261"/>
        </pc:sldMkLst>
        <pc:spChg chg="mod">
          <ac:chgData name="Daniela Paveliuc (2330355)" userId="S::2330355@student.uwtsd.ac.uk::0d2c6ed1-e886-4460-aff7-e6a0ed01362c" providerId="AD" clId="Web-{63AF4C9C-3D21-D6A1-6296-C742FC1187C2}" dt="2025-10-07T19:26:55.785" v="1580" actId="14100"/>
          <ac:spMkLst>
            <pc:docMk/>
            <pc:sldMk cId="3163207053" sldId="261"/>
            <ac:spMk id="2" creationId="{58BF0046-EE90-DE2F-27C0-32C98D2CB9BE}"/>
          </ac:spMkLst>
        </pc:spChg>
        <pc:spChg chg="mod">
          <ac:chgData name="Daniela Paveliuc (2330355)" userId="S::2330355@student.uwtsd.ac.uk::0d2c6ed1-e886-4460-aff7-e6a0ed01362c" providerId="AD" clId="Web-{63AF4C9C-3D21-D6A1-6296-C742FC1187C2}" dt="2025-10-07T19:26:51.988" v="1579" actId="20577"/>
          <ac:spMkLst>
            <pc:docMk/>
            <pc:sldMk cId="3163207053" sldId="261"/>
            <ac:spMk id="3" creationId="{2E6D69E9-EF4C-86E4-F14A-3304856078EB}"/>
          </ac:spMkLst>
        </pc:spChg>
      </pc:sldChg>
      <pc:sldChg chg="modSp">
        <pc:chgData name="Daniela Paveliuc (2330355)" userId="S::2330355@student.uwtsd.ac.uk::0d2c6ed1-e886-4460-aff7-e6a0ed01362c" providerId="AD" clId="Web-{63AF4C9C-3D21-D6A1-6296-C742FC1187C2}" dt="2025-10-07T17:37:30.279" v="1448" actId="20577"/>
        <pc:sldMkLst>
          <pc:docMk/>
          <pc:sldMk cId="272129396" sldId="263"/>
        </pc:sldMkLst>
        <pc:spChg chg="mod">
          <ac:chgData name="Daniela Paveliuc (2330355)" userId="S::2330355@student.uwtsd.ac.uk::0d2c6ed1-e886-4460-aff7-e6a0ed01362c" providerId="AD" clId="Web-{63AF4C9C-3D21-D6A1-6296-C742FC1187C2}" dt="2025-10-07T17:37:30.279" v="1448" actId="20577"/>
          <ac:spMkLst>
            <pc:docMk/>
            <pc:sldMk cId="272129396" sldId="263"/>
            <ac:spMk id="4" creationId="{96C0310F-70CA-E1EB-5189-E547FA101281}"/>
          </ac:spMkLst>
        </pc:spChg>
      </pc:sldChg>
      <pc:sldChg chg="addSp delSp modSp">
        <pc:chgData name="Daniela Paveliuc (2330355)" userId="S::2330355@student.uwtsd.ac.uk::0d2c6ed1-e886-4460-aff7-e6a0ed01362c" providerId="AD" clId="Web-{63AF4C9C-3D21-D6A1-6296-C742FC1187C2}" dt="2025-10-07T16:45:00.796" v="1261" actId="20577"/>
        <pc:sldMkLst>
          <pc:docMk/>
          <pc:sldMk cId="2919293840" sldId="264"/>
        </pc:sldMkLst>
        <pc:spChg chg="mod">
          <ac:chgData name="Daniela Paveliuc (2330355)" userId="S::2330355@student.uwtsd.ac.uk::0d2c6ed1-e886-4460-aff7-e6a0ed01362c" providerId="AD" clId="Web-{63AF4C9C-3D21-D6A1-6296-C742FC1187C2}" dt="2025-10-07T15:05:26.058" v="259" actId="14100"/>
          <ac:spMkLst>
            <pc:docMk/>
            <pc:sldMk cId="2919293840" sldId="264"/>
            <ac:spMk id="2" creationId="{F721B0CA-BFB0-6F09-EFE2-C9B1D4CB15F8}"/>
          </ac:spMkLst>
        </pc:spChg>
        <pc:spChg chg="add">
          <ac:chgData name="Daniela Paveliuc (2330355)" userId="S::2330355@student.uwtsd.ac.uk::0d2c6ed1-e886-4460-aff7-e6a0ed01362c" providerId="AD" clId="Web-{63AF4C9C-3D21-D6A1-6296-C742FC1187C2}" dt="2025-10-07T15:28:45.629" v="545"/>
          <ac:spMkLst>
            <pc:docMk/>
            <pc:sldMk cId="2919293840" sldId="264"/>
            <ac:spMk id="6" creationId="{2B2A6485-790B-2856-F1A0-1141C7CB282E}"/>
          </ac:spMkLst>
        </pc:spChg>
        <pc:spChg chg="add mod">
          <ac:chgData name="Daniela Paveliuc (2330355)" userId="S::2330355@student.uwtsd.ac.uk::0d2c6ed1-e886-4460-aff7-e6a0ed01362c" providerId="AD" clId="Web-{63AF4C9C-3D21-D6A1-6296-C742FC1187C2}" dt="2025-10-07T16:45:00.796" v="1261" actId="20577"/>
          <ac:spMkLst>
            <pc:docMk/>
            <pc:sldMk cId="2919293840" sldId="264"/>
            <ac:spMk id="8" creationId="{76CC65C6-2C5F-BCBC-1908-B45C639CB883}"/>
          </ac:spMkLst>
        </pc:spChg>
        <pc:graphicFrameChg chg="add mod ord modGraphic">
          <ac:chgData name="Daniela Paveliuc (2330355)" userId="S::2330355@student.uwtsd.ac.uk::0d2c6ed1-e886-4460-aff7-e6a0ed01362c" providerId="AD" clId="Web-{63AF4C9C-3D21-D6A1-6296-C742FC1187C2}" dt="2025-10-07T16:41:45.514" v="1255"/>
          <ac:graphicFrameMkLst>
            <pc:docMk/>
            <pc:sldMk cId="2919293840" sldId="264"/>
            <ac:graphicFrameMk id="5" creationId="{10F3CF17-D10F-9E01-7281-B2F4446975C8}"/>
          </ac:graphicFrameMkLst>
        </pc:graphicFrameChg>
      </pc:sldChg>
      <pc:sldChg chg="addSp delSp modSp new">
        <pc:chgData name="Daniela Paveliuc (2330355)" userId="S::2330355@student.uwtsd.ac.uk::0d2c6ed1-e886-4460-aff7-e6a0ed01362c" providerId="AD" clId="Web-{63AF4C9C-3D21-D6A1-6296-C742FC1187C2}" dt="2025-10-07T16:59:45.623" v="1334" actId="20577"/>
        <pc:sldMkLst>
          <pc:docMk/>
          <pc:sldMk cId="2004378377" sldId="265"/>
        </pc:sldMkLst>
        <pc:spChg chg="mod">
          <ac:chgData name="Daniela Paveliuc (2330355)" userId="S::2330355@student.uwtsd.ac.uk::0d2c6ed1-e886-4460-aff7-e6a0ed01362c" providerId="AD" clId="Web-{63AF4C9C-3D21-D6A1-6296-C742FC1187C2}" dt="2025-10-07T16:59:45.623" v="1334" actId="20577"/>
          <ac:spMkLst>
            <pc:docMk/>
            <pc:sldMk cId="2004378377" sldId="265"/>
            <ac:spMk id="2" creationId="{FCD6B609-9087-260B-CDF1-6F24F48D45E8}"/>
          </ac:spMkLst>
        </pc:spChg>
        <pc:spChg chg="add">
          <ac:chgData name="Daniela Paveliuc (2330355)" userId="S::2330355@student.uwtsd.ac.uk::0d2c6ed1-e886-4460-aff7-e6a0ed01362c" providerId="AD" clId="Web-{63AF4C9C-3D21-D6A1-6296-C742FC1187C2}" dt="2025-10-07T16:02:12.530" v="968"/>
          <ac:spMkLst>
            <pc:docMk/>
            <pc:sldMk cId="2004378377" sldId="265"/>
            <ac:spMk id="6" creationId="{C70D3DE1-20CF-F1A0-6474-D123594CFF3F}"/>
          </ac:spMkLst>
        </pc:spChg>
        <pc:spChg chg="add mod">
          <ac:chgData name="Daniela Paveliuc (2330355)" userId="S::2330355@student.uwtsd.ac.uk::0d2c6ed1-e886-4460-aff7-e6a0ed01362c" providerId="AD" clId="Web-{63AF4C9C-3D21-D6A1-6296-C742FC1187C2}" dt="2025-10-07T16:46:52.944" v="1301" actId="14100"/>
          <ac:spMkLst>
            <pc:docMk/>
            <pc:sldMk cId="2004378377" sldId="265"/>
            <ac:spMk id="7" creationId="{EFD07E7D-B173-3127-F8C7-958836F48354}"/>
          </ac:spMkLst>
        </pc:spChg>
        <pc:graphicFrameChg chg="add mod ord modGraphic">
          <ac:chgData name="Daniela Paveliuc (2330355)" userId="S::2330355@student.uwtsd.ac.uk::0d2c6ed1-e886-4460-aff7-e6a0ed01362c" providerId="AD" clId="Web-{63AF4C9C-3D21-D6A1-6296-C742FC1187C2}" dt="2025-10-07T16:03:50.532" v="979" actId="1076"/>
          <ac:graphicFrameMkLst>
            <pc:docMk/>
            <pc:sldMk cId="2004378377" sldId="265"/>
            <ac:graphicFrameMk id="4" creationId="{4234D4DB-0D78-BC90-9C16-F6720666B704}"/>
          </ac:graphicFrameMkLst>
        </pc:graphicFrameChg>
      </pc:sldChg>
      <pc:sldChg chg="addSp delSp modSp new">
        <pc:chgData name="Daniela Paveliuc (2330355)" userId="S::2330355@student.uwtsd.ac.uk::0d2c6ed1-e886-4460-aff7-e6a0ed01362c" providerId="AD" clId="Web-{63AF4C9C-3D21-D6A1-6296-C742FC1187C2}" dt="2025-10-07T16:51:04.658" v="1330" actId="14100"/>
        <pc:sldMkLst>
          <pc:docMk/>
          <pc:sldMk cId="1802844507" sldId="266"/>
        </pc:sldMkLst>
        <pc:spChg chg="mod">
          <ac:chgData name="Daniela Paveliuc (2330355)" userId="S::2330355@student.uwtsd.ac.uk::0d2c6ed1-e886-4460-aff7-e6a0ed01362c" providerId="AD" clId="Web-{63AF4C9C-3D21-D6A1-6296-C742FC1187C2}" dt="2025-10-07T16:12:48.013" v="1030" actId="20577"/>
          <ac:spMkLst>
            <pc:docMk/>
            <pc:sldMk cId="1802844507" sldId="266"/>
            <ac:spMk id="2" creationId="{E02D065E-04FE-AEFC-8D13-A602DE303234}"/>
          </ac:spMkLst>
        </pc:spChg>
        <pc:spChg chg="add mod">
          <ac:chgData name="Daniela Paveliuc (2330355)" userId="S::2330355@student.uwtsd.ac.uk::0d2c6ed1-e886-4460-aff7-e6a0ed01362c" providerId="AD" clId="Web-{63AF4C9C-3D21-D6A1-6296-C742FC1187C2}" dt="2025-10-07T16:51:04.658" v="1330" actId="14100"/>
          <ac:spMkLst>
            <pc:docMk/>
            <pc:sldMk cId="1802844507" sldId="266"/>
            <ac:spMk id="7" creationId="{39C90660-A20A-98E6-A508-DAB6CE6A3CE8}"/>
          </ac:spMkLst>
        </pc:spChg>
        <pc:graphicFrameChg chg="add mod ord modGraphic">
          <ac:chgData name="Daniela Paveliuc (2330355)" userId="S::2330355@student.uwtsd.ac.uk::0d2c6ed1-e886-4460-aff7-e6a0ed01362c" providerId="AD" clId="Web-{63AF4C9C-3D21-D6A1-6296-C742FC1187C2}" dt="2025-10-07T16:24:50.657" v="1151"/>
          <ac:graphicFrameMkLst>
            <pc:docMk/>
            <pc:sldMk cId="1802844507" sldId="266"/>
            <ac:graphicFrameMk id="4" creationId="{A2E446EE-F8F3-F1F0-09A7-061F3134FFB9}"/>
          </ac:graphicFrameMkLst>
        </pc:graphicFrameChg>
      </pc:sldChg>
    </pc:docChg>
  </pc:docChgLst>
  <pc:docChgLst>
    <pc:chgData name="Daniela Paveliuc (2330355)" userId="S::2330355@student.uwtsd.ac.uk::0d2c6ed1-e886-4460-aff7-e6a0ed01362c" providerId="AD" clId="Web-{752ACE87-7A4D-2CDD-05B2-A8AF24D7650F}"/>
    <pc:docChg chg="addSld modSld addMainMaster delMainMaster">
      <pc:chgData name="Daniela Paveliuc (2330355)" userId="S::2330355@student.uwtsd.ac.uk::0d2c6ed1-e886-4460-aff7-e6a0ed01362c" providerId="AD" clId="Web-{752ACE87-7A4D-2CDD-05B2-A8AF24D7650F}" dt="2025-10-05T22:44:11.310" v="19"/>
      <pc:docMkLst>
        <pc:docMk/>
      </pc:docMkLst>
      <pc:sldChg chg="addSp modSp mod setBg modClrScheme chgLayout">
        <pc:chgData name="Daniela Paveliuc (2330355)" userId="S::2330355@student.uwtsd.ac.uk::0d2c6ed1-e886-4460-aff7-e6a0ed01362c" providerId="AD" clId="Web-{752ACE87-7A4D-2CDD-05B2-A8AF24D7650F}" dt="2025-10-05T22:22:54.149" v="0"/>
        <pc:sldMkLst>
          <pc:docMk/>
          <pc:sldMk cId="109857222" sldId="256"/>
        </pc:sldMkLst>
        <pc:spChg chg="mod">
          <ac:chgData name="Daniela Paveliuc (2330355)" userId="S::2330355@student.uwtsd.ac.uk::0d2c6ed1-e886-4460-aff7-e6a0ed01362c" providerId="AD" clId="Web-{752ACE87-7A4D-2CDD-05B2-A8AF24D7650F}" dt="2025-10-05T22:22:54.149" v="0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 new mod setBg">
        <pc:chgData name="Daniela Paveliuc (2330355)" userId="S::2330355@student.uwtsd.ac.uk::0d2c6ed1-e886-4460-aff7-e6a0ed01362c" providerId="AD" clId="Web-{752ACE87-7A4D-2CDD-05B2-A8AF24D7650F}" dt="2025-10-05T22:44:11.310" v="19"/>
        <pc:sldMkLst>
          <pc:docMk/>
          <pc:sldMk cId="3354936895" sldId="257"/>
        </pc:sldMkLst>
        <pc:spChg chg="mod">
          <ac:chgData name="Daniela Paveliuc (2330355)" userId="S::2330355@student.uwtsd.ac.uk::0d2c6ed1-e886-4460-aff7-e6a0ed01362c" providerId="AD" clId="Web-{752ACE87-7A4D-2CDD-05B2-A8AF24D7650F}" dt="2025-10-05T22:44:11.310" v="18"/>
          <ac:spMkLst>
            <pc:docMk/>
            <pc:sldMk cId="3354936895" sldId="257"/>
            <ac:spMk id="2" creationId="{DEB4FC46-72B6-043C-815D-5D388466D075}"/>
          </ac:spMkLst>
        </pc:spChg>
        <pc:spChg chg="add mod">
          <ac:chgData name="Daniela Paveliuc (2330355)" userId="S::2330355@student.uwtsd.ac.uk::0d2c6ed1-e886-4460-aff7-e6a0ed01362c" providerId="AD" clId="Web-{752ACE87-7A4D-2CDD-05B2-A8AF24D7650F}" dt="2025-10-05T22:44:11.310" v="18"/>
          <ac:spMkLst>
            <pc:docMk/>
            <pc:sldMk cId="3354936895" sldId="257"/>
            <ac:spMk id="8" creationId="{F8218044-F76A-3DF8-29A9-4AFD5B2736F0}"/>
          </ac:spMkLst>
        </pc:spChg>
      </pc:sldChg>
      <pc:sldMasterChg chg="add addSldLayout">
        <pc:chgData name="Daniela Paveliuc (2330355)" userId="S::2330355@student.uwtsd.ac.uk::0d2c6ed1-e886-4460-aff7-e6a0ed01362c" providerId="AD" clId="Web-{752ACE87-7A4D-2CDD-05B2-A8AF24D7650F}" dt="2025-10-05T22:22:54.149" v="0"/>
        <pc:sldMasterMkLst>
          <pc:docMk/>
          <pc:sldMasterMk cId="570227505" sldId="2147483760"/>
        </pc:sldMasterMkLst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2990603858" sldId="2147483749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525167050" sldId="2147483750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1546066537" sldId="2147483751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905453996" sldId="2147483752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158754960" sldId="2147483753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1874562864" sldId="2147483754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1208375430" sldId="2147483755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3649653068" sldId="2147483756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679090305" sldId="2147483757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2980338030" sldId="2147483758"/>
          </pc:sldLayoutMkLst>
        </pc:sldLayoutChg>
        <pc:sldLayoutChg chg="add">
          <pc:chgData name="Daniela Paveliuc (2330355)" userId="S::2330355@student.uwtsd.ac.uk::0d2c6ed1-e886-4460-aff7-e6a0ed01362c" providerId="AD" clId="Web-{752ACE87-7A4D-2CDD-05B2-A8AF24D7650F}" dt="2025-10-05T22:22:54.149" v="0"/>
          <pc:sldLayoutMkLst>
            <pc:docMk/>
            <pc:sldMasterMk cId="570227505" sldId="2147483760"/>
            <pc:sldLayoutMk cId="3566240212" sldId="2147483759"/>
          </pc:sldLayoutMkLst>
        </pc:sldLayoutChg>
      </pc:sldMasterChg>
    </pc:docChg>
  </pc:docChgLst>
  <pc:docChgLst>
    <pc:chgData name="Daniela Paveliuc (2330355)" userId="S::2330355@student.uwtsd.ac.uk::0d2c6ed1-e886-4460-aff7-e6a0ed01362c" providerId="AD" clId="Web-{490EB280-A857-9496-C051-8379E180F6A0}"/>
    <pc:docChg chg="addSld delSld modSld">
      <pc:chgData name="Daniela Paveliuc (2330355)" userId="S::2330355@student.uwtsd.ac.uk::0d2c6ed1-e886-4460-aff7-e6a0ed01362c" providerId="AD" clId="Web-{490EB280-A857-9496-C051-8379E180F6A0}" dt="2025-10-06T14:45:33.541" v="472" actId="20577"/>
      <pc:docMkLst>
        <pc:docMk/>
      </pc:docMkLst>
      <pc:sldChg chg="addSp delSp modSp mod modClrScheme delDesignElem chgLayout">
        <pc:chgData name="Daniela Paveliuc (2330355)" userId="S::2330355@student.uwtsd.ac.uk::0d2c6ed1-e886-4460-aff7-e6a0ed01362c" providerId="AD" clId="Web-{490EB280-A857-9496-C051-8379E180F6A0}" dt="2025-10-06T12:53:26.545" v="349" actId="14100"/>
        <pc:sldMkLst>
          <pc:docMk/>
          <pc:sldMk cId="109857222" sldId="256"/>
        </pc:sldMkLst>
        <pc:spChg chg="mod ord">
          <ac:chgData name="Daniela Paveliuc (2330355)" userId="S::2330355@student.uwtsd.ac.uk::0d2c6ed1-e886-4460-aff7-e6a0ed01362c" providerId="AD" clId="Web-{490EB280-A857-9496-C051-8379E180F6A0}" dt="2025-10-06T12:35:55.274" v="190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aniela Paveliuc (2330355)" userId="S::2330355@student.uwtsd.ac.uk::0d2c6ed1-e886-4460-aff7-e6a0ed01362c" providerId="AD" clId="Web-{490EB280-A857-9496-C051-8379E180F6A0}" dt="2025-10-06T12:50:55.447" v="340" actId="20577"/>
          <ac:spMkLst>
            <pc:docMk/>
            <pc:sldMk cId="109857222" sldId="256"/>
            <ac:spMk id="4" creationId="{E99766C9-CFC4-D351-BC9A-C82CE5431BC4}"/>
          </ac:spMkLst>
        </pc:spChg>
        <pc:spChg chg="add del mod">
          <ac:chgData name="Daniela Paveliuc (2330355)" userId="S::2330355@student.uwtsd.ac.uk::0d2c6ed1-e886-4460-aff7-e6a0ed01362c" providerId="AD" clId="Web-{490EB280-A857-9496-C051-8379E180F6A0}" dt="2025-10-06T12:32:47.706" v="166"/>
          <ac:spMkLst>
            <pc:docMk/>
            <pc:sldMk cId="109857222" sldId="256"/>
            <ac:spMk id="7" creationId="{06FF7F07-E490-1BAE-7873-0FE5EA125AE4}"/>
          </ac:spMkLst>
        </pc:spChg>
        <pc:spChg chg="add del mod">
          <ac:chgData name="Daniela Paveliuc (2330355)" userId="S::2330355@student.uwtsd.ac.uk::0d2c6ed1-e886-4460-aff7-e6a0ed01362c" providerId="AD" clId="Web-{490EB280-A857-9496-C051-8379E180F6A0}" dt="2025-10-06T12:33:04.363" v="170"/>
          <ac:spMkLst>
            <pc:docMk/>
            <pc:sldMk cId="109857222" sldId="256"/>
            <ac:spMk id="8" creationId="{9D8F9066-2779-3A0C-CAAD-11CD12769B6B}"/>
          </ac:spMkLst>
        </pc:spChg>
        <pc:spChg chg="add">
          <ac:chgData name="Daniela Paveliuc (2330355)" userId="S::2330355@student.uwtsd.ac.uk::0d2c6ed1-e886-4460-aff7-e6a0ed01362c" providerId="AD" clId="Web-{490EB280-A857-9496-C051-8379E180F6A0}" dt="2025-10-06T12:34:10.193" v="179"/>
          <ac:spMkLst>
            <pc:docMk/>
            <pc:sldMk cId="109857222" sldId="256"/>
            <ac:spMk id="111" creationId="{416A0E3C-60E6-4F39-BC55-5F7C224E1F7C}"/>
          </ac:spMkLst>
        </pc:spChg>
        <pc:spChg chg="add">
          <ac:chgData name="Daniela Paveliuc (2330355)" userId="S::2330355@student.uwtsd.ac.uk::0d2c6ed1-e886-4460-aff7-e6a0ed01362c" providerId="AD" clId="Web-{490EB280-A857-9496-C051-8379E180F6A0}" dt="2025-10-06T12:34:10.193" v="179"/>
          <ac:spMkLst>
            <pc:docMk/>
            <pc:sldMk cId="109857222" sldId="256"/>
            <ac:spMk id="118" creationId="{73734CDA-1CE8-4F1C-B0B3-AAB252B0135C}"/>
          </ac:spMkLst>
        </pc:spChg>
        <pc:spChg chg="add">
          <ac:chgData name="Daniela Paveliuc (2330355)" userId="S::2330355@student.uwtsd.ac.uk::0d2c6ed1-e886-4460-aff7-e6a0ed01362c" providerId="AD" clId="Web-{490EB280-A857-9496-C051-8379E180F6A0}" dt="2025-10-06T12:34:10.193" v="179"/>
          <ac:spMkLst>
            <pc:docMk/>
            <pc:sldMk cId="109857222" sldId="256"/>
            <ac:spMk id="122" creationId="{3BD57AB6-3172-4520-B22E-FCD0184F3BA3}"/>
          </ac:spMkLst>
        </pc:spChg>
        <pc:picChg chg="add mod ord">
          <ac:chgData name="Daniela Paveliuc (2330355)" userId="S::2330355@student.uwtsd.ac.uk::0d2c6ed1-e886-4460-aff7-e6a0ed01362c" providerId="AD" clId="Web-{490EB280-A857-9496-C051-8379E180F6A0}" dt="2025-10-06T12:53:26.545" v="349" actId="14100"/>
          <ac:picMkLst>
            <pc:docMk/>
            <pc:sldMk cId="109857222" sldId="256"/>
            <ac:picMk id="12" creationId="{88991EA4-229A-2B7C-173E-086CCDE07C6D}"/>
          </ac:picMkLst>
        </pc:picChg>
        <pc:cxnChg chg="add">
          <ac:chgData name="Daniela Paveliuc (2330355)" userId="S::2330355@student.uwtsd.ac.uk::0d2c6ed1-e886-4460-aff7-e6a0ed01362c" providerId="AD" clId="Web-{490EB280-A857-9496-C051-8379E180F6A0}" dt="2025-10-06T12:34:10.193" v="179"/>
          <ac:cxnSpMkLst>
            <pc:docMk/>
            <pc:sldMk cId="109857222" sldId="256"/>
            <ac:cxnSpMk id="120" creationId="{D7143990-FA50-4B23-AE6D-E17D22F52676}"/>
          </ac:cxnSpMkLst>
        </pc:cxnChg>
      </pc:sldChg>
      <pc:sldChg chg="addSp delSp modSp">
        <pc:chgData name="Daniela Paveliuc (2330355)" userId="S::2330355@student.uwtsd.ac.uk::0d2c6ed1-e886-4460-aff7-e6a0ed01362c" providerId="AD" clId="Web-{490EB280-A857-9496-C051-8379E180F6A0}" dt="2025-10-06T14:20:48.635" v="443" actId="20577"/>
        <pc:sldMkLst>
          <pc:docMk/>
          <pc:sldMk cId="3354936895" sldId="257"/>
        </pc:sldMkLst>
        <pc:spChg chg="mod ord">
          <ac:chgData name="Daniela Paveliuc (2330355)" userId="S::2330355@student.uwtsd.ac.uk::0d2c6ed1-e886-4460-aff7-e6a0ed01362c" providerId="AD" clId="Web-{490EB280-A857-9496-C051-8379E180F6A0}" dt="2025-10-06T14:19:38.182" v="437" actId="14100"/>
          <ac:spMkLst>
            <pc:docMk/>
            <pc:sldMk cId="3354936895" sldId="257"/>
            <ac:spMk id="2" creationId="{DEB4FC46-72B6-043C-815D-5D388466D075}"/>
          </ac:spMkLst>
        </pc:spChg>
        <pc:spChg chg="mod">
          <ac:chgData name="Daniela Paveliuc (2330355)" userId="S::2330355@student.uwtsd.ac.uk::0d2c6ed1-e886-4460-aff7-e6a0ed01362c" providerId="AD" clId="Web-{490EB280-A857-9496-C051-8379E180F6A0}" dt="2025-10-06T14:20:48.635" v="443" actId="20577"/>
          <ac:spMkLst>
            <pc:docMk/>
            <pc:sldMk cId="3354936895" sldId="257"/>
            <ac:spMk id="8" creationId="{F8218044-F76A-3DF8-29A9-4AFD5B2736F0}"/>
          </ac:spMkLst>
        </pc:spChg>
      </pc:sldChg>
      <pc:sldChg chg="addSp delSp modSp new mod setBg">
        <pc:chgData name="Daniela Paveliuc (2330355)" userId="S::2330355@student.uwtsd.ac.uk::0d2c6ed1-e886-4460-aff7-e6a0ed01362c" providerId="AD" clId="Web-{490EB280-A857-9496-C051-8379E180F6A0}" dt="2025-10-06T14:24:54.293" v="452" actId="20577"/>
        <pc:sldMkLst>
          <pc:docMk/>
          <pc:sldMk cId="2141648167" sldId="258"/>
        </pc:sldMkLst>
        <pc:spChg chg="mod">
          <ac:chgData name="Daniela Paveliuc (2330355)" userId="S::2330355@student.uwtsd.ac.uk::0d2c6ed1-e886-4460-aff7-e6a0ed01362c" providerId="AD" clId="Web-{490EB280-A857-9496-C051-8379E180F6A0}" dt="2025-10-06T13:05:40.445" v="402" actId="20577"/>
          <ac:spMkLst>
            <pc:docMk/>
            <pc:sldMk cId="2141648167" sldId="258"/>
            <ac:spMk id="2" creationId="{C2C36AEA-5EE9-291E-D4AE-ED0C7238A945}"/>
          </ac:spMkLst>
        </pc:spChg>
        <pc:spChg chg="add mod">
          <ac:chgData name="Daniela Paveliuc (2330355)" userId="S::2330355@student.uwtsd.ac.uk::0d2c6ed1-e886-4460-aff7-e6a0ed01362c" providerId="AD" clId="Web-{490EB280-A857-9496-C051-8379E180F6A0}" dt="2025-10-06T14:24:54.293" v="452" actId="20577"/>
          <ac:spMkLst>
            <pc:docMk/>
            <pc:sldMk cId="2141648167" sldId="258"/>
            <ac:spMk id="19" creationId="{3C2AF159-4836-92FC-0082-05DF0130D79C}"/>
          </ac:spMkLst>
        </pc:spChg>
        <pc:picChg chg="add mod ord">
          <ac:chgData name="Daniela Paveliuc (2330355)" userId="S::2330355@student.uwtsd.ac.uk::0d2c6ed1-e886-4460-aff7-e6a0ed01362c" providerId="AD" clId="Web-{490EB280-A857-9496-C051-8379E180F6A0}" dt="2025-10-06T13:02:25.015" v="388"/>
          <ac:picMkLst>
            <pc:docMk/>
            <pc:sldMk cId="2141648167" sldId="258"/>
            <ac:picMk id="4" creationId="{0ABBDD5B-F619-45C2-8F13-C88FD537E5DC}"/>
          </ac:picMkLst>
        </pc:picChg>
      </pc:sldChg>
      <pc:sldChg chg="new">
        <pc:chgData name="Daniela Paveliuc (2330355)" userId="S::2330355@student.uwtsd.ac.uk::0d2c6ed1-e886-4460-aff7-e6a0ed01362c" providerId="AD" clId="Web-{490EB280-A857-9496-C051-8379E180F6A0}" dt="2025-10-06T14:10:09.388" v="403"/>
        <pc:sldMkLst>
          <pc:docMk/>
          <pc:sldMk cId="386436" sldId="259"/>
        </pc:sldMkLst>
      </pc:sldChg>
      <pc:sldChg chg="modSp new">
        <pc:chgData name="Daniela Paveliuc (2330355)" userId="S::2330355@student.uwtsd.ac.uk::0d2c6ed1-e886-4460-aff7-e6a0ed01362c" providerId="AD" clId="Web-{490EB280-A857-9496-C051-8379E180F6A0}" dt="2025-10-06T14:45:33.541" v="472" actId="20577"/>
        <pc:sldMkLst>
          <pc:docMk/>
          <pc:sldMk cId="3163207053" sldId="261"/>
        </pc:sldMkLst>
        <pc:spChg chg="mod">
          <ac:chgData name="Daniela Paveliuc (2330355)" userId="S::2330355@student.uwtsd.ac.uk::0d2c6ed1-e886-4460-aff7-e6a0ed01362c" providerId="AD" clId="Web-{490EB280-A857-9496-C051-8379E180F6A0}" dt="2025-10-06T14:43:54.914" v="457" actId="20577"/>
          <ac:spMkLst>
            <pc:docMk/>
            <pc:sldMk cId="3163207053" sldId="261"/>
            <ac:spMk id="2" creationId="{58BF0046-EE90-DE2F-27C0-32C98D2CB9BE}"/>
          </ac:spMkLst>
        </pc:spChg>
        <pc:spChg chg="mod">
          <ac:chgData name="Daniela Paveliuc (2330355)" userId="S::2330355@student.uwtsd.ac.uk::0d2c6ed1-e886-4460-aff7-e6a0ed01362c" providerId="AD" clId="Web-{490EB280-A857-9496-C051-8379E180F6A0}" dt="2025-10-06T14:45:33.541" v="472" actId="20577"/>
          <ac:spMkLst>
            <pc:docMk/>
            <pc:sldMk cId="3163207053" sldId="261"/>
            <ac:spMk id="3" creationId="{2E6D69E9-EF4C-86E4-F14A-3304856078EB}"/>
          </ac:spMkLst>
        </pc:spChg>
      </pc:sldChg>
    </pc:docChg>
  </pc:docChgLst>
  <pc:docChgLst>
    <pc:chgData name="Daniela Paveliuc (2330355)" userId="S::2330355@student.uwtsd.ac.uk::0d2c6ed1-e886-4460-aff7-e6a0ed01362c" providerId="AD" clId="Web-{2B2E21D5-3CDC-4E20-2199-40706A8DA89C}"/>
    <pc:docChg chg="mod modSld addMainMaster delMainMaster modMainMaster">
      <pc:chgData name="Daniela Paveliuc (2330355)" userId="S::2330355@student.uwtsd.ac.uk::0d2c6ed1-e886-4460-aff7-e6a0ed01362c" providerId="AD" clId="Web-{2B2E21D5-3CDC-4E20-2199-40706A8DA89C}" dt="2025-10-12T14:29:25.409" v="321" actId="20577"/>
      <pc:docMkLst>
        <pc:docMk/>
      </pc:docMkLst>
      <pc:sldChg chg="addSp delSp modSp mod modClrScheme delDesignElem chgLayout">
        <pc:chgData name="Daniela Paveliuc (2330355)" userId="S::2330355@student.uwtsd.ac.uk::0d2c6ed1-e886-4460-aff7-e6a0ed01362c" providerId="AD" clId="Web-{2B2E21D5-3CDC-4E20-2199-40706A8DA89C}" dt="2025-10-12T14:18:57.004" v="268"/>
        <pc:sldMkLst>
          <pc:docMk/>
          <pc:sldMk cId="109857222" sldId="256"/>
        </pc:sldMkLst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109857222" sldId="256"/>
            <ac:spMk id="2" creationId="{00000000-0000-0000-0000-000000000000}"/>
          </ac:spMkLst>
        </pc:spChg>
        <pc:spChg chg="add del mod">
          <ac:chgData name="Daniela Paveliuc (2330355)" userId="S::2330355@student.uwtsd.ac.uk::0d2c6ed1-e886-4460-aff7-e6a0ed01362c" providerId="AD" clId="Web-{2B2E21D5-3CDC-4E20-2199-40706A8DA89C}" dt="2025-10-12T13:02:01.524" v="5"/>
          <ac:spMkLst>
            <pc:docMk/>
            <pc:sldMk cId="109857222" sldId="256"/>
            <ac:spMk id="3" creationId="{17B73177-2D25-F4BD-1D6D-AEC0784309C6}"/>
          </ac:spMkLst>
        </pc:spChg>
        <pc:spChg chg="mod">
          <ac:chgData name="Daniela Paveliuc (2330355)" userId="S::2330355@student.uwtsd.ac.uk::0d2c6ed1-e886-4460-aff7-e6a0ed01362c" providerId="AD" clId="Web-{2B2E21D5-3CDC-4E20-2199-40706A8DA89C}" dt="2025-10-12T13:09:19.798" v="43" actId="1076"/>
          <ac:spMkLst>
            <pc:docMk/>
            <pc:sldMk cId="109857222" sldId="256"/>
            <ac:spMk id="4" creationId="{E99766C9-CFC4-D351-BC9A-C82CE5431BC4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109857222" sldId="256"/>
            <ac:spMk id="6" creationId="{66A1508F-E061-E624-C4A5-AA7EDEB24CF1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109857222" sldId="256"/>
            <ac:spMk id="111" creationId="{416A0E3C-60E6-4F39-BC55-5F7C224E1F7C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109857222" sldId="256"/>
            <ac:spMk id="118" creationId="{73734CDA-1CE8-4F1C-B0B3-AAB252B0135C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109857222" sldId="256"/>
            <ac:spMk id="122" creationId="{3BD57AB6-3172-4520-B22E-FCD0184F3BA3}"/>
          </ac:spMkLst>
        </pc:spChg>
        <pc:picChg chg="add mod">
          <ac:chgData name="Daniela Paveliuc (2330355)" userId="S::2330355@student.uwtsd.ac.uk::0d2c6ed1-e886-4460-aff7-e6a0ed01362c" providerId="AD" clId="Web-{2B2E21D5-3CDC-4E20-2199-40706A8DA89C}" dt="2025-10-12T13:05:03.872" v="17" actId="14100"/>
          <ac:picMkLst>
            <pc:docMk/>
            <pc:sldMk cId="109857222" sldId="256"/>
            <ac:picMk id="5" creationId="{0DDFE3EC-BE16-DB2D-B503-8A7621D29477}"/>
          </ac:picMkLst>
        </pc:picChg>
        <pc:picChg chg="mod">
          <ac:chgData name="Daniela Paveliuc (2330355)" userId="S::2330355@student.uwtsd.ac.uk::0d2c6ed1-e886-4460-aff7-e6a0ed01362c" providerId="AD" clId="Web-{2B2E21D5-3CDC-4E20-2199-40706A8DA89C}" dt="2025-10-12T13:06:05.361" v="23" actId="14100"/>
          <ac:picMkLst>
            <pc:docMk/>
            <pc:sldMk cId="109857222" sldId="256"/>
            <ac:picMk id="12" creationId="{88991EA4-229A-2B7C-173E-086CCDE07C6D}"/>
          </ac:picMkLst>
        </pc:picChg>
        <pc:cxnChg chg="add del">
          <ac:chgData name="Daniela Paveliuc (2330355)" userId="S::2330355@student.uwtsd.ac.uk::0d2c6ed1-e886-4460-aff7-e6a0ed01362c" providerId="AD" clId="Web-{2B2E21D5-3CDC-4E20-2199-40706A8DA89C}" dt="2025-10-12T14:18:57.004" v="268"/>
          <ac:cxnSpMkLst>
            <pc:docMk/>
            <pc:sldMk cId="109857222" sldId="256"/>
            <ac:cxnSpMk id="116" creationId="{C5025DAC-8B93-4160-B017-3A274A5828C0}"/>
          </ac:cxnSpMkLst>
        </pc:cxnChg>
        <pc:cxnChg chg="add del">
          <ac:chgData name="Daniela Paveliuc (2330355)" userId="S::2330355@student.uwtsd.ac.uk::0d2c6ed1-e886-4460-aff7-e6a0ed01362c" providerId="AD" clId="Web-{2B2E21D5-3CDC-4E20-2199-40706A8DA89C}" dt="2025-10-12T14:18:57.004" v="268"/>
          <ac:cxnSpMkLst>
            <pc:docMk/>
            <pc:sldMk cId="109857222" sldId="256"/>
            <ac:cxnSpMk id="120" creationId="{D7143990-FA50-4B23-AE6D-E17D22F52676}"/>
          </ac:cxnSpMkLst>
        </pc:cxnChg>
      </pc:sldChg>
      <pc:sldChg chg="addSp delSp modSp mod setBg modClrScheme delDesignElem chgLayout">
        <pc:chgData name="Daniela Paveliuc (2330355)" userId="S::2330355@student.uwtsd.ac.uk::0d2c6ed1-e886-4460-aff7-e6a0ed01362c" providerId="AD" clId="Web-{2B2E21D5-3CDC-4E20-2199-40706A8DA89C}" dt="2025-10-12T14:18:57.004" v="268"/>
        <pc:sldMkLst>
          <pc:docMk/>
          <pc:sldMk cId="3354936895" sldId="257"/>
        </pc:sldMkLst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354936895" sldId="257"/>
            <ac:spMk id="2" creationId="{DEB4FC46-72B6-043C-815D-5D388466D075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354936895" sldId="257"/>
            <ac:spMk id="4" creationId="{AE852986-FCF5-0E45-F86E-A8AA5F25A3C3}"/>
          </ac:spMkLst>
        </pc:spChg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354936895" sldId="257"/>
            <ac:spMk id="8" creationId="{F8218044-F76A-3DF8-29A9-4AFD5B2736F0}"/>
          </ac:spMkLst>
        </pc:spChg>
        <pc:spChg chg="del">
          <ac:chgData name="Daniela Paveliuc (2330355)" userId="S::2330355@student.uwtsd.ac.uk::0d2c6ed1-e886-4460-aff7-e6a0ed01362c" providerId="AD" clId="Web-{2B2E21D5-3CDC-4E20-2199-40706A8DA89C}" dt="2025-10-12T12:47:34.689" v="0"/>
          <ac:spMkLst>
            <pc:docMk/>
            <pc:sldMk cId="3354936895" sldId="257"/>
            <ac:spMk id="29" creationId="{39E3965E-AC41-4711-9D10-E25ABB132D86}"/>
          </ac:spMkLst>
        </pc:spChg>
        <pc:spChg chg="del">
          <ac:chgData name="Daniela Paveliuc (2330355)" userId="S::2330355@student.uwtsd.ac.uk::0d2c6ed1-e886-4460-aff7-e6a0ed01362c" providerId="AD" clId="Web-{2B2E21D5-3CDC-4E20-2199-40706A8DA89C}" dt="2025-10-12T12:47:34.689" v="0"/>
          <ac:spMkLst>
            <pc:docMk/>
            <pc:sldMk cId="3354936895" sldId="257"/>
            <ac:spMk id="33" creationId="{0671A8AE-40A1-4631-A6B8-581AFF065482}"/>
          </ac:spMkLst>
        </pc:spChg>
        <pc:spChg chg="del">
          <ac:chgData name="Daniela Paveliuc (2330355)" userId="S::2330355@student.uwtsd.ac.uk::0d2c6ed1-e886-4460-aff7-e6a0ed01362c" providerId="AD" clId="Web-{2B2E21D5-3CDC-4E20-2199-40706A8DA89C}" dt="2025-10-12T12:47:34.689" v="0"/>
          <ac:spMkLst>
            <pc:docMk/>
            <pc:sldMk cId="3354936895" sldId="257"/>
            <ac:spMk id="35" creationId="{A44CD100-6267-4E62-AA64-2182A3A6A1C0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354936895" sldId="257"/>
            <ac:spMk id="40" creationId="{F4FAA6B4-BAFB-4474-9B14-DC83A9096513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354936895" sldId="257"/>
            <ac:spMk id="44" creationId="{DB148495-5F82-48E2-A76C-C8E1C8949940}"/>
          </ac:spMkLst>
        </pc:spChg>
        <pc:picChg chg="del mod ord">
          <ac:chgData name="Daniela Paveliuc (2330355)" userId="S::2330355@student.uwtsd.ac.uk::0d2c6ed1-e886-4460-aff7-e6a0ed01362c" providerId="AD" clId="Web-{2B2E21D5-3CDC-4E20-2199-40706A8DA89C}" dt="2025-10-12T13:14:08.648" v="60"/>
          <ac:picMkLst>
            <pc:docMk/>
            <pc:sldMk cId="3354936895" sldId="257"/>
            <ac:picMk id="3" creationId="{9501B3E9-EEE3-2028-F085-9E2156B6E05F}"/>
          </ac:picMkLst>
        </pc:picChg>
        <pc:cxnChg chg="del">
          <ac:chgData name="Daniela Paveliuc (2330355)" userId="S::2330355@student.uwtsd.ac.uk::0d2c6ed1-e886-4460-aff7-e6a0ed01362c" providerId="AD" clId="Web-{2B2E21D5-3CDC-4E20-2199-40706A8DA89C}" dt="2025-10-12T12:47:34.689" v="0"/>
          <ac:cxnSpMkLst>
            <pc:docMk/>
            <pc:sldMk cId="3354936895" sldId="257"/>
            <ac:cxnSpMk id="31" creationId="{1F5DC8C3-BA5F-4EED-BB9A-A14272BD82A1}"/>
          </ac:cxnSpMkLst>
        </pc:cxnChg>
        <pc:cxnChg chg="add del">
          <ac:chgData name="Daniela Paveliuc (2330355)" userId="S::2330355@student.uwtsd.ac.uk::0d2c6ed1-e886-4460-aff7-e6a0ed01362c" providerId="AD" clId="Web-{2B2E21D5-3CDC-4E20-2199-40706A8DA89C}" dt="2025-10-12T14:18:57.004" v="268"/>
          <ac:cxnSpMkLst>
            <pc:docMk/>
            <pc:sldMk cId="3354936895" sldId="257"/>
            <ac:cxnSpMk id="42" creationId="{4364CDC3-ADB0-4691-9286-5925F160C2D5}"/>
          </ac:cxnSpMkLst>
        </pc:cxnChg>
      </pc:sldChg>
      <pc:sldChg chg="addSp delSp modSp mod setBg modClrScheme delDesignElem chgLayout">
        <pc:chgData name="Daniela Paveliuc (2330355)" userId="S::2330355@student.uwtsd.ac.uk::0d2c6ed1-e886-4460-aff7-e6a0ed01362c" providerId="AD" clId="Web-{2B2E21D5-3CDC-4E20-2199-40706A8DA89C}" dt="2025-10-12T14:21:31.562" v="281" actId="20577"/>
        <pc:sldMkLst>
          <pc:docMk/>
          <pc:sldMk cId="2141648167" sldId="258"/>
        </pc:sldMkLst>
        <pc:spChg chg="mod ord">
          <ac:chgData name="Daniela Paveliuc (2330355)" userId="S::2330355@student.uwtsd.ac.uk::0d2c6ed1-e886-4460-aff7-e6a0ed01362c" providerId="AD" clId="Web-{2B2E21D5-3CDC-4E20-2199-40706A8DA89C}" dt="2025-10-12T14:21:31.562" v="281" actId="20577"/>
          <ac:spMkLst>
            <pc:docMk/>
            <pc:sldMk cId="2141648167" sldId="258"/>
            <ac:spMk id="2" creationId="{C2C36AEA-5EE9-291E-D4AE-ED0C7238A945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9:22.866" v="269"/>
          <ac:spMkLst>
            <pc:docMk/>
            <pc:sldMk cId="2141648167" sldId="258"/>
            <ac:spMk id="3" creationId="{003B241D-3096-9B60-5818-E0867BEE3319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9:22.866" v="269"/>
          <ac:spMkLst>
            <pc:docMk/>
            <pc:sldMk cId="2141648167" sldId="258"/>
            <ac:spMk id="17" creationId="{67B74F2B-9534-4540-96B0-5C8E958B940F}"/>
          </ac:spMkLst>
        </pc:spChg>
        <pc:spChg chg="mod ord">
          <ac:chgData name="Daniela Paveliuc (2330355)" userId="S::2330355@student.uwtsd.ac.uk::0d2c6ed1-e886-4460-aff7-e6a0ed01362c" providerId="AD" clId="Web-{2B2E21D5-3CDC-4E20-2199-40706A8DA89C}" dt="2025-10-12T14:19:46.961" v="272" actId="20577"/>
          <ac:spMkLst>
            <pc:docMk/>
            <pc:sldMk cId="2141648167" sldId="258"/>
            <ac:spMk id="19" creationId="{3C2AF159-4836-92FC-0082-05DF0130D79C}"/>
          </ac:spMkLst>
        </pc:spChg>
        <pc:spChg chg="add">
          <ac:chgData name="Daniela Paveliuc (2330355)" userId="S::2330355@student.uwtsd.ac.uk::0d2c6ed1-e886-4460-aff7-e6a0ed01362c" providerId="AD" clId="Web-{2B2E21D5-3CDC-4E20-2199-40706A8DA89C}" dt="2025-10-12T14:19:22.866" v="269"/>
          <ac:spMkLst>
            <pc:docMk/>
            <pc:sldMk cId="2141648167" sldId="258"/>
            <ac:spMk id="24" creationId="{67B74F2B-9534-4540-96B0-5C8E958B940F}"/>
          </ac:spMkLst>
        </pc:spChg>
        <pc:spChg chg="add">
          <ac:chgData name="Daniela Paveliuc (2330355)" userId="S::2330355@student.uwtsd.ac.uk::0d2c6ed1-e886-4460-aff7-e6a0ed01362c" providerId="AD" clId="Web-{2B2E21D5-3CDC-4E20-2199-40706A8DA89C}" dt="2025-10-12T14:19:22.866" v="269"/>
          <ac:spMkLst>
            <pc:docMk/>
            <pc:sldMk cId="2141648167" sldId="258"/>
            <ac:spMk id="28" creationId="{C1B60310-C5C3-46A0-A452-2A0B008434DA}"/>
          </ac:spMkLst>
        </pc:spChg>
        <pc:picChg chg="mod">
          <ac:chgData name="Daniela Paveliuc (2330355)" userId="S::2330355@student.uwtsd.ac.uk::0d2c6ed1-e886-4460-aff7-e6a0ed01362c" providerId="AD" clId="Web-{2B2E21D5-3CDC-4E20-2199-40706A8DA89C}" dt="2025-10-12T14:19:22.866" v="269"/>
          <ac:picMkLst>
            <pc:docMk/>
            <pc:sldMk cId="2141648167" sldId="258"/>
            <ac:picMk id="4" creationId="{0ABBDD5B-F619-45C2-8F13-C88FD537E5DC}"/>
          </ac:picMkLst>
        </pc:picChg>
        <pc:cxnChg chg="add del">
          <ac:chgData name="Daniela Paveliuc (2330355)" userId="S::2330355@student.uwtsd.ac.uk::0d2c6ed1-e886-4460-aff7-e6a0ed01362c" providerId="AD" clId="Web-{2B2E21D5-3CDC-4E20-2199-40706A8DA89C}" dt="2025-10-12T14:19:22.866" v="269"/>
          <ac:cxnSpMkLst>
            <pc:docMk/>
            <pc:sldMk cId="2141648167" sldId="258"/>
            <ac:cxnSpMk id="18" creationId="{33BECB2B-2CFA-412C-880F-C4B60974936F}"/>
          </ac:cxnSpMkLst>
        </pc:cxnChg>
        <pc:cxnChg chg="add">
          <ac:chgData name="Daniela Paveliuc (2330355)" userId="S::2330355@student.uwtsd.ac.uk::0d2c6ed1-e886-4460-aff7-e6a0ed01362c" providerId="AD" clId="Web-{2B2E21D5-3CDC-4E20-2199-40706A8DA89C}" dt="2025-10-12T14:19:22.866" v="269"/>
          <ac:cxnSpMkLst>
            <pc:docMk/>
            <pc:sldMk cId="2141648167" sldId="258"/>
            <ac:cxnSpMk id="26" creationId="{33BECB2B-2CFA-412C-880F-C4B60974936F}"/>
          </ac:cxnSpMkLst>
        </pc:cxnChg>
      </pc:sldChg>
      <pc:sldChg chg="addSp delSp modSp mod modClrScheme delDesignElem chgLayout">
        <pc:chgData name="Daniela Paveliuc (2330355)" userId="S::2330355@student.uwtsd.ac.uk::0d2c6ed1-e886-4460-aff7-e6a0ed01362c" providerId="AD" clId="Web-{2B2E21D5-3CDC-4E20-2199-40706A8DA89C}" dt="2025-10-12T14:22:00.314" v="283" actId="1076"/>
        <pc:sldMkLst>
          <pc:docMk/>
          <pc:sldMk cId="386436" sldId="259"/>
        </pc:sldMkLst>
        <pc:spChg chg="mod ord">
          <ac:chgData name="Daniela Paveliuc (2330355)" userId="S::2330355@student.uwtsd.ac.uk::0d2c6ed1-e886-4460-aff7-e6a0ed01362c" providerId="AD" clId="Web-{2B2E21D5-3CDC-4E20-2199-40706A8DA89C}" dt="2025-10-12T14:22:00.314" v="283" actId="1076"/>
          <ac:spMkLst>
            <pc:docMk/>
            <pc:sldMk cId="386436" sldId="259"/>
            <ac:spMk id="2" creationId="{9E940912-9A5E-82EE-A0FA-9BD3F84164B7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86436" sldId="259"/>
            <ac:spMk id="3" creationId="{22C495C7-F980-6C5C-8766-FAB1FEC67C1E}"/>
          </ac:spMkLst>
        </pc:spChg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86436" sldId="259"/>
            <ac:spMk id="4" creationId="{5C7480B2-197B-0480-AB12-E787992C5A60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86436" sldId="259"/>
            <ac:spMk id="38" creationId="{416A0E3C-60E6-4F39-BC55-5F7C224E1F7C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86436" sldId="259"/>
            <ac:spMk id="42" creationId="{B0E58038-8ACE-4AD9-B404-25C603550D83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86436" sldId="259"/>
            <ac:spMk id="46" creationId="{82BCDE19-2810-4337-9C49-8589C421767D}"/>
          </ac:spMkLst>
        </pc:spChg>
        <pc:picChg chg="mod ord">
          <ac:chgData name="Daniela Paveliuc (2330355)" userId="S::2330355@student.uwtsd.ac.uk::0d2c6ed1-e886-4460-aff7-e6a0ed01362c" providerId="AD" clId="Web-{2B2E21D5-3CDC-4E20-2199-40706A8DA89C}" dt="2025-10-12T14:18:57.004" v="268"/>
          <ac:picMkLst>
            <pc:docMk/>
            <pc:sldMk cId="386436" sldId="259"/>
            <ac:picMk id="5" creationId="{EF30476A-1CA6-372D-3545-1689DD5BB2F0}"/>
          </ac:picMkLst>
        </pc:picChg>
        <pc:cxnChg chg="add del">
          <ac:chgData name="Daniela Paveliuc (2330355)" userId="S::2330355@student.uwtsd.ac.uk::0d2c6ed1-e886-4460-aff7-e6a0ed01362c" providerId="AD" clId="Web-{2B2E21D5-3CDC-4E20-2199-40706A8DA89C}" dt="2025-10-12T14:18:57.004" v="268"/>
          <ac:cxnSpMkLst>
            <pc:docMk/>
            <pc:sldMk cId="386436" sldId="259"/>
            <ac:cxnSpMk id="40" creationId="{C5025DAC-8B93-4160-B017-3A274A5828C0}"/>
          </ac:cxnSpMkLst>
        </pc:cxnChg>
        <pc:cxnChg chg="add del">
          <ac:chgData name="Daniela Paveliuc (2330355)" userId="S::2330355@student.uwtsd.ac.uk::0d2c6ed1-e886-4460-aff7-e6a0ed01362c" providerId="AD" clId="Web-{2B2E21D5-3CDC-4E20-2199-40706A8DA89C}" dt="2025-10-12T14:18:57.004" v="268"/>
          <ac:cxnSpMkLst>
            <pc:docMk/>
            <pc:sldMk cId="386436" sldId="259"/>
            <ac:cxnSpMk id="44" creationId="{38A34772-9011-42B5-AA63-FD6DEC92EE72}"/>
          </ac:cxnSpMkLst>
        </pc:cxnChg>
      </pc:sldChg>
      <pc:sldChg chg="addSp modSp mod modClrScheme chgLayout">
        <pc:chgData name="Daniela Paveliuc (2330355)" userId="S::2330355@student.uwtsd.ac.uk::0d2c6ed1-e886-4460-aff7-e6a0ed01362c" providerId="AD" clId="Web-{2B2E21D5-3CDC-4E20-2199-40706A8DA89C}" dt="2025-10-12T14:18:57.004" v="268"/>
        <pc:sldMkLst>
          <pc:docMk/>
          <pc:sldMk cId="3163207053" sldId="261"/>
        </pc:sldMkLst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163207053" sldId="261"/>
            <ac:spMk id="2" creationId="{58BF0046-EE90-DE2F-27C0-32C98D2CB9BE}"/>
          </ac:spMkLst>
        </pc:spChg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163207053" sldId="261"/>
            <ac:spMk id="3" creationId="{2E6D69E9-EF4C-86E4-F14A-3304856078EB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3163207053" sldId="261"/>
            <ac:spMk id="4" creationId="{FAEC2827-AD5F-23C3-C395-DB60344D3BF6}"/>
          </ac:spMkLst>
        </pc:spChg>
      </pc:sldChg>
      <pc:sldChg chg="addSp delSp modSp mod modClrScheme delDesignElem chgLayout">
        <pc:chgData name="Daniela Paveliuc (2330355)" userId="S::2330355@student.uwtsd.ac.uk::0d2c6ed1-e886-4460-aff7-e6a0ed01362c" providerId="AD" clId="Web-{2B2E21D5-3CDC-4E20-2199-40706A8DA89C}" dt="2025-10-12T14:22:13.580" v="284" actId="1076"/>
        <pc:sldMkLst>
          <pc:docMk/>
          <pc:sldMk cId="272129396" sldId="263"/>
        </pc:sldMkLst>
        <pc:spChg chg="mod ord">
          <ac:chgData name="Daniela Paveliuc (2330355)" userId="S::2330355@student.uwtsd.ac.uk::0d2c6ed1-e886-4460-aff7-e6a0ed01362c" providerId="AD" clId="Web-{2B2E21D5-3CDC-4E20-2199-40706A8DA89C}" dt="2025-10-12T14:22:13.580" v="284" actId="1076"/>
          <ac:spMkLst>
            <pc:docMk/>
            <pc:sldMk cId="272129396" sldId="263"/>
            <ac:spMk id="2" creationId="{43302ED9-627B-BABD-3D95-381D859E0744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72129396" sldId="263"/>
            <ac:spMk id="3" creationId="{6411AFBE-FC50-3C93-AB85-4C124E6BDB14}"/>
          </ac:spMkLst>
        </pc:spChg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72129396" sldId="263"/>
            <ac:spMk id="4" creationId="{96C0310F-70CA-E1EB-5189-E547FA101281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72129396" sldId="263"/>
            <ac:spMk id="38" creationId="{696FD085-AABF-F736-9BA0-CD086381B447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72129396" sldId="263"/>
            <ac:spMk id="42" creationId="{5452B079-0584-791A-CAD6-28FC1D2129D5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72129396" sldId="263"/>
            <ac:spMk id="46" creationId="{381E66FA-4F17-C184-2E5E-1AE17D9FB444}"/>
          </ac:spMkLst>
        </pc:spChg>
        <pc:picChg chg="mod ord">
          <ac:chgData name="Daniela Paveliuc (2330355)" userId="S::2330355@student.uwtsd.ac.uk::0d2c6ed1-e886-4460-aff7-e6a0ed01362c" providerId="AD" clId="Web-{2B2E21D5-3CDC-4E20-2199-40706A8DA89C}" dt="2025-10-12T14:18:57.004" v="268"/>
          <ac:picMkLst>
            <pc:docMk/>
            <pc:sldMk cId="272129396" sldId="263"/>
            <ac:picMk id="5" creationId="{1D94A9B5-781C-D7B3-012C-CAC91338C416}"/>
          </ac:picMkLst>
        </pc:picChg>
        <pc:cxnChg chg="add del">
          <ac:chgData name="Daniela Paveliuc (2330355)" userId="S::2330355@student.uwtsd.ac.uk::0d2c6ed1-e886-4460-aff7-e6a0ed01362c" providerId="AD" clId="Web-{2B2E21D5-3CDC-4E20-2199-40706A8DA89C}" dt="2025-10-12T14:18:57.004" v="268"/>
          <ac:cxnSpMkLst>
            <pc:docMk/>
            <pc:sldMk cId="272129396" sldId="263"/>
            <ac:cxnSpMk id="40" creationId="{2DC99505-AF37-E0EA-A53F-8E4BEE02881B}"/>
          </ac:cxnSpMkLst>
        </pc:cxnChg>
        <pc:cxnChg chg="add del">
          <ac:chgData name="Daniela Paveliuc (2330355)" userId="S::2330355@student.uwtsd.ac.uk::0d2c6ed1-e886-4460-aff7-e6a0ed01362c" providerId="AD" clId="Web-{2B2E21D5-3CDC-4E20-2199-40706A8DA89C}" dt="2025-10-12T14:18:57.004" v="268"/>
          <ac:cxnSpMkLst>
            <pc:docMk/>
            <pc:sldMk cId="272129396" sldId="263"/>
            <ac:cxnSpMk id="44" creationId="{D4574DAC-7DC8-0D7E-3D28-B5EC09710144}"/>
          </ac:cxnSpMkLst>
        </pc:cxnChg>
      </pc:sldChg>
      <pc:sldChg chg="addSp modSp mod modClrScheme chgLayout">
        <pc:chgData name="Daniela Paveliuc (2330355)" userId="S::2330355@student.uwtsd.ac.uk::0d2c6ed1-e886-4460-aff7-e6a0ed01362c" providerId="AD" clId="Web-{2B2E21D5-3CDC-4E20-2199-40706A8DA89C}" dt="2025-10-12T14:18:57.004" v="268"/>
        <pc:sldMkLst>
          <pc:docMk/>
          <pc:sldMk cId="2919293840" sldId="264"/>
        </pc:sldMkLst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919293840" sldId="264"/>
            <ac:spMk id="2" creationId="{F721B0CA-BFB0-6F09-EFE2-C9B1D4CB15F8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919293840" sldId="264"/>
            <ac:spMk id="3" creationId="{1E6BB3F5-97F1-BD16-3D6C-775FEF026A40}"/>
          </ac:spMkLst>
        </pc:spChg>
        <pc:spChg chg="mod">
          <ac:chgData name="Daniela Paveliuc (2330355)" userId="S::2330355@student.uwtsd.ac.uk::0d2c6ed1-e886-4460-aff7-e6a0ed01362c" providerId="AD" clId="Web-{2B2E21D5-3CDC-4E20-2199-40706A8DA89C}" dt="2025-10-12T13:41:19.473" v="167" actId="20577"/>
          <ac:spMkLst>
            <pc:docMk/>
            <pc:sldMk cId="2919293840" sldId="264"/>
            <ac:spMk id="8" creationId="{76CC65C6-2C5F-BCBC-1908-B45C639CB883}"/>
          </ac:spMkLst>
        </pc:spChg>
        <pc:graphicFrameChg chg="mod ord">
          <ac:chgData name="Daniela Paveliuc (2330355)" userId="S::2330355@student.uwtsd.ac.uk::0d2c6ed1-e886-4460-aff7-e6a0ed01362c" providerId="AD" clId="Web-{2B2E21D5-3CDC-4E20-2199-40706A8DA89C}" dt="2025-10-12T14:18:57.004" v="268"/>
          <ac:graphicFrameMkLst>
            <pc:docMk/>
            <pc:sldMk cId="2919293840" sldId="264"/>
            <ac:graphicFrameMk id="5" creationId="{10F3CF17-D10F-9E01-7281-B2F4446975C8}"/>
          </ac:graphicFrameMkLst>
        </pc:graphicFrameChg>
      </pc:sldChg>
      <pc:sldChg chg="addSp modSp mod modClrScheme chgLayout">
        <pc:chgData name="Daniela Paveliuc (2330355)" userId="S::2330355@student.uwtsd.ac.uk::0d2c6ed1-e886-4460-aff7-e6a0ed01362c" providerId="AD" clId="Web-{2B2E21D5-3CDC-4E20-2199-40706A8DA89C}" dt="2025-10-12T14:18:57.004" v="268"/>
        <pc:sldMkLst>
          <pc:docMk/>
          <pc:sldMk cId="2004378377" sldId="265"/>
        </pc:sldMkLst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004378377" sldId="265"/>
            <ac:spMk id="2" creationId="{FCD6B609-9087-260B-CDF1-6F24F48D45E8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2004378377" sldId="265"/>
            <ac:spMk id="3" creationId="{14ABE849-9CD3-114F-B6A5-03D445F4897F}"/>
          </ac:spMkLst>
        </pc:spChg>
        <pc:spChg chg="mod">
          <ac:chgData name="Daniela Paveliuc (2330355)" userId="S::2330355@student.uwtsd.ac.uk::0d2c6ed1-e886-4460-aff7-e6a0ed01362c" providerId="AD" clId="Web-{2B2E21D5-3CDC-4E20-2199-40706A8DA89C}" dt="2025-10-12T13:41:06.830" v="165" actId="20577"/>
          <ac:spMkLst>
            <pc:docMk/>
            <pc:sldMk cId="2004378377" sldId="265"/>
            <ac:spMk id="7" creationId="{EFD07E7D-B173-3127-F8C7-958836F48354}"/>
          </ac:spMkLst>
        </pc:spChg>
        <pc:graphicFrameChg chg="mod ord">
          <ac:chgData name="Daniela Paveliuc (2330355)" userId="S::2330355@student.uwtsd.ac.uk::0d2c6ed1-e886-4460-aff7-e6a0ed01362c" providerId="AD" clId="Web-{2B2E21D5-3CDC-4E20-2199-40706A8DA89C}" dt="2025-10-12T14:18:57.004" v="268"/>
          <ac:graphicFrameMkLst>
            <pc:docMk/>
            <pc:sldMk cId="2004378377" sldId="265"/>
            <ac:graphicFrameMk id="4" creationId="{4234D4DB-0D78-BC90-9C16-F6720666B704}"/>
          </ac:graphicFrameMkLst>
        </pc:graphicFrameChg>
      </pc:sldChg>
      <pc:sldChg chg="addSp modSp mod modClrScheme chgLayout">
        <pc:chgData name="Daniela Paveliuc (2330355)" userId="S::2330355@student.uwtsd.ac.uk::0d2c6ed1-e886-4460-aff7-e6a0ed01362c" providerId="AD" clId="Web-{2B2E21D5-3CDC-4E20-2199-40706A8DA89C}" dt="2025-10-12T14:18:57.004" v="268"/>
        <pc:sldMkLst>
          <pc:docMk/>
          <pc:sldMk cId="1802844507" sldId="266"/>
        </pc:sldMkLst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1802844507" sldId="266"/>
            <ac:spMk id="2" creationId="{E02D065E-04FE-AEFC-8D13-A602DE303234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1802844507" sldId="266"/>
            <ac:spMk id="3" creationId="{C85681F0-89EC-4017-BAD6-F3E9E6453254}"/>
          </ac:spMkLst>
        </pc:spChg>
        <pc:spChg chg="mod">
          <ac:chgData name="Daniela Paveliuc (2330355)" userId="S::2330355@student.uwtsd.ac.uk::0d2c6ed1-e886-4460-aff7-e6a0ed01362c" providerId="AD" clId="Web-{2B2E21D5-3CDC-4E20-2199-40706A8DA89C}" dt="2025-10-12T13:42:57.534" v="182" actId="20577"/>
          <ac:spMkLst>
            <pc:docMk/>
            <pc:sldMk cId="1802844507" sldId="266"/>
            <ac:spMk id="7" creationId="{39C90660-A20A-98E6-A508-DAB6CE6A3CE8}"/>
          </ac:spMkLst>
        </pc:spChg>
        <pc:graphicFrameChg chg="mod ord modGraphic">
          <ac:chgData name="Daniela Paveliuc (2330355)" userId="S::2330355@student.uwtsd.ac.uk::0d2c6ed1-e886-4460-aff7-e6a0ed01362c" providerId="AD" clId="Web-{2B2E21D5-3CDC-4E20-2199-40706A8DA89C}" dt="2025-10-12T14:18:57.004" v="268"/>
          <ac:graphicFrameMkLst>
            <pc:docMk/>
            <pc:sldMk cId="1802844507" sldId="266"/>
            <ac:graphicFrameMk id="4" creationId="{A2E446EE-F8F3-F1F0-09A7-061F3134FFB9}"/>
          </ac:graphicFrameMkLst>
        </pc:graphicFrameChg>
      </pc:sldChg>
      <pc:sldChg chg="addSp delSp modSp mod modClrScheme chgLayout">
        <pc:chgData name="Daniela Paveliuc (2330355)" userId="S::2330355@student.uwtsd.ac.uk::0d2c6ed1-e886-4460-aff7-e6a0ed01362c" providerId="AD" clId="Web-{2B2E21D5-3CDC-4E20-2199-40706A8DA89C}" dt="2025-10-12T14:27:29.639" v="319" actId="14100"/>
        <pc:sldMkLst>
          <pc:docMk/>
          <pc:sldMk cId="4108989355" sldId="267"/>
        </pc:sldMkLst>
        <pc:spChg chg="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4108989355" sldId="267"/>
            <ac:spMk id="2" creationId="{04CD6654-1502-1ACC-1F28-6BE3500CB6FE}"/>
          </ac:spMkLst>
        </pc:spChg>
        <pc:spChg chg="mod ord">
          <ac:chgData name="Daniela Paveliuc (2330355)" userId="S::2330355@student.uwtsd.ac.uk::0d2c6ed1-e886-4460-aff7-e6a0ed01362c" providerId="AD" clId="Web-{2B2E21D5-3CDC-4E20-2199-40706A8DA89C}" dt="2025-10-12T14:27:17.123" v="317" actId="1076"/>
          <ac:spMkLst>
            <pc:docMk/>
            <pc:sldMk cId="4108989355" sldId="267"/>
            <ac:spMk id="3" creationId="{746C64A4-42AC-9926-965C-2597F39E6D4C}"/>
          </ac:spMkLst>
        </pc:spChg>
        <pc:spChg chg="del mod">
          <ac:chgData name="Daniela Paveliuc (2330355)" userId="S::2330355@student.uwtsd.ac.uk::0d2c6ed1-e886-4460-aff7-e6a0ed01362c" providerId="AD" clId="Web-{2B2E21D5-3CDC-4E20-2199-40706A8DA89C}" dt="2025-10-12T14:26:43.169" v="313"/>
          <ac:spMkLst>
            <pc:docMk/>
            <pc:sldMk cId="4108989355" sldId="267"/>
            <ac:spMk id="5" creationId="{13DEDBD3-786D-FE16-5E8B-9F28A7C010F1}"/>
          </ac:spMkLst>
        </pc:spChg>
        <pc:spChg chg="mod">
          <ac:chgData name="Daniela Paveliuc (2330355)" userId="S::2330355@student.uwtsd.ac.uk::0d2c6ed1-e886-4460-aff7-e6a0ed01362c" providerId="AD" clId="Web-{2B2E21D5-3CDC-4E20-2199-40706A8DA89C}" dt="2025-10-12T14:25:25.807" v="308" actId="1076"/>
          <ac:spMkLst>
            <pc:docMk/>
            <pc:sldMk cId="4108989355" sldId="267"/>
            <ac:spMk id="6" creationId="{CA70EB21-CDEC-C69C-85E1-52B9DF9BA58D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4108989355" sldId="267"/>
            <ac:spMk id="7" creationId="{89B04064-1ACB-1444-F587-DB2F221F9DC7}"/>
          </ac:spMkLst>
        </pc:spChg>
        <pc:spChg chg="del mod">
          <ac:chgData name="Daniela Paveliuc (2330355)" userId="S::2330355@student.uwtsd.ac.uk::0d2c6ed1-e886-4460-aff7-e6a0ed01362c" providerId="AD" clId="Web-{2B2E21D5-3CDC-4E20-2199-40706A8DA89C}" dt="2025-10-12T14:27:00.795" v="316"/>
          <ac:spMkLst>
            <pc:docMk/>
            <pc:sldMk cId="4108989355" sldId="267"/>
            <ac:spMk id="9" creationId="{B1C0C314-8F63-5BBA-9713-703429D4A6C5}"/>
          </ac:spMkLst>
        </pc:spChg>
        <pc:picChg chg="mod">
          <ac:chgData name="Daniela Paveliuc (2330355)" userId="S::2330355@student.uwtsd.ac.uk::0d2c6ed1-e886-4460-aff7-e6a0ed01362c" providerId="AD" clId="Web-{2B2E21D5-3CDC-4E20-2199-40706A8DA89C}" dt="2025-10-12T14:27:29.639" v="319" actId="14100"/>
          <ac:picMkLst>
            <pc:docMk/>
            <pc:sldMk cId="4108989355" sldId="267"/>
            <ac:picMk id="4" creationId="{07F48CCE-4AAB-F129-0819-198A94490A37}"/>
          </ac:picMkLst>
        </pc:picChg>
      </pc:sldChg>
      <pc:sldChg chg="addSp delSp modSp mod modClrScheme delDesignElem chgLayout">
        <pc:chgData name="Daniela Paveliuc (2330355)" userId="S::2330355@student.uwtsd.ac.uk::0d2c6ed1-e886-4460-aff7-e6a0ed01362c" providerId="AD" clId="Web-{2B2E21D5-3CDC-4E20-2199-40706A8DA89C}" dt="2025-10-12T14:29:25.409" v="321" actId="20577"/>
        <pc:sldMkLst>
          <pc:docMk/>
          <pc:sldMk cId="810004476" sldId="268"/>
        </pc:sldMkLst>
        <pc:spChg chg="add del mod">
          <ac:chgData name="Daniela Paveliuc (2330355)" userId="S::2330355@student.uwtsd.ac.uk::0d2c6ed1-e886-4460-aff7-e6a0ed01362c" providerId="AD" clId="Web-{2B2E21D5-3CDC-4E20-2199-40706A8DA89C}" dt="2025-10-12T14:07:17.825" v="218"/>
          <ac:spMkLst>
            <pc:docMk/>
            <pc:sldMk cId="810004476" sldId="268"/>
            <ac:spMk id="3" creationId="{1E6900E7-7158-7761-190B-BDA419D4D718}"/>
          </ac:spMkLst>
        </pc:spChg>
        <pc:spChg chg="add mod ord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810004476" sldId="268"/>
            <ac:spMk id="4" creationId="{E9D48220-CABC-82AF-7F6E-2D15D775317C}"/>
          </ac:spMkLst>
        </pc:spChg>
        <pc:spChg chg="add del">
          <ac:chgData name="Daniela Paveliuc (2330355)" userId="S::2330355@student.uwtsd.ac.uk::0d2c6ed1-e886-4460-aff7-e6a0ed01362c" providerId="AD" clId="Web-{2B2E21D5-3CDC-4E20-2199-40706A8DA89C}" dt="2025-10-12T14:18:57.004" v="268"/>
          <ac:spMkLst>
            <pc:docMk/>
            <pc:sldMk cId="810004476" sldId="268"/>
            <ac:spMk id="51" creationId="{652BD35A-BC99-4831-A358-06E2CEB96697}"/>
          </ac:spMkLst>
        </pc:spChg>
        <pc:spChg chg="mod">
          <ac:chgData name="Daniela Paveliuc (2330355)" userId="S::2330355@student.uwtsd.ac.uk::0d2c6ed1-e886-4460-aff7-e6a0ed01362c" providerId="AD" clId="Web-{2B2E21D5-3CDC-4E20-2199-40706A8DA89C}" dt="2025-10-12T14:01:59.572" v="203" actId="1076"/>
          <ac:spMkLst>
            <pc:docMk/>
            <pc:sldMk cId="810004476" sldId="268"/>
            <ac:spMk id="125" creationId="{7706C633-AC2F-FA53-49DE-7AE4E67D88F7}"/>
          </ac:spMkLst>
        </pc:spChg>
        <pc:spChg chg="mod">
          <ac:chgData name="Daniela Paveliuc (2330355)" userId="S::2330355@student.uwtsd.ac.uk::0d2c6ed1-e886-4460-aff7-e6a0ed01362c" providerId="AD" clId="Web-{2B2E21D5-3CDC-4E20-2199-40706A8DA89C}" dt="2025-10-12T14:29:25.409" v="321" actId="20577"/>
          <ac:spMkLst>
            <pc:docMk/>
            <pc:sldMk cId="810004476" sldId="268"/>
            <ac:spMk id="133" creationId="{86EAEA6D-DB67-CD83-23E8-FC0B484D4F46}"/>
          </ac:spMkLst>
        </pc:spChg>
        <pc:inkChg chg="add del">
          <ac:chgData name="Daniela Paveliuc (2330355)" userId="S::2330355@student.uwtsd.ac.uk::0d2c6ed1-e886-4460-aff7-e6a0ed01362c" providerId="AD" clId="Web-{2B2E21D5-3CDC-4E20-2199-40706A8DA89C}" dt="2025-10-12T14:03:02.124" v="205"/>
          <ac:inkMkLst>
            <pc:docMk/>
            <pc:sldMk cId="810004476" sldId="268"/>
            <ac:inkMk id="2" creationId="{B3BBF007-66FB-8F43-BCF1-CBDE0703973E}"/>
          </ac:inkMkLst>
        </pc:inkChg>
        <pc:cxnChg chg="mod">
          <ac:chgData name="Daniela Paveliuc (2330355)" userId="S::2330355@student.uwtsd.ac.uk::0d2c6ed1-e886-4460-aff7-e6a0ed01362c" providerId="AD" clId="Web-{2B2E21D5-3CDC-4E20-2199-40706A8DA89C}" dt="2025-10-12T14:09:30.502" v="224" actId="14100"/>
          <ac:cxnSpMkLst>
            <pc:docMk/>
            <pc:sldMk cId="810004476" sldId="268"/>
            <ac:cxnSpMk id="141" creationId="{3D2B5498-AC0D-A5C0-3C83-8709B708CC34}"/>
          </ac:cxnSpMkLst>
        </pc:cxnChg>
        <pc:cxnChg chg="mod">
          <ac:chgData name="Daniela Paveliuc (2330355)" userId="S::2330355@student.uwtsd.ac.uk::0d2c6ed1-e886-4460-aff7-e6a0ed01362c" providerId="AD" clId="Web-{2B2E21D5-3CDC-4E20-2199-40706A8DA89C}" dt="2025-10-12T14:08:53.501" v="222" actId="14100"/>
          <ac:cxnSpMkLst>
            <pc:docMk/>
            <pc:sldMk cId="810004476" sldId="268"/>
            <ac:cxnSpMk id="142" creationId="{3FCD3A62-37B0-C5B9-C1EC-BD5A50365037}"/>
          </ac:cxnSpMkLst>
        </pc:cxnChg>
        <pc:cxnChg chg="mod">
          <ac:chgData name="Daniela Paveliuc (2330355)" userId="S::2330355@student.uwtsd.ac.uk::0d2c6ed1-e886-4460-aff7-e6a0ed01362c" providerId="AD" clId="Web-{2B2E21D5-3CDC-4E20-2199-40706A8DA89C}" dt="2025-10-12T14:11:47.397" v="232" actId="1076"/>
          <ac:cxnSpMkLst>
            <pc:docMk/>
            <pc:sldMk cId="810004476" sldId="268"/>
            <ac:cxnSpMk id="143" creationId="{1CAE116D-C0E8-B0AB-0092-727B226BE82E}"/>
          </ac:cxnSpMkLst>
        </pc:cxnChg>
      </pc:sldChg>
      <pc:sldMasterChg chg="add del mod setBg addSldLayout delSldLayout modSldLayout">
        <pc:chgData name="Daniela Paveliuc (2330355)" userId="S::2330355@student.uwtsd.ac.uk::0d2c6ed1-e886-4460-aff7-e6a0ed01362c" providerId="AD" clId="Web-{2B2E21D5-3CDC-4E20-2199-40706A8DA89C}" dt="2025-10-12T14:18:57.004" v="268"/>
        <pc:sldMasterMkLst>
          <pc:docMk/>
          <pc:sldMasterMk cId="570227505" sldId="2147483760"/>
        </pc:sldMasterMkLst>
        <pc:sldLayoutChg chg="add del mod setFolMasterObjs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2990603858" sldId="2147483749"/>
          </pc:sldLayoutMkLst>
        </pc:sldLayoutChg>
        <pc:sldLayoutChg chg="add del mod setFolMasterObjs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525167050" sldId="2147483750"/>
          </pc:sldLayoutMkLst>
        </pc:sldLayoutChg>
        <pc:sldLayoutChg chg="add del mod setFolMasterObjs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1546066537" sldId="2147483751"/>
          </pc:sldLayoutMkLst>
        </pc:sldLayoutChg>
        <pc:sldLayoutChg chg="add del mo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905453996" sldId="2147483752"/>
          </pc:sldLayoutMkLst>
        </pc:sldLayoutChg>
        <pc:sldLayoutChg chg="add del mo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158754960" sldId="2147483753"/>
          </pc:sldLayoutMkLst>
        </pc:sldLayoutChg>
        <pc:sldLayoutChg chg="add del mod setFolMasterObjs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1874562864" sldId="2147483754"/>
          </pc:sldLayoutMkLst>
        </pc:sldLayoutChg>
        <pc:sldLayoutChg chg="add del mod setFolMasterObjs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1208375430" sldId="2147483755"/>
          </pc:sldLayoutMkLst>
        </pc:sldLayoutChg>
        <pc:sldLayoutChg chg="add del mo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3649653068" sldId="2147483756"/>
          </pc:sldLayoutMkLst>
        </pc:sldLayoutChg>
        <pc:sldLayoutChg chg="add del mod setFolMasterObjs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679090305" sldId="2147483757"/>
          </pc:sldLayoutMkLst>
        </pc:sldLayoutChg>
        <pc:sldLayoutChg chg="add del mo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2980338030" sldId="2147483758"/>
          </pc:sldLayoutMkLst>
        </pc:sldLayoutChg>
        <pc:sldLayoutChg chg="add del mo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570227505" sldId="2147483760"/>
            <pc:sldLayoutMk cId="3566240212" sldId="2147483759"/>
          </pc:sldLayoutMkLst>
        </pc:sldLayoutChg>
      </pc:sldMasterChg>
      <pc:sldMasterChg chg="add del addSldLayout delSldLayout modSldLayout">
        <pc:chgData name="Daniela Paveliuc (2330355)" userId="S::2330355@student.uwtsd.ac.uk::0d2c6ed1-e886-4460-aff7-e6a0ed01362c" providerId="AD" clId="Web-{2B2E21D5-3CDC-4E20-2199-40706A8DA89C}" dt="2025-10-12T14:18:57.004" v="268"/>
        <pc:sldMasterMkLst>
          <pc:docMk/>
          <pc:sldMasterMk cId="1457138277" sldId="2147483761"/>
        </pc:sldMasterMkLst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1175308924" sldId="2147483762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3035233218" sldId="2147483763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4168905331" sldId="2147483764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3279233712" sldId="2147483765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652000258" sldId="2147483766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4147984441" sldId="2147483767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3963698447" sldId="2147483768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3663900306" sldId="2147483769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3173100833" sldId="2147483770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1158200703" sldId="2147483771"/>
          </pc:sldLayoutMkLst>
        </pc:sldLayoutChg>
        <pc:sldLayoutChg chg="add del mod replId">
          <pc:chgData name="Daniela Paveliuc (2330355)" userId="S::2330355@student.uwtsd.ac.uk::0d2c6ed1-e886-4460-aff7-e6a0ed01362c" providerId="AD" clId="Web-{2B2E21D5-3CDC-4E20-2199-40706A8DA89C}" dt="2025-10-12T14:18:57.004" v="268"/>
          <pc:sldLayoutMkLst>
            <pc:docMk/>
            <pc:sldMasterMk cId="1457138277" sldId="2147483761"/>
            <pc:sldLayoutMk cId="727747255" sldId="2147483772"/>
          </pc:sldLayoutMkLst>
        </pc:sldLayoutChg>
      </pc:sldMasterChg>
    </pc:docChg>
  </pc:docChgLst>
  <pc:docChgLst>
    <pc:chgData name="Daniela Paveliuc (2330355)" userId="S::2330355@student.uwtsd.ac.uk::0d2c6ed1-e886-4460-aff7-e6a0ed01362c" providerId="AD" clId="Web-{F535991F-5573-DB96-8122-0C380D991B2C}"/>
    <pc:docChg chg="modSld">
      <pc:chgData name="Daniela Paveliuc (2330355)" userId="S::2330355@student.uwtsd.ac.uk::0d2c6ed1-e886-4460-aff7-e6a0ed01362c" providerId="AD" clId="Web-{F535991F-5573-DB96-8122-0C380D991B2C}" dt="2025-10-06T11:34:36.342" v="103"/>
      <pc:docMkLst>
        <pc:docMk/>
      </pc:docMkLst>
      <pc:sldChg chg="addSp delSp modSp">
        <pc:chgData name="Daniela Paveliuc (2330355)" userId="S::2330355@student.uwtsd.ac.uk::0d2c6ed1-e886-4460-aff7-e6a0ed01362c" providerId="AD" clId="Web-{F535991F-5573-DB96-8122-0C380D991B2C}" dt="2025-10-06T11:34:36.342" v="103"/>
        <pc:sldMkLst>
          <pc:docMk/>
          <pc:sldMk cId="109857222" sldId="256"/>
        </pc:sldMkLst>
      </pc:sldChg>
      <pc:sldChg chg="modSp">
        <pc:chgData name="Daniela Paveliuc (2330355)" userId="S::2330355@student.uwtsd.ac.uk::0d2c6ed1-e886-4460-aff7-e6a0ed01362c" providerId="AD" clId="Web-{F535991F-5573-DB96-8122-0C380D991B2C}" dt="2025-10-06T11:15:00.089" v="98" actId="20577"/>
        <pc:sldMkLst>
          <pc:docMk/>
          <pc:sldMk cId="3354936895" sldId="257"/>
        </pc:sldMkLst>
        <pc:spChg chg="mod">
          <ac:chgData name="Daniela Paveliuc (2330355)" userId="S::2330355@student.uwtsd.ac.uk::0d2c6ed1-e886-4460-aff7-e6a0ed01362c" providerId="AD" clId="Web-{F535991F-5573-DB96-8122-0C380D991B2C}" dt="2025-10-06T11:15:00.089" v="98" actId="20577"/>
          <ac:spMkLst>
            <pc:docMk/>
            <pc:sldMk cId="3354936895" sldId="257"/>
            <ac:spMk id="2" creationId="{DEB4FC46-72B6-043C-815D-5D388466D075}"/>
          </ac:spMkLst>
        </pc:spChg>
        <pc:spChg chg="mod">
          <ac:chgData name="Daniela Paveliuc (2330355)" userId="S::2330355@student.uwtsd.ac.uk::0d2c6ed1-e886-4460-aff7-e6a0ed01362c" providerId="AD" clId="Web-{F535991F-5573-DB96-8122-0C380D991B2C}" dt="2025-10-06T11:14:46.339" v="97" actId="20577"/>
          <ac:spMkLst>
            <pc:docMk/>
            <pc:sldMk cId="3354936895" sldId="257"/>
            <ac:spMk id="8" creationId="{F8218044-F76A-3DF8-29A9-4AFD5B2736F0}"/>
          </ac:spMkLst>
        </pc:spChg>
      </pc:sldChg>
    </pc:docChg>
  </pc:docChgLst>
  <pc:docChgLst>
    <pc:chgData name="Daniela Paveliuc (2330355)" userId="S::2330355@student.uwtsd.ac.uk::0d2c6ed1-e886-4460-aff7-e6a0ed01362c" providerId="AD" clId="Web-{5781E0A0-1DAA-71D7-AD76-FD3C5D408934}"/>
    <pc:docChg chg="modSld">
      <pc:chgData name="Daniela Paveliuc (2330355)" userId="S::2330355@student.uwtsd.ac.uk::0d2c6ed1-e886-4460-aff7-e6a0ed01362c" providerId="AD" clId="Web-{5781E0A0-1DAA-71D7-AD76-FD3C5D408934}" dt="2025-10-06T18:42:27.007" v="72" actId="20577"/>
      <pc:docMkLst>
        <pc:docMk/>
      </pc:docMkLst>
      <pc:sldChg chg="modSp">
        <pc:chgData name="Daniela Paveliuc (2330355)" userId="S::2330355@student.uwtsd.ac.uk::0d2c6ed1-e886-4460-aff7-e6a0ed01362c" providerId="AD" clId="Web-{5781E0A0-1DAA-71D7-AD76-FD3C5D408934}" dt="2025-10-06T18:42:27.007" v="72" actId="20577"/>
        <pc:sldMkLst>
          <pc:docMk/>
          <pc:sldMk cId="109857222" sldId="256"/>
        </pc:sldMkLst>
        <pc:spChg chg="mod">
          <ac:chgData name="Daniela Paveliuc (2330355)" userId="S::2330355@student.uwtsd.ac.uk::0d2c6ed1-e886-4460-aff7-e6a0ed01362c" providerId="AD" clId="Web-{5781E0A0-1DAA-71D7-AD76-FD3C5D408934}" dt="2025-10-06T18:42:27.007" v="72" actId="20577"/>
          <ac:spMkLst>
            <pc:docMk/>
            <pc:sldMk cId="109857222" sldId="256"/>
            <ac:spMk id="4" creationId="{E99766C9-CFC4-D351-BC9A-C82CE5431BC4}"/>
          </ac:spMkLst>
        </pc:spChg>
      </pc:sldChg>
      <pc:sldChg chg="modSp">
        <pc:chgData name="Daniela Paveliuc (2330355)" userId="S::2330355@student.uwtsd.ac.uk::0d2c6ed1-e886-4460-aff7-e6a0ed01362c" providerId="AD" clId="Web-{5781E0A0-1DAA-71D7-AD76-FD3C5D408934}" dt="2025-10-06T17:27:55.578" v="33" actId="20577"/>
        <pc:sldMkLst>
          <pc:docMk/>
          <pc:sldMk cId="386436" sldId="259"/>
        </pc:sldMkLst>
        <pc:spChg chg="mod">
          <ac:chgData name="Daniela Paveliuc (2330355)" userId="S::2330355@student.uwtsd.ac.uk::0d2c6ed1-e886-4460-aff7-e6a0ed01362c" providerId="AD" clId="Web-{5781E0A0-1DAA-71D7-AD76-FD3C5D408934}" dt="2025-10-06T17:27:55.578" v="33" actId="20577"/>
          <ac:spMkLst>
            <pc:docMk/>
            <pc:sldMk cId="386436" sldId="259"/>
            <ac:spMk id="4" creationId="{5C7480B2-197B-0480-AB12-E787992C5A60}"/>
          </ac:spMkLst>
        </pc:spChg>
      </pc:sldChg>
      <pc:sldChg chg="modSp">
        <pc:chgData name="Daniela Paveliuc (2330355)" userId="S::2330355@student.uwtsd.ac.uk::0d2c6ed1-e886-4460-aff7-e6a0ed01362c" providerId="AD" clId="Web-{5781E0A0-1DAA-71D7-AD76-FD3C5D408934}" dt="2025-10-06T17:25:19.232" v="20" actId="20577"/>
        <pc:sldMkLst>
          <pc:docMk/>
          <pc:sldMk cId="272129396" sldId="263"/>
        </pc:sldMkLst>
        <pc:spChg chg="mod">
          <ac:chgData name="Daniela Paveliuc (2330355)" userId="S::2330355@student.uwtsd.ac.uk::0d2c6ed1-e886-4460-aff7-e6a0ed01362c" providerId="AD" clId="Web-{5781E0A0-1DAA-71D7-AD76-FD3C5D408934}" dt="2025-10-06T17:25:19.232" v="20" actId="20577"/>
          <ac:spMkLst>
            <pc:docMk/>
            <pc:sldMk cId="272129396" sldId="263"/>
            <ac:spMk id="4" creationId="{96C0310F-70CA-E1EB-5189-E547FA101281}"/>
          </ac:spMkLst>
        </pc:spChg>
      </pc:sldChg>
    </pc:docChg>
  </pc:docChgLst>
  <pc:docChgLst>
    <pc:chgData name="Daniela Paveliuc (2330355)" userId="S::2330355@student.uwtsd.ac.uk::0d2c6ed1-e886-4460-aff7-e6a0ed01362c" providerId="AD" clId="Web-{A769FB21-3238-2548-2AE5-C59ED867C6F4}"/>
    <pc:docChg chg="modSld">
      <pc:chgData name="Daniela Paveliuc (2330355)" userId="S::2330355@student.uwtsd.ac.uk::0d2c6ed1-e886-4460-aff7-e6a0ed01362c" providerId="AD" clId="Web-{A769FB21-3238-2548-2AE5-C59ED867C6F4}" dt="2025-10-06T11:54:16.368" v="256"/>
      <pc:docMkLst>
        <pc:docMk/>
      </pc:docMkLst>
      <pc:sldChg chg="addSp delSp modSp">
        <pc:chgData name="Daniela Paveliuc (2330355)" userId="S::2330355@student.uwtsd.ac.uk::0d2c6ed1-e886-4460-aff7-e6a0ed01362c" providerId="AD" clId="Web-{A769FB21-3238-2548-2AE5-C59ED867C6F4}" dt="2025-10-06T11:54:16.368" v="256"/>
        <pc:sldMkLst>
          <pc:docMk/>
          <pc:sldMk cId="109857222" sldId="256"/>
        </pc:sldMkLst>
        <pc:spChg chg="mod">
          <ac:chgData name="Daniela Paveliuc (2330355)" userId="S::2330355@student.uwtsd.ac.uk::0d2c6ed1-e886-4460-aff7-e6a0ed01362c" providerId="AD" clId="Web-{A769FB21-3238-2548-2AE5-C59ED867C6F4}" dt="2025-10-06T11:44:00.688" v="89" actId="20577"/>
          <ac:spMkLst>
            <pc:docMk/>
            <pc:sldMk cId="109857222" sldId="256"/>
            <ac:spMk id="2" creationId="{00000000-0000-0000-0000-000000000000}"/>
          </ac:spMkLst>
        </pc:spChg>
        <pc:spChg chg="add mod">
          <ac:chgData name="Daniela Paveliuc (2330355)" userId="S::2330355@student.uwtsd.ac.uk::0d2c6ed1-e886-4460-aff7-e6a0ed01362c" providerId="AD" clId="Web-{A769FB21-3238-2548-2AE5-C59ED867C6F4}" dt="2025-10-06T11:54:16.368" v="256"/>
          <ac:spMkLst>
            <pc:docMk/>
            <pc:sldMk cId="109857222" sldId="256"/>
            <ac:spMk id="4" creationId="{E99766C9-CFC4-D351-BC9A-C82CE5431BC4}"/>
          </ac:spMkLst>
        </pc:spChg>
      </pc:sldChg>
    </pc:docChg>
  </pc:docChgLst>
  <pc:docChgLst>
    <pc:chgData name="Daniela Paveliuc (2330355)" userId="S::2330355@student.uwtsd.ac.uk::0d2c6ed1-e886-4460-aff7-e6a0ed01362c" providerId="AD" clId="Web-{08FC5959-1C12-AB8D-1466-BE3CED089B7A}"/>
    <pc:docChg chg="addSld delSld modSld">
      <pc:chgData name="Daniela Paveliuc (2330355)" userId="S::2330355@student.uwtsd.ac.uk::0d2c6ed1-e886-4460-aff7-e6a0ed01362c" providerId="AD" clId="Web-{08FC5959-1C12-AB8D-1466-BE3CED089B7A}" dt="2025-10-08T10:37:23.545" v="239" actId="20577"/>
      <pc:docMkLst>
        <pc:docMk/>
      </pc:docMkLst>
      <pc:sldChg chg="modSp">
        <pc:chgData name="Daniela Paveliuc (2330355)" userId="S::2330355@student.uwtsd.ac.uk::0d2c6ed1-e886-4460-aff7-e6a0ed01362c" providerId="AD" clId="Web-{08FC5959-1C12-AB8D-1466-BE3CED089B7A}" dt="2025-10-08T09:08:54.984" v="5" actId="1076"/>
        <pc:sldMkLst>
          <pc:docMk/>
          <pc:sldMk cId="2141648167" sldId="258"/>
        </pc:sldMkLst>
        <pc:picChg chg="mod">
          <ac:chgData name="Daniela Paveliuc (2330355)" userId="S::2330355@student.uwtsd.ac.uk::0d2c6ed1-e886-4460-aff7-e6a0ed01362c" providerId="AD" clId="Web-{08FC5959-1C12-AB8D-1466-BE3CED089B7A}" dt="2025-10-08T09:08:54.984" v="5" actId="1076"/>
          <ac:picMkLst>
            <pc:docMk/>
            <pc:sldMk cId="2141648167" sldId="258"/>
            <ac:picMk id="4" creationId="{0ABBDD5B-F619-45C2-8F13-C88FD537E5DC}"/>
          </ac:picMkLst>
        </pc:picChg>
      </pc:sldChg>
      <pc:sldChg chg="modSp">
        <pc:chgData name="Daniela Paveliuc (2330355)" userId="S::2330355@student.uwtsd.ac.uk::0d2c6ed1-e886-4460-aff7-e6a0ed01362c" providerId="AD" clId="Web-{08FC5959-1C12-AB8D-1466-BE3CED089B7A}" dt="2025-10-08T09:12:24.691" v="12" actId="1076"/>
        <pc:sldMkLst>
          <pc:docMk/>
          <pc:sldMk cId="386436" sldId="259"/>
        </pc:sldMkLst>
        <pc:picChg chg="mod">
          <ac:chgData name="Daniela Paveliuc (2330355)" userId="S::2330355@student.uwtsd.ac.uk::0d2c6ed1-e886-4460-aff7-e6a0ed01362c" providerId="AD" clId="Web-{08FC5959-1C12-AB8D-1466-BE3CED089B7A}" dt="2025-10-08T09:12:24.691" v="12" actId="1076"/>
          <ac:picMkLst>
            <pc:docMk/>
            <pc:sldMk cId="386436" sldId="259"/>
            <ac:picMk id="5" creationId="{EF30476A-1CA6-372D-3545-1689DD5BB2F0}"/>
          </ac:picMkLst>
        </pc:picChg>
      </pc:sldChg>
      <pc:sldChg chg="modSp">
        <pc:chgData name="Daniela Paveliuc (2330355)" userId="S::2330355@student.uwtsd.ac.uk::0d2c6ed1-e886-4460-aff7-e6a0ed01362c" providerId="AD" clId="Web-{08FC5959-1C12-AB8D-1466-BE3CED089B7A}" dt="2025-10-08T09:39:22.247" v="69" actId="20577"/>
        <pc:sldMkLst>
          <pc:docMk/>
          <pc:sldMk cId="3163207053" sldId="261"/>
        </pc:sldMkLst>
        <pc:spChg chg="mod">
          <ac:chgData name="Daniela Paveliuc (2330355)" userId="S::2330355@student.uwtsd.ac.uk::0d2c6ed1-e886-4460-aff7-e6a0ed01362c" providerId="AD" clId="Web-{08FC5959-1C12-AB8D-1466-BE3CED089B7A}" dt="2025-10-08T09:39:22.247" v="69" actId="20577"/>
          <ac:spMkLst>
            <pc:docMk/>
            <pc:sldMk cId="3163207053" sldId="261"/>
            <ac:spMk id="3" creationId="{2E6D69E9-EF4C-86E4-F14A-3304856078EB}"/>
          </ac:spMkLst>
        </pc:spChg>
      </pc:sldChg>
      <pc:sldChg chg="modSp">
        <pc:chgData name="Daniela Paveliuc (2330355)" userId="S::2330355@student.uwtsd.ac.uk::0d2c6ed1-e886-4460-aff7-e6a0ed01362c" providerId="AD" clId="Web-{08FC5959-1C12-AB8D-1466-BE3CED089B7A}" dt="2025-10-08T09:12:44.473" v="13" actId="1076"/>
        <pc:sldMkLst>
          <pc:docMk/>
          <pc:sldMk cId="272129396" sldId="263"/>
        </pc:sldMkLst>
        <pc:picChg chg="mod">
          <ac:chgData name="Daniela Paveliuc (2330355)" userId="S::2330355@student.uwtsd.ac.uk::0d2c6ed1-e886-4460-aff7-e6a0ed01362c" providerId="AD" clId="Web-{08FC5959-1C12-AB8D-1466-BE3CED089B7A}" dt="2025-10-08T09:12:44.473" v="13" actId="1076"/>
          <ac:picMkLst>
            <pc:docMk/>
            <pc:sldMk cId="272129396" sldId="263"/>
            <ac:picMk id="5" creationId="{1D94A9B5-781C-D7B3-012C-CAC91338C416}"/>
          </ac:picMkLst>
        </pc:picChg>
      </pc:sldChg>
      <pc:sldChg chg="modSp">
        <pc:chgData name="Daniela Paveliuc (2330355)" userId="S::2330355@student.uwtsd.ac.uk::0d2c6ed1-e886-4460-aff7-e6a0ed01362c" providerId="AD" clId="Web-{08FC5959-1C12-AB8D-1466-BE3CED089B7A}" dt="2025-10-08T09:29:49.651" v="28" actId="20577"/>
        <pc:sldMkLst>
          <pc:docMk/>
          <pc:sldMk cId="2919293840" sldId="264"/>
        </pc:sldMkLst>
        <pc:spChg chg="mod">
          <ac:chgData name="Daniela Paveliuc (2330355)" userId="S::2330355@student.uwtsd.ac.uk::0d2c6ed1-e886-4460-aff7-e6a0ed01362c" providerId="AD" clId="Web-{08FC5959-1C12-AB8D-1466-BE3CED089B7A}" dt="2025-10-08T09:29:49.651" v="28" actId="20577"/>
          <ac:spMkLst>
            <pc:docMk/>
            <pc:sldMk cId="2919293840" sldId="264"/>
            <ac:spMk id="2" creationId="{F721B0CA-BFB0-6F09-EFE2-C9B1D4CB15F8}"/>
          </ac:spMkLst>
        </pc:spChg>
        <pc:graphicFrameChg chg="mod modGraphic">
          <ac:chgData name="Daniela Paveliuc (2330355)" userId="S::2330355@student.uwtsd.ac.uk::0d2c6ed1-e886-4460-aff7-e6a0ed01362c" providerId="AD" clId="Web-{08FC5959-1C12-AB8D-1466-BE3CED089B7A}" dt="2025-10-08T09:25:14.522" v="27"/>
          <ac:graphicFrameMkLst>
            <pc:docMk/>
            <pc:sldMk cId="2919293840" sldId="264"/>
            <ac:graphicFrameMk id="5" creationId="{10F3CF17-D10F-9E01-7281-B2F4446975C8}"/>
          </ac:graphicFrameMkLst>
        </pc:graphicFrameChg>
      </pc:sldChg>
      <pc:sldChg chg="modSp">
        <pc:chgData name="Daniela Paveliuc (2330355)" userId="S::2330355@student.uwtsd.ac.uk::0d2c6ed1-e886-4460-aff7-e6a0ed01362c" providerId="AD" clId="Web-{08FC5959-1C12-AB8D-1466-BE3CED089B7A}" dt="2025-10-08T09:39:35.700" v="70" actId="1076"/>
        <pc:sldMkLst>
          <pc:docMk/>
          <pc:sldMk cId="1802844507" sldId="266"/>
        </pc:sldMkLst>
        <pc:spChg chg="mod">
          <ac:chgData name="Daniela Paveliuc (2330355)" userId="S::2330355@student.uwtsd.ac.uk::0d2c6ed1-e886-4460-aff7-e6a0ed01362c" providerId="AD" clId="Web-{08FC5959-1C12-AB8D-1466-BE3CED089B7A}" dt="2025-10-08T09:39:35.700" v="70" actId="1076"/>
          <ac:spMkLst>
            <pc:docMk/>
            <pc:sldMk cId="1802844507" sldId="266"/>
            <ac:spMk id="2" creationId="{E02D065E-04FE-AEFC-8D13-A602DE303234}"/>
          </ac:spMkLst>
        </pc:spChg>
      </pc:sldChg>
      <pc:sldChg chg="modSp new">
        <pc:chgData name="Daniela Paveliuc (2330355)" userId="S::2330355@student.uwtsd.ac.uk::0d2c6ed1-e886-4460-aff7-e6a0ed01362c" providerId="AD" clId="Web-{08FC5959-1C12-AB8D-1466-BE3CED089B7A}" dt="2025-10-08T10:37:23.545" v="239" actId="20577"/>
        <pc:sldMkLst>
          <pc:docMk/>
          <pc:sldMk cId="4108989355" sldId="267"/>
        </pc:sldMkLst>
        <pc:spChg chg="mod">
          <ac:chgData name="Daniela Paveliuc (2330355)" userId="S::2330355@student.uwtsd.ac.uk::0d2c6ed1-e886-4460-aff7-e6a0ed01362c" providerId="AD" clId="Web-{08FC5959-1C12-AB8D-1466-BE3CED089B7A}" dt="2025-10-08T10:04:23.164" v="103" actId="20577"/>
          <ac:spMkLst>
            <pc:docMk/>
            <pc:sldMk cId="4108989355" sldId="267"/>
            <ac:spMk id="2" creationId="{04CD6654-1502-1ACC-1F28-6BE3500CB6FE}"/>
          </ac:spMkLst>
        </pc:spChg>
        <pc:spChg chg="mod">
          <ac:chgData name="Daniela Paveliuc (2330355)" userId="S::2330355@student.uwtsd.ac.uk::0d2c6ed1-e886-4460-aff7-e6a0ed01362c" providerId="AD" clId="Web-{08FC5959-1C12-AB8D-1466-BE3CED089B7A}" dt="2025-10-08T10:37:23.545" v="239" actId="20577"/>
          <ac:spMkLst>
            <pc:docMk/>
            <pc:sldMk cId="4108989355" sldId="267"/>
            <ac:spMk id="3" creationId="{746C64A4-42AC-9926-965C-2597F39E6D4C}"/>
          </ac:spMkLst>
        </pc:spChg>
      </pc:sldChg>
    </pc:docChg>
  </pc:docChgLst>
  <pc:docChgLst>
    <pc:chgData name="Daniela Paveliuc (2330355)" userId="S::2330355@student.uwtsd.ac.uk::0d2c6ed1-e886-4460-aff7-e6a0ed01362c" providerId="AD" clId="Web-{646BF15E-BACE-9665-4384-C91293734DC2}"/>
    <pc:docChg chg="modSld">
      <pc:chgData name="Daniela Paveliuc (2330355)" userId="S::2330355@student.uwtsd.ac.uk::0d2c6ed1-e886-4460-aff7-e6a0ed01362c" providerId="AD" clId="Web-{646BF15E-BACE-9665-4384-C91293734DC2}" dt="2025-10-06T11:23:46.753" v="0"/>
      <pc:docMkLst>
        <pc:docMk/>
      </pc:docMkLst>
      <pc:sldChg chg="modSp">
        <pc:chgData name="Daniela Paveliuc (2330355)" userId="S::2330355@student.uwtsd.ac.uk::0d2c6ed1-e886-4460-aff7-e6a0ed01362c" providerId="AD" clId="Web-{646BF15E-BACE-9665-4384-C91293734DC2}" dt="2025-10-06T11:23:46.753" v="0"/>
        <pc:sldMkLst>
          <pc:docMk/>
          <pc:sldMk cId="109857222" sldId="256"/>
        </pc:sldMkLst>
      </pc:sldChg>
    </pc:docChg>
  </pc:docChgLst>
  <pc:docChgLst>
    <pc:chgData name="Daniela Paveliuc (2330355)" userId="S::2330355@student.uwtsd.ac.uk::0d2c6ed1-e886-4460-aff7-e6a0ed01362c" providerId="AD" clId="Web-{956C10C2-B6A4-4F66-3ABE-2FA65B322B5D}"/>
    <pc:docChg chg="modSld">
      <pc:chgData name="Daniela Paveliuc (2330355)" userId="S::2330355@student.uwtsd.ac.uk::0d2c6ed1-e886-4460-aff7-e6a0ed01362c" providerId="AD" clId="Web-{956C10C2-B6A4-4F66-3ABE-2FA65B322B5D}" dt="2025-10-10T10:26:22.070" v="3" actId="1076"/>
      <pc:docMkLst>
        <pc:docMk/>
      </pc:docMkLst>
      <pc:sldChg chg="modSp">
        <pc:chgData name="Daniela Paveliuc (2330355)" userId="S::2330355@student.uwtsd.ac.uk::0d2c6ed1-e886-4460-aff7-e6a0ed01362c" providerId="AD" clId="Web-{956C10C2-B6A4-4F66-3ABE-2FA65B322B5D}" dt="2025-10-10T10:25:25.866" v="2" actId="1076"/>
        <pc:sldMkLst>
          <pc:docMk/>
          <pc:sldMk cId="2004378377" sldId="265"/>
        </pc:sldMkLst>
        <pc:spChg chg="mod">
          <ac:chgData name="Daniela Paveliuc (2330355)" userId="S::2330355@student.uwtsd.ac.uk::0d2c6ed1-e886-4460-aff7-e6a0ed01362c" providerId="AD" clId="Web-{956C10C2-B6A4-4F66-3ABE-2FA65B322B5D}" dt="2025-10-10T10:25:25.866" v="2" actId="1076"/>
          <ac:spMkLst>
            <pc:docMk/>
            <pc:sldMk cId="2004378377" sldId="265"/>
            <ac:spMk id="7" creationId="{EFD07E7D-B173-3127-F8C7-958836F48354}"/>
          </ac:spMkLst>
        </pc:spChg>
        <pc:graphicFrameChg chg="mod">
          <ac:chgData name="Daniela Paveliuc (2330355)" userId="S::2330355@student.uwtsd.ac.uk::0d2c6ed1-e886-4460-aff7-e6a0ed01362c" providerId="AD" clId="Web-{956C10C2-B6A4-4F66-3ABE-2FA65B322B5D}" dt="2025-10-10T10:25:08.365" v="1" actId="1076"/>
          <ac:graphicFrameMkLst>
            <pc:docMk/>
            <pc:sldMk cId="2004378377" sldId="265"/>
            <ac:graphicFrameMk id="4" creationId="{4234D4DB-0D78-BC90-9C16-F6720666B704}"/>
          </ac:graphicFrameMkLst>
        </pc:graphicFrameChg>
      </pc:sldChg>
      <pc:sldChg chg="modSp">
        <pc:chgData name="Daniela Paveliuc (2330355)" userId="S::2330355@student.uwtsd.ac.uk::0d2c6ed1-e886-4460-aff7-e6a0ed01362c" providerId="AD" clId="Web-{956C10C2-B6A4-4F66-3ABE-2FA65B322B5D}" dt="2025-10-10T10:26:22.070" v="3" actId="1076"/>
        <pc:sldMkLst>
          <pc:docMk/>
          <pc:sldMk cId="4108989355" sldId="267"/>
        </pc:sldMkLst>
        <pc:picChg chg="mod">
          <ac:chgData name="Daniela Paveliuc (2330355)" userId="S::2330355@student.uwtsd.ac.uk::0d2c6ed1-e886-4460-aff7-e6a0ed01362c" providerId="AD" clId="Web-{956C10C2-B6A4-4F66-3ABE-2FA65B322B5D}" dt="2025-10-10T10:26:22.070" v="3" actId="1076"/>
          <ac:picMkLst>
            <pc:docMk/>
            <pc:sldMk cId="4108989355" sldId="267"/>
            <ac:picMk id="4" creationId="{07F48CCE-4AAB-F129-0819-198A94490A37}"/>
          </ac:picMkLst>
        </pc:picChg>
      </pc:sldChg>
    </pc:docChg>
  </pc:docChgLst>
  <pc:docChgLst>
    <pc:chgData name="Daniela Paveliuc (2330355)" userId="S::2330355@student.uwtsd.ac.uk::0d2c6ed1-e886-4460-aff7-e6a0ed01362c" providerId="AD" clId="Web-{17F63D04-89FE-619A-29CE-3FC43B6E696E}"/>
    <pc:docChg chg="addSld delSld modSld sldOrd">
      <pc:chgData name="Daniela Paveliuc (2330355)" userId="S::2330355@student.uwtsd.ac.uk::0d2c6ed1-e886-4460-aff7-e6a0ed01362c" providerId="AD" clId="Web-{17F63D04-89FE-619A-29CE-3FC43B6E696E}" dt="2025-10-05T22:59:29.629" v="26"/>
      <pc:docMkLst>
        <pc:docMk/>
      </pc:docMkLst>
      <pc:sldChg chg="addSp delSp modSp mod modClrScheme setClrOvrMap delDesignElem chgLayout">
        <pc:chgData name="Daniela Paveliuc (2330355)" userId="S::2330355@student.uwtsd.ac.uk::0d2c6ed1-e886-4460-aff7-e6a0ed01362c" providerId="AD" clId="Web-{17F63D04-89FE-619A-29CE-3FC43B6E696E}" dt="2025-10-05T22:59:29.629" v="26"/>
        <pc:sldMkLst>
          <pc:docMk/>
          <pc:sldMk cId="109857222" sldId="256"/>
        </pc:sldMkLst>
        <pc:spChg chg="mod ord">
          <ac:chgData name="Daniela Paveliuc (2330355)" userId="S::2330355@student.uwtsd.ac.uk::0d2c6ed1-e886-4460-aff7-e6a0ed01362c" providerId="AD" clId="Web-{17F63D04-89FE-619A-29CE-3FC43B6E696E}" dt="2025-10-05T22:59:29.629" v="26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Daniela Paveliuc (2330355)" userId="S::2330355@student.uwtsd.ac.uk::0d2c6ed1-e886-4460-aff7-e6a0ed01362c" providerId="AD" clId="Web-{F42DB5BF-FD24-ACF8-2782-2F4A157A5457}"/>
    <pc:docChg chg="modSld">
      <pc:chgData name="Daniela Paveliuc (2330355)" userId="S::2330355@student.uwtsd.ac.uk::0d2c6ed1-e886-4460-aff7-e6a0ed01362c" providerId="AD" clId="Web-{F42DB5BF-FD24-ACF8-2782-2F4A157A5457}" dt="2025-10-12T16:55:18.912" v="29" actId="14100"/>
      <pc:docMkLst>
        <pc:docMk/>
      </pc:docMkLst>
      <pc:sldChg chg="modSp">
        <pc:chgData name="Daniela Paveliuc (2330355)" userId="S::2330355@student.uwtsd.ac.uk::0d2c6ed1-e886-4460-aff7-e6a0ed01362c" providerId="AD" clId="Web-{F42DB5BF-FD24-ACF8-2782-2F4A157A5457}" dt="2025-10-12T16:52:11.032" v="26" actId="20577"/>
        <pc:sldMkLst>
          <pc:docMk/>
          <pc:sldMk cId="109857222" sldId="256"/>
        </pc:sldMkLst>
        <pc:spChg chg="mod">
          <ac:chgData name="Daniela Paveliuc (2330355)" userId="S::2330355@student.uwtsd.ac.uk::0d2c6ed1-e886-4460-aff7-e6a0ed01362c" providerId="AD" clId="Web-{F42DB5BF-FD24-ACF8-2782-2F4A157A5457}" dt="2025-10-12T16:52:11.032" v="26" actId="20577"/>
          <ac:spMkLst>
            <pc:docMk/>
            <pc:sldMk cId="109857222" sldId="256"/>
            <ac:spMk id="4" creationId="{E99766C9-CFC4-D351-BC9A-C82CE5431BC4}"/>
          </ac:spMkLst>
        </pc:spChg>
      </pc:sldChg>
      <pc:sldChg chg="modSp">
        <pc:chgData name="Daniela Paveliuc (2330355)" userId="S::2330355@student.uwtsd.ac.uk::0d2c6ed1-e886-4460-aff7-e6a0ed01362c" providerId="AD" clId="Web-{F42DB5BF-FD24-ACF8-2782-2F4A157A5457}" dt="2025-10-12T16:55:18.912" v="29" actId="14100"/>
        <pc:sldMkLst>
          <pc:docMk/>
          <pc:sldMk cId="2141648167" sldId="258"/>
        </pc:sldMkLst>
        <pc:spChg chg="mod">
          <ac:chgData name="Daniela Paveliuc (2330355)" userId="S::2330355@student.uwtsd.ac.uk::0d2c6ed1-e886-4460-aff7-e6a0ed01362c" providerId="AD" clId="Web-{F42DB5BF-FD24-ACF8-2782-2F4A157A5457}" dt="2025-10-12T16:55:18.912" v="29" actId="14100"/>
          <ac:spMkLst>
            <pc:docMk/>
            <pc:sldMk cId="2141648167" sldId="258"/>
            <ac:spMk id="19" creationId="{3C2AF159-4836-92FC-0082-05DF0130D79C}"/>
          </ac:spMkLst>
        </pc:spChg>
      </pc:sldChg>
    </pc:docChg>
  </pc:docChgLst>
  <pc:docChgLst>
    <pc:chgData name="Daniela Paveliuc (2330355)" userId="S::2330355@student.uwtsd.ac.uk::0d2c6ed1-e886-4460-aff7-e6a0ed01362c" providerId="AD" clId="Web-{B794601B-BBFC-24E0-EF46-5FB0F14C14A2}"/>
    <pc:docChg chg="addSld delSld modSld">
      <pc:chgData name="Daniela Paveliuc (2330355)" userId="S::2330355@student.uwtsd.ac.uk::0d2c6ed1-e886-4460-aff7-e6a0ed01362c" providerId="AD" clId="Web-{B794601B-BBFC-24E0-EF46-5FB0F14C14A2}" dt="2025-10-06T17:24:05.561" v="348" actId="20577"/>
      <pc:docMkLst>
        <pc:docMk/>
      </pc:docMkLst>
      <pc:sldChg chg="modSp">
        <pc:chgData name="Daniela Paveliuc (2330355)" userId="S::2330355@student.uwtsd.ac.uk::0d2c6ed1-e886-4460-aff7-e6a0ed01362c" providerId="AD" clId="Web-{B794601B-BBFC-24E0-EF46-5FB0F14C14A2}" dt="2025-10-06T17:19:25.308" v="344" actId="20577"/>
        <pc:sldMkLst>
          <pc:docMk/>
          <pc:sldMk cId="3354936895" sldId="257"/>
        </pc:sldMkLst>
        <pc:spChg chg="mod">
          <ac:chgData name="Daniela Paveliuc (2330355)" userId="S::2330355@student.uwtsd.ac.uk::0d2c6ed1-e886-4460-aff7-e6a0ed01362c" providerId="AD" clId="Web-{B794601B-BBFC-24E0-EF46-5FB0F14C14A2}" dt="2025-10-06T17:19:25.308" v="344" actId="20577"/>
          <ac:spMkLst>
            <pc:docMk/>
            <pc:sldMk cId="3354936895" sldId="257"/>
            <ac:spMk id="8" creationId="{F8218044-F76A-3DF8-29A9-4AFD5B2736F0}"/>
          </ac:spMkLst>
        </pc:spChg>
      </pc:sldChg>
      <pc:sldChg chg="modSp add del">
        <pc:chgData name="Daniela Paveliuc (2330355)" userId="S::2330355@student.uwtsd.ac.uk::0d2c6ed1-e886-4460-aff7-e6a0ed01362c" providerId="AD" clId="Web-{B794601B-BBFC-24E0-EF46-5FB0F14C14A2}" dt="2025-10-06T16:10:57.647" v="182" actId="14100"/>
        <pc:sldMkLst>
          <pc:docMk/>
          <pc:sldMk cId="2141648167" sldId="258"/>
        </pc:sldMkLst>
        <pc:spChg chg="mod">
          <ac:chgData name="Daniela Paveliuc (2330355)" userId="S::2330355@student.uwtsd.ac.uk::0d2c6ed1-e886-4460-aff7-e6a0ed01362c" providerId="AD" clId="Web-{B794601B-BBFC-24E0-EF46-5FB0F14C14A2}" dt="2025-10-06T16:08:59.957" v="174" actId="14100"/>
          <ac:spMkLst>
            <pc:docMk/>
            <pc:sldMk cId="2141648167" sldId="258"/>
            <ac:spMk id="2" creationId="{C2C36AEA-5EE9-291E-D4AE-ED0C7238A945}"/>
          </ac:spMkLst>
        </pc:spChg>
        <pc:spChg chg="mod">
          <ac:chgData name="Daniela Paveliuc (2330355)" userId="S::2330355@student.uwtsd.ac.uk::0d2c6ed1-e886-4460-aff7-e6a0ed01362c" providerId="AD" clId="Web-{B794601B-BBFC-24E0-EF46-5FB0F14C14A2}" dt="2025-10-06T16:10:57.647" v="182" actId="14100"/>
          <ac:spMkLst>
            <pc:docMk/>
            <pc:sldMk cId="2141648167" sldId="258"/>
            <ac:spMk id="19" creationId="{3C2AF159-4836-92FC-0082-05DF0130D79C}"/>
          </ac:spMkLst>
        </pc:spChg>
      </pc:sldChg>
      <pc:sldChg chg="addSp delSp modSp mod setBg modClrScheme chgLayout">
        <pc:chgData name="Daniela Paveliuc (2330355)" userId="S::2330355@student.uwtsd.ac.uk::0d2c6ed1-e886-4460-aff7-e6a0ed01362c" providerId="AD" clId="Web-{B794601B-BBFC-24E0-EF46-5FB0F14C14A2}" dt="2025-10-06T17:15:47.012" v="332" actId="14100"/>
        <pc:sldMkLst>
          <pc:docMk/>
          <pc:sldMk cId="386436" sldId="259"/>
        </pc:sldMkLst>
        <pc:spChg chg="mod ord">
          <ac:chgData name="Daniela Paveliuc (2330355)" userId="S::2330355@student.uwtsd.ac.uk::0d2c6ed1-e886-4460-aff7-e6a0ed01362c" providerId="AD" clId="Web-{B794601B-BBFC-24E0-EF46-5FB0F14C14A2}" dt="2025-10-06T17:11:29.804" v="316" actId="14100"/>
          <ac:spMkLst>
            <pc:docMk/>
            <pc:sldMk cId="386436" sldId="259"/>
            <ac:spMk id="2" creationId="{9E940912-9A5E-82EE-A0FA-9BD3F84164B7}"/>
          </ac:spMkLst>
        </pc:spChg>
        <pc:spChg chg="add mod ord">
          <ac:chgData name="Daniela Paveliuc (2330355)" userId="S::2330355@student.uwtsd.ac.uk::0d2c6ed1-e886-4460-aff7-e6a0ed01362c" providerId="AD" clId="Web-{B794601B-BBFC-24E0-EF46-5FB0F14C14A2}" dt="2025-10-06T17:15:47.012" v="332" actId="14100"/>
          <ac:spMkLst>
            <pc:docMk/>
            <pc:sldMk cId="386436" sldId="259"/>
            <ac:spMk id="4" creationId="{5C7480B2-197B-0480-AB12-E787992C5A60}"/>
          </ac:spMkLst>
        </pc:spChg>
        <pc:spChg chg="add">
          <ac:chgData name="Daniela Paveliuc (2330355)" userId="S::2330355@student.uwtsd.ac.uk::0d2c6ed1-e886-4460-aff7-e6a0ed01362c" providerId="AD" clId="Web-{B794601B-BBFC-24E0-EF46-5FB0F14C14A2}" dt="2025-10-06T16:55:30.145" v="249"/>
          <ac:spMkLst>
            <pc:docMk/>
            <pc:sldMk cId="386436" sldId="259"/>
            <ac:spMk id="38" creationId="{416A0E3C-60E6-4F39-BC55-5F7C224E1F7C}"/>
          </ac:spMkLst>
        </pc:spChg>
        <pc:spChg chg="add">
          <ac:chgData name="Daniela Paveliuc (2330355)" userId="S::2330355@student.uwtsd.ac.uk::0d2c6ed1-e886-4460-aff7-e6a0ed01362c" providerId="AD" clId="Web-{B794601B-BBFC-24E0-EF46-5FB0F14C14A2}" dt="2025-10-06T16:55:30.145" v="249"/>
          <ac:spMkLst>
            <pc:docMk/>
            <pc:sldMk cId="386436" sldId="259"/>
            <ac:spMk id="42" creationId="{B0E58038-8ACE-4AD9-B404-25C603550D83}"/>
          </ac:spMkLst>
        </pc:spChg>
        <pc:spChg chg="add">
          <ac:chgData name="Daniela Paveliuc (2330355)" userId="S::2330355@student.uwtsd.ac.uk::0d2c6ed1-e886-4460-aff7-e6a0ed01362c" providerId="AD" clId="Web-{B794601B-BBFC-24E0-EF46-5FB0F14C14A2}" dt="2025-10-06T16:55:30.145" v="249"/>
          <ac:spMkLst>
            <pc:docMk/>
            <pc:sldMk cId="386436" sldId="259"/>
            <ac:spMk id="46" creationId="{82BCDE19-2810-4337-9C49-8589C421767D}"/>
          </ac:spMkLst>
        </pc:spChg>
        <pc:picChg chg="add mod ord">
          <ac:chgData name="Daniela Paveliuc (2330355)" userId="S::2330355@student.uwtsd.ac.uk::0d2c6ed1-e886-4460-aff7-e6a0ed01362c" providerId="AD" clId="Web-{B794601B-BBFC-24E0-EF46-5FB0F14C14A2}" dt="2025-10-06T17:14:48.134" v="328" actId="1076"/>
          <ac:picMkLst>
            <pc:docMk/>
            <pc:sldMk cId="386436" sldId="259"/>
            <ac:picMk id="5" creationId="{EF30476A-1CA6-372D-3545-1689DD5BB2F0}"/>
          </ac:picMkLst>
        </pc:picChg>
      </pc:sldChg>
      <pc:sldChg chg="modSp">
        <pc:chgData name="Daniela Paveliuc (2330355)" userId="S::2330355@student.uwtsd.ac.uk::0d2c6ed1-e886-4460-aff7-e6a0ed01362c" providerId="AD" clId="Web-{B794601B-BBFC-24E0-EF46-5FB0F14C14A2}" dt="2025-10-06T16:48:43.845" v="231" actId="20577"/>
        <pc:sldMkLst>
          <pc:docMk/>
          <pc:sldMk cId="3163207053" sldId="261"/>
        </pc:sldMkLst>
        <pc:spChg chg="mod">
          <ac:chgData name="Daniela Paveliuc (2330355)" userId="S::2330355@student.uwtsd.ac.uk::0d2c6ed1-e886-4460-aff7-e6a0ed01362c" providerId="AD" clId="Web-{B794601B-BBFC-24E0-EF46-5FB0F14C14A2}" dt="2025-10-06T16:48:43.845" v="231" actId="20577"/>
          <ac:spMkLst>
            <pc:docMk/>
            <pc:sldMk cId="3163207053" sldId="261"/>
            <ac:spMk id="3" creationId="{2E6D69E9-EF4C-86E4-F14A-3304856078EB}"/>
          </ac:spMkLst>
        </pc:spChg>
      </pc:sldChg>
      <pc:sldChg chg="modSp add replId">
        <pc:chgData name="Daniela Paveliuc (2330355)" userId="S::2330355@student.uwtsd.ac.uk::0d2c6ed1-e886-4460-aff7-e6a0ed01362c" providerId="AD" clId="Web-{B794601B-BBFC-24E0-EF46-5FB0F14C14A2}" dt="2025-10-06T17:24:05.561" v="348" actId="20577"/>
        <pc:sldMkLst>
          <pc:docMk/>
          <pc:sldMk cId="272129396" sldId="263"/>
        </pc:sldMkLst>
        <pc:spChg chg="mod">
          <ac:chgData name="Daniela Paveliuc (2330355)" userId="S::2330355@student.uwtsd.ac.uk::0d2c6ed1-e886-4460-aff7-e6a0ed01362c" providerId="AD" clId="Web-{B794601B-BBFC-24E0-EF46-5FB0F14C14A2}" dt="2025-10-06T17:09:22.304" v="305" actId="20577"/>
          <ac:spMkLst>
            <pc:docMk/>
            <pc:sldMk cId="272129396" sldId="263"/>
            <ac:spMk id="2" creationId="{43302ED9-627B-BABD-3D95-381D859E0744}"/>
          </ac:spMkLst>
        </pc:spChg>
        <pc:spChg chg="mod">
          <ac:chgData name="Daniela Paveliuc (2330355)" userId="S::2330355@student.uwtsd.ac.uk::0d2c6ed1-e886-4460-aff7-e6a0ed01362c" providerId="AD" clId="Web-{B794601B-BBFC-24E0-EF46-5FB0F14C14A2}" dt="2025-10-06T17:24:05.561" v="348" actId="20577"/>
          <ac:spMkLst>
            <pc:docMk/>
            <pc:sldMk cId="272129396" sldId="263"/>
            <ac:spMk id="4" creationId="{96C0310F-70CA-E1EB-5189-E547FA101281}"/>
          </ac:spMkLst>
        </pc:spChg>
      </pc:sldChg>
      <pc:sldChg chg="delSp modSp new mod modClrScheme chgLayout">
        <pc:chgData name="Daniela Paveliuc (2330355)" userId="S::2330355@student.uwtsd.ac.uk::0d2c6ed1-e886-4460-aff7-e6a0ed01362c" providerId="AD" clId="Web-{B794601B-BBFC-24E0-EF46-5FB0F14C14A2}" dt="2025-10-06T17:17:31.780" v="336"/>
        <pc:sldMkLst>
          <pc:docMk/>
          <pc:sldMk cId="2919293840" sldId="264"/>
        </pc:sldMkLst>
        <pc:spChg chg="mod ord">
          <ac:chgData name="Daniela Paveliuc (2330355)" userId="S::2330355@student.uwtsd.ac.uk::0d2c6ed1-e886-4460-aff7-e6a0ed01362c" providerId="AD" clId="Web-{B794601B-BBFC-24E0-EF46-5FB0F14C14A2}" dt="2025-10-06T17:17:31.780" v="336"/>
          <ac:spMkLst>
            <pc:docMk/>
            <pc:sldMk cId="2919293840" sldId="264"/>
            <ac:spMk id="2" creationId="{F721B0CA-BFB0-6F09-EFE2-C9B1D4CB15F8}"/>
          </ac:spMkLst>
        </pc:spChg>
      </pc:sldChg>
    </pc:docChg>
  </pc:docChgLst>
  <pc:docChgLst>
    <pc:chgData name="Daniela Paveliuc (2330355)" userId="S::2330355@student.uwtsd.ac.uk::0d2c6ed1-e886-4460-aff7-e6a0ed01362c" providerId="AD" clId="Web-{67E16CD0-CAAA-4452-7AA5-B2857A8FC786}"/>
    <pc:docChg chg="modSld">
      <pc:chgData name="Daniela Paveliuc (2330355)" userId="S::2330355@student.uwtsd.ac.uk::0d2c6ed1-e886-4460-aff7-e6a0ed01362c" providerId="AD" clId="Web-{67E16CD0-CAAA-4452-7AA5-B2857A8FC786}" dt="2025-10-12T09:03:27.710" v="70" actId="20577"/>
      <pc:docMkLst>
        <pc:docMk/>
      </pc:docMkLst>
      <pc:sldChg chg="modSp">
        <pc:chgData name="Daniela Paveliuc (2330355)" userId="S::2330355@student.uwtsd.ac.uk::0d2c6ed1-e886-4460-aff7-e6a0ed01362c" providerId="AD" clId="Web-{67E16CD0-CAAA-4452-7AA5-B2857A8FC786}" dt="2025-10-12T09:03:27.710" v="70" actId="20577"/>
        <pc:sldMkLst>
          <pc:docMk/>
          <pc:sldMk cId="810004476" sldId="268"/>
        </pc:sldMkLst>
        <pc:spChg chg="mod">
          <ac:chgData name="Daniela Paveliuc (2330355)" userId="S::2330355@student.uwtsd.ac.uk::0d2c6ed1-e886-4460-aff7-e6a0ed01362c" providerId="AD" clId="Web-{67E16CD0-CAAA-4452-7AA5-B2857A8FC786}" dt="2025-10-12T09:03:05.818" v="68" actId="20577"/>
          <ac:spMkLst>
            <pc:docMk/>
            <pc:sldMk cId="810004476" sldId="268"/>
            <ac:spMk id="125" creationId="{7706C633-AC2F-FA53-49DE-7AE4E67D88F7}"/>
          </ac:spMkLst>
        </pc:spChg>
        <pc:spChg chg="mod">
          <ac:chgData name="Daniela Paveliuc (2330355)" userId="S::2330355@student.uwtsd.ac.uk::0d2c6ed1-e886-4460-aff7-e6a0ed01362c" providerId="AD" clId="Web-{67E16CD0-CAAA-4452-7AA5-B2857A8FC786}" dt="2025-10-12T09:03:27.710" v="70" actId="20577"/>
          <ac:spMkLst>
            <pc:docMk/>
            <pc:sldMk cId="810004476" sldId="268"/>
            <ac:spMk id="126" creationId="{21D1F82C-4427-ED0A-B5F2-B41F96EC9CF4}"/>
          </ac:spMkLst>
        </pc:spChg>
        <pc:spChg chg="mod">
          <ac:chgData name="Daniela Paveliuc (2330355)" userId="S::2330355@student.uwtsd.ac.uk::0d2c6ed1-e886-4460-aff7-e6a0ed01362c" providerId="AD" clId="Web-{67E16CD0-CAAA-4452-7AA5-B2857A8FC786}" dt="2025-10-12T09:02:25.785" v="64" actId="20577"/>
          <ac:spMkLst>
            <pc:docMk/>
            <pc:sldMk cId="810004476" sldId="268"/>
            <ac:spMk id="129" creationId="{6A868FC0-562D-4C50-2530-6BFFBEF54C0B}"/>
          </ac:spMkLst>
        </pc:spChg>
        <pc:spChg chg="mod">
          <ac:chgData name="Daniela Paveliuc (2330355)" userId="S::2330355@student.uwtsd.ac.uk::0d2c6ed1-e886-4460-aff7-e6a0ed01362c" providerId="AD" clId="Web-{67E16CD0-CAAA-4452-7AA5-B2857A8FC786}" dt="2025-10-12T09:00:50.436" v="56" actId="1076"/>
          <ac:spMkLst>
            <pc:docMk/>
            <pc:sldMk cId="810004476" sldId="268"/>
            <ac:spMk id="133" creationId="{86EAEA6D-DB67-CD83-23E8-FC0B484D4F46}"/>
          </ac:spMkLst>
        </pc:spChg>
        <pc:cxnChg chg="mod">
          <ac:chgData name="Daniela Paveliuc (2330355)" userId="S::2330355@student.uwtsd.ac.uk::0d2c6ed1-e886-4460-aff7-e6a0ed01362c" providerId="AD" clId="Web-{67E16CD0-CAAA-4452-7AA5-B2857A8FC786}" dt="2025-10-12T08:56:32.334" v="36" actId="1076"/>
          <ac:cxnSpMkLst>
            <pc:docMk/>
            <pc:sldMk cId="810004476" sldId="268"/>
            <ac:cxnSpMk id="141" creationId="{3D2B5498-AC0D-A5C0-3C83-8709B708CC34}"/>
          </ac:cxnSpMkLst>
        </pc:cxnChg>
      </pc:sldChg>
    </pc:docChg>
  </pc:docChgLst>
  <pc:docChgLst>
    <pc:chgData name="Daniela Paveliuc (2330355)" userId="S::2330355@student.uwtsd.ac.uk::0d2c6ed1-e886-4460-aff7-e6a0ed01362c" providerId="AD" clId="Web-{BFAE9465-77E9-EE04-E5CC-A4EF38395779}"/>
    <pc:docChg chg="addSld delSld modSld">
      <pc:chgData name="Daniela Paveliuc (2330355)" userId="S::2330355@student.uwtsd.ac.uk::0d2c6ed1-e886-4460-aff7-e6a0ed01362c" providerId="AD" clId="Web-{BFAE9465-77E9-EE04-E5CC-A4EF38395779}" dt="2025-10-08T16:03:31.038" v="782" actId="20577"/>
      <pc:docMkLst>
        <pc:docMk/>
      </pc:docMkLst>
      <pc:sldChg chg="modSp">
        <pc:chgData name="Daniela Paveliuc (2330355)" userId="S::2330355@student.uwtsd.ac.uk::0d2c6ed1-e886-4460-aff7-e6a0ed01362c" providerId="AD" clId="Web-{BFAE9465-77E9-EE04-E5CC-A4EF38395779}" dt="2025-10-08T16:03:31.038" v="782" actId="20577"/>
        <pc:sldMkLst>
          <pc:docMk/>
          <pc:sldMk cId="3354936895" sldId="257"/>
        </pc:sldMkLst>
        <pc:spChg chg="mod">
          <ac:chgData name="Daniela Paveliuc (2330355)" userId="S::2330355@student.uwtsd.ac.uk::0d2c6ed1-e886-4460-aff7-e6a0ed01362c" providerId="AD" clId="Web-{BFAE9465-77E9-EE04-E5CC-A4EF38395779}" dt="2025-10-08T16:03:31.038" v="782" actId="20577"/>
          <ac:spMkLst>
            <pc:docMk/>
            <pc:sldMk cId="3354936895" sldId="257"/>
            <ac:spMk id="8" creationId="{F8218044-F76A-3DF8-29A9-4AFD5B2736F0}"/>
          </ac:spMkLst>
        </pc:spChg>
      </pc:sldChg>
      <pc:sldChg chg="modSp">
        <pc:chgData name="Daniela Paveliuc (2330355)" userId="S::2330355@student.uwtsd.ac.uk::0d2c6ed1-e886-4460-aff7-e6a0ed01362c" providerId="AD" clId="Web-{BFAE9465-77E9-EE04-E5CC-A4EF38395779}" dt="2025-10-08T16:01:33.616" v="773" actId="20577"/>
        <pc:sldMkLst>
          <pc:docMk/>
          <pc:sldMk cId="3163207053" sldId="261"/>
        </pc:sldMkLst>
        <pc:spChg chg="mod">
          <ac:chgData name="Daniela Paveliuc (2330355)" userId="S::2330355@student.uwtsd.ac.uk::0d2c6ed1-e886-4460-aff7-e6a0ed01362c" providerId="AD" clId="Web-{BFAE9465-77E9-EE04-E5CC-A4EF38395779}" dt="2025-10-08T15:06:28.073" v="757" actId="1076"/>
          <ac:spMkLst>
            <pc:docMk/>
            <pc:sldMk cId="3163207053" sldId="261"/>
            <ac:spMk id="2" creationId="{58BF0046-EE90-DE2F-27C0-32C98D2CB9BE}"/>
          </ac:spMkLst>
        </pc:spChg>
        <pc:spChg chg="mod">
          <ac:chgData name="Daniela Paveliuc (2330355)" userId="S::2330355@student.uwtsd.ac.uk::0d2c6ed1-e886-4460-aff7-e6a0ed01362c" providerId="AD" clId="Web-{BFAE9465-77E9-EE04-E5CC-A4EF38395779}" dt="2025-10-08T16:01:33.616" v="773" actId="20577"/>
          <ac:spMkLst>
            <pc:docMk/>
            <pc:sldMk cId="3163207053" sldId="261"/>
            <ac:spMk id="3" creationId="{2E6D69E9-EF4C-86E4-F14A-3304856078EB}"/>
          </ac:spMkLst>
        </pc:spChg>
      </pc:sldChg>
      <pc:sldChg chg="modSp">
        <pc:chgData name="Daniela Paveliuc (2330355)" userId="S::2330355@student.uwtsd.ac.uk::0d2c6ed1-e886-4460-aff7-e6a0ed01362c" providerId="AD" clId="Web-{BFAE9465-77E9-EE04-E5CC-A4EF38395779}" dt="2025-10-08T15:53:09.697" v="769" actId="20577"/>
        <pc:sldMkLst>
          <pc:docMk/>
          <pc:sldMk cId="2004378377" sldId="265"/>
        </pc:sldMkLst>
        <pc:spChg chg="mod">
          <ac:chgData name="Daniela Paveliuc (2330355)" userId="S::2330355@student.uwtsd.ac.uk::0d2c6ed1-e886-4460-aff7-e6a0ed01362c" providerId="AD" clId="Web-{BFAE9465-77E9-EE04-E5CC-A4EF38395779}" dt="2025-10-08T15:53:09.697" v="769" actId="20577"/>
          <ac:spMkLst>
            <pc:docMk/>
            <pc:sldMk cId="2004378377" sldId="265"/>
            <ac:spMk id="7" creationId="{EFD07E7D-B173-3127-F8C7-958836F48354}"/>
          </ac:spMkLst>
        </pc:spChg>
      </pc:sldChg>
      <pc:sldChg chg="addSp delSp modSp">
        <pc:chgData name="Daniela Paveliuc (2330355)" userId="S::2330355@student.uwtsd.ac.uk::0d2c6ed1-e886-4460-aff7-e6a0ed01362c" providerId="AD" clId="Web-{BFAE9465-77E9-EE04-E5CC-A4EF38395779}" dt="2025-10-08T14:46:41.474" v="682" actId="1076"/>
        <pc:sldMkLst>
          <pc:docMk/>
          <pc:sldMk cId="4108989355" sldId="267"/>
        </pc:sldMkLst>
        <pc:spChg chg="mod ord">
          <ac:chgData name="Daniela Paveliuc (2330355)" userId="S::2330355@student.uwtsd.ac.uk::0d2c6ed1-e886-4460-aff7-e6a0ed01362c" providerId="AD" clId="Web-{BFAE9465-77E9-EE04-E5CC-A4EF38395779}" dt="2025-10-08T11:39:15.995" v="203"/>
          <ac:spMkLst>
            <pc:docMk/>
            <pc:sldMk cId="4108989355" sldId="267"/>
            <ac:spMk id="2" creationId="{04CD6654-1502-1ACC-1F28-6BE3500CB6FE}"/>
          </ac:spMkLst>
        </pc:spChg>
        <pc:spChg chg="mod">
          <ac:chgData name="Daniela Paveliuc (2330355)" userId="S::2330355@student.uwtsd.ac.uk::0d2c6ed1-e886-4460-aff7-e6a0ed01362c" providerId="AD" clId="Web-{BFAE9465-77E9-EE04-E5CC-A4EF38395779}" dt="2025-10-08T11:36:07.773" v="191" actId="20577"/>
          <ac:spMkLst>
            <pc:docMk/>
            <pc:sldMk cId="4108989355" sldId="267"/>
            <ac:spMk id="3" creationId="{746C64A4-42AC-9926-965C-2597F39E6D4C}"/>
          </ac:spMkLst>
        </pc:spChg>
        <pc:spChg chg="add mod">
          <ac:chgData name="Daniela Paveliuc (2330355)" userId="S::2330355@student.uwtsd.ac.uk::0d2c6ed1-e886-4460-aff7-e6a0ed01362c" providerId="AD" clId="Web-{BFAE9465-77E9-EE04-E5CC-A4EF38395779}" dt="2025-10-08T14:46:41.474" v="682" actId="1076"/>
          <ac:spMkLst>
            <pc:docMk/>
            <pc:sldMk cId="4108989355" sldId="267"/>
            <ac:spMk id="6" creationId="{CA70EB21-CDEC-C69C-85E1-52B9DF9BA58D}"/>
          </ac:spMkLst>
        </pc:spChg>
        <pc:picChg chg="add mod ord modCrop">
          <ac:chgData name="Daniela Paveliuc (2330355)" userId="S::2330355@student.uwtsd.ac.uk::0d2c6ed1-e886-4460-aff7-e6a0ed01362c" providerId="AD" clId="Web-{BFAE9465-77E9-EE04-E5CC-A4EF38395779}" dt="2025-10-08T11:41:15.988" v="204"/>
          <ac:picMkLst>
            <pc:docMk/>
            <pc:sldMk cId="4108989355" sldId="267"/>
            <ac:picMk id="4" creationId="{07F48CCE-4AAB-F129-0819-198A94490A37}"/>
          </ac:picMkLst>
        </pc:picChg>
      </pc:sldChg>
      <pc:sldChg chg="addSp delSp modSp new mod setBg addAnim delAnim setClrOvrMap">
        <pc:chgData name="Daniela Paveliuc (2330355)" userId="S::2330355@student.uwtsd.ac.uk::0d2c6ed1-e886-4460-aff7-e6a0ed01362c" providerId="AD" clId="Web-{BFAE9465-77E9-EE04-E5CC-A4EF38395779}" dt="2025-10-08T14:49:26.650" v="721" actId="20577"/>
        <pc:sldMkLst>
          <pc:docMk/>
          <pc:sldMk cId="810004476" sldId="268"/>
        </pc:sldMkLst>
        <pc:spChg chg="add">
          <ac:chgData name="Daniela Paveliuc (2330355)" userId="S::2330355@student.uwtsd.ac.uk::0d2c6ed1-e886-4460-aff7-e6a0ed01362c" providerId="AD" clId="Web-{BFAE9465-77E9-EE04-E5CC-A4EF38395779}" dt="2025-10-08T13:20:35.858" v="234"/>
          <ac:spMkLst>
            <pc:docMk/>
            <pc:sldMk cId="810004476" sldId="268"/>
            <ac:spMk id="51" creationId="{652BD35A-BC99-4831-A358-06E2CEB96697}"/>
          </ac:spMkLst>
        </pc:spChg>
        <pc:spChg chg="add mod">
          <ac:chgData name="Daniela Paveliuc (2330355)" userId="S::2330355@student.uwtsd.ac.uk::0d2c6ed1-e886-4460-aff7-e6a0ed01362c" providerId="AD" clId="Web-{BFAE9465-77E9-EE04-E5CC-A4EF38395779}" dt="2025-10-08T14:44:16.264" v="651"/>
          <ac:spMkLst>
            <pc:docMk/>
            <pc:sldMk cId="810004476" sldId="268"/>
            <ac:spMk id="125" creationId="{7706C633-AC2F-FA53-49DE-7AE4E67D88F7}"/>
          </ac:spMkLst>
        </pc:spChg>
        <pc:spChg chg="add mod">
          <ac:chgData name="Daniela Paveliuc (2330355)" userId="S::2330355@student.uwtsd.ac.uk::0d2c6ed1-e886-4460-aff7-e6a0ed01362c" providerId="AD" clId="Web-{BFAE9465-77E9-EE04-E5CC-A4EF38395779}" dt="2025-10-08T14:44:03.498" v="649"/>
          <ac:spMkLst>
            <pc:docMk/>
            <pc:sldMk cId="810004476" sldId="268"/>
            <ac:spMk id="126" creationId="{21D1F82C-4427-ED0A-B5F2-B41F96EC9CF4}"/>
          </ac:spMkLst>
        </pc:spChg>
        <pc:spChg chg="add mod">
          <ac:chgData name="Daniela Paveliuc (2330355)" userId="S::2330355@student.uwtsd.ac.uk::0d2c6ed1-e886-4460-aff7-e6a0ed01362c" providerId="AD" clId="Web-{BFAE9465-77E9-EE04-E5CC-A4EF38395779}" dt="2025-10-08T14:43:43.731" v="648"/>
          <ac:spMkLst>
            <pc:docMk/>
            <pc:sldMk cId="810004476" sldId="268"/>
            <ac:spMk id="129" creationId="{6A868FC0-562D-4C50-2530-6BFFBEF54C0B}"/>
          </ac:spMkLst>
        </pc:spChg>
        <pc:spChg chg="add mod ord">
          <ac:chgData name="Daniela Paveliuc (2330355)" userId="S::2330355@student.uwtsd.ac.uk::0d2c6ed1-e886-4460-aff7-e6a0ed01362c" providerId="AD" clId="Web-{BFAE9465-77E9-EE04-E5CC-A4EF38395779}" dt="2025-10-08T14:49:26.650" v="721" actId="20577"/>
          <ac:spMkLst>
            <pc:docMk/>
            <pc:sldMk cId="810004476" sldId="268"/>
            <ac:spMk id="133" creationId="{86EAEA6D-DB67-CD83-23E8-FC0B484D4F46}"/>
          </ac:spMkLst>
        </pc:spChg>
        <pc:cxnChg chg="add mod">
          <ac:chgData name="Daniela Paveliuc (2330355)" userId="S::2330355@student.uwtsd.ac.uk::0d2c6ed1-e886-4460-aff7-e6a0ed01362c" providerId="AD" clId="Web-{BFAE9465-77E9-EE04-E5CC-A4EF38395779}" dt="2025-10-08T14:42:27.242" v="646" actId="1076"/>
          <ac:cxnSpMkLst>
            <pc:docMk/>
            <pc:sldMk cId="810004476" sldId="268"/>
            <ac:cxnSpMk id="141" creationId="{3D2B5498-AC0D-A5C0-3C83-8709B708CC34}"/>
          </ac:cxnSpMkLst>
        </pc:cxnChg>
        <pc:cxnChg chg="add mod">
          <ac:chgData name="Daniela Paveliuc (2330355)" userId="S::2330355@student.uwtsd.ac.uk::0d2c6ed1-e886-4460-aff7-e6a0ed01362c" providerId="AD" clId="Web-{BFAE9465-77E9-EE04-E5CC-A4EF38395779}" dt="2025-10-08T13:55:34.440" v="381" actId="14100"/>
          <ac:cxnSpMkLst>
            <pc:docMk/>
            <pc:sldMk cId="810004476" sldId="268"/>
            <ac:cxnSpMk id="142" creationId="{3FCD3A62-37B0-C5B9-C1EC-BD5A50365037}"/>
          </ac:cxnSpMkLst>
        </pc:cxnChg>
        <pc:cxnChg chg="add mod">
          <ac:chgData name="Daniela Paveliuc (2330355)" userId="S::2330355@student.uwtsd.ac.uk::0d2c6ed1-e886-4460-aff7-e6a0ed01362c" providerId="AD" clId="Web-{BFAE9465-77E9-EE04-E5CC-A4EF38395779}" dt="2025-10-08T14:32:35.634" v="607" actId="1076"/>
          <ac:cxnSpMkLst>
            <pc:docMk/>
            <pc:sldMk cId="810004476" sldId="268"/>
            <ac:cxnSpMk id="143" creationId="{1CAE116D-C0E8-B0AB-0092-727B226BE82E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375430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653068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90305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10/12/2025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3803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10/12/2025</a:t>
            </a:fld>
            <a:endParaRPr lang="en-US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24021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10/12/2025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496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60385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67050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06653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45399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56286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0227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53" r:id="rId6"/>
    <p:sldLayoutId id="2147483749" r:id="rId7"/>
    <p:sldLayoutId id="2147483750" r:id="rId8"/>
    <p:sldLayoutId id="2147483751" r:id="rId9"/>
    <p:sldLayoutId id="2147483752" r:id="rId10"/>
    <p:sldLayoutId id="214748375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bookcentral.proquest.com/lib/trinity/reader.action?docID=5821092&amp;ppg=1&amp;c=UERG" TargetMode="External"/><Relationship Id="rId2" Type="http://schemas.openxmlformats.org/officeDocument/2006/relationships/hyperlink" Target="https://www.jstor.org/stable/4170350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jstor.org/stable/23042796" TargetMode="External"/><Relationship Id="rId5" Type="http://schemas.openxmlformats.org/officeDocument/2006/relationships/hyperlink" Target="https://www.jstor.org/stable/25148636" TargetMode="External"/><Relationship Id="rId4" Type="http://schemas.openxmlformats.org/officeDocument/2006/relationships/hyperlink" Target="https://cseweb.ucsd.edu/classes/fa17/cse291-b/reading/Amazon-Recommendation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Rectangle 110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8" name="Rectangle 117">
            <a:extLst>
              <a:ext uri="{FF2B5EF4-FFF2-40B4-BE49-F238E27FC236}">
                <a16:creationId xmlns:a16="http://schemas.microsoft.com/office/drawing/2014/main" id="{73734CDA-1CE8-4F1C-B0B3-AAB252B01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186" y="2343"/>
            <a:ext cx="5180369" cy="206898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3000"/>
            </a:br>
            <a:r>
              <a:rPr lang="en-US" sz="4000" b="1">
                <a:solidFill>
                  <a:schemeClr val="tx2"/>
                </a:solidFill>
                <a:latin typeface="Baguet Script"/>
              </a:rPr>
              <a:t>Modernizing </a:t>
            </a:r>
            <a:br>
              <a:rPr lang="en-US" sz="4000" b="1">
                <a:solidFill>
                  <a:schemeClr val="tx2"/>
                </a:solidFill>
                <a:latin typeface="Baguet Script"/>
              </a:rPr>
            </a:br>
            <a:r>
              <a:rPr lang="en-US" sz="4000" b="1">
                <a:solidFill>
                  <a:srgbClr val="5C0606"/>
                </a:solidFill>
                <a:latin typeface="Baguet Script"/>
              </a:rPr>
              <a:t>Quay Brew Café</a:t>
            </a:r>
            <a:br>
              <a:rPr lang="en-US" sz="4000" b="1">
                <a:solidFill>
                  <a:srgbClr val="5C0606"/>
                </a:solidFill>
                <a:latin typeface="Baguet Script"/>
              </a:rPr>
            </a:br>
            <a:r>
              <a:rPr lang="en-US" sz="4000" b="1">
                <a:solidFill>
                  <a:schemeClr val="tx2"/>
                </a:solidFill>
                <a:latin typeface="Baguet Script"/>
              </a:rPr>
              <a:t> Information Systems</a:t>
            </a:r>
            <a:endParaRPr lang="en-US">
              <a:solidFill>
                <a:schemeClr val="tx2"/>
              </a:solidFill>
            </a:endParaRPr>
          </a:p>
          <a:p>
            <a:pPr algn="ctr"/>
            <a:r>
              <a:rPr lang="en-US" sz="40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Grup Presentation</a:t>
            </a:r>
          </a:p>
        </p:txBody>
      </p:sp>
      <p:pic>
        <p:nvPicPr>
          <p:cNvPr id="12" name="Picture 11" descr="A black text on a transparent background&#10;&#10;AI-generated content may be incorrect.">
            <a:extLst>
              <a:ext uri="{FF2B5EF4-FFF2-40B4-BE49-F238E27FC236}">
                <a16:creationId xmlns:a16="http://schemas.microsoft.com/office/drawing/2014/main" id="{88991EA4-229A-2B7C-173E-086CCDE07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32" y="1035212"/>
            <a:ext cx="4021778" cy="3917815"/>
          </a:xfrm>
          <a:prstGeom prst="rect">
            <a:avLst/>
          </a:prstGeom>
        </p:spPr>
      </p:pic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D7143990-FA50-4B23-AE6D-E17D22F526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63482" y="2246569"/>
            <a:ext cx="58521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E99766C9-CFC4-D351-BC9A-C82CE5431BC4}"/>
              </a:ext>
            </a:extLst>
          </p:cNvPr>
          <p:cNvSpPr txBox="1"/>
          <p:nvPr/>
        </p:nvSpPr>
        <p:spPr>
          <a:xfrm>
            <a:off x="4029858" y="2479324"/>
            <a:ext cx="8156180" cy="4151770"/>
          </a:xfrm>
          <a:prstGeom prst="rect">
            <a:avLst/>
          </a:prstGeom>
        </p:spPr>
        <p:txBody>
          <a:bodyPr rot="0" spcFirstLastPara="0" vertOverflow="overflow" horzOverflow="overflow" vert="horz" lIns="0" tIns="45720" rIns="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Student Name &amp; ID: 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Diana Chiru – 2312527.</a:t>
            </a:r>
            <a:endParaRPr lang="en-US" sz="2200">
              <a:solidFill>
                <a:schemeClr val="accent1">
                  <a:lumMod val="76000"/>
                </a:schemeClr>
              </a:solidFill>
              <a:latin typeface="Baguet Scrip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Student Name &amp; ID: 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Daniela </a:t>
            </a:r>
            <a:r>
              <a:rPr lang="en-US" sz="2200" b="1" err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Paveliuc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 – 2330355.</a:t>
            </a:r>
            <a:endParaRPr lang="en-US" sz="2200" b="1">
              <a:solidFill>
                <a:schemeClr val="accent1">
                  <a:lumMod val="76000"/>
                </a:schemeClr>
              </a:solidFill>
              <a:latin typeface="Baguet Script"/>
              <a:ea typeface="Calibri"/>
              <a:cs typeface="Calibri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Student Name &amp; ID: 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Paul-Marius </a:t>
            </a:r>
            <a:r>
              <a:rPr lang="en-US" sz="2200" b="1" err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Paveliuc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 – 2330354.</a:t>
            </a:r>
            <a:endParaRPr lang="en-US" sz="2200" b="1">
              <a:solidFill>
                <a:schemeClr val="accent1">
                  <a:lumMod val="76000"/>
                </a:schemeClr>
              </a:solidFill>
              <a:latin typeface="Baguet Script"/>
              <a:ea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Program: </a:t>
            </a: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  <a:ea typeface="+mn-lt"/>
                <a:cs typeface="+mn-lt"/>
              </a:rPr>
              <a:t>BA (HONS) 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  <a:ea typeface="+mn-lt"/>
                <a:cs typeface="+mn-lt"/>
              </a:rPr>
              <a:t>Leadership And Management </a:t>
            </a: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  <a:ea typeface="+mn-lt"/>
                <a:cs typeface="+mn-lt"/>
              </a:rPr>
              <a:t>                                           Skills For The Workplace.</a:t>
            </a:r>
            <a:endParaRPr lang="en-US" sz="2200">
              <a:solidFill>
                <a:schemeClr val="accent1">
                  <a:lumMod val="76000"/>
                </a:schemeClr>
              </a:solidFill>
              <a:latin typeface="Baguet Script"/>
              <a:ea typeface="+mn-lt"/>
              <a:cs typeface="+mn-l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Module: 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Managing Business Information.</a:t>
            </a:r>
            <a:endParaRPr lang="en-US" sz="2200">
              <a:solidFill>
                <a:schemeClr val="accent1">
                  <a:lumMod val="76000"/>
                </a:schemeClr>
              </a:solidFill>
              <a:latin typeface="Baguet Script"/>
              <a:ea typeface="Calibri"/>
              <a:cs typeface="Calibri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Module Code: 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LCLM5004_BIRM.</a:t>
            </a:r>
            <a:endParaRPr lang="en-US" sz="2200">
              <a:solidFill>
                <a:schemeClr val="accent1">
                  <a:lumMod val="76000"/>
                </a:schemeClr>
              </a:solidFill>
              <a:latin typeface="Baguet Scrip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Lecturer Name :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 Dr. Chinomso </a:t>
            </a:r>
            <a:r>
              <a:rPr lang="en-US" sz="2200" b="1" err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Nwagboso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.</a:t>
            </a:r>
            <a:endParaRPr lang="en-US" sz="2200" b="1">
              <a:solidFill>
                <a:schemeClr val="accent1">
                  <a:lumMod val="76000"/>
                </a:schemeClr>
              </a:solidFill>
              <a:latin typeface="Baguet Script"/>
              <a:ea typeface="Calibri"/>
              <a:cs typeface="Calibri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r>
              <a:rPr lang="en-US" sz="2200" b="1">
                <a:solidFill>
                  <a:schemeClr val="tx1">
                    <a:lumMod val="75000"/>
                    <a:lumOff val="25000"/>
                  </a:schemeClr>
                </a:solidFill>
                <a:latin typeface="Baguet Script"/>
              </a:rPr>
              <a:t>Assignment Title: 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Modernizing </a:t>
            </a:r>
            <a:r>
              <a:rPr lang="en-US" sz="2200" b="1">
                <a:solidFill>
                  <a:srgbClr val="5C0606"/>
                </a:solidFill>
                <a:latin typeface="Baguet Script"/>
              </a:rPr>
              <a:t>Quay Brew Café </a:t>
            </a:r>
            <a:r>
              <a:rPr lang="en-US" sz="2200" b="1">
                <a:solidFill>
                  <a:schemeClr val="accent1">
                    <a:lumMod val="76000"/>
                  </a:schemeClr>
                </a:solidFill>
                <a:latin typeface="Baguet Script"/>
              </a:rPr>
              <a:t>Information  Systems.</a:t>
            </a:r>
            <a:endParaRPr lang="en-US" sz="2200">
              <a:solidFill>
                <a:schemeClr val="accent1">
                  <a:lumMod val="76000"/>
                </a:schemeClr>
              </a:solidFill>
              <a:latin typeface="Baguet Script"/>
            </a:endParaRPr>
          </a:p>
          <a:p>
            <a:pPr>
              <a:spcAft>
                <a:spcPts val="600"/>
              </a:spcAft>
              <a:buFont typeface="Calibri" panose="020F0502020204030204" pitchFamily="34" charset="0"/>
            </a:pPr>
            <a:endParaRPr lang="en-US" sz="2200" b="1">
              <a:solidFill>
                <a:schemeClr val="tx1">
                  <a:lumMod val="75000"/>
                  <a:lumOff val="25000"/>
                </a:schemeClr>
              </a:solidFill>
              <a:latin typeface="Baguet Script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3BD57AB6-3172-4520-B22E-FCD0184F3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FF7F07-E490-1BAE-7873-0FE5EA125AE4}"/>
              </a:ext>
            </a:extLst>
          </p:cNvPr>
          <p:cNvSpPr txBox="1"/>
          <p:nvPr/>
        </p:nvSpPr>
        <p:spPr>
          <a:xfrm>
            <a:off x="18734" y="-5437"/>
            <a:ext cx="3690550" cy="19515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8F9066-2779-3A0C-CAAD-11CD12769B6B}"/>
              </a:ext>
            </a:extLst>
          </p:cNvPr>
          <p:cNvSpPr txBox="1"/>
          <p:nvPr/>
        </p:nvSpPr>
        <p:spPr>
          <a:xfrm>
            <a:off x="1207929" y="8579"/>
            <a:ext cx="2804982" cy="19824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5" name="Picture 4" descr="A building with glass doors&#10;&#10;AI-generated content may be incorrect.">
            <a:extLst>
              <a:ext uri="{FF2B5EF4-FFF2-40B4-BE49-F238E27FC236}">
                <a16:creationId xmlns:a16="http://schemas.microsoft.com/office/drawing/2014/main" id="{0DDFE3EC-BE16-DB2D-B503-8A7621D29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7849" y="14376"/>
            <a:ext cx="2415397" cy="215660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1508F-E061-E624-C4A5-AA7EDEB2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F4FAA6B4-BAFB-4474-9B14-DC83A9096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B4FC46-72B6-043C-815D-5D388466D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r>
              <a:rPr lang="en-US" sz="4100" b="1" err="1">
                <a:latin typeface="Baguet Script"/>
              </a:rPr>
              <a:t>Modernising</a:t>
            </a:r>
            <a:r>
              <a:rPr lang="en-US" sz="4100" b="1">
                <a:latin typeface="Baguet Script"/>
              </a:rPr>
              <a:t> </a:t>
            </a:r>
            <a:r>
              <a:rPr lang="en-US" sz="4100" b="1">
                <a:solidFill>
                  <a:srgbClr val="5C0606"/>
                </a:solidFill>
                <a:latin typeface="Baguet Script"/>
              </a:rPr>
              <a:t>Quay Brew Café</a:t>
            </a:r>
            <a:r>
              <a:rPr lang="en-US" sz="4100" b="1">
                <a:latin typeface="Baguet Script"/>
              </a:rPr>
              <a:t> Information Systems</a:t>
            </a:r>
            <a:br>
              <a:rPr lang="en-US" sz="4100" b="1">
                <a:latin typeface="Baguet Script"/>
              </a:rPr>
            </a:br>
            <a:r>
              <a:rPr lang="en-US" sz="4100" b="1">
                <a:solidFill>
                  <a:schemeClr val="tx2"/>
                </a:solidFill>
                <a:latin typeface="Aptos"/>
              </a:rPr>
              <a:t>Content</a:t>
            </a:r>
          </a:p>
        </p:txBody>
      </p:sp>
      <p:cxnSp>
        <p:nvCxnSpPr>
          <p:cNvPr id="42" name="!!Straight Connector">
            <a:extLst>
              <a:ext uri="{FF2B5EF4-FFF2-40B4-BE49-F238E27FC236}">
                <a16:creationId xmlns:a16="http://schemas.microsoft.com/office/drawing/2014/main" id="{4364CDC3-ADB0-4691-9286-5925F160C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8218044-F76A-3DF8-29A9-4AFD5B273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611" y="1892541"/>
            <a:ext cx="10061102" cy="432410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300" b="1" cap="all" spc="200">
              <a:latin typeface="Aptos"/>
              <a:ea typeface="Calibri"/>
              <a:cs typeface="Calibri"/>
            </a:endParaRP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Calibri"/>
                <a:cs typeface="Calibri"/>
              </a:rPr>
              <a:t>The Role of Information Systems in Business.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  <a:t>Key Information Systems.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  <a:t>Comparing Transaction Processing Systems (TPS).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  <a:t>Comparing Management Information Systems (MIS).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  <a:t>Comparing Decision Support Systems (DSS). 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  <a:t>Ethical consideration in IS adoption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  <a:t>Real-world case studies (Tesco, Marks &amp; spencer, and amazon).</a:t>
            </a: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  <a:t>References</a:t>
            </a:r>
            <a:br>
              <a:rPr lang="en-US" b="1" cap="all" spc="200">
                <a:solidFill>
                  <a:schemeClr val="tx1"/>
                </a:solidFill>
                <a:latin typeface="Aptos"/>
                <a:ea typeface="+mn-lt"/>
                <a:cs typeface="+mn-lt"/>
              </a:rPr>
            </a:br>
            <a:endParaRPr lang="en-US" sz="1300" b="1" cap="all" spc="200">
              <a:latin typeface="Aptos"/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300" b="1" cap="all" spc="200">
              <a:latin typeface="Baguet Script"/>
            </a:endParaRPr>
          </a:p>
          <a:p>
            <a:pPr marL="285750" indent="-285750"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300" cap="all" spc="20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cap="all" spc="20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b="1" cap="all" spc="20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b="1" cap="all" spc="200">
              <a:latin typeface="Baguet Script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300" b="1" cap="all" spc="200">
              <a:latin typeface="Baguet Script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300" b="1" cap="all" spc="200">
              <a:latin typeface="Baguet Script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B148495-5F82-48E2-A76C-C8E1C8949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852986-FCF5-0E45-F86E-A8AA5F25A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936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C36AEA-5EE9-291E-D4AE-ED0C7238A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4640" y="401622"/>
            <a:ext cx="5983605" cy="2040229"/>
          </a:xfrm>
        </p:spPr>
        <p:txBody>
          <a:bodyPr>
            <a:normAutofit/>
          </a:bodyPr>
          <a:lstStyle/>
          <a:p>
            <a:pPr algn="ctr"/>
            <a:r>
              <a:rPr lang="en-US" sz="4400" b="1">
                <a:latin typeface="Baguet Script"/>
                <a:ea typeface="+mj-lt"/>
                <a:cs typeface="+mj-lt"/>
              </a:rPr>
              <a:t>The Role of Information Systems in Business</a:t>
            </a:r>
            <a:endParaRPr lang="en-US" sz="4400" b="1">
              <a:latin typeface="Baguet Script"/>
            </a:endParaRPr>
          </a:p>
          <a:p>
            <a:endParaRPr lang="en-US" sz="4400" b="1">
              <a:latin typeface="Baguet Script"/>
              <a:ea typeface="Calibri Light"/>
              <a:cs typeface="Calibri Light"/>
            </a:endParaRPr>
          </a:p>
        </p:txBody>
      </p:sp>
      <p:pic>
        <p:nvPicPr>
          <p:cNvPr id="4" name="Content Placeholder 3" descr="Abstract glowing blue wireframe">
            <a:extLst>
              <a:ext uri="{FF2B5EF4-FFF2-40B4-BE49-F238E27FC236}">
                <a16:creationId xmlns:a16="http://schemas.microsoft.com/office/drawing/2014/main" id="{0ABBDD5B-F619-45C2-8F13-C88FD537E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30000"/>
                    </a14:imgEffect>
                    <a14:imgEffect>
                      <a14:brightnessContrast bright="30000" contrast="-43000"/>
                    </a14:imgEffect>
                  </a14:imgLayer>
                </a14:imgProps>
              </a:ext>
            </a:extLst>
          </a:blip>
          <a:srcRect l="29223" r="24982"/>
          <a:stretch>
            <a:fillRect/>
          </a:stretch>
        </p:blipFill>
        <p:spPr>
          <a:xfrm>
            <a:off x="20" y="10"/>
            <a:ext cx="4580077" cy="6400784"/>
          </a:xfrm>
          <a:prstGeom prst="rect">
            <a:avLst/>
          </a:prstGeom>
        </p:spPr>
      </p:pic>
      <p:cxnSp>
        <p:nvCxnSpPr>
          <p:cNvPr id="26" name="!!Straight Connector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7">
            <a:extLst>
              <a:ext uri="{FF2B5EF4-FFF2-40B4-BE49-F238E27FC236}">
                <a16:creationId xmlns:a16="http://schemas.microsoft.com/office/drawing/2014/main" id="{3C2AF159-4836-92FC-0082-05DF0130D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425" y="1964039"/>
            <a:ext cx="6972146" cy="3905053"/>
          </a:xfrm>
        </p:spPr>
        <p:txBody>
          <a:bodyPr vert="horz" lIns="0" tIns="45720" rIns="0" bIns="45720" rtlCol="0" anchor="t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b="1">
                <a:latin typeface="Aptos"/>
                <a:ea typeface="+mn-lt"/>
                <a:cs typeface="+mn-lt"/>
              </a:rPr>
              <a:t>An Information System (IS) is a set of people, procedures, data, and technology that work together to collect, store, process, and share information so a business can run its day-to-day operations, make decisions, and plan its strategy (Laudon &amp; Laudon, 2020)</a:t>
            </a:r>
            <a:endParaRPr lang="en-US" sz="1800" b="1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>
                <a:latin typeface="Aptos"/>
                <a:ea typeface="+mn-lt"/>
                <a:cs typeface="+mn-lt"/>
              </a:rPr>
              <a:t>Automate routine work - cut errors and speed up daily tasks.</a:t>
            </a: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>
                <a:latin typeface="Aptos"/>
                <a:ea typeface="+mn-lt"/>
                <a:cs typeface="+mn-lt"/>
              </a:rPr>
              <a:t>Bring data into one place - single, consistent view.</a:t>
            </a:r>
            <a:endParaRPr lang="en-US" sz="1800" b="1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>
                <a:latin typeface="Aptos"/>
                <a:ea typeface="+mn-lt"/>
                <a:cs typeface="+mn-lt"/>
              </a:rPr>
              <a:t>Use analytics - quicker evidence-based decisions.</a:t>
            </a:r>
            <a:endParaRPr lang="en-US" sz="1800" b="1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>
                <a:latin typeface="Aptos"/>
                <a:ea typeface="+mn-lt"/>
                <a:cs typeface="+mn-lt"/>
              </a:rPr>
              <a:t>Improve customer service - relevant offers and faster responses.</a:t>
            </a:r>
            <a:endParaRPr lang="en-US" sz="1800" b="1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>
                <a:latin typeface="Aptos"/>
                <a:ea typeface="+mn-lt"/>
                <a:cs typeface="+mn-lt"/>
              </a:rPr>
              <a:t>Support compliance and security - better controls and tracking.</a:t>
            </a:r>
            <a:endParaRPr lang="en-US" sz="1800" b="1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r>
              <a:rPr lang="en-US" sz="1800" b="1">
                <a:latin typeface="Aptos"/>
                <a:ea typeface="+mn-lt"/>
                <a:cs typeface="+mn-lt"/>
              </a:rPr>
              <a:t>Increase productivity and competitiveness overall (Melville, Kraemer &amp; </a:t>
            </a:r>
            <a:r>
              <a:rPr lang="en-US" sz="1800" b="1" err="1">
                <a:latin typeface="Aptos"/>
                <a:ea typeface="+mn-lt"/>
                <a:cs typeface="+mn-lt"/>
              </a:rPr>
              <a:t>Gurbaxani</a:t>
            </a:r>
            <a:r>
              <a:rPr lang="en-US" sz="1800" b="1">
                <a:latin typeface="Aptos"/>
                <a:ea typeface="+mn-lt"/>
                <a:cs typeface="+mn-lt"/>
              </a:rPr>
              <a:t>, 2004)</a:t>
            </a:r>
            <a:endParaRPr lang="en-US" sz="1800" b="1"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800">
              <a:latin typeface="Aptos"/>
              <a:ea typeface="Calibri"/>
              <a:cs typeface="Calibri"/>
            </a:endParaRPr>
          </a:p>
          <a:p>
            <a:pPr>
              <a:lnSpc>
                <a:spcPct val="90000"/>
              </a:lnSpc>
              <a:buFont typeface="Arial" panose="020F0502020204030204" pitchFamily="34" charset="0"/>
              <a:buChar char="•"/>
            </a:pPr>
            <a:endParaRPr lang="en-US" sz="1800">
              <a:latin typeface="Aptos"/>
              <a:ea typeface="Calibri"/>
              <a:cs typeface="Calibri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1B60310-C5C3-46A0-A452-2A0B00843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03B241D-3096-9B60-5818-E0867BEE3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3582" y="6446838"/>
            <a:ext cx="78001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A98EE3D-8CD1-4C3F-BD1C-C98C9596463C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48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B0E58038-8ACE-4AD9-B404-25C603550D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30476A-1CA6-372D-3545-1689DD5BB2F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5000"/>
          </a:blip>
          <a:srcRect b="1509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E940912-9A5E-82EE-A0FA-9BD3F8416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149" y="463299"/>
            <a:ext cx="10069443" cy="138449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>
                <a:solidFill>
                  <a:schemeClr val="tx2"/>
                </a:solidFill>
                <a:latin typeface="Baguet Script"/>
              </a:rPr>
              <a:t>Key Information Systems</a:t>
            </a:r>
            <a:r>
              <a:rPr lang="en-US"/>
              <a:t> </a:t>
            </a:r>
            <a:br>
              <a:rPr lang="en-US"/>
            </a:br>
            <a:r>
              <a:rPr lang="en-US" b="1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  <a:t>1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38A34772-9011-42B5-AA63-FD6DEC92E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9107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7480B2-197B-0480-AB12-E787992C5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4497" y="2154119"/>
            <a:ext cx="10997096" cy="4256103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Wingdings" panose="020F0502020204030204" pitchFamily="34" charset="0"/>
              <a:buChar char="§"/>
            </a:pPr>
            <a:r>
              <a:rPr lang="en-US" b="1">
                <a:latin typeface="Aptos"/>
                <a:ea typeface="+mn-lt"/>
                <a:cs typeface="+mn-lt"/>
              </a:rPr>
              <a:t>T</a:t>
            </a:r>
            <a:r>
              <a:rPr lang="en-US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PS / POS (Transaction Processing / Point-of-Sale): Captures everyday transactions (sales, payments) quickly and updates stock right away.</a:t>
            </a:r>
            <a:endParaRPr lang="en-US" b="1">
              <a:solidFill>
                <a:schemeClr val="tx2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MIS (Management Information System): Turns routine data into regular reports so managers can track performance.</a:t>
            </a:r>
            <a:endParaRPr lang="en-US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DSS / BI (Decision Support / Business Intelligence): examines data to identify trends, make forecasts, and test “what-if” scenarios for better decisions (Chen, Chiang &amp; Storey, 2012).</a:t>
            </a:r>
          </a:p>
          <a:p>
            <a:pPr>
              <a:buFont typeface="Wingdings" panose="020F0502020204030204" pitchFamily="34" charset="0"/>
              <a:buChar char="§"/>
            </a:pPr>
            <a:r>
              <a:rPr lang="en-US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ERP (Enterprise Resource Planning): unique integrated system for finance, purchasing, inventory, and HR.</a:t>
            </a:r>
            <a:endParaRPr lang="en-US" b="1">
              <a:solidFill>
                <a:schemeClr val="tx2"/>
              </a:solidFill>
              <a:latin typeface="Aptos"/>
              <a:ea typeface="Calibri"/>
              <a:cs typeface="Calibri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CRM / CDP (Customer Relationship / Customer Data Platform): Stores customer details and interactions to improve service, loyalty, and targeted offers.</a:t>
            </a:r>
            <a:endParaRPr lang="en-US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endParaRPr lang="en-US" sz="2200" b="1">
              <a:latin typeface="Apto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2BCDE19-2810-4337-9C49-8589C42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2C495C7-F980-6C5C-8766-FAB1FEC67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5DE68-BF4B-448F-FA35-FB4EF9B12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696FD085-AABF-F736-9BA0-CD086381B4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DC99505-AF37-E0EA-A53F-8E4BEE028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5452B079-0584-791A-CAD6-28FC1D212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94A9B5-781C-D7B3-012C-CAC91338C41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5000"/>
          </a:blip>
          <a:srcRect b="1509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302ED9-627B-BABD-3D95-381D859E0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54" y="341821"/>
            <a:ext cx="10069443" cy="137345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>
                <a:solidFill>
                  <a:schemeClr val="tx2"/>
                </a:solidFill>
                <a:latin typeface="Baguet Script"/>
              </a:rPr>
              <a:t>Key Information Systems</a:t>
            </a:r>
            <a:r>
              <a:rPr lang="en-US"/>
              <a:t> </a:t>
            </a:r>
            <a:br>
              <a:rPr lang="en-US"/>
            </a:br>
            <a:r>
              <a:rPr lang="en-US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  <a:t>2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D4574DAC-7DC8-0D7E-3D28-B5EC09710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910746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C0310F-70CA-E1EB-5189-E547FA1012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6758" y="2285047"/>
            <a:ext cx="11284225" cy="4114878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Wingdings" panose="020F0502020204030204" pitchFamily="34" charset="0"/>
              <a:buChar char="§"/>
            </a:pPr>
            <a:r>
              <a:rPr lang="en-US" sz="2400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SCM / WMS / TMS (Supply, Warehouse, Transport): Plans product flow, manages warehouse tasks , and </a:t>
            </a:r>
            <a:r>
              <a:rPr lang="en-US" sz="2400" b="1" err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optimise</a:t>
            </a:r>
            <a:r>
              <a:rPr lang="en-US" sz="2400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 deliveries.</a:t>
            </a:r>
            <a:endParaRPr lang="en-US" sz="2400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sz="2400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E-commerce / OMS (Online + Order Management): Handles online orders from checkout to pick-pack-ship or click-and-collect.</a:t>
            </a:r>
            <a:endParaRPr lang="en-US" sz="2400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sz="2400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KMS / Collaboration (Knowledge &amp; teamwork): Shared guides, and chat/tools so staff can find answers and work together.</a:t>
            </a:r>
            <a:endParaRPr lang="en-US" sz="2400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r>
              <a:rPr lang="en-US" sz="2400" b="1">
                <a:solidFill>
                  <a:schemeClr val="tx2"/>
                </a:solidFill>
                <a:latin typeface="Aptos"/>
                <a:ea typeface="+mn-lt"/>
                <a:cs typeface="+mn-lt"/>
              </a:rPr>
              <a:t>ESS (Executive Support / Dashboards): High-level KPIs and trends for leaders to steer the business (Laudon &amp; Laudon, 2020).</a:t>
            </a:r>
            <a:endParaRPr lang="en-US" sz="2400" b="1">
              <a:solidFill>
                <a:schemeClr val="tx2"/>
              </a:solidFill>
              <a:latin typeface="Aptos"/>
            </a:endParaRPr>
          </a:p>
          <a:p>
            <a:pPr>
              <a:buFont typeface="Wingdings" panose="020F0502020204030204" pitchFamily="34" charset="0"/>
              <a:buChar char="§"/>
            </a:pPr>
            <a:endParaRPr lang="en-US" sz="2400" b="1">
              <a:solidFill>
                <a:schemeClr val="tx2"/>
              </a:solidFill>
              <a:latin typeface="Baguet Script"/>
              <a:ea typeface="Calibri"/>
              <a:cs typeface="Calibri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81E66FA-4F17-C184-2E5E-1AE17D9FB4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11AFBE-FC50-3C93-AB85-4C124E6BD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29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1B0CA-BFB0-6F09-EFE2-C9B1D4CB1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1721"/>
            <a:ext cx="10058400" cy="208919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500">
                <a:ea typeface="+mj-lt"/>
                <a:cs typeface="+mj-lt"/>
              </a:rPr>
            </a:br>
            <a:r>
              <a:rPr lang="en-US" sz="4400">
                <a:solidFill>
                  <a:srgbClr val="091C53"/>
                </a:solidFill>
                <a:latin typeface="Baguet Script"/>
                <a:ea typeface="+mj-lt"/>
                <a:cs typeface="+mj-lt"/>
              </a:rPr>
              <a:t>                                                                                 </a:t>
            </a:r>
            <a:r>
              <a:rPr lang="en-US" sz="4400" b="1">
                <a:solidFill>
                  <a:srgbClr val="091C53"/>
                </a:solidFill>
                <a:latin typeface="Baguet Script"/>
                <a:ea typeface="+mj-lt"/>
                <a:cs typeface="+mj-lt"/>
              </a:rPr>
              <a:t>Comparing Transaction Processing Systems (TPS)</a:t>
            </a:r>
            <a:endParaRPr lang="en-US" sz="4400" b="1">
              <a:latin typeface="Baguet Script"/>
            </a:endParaRPr>
          </a:p>
          <a:p>
            <a:pPr algn="ctr"/>
            <a:endParaRPr lang="en-US" sz="4400">
              <a:latin typeface="Baguet Script"/>
              <a:ea typeface="Calibri Light"/>
              <a:cs typeface="Calibri Light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10F3CF17-D10F-9E01-7281-B2F4446975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8005590"/>
              </p:ext>
            </p:extLst>
          </p:nvPr>
        </p:nvGraphicFramePr>
        <p:xfrm>
          <a:off x="1170608" y="2076173"/>
          <a:ext cx="9979821" cy="2291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6607">
                  <a:extLst>
                    <a:ext uri="{9D8B030D-6E8A-4147-A177-3AD203B41FA5}">
                      <a16:colId xmlns:a16="http://schemas.microsoft.com/office/drawing/2014/main" val="2526004873"/>
                    </a:ext>
                  </a:extLst>
                </a:gridCol>
                <a:gridCol w="3326607">
                  <a:extLst>
                    <a:ext uri="{9D8B030D-6E8A-4147-A177-3AD203B41FA5}">
                      <a16:colId xmlns:a16="http://schemas.microsoft.com/office/drawing/2014/main" val="4087362326"/>
                    </a:ext>
                  </a:extLst>
                </a:gridCol>
                <a:gridCol w="3326607">
                  <a:extLst>
                    <a:ext uri="{9D8B030D-6E8A-4147-A177-3AD203B41FA5}">
                      <a16:colId xmlns:a16="http://schemas.microsoft.com/office/drawing/2014/main" val="347678972"/>
                    </a:ext>
                  </a:extLst>
                </a:gridCol>
              </a:tblGrid>
              <a:tr h="877597"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US" b="1" i="0">
                          <a:solidFill>
                            <a:schemeClr val="tx1"/>
                          </a:solidFill>
                          <a:latin typeface="Aptos"/>
                        </a:rPr>
                        <a:t>FUNCTIONS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b="1" i="0">
                          <a:solidFill>
                            <a:schemeClr val="tx1"/>
                          </a:solidFill>
                          <a:latin typeface="Aptos"/>
                        </a:rPr>
                        <a:t>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US" b="1" i="0">
                          <a:solidFill>
                            <a:schemeClr val="tx1"/>
                          </a:solidFill>
                          <a:latin typeface="Aptos"/>
                        </a:rPr>
                        <a:t>LIMITATIONS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2255548"/>
                  </a:ext>
                </a:extLst>
              </a:tr>
              <a:tr h="1413910">
                <a:tc>
                  <a:txBody>
                    <a:bodyPr/>
                    <a:lstStyle/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scans items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takes payment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prints/sends receipts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updates stock immediately</a:t>
                      </a:r>
                      <a:endParaRPr lang="en-US" b="1" i="0"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faster lines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fewer mistakes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clear records</a:t>
                      </a:r>
                      <a:endParaRPr lang="en-US" b="1" i="0"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only routine transactions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use devices/internet.</a:t>
                      </a:r>
                      <a:endParaRPr lang="en-US" b="1" i="0"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09870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B2A6485-790B-2856-F1A0-1141C7CB282E}"/>
              </a:ext>
            </a:extLst>
          </p:cNvPr>
          <p:cNvSpPr txBox="1"/>
          <p:nvPr/>
        </p:nvSpPr>
        <p:spPr>
          <a:xfrm>
            <a:off x="1449128" y="5051247"/>
            <a:ext cx="2743199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CC65C6-2C5F-BCBC-1908-B45C639CB883}"/>
              </a:ext>
            </a:extLst>
          </p:cNvPr>
          <p:cNvSpPr txBox="1"/>
          <p:nvPr/>
        </p:nvSpPr>
        <p:spPr>
          <a:xfrm>
            <a:off x="1177608" y="4645934"/>
            <a:ext cx="9961603" cy="12311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It is a till/checkout system which records sales and payments. (Stair &amp; Reynolds, 2019).</a:t>
            </a:r>
            <a:endParaRPr lang="en-US" b="1">
              <a:latin typeface="Aptos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b="1">
                <a:latin typeface="Aptos"/>
                <a:ea typeface="Calibri"/>
                <a:cs typeface="Calibri"/>
              </a:rPr>
              <a:t>Provide raw data for MIS and BI.</a:t>
            </a:r>
          </a:p>
          <a:p>
            <a:pPr marL="342900" indent="-342900">
              <a:buFont typeface="Arial"/>
              <a:buChar char="•"/>
            </a:pPr>
            <a:r>
              <a:rPr lang="en-US" b="1">
                <a:latin typeface="Aptos"/>
                <a:ea typeface="Calibri"/>
                <a:cs typeface="Calibri"/>
              </a:rPr>
              <a:t>Fits for </a:t>
            </a:r>
            <a:r>
              <a:rPr lang="en-US" sz="2000" b="1">
                <a:solidFill>
                  <a:srgbClr val="5C0606"/>
                </a:solidFill>
                <a:latin typeface="Baguet Script"/>
                <a:ea typeface="Calibri"/>
                <a:cs typeface="Calibri"/>
              </a:rPr>
              <a:t>Quay Brew Café</a:t>
            </a:r>
            <a:r>
              <a:rPr lang="en-US" b="1">
                <a:latin typeface="Baguet Script"/>
                <a:ea typeface="Calibri"/>
                <a:cs typeface="Calibri"/>
              </a:rPr>
              <a:t> </a:t>
            </a:r>
            <a:r>
              <a:rPr lang="en-US" b="1">
                <a:latin typeface="Aptos"/>
                <a:ea typeface="Calibri"/>
                <a:cs typeface="Calibri"/>
              </a:rPr>
              <a:t>- </a:t>
            </a:r>
            <a:r>
              <a:rPr lang="en-US" b="1">
                <a:latin typeface="Aptos"/>
                <a:ea typeface="+mn-lt"/>
                <a:cs typeface="+mn-lt"/>
              </a:rPr>
              <a:t>Records orders and payments in-store/app, updates stock right away, gain loyalty.</a:t>
            </a:r>
            <a:endParaRPr lang="en-US" b="1">
              <a:latin typeface="Aptos"/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E6BB3F5-97F1-BD16-3D6C-775FEF026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293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6B609-9087-260B-CDF1-6F24F48D4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8576"/>
            <a:ext cx="10120183" cy="170819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000" b="1">
                <a:solidFill>
                  <a:schemeClr val="tx2"/>
                </a:solidFill>
                <a:latin typeface="Baguet Script"/>
              </a:rPr>
              <a:t>     </a:t>
            </a:r>
            <a:br>
              <a:rPr lang="en-US" sz="4000" b="1">
                <a:solidFill>
                  <a:schemeClr val="tx2"/>
                </a:solidFill>
                <a:latin typeface="Baguet Script"/>
              </a:rPr>
            </a:br>
            <a:r>
              <a:rPr lang="en-US" sz="4000" b="1">
                <a:solidFill>
                  <a:schemeClr val="tx2"/>
                </a:solidFill>
                <a:latin typeface="Baguet Script"/>
              </a:rPr>
              <a:t> Comparing Management Information       Systems</a:t>
            </a:r>
            <a:br>
              <a:rPr lang="en-US" sz="4000" b="1">
                <a:solidFill>
                  <a:schemeClr val="tx2"/>
                </a:solidFill>
                <a:latin typeface="Baguet Script"/>
              </a:rPr>
            </a:br>
            <a:r>
              <a:rPr lang="en-US" sz="4000" b="1">
                <a:solidFill>
                  <a:schemeClr val="tx2"/>
                </a:solidFill>
                <a:latin typeface="Baguet Script"/>
              </a:rPr>
              <a:t>(MIS)</a:t>
            </a:r>
            <a:br>
              <a:rPr lang="en-US" sz="4000" b="1">
                <a:latin typeface="Baguet Script"/>
              </a:rPr>
            </a:br>
            <a:endParaRPr lang="en-US" sz="4000" b="1">
              <a:solidFill>
                <a:schemeClr val="tx2"/>
              </a:solidFill>
              <a:latin typeface="Baguet Script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234D4DB-0D78-BC90-9C16-F6720666B7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5992243"/>
              </p:ext>
            </p:extLst>
          </p:nvPr>
        </p:nvGraphicFramePr>
        <p:xfrm>
          <a:off x="1101810" y="1915296"/>
          <a:ext cx="10127433" cy="2680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5811">
                  <a:extLst>
                    <a:ext uri="{9D8B030D-6E8A-4147-A177-3AD203B41FA5}">
                      <a16:colId xmlns:a16="http://schemas.microsoft.com/office/drawing/2014/main" val="3598388064"/>
                    </a:ext>
                  </a:extLst>
                </a:gridCol>
                <a:gridCol w="3375811">
                  <a:extLst>
                    <a:ext uri="{9D8B030D-6E8A-4147-A177-3AD203B41FA5}">
                      <a16:colId xmlns:a16="http://schemas.microsoft.com/office/drawing/2014/main" val="1278907879"/>
                    </a:ext>
                  </a:extLst>
                </a:gridCol>
                <a:gridCol w="3375811">
                  <a:extLst>
                    <a:ext uri="{9D8B030D-6E8A-4147-A177-3AD203B41FA5}">
                      <a16:colId xmlns:a16="http://schemas.microsoft.com/office/drawing/2014/main" val="607002719"/>
                    </a:ext>
                  </a:extLst>
                </a:gridCol>
              </a:tblGrid>
              <a:tr h="870230">
                <a:tc>
                  <a:txBody>
                    <a:bodyPr/>
                    <a:lstStyle/>
                    <a:p>
                      <a:endParaRPr lang="en-US" b="1" i="0">
                        <a:latin typeface="Apto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b="1" i="0">
                          <a:solidFill>
                            <a:schemeClr val="tx1"/>
                          </a:solidFill>
                          <a:latin typeface="Aptos"/>
                        </a:rPr>
                        <a:t>FUNCTIONS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US" b="1" i="0">
                          <a:solidFill>
                            <a:schemeClr val="tx1"/>
                          </a:solidFill>
                          <a:latin typeface="Aptos"/>
                        </a:rPr>
                        <a:t>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LIMITATIONS</a:t>
                      </a:r>
                      <a:endParaRPr lang="en-US" sz="1800" b="1" i="0" u="none" strike="noStrike" noProof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6396260"/>
                  </a:ext>
                </a:extLst>
              </a:tr>
              <a:tr h="1766431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weekly/monthly KPIs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trend and special reports</a:t>
                      </a:r>
                      <a:endParaRPr lang="en-US" b="1" i="0"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fast performance overview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simpler planning and control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depends on past data</a:t>
                      </a:r>
                      <a:endParaRPr lang="en-US" b="1" i="0">
                        <a:latin typeface="Aptos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latin typeface="Aptos"/>
                        </a:rPr>
                        <a:t>it is less useful in unanticipated events such as supply interruptions </a:t>
                      </a:r>
                      <a:endParaRPr lang="en-US" b="1" i="0"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09505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70D3DE1-20CF-F1A0-6474-D123594CFF3F}"/>
              </a:ext>
            </a:extLst>
          </p:cNvPr>
          <p:cNvSpPr txBox="1"/>
          <p:nvPr/>
        </p:nvSpPr>
        <p:spPr>
          <a:xfrm>
            <a:off x="1104097" y="5755109"/>
            <a:ext cx="2743199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D07E7D-B173-3127-F8C7-958836F48354}"/>
              </a:ext>
            </a:extLst>
          </p:cNvPr>
          <p:cNvSpPr txBox="1"/>
          <p:nvPr/>
        </p:nvSpPr>
        <p:spPr>
          <a:xfrm>
            <a:off x="1145285" y="4604672"/>
            <a:ext cx="9889522" cy="23391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Calibri"/>
                <a:cs typeface="Calibri"/>
              </a:rPr>
              <a:t>It is </a:t>
            </a:r>
            <a:r>
              <a:rPr lang="en-US" b="1">
                <a:latin typeface="Aptos"/>
                <a:ea typeface="+mn-lt"/>
                <a:cs typeface="+mn-lt"/>
              </a:rPr>
              <a:t>a reporting system that turns daily data into regular reports/dashboards for managers. (O’Brien &amp; </a:t>
            </a:r>
            <a:r>
              <a:rPr lang="en-US" b="1" err="1">
                <a:latin typeface="Aptos"/>
                <a:ea typeface="+mn-lt"/>
                <a:cs typeface="+mn-lt"/>
              </a:rPr>
              <a:t>Marakas</a:t>
            </a:r>
            <a:r>
              <a:rPr lang="en-US" b="1">
                <a:latin typeface="Aptos"/>
                <a:ea typeface="+mn-lt"/>
                <a:cs typeface="+mn-lt"/>
              </a:rPr>
              <a:t>, 2011)</a:t>
            </a:r>
          </a:p>
          <a:p>
            <a:pPr marL="285750" indent="-285750">
              <a:buFont typeface="Arial"/>
              <a:buChar char="•"/>
            </a:pPr>
            <a:r>
              <a:rPr lang="en-US" b="1" err="1">
                <a:latin typeface="Aptos"/>
                <a:ea typeface="+mn-lt"/>
                <a:cs typeface="+mn-lt"/>
              </a:rPr>
              <a:t>Summarises</a:t>
            </a:r>
            <a:r>
              <a:rPr lang="en-US" b="1">
                <a:latin typeface="Aptos"/>
                <a:ea typeface="+mn-lt"/>
                <a:cs typeface="+mn-lt"/>
              </a:rPr>
              <a:t> TPS data.</a:t>
            </a: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Simpler than BI.</a:t>
            </a:r>
            <a:endParaRPr lang="en-US" b="1">
              <a:latin typeface="Aptos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Calibri"/>
                <a:cs typeface="Calibri"/>
              </a:rPr>
              <a:t>Fits for </a:t>
            </a:r>
            <a:r>
              <a:rPr lang="en-US" sz="2000" b="1">
                <a:solidFill>
                  <a:srgbClr val="5C0606"/>
                </a:solidFill>
                <a:latin typeface="Baguet Script"/>
                <a:ea typeface="Calibri"/>
                <a:cs typeface="Calibri"/>
              </a:rPr>
              <a:t>Quay Brew Café</a:t>
            </a:r>
            <a:r>
              <a:rPr lang="en-US" b="1">
                <a:latin typeface="Aptos"/>
                <a:ea typeface="Calibri"/>
                <a:cs typeface="Calibri"/>
              </a:rPr>
              <a:t> - </a:t>
            </a:r>
            <a:r>
              <a:rPr lang="en-US" b="1">
                <a:latin typeface="Aptos"/>
                <a:ea typeface="+mn-lt"/>
                <a:cs typeface="+mn-lt"/>
              </a:rPr>
              <a:t>Weekly store dashboards for managers that include hourly sales, </a:t>
            </a:r>
            <a:r>
              <a:rPr lang="en-US" b="1" err="1">
                <a:latin typeface="Aptos"/>
                <a:ea typeface="+mn-lt"/>
                <a:cs typeface="+mn-lt"/>
              </a:rPr>
              <a:t>labour</a:t>
            </a:r>
            <a:r>
              <a:rPr lang="en-US" b="1">
                <a:latin typeface="Aptos"/>
                <a:ea typeface="+mn-lt"/>
                <a:cs typeface="+mn-lt"/>
              </a:rPr>
              <a:t> percentage, waste, and changes.</a:t>
            </a:r>
            <a:endParaRPr lang="en-US" b="1">
              <a:latin typeface="Aptos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b="1">
              <a:latin typeface="Aptos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b="1">
              <a:latin typeface="Aptos"/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ABE849-9CD3-114F-B6A5-03D445F48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78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D065E-04FE-AEFC-8D13-A602DE303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53634"/>
            <a:ext cx="10058400" cy="1728784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000">
                <a:solidFill>
                  <a:srgbClr val="091C53"/>
                </a:solidFill>
                <a:latin typeface="Baguet Script"/>
                <a:ea typeface="+mj-lt"/>
                <a:cs typeface="+mj-lt"/>
              </a:rPr>
            </a:br>
            <a:r>
              <a:rPr lang="en-US" sz="4000" b="1">
                <a:solidFill>
                  <a:schemeClr val="tx2"/>
                </a:solidFill>
                <a:latin typeface="Baguet Script"/>
                <a:ea typeface="+mj-lt"/>
                <a:cs typeface="+mj-lt"/>
              </a:rPr>
              <a:t>Comparing Decision Support Systems </a:t>
            </a:r>
            <a:br>
              <a:rPr lang="en-US" sz="4000" b="1">
                <a:solidFill>
                  <a:schemeClr val="tx2"/>
                </a:solidFill>
                <a:latin typeface="Baguet Script"/>
                <a:ea typeface="+mj-lt"/>
                <a:cs typeface="+mj-lt"/>
              </a:rPr>
            </a:br>
            <a:r>
              <a:rPr lang="en-US" sz="4000" b="1">
                <a:solidFill>
                  <a:schemeClr val="tx2"/>
                </a:solidFill>
                <a:latin typeface="Baguet Script"/>
                <a:ea typeface="+mj-lt"/>
                <a:cs typeface="+mj-lt"/>
              </a:rPr>
              <a:t>(DSS)</a:t>
            </a:r>
            <a:endParaRPr lang="en-US" sz="4000" b="1">
              <a:solidFill>
                <a:schemeClr val="tx2"/>
              </a:solidFill>
              <a:latin typeface="Baguet Script"/>
            </a:endParaRPr>
          </a:p>
          <a:p>
            <a:pPr algn="ctr"/>
            <a:endParaRPr lang="en-US" sz="4000">
              <a:latin typeface="Baguet Script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2E446EE-F8F3-F1F0-09A7-061F3134FF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9524707"/>
              </p:ext>
            </p:extLst>
          </p:nvPr>
        </p:nvGraphicFramePr>
        <p:xfrm>
          <a:off x="1096963" y="2108200"/>
          <a:ext cx="10058397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799">
                  <a:extLst>
                    <a:ext uri="{9D8B030D-6E8A-4147-A177-3AD203B41FA5}">
                      <a16:colId xmlns:a16="http://schemas.microsoft.com/office/drawing/2014/main" val="1645543415"/>
                    </a:ext>
                  </a:extLst>
                </a:gridCol>
                <a:gridCol w="3352799">
                  <a:extLst>
                    <a:ext uri="{9D8B030D-6E8A-4147-A177-3AD203B41FA5}">
                      <a16:colId xmlns:a16="http://schemas.microsoft.com/office/drawing/2014/main" val="4089508800"/>
                    </a:ext>
                  </a:extLst>
                </a:gridCol>
                <a:gridCol w="3352799">
                  <a:extLst>
                    <a:ext uri="{9D8B030D-6E8A-4147-A177-3AD203B41FA5}">
                      <a16:colId xmlns:a16="http://schemas.microsoft.com/office/drawing/2014/main" val="1583156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800" b="1" i="0" u="none" strike="noStrike" noProof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FUNCTIONS</a:t>
                      </a:r>
                      <a:endParaRPr lang="en-US" sz="1800" b="1" i="0" u="none" strike="noStrike" noProof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BENEFITS</a:t>
                      </a:r>
                      <a:endParaRPr lang="en-US" sz="1800" b="1" i="0" u="none" strike="noStrike" noProof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LIMITATIONS</a:t>
                      </a:r>
                      <a:endParaRPr lang="en-US" sz="1800" b="1" i="0" u="none" strike="noStrike" noProof="0">
                        <a:solidFill>
                          <a:srgbClr val="FFFFFF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0813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forecasts</a:t>
                      </a: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A/B tests</a:t>
                      </a: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interactive drill-downs</a:t>
                      </a: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better decisions</a:t>
                      </a:r>
                      <a:endParaRPr lang="en-US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more intelligent stock and personnel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sz="1800" b="1" i="0" u="none" strike="noStrike" noProof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solid data and user support are required</a:t>
                      </a: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800" b="1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keep watching for potential bias and drift.</a:t>
                      </a: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endParaRPr lang="en-US" b="1" i="0">
                        <a:solidFill>
                          <a:schemeClr val="tx1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041903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9C90660-A20A-98E6-A508-DAB6CE6A3CE8}"/>
              </a:ext>
            </a:extLst>
          </p:cNvPr>
          <p:cNvSpPr txBox="1"/>
          <p:nvPr/>
        </p:nvSpPr>
        <p:spPr>
          <a:xfrm>
            <a:off x="1104097" y="4983957"/>
            <a:ext cx="9930712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It is a tool that </a:t>
            </a:r>
            <a:r>
              <a:rPr lang="en-US" b="1" err="1">
                <a:latin typeface="Aptos"/>
                <a:ea typeface="+mn-lt"/>
                <a:cs typeface="+mn-lt"/>
              </a:rPr>
              <a:t>analyse</a:t>
            </a:r>
            <a:r>
              <a:rPr lang="en-US" b="1">
                <a:latin typeface="Aptos"/>
                <a:ea typeface="+mn-lt"/>
                <a:cs typeface="+mn-lt"/>
              </a:rPr>
              <a:t> data, forecast demand, and test “what-if” ideas to guide choices. (Shmueli &amp; </a:t>
            </a:r>
            <a:r>
              <a:rPr lang="en-US" b="1" err="1">
                <a:latin typeface="Aptos"/>
                <a:ea typeface="+mn-lt"/>
                <a:cs typeface="+mn-lt"/>
              </a:rPr>
              <a:t>Koppius</a:t>
            </a:r>
            <a:r>
              <a:rPr lang="en-US" b="1">
                <a:latin typeface="Aptos"/>
                <a:ea typeface="+mn-lt"/>
                <a:cs typeface="+mn-lt"/>
              </a:rPr>
              <a:t>, 2011).</a:t>
            </a: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Makes predictions and suggestions based on MIS summaries and TPS data.</a:t>
            </a: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Fits for </a:t>
            </a:r>
            <a:r>
              <a:rPr lang="en-US" sz="2000" b="1">
                <a:solidFill>
                  <a:srgbClr val="5C0606"/>
                </a:solidFill>
                <a:latin typeface="Baguet Script"/>
                <a:ea typeface="+mn-lt"/>
                <a:cs typeface="+mn-lt"/>
              </a:rPr>
              <a:t>Quay Brew Café </a:t>
            </a:r>
            <a:r>
              <a:rPr lang="en-US" b="1">
                <a:latin typeface="Aptos"/>
                <a:ea typeface="+mn-lt"/>
                <a:cs typeface="+mn-lt"/>
              </a:rPr>
              <a:t>- shorter waits, smarter promos, fewer stock-outs/remakes. </a:t>
            </a:r>
          </a:p>
          <a:p>
            <a:pPr marL="285750" indent="-285750">
              <a:buFont typeface="Arial"/>
              <a:buChar char="•"/>
            </a:pPr>
            <a:endParaRPr lang="en-US" b="1">
              <a:latin typeface="Apto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endParaRPr lang="en-US" b="1">
              <a:latin typeface="Aptos"/>
              <a:ea typeface="+mn-lt"/>
              <a:cs typeface="+mn-lt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85681F0-89EC-4017-BAD6-F3E9E6453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844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D6654-1502-1ACC-1F28-6BE3500CB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842" y="668833"/>
            <a:ext cx="10058400" cy="1450757"/>
          </a:xfrm>
        </p:spPr>
        <p:txBody>
          <a:bodyPr/>
          <a:lstStyle/>
          <a:p>
            <a:pPr algn="ctr"/>
            <a:r>
              <a:rPr lang="en-US" b="1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  <a:t>Ethical Consideration in IS Adoption</a:t>
            </a:r>
            <a:br>
              <a:rPr lang="en-US" b="1">
                <a:solidFill>
                  <a:schemeClr val="tx2"/>
                </a:solidFill>
                <a:latin typeface="Baguet Script"/>
                <a:ea typeface="Calibri Light"/>
                <a:cs typeface="Calibri Light"/>
              </a:rPr>
            </a:br>
            <a:endParaRPr lang="en-US" b="1">
              <a:latin typeface="Baguet Script"/>
              <a:ea typeface="Calibri Light"/>
              <a:cs typeface="Calibri Light"/>
            </a:endParaRPr>
          </a:p>
        </p:txBody>
      </p:sp>
      <p:pic>
        <p:nvPicPr>
          <p:cNvPr id="4" name="Picture 3" descr="Abstract background of glass spheres connected">
            <a:extLst>
              <a:ext uri="{FF2B5EF4-FFF2-40B4-BE49-F238E27FC236}">
                <a16:creationId xmlns:a16="http://schemas.microsoft.com/office/drawing/2014/main" id="{07F48CCE-4AAB-F129-0819-198A94490A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01" b="1501"/>
          <a:stretch>
            <a:fillRect/>
          </a:stretch>
        </p:blipFill>
        <p:spPr>
          <a:xfrm>
            <a:off x="-3729" y="-145789"/>
            <a:ext cx="12200211" cy="6590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C64A4-42AC-9926-965C-2597F39E6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868" y="1953742"/>
            <a:ext cx="11510318" cy="4337537"/>
          </a:xfrm>
        </p:spPr>
        <p:txBody>
          <a:bodyPr vert="horz" lIns="0" tIns="45720" rIns="0" bIns="45720" rtlCol="0" anchor="t">
            <a:normAutofit/>
          </a:bodyPr>
          <a:lstStyle/>
          <a:p>
            <a:pPr marL="0" indent="0">
              <a:buNone/>
            </a:pPr>
            <a:endParaRPr lang="en-US" b="1">
              <a:solidFill>
                <a:schemeClr val="accent1">
                  <a:lumMod val="76000"/>
                </a:schemeClr>
              </a:solidFill>
              <a:latin typeface="Aptos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b="1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Privacy &amp; rights:</a:t>
            </a:r>
            <a:r>
              <a:rPr lang="en-US" b="1">
                <a:solidFill>
                  <a:schemeClr val="tx2">
                    <a:lumMod val="49000"/>
                  </a:schemeClr>
                </a:solidFill>
                <a:latin typeface="Aptos"/>
                <a:ea typeface="+mn-lt"/>
                <a:cs typeface="+mn-lt"/>
              </a:rPr>
              <a:t> collect only needed data, get clear consent, let people view/delete their data; follow the General Data Protection Regulation(GDPR).</a:t>
            </a:r>
            <a:endParaRPr lang="en-US" b="1">
              <a:solidFill>
                <a:schemeClr val="tx2">
                  <a:lumMod val="49000"/>
                </a:schemeClr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US" b="1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Security by design:</a:t>
            </a:r>
            <a:r>
              <a:rPr lang="en-US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 use multi-factor authentication, strong passwords, rate limiting, and active    monitoring to protect accounts.</a:t>
            </a:r>
          </a:p>
          <a:p>
            <a:pPr marL="0" indent="0">
              <a:buNone/>
            </a:pPr>
            <a:r>
              <a:rPr lang="en-US" b="1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Fair and accountable AI: </a:t>
            </a:r>
            <a:r>
              <a:rPr lang="en-US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test for unfair results before and after launch, keep monitoring, and allow a human to evaluate and take over.</a:t>
            </a:r>
            <a:endParaRPr lang="en-US" b="1">
              <a:solidFill>
                <a:schemeClr val="tx1"/>
              </a:solidFill>
              <a:latin typeface="Aptos"/>
            </a:endParaRPr>
          </a:p>
          <a:p>
            <a:pPr marL="0" indent="0">
              <a:buNone/>
            </a:pPr>
            <a:r>
              <a:rPr lang="en-US" b="1">
                <a:solidFill>
                  <a:schemeClr val="accent1">
                    <a:lumMod val="76000"/>
                  </a:schemeClr>
                </a:solidFill>
                <a:latin typeface="Aptos"/>
                <a:ea typeface="+mn-lt"/>
                <a:cs typeface="+mn-lt"/>
              </a:rPr>
              <a:t>Quick checklist: </a:t>
            </a:r>
            <a:r>
              <a:rPr lang="en-US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data protection impact assessment, clear public policies, staff training, humanin the loop (Jobin, Ienca and </a:t>
            </a:r>
            <a:r>
              <a:rPr lang="en-US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Vayena</a:t>
            </a:r>
            <a:r>
              <a:rPr lang="en-US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, 2019).</a:t>
            </a:r>
            <a:br>
              <a:rPr lang="en-US" b="1">
                <a:latin typeface="Aptos"/>
              </a:rPr>
            </a:br>
            <a:endParaRPr lang="en-US" b="1">
              <a:latin typeface="Aptos"/>
            </a:endParaRPr>
          </a:p>
          <a:p>
            <a:endParaRPr lang="en-US" sz="1800" b="1">
              <a:latin typeface="Aptos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70EB21-CDEC-C69C-85E1-52B9DF9BA58D}"/>
              </a:ext>
            </a:extLst>
          </p:cNvPr>
          <p:cNvSpPr txBox="1"/>
          <p:nvPr/>
        </p:nvSpPr>
        <p:spPr>
          <a:xfrm>
            <a:off x="515735" y="626419"/>
            <a:ext cx="5769113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>
                <a:solidFill>
                  <a:schemeClr val="tx2"/>
                </a:solidFill>
                <a:latin typeface="Baguet Script"/>
                <a:ea typeface="Calibri"/>
                <a:cs typeface="Calibri"/>
              </a:rPr>
              <a:t>Ethical Consideration in IS Adoption</a:t>
            </a:r>
            <a:endParaRPr lang="en-US" sz="4000" b="1">
              <a:solidFill>
                <a:schemeClr val="tx2"/>
              </a:solidFill>
              <a:latin typeface="Baguet Script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B04064-1ACB-1444-F587-DB2F221F9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89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652BD35A-BC99-4831-A358-06E2CEB966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Scroll: Horizontal 124">
            <a:extLst>
              <a:ext uri="{FF2B5EF4-FFF2-40B4-BE49-F238E27FC236}">
                <a16:creationId xmlns:a16="http://schemas.microsoft.com/office/drawing/2014/main" id="{7706C633-AC2F-FA53-49DE-7AE4E67D88F7}"/>
              </a:ext>
            </a:extLst>
          </p:cNvPr>
          <p:cNvSpPr/>
          <p:nvPr/>
        </p:nvSpPr>
        <p:spPr>
          <a:xfrm>
            <a:off x="6723791" y="1605596"/>
            <a:ext cx="5229085" cy="4887443"/>
          </a:xfrm>
          <a:prstGeom prst="horizontalScroll">
            <a:avLst/>
          </a:prstGeom>
          <a:ln w="28575">
            <a:solidFill>
              <a:srgbClr val="0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>
                <a:solidFill>
                  <a:srgbClr val="C00000"/>
                </a:solidFill>
                <a:latin typeface="Calibri"/>
                <a:ea typeface="+mn-lt"/>
                <a:cs typeface="+mn-lt"/>
              </a:rPr>
              <a:t>AMAZON</a:t>
            </a:r>
            <a:endParaRPr lang="en-US" b="1">
              <a:solidFill>
                <a:srgbClr val="C00000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Calibri"/>
                <a:ea typeface="+mn-lt"/>
                <a:cs typeface="+mn-lt"/>
              </a:rPr>
              <a:t>Sales system (TPS/POS): records each order and payment on the website/app as it happens.</a:t>
            </a:r>
            <a:endParaRPr lang="en-US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Calibri"/>
                <a:ea typeface="+mn-lt"/>
                <a:cs typeface="+mn-lt"/>
              </a:rPr>
              <a:t>Manager reports (MIS): simple dashboards show fulfilment speed, returns, and how sellers are performing.</a:t>
            </a:r>
            <a:endParaRPr lang="en-US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Calibri"/>
                <a:ea typeface="+mn-lt"/>
                <a:cs typeface="+mn-lt"/>
              </a:rPr>
              <a:t>Decision tools (DSS/BI): recommendation and forecasting models choose what products to show and how much to stock (Shmueli and </a:t>
            </a:r>
            <a:r>
              <a:rPr lang="en-US" b="1" err="1">
                <a:latin typeface="Calibri"/>
                <a:ea typeface="+mn-lt"/>
                <a:cs typeface="+mn-lt"/>
              </a:rPr>
              <a:t>Koppius</a:t>
            </a:r>
            <a:r>
              <a:rPr lang="en-US" b="1">
                <a:latin typeface="Calibri"/>
                <a:ea typeface="+mn-lt"/>
                <a:cs typeface="+mn-lt"/>
              </a:rPr>
              <a:t>, 2011).</a:t>
            </a:r>
            <a:endParaRPr lang="en-US" b="1">
              <a:latin typeface="Calibri"/>
              <a:ea typeface="Calibri"/>
              <a:cs typeface="Calibri"/>
            </a:endParaRPr>
          </a:p>
          <a:p>
            <a:pPr algn="ctr"/>
            <a:endParaRPr lang="en-US" b="1">
              <a:latin typeface="Aptos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126" name="Double Wave 125">
            <a:extLst>
              <a:ext uri="{FF2B5EF4-FFF2-40B4-BE49-F238E27FC236}">
                <a16:creationId xmlns:a16="http://schemas.microsoft.com/office/drawing/2014/main" id="{21D1F82C-4427-ED0A-B5F2-B41F96EC9CF4}"/>
              </a:ext>
            </a:extLst>
          </p:cNvPr>
          <p:cNvSpPr/>
          <p:nvPr/>
        </p:nvSpPr>
        <p:spPr>
          <a:xfrm>
            <a:off x="253487" y="-3194"/>
            <a:ext cx="5751441" cy="3609002"/>
          </a:xfrm>
          <a:prstGeom prst="doubleWave">
            <a:avLst/>
          </a:prstGeom>
          <a:solidFill>
            <a:srgbClr val="0070C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b="1">
              <a:solidFill>
                <a:srgbClr val="C00000"/>
              </a:solidFill>
              <a:latin typeface="Aptos"/>
              <a:ea typeface="+mn-lt"/>
              <a:cs typeface="+mn-lt"/>
            </a:endParaRPr>
          </a:p>
          <a:p>
            <a:pPr algn="ctr"/>
            <a:r>
              <a:rPr lang="en-US" b="1">
                <a:solidFill>
                  <a:srgbClr val="C00000"/>
                </a:solidFill>
                <a:latin typeface="Calibri"/>
                <a:ea typeface="+mn-lt"/>
                <a:cs typeface="+mn-lt"/>
              </a:rPr>
              <a:t>TESCO</a:t>
            </a: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Calibri"/>
                <a:ea typeface="+mn-lt"/>
                <a:cs typeface="+mn-lt"/>
              </a:rPr>
              <a:t> Transaction systems (TPS/POS): record each sale and payment at the till or online and update stock right away.</a:t>
            </a:r>
            <a:endParaRPr lang="en-US" b="1">
              <a:solidFill>
                <a:srgbClr val="C00000"/>
              </a:solidFill>
              <a:latin typeface="Calibri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Calibri"/>
                <a:ea typeface="+mn-lt"/>
                <a:cs typeface="+mn-lt"/>
              </a:rPr>
              <a:t>Management reports (MIS): turn daily data into simple dashboards so managers can see sales, </a:t>
            </a:r>
            <a:r>
              <a:rPr lang="en-US" b="1" err="1">
                <a:latin typeface="Calibri"/>
                <a:ea typeface="+mn-lt"/>
                <a:cs typeface="+mn-lt"/>
              </a:rPr>
              <a:t>labour</a:t>
            </a:r>
            <a:r>
              <a:rPr lang="en-US" b="1">
                <a:latin typeface="Calibri"/>
                <a:ea typeface="+mn-lt"/>
                <a:cs typeface="+mn-lt"/>
              </a:rPr>
              <a:t> %, and waste quickly.</a:t>
            </a: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Calibri"/>
                <a:ea typeface="+mn-lt"/>
                <a:cs typeface="+mn-lt"/>
              </a:rPr>
              <a:t>Decision tools (DSS/BI): </a:t>
            </a:r>
            <a:r>
              <a:rPr lang="en-US" b="1" err="1">
                <a:latin typeface="Calibri"/>
                <a:ea typeface="+mn-lt"/>
                <a:cs typeface="+mn-lt"/>
              </a:rPr>
              <a:t>analyse</a:t>
            </a:r>
            <a:r>
              <a:rPr lang="en-US" b="1">
                <a:latin typeface="Calibri"/>
                <a:ea typeface="+mn-lt"/>
                <a:cs typeface="+mn-lt"/>
              </a:rPr>
              <a:t> data and predict demand so teams can set better promos and staffing plans (Shmueli and </a:t>
            </a:r>
            <a:r>
              <a:rPr lang="en-US" b="1" err="1">
                <a:latin typeface="Calibri"/>
                <a:ea typeface="+mn-lt"/>
                <a:cs typeface="+mn-lt"/>
              </a:rPr>
              <a:t>Koppius</a:t>
            </a:r>
            <a:r>
              <a:rPr lang="en-US" b="1">
                <a:latin typeface="Calibri"/>
                <a:ea typeface="+mn-lt"/>
                <a:cs typeface="+mn-lt"/>
              </a:rPr>
              <a:t>, 2011).</a:t>
            </a:r>
            <a:endParaRPr lang="en-US" b="1">
              <a:latin typeface="Calibri"/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>
              <a:latin typeface="Aptos"/>
              <a:ea typeface="Calibri"/>
              <a:cs typeface="Calibri"/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86EAEA6D-DB67-CD83-23E8-FC0B484D4F46}"/>
              </a:ext>
            </a:extLst>
          </p:cNvPr>
          <p:cNvSpPr txBox="1"/>
          <p:nvPr/>
        </p:nvSpPr>
        <p:spPr>
          <a:xfrm>
            <a:off x="6991690" y="471912"/>
            <a:ext cx="4686851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>
                <a:solidFill>
                  <a:schemeClr val="tx2"/>
                </a:solidFill>
                <a:latin typeface="Baguet Script"/>
                <a:ea typeface="Calibri"/>
                <a:cs typeface="Calibri"/>
              </a:rPr>
              <a:t>Real-World Case Studies</a:t>
            </a:r>
            <a:endParaRPr lang="en-US" sz="4000" b="1">
              <a:solidFill>
                <a:schemeClr val="tx2"/>
              </a:solidFill>
              <a:latin typeface="Baguet Script"/>
            </a:endParaRPr>
          </a:p>
        </p:txBody>
      </p:sp>
      <p:sp>
        <p:nvSpPr>
          <p:cNvPr id="129" name="Trapezoid 128">
            <a:extLst>
              <a:ext uri="{FF2B5EF4-FFF2-40B4-BE49-F238E27FC236}">
                <a16:creationId xmlns:a16="http://schemas.microsoft.com/office/drawing/2014/main" id="{6A868FC0-562D-4C50-2530-6BFFBEF54C0B}"/>
              </a:ext>
            </a:extLst>
          </p:cNvPr>
          <p:cNvSpPr/>
          <p:nvPr/>
        </p:nvSpPr>
        <p:spPr>
          <a:xfrm>
            <a:off x="441140" y="3828257"/>
            <a:ext cx="6160047" cy="3027278"/>
          </a:xfrm>
          <a:prstGeom prst="trapezoid">
            <a:avLst/>
          </a:prstGeom>
          <a:ln w="28575">
            <a:solidFill>
              <a:schemeClr val="tx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>
                <a:solidFill>
                  <a:srgbClr val="C00000"/>
                </a:solidFill>
                <a:latin typeface="Aptos"/>
                <a:ea typeface="+mn-lt"/>
                <a:cs typeface="+mn-lt"/>
              </a:rPr>
              <a:t>MARKS &amp; SPENCER </a:t>
            </a:r>
            <a:endParaRPr lang="en-US" b="1">
              <a:latin typeface="Aptos"/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Sales system (TPS/POS): records in-store and click-and-collect sales; updates stock right away.</a:t>
            </a:r>
            <a:endParaRPr lang="en-US" b="1">
              <a:latin typeface="Aptos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Manager reports (MIS): simple reports show which sizes or items are missing, so staff can restock faster.</a:t>
            </a:r>
            <a:endParaRPr lang="en-US" b="1">
              <a:latin typeface="Aptos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Aptos"/>
                <a:ea typeface="+mn-lt"/>
                <a:cs typeface="+mn-lt"/>
              </a:rPr>
              <a:t>Decision tools (DSS/BI): analyses sales and RFID counts to decide how much to stock and which ranges to push (O’Brien and </a:t>
            </a:r>
            <a:r>
              <a:rPr lang="en-US" b="1" err="1">
                <a:latin typeface="Aptos"/>
                <a:ea typeface="+mn-lt"/>
                <a:cs typeface="+mn-lt"/>
              </a:rPr>
              <a:t>Marakas</a:t>
            </a:r>
            <a:r>
              <a:rPr lang="en-US" b="1">
                <a:latin typeface="Aptos"/>
                <a:ea typeface="+mn-lt"/>
                <a:cs typeface="+mn-lt"/>
              </a:rPr>
              <a:t>, 2011).</a:t>
            </a:r>
            <a:endParaRPr lang="en-US" b="1">
              <a:latin typeface="Aptos"/>
            </a:endParaRPr>
          </a:p>
          <a:p>
            <a:pPr marL="285750" indent="-285750">
              <a:buFont typeface="Arial"/>
              <a:buChar char="•"/>
            </a:pPr>
            <a:endParaRPr lang="en-US" b="1">
              <a:latin typeface="Aptos"/>
              <a:ea typeface="+mn-lt"/>
              <a:cs typeface="+mn-lt"/>
            </a:endParaRPr>
          </a:p>
        </p:txBody>
      </p: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3D2B5498-AC0D-A5C0-3C83-8709B708CC34}"/>
              </a:ext>
            </a:extLst>
          </p:cNvPr>
          <p:cNvCxnSpPr/>
          <p:nvPr/>
        </p:nvCxnSpPr>
        <p:spPr>
          <a:xfrm flipV="1">
            <a:off x="6089207" y="1153662"/>
            <a:ext cx="1424383" cy="44727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3FCD3A62-37B0-C5B9-C1EC-BD5A50365037}"/>
              </a:ext>
            </a:extLst>
          </p:cNvPr>
          <p:cNvCxnSpPr/>
          <p:nvPr/>
        </p:nvCxnSpPr>
        <p:spPr>
          <a:xfrm flipH="1">
            <a:off x="5882400" y="1178357"/>
            <a:ext cx="1614557" cy="274761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>
            <a:extLst>
              <a:ext uri="{FF2B5EF4-FFF2-40B4-BE49-F238E27FC236}">
                <a16:creationId xmlns:a16="http://schemas.microsoft.com/office/drawing/2014/main" id="{1CAE116D-C0E8-B0AB-0092-727B226BE82E}"/>
              </a:ext>
            </a:extLst>
          </p:cNvPr>
          <p:cNvCxnSpPr/>
          <p:nvPr/>
        </p:nvCxnSpPr>
        <p:spPr>
          <a:xfrm>
            <a:off x="7474499" y="1170097"/>
            <a:ext cx="914398" cy="1013788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D48220-CABC-82AF-7F6E-2D15D7753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04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F0046-EE90-DE2F-27C0-32C98D2CB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5307" y="-527"/>
            <a:ext cx="9780373" cy="1183028"/>
          </a:xfrm>
        </p:spPr>
        <p:txBody>
          <a:bodyPr>
            <a:normAutofit/>
          </a:bodyPr>
          <a:lstStyle/>
          <a:p>
            <a:pPr algn="ctr"/>
            <a:r>
              <a:rPr lang="en-US" b="1">
                <a:solidFill>
                  <a:schemeClr val="tx2"/>
                </a:solidFill>
                <a:latin typeface="Baguet Scrip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6D69E9-EF4C-86E4-F14A-330485607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672" y="1909418"/>
            <a:ext cx="10986051" cy="4489760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Chen, H., Chiang, R.H.L. &amp; Storey, V.C. (2012) ‘Business Intelligence and Analytics: From Big Data to Big Impact’, MIS Quarterly, 36(4), pp. 1165–1188. Available at: </a:t>
            </a:r>
            <a:r>
              <a:rPr lang="en-US" sz="1400" b="1">
                <a:solidFill>
                  <a:schemeClr val="accent2"/>
                </a:solidFill>
                <a:latin typeface="Aptos"/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https://www.jstor.org/stable/41703503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 (Accessed: 7 October 2025).</a:t>
            </a:r>
            <a:endParaRPr lang="en-US" sz="1400" b="1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Jobin, A., Ienca, M. and </a:t>
            </a:r>
            <a:r>
              <a:rPr lang="en-US" sz="1400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Vayena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, E. (2019) ‘The global landscape of AI ethics guidelines’, </a:t>
            </a:r>
            <a:r>
              <a:rPr lang="en-US" sz="1400" b="1" i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Nature Machine Intelligence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, 1, pp. 389–399.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Laudon, K, &amp; Laudon, J 2019, Management Information Systems: Managing the Digital Firm, Global Edition, Pearson Education, Limited, Harlow. Available from: ProQuest </a:t>
            </a:r>
            <a:r>
              <a:rPr lang="en-US" sz="1400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Ebook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 Central.  Available at: </a:t>
            </a:r>
            <a:r>
              <a:rPr lang="en-US" sz="1400" b="1">
                <a:solidFill>
                  <a:schemeClr val="accent2"/>
                </a:solidFill>
                <a:latin typeface="Aptos"/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https://ebookcentral.proquest.com/lib/trinity/reader.action?docID=5821092&amp;ppg=1&amp;c=UERG</a:t>
            </a:r>
            <a:r>
              <a:rPr lang="en-US" sz="1400" b="1">
                <a:solidFill>
                  <a:schemeClr val="accent2"/>
                </a:solidFill>
                <a:latin typeface="Aptos"/>
                <a:ea typeface="+mn-lt"/>
                <a:cs typeface="+mn-lt"/>
              </a:rPr>
              <a:t> 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(Accessed: 7October 2025).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Linden, G., Smith, B. and York, J. (2003) ‘Amazon.com recommendations: item-to-item collaborative filtering’, </a:t>
            </a:r>
            <a:r>
              <a:rPr lang="en-US" sz="1400" b="1" i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IEEE Internet Computing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, 7(1), pp. 76–80. Available at:</a:t>
            </a:r>
            <a:r>
              <a:rPr lang="en-US" sz="1400" b="1">
                <a:solidFill>
                  <a:schemeClr val="accent1"/>
                </a:solidFill>
                <a:latin typeface="Aptos"/>
                <a:ea typeface="+mn-lt"/>
                <a:cs typeface="+mn-lt"/>
              </a:rPr>
              <a:t> </a:t>
            </a:r>
            <a:r>
              <a:rPr lang="en-US" sz="1400" b="1">
                <a:solidFill>
                  <a:schemeClr val="accent2"/>
                </a:solidFill>
                <a:latin typeface="Aptos"/>
                <a:ea typeface="+mn-lt"/>
                <a:cs typeface="+mn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Amazon.com recommendations item-to-item collaborative filtering - Internet Computing, IEEE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 (Accessed: 8 October 2025).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Melville, N., Kraemer, K. &amp; </a:t>
            </a:r>
            <a:r>
              <a:rPr lang="en-US" sz="1400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Gurbaxani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, V. (2004) ‘Information technology and organizational performance: An integrative model’, MIS Quarterly, 28(2), pp. 283–322. Available at: </a:t>
            </a:r>
            <a:r>
              <a:rPr lang="en-US" sz="1400" b="1">
                <a:solidFill>
                  <a:schemeClr val="accent2"/>
                </a:solidFill>
                <a:latin typeface="Aptos"/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https://www.jstor.org/stable/25148636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 (Accessed: 7October 2025).</a:t>
            </a:r>
            <a:endParaRPr lang="en-US" sz="1400" b="1">
              <a:solidFill>
                <a:schemeClr val="tx1"/>
              </a:solidFill>
              <a:latin typeface="Aptos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O’Brien, J.A. &amp; </a:t>
            </a:r>
            <a:r>
              <a:rPr lang="en-US" sz="1400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Marakas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, G.M. (2011) Management Information Systems. 10th </a:t>
            </a:r>
            <a:r>
              <a:rPr lang="en-US" sz="1400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edn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. New York: McGraw-Hill/Irwin.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Shmueli, G. and </a:t>
            </a:r>
            <a:r>
              <a:rPr lang="en-US" sz="1400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Koppius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, O.R. (2011) ‘Predictive analytics in information systems research’, MIS Quarterly, 35(3), pp. 553–572. Available at: </a:t>
            </a:r>
            <a:r>
              <a:rPr lang="en-US" sz="1400" b="1">
                <a:solidFill>
                  <a:schemeClr val="accent2"/>
                </a:solidFill>
                <a:latin typeface="Aptos"/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https://www.jstor.org/stable/23042796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 (Accessed: 7 October 2025).</a:t>
            </a:r>
            <a:endParaRPr lang="en-US" sz="1400" b="1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Stair, R. &amp; Reynolds, G. (2019) Principles of Information Systems. 14th </a:t>
            </a:r>
            <a:r>
              <a:rPr lang="en-US" sz="1400" b="1" err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edn</a:t>
            </a:r>
            <a:r>
              <a:rPr lang="en-US" sz="1400" b="1">
                <a:solidFill>
                  <a:schemeClr val="tx1"/>
                </a:solidFill>
                <a:latin typeface="Aptos"/>
                <a:ea typeface="+mn-lt"/>
                <a:cs typeface="+mn-lt"/>
              </a:rPr>
              <a:t>. Boston, MA: Cengage Learning.</a:t>
            </a:r>
            <a:endParaRPr lang="en-US" sz="1400" b="1">
              <a:solidFill>
                <a:schemeClr val="tx1"/>
              </a:solidFill>
              <a:latin typeface="Aptos"/>
            </a:endParaRPr>
          </a:p>
          <a:p>
            <a:pPr>
              <a:buFont typeface="Arial" panose="020F0502020204030204" pitchFamily="34" charset="0"/>
              <a:buChar char="•"/>
            </a:pPr>
            <a:endParaRPr lang="en-US" sz="1400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>
              <a:buFont typeface="Arial" panose="020F0502020204030204" pitchFamily="34" charset="0"/>
              <a:buChar char="•"/>
            </a:pPr>
            <a:endParaRPr lang="en-US" sz="1400" b="1">
              <a:solidFill>
                <a:schemeClr val="tx1"/>
              </a:solidFill>
              <a:latin typeface="Aptos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 sz="1200">
              <a:solidFill>
                <a:srgbClr val="000000"/>
              </a:solidFill>
              <a:latin typeface="Aptos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C2827-AD5F-23C3-C395-DB60344D3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20705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RetrospectVTI</vt:lpstr>
      <vt:lpstr> Modernizing  Quay Brew Café  Information Systems Grup Presentation</vt:lpstr>
      <vt:lpstr>Modernising Quay Brew Café Information Systems Content</vt:lpstr>
      <vt:lpstr>The Role of Information Systems in Business </vt:lpstr>
      <vt:lpstr>Key Information Systems  1</vt:lpstr>
      <vt:lpstr>Key Information Systems  2</vt:lpstr>
      <vt:lpstr>                                                                                  Comparing Transaction Processing Systems (TPS) </vt:lpstr>
      <vt:lpstr>       Comparing Management Information       Systems (MIS) </vt:lpstr>
      <vt:lpstr> Comparing Decision Support Systems  (DSS) </vt:lpstr>
      <vt:lpstr>Ethical Consideration in IS Adoption 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2025-10-05T22:21:05Z</dcterms:created>
  <dcterms:modified xsi:type="dcterms:W3CDTF">2025-10-12T16:55:55Z</dcterms:modified>
</cp:coreProperties>
</file>