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890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03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881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99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2303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506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898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18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46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00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2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E8BE7-EF3F-4326-86EC-72ACF5BEEF25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2259C9-E924-45BE-BF4D-773CEC845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353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hyperlink" Target="http://www.espa&#241;ol.marriot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82880" y="274318"/>
            <a:ext cx="11678195" cy="6439989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866991" y="1911144"/>
            <a:ext cx="57476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 smtClean="0">
                <a:latin typeface="Century Gothic" panose="020B0502020202020204" pitchFamily="34" charset="0"/>
              </a:rPr>
              <a:t>DIRECTOR DE PERSONAL</a:t>
            </a:r>
          </a:p>
          <a:p>
            <a:pPr algn="ctr"/>
            <a:r>
              <a:rPr lang="en-GB" sz="2000" dirty="0" smtClean="0">
                <a:solidFill>
                  <a:srgbClr val="FF0000"/>
                </a:solidFill>
                <a:latin typeface="Century Gothic" panose="020B0502020202020204" pitchFamily="34" charset="0"/>
              </a:rPr>
              <a:t>Ruksana Lopéz</a:t>
            </a:r>
          </a:p>
          <a:p>
            <a:pPr algn="ctr"/>
            <a:endParaRPr lang="en-GB" sz="2000" dirty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r>
              <a:rPr lang="en-GB" sz="2000" dirty="0" err="1" smtClean="0">
                <a:latin typeface="Century Gothic" panose="020B0502020202020204" pitchFamily="34" charset="0"/>
              </a:rPr>
              <a:t>Contactate</a:t>
            </a:r>
            <a:r>
              <a:rPr lang="en-GB" sz="2000" dirty="0" smtClean="0">
                <a:latin typeface="Century Gothic" panose="020B0502020202020204" pitchFamily="34" charset="0"/>
              </a:rPr>
              <a:t> </a:t>
            </a:r>
            <a:r>
              <a:rPr lang="en-GB" sz="2000" dirty="0" smtClean="0">
                <a:latin typeface="Century Gothic" panose="020B0502020202020204" pitchFamily="34" charset="0"/>
              </a:rPr>
              <a:t>Con </a:t>
            </a:r>
            <a:r>
              <a:rPr lang="en-GB" sz="2000" dirty="0" err="1" smtClean="0">
                <a:latin typeface="Century Gothic" panose="020B0502020202020204" pitchFamily="34" charset="0"/>
              </a:rPr>
              <a:t>Nosotros</a:t>
            </a:r>
            <a:r>
              <a:rPr lang="en-GB" sz="2000" dirty="0" smtClean="0"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A</a:t>
            </a:r>
            <a:r>
              <a:rPr lang="en-GB" sz="2000" dirty="0" smtClean="0">
                <a:latin typeface="Century Gothic" panose="020B0502020202020204" pitchFamily="34" charset="0"/>
              </a:rPr>
              <a:t>hora:</a:t>
            </a:r>
          </a:p>
          <a:p>
            <a:endParaRPr lang="en-GB" sz="2400" dirty="0">
              <a:latin typeface="Century Gothic" panose="020B0502020202020204" pitchFamily="34" charset="0"/>
            </a:endParaRPr>
          </a:p>
          <a:p>
            <a:pPr algn="ctr"/>
            <a:r>
              <a:rPr lang="en-GB" sz="2000" dirty="0" smtClean="0">
                <a:solidFill>
                  <a:srgbClr val="FF0000"/>
                </a:solidFill>
                <a:latin typeface="Century Gothic" panose="020B0502020202020204" pitchFamily="34" charset="0"/>
              </a:rPr>
              <a:t>(+34) 918-663-832</a:t>
            </a:r>
          </a:p>
          <a:p>
            <a:pPr algn="ctr"/>
            <a:endParaRPr lang="en-GB" sz="2000" dirty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algn="ctr"/>
            <a:r>
              <a:rPr lang="en-GB" sz="2000" dirty="0" smtClean="0">
                <a:solidFill>
                  <a:srgbClr val="FF0000"/>
                </a:solidFill>
                <a:latin typeface="Century Gothic" panose="020B0502020202020204" pitchFamily="34" charset="0"/>
                <a:hlinkClick r:id="rId2"/>
              </a:rPr>
              <a:t>www.Español.Marriott.com</a:t>
            </a:r>
            <a:endParaRPr lang="en-GB" sz="2000" dirty="0" smtClean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algn="ctr"/>
            <a:endParaRPr lang="en-GB" sz="2000" dirty="0" smtClean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algn="ctr"/>
            <a:r>
              <a:rPr lang="en-GB" sz="2000" dirty="0" smtClean="0">
                <a:latin typeface="Century Gothic" panose="020B0502020202020204" pitchFamily="34" charset="0"/>
              </a:rPr>
              <a:t>                  </a:t>
            </a:r>
            <a:r>
              <a:rPr lang="en-GB" sz="2000" dirty="0" smtClean="0">
                <a:solidFill>
                  <a:srgbClr val="FF0000"/>
                </a:solidFill>
                <a:latin typeface="Century Gothic" panose="020B0502020202020204" pitchFamily="34" charset="0"/>
              </a:rPr>
              <a:t>Calle </a:t>
            </a:r>
            <a:r>
              <a:rPr lang="en-GB" sz="2000" dirty="0">
                <a:solidFill>
                  <a:srgbClr val="FF0000"/>
                </a:solidFill>
                <a:latin typeface="Century Gothic" panose="020B0502020202020204" pitchFamily="34" charset="0"/>
              </a:rPr>
              <a:t>A</a:t>
            </a:r>
            <a:r>
              <a:rPr lang="en-GB" sz="2000" dirty="0" smtClean="0">
                <a:solidFill>
                  <a:srgbClr val="FF0000"/>
                </a:solidFill>
                <a:latin typeface="Century Gothic" panose="020B0502020202020204" pitchFamily="34" charset="0"/>
              </a:rPr>
              <a:t>duana, 1, 20737 Málaga, </a:t>
            </a:r>
            <a:r>
              <a:rPr lang="en-GB" sz="2000" dirty="0" err="1" smtClean="0">
                <a:solidFill>
                  <a:srgbClr val="FF0000"/>
                </a:solidFill>
                <a:latin typeface="Century Gothic" panose="020B0502020202020204" pitchFamily="34" charset="0"/>
              </a:rPr>
              <a:t>España</a:t>
            </a:r>
            <a:endParaRPr lang="en-GB" sz="2000" dirty="0" smtClean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algn="ctr"/>
            <a:endParaRPr lang="en-GB" sz="2000" dirty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algn="ctr"/>
            <a:r>
              <a:rPr lang="en-GB" sz="2000" dirty="0" smtClean="0">
                <a:solidFill>
                  <a:srgbClr val="FF0000"/>
                </a:solidFill>
                <a:latin typeface="Century Gothic" panose="020B0502020202020204" pitchFamily="34" charset="0"/>
              </a:rPr>
              <a:t>ruklopez@outlook.com</a:t>
            </a:r>
            <a:endParaRPr lang="en-GB" sz="2000" dirty="0">
              <a:solidFill>
                <a:srgbClr val="FF0000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3363" y="2422751"/>
            <a:ext cx="2143125" cy="21431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4"/>
          <a:srcRect l="1441" t="32629" r="1336" b="40707"/>
          <a:stretch/>
        </p:blipFill>
        <p:spPr>
          <a:xfrm>
            <a:off x="6874375" y="631233"/>
            <a:ext cx="3157899" cy="583614"/>
          </a:xfrm>
          <a:prstGeom prst="rect">
            <a:avLst/>
          </a:prstGeom>
        </p:spPr>
      </p:pic>
      <p:cxnSp>
        <p:nvCxnSpPr>
          <p:cNvPr id="11" name="Straight Connector 10"/>
          <p:cNvCxnSpPr/>
          <p:nvPr/>
        </p:nvCxnSpPr>
        <p:spPr>
          <a:xfrm>
            <a:off x="4885508" y="907866"/>
            <a:ext cx="13063" cy="51728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Free PSD Media Player | UICloud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83" t="16629" r="27554" b="17543"/>
          <a:stretch/>
        </p:blipFill>
        <p:spPr>
          <a:xfrm>
            <a:off x="6430078" y="3385436"/>
            <a:ext cx="457200" cy="477078"/>
          </a:xfrm>
          <a:prstGeom prst="rect">
            <a:avLst/>
          </a:prstGeom>
        </p:spPr>
      </p:pic>
      <p:pic>
        <p:nvPicPr>
          <p:cNvPr id="13" name="Picture 12" descr="Earth Globe Geography · Free vector graphic on Pixaba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6453" y="3997655"/>
            <a:ext cx="477078" cy="477078"/>
          </a:xfrm>
          <a:prstGeom prst="rect">
            <a:avLst/>
          </a:prstGeom>
        </p:spPr>
      </p:pic>
      <p:pic>
        <p:nvPicPr>
          <p:cNvPr id="14" name="Picture 13" descr="Pin Location Address · Free vector graphic on Pixabay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0078" y="4761214"/>
            <a:ext cx="457200" cy="477078"/>
          </a:xfrm>
          <a:prstGeom prst="rect">
            <a:avLst/>
          </a:prstGeom>
        </p:spPr>
      </p:pic>
      <p:pic>
        <p:nvPicPr>
          <p:cNvPr id="3" name="Picture 2" descr="Email PNG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191" y="5373433"/>
            <a:ext cx="609601" cy="609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983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105</TotalTime>
  <Words>26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Century Gothic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Owner</cp:lastModifiedBy>
  <cp:revision>12</cp:revision>
  <dcterms:created xsi:type="dcterms:W3CDTF">2022-02-10T14:35:17Z</dcterms:created>
  <dcterms:modified xsi:type="dcterms:W3CDTF">2022-02-16T18:52:16Z</dcterms:modified>
</cp:coreProperties>
</file>