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 id="2147483983" r:id="rId5"/>
  </p:sldMasterIdLst>
  <p:notesMasterIdLst>
    <p:notesMasterId r:id="rId10"/>
  </p:notesMasterIdLst>
  <p:handoutMasterIdLst>
    <p:handoutMasterId r:id="rId11"/>
  </p:handoutMasterIdLst>
  <p:sldIdLst>
    <p:sldId id="256" r:id="rId6"/>
    <p:sldId id="257" r:id="rId7"/>
    <p:sldId id="258" r:id="rId8"/>
    <p:sldId id="259" r:id="rId9"/>
  </p:sldIdLst>
  <p:sldSz cx="30275213" cy="21383625"/>
  <p:notesSz cx="9144000" cy="6858000"/>
  <p:defaultTextStyle>
    <a:defPPr>
      <a:defRPr lang="en-US"/>
    </a:defPPr>
    <a:lvl1pPr marL="0" algn="l" defTabSz="2945868" rtl="0" eaLnBrk="1" latinLnBrk="0" hangingPunct="1">
      <a:defRPr sz="5811" kern="1200">
        <a:solidFill>
          <a:schemeClr val="tx1"/>
        </a:solidFill>
        <a:latin typeface="+mn-lt"/>
        <a:ea typeface="+mn-ea"/>
        <a:cs typeface="+mn-cs"/>
      </a:defRPr>
    </a:lvl1pPr>
    <a:lvl2pPr marL="1472937" algn="l" defTabSz="2945868" rtl="0" eaLnBrk="1" latinLnBrk="0" hangingPunct="1">
      <a:defRPr sz="5811" kern="1200">
        <a:solidFill>
          <a:schemeClr val="tx1"/>
        </a:solidFill>
        <a:latin typeface="+mn-lt"/>
        <a:ea typeface="+mn-ea"/>
        <a:cs typeface="+mn-cs"/>
      </a:defRPr>
    </a:lvl2pPr>
    <a:lvl3pPr marL="2945868" algn="l" defTabSz="2945868" rtl="0" eaLnBrk="1" latinLnBrk="0" hangingPunct="1">
      <a:defRPr sz="5811" kern="1200">
        <a:solidFill>
          <a:schemeClr val="tx1"/>
        </a:solidFill>
        <a:latin typeface="+mn-lt"/>
        <a:ea typeface="+mn-ea"/>
        <a:cs typeface="+mn-cs"/>
      </a:defRPr>
    </a:lvl3pPr>
    <a:lvl4pPr marL="4418809" algn="l" defTabSz="2945868" rtl="0" eaLnBrk="1" latinLnBrk="0" hangingPunct="1">
      <a:defRPr sz="5811" kern="1200">
        <a:solidFill>
          <a:schemeClr val="tx1"/>
        </a:solidFill>
        <a:latin typeface="+mn-lt"/>
        <a:ea typeface="+mn-ea"/>
        <a:cs typeface="+mn-cs"/>
      </a:defRPr>
    </a:lvl4pPr>
    <a:lvl5pPr marL="5891746" algn="l" defTabSz="2945868" rtl="0" eaLnBrk="1" latinLnBrk="0" hangingPunct="1">
      <a:defRPr sz="5811" kern="1200">
        <a:solidFill>
          <a:schemeClr val="tx1"/>
        </a:solidFill>
        <a:latin typeface="+mn-lt"/>
        <a:ea typeface="+mn-ea"/>
        <a:cs typeface="+mn-cs"/>
      </a:defRPr>
    </a:lvl5pPr>
    <a:lvl6pPr marL="7364683" algn="l" defTabSz="2945868" rtl="0" eaLnBrk="1" latinLnBrk="0" hangingPunct="1">
      <a:defRPr sz="5811" kern="1200">
        <a:solidFill>
          <a:schemeClr val="tx1"/>
        </a:solidFill>
        <a:latin typeface="+mn-lt"/>
        <a:ea typeface="+mn-ea"/>
        <a:cs typeface="+mn-cs"/>
      </a:defRPr>
    </a:lvl6pPr>
    <a:lvl7pPr marL="8837624" algn="l" defTabSz="2945868" rtl="0" eaLnBrk="1" latinLnBrk="0" hangingPunct="1">
      <a:defRPr sz="5811" kern="1200">
        <a:solidFill>
          <a:schemeClr val="tx1"/>
        </a:solidFill>
        <a:latin typeface="+mn-lt"/>
        <a:ea typeface="+mn-ea"/>
        <a:cs typeface="+mn-cs"/>
      </a:defRPr>
    </a:lvl7pPr>
    <a:lvl8pPr marL="10310558" algn="l" defTabSz="2945868" rtl="0" eaLnBrk="1" latinLnBrk="0" hangingPunct="1">
      <a:defRPr sz="5811" kern="1200">
        <a:solidFill>
          <a:schemeClr val="tx1"/>
        </a:solidFill>
        <a:latin typeface="+mn-lt"/>
        <a:ea typeface="+mn-ea"/>
        <a:cs typeface="+mn-cs"/>
      </a:defRPr>
    </a:lvl8pPr>
    <a:lvl9pPr marL="11783495" algn="l" defTabSz="2945868" rtl="0" eaLnBrk="1" latinLnBrk="0" hangingPunct="1">
      <a:defRPr sz="581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803" userDrawn="1">
          <p15:clr>
            <a:srgbClr val="A4A3A4"/>
          </p15:clr>
        </p15:guide>
        <p15:guide id="2" pos="9445" userDrawn="1">
          <p15:clr>
            <a:srgbClr val="A4A3A4"/>
          </p15:clr>
        </p15:guide>
        <p15:guide id="3" pos="690" userDrawn="1">
          <p15:clr>
            <a:srgbClr val="A4A3A4"/>
          </p15:clr>
        </p15:guide>
        <p15:guide id="4" pos="18381" userDrawn="1">
          <p15:clr>
            <a:srgbClr val="A4A3A4"/>
          </p15:clr>
        </p15:guide>
        <p15:guide id="5" orient="horz" pos="13085" userDrawn="1">
          <p15:clr>
            <a:srgbClr val="A4A3A4"/>
          </p15:clr>
        </p15:guide>
        <p15:guide id="6" orient="horz" pos="385"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447" autoAdjust="0"/>
  </p:normalViewPr>
  <p:slideViewPr>
    <p:cSldViewPr snapToGrid="0">
      <p:cViewPr varScale="1">
        <p:scale>
          <a:sx n="18" d="100"/>
          <a:sy n="18" d="100"/>
        </p:scale>
        <p:origin x="1440" y="72"/>
      </p:cViewPr>
      <p:guideLst>
        <p:guide orient="horz" pos="6803"/>
        <p:guide pos="9445"/>
        <p:guide pos="690"/>
        <p:guide pos="18381"/>
        <p:guide orient="horz" pos="13085"/>
        <p:guide orient="horz" pos="385"/>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60B4A97-2824-1498-03A3-5C4B5D57AA00}"/>
              </a:ext>
            </a:extLst>
          </p:cNvPr>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4E30BE0-4A2C-3533-0C6A-ED0B911097B9}"/>
              </a:ext>
            </a:extLst>
          </p:cNvPr>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B2934A61-A6D7-4608-A615-36D3A581378D}" type="datetimeFigureOut">
              <a:rPr lang="en-GB" smtClean="0"/>
              <a:t>29/10/2025</a:t>
            </a:fld>
            <a:endParaRPr lang="en-GB"/>
          </a:p>
        </p:txBody>
      </p:sp>
      <p:sp>
        <p:nvSpPr>
          <p:cNvPr id="4" name="Footer Placeholder 3">
            <a:extLst>
              <a:ext uri="{FF2B5EF4-FFF2-40B4-BE49-F238E27FC236}">
                <a16:creationId xmlns:a16="http://schemas.microsoft.com/office/drawing/2014/main" id="{88AD6E59-723B-0CF2-A4BD-EC8BA2B22469}"/>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E53E33C-07C9-6685-0F25-D0C1917D3009}"/>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39733572-0C12-4886-B31C-F446B8D28BD9}" type="slidenum">
              <a:rPr lang="en-GB" smtClean="0"/>
              <a:t>‹#›</a:t>
            </a:fld>
            <a:endParaRPr lang="en-GB"/>
          </a:p>
        </p:txBody>
      </p:sp>
    </p:spTree>
    <p:extLst>
      <p:ext uri="{BB962C8B-B14F-4D97-AF65-F5344CB8AC3E}">
        <p14:creationId xmlns:p14="http://schemas.microsoft.com/office/powerpoint/2010/main" val="10554590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04ED524C-6832-4274-981E-DFBDF9D7F739}" type="datetimeFigureOut">
              <a:rPr lang="en-GB" smtClean="0"/>
              <a:t>29/10/2025</a:t>
            </a:fld>
            <a:endParaRPr lang="en-GB"/>
          </a:p>
        </p:txBody>
      </p:sp>
      <p:sp>
        <p:nvSpPr>
          <p:cNvPr id="4" name="Slide Image Placeholder 3"/>
          <p:cNvSpPr>
            <a:spLocks noGrp="1" noRot="1" noChangeAspect="1"/>
          </p:cNvSpPr>
          <p:nvPr>
            <p:ph type="sldImg" idx="2"/>
          </p:nvPr>
        </p:nvSpPr>
        <p:spPr>
          <a:xfrm>
            <a:off x="2933700" y="857250"/>
            <a:ext cx="32766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2EFF0A50-0661-47AA-965D-71FD97DFFEB6}" type="slidenum">
              <a:rPr lang="en-GB" smtClean="0"/>
              <a:t>‹#›</a:t>
            </a:fld>
            <a:endParaRPr lang="en-GB"/>
          </a:p>
        </p:txBody>
      </p:sp>
    </p:spTree>
    <p:extLst>
      <p:ext uri="{BB962C8B-B14F-4D97-AF65-F5344CB8AC3E}">
        <p14:creationId xmlns:p14="http://schemas.microsoft.com/office/powerpoint/2010/main" val="522170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F0A50-0661-47AA-965D-71FD97DFFEB6}" type="slidenum">
              <a:rPr lang="en-GB" smtClean="0"/>
              <a:t>2</a:t>
            </a:fld>
            <a:endParaRPr lang="en-GB"/>
          </a:p>
        </p:txBody>
      </p:sp>
    </p:spTree>
    <p:extLst>
      <p:ext uri="{BB962C8B-B14F-4D97-AF65-F5344CB8AC3E}">
        <p14:creationId xmlns:p14="http://schemas.microsoft.com/office/powerpoint/2010/main" val="1804707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6455995" y="1644989"/>
            <a:ext cx="17363282" cy="15909829"/>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5216"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3746564" y="4961001"/>
            <a:ext cx="14168800" cy="10178606"/>
          </a:xfrm>
        </p:spPr>
        <p:txBody>
          <a:bodyPr anchor="b">
            <a:normAutofit/>
          </a:bodyPr>
          <a:lstStyle>
            <a:lvl1pPr algn="l">
              <a:defRPr sz="14967"/>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3784405" y="15367698"/>
            <a:ext cx="14168800" cy="3107754"/>
          </a:xfrm>
        </p:spPr>
        <p:txBody>
          <a:bodyPr/>
          <a:lstStyle>
            <a:lvl1pPr marL="0" indent="0" algn="l">
              <a:buNone/>
              <a:defRPr sz="7483" cap="all" baseline="0"/>
            </a:lvl1pPr>
            <a:lvl2pPr marL="1425408" indent="0" algn="ctr">
              <a:buNone/>
              <a:defRPr sz="6236"/>
            </a:lvl2pPr>
            <a:lvl3pPr marL="2850820" indent="0" algn="ctr">
              <a:buNone/>
              <a:defRPr sz="5613"/>
            </a:lvl3pPr>
            <a:lvl4pPr marL="4276228" indent="0" algn="ctr">
              <a:buNone/>
              <a:defRPr sz="4989"/>
            </a:lvl4pPr>
            <a:lvl5pPr marL="5701630" indent="0" algn="ctr">
              <a:buNone/>
              <a:defRPr sz="4989"/>
            </a:lvl5pPr>
            <a:lvl6pPr marL="7127041" indent="0" algn="ctr">
              <a:buNone/>
              <a:defRPr sz="4989"/>
            </a:lvl6pPr>
            <a:lvl7pPr marL="8552449" indent="0" algn="ctr">
              <a:buNone/>
              <a:defRPr sz="4989"/>
            </a:lvl7pPr>
            <a:lvl8pPr marL="9977858" indent="0" algn="ctr">
              <a:buNone/>
              <a:defRPr sz="4989"/>
            </a:lvl8pPr>
            <a:lvl9pPr marL="11403266" indent="0" algn="ctr">
              <a:buNone/>
              <a:defRPr sz="4989"/>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79710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31" y="982540"/>
            <a:ext cx="7503111" cy="4475788"/>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5216"/>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12472"/>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2081434" y="6272542"/>
            <a:ext cx="26112371" cy="12972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57644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17903448" y="16"/>
            <a:ext cx="10290354" cy="17921523"/>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sz="15216"/>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2065654" y="3364372"/>
            <a:ext cx="13078892" cy="9779445"/>
          </a:xfrm>
        </p:spPr>
        <p:txBody>
          <a:bodyPr anchor="b">
            <a:normAutofit/>
          </a:bodyPr>
          <a:lstStyle>
            <a:lvl1pPr>
              <a:defRPr sz="14967"/>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2065654" y="13343397"/>
            <a:ext cx="13078892" cy="4677670"/>
          </a:xfrm>
        </p:spPr>
        <p:txBody>
          <a:bodyPr/>
          <a:lstStyle>
            <a:lvl1pPr marL="0" indent="0">
              <a:buNone/>
              <a:defRPr sz="7483" cap="all" baseline="0">
                <a:solidFill>
                  <a:schemeClr val="tx1"/>
                </a:solidFill>
              </a:defRPr>
            </a:lvl1pPr>
            <a:lvl2pPr marL="1425408" indent="0">
              <a:buNone/>
              <a:defRPr sz="6236">
                <a:solidFill>
                  <a:schemeClr val="tx1">
                    <a:tint val="75000"/>
                  </a:schemeClr>
                </a:solidFill>
              </a:defRPr>
            </a:lvl2pPr>
            <a:lvl3pPr marL="2850820" indent="0">
              <a:buNone/>
              <a:defRPr sz="5613">
                <a:solidFill>
                  <a:schemeClr val="tx1">
                    <a:tint val="75000"/>
                  </a:schemeClr>
                </a:solidFill>
              </a:defRPr>
            </a:lvl3pPr>
            <a:lvl4pPr marL="4276228" indent="0">
              <a:buNone/>
              <a:defRPr sz="4989">
                <a:solidFill>
                  <a:schemeClr val="tx1">
                    <a:tint val="75000"/>
                  </a:schemeClr>
                </a:solidFill>
              </a:defRPr>
            </a:lvl4pPr>
            <a:lvl5pPr marL="5701630" indent="0">
              <a:buNone/>
              <a:defRPr sz="4989">
                <a:solidFill>
                  <a:schemeClr val="tx1">
                    <a:tint val="75000"/>
                  </a:schemeClr>
                </a:solidFill>
              </a:defRPr>
            </a:lvl5pPr>
            <a:lvl6pPr marL="7127041" indent="0">
              <a:buNone/>
              <a:defRPr sz="4989">
                <a:solidFill>
                  <a:schemeClr val="tx1">
                    <a:tint val="75000"/>
                  </a:schemeClr>
                </a:solidFill>
              </a:defRPr>
            </a:lvl6pPr>
            <a:lvl7pPr marL="8552449" indent="0">
              <a:buNone/>
              <a:defRPr sz="4989">
                <a:solidFill>
                  <a:schemeClr val="tx1">
                    <a:tint val="75000"/>
                  </a:schemeClr>
                </a:solidFill>
              </a:defRPr>
            </a:lvl7pPr>
            <a:lvl8pPr marL="9977858" indent="0">
              <a:buNone/>
              <a:defRPr sz="4989">
                <a:solidFill>
                  <a:schemeClr val="tx1">
                    <a:tint val="75000"/>
                  </a:schemeClr>
                </a:solidFill>
              </a:defRPr>
            </a:lvl8pPr>
            <a:lvl9pPr marL="11403266" indent="0">
              <a:buNone/>
              <a:defRPr sz="4989">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66274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31" y="982540"/>
            <a:ext cx="7503111" cy="4475788"/>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5216"/>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12472"/>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2081439" y="6272542"/>
            <a:ext cx="12261465" cy="12972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15939918" y="6272542"/>
            <a:ext cx="12261465" cy="12972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9763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31" y="982540"/>
            <a:ext cx="7503111" cy="4475788"/>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5216"/>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2085391" y="1138525"/>
            <a:ext cx="26112371" cy="4133179"/>
          </a:xfrm>
        </p:spPr>
        <p:txBody>
          <a:bodyPr>
            <a:normAutofit/>
          </a:bodyPr>
          <a:lstStyle>
            <a:lvl1pPr>
              <a:defRPr sz="12472"/>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2085382" y="6272530"/>
            <a:ext cx="12261465" cy="2965196"/>
          </a:xfrm>
        </p:spPr>
        <p:txBody>
          <a:bodyPr anchor="b">
            <a:normAutofit/>
          </a:bodyPr>
          <a:lstStyle>
            <a:lvl1pPr marL="0" indent="0">
              <a:buNone/>
              <a:defRPr sz="8731" b="1"/>
            </a:lvl1pPr>
            <a:lvl2pPr marL="1425408" indent="0">
              <a:buNone/>
              <a:defRPr sz="6236" b="1"/>
            </a:lvl2pPr>
            <a:lvl3pPr marL="2850820" indent="0">
              <a:buNone/>
              <a:defRPr sz="5613" b="1"/>
            </a:lvl3pPr>
            <a:lvl4pPr marL="4276228" indent="0">
              <a:buNone/>
              <a:defRPr sz="4989" b="1"/>
            </a:lvl4pPr>
            <a:lvl5pPr marL="5701630" indent="0">
              <a:buNone/>
              <a:defRPr sz="4989" b="1"/>
            </a:lvl5pPr>
            <a:lvl6pPr marL="7127041" indent="0">
              <a:buNone/>
              <a:defRPr sz="4989" b="1"/>
            </a:lvl6pPr>
            <a:lvl7pPr marL="8552449" indent="0">
              <a:buNone/>
              <a:defRPr sz="4989" b="1"/>
            </a:lvl7pPr>
            <a:lvl8pPr marL="9977858" indent="0">
              <a:buNone/>
              <a:defRPr sz="4989" b="1"/>
            </a:lvl8pPr>
            <a:lvl9pPr marL="11403266" indent="0">
              <a:buNone/>
              <a:defRPr sz="4989"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2085382" y="9750945"/>
            <a:ext cx="12261465" cy="95513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15939918" y="6272530"/>
            <a:ext cx="12261465" cy="2965196"/>
          </a:xfrm>
        </p:spPr>
        <p:txBody>
          <a:bodyPr anchor="b">
            <a:normAutofit/>
          </a:bodyPr>
          <a:lstStyle>
            <a:lvl1pPr marL="0" indent="0">
              <a:buNone/>
              <a:defRPr sz="8731" b="1"/>
            </a:lvl1pPr>
            <a:lvl2pPr marL="1425408" indent="0">
              <a:buNone/>
              <a:defRPr sz="6236" b="1"/>
            </a:lvl2pPr>
            <a:lvl3pPr marL="2850820" indent="0">
              <a:buNone/>
              <a:defRPr sz="5613" b="1"/>
            </a:lvl3pPr>
            <a:lvl4pPr marL="4276228" indent="0">
              <a:buNone/>
              <a:defRPr sz="4989" b="1"/>
            </a:lvl4pPr>
            <a:lvl5pPr marL="5701630" indent="0">
              <a:buNone/>
              <a:defRPr sz="4989" b="1"/>
            </a:lvl5pPr>
            <a:lvl6pPr marL="7127041" indent="0">
              <a:buNone/>
              <a:defRPr sz="4989" b="1"/>
            </a:lvl6pPr>
            <a:lvl7pPr marL="8552449" indent="0">
              <a:buNone/>
              <a:defRPr sz="4989" b="1"/>
            </a:lvl7pPr>
            <a:lvl8pPr marL="9977858" indent="0">
              <a:buNone/>
              <a:defRPr sz="4989" b="1"/>
            </a:lvl8pPr>
            <a:lvl9pPr marL="11403266" indent="0">
              <a:buNone/>
              <a:defRPr sz="4989"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15939918" y="9750945"/>
            <a:ext cx="12261465" cy="95513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88082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4891044" y="566251"/>
            <a:ext cx="20493184" cy="18777735"/>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5216"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7061718" y="4903978"/>
            <a:ext cx="16144254" cy="12773152"/>
          </a:xfrm>
        </p:spPr>
        <p:txBody>
          <a:bodyPr>
            <a:normAutofit/>
          </a:bodyPr>
          <a:lstStyle>
            <a:lvl1pPr algn="ctr">
              <a:defRPr sz="12472"/>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77528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0437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4390590" y="30"/>
            <a:ext cx="25884661" cy="18459372"/>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sz="15216"/>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12424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11737454" y="19"/>
            <a:ext cx="18555444" cy="21383625"/>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sz="15216">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2085384" y="1995823"/>
            <a:ext cx="9650218" cy="9209215"/>
          </a:xfrm>
        </p:spPr>
        <p:txBody>
          <a:bodyPr anchor="b"/>
          <a:lstStyle>
            <a:lvl1pPr>
              <a:defRPr sz="9978"/>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17529370" y="1995805"/>
            <a:ext cx="11148850" cy="17449038"/>
          </a:xfrm>
        </p:spPr>
        <p:txBody>
          <a:bodyPr anchor="ct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2085384" y="11775271"/>
            <a:ext cx="9650218" cy="7698105"/>
          </a:xfrm>
        </p:spPr>
        <p:txBody>
          <a:bodyPr/>
          <a:lstStyle>
            <a:lvl1pPr marL="0" indent="0">
              <a:buNone/>
              <a:defRPr sz="4989"/>
            </a:lvl1pPr>
            <a:lvl2pPr marL="1425408" indent="0">
              <a:buNone/>
              <a:defRPr sz="4365"/>
            </a:lvl2pPr>
            <a:lvl3pPr marL="2850820" indent="0">
              <a:buNone/>
              <a:defRPr sz="3742"/>
            </a:lvl3pPr>
            <a:lvl4pPr marL="4276228" indent="0">
              <a:buNone/>
              <a:defRPr sz="3118"/>
            </a:lvl4pPr>
            <a:lvl5pPr marL="5701630" indent="0">
              <a:buNone/>
              <a:defRPr sz="3118"/>
            </a:lvl5pPr>
            <a:lvl6pPr marL="7127041" indent="0">
              <a:buNone/>
              <a:defRPr sz="3118"/>
            </a:lvl6pPr>
            <a:lvl7pPr marL="8552449" indent="0">
              <a:buNone/>
              <a:defRPr sz="3118"/>
            </a:lvl7pPr>
            <a:lvl8pPr marL="9977858" indent="0">
              <a:buNone/>
              <a:defRPr sz="3118"/>
            </a:lvl8pPr>
            <a:lvl9pPr marL="11403266" indent="0">
              <a:buNone/>
              <a:defRPr sz="3118"/>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60449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1700938" y="4154002"/>
            <a:ext cx="13070913" cy="11976769"/>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5216"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3474112" y="7869192"/>
            <a:ext cx="9513989" cy="4533329"/>
          </a:xfrm>
        </p:spPr>
        <p:txBody>
          <a:bodyPr anchor="b"/>
          <a:lstStyle>
            <a:lvl1pPr algn="ctr">
              <a:defRPr sz="9978"/>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16666508" y="1995802"/>
            <a:ext cx="12011691" cy="17363504"/>
          </a:xfrm>
        </p:spPr>
        <p:txBody>
          <a:bodyPr/>
          <a:lstStyle>
            <a:lvl1pPr marL="0" indent="0">
              <a:buNone/>
              <a:defRPr sz="9978"/>
            </a:lvl1pPr>
            <a:lvl2pPr marL="1425408" indent="0">
              <a:buNone/>
              <a:defRPr sz="8731"/>
            </a:lvl2pPr>
            <a:lvl3pPr marL="2850820" indent="0">
              <a:buNone/>
              <a:defRPr sz="7483"/>
            </a:lvl3pPr>
            <a:lvl4pPr marL="4276228" indent="0">
              <a:buNone/>
              <a:defRPr sz="6236"/>
            </a:lvl4pPr>
            <a:lvl5pPr marL="5701630" indent="0">
              <a:buNone/>
              <a:defRPr sz="6236"/>
            </a:lvl5pPr>
            <a:lvl6pPr marL="7127041" indent="0">
              <a:buNone/>
              <a:defRPr sz="6236"/>
            </a:lvl6pPr>
            <a:lvl7pPr marL="8552449" indent="0">
              <a:buNone/>
              <a:defRPr sz="6236"/>
            </a:lvl7pPr>
            <a:lvl8pPr marL="9977858" indent="0">
              <a:buNone/>
              <a:defRPr sz="6236"/>
            </a:lvl8pPr>
            <a:lvl9pPr marL="11403266" indent="0">
              <a:buNone/>
              <a:defRPr sz="6236"/>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4109885" y="12744640"/>
            <a:ext cx="8242430" cy="2024317"/>
          </a:xfrm>
        </p:spPr>
        <p:txBody>
          <a:bodyPr>
            <a:noAutofit/>
          </a:bodyPr>
          <a:lstStyle>
            <a:lvl1pPr marL="0" indent="0" algn="ctr">
              <a:buNone/>
              <a:defRPr sz="6236" cap="all" baseline="0"/>
            </a:lvl1pPr>
            <a:lvl2pPr marL="1425408" indent="0">
              <a:buNone/>
              <a:defRPr sz="4365"/>
            </a:lvl2pPr>
            <a:lvl3pPr marL="2850820" indent="0">
              <a:buNone/>
              <a:defRPr sz="3742"/>
            </a:lvl3pPr>
            <a:lvl4pPr marL="4276228" indent="0">
              <a:buNone/>
              <a:defRPr sz="3118"/>
            </a:lvl4pPr>
            <a:lvl5pPr marL="5701630" indent="0">
              <a:buNone/>
              <a:defRPr sz="3118"/>
            </a:lvl5pPr>
            <a:lvl6pPr marL="7127041" indent="0">
              <a:buNone/>
              <a:defRPr sz="3118"/>
            </a:lvl6pPr>
            <a:lvl7pPr marL="8552449" indent="0">
              <a:buNone/>
              <a:defRPr sz="3118"/>
            </a:lvl7pPr>
            <a:lvl8pPr marL="9977858" indent="0">
              <a:buNone/>
              <a:defRPr sz="3118"/>
            </a:lvl8pPr>
            <a:lvl9pPr marL="11403266" indent="0">
              <a:buNone/>
              <a:defRPr sz="3118"/>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23246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728489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21665727" y="1138483"/>
            <a:ext cx="6528093" cy="1812163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2081449" y="1138483"/>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90952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8030" y="-26402"/>
            <a:ext cx="30360648" cy="21436429"/>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3743331" y="7497471"/>
            <a:ext cx="19291903" cy="5133261"/>
          </a:xfrm>
        </p:spPr>
        <p:txBody>
          <a:bodyPr anchor="b">
            <a:noAutofit/>
          </a:bodyPr>
          <a:lstStyle>
            <a:lvl1pPr algn="r">
              <a:defRPr sz="16838">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3743331" y="12630727"/>
            <a:ext cx="19291903" cy="3420192"/>
          </a:xfrm>
        </p:spPr>
        <p:txBody>
          <a:bodyPr anchor="t"/>
          <a:lstStyle>
            <a:lvl1pPr marL="0" indent="0" algn="r">
              <a:buNone/>
              <a:defRPr>
                <a:solidFill>
                  <a:schemeClr val="tx1">
                    <a:lumMod val="50000"/>
                    <a:lumOff val="50000"/>
                  </a:schemeClr>
                </a:solidFill>
              </a:defRPr>
            </a:lvl1pPr>
            <a:lvl2pPr marL="1425595" indent="0" algn="ctr">
              <a:buNone/>
              <a:defRPr>
                <a:solidFill>
                  <a:schemeClr val="tx1">
                    <a:tint val="75000"/>
                  </a:schemeClr>
                </a:solidFill>
              </a:defRPr>
            </a:lvl2pPr>
            <a:lvl3pPr marL="2851191" indent="0" algn="ctr">
              <a:buNone/>
              <a:defRPr>
                <a:solidFill>
                  <a:schemeClr val="tx1">
                    <a:tint val="75000"/>
                  </a:schemeClr>
                </a:solidFill>
              </a:defRPr>
            </a:lvl3pPr>
            <a:lvl4pPr marL="4276786" indent="0" algn="ctr">
              <a:buNone/>
              <a:defRPr>
                <a:solidFill>
                  <a:schemeClr val="tx1">
                    <a:tint val="75000"/>
                  </a:schemeClr>
                </a:solidFill>
              </a:defRPr>
            </a:lvl4pPr>
            <a:lvl5pPr marL="5702381" indent="0" algn="ctr">
              <a:buNone/>
              <a:defRPr>
                <a:solidFill>
                  <a:schemeClr val="tx1">
                    <a:tint val="75000"/>
                  </a:schemeClr>
                </a:solidFill>
              </a:defRPr>
            </a:lvl5pPr>
            <a:lvl6pPr marL="7127977" indent="0" algn="ctr">
              <a:buNone/>
              <a:defRPr>
                <a:solidFill>
                  <a:schemeClr val="tx1">
                    <a:tint val="75000"/>
                  </a:schemeClr>
                </a:solidFill>
              </a:defRPr>
            </a:lvl6pPr>
            <a:lvl7pPr marL="8553572" indent="0" algn="ctr">
              <a:buNone/>
              <a:defRPr>
                <a:solidFill>
                  <a:schemeClr val="tx1">
                    <a:tint val="75000"/>
                  </a:schemeClr>
                </a:solidFill>
              </a:defRPr>
            </a:lvl7pPr>
            <a:lvl8pPr marL="9979167" indent="0" algn="ctr">
              <a:buNone/>
              <a:defRPr>
                <a:solidFill>
                  <a:schemeClr val="tx1">
                    <a:tint val="75000"/>
                  </a:schemeClr>
                </a:solidFill>
              </a:defRPr>
            </a:lvl8pPr>
            <a:lvl9pPr marL="11404763"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28923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18234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8343" y="8421458"/>
            <a:ext cx="21016888" cy="5695381"/>
          </a:xfrm>
        </p:spPr>
        <p:txBody>
          <a:bodyPr anchor="b"/>
          <a:lstStyle>
            <a:lvl1pPr algn="l">
              <a:defRPr sz="12472" b="0" cap="none"/>
            </a:lvl1pPr>
          </a:lstStyle>
          <a:p>
            <a:r>
              <a:rPr lang="en-GB"/>
              <a:t>Click to edit Master title style</a:t>
            </a:r>
            <a:endParaRPr lang="en-US" dirty="0"/>
          </a:p>
        </p:txBody>
      </p:sp>
      <p:sp>
        <p:nvSpPr>
          <p:cNvPr id="3" name="Text Placeholder 2"/>
          <p:cNvSpPr>
            <a:spLocks noGrp="1"/>
          </p:cNvSpPr>
          <p:nvPr>
            <p:ph type="body" idx="1"/>
          </p:nvPr>
        </p:nvSpPr>
        <p:spPr>
          <a:xfrm>
            <a:off x="2018343" y="14116834"/>
            <a:ext cx="21016888" cy="2682775"/>
          </a:xfrm>
        </p:spPr>
        <p:txBody>
          <a:bodyPr anchor="t"/>
          <a:lstStyle>
            <a:lvl1pPr marL="0" indent="0" algn="l">
              <a:buNone/>
              <a:defRPr sz="6236">
                <a:solidFill>
                  <a:schemeClr val="tx1">
                    <a:lumMod val="50000"/>
                    <a:lumOff val="5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32861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18347" y="1900767"/>
            <a:ext cx="21016885" cy="4118328"/>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018349" y="6736836"/>
            <a:ext cx="10224536" cy="12100463"/>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2810693" y="6736841"/>
            <a:ext cx="10224539" cy="12100466"/>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141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18346" y="1900767"/>
            <a:ext cx="21016881" cy="4118328"/>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2018344" y="6738065"/>
            <a:ext cx="10233022" cy="1796817"/>
          </a:xfrm>
        </p:spPr>
        <p:txBody>
          <a:bodyPr anchor="b">
            <a:noAutofit/>
          </a:bodyPr>
          <a:lstStyle>
            <a:lvl1pPr marL="0" indent="0">
              <a:buNone/>
              <a:defRPr sz="7483"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4" name="Content Placeholder 3"/>
          <p:cNvSpPr>
            <a:spLocks noGrp="1"/>
          </p:cNvSpPr>
          <p:nvPr>
            <p:ph sz="half" idx="2"/>
          </p:nvPr>
        </p:nvSpPr>
        <p:spPr>
          <a:xfrm>
            <a:off x="2018344" y="8534887"/>
            <a:ext cx="10233022" cy="1030242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2802204" y="6738065"/>
            <a:ext cx="10233022" cy="1796817"/>
          </a:xfrm>
        </p:spPr>
        <p:txBody>
          <a:bodyPr anchor="b">
            <a:noAutofit/>
          </a:bodyPr>
          <a:lstStyle>
            <a:lvl1pPr marL="0" indent="0">
              <a:buNone/>
              <a:defRPr sz="7483"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6" name="Content Placeholder 5"/>
          <p:cNvSpPr>
            <a:spLocks noGrp="1"/>
          </p:cNvSpPr>
          <p:nvPr>
            <p:ph sz="quarter" idx="4"/>
          </p:nvPr>
        </p:nvSpPr>
        <p:spPr>
          <a:xfrm>
            <a:off x="12802204" y="8534887"/>
            <a:ext cx="10233022" cy="1030242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10/29/2025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254731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018344" y="1900767"/>
            <a:ext cx="21016885" cy="4118328"/>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10/29/2025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65577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10/29/2025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719372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4672731"/>
            <a:ext cx="9238118" cy="3986328"/>
          </a:xfrm>
        </p:spPr>
        <p:txBody>
          <a:bodyPr anchor="b">
            <a:normAutofit/>
          </a:bodyPr>
          <a:lstStyle>
            <a:lvl1pPr>
              <a:defRPr sz="6236"/>
            </a:lvl1pPr>
          </a:lstStyle>
          <a:p>
            <a:r>
              <a:rPr lang="en-GB"/>
              <a:t>Click to edit Master title style</a:t>
            </a:r>
            <a:endParaRPr lang="en-US" dirty="0"/>
          </a:p>
        </p:txBody>
      </p:sp>
      <p:sp>
        <p:nvSpPr>
          <p:cNvPr id="3" name="Content Placeholder 2"/>
          <p:cNvSpPr>
            <a:spLocks noGrp="1"/>
          </p:cNvSpPr>
          <p:nvPr>
            <p:ph idx="1"/>
          </p:nvPr>
        </p:nvSpPr>
        <p:spPr>
          <a:xfrm>
            <a:off x="11824270" y="1605566"/>
            <a:ext cx="11210957" cy="1723173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18344" y="8659057"/>
            <a:ext cx="9238118" cy="8058456"/>
          </a:xfrm>
        </p:spPr>
        <p:txBody>
          <a:bodyPr>
            <a:normAutofit/>
          </a:bodyPr>
          <a:lstStyle>
            <a:lvl1pPr marL="0" indent="0">
              <a:buNone/>
              <a:defRPr sz="4365"/>
            </a:lvl1pPr>
            <a:lvl2pPr marL="1069196" indent="0">
              <a:buNone/>
              <a:defRPr sz="3274"/>
            </a:lvl2pPr>
            <a:lvl3pPr marL="2138393" indent="0">
              <a:buNone/>
              <a:defRPr sz="2806"/>
            </a:lvl3pPr>
            <a:lvl4pPr marL="3207589" indent="0">
              <a:buNone/>
              <a:defRPr sz="2339"/>
            </a:lvl4pPr>
            <a:lvl5pPr marL="4276786" indent="0">
              <a:buNone/>
              <a:defRPr sz="2339"/>
            </a:lvl5pPr>
            <a:lvl6pPr marL="5345982" indent="0">
              <a:buNone/>
              <a:defRPr sz="2339"/>
            </a:lvl6pPr>
            <a:lvl7pPr marL="6415179" indent="0">
              <a:buNone/>
              <a:defRPr sz="2339"/>
            </a:lvl7pPr>
            <a:lvl8pPr marL="7484375" indent="0">
              <a:buNone/>
              <a:defRPr sz="2339"/>
            </a:lvl8pPr>
            <a:lvl9pPr marL="8553572"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853355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14968537"/>
            <a:ext cx="21016885" cy="1767121"/>
          </a:xfrm>
        </p:spPr>
        <p:txBody>
          <a:bodyPr anchor="b">
            <a:normAutofit/>
          </a:bodyPr>
          <a:lstStyle>
            <a:lvl1pPr algn="l">
              <a:defRPr sz="7483"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018344" y="1900767"/>
            <a:ext cx="21016885" cy="11991162"/>
          </a:xfrm>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GB"/>
              <a:t>Click icon to add picture</a:t>
            </a:r>
            <a:endParaRPr lang="en-US" dirty="0"/>
          </a:p>
        </p:txBody>
      </p:sp>
      <p:sp>
        <p:nvSpPr>
          <p:cNvPr id="4" name="Text Placeholder 3"/>
          <p:cNvSpPr>
            <a:spLocks noGrp="1"/>
          </p:cNvSpPr>
          <p:nvPr>
            <p:ph type="body" sz="half" idx="2"/>
          </p:nvPr>
        </p:nvSpPr>
        <p:spPr>
          <a:xfrm>
            <a:off x="2018344" y="16735658"/>
            <a:ext cx="21016885" cy="2101644"/>
          </a:xfrm>
        </p:spPr>
        <p:txBody>
          <a:bodyPr>
            <a:normAutofit/>
          </a:bodyPr>
          <a:lstStyle>
            <a:lvl1pPr marL="0" indent="0">
              <a:buNone/>
              <a:defRPr sz="3742"/>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109046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7" y="1900767"/>
            <a:ext cx="21016885" cy="10612614"/>
          </a:xfrm>
        </p:spPr>
        <p:txBody>
          <a:bodyPr anchor="ctr">
            <a:normAutofit/>
          </a:bodyPr>
          <a:lstStyle>
            <a:lvl1pPr algn="l">
              <a:defRPr sz="13720" b="0" cap="none"/>
            </a:lvl1pPr>
          </a:lstStyle>
          <a:p>
            <a:r>
              <a:rPr lang="en-GB"/>
              <a:t>Click to edit Master title style</a:t>
            </a:r>
            <a:endParaRPr lang="en-US" dirty="0"/>
          </a:p>
        </p:txBody>
      </p:sp>
      <p:sp>
        <p:nvSpPr>
          <p:cNvPr id="3" name="Text Placeholder 2"/>
          <p:cNvSpPr>
            <a:spLocks noGrp="1"/>
          </p:cNvSpPr>
          <p:nvPr>
            <p:ph type="body" idx="1"/>
          </p:nvPr>
        </p:nvSpPr>
        <p:spPr>
          <a:xfrm>
            <a:off x="2018347" y="13938955"/>
            <a:ext cx="21016885" cy="4898347"/>
          </a:xfrm>
        </p:spPr>
        <p:txBody>
          <a:bodyPr anchor="ctr">
            <a:normAutofit/>
          </a:bodyPr>
          <a:lstStyle>
            <a:lvl1pPr marL="0" indent="0" algn="l">
              <a:buNone/>
              <a:defRPr sz="5613">
                <a:solidFill>
                  <a:schemeClr val="tx1">
                    <a:lumMod val="75000"/>
                    <a:lumOff val="25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183467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5596" y="1900767"/>
            <a:ext cx="20104615" cy="9424635"/>
          </a:xfrm>
        </p:spPr>
        <p:txBody>
          <a:bodyPr anchor="ctr">
            <a:normAutofit/>
          </a:bodyPr>
          <a:lstStyle>
            <a:lvl1pPr algn="l">
              <a:defRPr sz="137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3645587" y="11325401"/>
            <a:ext cx="17944633" cy="1187979"/>
          </a:xfrm>
        </p:spPr>
        <p:txBody>
          <a:bodyPr anchor="ctr">
            <a:noAutofit/>
          </a:bodyPr>
          <a:lstStyle>
            <a:lvl1pPr marL="0" indent="0">
              <a:buFontTx/>
              <a:buNone/>
              <a:defRPr sz="4989">
                <a:solidFill>
                  <a:schemeClr val="tx1">
                    <a:lumMod val="50000"/>
                    <a:lumOff val="50000"/>
                  </a:schemeClr>
                </a:solidFill>
              </a:defRPr>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GB"/>
              <a:t>Click to edit Master text styles</a:t>
            </a:r>
          </a:p>
        </p:txBody>
      </p:sp>
      <p:sp>
        <p:nvSpPr>
          <p:cNvPr id="3" name="Text Placeholder 2"/>
          <p:cNvSpPr>
            <a:spLocks noGrp="1"/>
          </p:cNvSpPr>
          <p:nvPr>
            <p:ph type="body" idx="1"/>
          </p:nvPr>
        </p:nvSpPr>
        <p:spPr>
          <a:xfrm>
            <a:off x="2018343" y="13938955"/>
            <a:ext cx="21016888" cy="4898347"/>
          </a:xfrm>
        </p:spPr>
        <p:txBody>
          <a:bodyPr anchor="ctr">
            <a:normAutofit/>
          </a:bodyPr>
          <a:lstStyle>
            <a:lvl1pPr marL="0" indent="0" algn="l">
              <a:buNone/>
              <a:defRPr sz="5613">
                <a:solidFill>
                  <a:schemeClr val="tx1">
                    <a:lumMod val="75000"/>
                    <a:lumOff val="25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4" name="TextBox 23"/>
          <p:cNvSpPr txBox="1"/>
          <p:nvPr/>
        </p:nvSpPr>
        <p:spPr>
          <a:xfrm>
            <a:off x="1598227" y="2464443"/>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9000442"/>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246505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018343" y="6024046"/>
            <a:ext cx="21016888" cy="8092788"/>
          </a:xfrm>
        </p:spPr>
        <p:txBody>
          <a:bodyPr anchor="b">
            <a:normAutofit/>
          </a:bodyPr>
          <a:lstStyle>
            <a:lvl1pPr algn="l">
              <a:defRPr sz="13720" b="0" cap="none"/>
            </a:lvl1pPr>
          </a:lstStyle>
          <a:p>
            <a:r>
              <a:rPr lang="en-GB"/>
              <a:t>Click to edit Master title style</a:t>
            </a:r>
            <a:endParaRPr lang="en-US" dirty="0"/>
          </a:p>
        </p:txBody>
      </p:sp>
      <p:sp>
        <p:nvSpPr>
          <p:cNvPr id="3" name="Text Placeholder 2"/>
          <p:cNvSpPr>
            <a:spLocks noGrp="1"/>
          </p:cNvSpPr>
          <p:nvPr>
            <p:ph type="body" idx="1"/>
          </p:nvPr>
        </p:nvSpPr>
        <p:spPr>
          <a:xfrm>
            <a:off x="2018343" y="14116834"/>
            <a:ext cx="21016888" cy="4720468"/>
          </a:xfrm>
        </p:spPr>
        <p:txBody>
          <a:bodyPr anchor="t">
            <a:normAutofit/>
          </a:bodyPr>
          <a:lstStyle>
            <a:lvl1pPr marL="0" indent="0" algn="l">
              <a:buNone/>
              <a:defRPr sz="5613">
                <a:solidFill>
                  <a:schemeClr val="tx1">
                    <a:lumMod val="75000"/>
                    <a:lumOff val="25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46792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565596" y="1900767"/>
            <a:ext cx="20104615" cy="9424635"/>
          </a:xfrm>
        </p:spPr>
        <p:txBody>
          <a:bodyPr anchor="ctr">
            <a:normAutofit/>
          </a:bodyPr>
          <a:lstStyle>
            <a:lvl1pPr algn="l">
              <a:defRPr sz="137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018338" y="12513380"/>
            <a:ext cx="21016891" cy="1603454"/>
          </a:xfrm>
        </p:spPr>
        <p:txBody>
          <a:bodyPr anchor="b">
            <a:noAutofit/>
          </a:bodyPr>
          <a:lstStyle>
            <a:lvl1pPr marL="0" indent="0">
              <a:buFontTx/>
              <a:buNone/>
              <a:defRPr sz="7483">
                <a:solidFill>
                  <a:schemeClr val="tx1">
                    <a:lumMod val="75000"/>
                    <a:lumOff val="25000"/>
                  </a:schemeClr>
                </a:solidFill>
              </a:defRPr>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GB"/>
              <a:t>Click to edit Master text styles</a:t>
            </a:r>
          </a:p>
        </p:txBody>
      </p:sp>
      <p:sp>
        <p:nvSpPr>
          <p:cNvPr id="3" name="Text Placeholder 2"/>
          <p:cNvSpPr>
            <a:spLocks noGrp="1"/>
          </p:cNvSpPr>
          <p:nvPr>
            <p:ph type="body" idx="1"/>
          </p:nvPr>
        </p:nvSpPr>
        <p:spPr>
          <a:xfrm>
            <a:off x="2018343" y="14116834"/>
            <a:ext cx="21016888" cy="4720468"/>
          </a:xfrm>
        </p:spPr>
        <p:txBody>
          <a:bodyPr anchor="t">
            <a:normAutofit/>
          </a:bodyPr>
          <a:lstStyle>
            <a:lvl1pPr marL="0" indent="0" algn="l">
              <a:buNone/>
              <a:defRPr sz="5613">
                <a:solidFill>
                  <a:schemeClr val="tx1">
                    <a:lumMod val="50000"/>
                    <a:lumOff val="5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4" name="TextBox 23"/>
          <p:cNvSpPr txBox="1"/>
          <p:nvPr/>
        </p:nvSpPr>
        <p:spPr>
          <a:xfrm>
            <a:off x="1598227" y="2464443"/>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9000442"/>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142865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039036" y="1900767"/>
            <a:ext cx="20996195" cy="9424635"/>
          </a:xfrm>
        </p:spPr>
        <p:txBody>
          <a:bodyPr anchor="ctr">
            <a:normAutofit/>
          </a:bodyPr>
          <a:lstStyle>
            <a:lvl1pPr algn="l">
              <a:defRPr sz="137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018338" y="12513380"/>
            <a:ext cx="21016891" cy="1603454"/>
          </a:xfrm>
        </p:spPr>
        <p:txBody>
          <a:bodyPr anchor="b">
            <a:noAutofit/>
          </a:bodyPr>
          <a:lstStyle>
            <a:lvl1pPr marL="0" indent="0">
              <a:buFontTx/>
              <a:buNone/>
              <a:defRPr sz="7483">
                <a:solidFill>
                  <a:schemeClr val="accent1"/>
                </a:solidFill>
              </a:defRPr>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GB"/>
              <a:t>Click to edit Master text styles</a:t>
            </a:r>
          </a:p>
        </p:txBody>
      </p:sp>
      <p:sp>
        <p:nvSpPr>
          <p:cNvPr id="3" name="Text Placeholder 2"/>
          <p:cNvSpPr>
            <a:spLocks noGrp="1"/>
          </p:cNvSpPr>
          <p:nvPr>
            <p:ph type="body" idx="1"/>
          </p:nvPr>
        </p:nvSpPr>
        <p:spPr>
          <a:xfrm>
            <a:off x="2018343" y="14116834"/>
            <a:ext cx="21016888" cy="4720468"/>
          </a:xfrm>
        </p:spPr>
        <p:txBody>
          <a:bodyPr anchor="t">
            <a:normAutofit/>
          </a:bodyPr>
          <a:lstStyle>
            <a:lvl1pPr marL="0" indent="0" algn="l">
              <a:buNone/>
              <a:defRPr sz="5613">
                <a:solidFill>
                  <a:schemeClr val="tx1">
                    <a:lumMod val="50000"/>
                    <a:lumOff val="5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38312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716179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790507" y="1900768"/>
            <a:ext cx="3240785" cy="16374316"/>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018344" y="1900768"/>
            <a:ext cx="17200407" cy="1637431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87752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2081434" y="113852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2081434"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2081441" y="19819471"/>
            <a:ext cx="6811930" cy="1138483"/>
          </a:xfrm>
          <a:prstGeom prst="rect">
            <a:avLst/>
          </a:prstGeom>
        </p:spPr>
        <p:txBody>
          <a:bodyPr vert="horz" lIns="91440" tIns="45720" rIns="91440" bIns="45720" rtlCol="0" anchor="ctr"/>
          <a:lstStyle>
            <a:lvl1pPr algn="l">
              <a:defRPr sz="3742">
                <a:solidFill>
                  <a:schemeClr val="tx1">
                    <a:tint val="75000"/>
                  </a:schemeClr>
                </a:solidFill>
              </a:defRPr>
            </a:lvl1pPr>
          </a:lstStyle>
          <a:p>
            <a:fld id="{3C04E684-10F4-4CC3-A0B9-F03AA7BE37CF}" type="datetimeFigureOut">
              <a:rPr lang="en-US" smtClean="0"/>
              <a:t>10/29/2025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10028674" y="19819471"/>
            <a:ext cx="10217884" cy="1138483"/>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21381889" y="19819471"/>
            <a:ext cx="6811930" cy="1138483"/>
          </a:xfrm>
          <a:prstGeom prst="rect">
            <a:avLst/>
          </a:prstGeom>
        </p:spPr>
        <p:txBody>
          <a:bodyPr vert="horz" lIns="91440" tIns="45720" rIns="91440" bIns="45720" rtlCol="0" anchor="ctr"/>
          <a:lstStyle>
            <a:lvl1pPr algn="r">
              <a:defRPr sz="3742">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49368813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4" r:id="rId7"/>
    <p:sldLayoutId id="2147483715" r:id="rId8"/>
    <p:sldLayoutId id="2147483716" r:id="rId9"/>
    <p:sldLayoutId id="2147483717" r:id="rId10"/>
    <p:sldLayoutId id="2147483718" r:id="rId11"/>
    <p:sldLayoutId id="2147483720" r:id="rId12"/>
  </p:sldLayoutIdLst>
  <p:txStyles>
    <p:titleStyle>
      <a:lvl1pPr algn="l" defTabSz="2850820" rtl="0" eaLnBrk="1" latinLnBrk="0" hangingPunct="1">
        <a:lnSpc>
          <a:spcPct val="90000"/>
        </a:lnSpc>
        <a:spcBef>
          <a:spcPct val="0"/>
        </a:spcBef>
        <a:buNone/>
        <a:defRPr sz="13720" i="1" kern="1200">
          <a:solidFill>
            <a:schemeClr val="tx1"/>
          </a:solidFill>
          <a:latin typeface="+mj-lt"/>
          <a:ea typeface="+mj-ea"/>
          <a:cs typeface="+mj-cs"/>
        </a:defRPr>
      </a:lvl1pPr>
    </p:titleStyle>
    <p:bodyStyle>
      <a:lvl1pPr marL="712701" indent="-712701" algn="l" defTabSz="2850820" rtl="0" eaLnBrk="1" latinLnBrk="0" hangingPunct="1">
        <a:lnSpc>
          <a:spcPct val="10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112" indent="-712701" algn="l" defTabSz="2850820" rtl="0" eaLnBrk="1" latinLnBrk="0" hangingPunct="1">
        <a:lnSpc>
          <a:spcPct val="10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521" indent="-712701" algn="l" defTabSz="2850820" rtl="0" eaLnBrk="1" latinLnBrk="0" hangingPunct="1">
        <a:lnSpc>
          <a:spcPct val="10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8935" indent="-712701" algn="l" defTabSz="2850820" rtl="0" eaLnBrk="1" latinLnBrk="0" hangingPunct="1">
        <a:lnSpc>
          <a:spcPct val="10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4346" indent="-712701" algn="l" defTabSz="2850820" rtl="0" eaLnBrk="1" latinLnBrk="0" hangingPunct="1">
        <a:lnSpc>
          <a:spcPct val="100000"/>
        </a:lnSpc>
        <a:spcBef>
          <a:spcPts val="1559"/>
        </a:spcBef>
        <a:buFont typeface="Arial" panose="020B0604020202020204" pitchFamily="34" charset="0"/>
        <a:buChar char="•"/>
        <a:defRPr sz="5613" kern="1200">
          <a:solidFill>
            <a:schemeClr val="tx1"/>
          </a:solidFill>
          <a:latin typeface="+mn-lt"/>
          <a:ea typeface="+mn-ea"/>
          <a:cs typeface="+mn-cs"/>
        </a:defRPr>
      </a:lvl5pPr>
      <a:lvl6pPr marL="7839745" indent="-712701" algn="l" defTabSz="2850820"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5160" indent="-712701" algn="l" defTabSz="2850820"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0559" indent="-712701" algn="l" defTabSz="2850820"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5970" indent="-712701" algn="l" defTabSz="2850820"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0820" rtl="0" eaLnBrk="1" latinLnBrk="0" hangingPunct="1">
        <a:defRPr sz="5613" kern="1200">
          <a:solidFill>
            <a:schemeClr val="tx1"/>
          </a:solidFill>
          <a:latin typeface="+mn-lt"/>
          <a:ea typeface="+mn-ea"/>
          <a:cs typeface="+mn-cs"/>
        </a:defRPr>
      </a:lvl1pPr>
      <a:lvl2pPr marL="1425408" algn="l" defTabSz="2850820" rtl="0" eaLnBrk="1" latinLnBrk="0" hangingPunct="1">
        <a:defRPr sz="5613" kern="1200">
          <a:solidFill>
            <a:schemeClr val="tx1"/>
          </a:solidFill>
          <a:latin typeface="+mn-lt"/>
          <a:ea typeface="+mn-ea"/>
          <a:cs typeface="+mn-cs"/>
        </a:defRPr>
      </a:lvl2pPr>
      <a:lvl3pPr marL="2850820" algn="l" defTabSz="2850820" rtl="0" eaLnBrk="1" latinLnBrk="0" hangingPunct="1">
        <a:defRPr sz="5613" kern="1200">
          <a:solidFill>
            <a:schemeClr val="tx1"/>
          </a:solidFill>
          <a:latin typeface="+mn-lt"/>
          <a:ea typeface="+mn-ea"/>
          <a:cs typeface="+mn-cs"/>
        </a:defRPr>
      </a:lvl3pPr>
      <a:lvl4pPr marL="4276228" algn="l" defTabSz="2850820" rtl="0" eaLnBrk="1" latinLnBrk="0" hangingPunct="1">
        <a:defRPr sz="5613" kern="1200">
          <a:solidFill>
            <a:schemeClr val="tx1"/>
          </a:solidFill>
          <a:latin typeface="+mn-lt"/>
          <a:ea typeface="+mn-ea"/>
          <a:cs typeface="+mn-cs"/>
        </a:defRPr>
      </a:lvl4pPr>
      <a:lvl5pPr marL="5701630" algn="l" defTabSz="2850820" rtl="0" eaLnBrk="1" latinLnBrk="0" hangingPunct="1">
        <a:defRPr sz="5613" kern="1200">
          <a:solidFill>
            <a:schemeClr val="tx1"/>
          </a:solidFill>
          <a:latin typeface="+mn-lt"/>
          <a:ea typeface="+mn-ea"/>
          <a:cs typeface="+mn-cs"/>
        </a:defRPr>
      </a:lvl5pPr>
      <a:lvl6pPr marL="7127041" algn="l" defTabSz="2850820" rtl="0" eaLnBrk="1" latinLnBrk="0" hangingPunct="1">
        <a:defRPr sz="5613" kern="1200">
          <a:solidFill>
            <a:schemeClr val="tx1"/>
          </a:solidFill>
          <a:latin typeface="+mn-lt"/>
          <a:ea typeface="+mn-ea"/>
          <a:cs typeface="+mn-cs"/>
        </a:defRPr>
      </a:lvl6pPr>
      <a:lvl7pPr marL="8552449" algn="l" defTabSz="2850820" rtl="0" eaLnBrk="1" latinLnBrk="0" hangingPunct="1">
        <a:defRPr sz="5613" kern="1200">
          <a:solidFill>
            <a:schemeClr val="tx1"/>
          </a:solidFill>
          <a:latin typeface="+mn-lt"/>
          <a:ea typeface="+mn-ea"/>
          <a:cs typeface="+mn-cs"/>
        </a:defRPr>
      </a:lvl7pPr>
      <a:lvl8pPr marL="9977858" algn="l" defTabSz="2850820" rtl="0" eaLnBrk="1" latinLnBrk="0" hangingPunct="1">
        <a:defRPr sz="5613" kern="1200">
          <a:solidFill>
            <a:schemeClr val="tx1"/>
          </a:solidFill>
          <a:latin typeface="+mn-lt"/>
          <a:ea typeface="+mn-ea"/>
          <a:cs typeface="+mn-cs"/>
        </a:defRPr>
      </a:lvl8pPr>
      <a:lvl9pPr marL="11403266" algn="l" defTabSz="2850820" rtl="0" eaLnBrk="1" latinLnBrk="0" hangingPunct="1">
        <a:defRPr sz="561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28032" y="-26402"/>
            <a:ext cx="30360652" cy="21436429"/>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2018346" y="1900767"/>
            <a:ext cx="21016881" cy="411832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018344" y="6736841"/>
            <a:ext cx="21016885" cy="121004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7896472" y="18837307"/>
            <a:ext cx="2265118" cy="1138480"/>
          </a:xfrm>
          <a:prstGeom prst="rect">
            <a:avLst/>
          </a:prstGeom>
        </p:spPr>
        <p:txBody>
          <a:bodyPr vert="horz" lIns="91440" tIns="45720" rIns="91440" bIns="45720" rtlCol="0" anchor="ctr"/>
          <a:lstStyle>
            <a:lvl1pPr algn="r">
              <a:defRPr sz="2806">
                <a:solidFill>
                  <a:schemeClr val="tx1">
                    <a:tint val="75000"/>
                  </a:schemeClr>
                </a:solidFill>
              </a:defRPr>
            </a:lvl1pPr>
          </a:lstStyle>
          <a:p>
            <a:fld id="{3C04E684-10F4-4CC3-A0B9-F03AA7BE37CF}" type="datetimeFigureOut">
              <a:rPr lang="en-US" smtClean="0"/>
              <a:t>10/29/2025</a:t>
            </a:fld>
            <a:endParaRPr lang="en-US"/>
          </a:p>
        </p:txBody>
      </p:sp>
      <p:sp>
        <p:nvSpPr>
          <p:cNvPr id="5" name="Footer Placeholder 4"/>
          <p:cNvSpPr>
            <a:spLocks noGrp="1"/>
          </p:cNvSpPr>
          <p:nvPr>
            <p:ph type="ftr" sz="quarter" idx="3"/>
          </p:nvPr>
        </p:nvSpPr>
        <p:spPr>
          <a:xfrm>
            <a:off x="2018346" y="18837307"/>
            <a:ext cx="15306375" cy="1138480"/>
          </a:xfrm>
          <a:prstGeom prst="rect">
            <a:avLst/>
          </a:prstGeom>
        </p:spPr>
        <p:txBody>
          <a:bodyPr vert="horz" lIns="91440" tIns="45720" rIns="91440" bIns="45720" rtlCol="0" anchor="ctr"/>
          <a:lstStyle>
            <a:lvl1pPr algn="l">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37920" y="18837307"/>
            <a:ext cx="1697312" cy="1138480"/>
          </a:xfrm>
          <a:prstGeom prst="rect">
            <a:avLst/>
          </a:prstGeom>
        </p:spPr>
        <p:txBody>
          <a:bodyPr vert="horz" lIns="91440" tIns="45720" rIns="91440" bIns="45720" rtlCol="0" anchor="ctr"/>
          <a:lstStyle>
            <a:lvl1pPr algn="r">
              <a:defRPr sz="2806">
                <a:solidFill>
                  <a:schemeClr val="accent1"/>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813602205"/>
      </p:ext>
    </p:extLst>
  </p:cSld>
  <p:clrMap bg1="lt1" tx1="dk1" bg2="lt2" tx2="dk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 id="2147483995" r:id="rId12"/>
    <p:sldLayoutId id="2147483996" r:id="rId13"/>
    <p:sldLayoutId id="2147483997" r:id="rId14"/>
    <p:sldLayoutId id="2147483998" r:id="rId15"/>
    <p:sldLayoutId id="2147483999" r:id="rId16"/>
  </p:sldLayoutIdLst>
  <p:txStyles>
    <p:titleStyle>
      <a:lvl1pPr algn="l" defTabSz="1425595" rtl="0" eaLnBrk="1" latinLnBrk="0" hangingPunct="1">
        <a:spcBef>
          <a:spcPct val="0"/>
        </a:spcBef>
        <a:buNone/>
        <a:defRPr sz="11225"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196" indent="-1069196" algn="l" defTabSz="1425595" rtl="0" eaLnBrk="1" latinLnBrk="0" hangingPunct="1">
        <a:spcBef>
          <a:spcPts val="3118"/>
        </a:spcBef>
        <a:spcAft>
          <a:spcPts val="0"/>
        </a:spcAft>
        <a:buClr>
          <a:schemeClr val="accent1"/>
        </a:buClr>
        <a:buSzPct val="80000"/>
        <a:buFont typeface="Wingdings 3" charset="2"/>
        <a:buChar char=""/>
        <a:defRPr sz="5613" kern="1200">
          <a:solidFill>
            <a:schemeClr val="tx1">
              <a:lumMod val="75000"/>
              <a:lumOff val="25000"/>
            </a:schemeClr>
          </a:solidFill>
          <a:latin typeface="+mn-lt"/>
          <a:ea typeface="+mn-ea"/>
          <a:cs typeface="+mn-cs"/>
        </a:defRPr>
      </a:lvl1pPr>
      <a:lvl2pPr marL="2316592" indent="-890997" algn="l" defTabSz="1425595" rtl="0" eaLnBrk="1" latinLnBrk="0" hangingPunct="1">
        <a:spcBef>
          <a:spcPts val="3118"/>
        </a:spcBef>
        <a:spcAft>
          <a:spcPts val="0"/>
        </a:spcAft>
        <a:buClr>
          <a:schemeClr val="accent1"/>
        </a:buClr>
        <a:buSzPct val="80000"/>
        <a:buFont typeface="Wingdings 3" charset="2"/>
        <a:buChar char=""/>
        <a:defRPr sz="4989" kern="1200">
          <a:solidFill>
            <a:schemeClr val="tx1">
              <a:lumMod val="75000"/>
              <a:lumOff val="25000"/>
            </a:schemeClr>
          </a:solidFill>
          <a:latin typeface="+mn-lt"/>
          <a:ea typeface="+mn-ea"/>
          <a:cs typeface="+mn-cs"/>
        </a:defRPr>
      </a:lvl2pPr>
      <a:lvl3pPr marL="3563988" indent="-712798" algn="l" defTabSz="1425595" rtl="0" eaLnBrk="1" latinLnBrk="0" hangingPunct="1">
        <a:spcBef>
          <a:spcPts val="3118"/>
        </a:spcBef>
        <a:spcAft>
          <a:spcPts val="0"/>
        </a:spcAft>
        <a:buClr>
          <a:schemeClr val="accent1"/>
        </a:buClr>
        <a:buSzPct val="80000"/>
        <a:buFont typeface="Wingdings 3" charset="2"/>
        <a:buChar char=""/>
        <a:defRPr sz="4365" kern="1200">
          <a:solidFill>
            <a:schemeClr val="tx1">
              <a:lumMod val="75000"/>
              <a:lumOff val="25000"/>
            </a:schemeClr>
          </a:solidFill>
          <a:latin typeface="+mn-lt"/>
          <a:ea typeface="+mn-ea"/>
          <a:cs typeface="+mn-cs"/>
        </a:defRPr>
      </a:lvl3pPr>
      <a:lvl4pPr marL="4989584"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4pPr>
      <a:lvl5pPr marL="6415179"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5pPr>
      <a:lvl6pPr marL="7840774"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6pPr>
      <a:lvl7pPr marL="9266370"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7pPr>
      <a:lvl8pPr marL="10691965"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8pPr>
      <a:lvl9pPr marL="12117560"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9pPr>
    </p:bodyStyle>
    <p:otherStyle>
      <a:defPPr>
        <a:defRPr lang="en-US"/>
      </a:defPPr>
      <a:lvl1pPr marL="0" algn="l" defTabSz="1425595" rtl="0" eaLnBrk="1" latinLnBrk="0" hangingPunct="1">
        <a:defRPr sz="5613" kern="1200">
          <a:solidFill>
            <a:schemeClr val="tx1"/>
          </a:solidFill>
          <a:latin typeface="+mn-lt"/>
          <a:ea typeface="+mn-ea"/>
          <a:cs typeface="+mn-cs"/>
        </a:defRPr>
      </a:lvl1pPr>
      <a:lvl2pPr marL="1425595" algn="l" defTabSz="1425595" rtl="0" eaLnBrk="1" latinLnBrk="0" hangingPunct="1">
        <a:defRPr sz="5613" kern="1200">
          <a:solidFill>
            <a:schemeClr val="tx1"/>
          </a:solidFill>
          <a:latin typeface="+mn-lt"/>
          <a:ea typeface="+mn-ea"/>
          <a:cs typeface="+mn-cs"/>
        </a:defRPr>
      </a:lvl2pPr>
      <a:lvl3pPr marL="2851191" algn="l" defTabSz="1425595" rtl="0" eaLnBrk="1" latinLnBrk="0" hangingPunct="1">
        <a:defRPr sz="5613" kern="1200">
          <a:solidFill>
            <a:schemeClr val="tx1"/>
          </a:solidFill>
          <a:latin typeface="+mn-lt"/>
          <a:ea typeface="+mn-ea"/>
          <a:cs typeface="+mn-cs"/>
        </a:defRPr>
      </a:lvl3pPr>
      <a:lvl4pPr marL="4276786" algn="l" defTabSz="1425595" rtl="0" eaLnBrk="1" latinLnBrk="0" hangingPunct="1">
        <a:defRPr sz="5613" kern="1200">
          <a:solidFill>
            <a:schemeClr val="tx1"/>
          </a:solidFill>
          <a:latin typeface="+mn-lt"/>
          <a:ea typeface="+mn-ea"/>
          <a:cs typeface="+mn-cs"/>
        </a:defRPr>
      </a:lvl4pPr>
      <a:lvl5pPr marL="5702381" algn="l" defTabSz="1425595" rtl="0" eaLnBrk="1" latinLnBrk="0" hangingPunct="1">
        <a:defRPr sz="5613" kern="1200">
          <a:solidFill>
            <a:schemeClr val="tx1"/>
          </a:solidFill>
          <a:latin typeface="+mn-lt"/>
          <a:ea typeface="+mn-ea"/>
          <a:cs typeface="+mn-cs"/>
        </a:defRPr>
      </a:lvl5pPr>
      <a:lvl6pPr marL="7127977" algn="l" defTabSz="1425595" rtl="0" eaLnBrk="1" latinLnBrk="0" hangingPunct="1">
        <a:defRPr sz="5613" kern="1200">
          <a:solidFill>
            <a:schemeClr val="tx1"/>
          </a:solidFill>
          <a:latin typeface="+mn-lt"/>
          <a:ea typeface="+mn-ea"/>
          <a:cs typeface="+mn-cs"/>
        </a:defRPr>
      </a:lvl6pPr>
      <a:lvl7pPr marL="8553572" algn="l" defTabSz="1425595" rtl="0" eaLnBrk="1" latinLnBrk="0" hangingPunct="1">
        <a:defRPr sz="5613" kern="1200">
          <a:solidFill>
            <a:schemeClr val="tx1"/>
          </a:solidFill>
          <a:latin typeface="+mn-lt"/>
          <a:ea typeface="+mn-ea"/>
          <a:cs typeface="+mn-cs"/>
        </a:defRPr>
      </a:lvl7pPr>
      <a:lvl8pPr marL="9979167" algn="l" defTabSz="1425595" rtl="0" eaLnBrk="1" latinLnBrk="0" hangingPunct="1">
        <a:defRPr sz="5613" kern="1200">
          <a:solidFill>
            <a:schemeClr val="tx1"/>
          </a:solidFill>
          <a:latin typeface="+mn-lt"/>
          <a:ea typeface="+mn-ea"/>
          <a:cs typeface="+mn-cs"/>
        </a:defRPr>
      </a:lvl8pPr>
      <a:lvl9pPr marL="11404763" algn="l" defTabSz="1425595"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oto.wuestenigel.com/concept-of-national-healthcare-system-in-south-korea/" TargetMode="External"/><Relationship Id="rId2" Type="http://schemas.openxmlformats.org/officeDocument/2006/relationships/image" Target="../media/image1.jpeg"/><Relationship Id="rId1" Type="http://schemas.openxmlformats.org/officeDocument/2006/relationships/slideLayout" Target="../slideLayouts/slideLayout13.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image" Target="../media/image5.png"/><Relationship Id="rId11" Type="http://schemas.openxmlformats.org/officeDocument/2006/relationships/hyperlink" Target="https://courses.lumenlearning.com/asu-wmopen-psychology/chapter/introduction-to-schizophrenia-and-dissociative-disorders/?content_only&amp;lti_context_id=51a17232e9994b459c9b91048352e4b8" TargetMode="External"/><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hyperlink" Target="https://www.flickr.com/photos/nihgov/28164921462"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sychiatryonline.org/cms/10.1176/foc.2.1.138/asset/images/lindamer_fig1.jpeg" TargetMode="External"/><Relationship Id="rId2" Type="http://schemas.openxmlformats.org/officeDocument/2006/relationships/hyperlink" Target="https://manage.hopeway.org/public/content/cms/CBT.png" TargetMode="External"/><Relationship Id="rId1" Type="http://schemas.openxmlformats.org/officeDocument/2006/relationships/slideLayout" Target="../slideLayouts/slideLayout14.xml"/><Relationship Id="rId4" Type="http://schemas.openxmlformats.org/officeDocument/2006/relationships/hyperlink" Target="https://www.nice.org.uk/guidance/cg178"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doctor holding a clipboard&#10;&#10;AI-generated content may be incorrect.">
            <a:extLst>
              <a:ext uri="{FF2B5EF4-FFF2-40B4-BE49-F238E27FC236}">
                <a16:creationId xmlns:a16="http://schemas.microsoft.com/office/drawing/2014/main" id="{4B105786-5E45-8691-A036-29840A35C7EF}"/>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328" r="22808" b="-1"/>
          <a:stretch>
            <a:fillRect/>
          </a:stretch>
        </p:blipFill>
        <p:spPr>
          <a:xfrm>
            <a:off x="14486947" y="10"/>
            <a:ext cx="15877978" cy="21383615"/>
          </a:xfrm>
          <a:prstGeom prst="rect">
            <a:avLst/>
          </a:prstGeom>
        </p:spPr>
      </p:pic>
      <p:sp>
        <p:nvSpPr>
          <p:cNvPr id="2" name="Title 1">
            <a:extLst>
              <a:ext uri="{FF2B5EF4-FFF2-40B4-BE49-F238E27FC236}">
                <a16:creationId xmlns:a16="http://schemas.microsoft.com/office/drawing/2014/main" id="{7B95E5DA-86A4-A5C2-A6CF-DD6721D820DA}"/>
              </a:ext>
            </a:extLst>
          </p:cNvPr>
          <p:cNvSpPr>
            <a:spLocks noGrp="1"/>
          </p:cNvSpPr>
          <p:nvPr>
            <p:ph type="ctrTitle"/>
          </p:nvPr>
        </p:nvSpPr>
        <p:spPr>
          <a:xfrm>
            <a:off x="1998164" y="2489595"/>
            <a:ext cx="11928403" cy="4089842"/>
          </a:xfrm>
        </p:spPr>
        <p:txBody>
          <a:bodyPr vert="horz" lIns="91440" tIns="45720" rIns="91440" bIns="45720" rtlCol="0" anchor="b">
            <a:normAutofit/>
          </a:bodyPr>
          <a:lstStyle/>
          <a:p>
            <a:pPr algn="l" defTabSz="914400"/>
            <a:r>
              <a:rPr lang="en-US" sz="10100" b="1" dirty="0">
                <a:solidFill>
                  <a:schemeClr val="tx2"/>
                </a:solidFill>
              </a:rPr>
              <a:t>Cover Page </a:t>
            </a:r>
            <a:br>
              <a:rPr lang="en-US" sz="10100" dirty="0">
                <a:solidFill>
                  <a:schemeClr val="tx2"/>
                </a:solidFill>
              </a:rPr>
            </a:br>
            <a:endParaRPr lang="en-US" sz="10100" dirty="0">
              <a:solidFill>
                <a:schemeClr val="tx2"/>
              </a:solidFill>
            </a:endParaRPr>
          </a:p>
        </p:txBody>
      </p:sp>
      <p:sp>
        <p:nvSpPr>
          <p:cNvPr id="3" name="Subtitle 2">
            <a:extLst>
              <a:ext uri="{FF2B5EF4-FFF2-40B4-BE49-F238E27FC236}">
                <a16:creationId xmlns:a16="http://schemas.microsoft.com/office/drawing/2014/main" id="{52636FD6-0EAB-2804-9807-CB3F353C02CA}"/>
              </a:ext>
            </a:extLst>
          </p:cNvPr>
          <p:cNvSpPr>
            <a:spLocks noGrp="1"/>
          </p:cNvSpPr>
          <p:nvPr>
            <p:ph type="subTitle" idx="1"/>
          </p:nvPr>
        </p:nvSpPr>
        <p:spPr>
          <a:xfrm>
            <a:off x="1998164" y="6579438"/>
            <a:ext cx="11687947" cy="14193000"/>
          </a:xfrm>
        </p:spPr>
        <p:txBody>
          <a:bodyPr vert="horz" lIns="91440" tIns="45720" rIns="91440" bIns="45720" rtlCol="0" anchor="ctr">
            <a:normAutofit/>
          </a:bodyPr>
          <a:lstStyle/>
          <a:p>
            <a:pPr indent="-228600" algn="l" defTabSz="914400">
              <a:buFont typeface="Arial" panose="020B0604020202020204" pitchFamily="34" charset="0"/>
              <a:buChar char="•"/>
            </a:pPr>
            <a:r>
              <a:rPr lang="en-US" sz="5400" b="1" dirty="0">
                <a:solidFill>
                  <a:schemeClr val="tx2"/>
                </a:solidFill>
                <a:latin typeface="Arial" panose="020B0604020202020204" pitchFamily="34" charset="0"/>
                <a:cs typeface="Arial" panose="020B0604020202020204" pitchFamily="34" charset="0"/>
              </a:rPr>
              <a:t>Assignment Title: Component 1 Individual Presentation (Academic Poster) </a:t>
            </a:r>
          </a:p>
          <a:p>
            <a:pPr indent="-228600" algn="l" defTabSz="914400">
              <a:buFont typeface="Arial" panose="020B0604020202020204" pitchFamily="34" charset="0"/>
              <a:buChar char="•"/>
            </a:pPr>
            <a:r>
              <a:rPr lang="en-US" sz="5400" b="1" dirty="0" err="1">
                <a:solidFill>
                  <a:schemeClr val="tx2"/>
                </a:solidFill>
                <a:latin typeface="Arial" panose="020B0604020202020204" pitchFamily="34" charset="0"/>
                <a:cs typeface="Arial" panose="020B0604020202020204" pitchFamily="34" charset="0"/>
              </a:rPr>
              <a:t>Programme</a:t>
            </a:r>
            <a:r>
              <a:rPr lang="en-US" sz="5400" b="1" dirty="0">
                <a:solidFill>
                  <a:schemeClr val="tx2"/>
                </a:solidFill>
                <a:latin typeface="Arial" panose="020B0604020202020204" pitchFamily="34" charset="0"/>
                <a:cs typeface="Arial" panose="020B0604020202020204" pitchFamily="34" charset="0"/>
              </a:rPr>
              <a:t>: BSc Hons Health and Social Care </a:t>
            </a:r>
          </a:p>
          <a:p>
            <a:pPr indent="-228600" algn="l" defTabSz="914400">
              <a:buFont typeface="Arial" panose="020B0604020202020204" pitchFamily="34" charset="0"/>
              <a:buChar char="•"/>
            </a:pPr>
            <a:r>
              <a:rPr lang="en-US" sz="5400" b="1" dirty="0">
                <a:solidFill>
                  <a:schemeClr val="tx2"/>
                </a:solidFill>
                <a:latin typeface="Arial" panose="020B0604020202020204" pitchFamily="34" charset="0"/>
                <a:cs typeface="Arial" panose="020B0604020202020204" pitchFamily="34" charset="0"/>
              </a:rPr>
              <a:t>Module: Psychological Classifications &amp; Provisions</a:t>
            </a:r>
          </a:p>
          <a:p>
            <a:pPr indent="-228600" algn="l" defTabSz="914400">
              <a:buFont typeface="Arial" panose="020B0604020202020204" pitchFamily="34" charset="0"/>
              <a:buChar char="•"/>
            </a:pPr>
            <a:r>
              <a:rPr lang="en-US" sz="5400" b="1" dirty="0">
                <a:solidFill>
                  <a:schemeClr val="tx2"/>
                </a:solidFill>
                <a:latin typeface="Arial" panose="020B0604020202020204" pitchFamily="34" charset="0"/>
                <a:cs typeface="Arial" panose="020B0604020202020204" pitchFamily="34" charset="0"/>
              </a:rPr>
              <a:t>Module Code:  BMHP6029</a:t>
            </a:r>
          </a:p>
          <a:p>
            <a:pPr indent="-228600" algn="l" defTabSz="914400">
              <a:buFont typeface="Arial" panose="020B0604020202020204" pitchFamily="34" charset="0"/>
              <a:buChar char="•"/>
            </a:pPr>
            <a:r>
              <a:rPr lang="en-US" sz="5400" b="1" dirty="0">
                <a:solidFill>
                  <a:schemeClr val="tx2"/>
                </a:solidFill>
                <a:latin typeface="Arial" panose="020B0604020202020204" pitchFamily="34" charset="0"/>
                <a:cs typeface="Arial" panose="020B0604020202020204" pitchFamily="34" charset="0"/>
              </a:rPr>
              <a:t>Lecture Name: Tomy </a:t>
            </a:r>
            <a:r>
              <a:rPr lang="en-US" sz="5400" b="1" dirty="0" err="1">
                <a:solidFill>
                  <a:schemeClr val="tx2"/>
                </a:solidFill>
                <a:latin typeface="Arial" panose="020B0604020202020204" pitchFamily="34" charset="0"/>
                <a:cs typeface="Arial" panose="020B0604020202020204" pitchFamily="34" charset="0"/>
              </a:rPr>
              <a:t>Adattu</a:t>
            </a:r>
            <a:r>
              <a:rPr lang="en-US" sz="5400" b="1" dirty="0">
                <a:solidFill>
                  <a:schemeClr val="tx2"/>
                </a:solidFill>
                <a:latin typeface="Arial" panose="020B0604020202020204" pitchFamily="34" charset="0"/>
                <a:cs typeface="Arial" panose="020B0604020202020204" pitchFamily="34" charset="0"/>
              </a:rPr>
              <a:t> Chacko</a:t>
            </a:r>
          </a:p>
          <a:p>
            <a:pPr indent="-228600" algn="l" defTabSz="914400">
              <a:buFont typeface="Arial" panose="020B0604020202020204" pitchFamily="34" charset="0"/>
              <a:buChar char="•"/>
            </a:pPr>
            <a:r>
              <a:rPr lang="en-US" sz="5400" b="1" dirty="0">
                <a:solidFill>
                  <a:schemeClr val="tx2"/>
                </a:solidFill>
                <a:latin typeface="Arial" panose="020B0604020202020204" pitchFamily="34" charset="0"/>
                <a:cs typeface="Arial" panose="020B0604020202020204" pitchFamily="34" charset="0"/>
              </a:rPr>
              <a:t>Student Name: Naznin Mahmood</a:t>
            </a:r>
          </a:p>
          <a:p>
            <a:pPr indent="-228600" algn="l" defTabSz="914400">
              <a:buFont typeface="Arial" panose="020B0604020202020204" pitchFamily="34" charset="0"/>
              <a:buChar char="•"/>
            </a:pPr>
            <a:r>
              <a:rPr lang="en-US" sz="5400" b="1" dirty="0">
                <a:solidFill>
                  <a:schemeClr val="tx2"/>
                </a:solidFill>
                <a:latin typeface="Arial" panose="020B0604020202020204" pitchFamily="34" charset="0"/>
                <a:cs typeface="Arial" panose="020B0604020202020204" pitchFamily="34" charset="0"/>
              </a:rPr>
              <a:t>Student ID Number: 2215438</a:t>
            </a:r>
          </a:p>
          <a:p>
            <a:pPr indent="-228600" algn="l" defTabSz="914400">
              <a:buFont typeface="Arial" panose="020B0604020202020204" pitchFamily="34" charset="0"/>
              <a:buChar char="•"/>
            </a:pPr>
            <a:endParaRPr lang="en-US" sz="5000" dirty="0">
              <a:solidFill>
                <a:schemeClr val="tx2"/>
              </a:solidFill>
            </a:endParaRPr>
          </a:p>
          <a:p>
            <a:pPr indent="-228600" algn="l" defTabSz="914400">
              <a:buFont typeface="Arial" panose="020B0604020202020204" pitchFamily="34" charset="0"/>
              <a:buChar char="•"/>
            </a:pPr>
            <a:endParaRPr lang="en-US" sz="5000" dirty="0">
              <a:solidFill>
                <a:schemeClr val="tx2"/>
              </a:solidFill>
            </a:endParaRPr>
          </a:p>
        </p:txBody>
      </p:sp>
      <p:sp>
        <p:nvSpPr>
          <p:cNvPr id="14" name="TextBox 13">
            <a:extLst>
              <a:ext uri="{FF2B5EF4-FFF2-40B4-BE49-F238E27FC236}">
                <a16:creationId xmlns:a16="http://schemas.microsoft.com/office/drawing/2014/main" id="{5C874A92-515D-3250-C0DA-E2608BE4BB4E}"/>
              </a:ext>
            </a:extLst>
          </p:cNvPr>
          <p:cNvSpPr txBox="1"/>
          <p:nvPr/>
        </p:nvSpPr>
        <p:spPr>
          <a:xfrm>
            <a:off x="28067501" y="21183570"/>
            <a:ext cx="2297424" cy="200055"/>
          </a:xfrm>
          <a:prstGeom prst="rect">
            <a:avLst/>
          </a:prstGeom>
          <a:solidFill>
            <a:srgbClr val="000000"/>
          </a:solidFill>
        </p:spPr>
        <p:txBody>
          <a:bodyPr wrap="none" rtlCol="0">
            <a:spAutoFit/>
          </a:bodyPr>
          <a:lstStyle/>
          <a:p>
            <a:pPr algn="r">
              <a:spcAft>
                <a:spcPts val="1871"/>
              </a:spcAft>
            </a:pPr>
            <a:r>
              <a:rPr lang="en-GB" sz="700">
                <a:solidFill>
                  <a:srgbClr val="FFFFFF"/>
                </a:solidFill>
                <a:hlinkClick r:id="rId3" tooltip="https://foto.wuestenigel.com/concept-of-national-healthcare-system-in-south-kore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247833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D28545-6F61-0363-567C-6D2DF6747918}"/>
              </a:ext>
            </a:extLst>
          </p:cNvPr>
          <p:cNvSpPr/>
          <p:nvPr/>
        </p:nvSpPr>
        <p:spPr>
          <a:xfrm>
            <a:off x="2961679" y="449763"/>
            <a:ext cx="15750067" cy="56539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800" b="1" dirty="0">
                <a:highlight>
                  <a:srgbClr val="FFFF00"/>
                </a:highlight>
                <a:latin typeface="Arial" panose="020B0604020202020204" pitchFamily="34" charset="0"/>
                <a:cs typeface="Arial" panose="020B0604020202020204" pitchFamily="34" charset="0"/>
              </a:rPr>
              <a:t>Living with Schizophrenia: A Journey Toward Hope </a:t>
            </a:r>
          </a:p>
        </p:txBody>
      </p:sp>
      <p:sp>
        <p:nvSpPr>
          <p:cNvPr id="7" name="Rectangle 6">
            <a:extLst>
              <a:ext uri="{FF2B5EF4-FFF2-40B4-BE49-F238E27FC236}">
                <a16:creationId xmlns:a16="http://schemas.microsoft.com/office/drawing/2014/main" id="{2C484013-9FEA-7B62-5D8B-4DE549BC17DF}"/>
              </a:ext>
            </a:extLst>
          </p:cNvPr>
          <p:cNvSpPr/>
          <p:nvPr/>
        </p:nvSpPr>
        <p:spPr>
          <a:xfrm>
            <a:off x="1095375" y="3452703"/>
            <a:ext cx="5545557" cy="833289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3600" b="1" dirty="0">
                <a:highlight>
                  <a:srgbClr val="00FF00"/>
                </a:highlight>
                <a:latin typeface="Arial" panose="020B0604020202020204" pitchFamily="34" charset="0"/>
                <a:cs typeface="Arial" panose="020B0604020202020204" pitchFamily="34" charset="0"/>
              </a:rPr>
              <a:t>Schizophrenia is a long-term, severe mental health condition that disrupts an individual’s thoughts, emotions and behaviour (Owen </a:t>
            </a:r>
            <a:r>
              <a:rPr lang="en-GB" sz="3600" b="1" i="1" dirty="0">
                <a:highlight>
                  <a:srgbClr val="00FF00"/>
                </a:highlight>
                <a:latin typeface="Arial" panose="020B0604020202020204" pitchFamily="34" charset="0"/>
                <a:cs typeface="Arial" panose="020B0604020202020204" pitchFamily="34" charset="0"/>
              </a:rPr>
              <a:t>et al</a:t>
            </a:r>
            <a:r>
              <a:rPr lang="en-GB" sz="3600" b="1" dirty="0">
                <a:highlight>
                  <a:srgbClr val="00FF00"/>
                </a:highlight>
                <a:latin typeface="Arial" panose="020B0604020202020204" pitchFamily="34" charset="0"/>
                <a:cs typeface="Arial" panose="020B0604020202020204" pitchFamily="34" charset="0"/>
              </a:rPr>
              <a:t>., 2016). </a:t>
            </a:r>
          </a:p>
          <a:p>
            <a:pPr lvl="0">
              <a:defRPr/>
            </a:pPr>
            <a:r>
              <a:rPr lang="en-GB" sz="3600" b="1" dirty="0">
                <a:solidFill>
                  <a:prstClr val="black"/>
                </a:solidFill>
                <a:highlight>
                  <a:srgbClr val="00FF00"/>
                </a:highlight>
                <a:latin typeface="Arial" panose="020B0604020202020204" pitchFamily="34" charset="0"/>
                <a:cs typeface="Arial" panose="020B0604020202020204" pitchFamily="34" charset="0"/>
              </a:rPr>
              <a:t>The ICD-11 Chapter 6 Classification is based on key features, including delusions, Hearing voices, Disorganised Speech, Hallucinations, Paranoia, </a:t>
            </a:r>
            <a:r>
              <a:rPr kumimoji="0" lang="en-GB" sz="3600" b="1" i="0" u="none" strike="noStrike" kern="1200" cap="none" spc="0" normalizeH="0" baseline="0" noProof="0" dirty="0">
                <a:ln>
                  <a:noFill/>
                </a:ln>
                <a:solidFill>
                  <a:prstClr val="black"/>
                </a:solidFill>
                <a:effectLst/>
                <a:highlight>
                  <a:srgbClr val="00FF00"/>
                </a:highlight>
                <a:uLnTx/>
                <a:uFillTx/>
                <a:latin typeface="Arial" panose="020B0604020202020204" pitchFamily="34" charset="0"/>
                <a:ea typeface="+mn-ea"/>
                <a:cs typeface="Arial" panose="020B0604020202020204" pitchFamily="34" charset="0"/>
              </a:rPr>
              <a:t>and lack of motivation (WHO, 2019).</a:t>
            </a:r>
          </a:p>
          <a:p>
            <a:endParaRPr lang="en-GB" sz="4000" dirty="0">
              <a:highlight>
                <a:srgbClr val="00FF00"/>
              </a:highligh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D09C268-5568-A594-1175-1FB203D1653F}"/>
              </a:ext>
            </a:extLst>
          </p:cNvPr>
          <p:cNvSpPr txBox="1"/>
          <p:nvPr/>
        </p:nvSpPr>
        <p:spPr>
          <a:xfrm>
            <a:off x="7015396" y="3704118"/>
            <a:ext cx="10882990" cy="2739211"/>
          </a:xfrm>
          <a:prstGeom prst="rect">
            <a:avLst/>
          </a:prstGeom>
          <a:noFill/>
        </p:spPr>
        <p:txBody>
          <a:bodyPr wrap="square">
            <a:spAutoFit/>
          </a:bodyPr>
          <a:lstStyle/>
          <a:p>
            <a:r>
              <a:rPr lang="en-GB" sz="2800" b="1" dirty="0">
                <a:highlight>
                  <a:srgbClr val="00FF00"/>
                </a:highlight>
                <a:latin typeface="Arial" panose="020B0604020202020204" pitchFamily="34" charset="0"/>
                <a:cs typeface="Arial" panose="020B0604020202020204" pitchFamily="34" charset="0"/>
              </a:rPr>
              <a:t>Schizophrenia” was first used in 1911 by a Swiss of people with the illness (George, 2024). Psychiatrist, Eugen Bleuler. It originates from the Greek roots </a:t>
            </a:r>
            <a:r>
              <a:rPr lang="en-GB" sz="2800" b="1" dirty="0" err="1">
                <a:highlight>
                  <a:srgbClr val="00FF00"/>
                </a:highlight>
                <a:latin typeface="Arial" panose="020B0604020202020204" pitchFamily="34" charset="0"/>
                <a:cs typeface="Arial" panose="020B0604020202020204" pitchFamily="34" charset="0"/>
              </a:rPr>
              <a:t>Schizo</a:t>
            </a:r>
            <a:r>
              <a:rPr lang="en-GB" sz="2800" b="1" dirty="0">
                <a:highlight>
                  <a:srgbClr val="00FF00"/>
                </a:highlight>
                <a:latin typeface="Arial" panose="020B0604020202020204" pitchFamily="34" charset="0"/>
                <a:cs typeface="Arial" panose="020B0604020202020204" pitchFamily="34" charset="0"/>
              </a:rPr>
              <a:t> (meaning "split") and </a:t>
            </a:r>
            <a:r>
              <a:rPr lang="en-GB" sz="2800" b="1" dirty="0" err="1">
                <a:highlight>
                  <a:srgbClr val="00FF00"/>
                </a:highlight>
                <a:latin typeface="Arial" panose="020B0604020202020204" pitchFamily="34" charset="0"/>
                <a:cs typeface="Arial" panose="020B0604020202020204" pitchFamily="34" charset="0"/>
              </a:rPr>
              <a:t>Phrene</a:t>
            </a:r>
            <a:r>
              <a:rPr lang="en-GB" sz="2800" b="1" dirty="0">
                <a:highlight>
                  <a:srgbClr val="00FF00"/>
                </a:highlight>
                <a:latin typeface="Arial" panose="020B0604020202020204" pitchFamily="34" charset="0"/>
                <a:cs typeface="Arial" panose="020B0604020202020204" pitchFamily="34" charset="0"/>
              </a:rPr>
              <a:t> (meaning "mind"). Bleuler used this name to emphasise the mental confusion and fragmented thinking characteristic (Bleuler, 1950</a:t>
            </a:r>
            <a:r>
              <a:rPr lang="en-GB" sz="3200" b="1" dirty="0">
                <a:highlight>
                  <a:srgbClr val="00FF00"/>
                </a:highlight>
                <a:latin typeface="Arial" panose="020B0604020202020204" pitchFamily="34" charset="0"/>
                <a:cs typeface="Arial" panose="020B0604020202020204" pitchFamily="34" charset="0"/>
              </a:rPr>
              <a:t>).</a:t>
            </a:r>
          </a:p>
        </p:txBody>
      </p:sp>
      <p:sp>
        <p:nvSpPr>
          <p:cNvPr id="11" name="Rectangle 10">
            <a:extLst>
              <a:ext uri="{FF2B5EF4-FFF2-40B4-BE49-F238E27FC236}">
                <a16:creationId xmlns:a16="http://schemas.microsoft.com/office/drawing/2014/main" id="{C5563D48-376C-4444-A7A8-998CB09C3193}"/>
              </a:ext>
            </a:extLst>
          </p:cNvPr>
          <p:cNvSpPr/>
          <p:nvPr/>
        </p:nvSpPr>
        <p:spPr>
          <a:xfrm>
            <a:off x="7645692" y="2960784"/>
            <a:ext cx="6291298" cy="637826"/>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b="1" dirty="0">
                <a:latin typeface="Arial" panose="020B0604020202020204" pitchFamily="34" charset="0"/>
                <a:cs typeface="Arial" panose="020B0604020202020204" pitchFamily="34" charset="0"/>
              </a:rPr>
              <a:t>Historical Context</a:t>
            </a:r>
          </a:p>
        </p:txBody>
      </p:sp>
      <p:pic>
        <p:nvPicPr>
          <p:cNvPr id="44" name="Picture 43">
            <a:extLst>
              <a:ext uri="{FF2B5EF4-FFF2-40B4-BE49-F238E27FC236}">
                <a16:creationId xmlns:a16="http://schemas.microsoft.com/office/drawing/2014/main" id="{58B644F1-7884-968D-1635-B974BCC06B09}"/>
              </a:ext>
            </a:extLst>
          </p:cNvPr>
          <p:cNvPicPr>
            <a:picLocks noChangeAspect="1"/>
          </p:cNvPicPr>
          <p:nvPr/>
        </p:nvPicPr>
        <p:blipFill>
          <a:blip r:embed="rId3"/>
          <a:stretch>
            <a:fillRect/>
          </a:stretch>
        </p:blipFill>
        <p:spPr>
          <a:xfrm>
            <a:off x="13756743" y="10338214"/>
            <a:ext cx="2761727" cy="707197"/>
          </a:xfrm>
          <a:prstGeom prst="rect">
            <a:avLst/>
          </a:prstGeom>
        </p:spPr>
      </p:pic>
      <p:pic>
        <p:nvPicPr>
          <p:cNvPr id="46" name="Picture 45">
            <a:extLst>
              <a:ext uri="{FF2B5EF4-FFF2-40B4-BE49-F238E27FC236}">
                <a16:creationId xmlns:a16="http://schemas.microsoft.com/office/drawing/2014/main" id="{FAE33413-44AA-0346-430B-85B274EB24DC}"/>
              </a:ext>
            </a:extLst>
          </p:cNvPr>
          <p:cNvPicPr>
            <a:picLocks noChangeAspect="1"/>
          </p:cNvPicPr>
          <p:nvPr/>
        </p:nvPicPr>
        <p:blipFill>
          <a:blip r:embed="rId4"/>
          <a:stretch>
            <a:fillRect/>
          </a:stretch>
        </p:blipFill>
        <p:spPr>
          <a:xfrm>
            <a:off x="15607022" y="14391491"/>
            <a:ext cx="4407383" cy="2646324"/>
          </a:xfrm>
          <a:prstGeom prst="rect">
            <a:avLst/>
          </a:prstGeom>
        </p:spPr>
      </p:pic>
      <p:sp>
        <p:nvSpPr>
          <p:cNvPr id="22" name="Rectangle 21">
            <a:extLst>
              <a:ext uri="{FF2B5EF4-FFF2-40B4-BE49-F238E27FC236}">
                <a16:creationId xmlns:a16="http://schemas.microsoft.com/office/drawing/2014/main" id="{A40F559C-6DBA-75DE-CECE-253381741838}"/>
              </a:ext>
            </a:extLst>
          </p:cNvPr>
          <p:cNvSpPr/>
          <p:nvPr/>
        </p:nvSpPr>
        <p:spPr>
          <a:xfrm>
            <a:off x="1614809" y="1818663"/>
            <a:ext cx="4793261" cy="969574"/>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Introduction</a:t>
            </a:r>
          </a:p>
        </p:txBody>
      </p:sp>
      <p:sp>
        <p:nvSpPr>
          <p:cNvPr id="24" name="Rectangle 23">
            <a:extLst>
              <a:ext uri="{FF2B5EF4-FFF2-40B4-BE49-F238E27FC236}">
                <a16:creationId xmlns:a16="http://schemas.microsoft.com/office/drawing/2014/main" id="{6971FC16-F17C-41E3-5A3C-BADBE8367996}"/>
              </a:ext>
            </a:extLst>
          </p:cNvPr>
          <p:cNvSpPr/>
          <p:nvPr/>
        </p:nvSpPr>
        <p:spPr>
          <a:xfrm>
            <a:off x="11151316" y="1459303"/>
            <a:ext cx="13891445" cy="139597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b="1" dirty="0">
                <a:highlight>
                  <a:srgbClr val="00FF00"/>
                </a:highlight>
                <a:latin typeface="Arial" panose="020B0604020202020204" pitchFamily="34" charset="0"/>
                <a:cs typeface="Arial" panose="020B0604020202020204" pitchFamily="34" charset="0"/>
              </a:rPr>
              <a:t>ICD-11 6A20 – Schizophrenia is characterised by disturbances in multiple mental modalities &amp; other primary psychotic disorders (WHO, 2024)</a:t>
            </a:r>
            <a:endParaRPr lang="en-GB" sz="3600" dirty="0">
              <a:highlight>
                <a:srgbClr val="00FF00"/>
              </a:highlight>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66EA96F4-6BD9-15B2-40FE-F3484DEC2595}"/>
              </a:ext>
            </a:extLst>
          </p:cNvPr>
          <p:cNvPicPr>
            <a:picLocks noChangeAspect="1"/>
          </p:cNvPicPr>
          <p:nvPr/>
        </p:nvPicPr>
        <p:blipFill>
          <a:blip r:embed="rId5"/>
          <a:stretch>
            <a:fillRect/>
          </a:stretch>
        </p:blipFill>
        <p:spPr>
          <a:xfrm>
            <a:off x="6595953" y="6992134"/>
            <a:ext cx="5054179" cy="3831990"/>
          </a:xfrm>
          <a:prstGeom prst="rect">
            <a:avLst/>
          </a:prstGeom>
        </p:spPr>
      </p:pic>
      <p:pic>
        <p:nvPicPr>
          <p:cNvPr id="26" name="Picture 25">
            <a:extLst>
              <a:ext uri="{FF2B5EF4-FFF2-40B4-BE49-F238E27FC236}">
                <a16:creationId xmlns:a16="http://schemas.microsoft.com/office/drawing/2014/main" id="{9AD4D4C9-6AC6-53A0-444B-00D010FD8880}"/>
              </a:ext>
            </a:extLst>
          </p:cNvPr>
          <p:cNvPicPr>
            <a:picLocks noChangeAspect="1"/>
          </p:cNvPicPr>
          <p:nvPr/>
        </p:nvPicPr>
        <p:blipFill>
          <a:blip r:embed="rId6"/>
          <a:stretch>
            <a:fillRect/>
          </a:stretch>
        </p:blipFill>
        <p:spPr>
          <a:xfrm>
            <a:off x="17898386" y="2936565"/>
            <a:ext cx="3685921" cy="4136858"/>
          </a:xfrm>
          <a:prstGeom prst="rect">
            <a:avLst/>
          </a:prstGeom>
        </p:spPr>
      </p:pic>
      <p:sp>
        <p:nvSpPr>
          <p:cNvPr id="28" name="Rectangle 27">
            <a:extLst>
              <a:ext uri="{FF2B5EF4-FFF2-40B4-BE49-F238E27FC236}">
                <a16:creationId xmlns:a16="http://schemas.microsoft.com/office/drawing/2014/main" id="{D3B871D4-039B-946B-03D1-A54DC5784389}"/>
              </a:ext>
            </a:extLst>
          </p:cNvPr>
          <p:cNvSpPr/>
          <p:nvPr/>
        </p:nvSpPr>
        <p:spPr>
          <a:xfrm>
            <a:off x="16664786" y="7073422"/>
            <a:ext cx="4919521" cy="737421"/>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Statistics</a:t>
            </a:r>
          </a:p>
        </p:txBody>
      </p:sp>
      <p:sp>
        <p:nvSpPr>
          <p:cNvPr id="30" name="TextBox 29">
            <a:extLst>
              <a:ext uri="{FF2B5EF4-FFF2-40B4-BE49-F238E27FC236}">
                <a16:creationId xmlns:a16="http://schemas.microsoft.com/office/drawing/2014/main" id="{FE959EBF-DA0C-6A53-A032-9DC7E225DB7C}"/>
              </a:ext>
            </a:extLst>
          </p:cNvPr>
          <p:cNvSpPr txBox="1"/>
          <p:nvPr/>
        </p:nvSpPr>
        <p:spPr>
          <a:xfrm>
            <a:off x="17799689" y="7892131"/>
            <a:ext cx="10807968" cy="1827616"/>
          </a:xfrm>
          <a:prstGeom prst="rect">
            <a:avLst/>
          </a:prstGeom>
          <a:noFill/>
        </p:spPr>
        <p:txBody>
          <a:bodyPr wrap="square">
            <a:spAutoFit/>
          </a:bodyPr>
          <a:lstStyle/>
          <a:p>
            <a:pPr algn="ctr">
              <a:lnSpc>
                <a:spcPct val="107000"/>
              </a:lnSpc>
              <a:spcAft>
                <a:spcPts val="800"/>
              </a:spcAft>
              <a:buNone/>
            </a:pPr>
            <a:r>
              <a:rPr lang="en-GB" sz="3600" b="1" kern="100" dirty="0">
                <a:effectLst/>
                <a:highlight>
                  <a:srgbClr val="00FF00"/>
                </a:highlight>
                <a:latin typeface="Arial" panose="020B0604020202020204" pitchFamily="34" charset="0"/>
                <a:ea typeface="Aptos" panose="020B0004020202020204" pitchFamily="34" charset="0"/>
                <a:cs typeface="Arial" panose="020B0604020202020204" pitchFamily="34" charset="0"/>
              </a:rPr>
              <a:t>Schizophrenia affects approximately 24 million people, or 1 in 300 people (0.32%) Worldwide (WHO, 2022).</a:t>
            </a:r>
          </a:p>
        </p:txBody>
      </p:sp>
      <p:sp>
        <p:nvSpPr>
          <p:cNvPr id="32" name="Rectangle 31">
            <a:extLst>
              <a:ext uri="{FF2B5EF4-FFF2-40B4-BE49-F238E27FC236}">
                <a16:creationId xmlns:a16="http://schemas.microsoft.com/office/drawing/2014/main" id="{CB2CF928-ABCA-4BF0-A3F7-93C3E162922C}"/>
              </a:ext>
            </a:extLst>
          </p:cNvPr>
          <p:cNvSpPr/>
          <p:nvPr/>
        </p:nvSpPr>
        <p:spPr>
          <a:xfrm>
            <a:off x="23300267" y="9651962"/>
            <a:ext cx="5879571" cy="302470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b="1" dirty="0">
                <a:solidFill>
                  <a:schemeClr val="tx1"/>
                </a:solidFill>
                <a:highlight>
                  <a:srgbClr val="00FF00"/>
                </a:highlight>
                <a:latin typeface="Arial" panose="020B0604020202020204" pitchFamily="34" charset="0"/>
                <a:cs typeface="Arial" panose="020B0604020202020204" pitchFamily="34" charset="0"/>
              </a:rPr>
              <a:t>In NCAP’s 2018 audit, 70% affected are males and 30% females with schizophrenia</a:t>
            </a:r>
            <a:r>
              <a:rPr lang="en-GB" sz="3600" dirty="0">
                <a:highlight>
                  <a:srgbClr val="00FF00"/>
                </a:highlight>
                <a:latin typeface="Arial" panose="020B0604020202020204" pitchFamily="34" charset="0"/>
                <a:cs typeface="Arial" panose="020B0604020202020204" pitchFamily="34" charset="0"/>
              </a:rPr>
              <a:t>. </a:t>
            </a:r>
          </a:p>
        </p:txBody>
      </p:sp>
      <p:pic>
        <p:nvPicPr>
          <p:cNvPr id="33" name="Picture 32">
            <a:extLst>
              <a:ext uri="{FF2B5EF4-FFF2-40B4-BE49-F238E27FC236}">
                <a16:creationId xmlns:a16="http://schemas.microsoft.com/office/drawing/2014/main" id="{102DA41D-2EFC-40DC-53FC-F59CF73C6C42}"/>
              </a:ext>
            </a:extLst>
          </p:cNvPr>
          <p:cNvPicPr>
            <a:picLocks noChangeAspect="1"/>
          </p:cNvPicPr>
          <p:nvPr/>
        </p:nvPicPr>
        <p:blipFill>
          <a:blip r:embed="rId7"/>
          <a:stretch>
            <a:fillRect/>
          </a:stretch>
        </p:blipFill>
        <p:spPr>
          <a:xfrm>
            <a:off x="16996220" y="9992247"/>
            <a:ext cx="6102260" cy="3831990"/>
          </a:xfrm>
          <a:prstGeom prst="rect">
            <a:avLst/>
          </a:prstGeom>
        </p:spPr>
      </p:pic>
      <p:sp>
        <p:nvSpPr>
          <p:cNvPr id="34" name="Rectangle 33">
            <a:extLst>
              <a:ext uri="{FF2B5EF4-FFF2-40B4-BE49-F238E27FC236}">
                <a16:creationId xmlns:a16="http://schemas.microsoft.com/office/drawing/2014/main" id="{7821657B-729F-CE9E-41F9-4DD0FFC6A880}"/>
              </a:ext>
            </a:extLst>
          </p:cNvPr>
          <p:cNvSpPr/>
          <p:nvPr/>
        </p:nvSpPr>
        <p:spPr>
          <a:xfrm>
            <a:off x="22589067" y="3452703"/>
            <a:ext cx="4616893" cy="73742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Stigma</a:t>
            </a:r>
            <a:endParaRPr lang="en-GB" dirty="0"/>
          </a:p>
        </p:txBody>
      </p:sp>
      <p:sp>
        <p:nvSpPr>
          <p:cNvPr id="35" name="Rectangle 34">
            <a:extLst>
              <a:ext uri="{FF2B5EF4-FFF2-40B4-BE49-F238E27FC236}">
                <a16:creationId xmlns:a16="http://schemas.microsoft.com/office/drawing/2014/main" id="{DCF72815-8184-F254-2B63-BCD65EE9B545}"/>
              </a:ext>
            </a:extLst>
          </p:cNvPr>
          <p:cNvSpPr/>
          <p:nvPr/>
        </p:nvSpPr>
        <p:spPr>
          <a:xfrm>
            <a:off x="22284268" y="4605868"/>
            <a:ext cx="7055934" cy="29476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b="1" dirty="0">
                <a:solidFill>
                  <a:schemeClr val="tx1"/>
                </a:solidFill>
                <a:highlight>
                  <a:srgbClr val="00FF00"/>
                </a:highlight>
                <a:latin typeface="Arial" panose="020B0604020202020204" pitchFamily="34" charset="0"/>
                <a:cs typeface="Arial" panose="020B0604020202020204" pitchFamily="34" charset="0"/>
              </a:rPr>
              <a:t>Common stereotypes of Schizophrenia are:</a:t>
            </a:r>
          </a:p>
          <a:p>
            <a:pPr algn="ctr"/>
            <a:r>
              <a:rPr lang="en-GB" sz="3200" b="1" dirty="0">
                <a:solidFill>
                  <a:schemeClr val="tx1"/>
                </a:solidFill>
                <a:highlight>
                  <a:srgbClr val="00FF00"/>
                </a:highlight>
                <a:latin typeface="Arial" panose="020B0604020202020204" pitchFamily="34" charset="0"/>
                <a:cs typeface="Arial" panose="020B0604020202020204" pitchFamily="34" charset="0"/>
              </a:rPr>
              <a:t>* People are violent/dangerous</a:t>
            </a:r>
          </a:p>
          <a:p>
            <a:pPr algn="ctr"/>
            <a:r>
              <a:rPr lang="en-GB" sz="3200" b="1" dirty="0">
                <a:solidFill>
                  <a:schemeClr val="tx1"/>
                </a:solidFill>
                <a:highlight>
                  <a:srgbClr val="00FF00"/>
                </a:highlight>
                <a:latin typeface="Arial" panose="020B0604020202020204" pitchFamily="34" charset="0"/>
                <a:cs typeface="Arial" panose="020B0604020202020204" pitchFamily="34" charset="0"/>
              </a:rPr>
              <a:t>* They can’t live a normal life.</a:t>
            </a:r>
          </a:p>
          <a:p>
            <a:pPr algn="ctr"/>
            <a:r>
              <a:rPr lang="en-GB" sz="3200" b="1" dirty="0">
                <a:solidFill>
                  <a:schemeClr val="tx1"/>
                </a:solidFill>
                <a:highlight>
                  <a:srgbClr val="00FF00"/>
                </a:highlight>
                <a:latin typeface="Arial" panose="020B0604020202020204" pitchFamily="34" charset="0"/>
                <a:cs typeface="Arial" panose="020B0604020202020204" pitchFamily="34" charset="0"/>
              </a:rPr>
              <a:t>* They have multiple personalities (</a:t>
            </a:r>
            <a:r>
              <a:rPr lang="en-GB" sz="3200" b="1" dirty="0" err="1">
                <a:solidFill>
                  <a:schemeClr val="tx1"/>
                </a:solidFill>
                <a:highlight>
                  <a:srgbClr val="00FF00"/>
                </a:highlight>
                <a:latin typeface="Arial" panose="020B0604020202020204" pitchFamily="34" charset="0"/>
                <a:cs typeface="Arial" panose="020B0604020202020204" pitchFamily="34" charset="0"/>
              </a:rPr>
              <a:t>Angermeyer</a:t>
            </a:r>
            <a:r>
              <a:rPr lang="en-GB" sz="3200" b="1" dirty="0">
                <a:solidFill>
                  <a:schemeClr val="tx1"/>
                </a:solidFill>
                <a:highlight>
                  <a:srgbClr val="00FF00"/>
                </a:highlight>
                <a:latin typeface="Arial" panose="020B0604020202020204" pitchFamily="34" charset="0"/>
                <a:cs typeface="Arial" panose="020B0604020202020204" pitchFamily="34" charset="0"/>
              </a:rPr>
              <a:t> and Dietrich, 2006). </a:t>
            </a:r>
          </a:p>
        </p:txBody>
      </p:sp>
      <p:sp>
        <p:nvSpPr>
          <p:cNvPr id="36" name="Rectangle 35">
            <a:extLst>
              <a:ext uri="{FF2B5EF4-FFF2-40B4-BE49-F238E27FC236}">
                <a16:creationId xmlns:a16="http://schemas.microsoft.com/office/drawing/2014/main" id="{A8F0CFC1-8660-A9EC-DE20-6A7D7E598771}"/>
              </a:ext>
            </a:extLst>
          </p:cNvPr>
          <p:cNvSpPr/>
          <p:nvPr/>
        </p:nvSpPr>
        <p:spPr>
          <a:xfrm>
            <a:off x="22718563" y="13015316"/>
            <a:ext cx="6621640" cy="1342626"/>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b="1" dirty="0">
                <a:latin typeface="Arial" panose="020B0604020202020204" pitchFamily="34" charset="0"/>
                <a:cs typeface="Arial" panose="020B0604020202020204" pitchFamily="34" charset="0"/>
              </a:rPr>
              <a:t>Discrimination/Inequality</a:t>
            </a:r>
          </a:p>
        </p:txBody>
      </p:sp>
      <p:sp>
        <p:nvSpPr>
          <p:cNvPr id="37" name="Rectangle 36">
            <a:extLst>
              <a:ext uri="{FF2B5EF4-FFF2-40B4-BE49-F238E27FC236}">
                <a16:creationId xmlns:a16="http://schemas.microsoft.com/office/drawing/2014/main" id="{0688990D-7E80-0DA6-FEE6-2E86949EA628}"/>
              </a:ext>
            </a:extLst>
          </p:cNvPr>
          <p:cNvSpPr/>
          <p:nvPr/>
        </p:nvSpPr>
        <p:spPr>
          <a:xfrm>
            <a:off x="20082933" y="14357943"/>
            <a:ext cx="9096905" cy="35729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b="1" dirty="0">
                <a:solidFill>
                  <a:schemeClr val="tx1"/>
                </a:solidFill>
                <a:highlight>
                  <a:srgbClr val="00FF00"/>
                </a:highlight>
                <a:latin typeface="Arial" panose="020B0604020202020204" pitchFamily="34" charset="0"/>
                <a:cs typeface="Arial" panose="020B0604020202020204" pitchFamily="34" charset="0"/>
              </a:rPr>
              <a:t>Lower quality of care due to diagnostic overshadowing, where doctors attribute all symptoms to mental illness and overlook real physical issues (Thornicroft </a:t>
            </a:r>
            <a:r>
              <a:rPr lang="en-GB" sz="3600" b="1" i="1" dirty="0">
                <a:solidFill>
                  <a:schemeClr val="tx1"/>
                </a:solidFill>
                <a:highlight>
                  <a:srgbClr val="00FF00"/>
                </a:highlight>
                <a:latin typeface="Arial" panose="020B0604020202020204" pitchFamily="34" charset="0"/>
                <a:cs typeface="Arial" panose="020B0604020202020204" pitchFamily="34" charset="0"/>
              </a:rPr>
              <a:t>et al</a:t>
            </a:r>
            <a:r>
              <a:rPr lang="en-GB" sz="3600" b="1" dirty="0">
                <a:solidFill>
                  <a:schemeClr val="tx1"/>
                </a:solidFill>
                <a:highlight>
                  <a:srgbClr val="00FF00"/>
                </a:highlight>
                <a:latin typeface="Arial" panose="020B0604020202020204" pitchFamily="34" charset="0"/>
                <a:cs typeface="Arial" panose="020B0604020202020204" pitchFamily="34" charset="0"/>
              </a:rPr>
              <a:t>., 2009).</a:t>
            </a:r>
          </a:p>
        </p:txBody>
      </p:sp>
      <p:pic>
        <p:nvPicPr>
          <p:cNvPr id="39" name="Picture 38">
            <a:extLst>
              <a:ext uri="{FF2B5EF4-FFF2-40B4-BE49-F238E27FC236}">
                <a16:creationId xmlns:a16="http://schemas.microsoft.com/office/drawing/2014/main" id="{F5471B49-2363-EF14-7712-A930FCC580D5}"/>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545703" y="166441"/>
            <a:ext cx="4358564" cy="2947610"/>
          </a:xfrm>
          <a:prstGeom prst="rect">
            <a:avLst/>
          </a:prstGeom>
        </p:spPr>
      </p:pic>
      <p:sp>
        <p:nvSpPr>
          <p:cNvPr id="41" name="Rectangle 40">
            <a:extLst>
              <a:ext uri="{FF2B5EF4-FFF2-40B4-BE49-F238E27FC236}">
                <a16:creationId xmlns:a16="http://schemas.microsoft.com/office/drawing/2014/main" id="{56BDB250-5737-917D-5F9B-8EB234412B5A}"/>
              </a:ext>
            </a:extLst>
          </p:cNvPr>
          <p:cNvSpPr/>
          <p:nvPr/>
        </p:nvSpPr>
        <p:spPr>
          <a:xfrm>
            <a:off x="20387733" y="17712108"/>
            <a:ext cx="8792105" cy="210767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b="1" dirty="0">
                <a:solidFill>
                  <a:schemeClr val="tx1"/>
                </a:solidFill>
                <a:highlight>
                  <a:srgbClr val="00FF00"/>
                </a:highlight>
                <a:latin typeface="Arial" panose="020B0604020202020204" pitchFamily="34" charset="0"/>
                <a:cs typeface="Arial" panose="020B0604020202020204" pitchFamily="34" charset="0"/>
              </a:rPr>
              <a:t>They may have limited access to education, housing, and social networks, resulting in isolation and loneliness (Stuart, 2016). </a:t>
            </a:r>
          </a:p>
        </p:txBody>
      </p:sp>
      <p:sp>
        <p:nvSpPr>
          <p:cNvPr id="42" name="Rectangle 41">
            <a:extLst>
              <a:ext uri="{FF2B5EF4-FFF2-40B4-BE49-F238E27FC236}">
                <a16:creationId xmlns:a16="http://schemas.microsoft.com/office/drawing/2014/main" id="{1A6BA86A-331F-63ED-5828-48A8DE1D6BDD}"/>
              </a:ext>
            </a:extLst>
          </p:cNvPr>
          <p:cNvSpPr/>
          <p:nvPr/>
        </p:nvSpPr>
        <p:spPr>
          <a:xfrm>
            <a:off x="6769085" y="10799763"/>
            <a:ext cx="5372425" cy="1071377"/>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Treatment</a:t>
            </a:r>
          </a:p>
        </p:txBody>
      </p:sp>
      <p:sp>
        <p:nvSpPr>
          <p:cNvPr id="43" name="Rectangle 42">
            <a:extLst>
              <a:ext uri="{FF2B5EF4-FFF2-40B4-BE49-F238E27FC236}">
                <a16:creationId xmlns:a16="http://schemas.microsoft.com/office/drawing/2014/main" id="{76C8A1D6-5594-6DE1-98E7-721B074B086F}"/>
              </a:ext>
            </a:extLst>
          </p:cNvPr>
          <p:cNvSpPr/>
          <p:nvPr/>
        </p:nvSpPr>
        <p:spPr>
          <a:xfrm>
            <a:off x="7554040" y="11823703"/>
            <a:ext cx="8721013" cy="253423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b="1" dirty="0">
                <a:solidFill>
                  <a:schemeClr val="tx1"/>
                </a:solidFill>
                <a:highlight>
                  <a:srgbClr val="00FF00"/>
                </a:highlight>
                <a:latin typeface="Arial" panose="020B0604020202020204" pitchFamily="34" charset="0"/>
                <a:cs typeface="Arial" panose="020B0604020202020204" pitchFamily="34" charset="0"/>
              </a:rPr>
              <a:t>Cognitive Behavioural Therapy (CBT) helps identify and manage unhelpful thoughts, challenge delusions, and cope with hallucinations (NICE, 2020).  </a:t>
            </a:r>
          </a:p>
        </p:txBody>
      </p:sp>
      <p:sp>
        <p:nvSpPr>
          <p:cNvPr id="47" name="Rectangle 46">
            <a:extLst>
              <a:ext uri="{FF2B5EF4-FFF2-40B4-BE49-F238E27FC236}">
                <a16:creationId xmlns:a16="http://schemas.microsoft.com/office/drawing/2014/main" id="{54BACE75-13EF-9A99-3E92-4C627184F49E}"/>
              </a:ext>
            </a:extLst>
          </p:cNvPr>
          <p:cNvSpPr/>
          <p:nvPr/>
        </p:nvSpPr>
        <p:spPr>
          <a:xfrm>
            <a:off x="11215183" y="17439333"/>
            <a:ext cx="9172550" cy="31455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3200" b="1" dirty="0">
                <a:solidFill>
                  <a:schemeClr val="tx1"/>
                </a:solidFill>
                <a:highlight>
                  <a:srgbClr val="00FF00"/>
                </a:highlight>
                <a:latin typeface="Arial" panose="020B0604020202020204" pitchFamily="34" charset="0"/>
                <a:cs typeface="Arial" panose="020B0604020202020204" pitchFamily="34" charset="0"/>
              </a:rPr>
              <a:t>Schizophrenia is a heterogeneous disorder that affects behavioural, affective, and cognitive domains and consists of positive and negative psychotic symptoms (Patel </a:t>
            </a:r>
            <a:r>
              <a:rPr lang="en-GB" sz="3200" b="1" i="1" dirty="0">
                <a:solidFill>
                  <a:schemeClr val="tx1"/>
                </a:solidFill>
                <a:highlight>
                  <a:srgbClr val="00FF00"/>
                </a:highlight>
                <a:latin typeface="Arial" panose="020B0604020202020204" pitchFamily="34" charset="0"/>
                <a:cs typeface="Arial" panose="020B0604020202020204" pitchFamily="34" charset="0"/>
              </a:rPr>
              <a:t>et al</a:t>
            </a:r>
            <a:r>
              <a:rPr lang="en-GB" sz="3200" b="1" dirty="0">
                <a:solidFill>
                  <a:schemeClr val="tx1"/>
                </a:solidFill>
                <a:highlight>
                  <a:srgbClr val="00FF00"/>
                </a:highlight>
                <a:latin typeface="Arial" panose="020B0604020202020204" pitchFamily="34" charset="0"/>
                <a:cs typeface="Arial" panose="020B0604020202020204" pitchFamily="34" charset="0"/>
              </a:rPr>
              <a:t>., 2014).</a:t>
            </a:r>
          </a:p>
        </p:txBody>
      </p:sp>
      <p:sp>
        <p:nvSpPr>
          <p:cNvPr id="48" name="Rectangle 47">
            <a:extLst>
              <a:ext uri="{FF2B5EF4-FFF2-40B4-BE49-F238E27FC236}">
                <a16:creationId xmlns:a16="http://schemas.microsoft.com/office/drawing/2014/main" id="{769208C4-346C-ACB2-B3FF-568972E7ACA9}"/>
              </a:ext>
            </a:extLst>
          </p:cNvPr>
          <p:cNvSpPr/>
          <p:nvPr/>
        </p:nvSpPr>
        <p:spPr>
          <a:xfrm>
            <a:off x="1095375" y="11785601"/>
            <a:ext cx="4505325" cy="891062"/>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b="1" dirty="0">
                <a:latin typeface="Arial" panose="020B0604020202020204" pitchFamily="34" charset="0"/>
                <a:cs typeface="Arial" panose="020B0604020202020204" pitchFamily="34" charset="0"/>
              </a:rPr>
              <a:t>Causes</a:t>
            </a:r>
          </a:p>
        </p:txBody>
      </p:sp>
      <p:sp>
        <p:nvSpPr>
          <p:cNvPr id="49" name="Rectangle 48">
            <a:extLst>
              <a:ext uri="{FF2B5EF4-FFF2-40B4-BE49-F238E27FC236}">
                <a16:creationId xmlns:a16="http://schemas.microsoft.com/office/drawing/2014/main" id="{AA80816F-3F36-6ABD-A1D5-CB772FA3141E}"/>
              </a:ext>
            </a:extLst>
          </p:cNvPr>
          <p:cNvSpPr/>
          <p:nvPr/>
        </p:nvSpPr>
        <p:spPr>
          <a:xfrm>
            <a:off x="1095375" y="12676663"/>
            <a:ext cx="6974159" cy="43611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3200" b="1" dirty="0">
                <a:solidFill>
                  <a:schemeClr val="tx1"/>
                </a:solidFill>
                <a:highlight>
                  <a:srgbClr val="00FF00"/>
                </a:highlight>
                <a:latin typeface="Arial" panose="020B0604020202020204" pitchFamily="34" charset="0"/>
                <a:cs typeface="Arial" panose="020B0604020202020204" pitchFamily="34" charset="0"/>
              </a:rPr>
              <a:t>Heavy use of cannabis is associated high risk of developing schizophrenia among genetically predisposed individuals.</a:t>
            </a:r>
          </a:p>
          <a:p>
            <a:r>
              <a:rPr lang="en-GB" sz="3200" b="1" dirty="0">
                <a:solidFill>
                  <a:schemeClr val="tx1"/>
                </a:solidFill>
                <a:highlight>
                  <a:srgbClr val="00FF00"/>
                </a:highlight>
                <a:latin typeface="Arial" panose="020B0604020202020204" pitchFamily="34" charset="0"/>
                <a:cs typeface="Arial" panose="020B0604020202020204" pitchFamily="34" charset="0"/>
              </a:rPr>
              <a:t>Genetics is another high risk; one affected parent raises the risk to 10% while having identical twins raises the risk to 50%.(Di Forti </a:t>
            </a:r>
            <a:r>
              <a:rPr lang="en-GB" sz="3200" b="1" i="1" dirty="0">
                <a:solidFill>
                  <a:schemeClr val="tx1"/>
                </a:solidFill>
                <a:highlight>
                  <a:srgbClr val="00FF00"/>
                </a:highlight>
                <a:latin typeface="Arial" panose="020B0604020202020204" pitchFamily="34" charset="0"/>
                <a:cs typeface="Arial" panose="020B0604020202020204" pitchFamily="34" charset="0"/>
              </a:rPr>
              <a:t>et al</a:t>
            </a:r>
            <a:r>
              <a:rPr lang="en-GB" sz="3200" b="1" dirty="0">
                <a:solidFill>
                  <a:schemeClr val="tx1"/>
                </a:solidFill>
                <a:highlight>
                  <a:srgbClr val="00FF00"/>
                </a:highlight>
                <a:latin typeface="Arial" panose="020B0604020202020204" pitchFamily="34" charset="0"/>
                <a:cs typeface="Arial" panose="020B0604020202020204" pitchFamily="34" charset="0"/>
              </a:rPr>
              <a:t>., 2019). </a:t>
            </a:r>
          </a:p>
        </p:txBody>
      </p:sp>
      <p:sp>
        <p:nvSpPr>
          <p:cNvPr id="50" name="Rectangle 49">
            <a:extLst>
              <a:ext uri="{FF2B5EF4-FFF2-40B4-BE49-F238E27FC236}">
                <a16:creationId xmlns:a16="http://schemas.microsoft.com/office/drawing/2014/main" id="{0F9ED221-2D4F-F9A7-F536-895C55D6E370}"/>
              </a:ext>
            </a:extLst>
          </p:cNvPr>
          <p:cNvSpPr/>
          <p:nvPr/>
        </p:nvSpPr>
        <p:spPr>
          <a:xfrm>
            <a:off x="1030779" y="16959071"/>
            <a:ext cx="8287280" cy="720436"/>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Recommendations</a:t>
            </a:r>
            <a:r>
              <a:rPr lang="en-GB" dirty="0"/>
              <a:t> </a:t>
            </a:r>
          </a:p>
        </p:txBody>
      </p:sp>
      <p:sp>
        <p:nvSpPr>
          <p:cNvPr id="51" name="Rectangle 50">
            <a:extLst>
              <a:ext uri="{FF2B5EF4-FFF2-40B4-BE49-F238E27FC236}">
                <a16:creationId xmlns:a16="http://schemas.microsoft.com/office/drawing/2014/main" id="{CB4E38BE-1398-C059-FFE5-9365F06A5797}"/>
              </a:ext>
            </a:extLst>
          </p:cNvPr>
          <p:cNvSpPr/>
          <p:nvPr/>
        </p:nvSpPr>
        <p:spPr>
          <a:xfrm>
            <a:off x="1062456" y="17679507"/>
            <a:ext cx="10088860" cy="188545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chemeClr val="tx1"/>
                </a:solidFill>
                <a:highlight>
                  <a:srgbClr val="00FF00"/>
                </a:highlight>
                <a:latin typeface="Arial" panose="020B0604020202020204" pitchFamily="34" charset="0"/>
                <a:cs typeface="Arial" panose="020B0604020202020204" pitchFamily="34" charset="0"/>
              </a:rPr>
              <a:t>Ongoing monitoring of medication and side effects is vital; long-acting injectable drugs may help improve compliance( Leucht </a:t>
            </a:r>
            <a:r>
              <a:rPr lang="en-GB" sz="2800" b="1" i="1" dirty="0">
                <a:solidFill>
                  <a:schemeClr val="tx1"/>
                </a:solidFill>
                <a:highlight>
                  <a:srgbClr val="00FF00"/>
                </a:highlight>
                <a:latin typeface="Arial" panose="020B0604020202020204" pitchFamily="34" charset="0"/>
                <a:cs typeface="Arial" panose="020B0604020202020204" pitchFamily="34" charset="0"/>
              </a:rPr>
              <a:t>et al</a:t>
            </a:r>
            <a:r>
              <a:rPr lang="en-GB" sz="2800" b="1" dirty="0">
                <a:solidFill>
                  <a:schemeClr val="tx1"/>
                </a:solidFill>
                <a:highlight>
                  <a:srgbClr val="00FF00"/>
                </a:highlight>
                <a:latin typeface="Arial" panose="020B0604020202020204" pitchFamily="34" charset="0"/>
                <a:cs typeface="Arial" panose="020B0604020202020204" pitchFamily="34" charset="0"/>
              </a:rPr>
              <a:t>., 2012). </a:t>
            </a:r>
          </a:p>
        </p:txBody>
      </p:sp>
      <p:sp>
        <p:nvSpPr>
          <p:cNvPr id="52" name="Rectangle 51">
            <a:extLst>
              <a:ext uri="{FF2B5EF4-FFF2-40B4-BE49-F238E27FC236}">
                <a16:creationId xmlns:a16="http://schemas.microsoft.com/office/drawing/2014/main" id="{4609206B-F815-B44B-4668-79956ADB1C63}"/>
              </a:ext>
            </a:extLst>
          </p:cNvPr>
          <p:cNvSpPr/>
          <p:nvPr/>
        </p:nvSpPr>
        <p:spPr>
          <a:xfrm>
            <a:off x="1030779" y="19210835"/>
            <a:ext cx="10120537" cy="172302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solidFill>
                  <a:schemeClr val="tx1"/>
                </a:solidFill>
                <a:highlight>
                  <a:srgbClr val="00FF00"/>
                </a:highlight>
                <a:latin typeface="Arial" panose="020B0604020202020204" pitchFamily="34" charset="0"/>
                <a:cs typeface="Arial" panose="020B0604020202020204" pitchFamily="34" charset="0"/>
              </a:rPr>
              <a:t>In addition, community and social support services included supported houses, vocational rehabilitation, and peer support to promote recovery and social inclusion (Thornicroft </a:t>
            </a:r>
            <a:r>
              <a:rPr lang="en-GB" sz="2400" b="1" i="1" dirty="0">
                <a:solidFill>
                  <a:schemeClr val="tx1"/>
                </a:solidFill>
                <a:highlight>
                  <a:srgbClr val="00FF00"/>
                </a:highlight>
                <a:latin typeface="Arial" panose="020B0604020202020204" pitchFamily="34" charset="0"/>
                <a:cs typeface="Arial" panose="020B0604020202020204" pitchFamily="34" charset="0"/>
              </a:rPr>
              <a:t>et al</a:t>
            </a:r>
            <a:r>
              <a:rPr lang="en-GB" sz="2400" b="1" dirty="0">
                <a:solidFill>
                  <a:schemeClr val="tx1"/>
                </a:solidFill>
                <a:highlight>
                  <a:srgbClr val="00FF00"/>
                </a:highlight>
                <a:latin typeface="Arial" panose="020B0604020202020204" pitchFamily="34" charset="0"/>
                <a:cs typeface="Arial" panose="020B0604020202020204" pitchFamily="34" charset="0"/>
              </a:rPr>
              <a:t>., 2016). </a:t>
            </a:r>
          </a:p>
        </p:txBody>
      </p:sp>
      <p:sp>
        <p:nvSpPr>
          <p:cNvPr id="53" name="Rectangle 52">
            <a:extLst>
              <a:ext uri="{FF2B5EF4-FFF2-40B4-BE49-F238E27FC236}">
                <a16:creationId xmlns:a16="http://schemas.microsoft.com/office/drawing/2014/main" id="{5DA18E0B-17A4-A6FE-506B-4869D965D009}"/>
              </a:ext>
            </a:extLst>
          </p:cNvPr>
          <p:cNvSpPr/>
          <p:nvPr/>
        </p:nvSpPr>
        <p:spPr>
          <a:xfrm>
            <a:off x="12056533" y="6739467"/>
            <a:ext cx="4420307" cy="468648"/>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b="1" dirty="0">
                <a:latin typeface="Arial" panose="020B0604020202020204" pitchFamily="34" charset="0"/>
                <a:cs typeface="Arial" panose="020B0604020202020204" pitchFamily="34" charset="0"/>
              </a:rPr>
              <a:t>Legal Provisions</a:t>
            </a:r>
          </a:p>
        </p:txBody>
      </p:sp>
      <p:sp>
        <p:nvSpPr>
          <p:cNvPr id="54" name="Rectangle 53">
            <a:extLst>
              <a:ext uri="{FF2B5EF4-FFF2-40B4-BE49-F238E27FC236}">
                <a16:creationId xmlns:a16="http://schemas.microsoft.com/office/drawing/2014/main" id="{0873D43B-E87F-CA76-574F-F2E124208C0C}"/>
              </a:ext>
            </a:extLst>
          </p:cNvPr>
          <p:cNvSpPr/>
          <p:nvPr/>
        </p:nvSpPr>
        <p:spPr>
          <a:xfrm>
            <a:off x="11625690" y="7669663"/>
            <a:ext cx="5366971" cy="398129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chemeClr val="tx1"/>
                </a:solidFill>
                <a:highlight>
                  <a:srgbClr val="00FF00"/>
                </a:highlight>
                <a:latin typeface="Arial" panose="020B0604020202020204" pitchFamily="34" charset="0"/>
                <a:cs typeface="Arial" panose="020B0604020202020204" pitchFamily="34" charset="0"/>
              </a:rPr>
              <a:t>The Mental Health Act 1983 (amended 2007) protects people with Schizophrenia to ensure their rights to care, safety, and equality are upheld. This gives them the right to advocacy services and the right o appeal detention (UK Government, 2007).</a:t>
            </a:r>
          </a:p>
        </p:txBody>
      </p:sp>
      <p:sp>
        <p:nvSpPr>
          <p:cNvPr id="55" name="Rectangle 54">
            <a:extLst>
              <a:ext uri="{FF2B5EF4-FFF2-40B4-BE49-F238E27FC236}">
                <a16:creationId xmlns:a16="http://schemas.microsoft.com/office/drawing/2014/main" id="{3E78C2DC-1FBF-E477-9E66-6C0501E5F121}"/>
              </a:ext>
            </a:extLst>
          </p:cNvPr>
          <p:cNvSpPr/>
          <p:nvPr/>
        </p:nvSpPr>
        <p:spPr>
          <a:xfrm>
            <a:off x="8420799" y="14109376"/>
            <a:ext cx="6458665" cy="819051"/>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b="1" dirty="0">
                <a:latin typeface="Arial" panose="020B0604020202020204" pitchFamily="34" charset="0"/>
                <a:cs typeface="Arial" panose="020B0604020202020204" pitchFamily="34" charset="0"/>
              </a:rPr>
              <a:t>Social/Cultural/Political</a:t>
            </a:r>
          </a:p>
        </p:txBody>
      </p:sp>
      <p:sp>
        <p:nvSpPr>
          <p:cNvPr id="56" name="Rectangle 55">
            <a:extLst>
              <a:ext uri="{FF2B5EF4-FFF2-40B4-BE49-F238E27FC236}">
                <a16:creationId xmlns:a16="http://schemas.microsoft.com/office/drawing/2014/main" id="{47F344D5-056B-7F14-D6CD-EA3B57543D39}"/>
              </a:ext>
            </a:extLst>
          </p:cNvPr>
          <p:cNvSpPr/>
          <p:nvPr/>
        </p:nvSpPr>
        <p:spPr>
          <a:xfrm>
            <a:off x="8568266" y="15409333"/>
            <a:ext cx="7038755" cy="20454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highlight>
                  <a:srgbClr val="00FF00"/>
                </a:highlight>
                <a:latin typeface="Arial" panose="020B0604020202020204" pitchFamily="34" charset="0"/>
                <a:cs typeface="Arial" panose="020B0604020202020204" pitchFamily="34" charset="0"/>
              </a:rPr>
              <a:t>Western societies prioritise biomedical models focusing on medication and psychotherapy, while non-Western cultures favour community and family-based approaches (</a:t>
            </a:r>
            <a:r>
              <a:rPr lang="en-GB" sz="2800" b="1" dirty="0" err="1">
                <a:highlight>
                  <a:srgbClr val="00FF00"/>
                </a:highlight>
                <a:latin typeface="Arial" panose="020B0604020202020204" pitchFamily="34" charset="0"/>
                <a:cs typeface="Arial" panose="020B0604020202020204" pitchFamily="34" charset="0"/>
              </a:rPr>
              <a:t>Kirmayer</a:t>
            </a:r>
            <a:r>
              <a:rPr lang="en-GB" sz="2800" b="1" dirty="0">
                <a:highlight>
                  <a:srgbClr val="00FF00"/>
                </a:highlight>
                <a:latin typeface="Arial" panose="020B0604020202020204" pitchFamily="34" charset="0"/>
                <a:cs typeface="Arial" panose="020B0604020202020204" pitchFamily="34" charset="0"/>
              </a:rPr>
              <a:t> and Ryder, 2016).</a:t>
            </a:r>
          </a:p>
        </p:txBody>
      </p:sp>
      <p:pic>
        <p:nvPicPr>
          <p:cNvPr id="58" name="Picture 57" descr="A diagram of the brain&#10;&#10;AI-generated content may be incorrect.">
            <a:extLst>
              <a:ext uri="{FF2B5EF4-FFF2-40B4-BE49-F238E27FC236}">
                <a16:creationId xmlns:a16="http://schemas.microsoft.com/office/drawing/2014/main" id="{AA385ED1-AEDD-37FD-D449-DB3C30D963F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6480911" y="1432086"/>
            <a:ext cx="4670405" cy="1455745"/>
          </a:xfrm>
          <a:prstGeom prst="rect">
            <a:avLst/>
          </a:prstGeom>
        </p:spPr>
      </p:pic>
    </p:spTree>
    <p:extLst>
      <p:ext uri="{BB962C8B-B14F-4D97-AF65-F5344CB8AC3E}">
        <p14:creationId xmlns:p14="http://schemas.microsoft.com/office/powerpoint/2010/main" val="211303235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335B3-B11F-928E-5993-5B17290C4C4A}"/>
              </a:ext>
            </a:extLst>
          </p:cNvPr>
          <p:cNvSpPr>
            <a:spLocks noGrp="1"/>
          </p:cNvSpPr>
          <p:nvPr>
            <p:ph type="title"/>
          </p:nvPr>
        </p:nvSpPr>
        <p:spPr>
          <a:xfrm>
            <a:off x="2018346" y="1900767"/>
            <a:ext cx="21016881" cy="2139605"/>
          </a:xfrm>
        </p:spPr>
        <p:txBody>
          <a:bodyPr>
            <a:normAutofit/>
          </a:bodyPr>
          <a:lstStyle/>
          <a:p>
            <a:pPr algn="ctr">
              <a:tabLst>
                <a:tab pos="10126663" algn="l"/>
              </a:tabLst>
            </a:pPr>
            <a:r>
              <a:rPr lang="en-GB" sz="4800" b="1"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62D93459-83BE-E497-606F-223B81D0B162}"/>
              </a:ext>
            </a:extLst>
          </p:cNvPr>
          <p:cNvSpPr>
            <a:spLocks noGrp="1"/>
          </p:cNvSpPr>
          <p:nvPr>
            <p:ph idx="1"/>
          </p:nvPr>
        </p:nvSpPr>
        <p:spPr>
          <a:xfrm>
            <a:off x="2018344" y="3742660"/>
            <a:ext cx="21016885" cy="15094647"/>
          </a:xfrm>
        </p:spPr>
        <p:txBody>
          <a:bodyPr>
            <a:normAutofit fontScale="47500" lnSpcReduction="20000"/>
          </a:bodyPr>
          <a:lstStyle/>
          <a:p>
            <a:pPr lvl="0"/>
            <a:r>
              <a:rPr lang="en-GB" sz="6700" dirty="0" err="1">
                <a:latin typeface="Arial" panose="020B0604020202020204" pitchFamily="34" charset="0"/>
                <a:cs typeface="Arial" panose="020B0604020202020204" pitchFamily="34" charset="0"/>
              </a:rPr>
              <a:t>Angermeyer</a:t>
            </a:r>
            <a:r>
              <a:rPr lang="en-GB" sz="6700" dirty="0">
                <a:latin typeface="Arial" panose="020B0604020202020204" pitchFamily="34" charset="0"/>
                <a:cs typeface="Arial" panose="020B0604020202020204" pitchFamily="34" charset="0"/>
              </a:rPr>
              <a:t>. M.C. and Dietrich, S., (2006) P</a:t>
            </a:r>
            <a:r>
              <a:rPr lang="en-GB" sz="6700" i="1" dirty="0">
                <a:latin typeface="Arial" panose="020B0604020202020204" pitchFamily="34" charset="0"/>
                <a:cs typeface="Arial" panose="020B0604020202020204" pitchFamily="34" charset="0"/>
              </a:rPr>
              <a:t>ublic beliefs about and attitudes towards people with mental illness</a:t>
            </a:r>
            <a:r>
              <a:rPr lang="en-GB" sz="6700" dirty="0">
                <a:latin typeface="Arial" panose="020B0604020202020204" pitchFamily="34" charset="0"/>
                <a:cs typeface="Arial" panose="020B0604020202020204" pitchFamily="34" charset="0"/>
              </a:rPr>
              <a:t>: a review of population studies. Acta </a:t>
            </a:r>
            <a:r>
              <a:rPr lang="en-GB" sz="6700" dirty="0" err="1">
                <a:latin typeface="Arial" panose="020B0604020202020204" pitchFamily="34" charset="0"/>
                <a:cs typeface="Arial" panose="020B0604020202020204" pitchFamily="34" charset="0"/>
              </a:rPr>
              <a:t>Psychiatrica</a:t>
            </a:r>
            <a:r>
              <a:rPr lang="en-GB" sz="6700" dirty="0">
                <a:latin typeface="Arial" panose="020B0604020202020204" pitchFamily="34" charset="0"/>
                <a:cs typeface="Arial" panose="020B0604020202020204" pitchFamily="34" charset="0"/>
              </a:rPr>
              <a:t> Scandinavica, 113 (3), pp.163-179. </a:t>
            </a:r>
          </a:p>
          <a:p>
            <a:pPr lvl="0"/>
            <a:r>
              <a:rPr lang="en-GB" sz="6700" dirty="0">
                <a:latin typeface="Arial" panose="020B0604020202020204" pitchFamily="34" charset="0"/>
                <a:cs typeface="Arial" panose="020B0604020202020204" pitchFamily="34" charset="0"/>
              </a:rPr>
              <a:t>Bleuler, E. (1950) Dementia praecox or the group of schizophrenias. Translated by J. </a:t>
            </a:r>
            <a:r>
              <a:rPr lang="en-GB" sz="6700" dirty="0" err="1">
                <a:latin typeface="Arial" panose="020B0604020202020204" pitchFamily="34" charset="0"/>
                <a:cs typeface="Arial" panose="020B0604020202020204" pitchFamily="34" charset="0"/>
              </a:rPr>
              <a:t>Zinkin</a:t>
            </a:r>
            <a:r>
              <a:rPr lang="en-GB" sz="6700" dirty="0">
                <a:latin typeface="Arial" panose="020B0604020202020204" pitchFamily="34" charset="0"/>
                <a:cs typeface="Arial" panose="020B0604020202020204" pitchFamily="34" charset="0"/>
              </a:rPr>
              <a:t>. London: Dawsons of Pall Mall.</a:t>
            </a:r>
          </a:p>
          <a:p>
            <a:pPr lvl="0"/>
            <a:r>
              <a:rPr lang="en-GB" sz="6700" dirty="0">
                <a:latin typeface="Arial" panose="020B0604020202020204" pitchFamily="34" charset="0"/>
                <a:cs typeface="Arial" panose="020B0604020202020204" pitchFamily="34" charset="0"/>
              </a:rPr>
              <a:t>Di Forti, M., Quattrone, D., Freeman, T.P., Tripoli, G., Gayer-Anderson, C and Quigley, H., (2019) </a:t>
            </a:r>
            <a:r>
              <a:rPr lang="en-GB" sz="6700" i="1" dirty="0">
                <a:latin typeface="Arial" panose="020B0604020202020204" pitchFamily="34" charset="0"/>
                <a:cs typeface="Arial" panose="020B0604020202020204" pitchFamily="34" charset="0"/>
              </a:rPr>
              <a:t>The contribution of cannabis use to variation in the incidence of psychotic disorders across Europe</a:t>
            </a:r>
            <a:r>
              <a:rPr lang="en-GB" sz="6700" dirty="0">
                <a:latin typeface="Arial" panose="020B0604020202020204" pitchFamily="34" charset="0"/>
                <a:cs typeface="Arial" panose="020B0604020202020204" pitchFamily="34" charset="0"/>
              </a:rPr>
              <a:t>. The Lancet Psychiatry, 6(5), pp.427-436.</a:t>
            </a:r>
          </a:p>
          <a:p>
            <a:pPr lvl="0"/>
            <a:r>
              <a:rPr lang="en-GB" sz="6700" dirty="0">
                <a:latin typeface="Arial" panose="020B0604020202020204" pitchFamily="34" charset="0"/>
                <a:cs typeface="Arial" panose="020B0604020202020204" pitchFamily="34" charset="0"/>
              </a:rPr>
              <a:t>George, E. L. (2024) </a:t>
            </a:r>
            <a:r>
              <a:rPr lang="en-GB" sz="6700" i="1" dirty="0">
                <a:latin typeface="Arial" panose="020B0604020202020204" pitchFamily="34" charset="0"/>
                <a:cs typeface="Arial" panose="020B0604020202020204" pitchFamily="34" charset="0"/>
              </a:rPr>
              <a:t>‘Historical and Modern Views of Schizophrenia’</a:t>
            </a:r>
            <a:r>
              <a:rPr lang="en-GB" sz="6700" dirty="0">
                <a:latin typeface="Arial" panose="020B0604020202020204" pitchFamily="34" charset="0"/>
                <a:cs typeface="Arial" panose="020B0604020202020204" pitchFamily="34" charset="0"/>
              </a:rPr>
              <a:t>, MentalHelp.net, 31 May. Available at: https://www.mentalhealth.com/library/history-of-schizophrenia (Accessed: 7th October 2025). </a:t>
            </a:r>
          </a:p>
          <a:p>
            <a:pPr lvl="0"/>
            <a:r>
              <a:rPr lang="en-GB" sz="6700" dirty="0">
                <a:latin typeface="Arial" panose="020B0604020202020204" pitchFamily="34" charset="0"/>
                <a:cs typeface="Arial" panose="020B0604020202020204" pitchFamily="34" charset="0"/>
              </a:rPr>
              <a:t>https://cf.ppt-online.org/files/slide/2/2AlnmjudR1O8eZPMYkWVNIx3SfHaEtCKUzyBvo/slide-3.jpg (Accessed: 2nd October 2025). </a:t>
            </a:r>
          </a:p>
          <a:p>
            <a:pPr lvl="0"/>
            <a:r>
              <a:rPr lang="en-GB" sz="6700" u="sng" dirty="0">
                <a:latin typeface="Arial" panose="020B0604020202020204" pitchFamily="34" charset="0"/>
                <a:cs typeface="Arial" panose="020B0604020202020204" pitchFamily="34" charset="0"/>
                <a:hlinkClick r:id="rId2"/>
              </a:rPr>
              <a:t>https://manage.hopeway.org/public/content/cms/CBT.png</a:t>
            </a:r>
            <a:r>
              <a:rPr lang="en-GB" sz="6700" dirty="0">
                <a:latin typeface="Arial" panose="020B0604020202020204" pitchFamily="34" charset="0"/>
                <a:cs typeface="Arial" panose="020B0604020202020204" pitchFamily="34" charset="0"/>
              </a:rPr>
              <a:t> (Accessed: 7</a:t>
            </a:r>
            <a:r>
              <a:rPr lang="en-GB" sz="6700" baseline="30000" dirty="0">
                <a:latin typeface="Arial" panose="020B0604020202020204" pitchFamily="34" charset="0"/>
                <a:cs typeface="Arial" panose="020B0604020202020204" pitchFamily="34" charset="0"/>
              </a:rPr>
              <a:t>th</a:t>
            </a:r>
            <a:r>
              <a:rPr lang="en-GB" sz="6700" dirty="0">
                <a:latin typeface="Arial" panose="020B0604020202020204" pitchFamily="34" charset="0"/>
                <a:cs typeface="Arial" panose="020B0604020202020204" pitchFamily="34" charset="0"/>
              </a:rPr>
              <a:t> October 2025).</a:t>
            </a:r>
          </a:p>
          <a:p>
            <a:pPr lvl="0"/>
            <a:r>
              <a:rPr lang="en-GB" sz="6700" u="sng" dirty="0">
                <a:latin typeface="Arial" panose="020B0604020202020204" pitchFamily="34" charset="0"/>
                <a:cs typeface="Arial" panose="020B0604020202020204" pitchFamily="34" charset="0"/>
                <a:hlinkClick r:id="rId3"/>
              </a:rPr>
              <a:t>https://psychiatryonline.org/cms/10.1176/foc.2.1.138/asset/images/lindamer_fig1.jpeg</a:t>
            </a:r>
            <a:r>
              <a:rPr lang="en-GB" sz="6700" dirty="0">
                <a:latin typeface="Arial" panose="020B0604020202020204" pitchFamily="34" charset="0"/>
                <a:cs typeface="Arial" panose="020B0604020202020204" pitchFamily="34" charset="0"/>
              </a:rPr>
              <a:t> (Accessed: 10</a:t>
            </a:r>
            <a:r>
              <a:rPr lang="en-GB" sz="6700" baseline="30000" dirty="0">
                <a:latin typeface="Arial" panose="020B0604020202020204" pitchFamily="34" charset="0"/>
                <a:cs typeface="Arial" panose="020B0604020202020204" pitchFamily="34" charset="0"/>
              </a:rPr>
              <a:t>th</a:t>
            </a:r>
            <a:r>
              <a:rPr lang="en-GB" sz="6700" dirty="0">
                <a:latin typeface="Arial" panose="020B0604020202020204" pitchFamily="34" charset="0"/>
                <a:cs typeface="Arial" panose="020B0604020202020204" pitchFamily="34" charset="0"/>
              </a:rPr>
              <a:t>  October 2025). </a:t>
            </a:r>
          </a:p>
          <a:p>
            <a:pPr lvl="0"/>
            <a:r>
              <a:rPr lang="en-GB" sz="6700" dirty="0">
                <a:latin typeface="Arial" panose="020B0604020202020204" pitchFamily="34" charset="0"/>
                <a:cs typeface="Arial" panose="020B0604020202020204" pitchFamily="34" charset="0"/>
              </a:rPr>
              <a:t>https://thumbs.dreamstime.com/z/sketch-person-schizophrenia-hands-face-expressing-confusion-chaos-mind-sketch-person-schizophrenia-274123079.jpg?w=992 (Accessed: 2</a:t>
            </a:r>
            <a:r>
              <a:rPr lang="en-GB" sz="6700" baseline="30000" dirty="0">
                <a:latin typeface="Arial" panose="020B0604020202020204" pitchFamily="34" charset="0"/>
                <a:cs typeface="Arial" panose="020B0604020202020204" pitchFamily="34" charset="0"/>
              </a:rPr>
              <a:t>nd</a:t>
            </a:r>
            <a:r>
              <a:rPr lang="en-GB" sz="6700" dirty="0">
                <a:latin typeface="Arial" panose="020B0604020202020204" pitchFamily="34" charset="0"/>
                <a:cs typeface="Arial" panose="020B0604020202020204" pitchFamily="34" charset="0"/>
              </a:rPr>
              <a:t>  October 2025). </a:t>
            </a:r>
          </a:p>
          <a:p>
            <a:pPr lvl="0"/>
            <a:r>
              <a:rPr lang="en-GB" sz="6700" dirty="0" err="1">
                <a:latin typeface="Arial" panose="020B0604020202020204" pitchFamily="34" charset="0"/>
                <a:cs typeface="Arial" panose="020B0604020202020204" pitchFamily="34" charset="0"/>
              </a:rPr>
              <a:t>Kirmayer</a:t>
            </a:r>
            <a:r>
              <a:rPr lang="en-GB" sz="6700" dirty="0">
                <a:latin typeface="Arial" panose="020B0604020202020204" pitchFamily="34" charset="0"/>
                <a:cs typeface="Arial" panose="020B0604020202020204" pitchFamily="34" charset="0"/>
              </a:rPr>
              <a:t>, L.J. and Ryder, A.G., (2016) </a:t>
            </a:r>
            <a:r>
              <a:rPr lang="en-GB" sz="6700" i="1" dirty="0">
                <a:latin typeface="Arial" panose="020B0604020202020204" pitchFamily="34" charset="0"/>
                <a:cs typeface="Arial" panose="020B0604020202020204" pitchFamily="34" charset="0"/>
              </a:rPr>
              <a:t>Culture and psychopathology. Current Opinion in Psychology,</a:t>
            </a:r>
            <a:r>
              <a:rPr lang="en-GB" sz="6700" dirty="0">
                <a:latin typeface="Arial" panose="020B0604020202020204" pitchFamily="34" charset="0"/>
                <a:cs typeface="Arial" panose="020B0604020202020204" pitchFamily="34" charset="0"/>
              </a:rPr>
              <a:t> 8, pp.143-148. </a:t>
            </a:r>
          </a:p>
          <a:p>
            <a:pPr lvl="0"/>
            <a:r>
              <a:rPr lang="en-GB" sz="6700" dirty="0">
                <a:latin typeface="Arial" panose="020B0604020202020204" pitchFamily="34" charset="0"/>
                <a:cs typeface="Arial" panose="020B0604020202020204" pitchFamily="34" charset="0"/>
              </a:rPr>
              <a:t>National Institute for Health and Care Excellence (NICE), (2020) </a:t>
            </a:r>
            <a:r>
              <a:rPr lang="en-GB" sz="6700" i="1" dirty="0">
                <a:latin typeface="Arial" panose="020B0604020202020204" pitchFamily="34" charset="0"/>
                <a:cs typeface="Arial" panose="020B0604020202020204" pitchFamily="34" charset="0"/>
              </a:rPr>
              <a:t>Psychosis and schizophrenia in adults: prevention and management</a:t>
            </a:r>
            <a:r>
              <a:rPr lang="en-GB" sz="6700" dirty="0">
                <a:latin typeface="Arial" panose="020B0604020202020204" pitchFamily="34" charset="0"/>
                <a:cs typeface="Arial" panose="020B0604020202020204" pitchFamily="34" charset="0"/>
              </a:rPr>
              <a:t> (CG178). Available at: </a:t>
            </a:r>
            <a:r>
              <a:rPr lang="en-GB" sz="6700" u="sng" dirty="0">
                <a:latin typeface="Arial" panose="020B0604020202020204" pitchFamily="34" charset="0"/>
                <a:cs typeface="Arial" panose="020B0604020202020204" pitchFamily="34" charset="0"/>
                <a:hlinkClick r:id="rId4"/>
              </a:rPr>
              <a:t>https://www.nice.org.uk/guidance/cg178</a:t>
            </a:r>
            <a:r>
              <a:rPr lang="en-GB" sz="6700" dirty="0">
                <a:latin typeface="Arial" panose="020B0604020202020204" pitchFamily="34" charset="0"/>
                <a:cs typeface="Arial" panose="020B0604020202020204" pitchFamily="34" charset="0"/>
              </a:rPr>
              <a:t> (Accessed: 10</a:t>
            </a:r>
            <a:r>
              <a:rPr lang="en-GB" sz="6700" baseline="30000" dirty="0">
                <a:latin typeface="Arial" panose="020B0604020202020204" pitchFamily="34" charset="0"/>
                <a:cs typeface="Arial" panose="020B0604020202020204" pitchFamily="34" charset="0"/>
              </a:rPr>
              <a:t>th</a:t>
            </a:r>
            <a:r>
              <a:rPr lang="en-GB" sz="6700" dirty="0">
                <a:latin typeface="Arial" panose="020B0604020202020204" pitchFamily="34" charset="0"/>
                <a:cs typeface="Arial" panose="020B0604020202020204" pitchFamily="34" charset="0"/>
              </a:rPr>
              <a:t> 2025). </a:t>
            </a:r>
          </a:p>
          <a:p>
            <a:pPr lvl="0"/>
            <a:r>
              <a:rPr lang="en-GB" sz="6700" dirty="0">
                <a:latin typeface="Arial" panose="020B0604020202020204" pitchFamily="34" charset="0"/>
                <a:cs typeface="Arial" panose="020B0604020202020204" pitchFamily="34" charset="0"/>
              </a:rPr>
              <a:t>Owen, M.J., Sawa, A. and Mortensen, P.B., (2016) </a:t>
            </a:r>
            <a:r>
              <a:rPr lang="en-GB" sz="6700" i="1" dirty="0">
                <a:latin typeface="Arial" panose="020B0604020202020204" pitchFamily="34" charset="0"/>
                <a:cs typeface="Arial" panose="020B0604020202020204" pitchFamily="34" charset="0"/>
              </a:rPr>
              <a:t>Schizophrenia</a:t>
            </a:r>
            <a:r>
              <a:rPr lang="en-GB" sz="6700" dirty="0">
                <a:latin typeface="Arial" panose="020B0604020202020204" pitchFamily="34" charset="0"/>
                <a:cs typeface="Arial" panose="020B0604020202020204" pitchFamily="34" charset="0"/>
              </a:rPr>
              <a:t>. The Lancet, 388(10039), pp.88-97. https://doi.org/10.1016/S0140-6736(15)01121-6 (Accessed: 2</a:t>
            </a:r>
            <a:r>
              <a:rPr lang="en-GB" sz="6700" baseline="30000" dirty="0">
                <a:latin typeface="Arial" panose="020B0604020202020204" pitchFamily="34" charset="0"/>
                <a:cs typeface="Arial" panose="020B0604020202020204" pitchFamily="34" charset="0"/>
              </a:rPr>
              <a:t>nd</a:t>
            </a:r>
            <a:r>
              <a:rPr lang="en-GB" sz="6700" dirty="0">
                <a:latin typeface="Arial" panose="020B0604020202020204" pitchFamily="34" charset="0"/>
                <a:cs typeface="Arial" panose="020B0604020202020204" pitchFamily="34" charset="0"/>
              </a:rPr>
              <a:t>  October 2025).</a:t>
            </a:r>
          </a:p>
          <a:p>
            <a:pPr marL="0" indent="0">
              <a:buNone/>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078097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FE71D-7FB4-48F5-0531-5166199E109A}"/>
              </a:ext>
            </a:extLst>
          </p:cNvPr>
          <p:cNvSpPr>
            <a:spLocks noGrp="1"/>
          </p:cNvSpPr>
          <p:nvPr>
            <p:ph type="title"/>
          </p:nvPr>
        </p:nvSpPr>
        <p:spPr>
          <a:xfrm>
            <a:off x="2018346" y="1900767"/>
            <a:ext cx="21016881" cy="1565447"/>
          </a:xfrm>
        </p:spPr>
        <p:txBody>
          <a:bodyPr>
            <a:normAutofit/>
          </a:bodyPr>
          <a:lstStyle/>
          <a:p>
            <a:pPr algn="ctr"/>
            <a:r>
              <a:rPr lang="en-GB" sz="4800" b="1" dirty="0">
                <a:latin typeface="Arial" panose="020B0604020202020204" pitchFamily="34" charset="0"/>
                <a:cs typeface="Arial" panose="020B0604020202020204" pitchFamily="34" charset="0"/>
              </a:rPr>
              <a:t>Reference List (continued)</a:t>
            </a:r>
          </a:p>
        </p:txBody>
      </p:sp>
      <p:sp>
        <p:nvSpPr>
          <p:cNvPr id="3" name="Content Placeholder 2">
            <a:extLst>
              <a:ext uri="{FF2B5EF4-FFF2-40B4-BE49-F238E27FC236}">
                <a16:creationId xmlns:a16="http://schemas.microsoft.com/office/drawing/2014/main" id="{82854202-178B-FDB0-ED25-78EA8430444B}"/>
              </a:ext>
            </a:extLst>
          </p:cNvPr>
          <p:cNvSpPr>
            <a:spLocks noGrp="1"/>
          </p:cNvSpPr>
          <p:nvPr>
            <p:ph idx="1"/>
          </p:nvPr>
        </p:nvSpPr>
        <p:spPr>
          <a:xfrm>
            <a:off x="2018344" y="3827721"/>
            <a:ext cx="21016885" cy="15009586"/>
          </a:xfrm>
        </p:spPr>
        <p:txBody>
          <a:bodyPr>
            <a:normAutofit fontScale="92500" lnSpcReduction="20000"/>
          </a:bodyPr>
          <a:lstStyle/>
          <a:p>
            <a:pPr lvl="0"/>
            <a:r>
              <a:rPr lang="en-GB" sz="4100" dirty="0">
                <a:latin typeface="Arial" panose="020B0604020202020204" pitchFamily="34" charset="0"/>
                <a:cs typeface="Arial" panose="020B0604020202020204" pitchFamily="34" charset="0"/>
              </a:rPr>
              <a:t>Patel, K.R., Cherian, J., Gohil, K. and Atkinson, D., (2014) </a:t>
            </a:r>
            <a:r>
              <a:rPr lang="en-GB" sz="4100" i="1" dirty="0">
                <a:latin typeface="Arial" panose="020B0604020202020204" pitchFamily="34" charset="0"/>
                <a:cs typeface="Arial" panose="020B0604020202020204" pitchFamily="34" charset="0"/>
              </a:rPr>
              <a:t>Schizophrenia: overview and treatment options. Pharmacy and Therapeutics</a:t>
            </a:r>
            <a:r>
              <a:rPr lang="en-GB" sz="4100" dirty="0">
                <a:latin typeface="Arial" panose="020B0604020202020204" pitchFamily="34" charset="0"/>
                <a:cs typeface="Arial" panose="020B0604020202020204" pitchFamily="34" charset="0"/>
              </a:rPr>
              <a:t>, 39(9), p.638.</a:t>
            </a:r>
          </a:p>
          <a:p>
            <a:pPr lvl="0"/>
            <a:r>
              <a:rPr lang="en-GB" sz="4100" dirty="0">
                <a:latin typeface="Arial" panose="020B0604020202020204" pitchFamily="34" charset="0"/>
                <a:cs typeface="Arial" panose="020B0604020202020204" pitchFamily="34" charset="0"/>
              </a:rPr>
              <a:t>Royal College of Psychiatrists, (2008) </a:t>
            </a:r>
            <a:r>
              <a:rPr lang="en-GB" sz="4100" i="1" dirty="0">
                <a:latin typeface="Arial" panose="020B0604020202020204" pitchFamily="34" charset="0"/>
                <a:cs typeface="Arial" panose="020B0604020202020204" pitchFamily="34" charset="0"/>
              </a:rPr>
              <a:t>National Clinical Audit of Psychosis</a:t>
            </a:r>
            <a:r>
              <a:rPr lang="en-GB" sz="4100" dirty="0">
                <a:latin typeface="Arial" panose="020B0604020202020204" pitchFamily="34" charset="0"/>
                <a:cs typeface="Arial" panose="020B0604020202020204" pitchFamily="34" charset="0"/>
              </a:rPr>
              <a:t> (NCAP): Community Sub-sample Report. London: Royal College of Psychiatrists. </a:t>
            </a:r>
          </a:p>
          <a:p>
            <a:pPr lvl="0"/>
            <a:r>
              <a:rPr lang="en-GB" sz="4100" dirty="0">
                <a:latin typeface="Arial" panose="020B0604020202020204" pitchFamily="34" charset="0"/>
                <a:cs typeface="Arial" panose="020B0604020202020204" pitchFamily="34" charset="0"/>
              </a:rPr>
              <a:t>Stuart, H., (2016) </a:t>
            </a:r>
            <a:r>
              <a:rPr lang="en-GB" sz="4100" i="1" dirty="0">
                <a:latin typeface="Arial" panose="020B0604020202020204" pitchFamily="34" charset="0"/>
                <a:cs typeface="Arial" panose="020B0604020202020204" pitchFamily="34" charset="0"/>
              </a:rPr>
              <a:t>Reducing the stigma of mental illness</a:t>
            </a:r>
            <a:r>
              <a:rPr lang="en-GB" sz="4100" dirty="0">
                <a:latin typeface="Arial" panose="020B0604020202020204" pitchFamily="34" charset="0"/>
                <a:cs typeface="Arial" panose="020B0604020202020204" pitchFamily="34" charset="0"/>
              </a:rPr>
              <a:t>. Global Mental Health, 3, e17. </a:t>
            </a:r>
          </a:p>
          <a:p>
            <a:pPr lvl="0"/>
            <a:r>
              <a:rPr lang="en-GB" sz="4100" dirty="0">
                <a:latin typeface="Arial" panose="020B0604020202020204" pitchFamily="34" charset="0"/>
                <a:cs typeface="Arial" panose="020B0604020202020204" pitchFamily="34" charset="0"/>
              </a:rPr>
              <a:t>Thornicroft, G. Brohan, E., Rose, D., Sartorius, N. and Leese, M., (2009) </a:t>
            </a:r>
            <a:r>
              <a:rPr lang="en-GB" sz="4100" i="1" dirty="0">
                <a:latin typeface="Arial" panose="020B0604020202020204" pitchFamily="34" charset="0"/>
                <a:cs typeface="Arial" panose="020B0604020202020204" pitchFamily="34" charset="0"/>
              </a:rPr>
              <a:t>Global pattern of experienced and anticipated discrimination against people with schizophrenia: a cross-sectional survey. </a:t>
            </a:r>
            <a:r>
              <a:rPr lang="en-GB" sz="4100" dirty="0">
                <a:latin typeface="Arial" panose="020B0604020202020204" pitchFamily="34" charset="0"/>
                <a:cs typeface="Arial" panose="020B0604020202020204" pitchFamily="34" charset="0"/>
              </a:rPr>
              <a:t>The Lancet, 373(9661), pp.408-415.</a:t>
            </a:r>
          </a:p>
          <a:p>
            <a:pPr lvl="0"/>
            <a:r>
              <a:rPr lang="en-GB" sz="4100" dirty="0">
                <a:latin typeface="Arial" panose="020B0604020202020204" pitchFamily="34" charset="0"/>
                <a:cs typeface="Arial" panose="020B0604020202020204" pitchFamily="34" charset="0"/>
              </a:rPr>
              <a:t>Thornicroft, G., Mehta, N., Clement, S., Evans-Lacko, S., Doherty, M. and Rose, D., (2016) </a:t>
            </a:r>
            <a:r>
              <a:rPr lang="en-GB" sz="4100" i="1" dirty="0">
                <a:latin typeface="Arial" panose="020B0604020202020204" pitchFamily="34" charset="0"/>
                <a:cs typeface="Arial" panose="020B0604020202020204" pitchFamily="34" charset="0"/>
              </a:rPr>
              <a:t>Evidence for effective interventions to reduce mental-health-related stigma and discrimination.</a:t>
            </a:r>
            <a:r>
              <a:rPr lang="en-GB" sz="4100" dirty="0">
                <a:latin typeface="Arial" panose="020B0604020202020204" pitchFamily="34" charset="0"/>
                <a:cs typeface="Arial" panose="020B0604020202020204" pitchFamily="34" charset="0"/>
              </a:rPr>
              <a:t> The Lancet, 387(10023), pp.1123-1132. </a:t>
            </a:r>
          </a:p>
          <a:p>
            <a:pPr lvl="0"/>
            <a:r>
              <a:rPr lang="en-GB" sz="4100" dirty="0">
                <a:latin typeface="Arial" panose="020B0604020202020204" pitchFamily="34" charset="0"/>
                <a:cs typeface="Arial" panose="020B0604020202020204" pitchFamily="34" charset="0"/>
              </a:rPr>
              <a:t>UK Government, (2007) </a:t>
            </a:r>
            <a:r>
              <a:rPr lang="en-GB" sz="4100" i="1" dirty="0">
                <a:latin typeface="Arial" panose="020B0604020202020204" pitchFamily="34" charset="0"/>
                <a:cs typeface="Arial" panose="020B0604020202020204" pitchFamily="34" charset="0"/>
              </a:rPr>
              <a:t>Mental Health Act 1983: Code of Practice </a:t>
            </a:r>
            <a:r>
              <a:rPr lang="en-GB" sz="4100" dirty="0">
                <a:latin typeface="Arial" panose="020B0604020202020204" pitchFamily="34" charset="0"/>
                <a:cs typeface="Arial" panose="020B0604020202020204" pitchFamily="34" charset="0"/>
              </a:rPr>
              <a:t>(amended 2007). London: Department of Health. </a:t>
            </a:r>
          </a:p>
          <a:p>
            <a:pPr lvl="0"/>
            <a:r>
              <a:rPr lang="en-GB" sz="4100" dirty="0">
                <a:latin typeface="Arial" panose="020B0604020202020204" pitchFamily="34" charset="0"/>
                <a:cs typeface="Arial" panose="020B0604020202020204" pitchFamily="34" charset="0"/>
              </a:rPr>
              <a:t>World Health Organisation (2022) </a:t>
            </a:r>
            <a:r>
              <a:rPr lang="en-GB" sz="4100" i="1" dirty="0">
                <a:latin typeface="Arial" panose="020B0604020202020204" pitchFamily="34" charset="0"/>
                <a:cs typeface="Arial" panose="020B0604020202020204" pitchFamily="34" charset="0"/>
              </a:rPr>
              <a:t>Schizophrenia</a:t>
            </a:r>
            <a:r>
              <a:rPr lang="en-GB" sz="4100" dirty="0">
                <a:latin typeface="Arial" panose="020B0604020202020204" pitchFamily="34" charset="0"/>
                <a:cs typeface="Arial" panose="020B0604020202020204" pitchFamily="34" charset="0"/>
              </a:rPr>
              <a:t>. WHO. Available at: https://www.who.int/en/news-room/fact-sheets/detail/schizophrenia (Accessed: 7</a:t>
            </a:r>
            <a:r>
              <a:rPr lang="en-GB" sz="4100" baseline="30000" dirty="0">
                <a:latin typeface="Arial" panose="020B0604020202020204" pitchFamily="34" charset="0"/>
                <a:cs typeface="Arial" panose="020B0604020202020204" pitchFamily="34" charset="0"/>
              </a:rPr>
              <a:t>th</a:t>
            </a:r>
            <a:r>
              <a:rPr lang="en-GB" sz="4100" dirty="0">
                <a:latin typeface="Arial" panose="020B0604020202020204" pitchFamily="34" charset="0"/>
                <a:cs typeface="Arial" panose="020B0604020202020204" pitchFamily="34" charset="0"/>
              </a:rPr>
              <a:t>  October 2025). </a:t>
            </a:r>
          </a:p>
          <a:p>
            <a:pPr lvl="0"/>
            <a:r>
              <a:rPr lang="en-GB" sz="4100" dirty="0">
                <a:latin typeface="Arial" panose="020B0604020202020204" pitchFamily="34" charset="0"/>
                <a:cs typeface="Arial" panose="020B0604020202020204" pitchFamily="34" charset="0"/>
              </a:rPr>
              <a:t>World Health Organisation (2024) </a:t>
            </a:r>
            <a:r>
              <a:rPr lang="en-GB" sz="4100" i="1" dirty="0">
                <a:latin typeface="Arial" panose="020B0604020202020204" pitchFamily="34" charset="0"/>
                <a:cs typeface="Arial" panose="020B0604020202020204" pitchFamily="34" charset="0"/>
              </a:rPr>
              <a:t>Clinical descriptions and diagnostic requirements for ICD-11 mental, behavioural and neurodevelopment disorders</a:t>
            </a:r>
            <a:r>
              <a:rPr lang="en-GB" sz="4100" dirty="0">
                <a:latin typeface="Arial" panose="020B0604020202020204" pitchFamily="34" charset="0"/>
                <a:cs typeface="Arial" panose="020B0604020202020204" pitchFamily="34" charset="0"/>
              </a:rPr>
              <a:t> (ICD-11 CDDR). Available at: https://iris.who.int/handle/10665/375767 (Accessed: 7</a:t>
            </a:r>
            <a:r>
              <a:rPr lang="en-GB" sz="4100" baseline="30000" dirty="0">
                <a:latin typeface="Arial" panose="020B0604020202020204" pitchFamily="34" charset="0"/>
                <a:cs typeface="Arial" panose="020B0604020202020204" pitchFamily="34" charset="0"/>
              </a:rPr>
              <a:t>th</a:t>
            </a:r>
            <a:r>
              <a:rPr lang="en-GB" sz="4100" dirty="0">
                <a:latin typeface="Arial" panose="020B0604020202020204" pitchFamily="34" charset="0"/>
                <a:cs typeface="Arial" panose="020B0604020202020204" pitchFamily="34" charset="0"/>
              </a:rPr>
              <a:t>  October 2025). </a:t>
            </a:r>
          </a:p>
          <a:p>
            <a:pPr lvl="0"/>
            <a:r>
              <a:rPr lang="en-GB" sz="4100" dirty="0">
                <a:latin typeface="Arial" panose="020B0604020202020204" pitchFamily="34" charset="0"/>
                <a:cs typeface="Arial" panose="020B0604020202020204" pitchFamily="34" charset="0"/>
              </a:rPr>
              <a:t>World Health Organisation (WHO), (2019) </a:t>
            </a:r>
            <a:r>
              <a:rPr lang="en-GB" sz="4100" i="1" dirty="0">
                <a:latin typeface="Arial" panose="020B0604020202020204" pitchFamily="34" charset="0"/>
                <a:cs typeface="Arial" panose="020B0604020202020204" pitchFamily="34" charset="0"/>
              </a:rPr>
              <a:t>International Classification of Diseases 11th Revision (ICD-11): Schizophrenia and other primary psychotic disorders</a:t>
            </a:r>
            <a:r>
              <a:rPr lang="en-GB" sz="4100" dirty="0">
                <a:latin typeface="Arial" panose="020B0604020202020204" pitchFamily="34" charset="0"/>
                <a:cs typeface="Arial" panose="020B0604020202020204" pitchFamily="34" charset="0"/>
              </a:rPr>
              <a:t>. Available at: https://icd.who.int/browse11/l-m/en#/http://id.who.int/cd/enity/334423054 (Accessed: 2</a:t>
            </a:r>
            <a:r>
              <a:rPr lang="en-GB" sz="4100" baseline="30000" dirty="0">
                <a:latin typeface="Arial" panose="020B0604020202020204" pitchFamily="34" charset="0"/>
                <a:cs typeface="Arial" panose="020B0604020202020204" pitchFamily="34" charset="0"/>
              </a:rPr>
              <a:t>nd</a:t>
            </a:r>
            <a:r>
              <a:rPr lang="en-GB" sz="4100" dirty="0">
                <a:latin typeface="Arial" panose="020B0604020202020204" pitchFamily="34" charset="0"/>
                <a:cs typeface="Arial" panose="020B0604020202020204" pitchFamily="34" charset="0"/>
              </a:rPr>
              <a:t>  October 2025). </a:t>
            </a:r>
          </a:p>
          <a:p>
            <a:endParaRPr lang="en-GB" dirty="0"/>
          </a:p>
        </p:txBody>
      </p:sp>
    </p:spTree>
    <p:extLst>
      <p:ext uri="{BB962C8B-B14F-4D97-AF65-F5344CB8AC3E}">
        <p14:creationId xmlns:p14="http://schemas.microsoft.com/office/powerpoint/2010/main" val="2216465261"/>
      </p:ext>
    </p:extLst>
  </p:cSld>
  <p:clrMapOvr>
    <a:masterClrMapping/>
  </p:clrMapOvr>
  <p:transition spd="slow">
    <p:push dir="u"/>
  </p:transition>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9" ma:contentTypeDescription="Create a new document." ma:contentTypeScope="" ma:versionID="88e51548ea6aaaa89032108756091418">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0e18eab404943b5dc257d2814641ee2d"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C1CE30AC-54BC-45E6-9D24-0710F01966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B45D56-BFA0-49DE-BD0E-31F279658BD7}">
  <ds:schemaRefs>
    <ds:schemaRef ds:uri="http://schemas.microsoft.com/sharepoint/v3/contenttype/forms"/>
  </ds:schemaRefs>
</ds:datastoreItem>
</file>

<file path=customXml/itemProps3.xml><?xml version="1.0" encoding="utf-8"?>
<ds:datastoreItem xmlns:ds="http://schemas.openxmlformats.org/officeDocument/2006/customXml" ds:itemID="{BFD6F3A9-C5F2-432D-A29B-30FADC78D71B}">
  <ds:schemaRefs>
    <ds:schemaRef ds:uri="http://purl.org/dc/elements/1.1/"/>
    <ds:schemaRef ds:uri="http://www.w3.org/XML/1998/namespace"/>
    <ds:schemaRef ds:uri="http://purl.org/dc/terms/"/>
    <ds:schemaRef ds:uri="72e6e00a-7fea-48f1-b1b6-00c90b4ff77b"/>
    <ds:schemaRef ds:uri="e9586b6e-d655-4ea8-9b46-aa323587a11f"/>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3294</TotalTime>
  <Words>1338</Words>
  <Application>Microsoft Office PowerPoint</Application>
  <PresentationFormat>Custom</PresentationFormat>
  <Paragraphs>63</Paragraphs>
  <Slides>4</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vt:i4>
      </vt:variant>
    </vt:vector>
  </HeadingPairs>
  <TitlesOfParts>
    <vt:vector size="12" baseType="lpstr">
      <vt:lpstr>Aptos</vt:lpstr>
      <vt:lpstr>Arial</vt:lpstr>
      <vt:lpstr>Century Gothic</vt:lpstr>
      <vt:lpstr>Elephant</vt:lpstr>
      <vt:lpstr>Trebuchet MS</vt:lpstr>
      <vt:lpstr>Wingdings 3</vt:lpstr>
      <vt:lpstr>BrushVTI</vt:lpstr>
      <vt:lpstr>Facet</vt:lpstr>
      <vt:lpstr>Cover Page  </vt:lpstr>
      <vt:lpstr>PowerPoint Presentation</vt:lpstr>
      <vt:lpstr>Reference List </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Naznin Mahmood (2215438)</dc:creator>
  <cp:lastModifiedBy>Naznin Mahmood (2215438)</cp:lastModifiedBy>
  <cp:revision>38</cp:revision>
  <dcterms:created xsi:type="dcterms:W3CDTF">2025-10-08T17:02:15Z</dcterms:created>
  <dcterms:modified xsi:type="dcterms:W3CDTF">2025-10-29T01:01:43Z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