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60" r:id="rId7"/>
    <p:sldId id="261" r:id="rId8"/>
    <p:sldId id="262" r:id="rId9"/>
    <p:sldId id="263" r:id="rId10"/>
    <p:sldId id="257" r:id="rId11"/>
    <p:sldId id="266" r:id="rId12"/>
    <p:sldId id="264" r:id="rId13"/>
    <p:sldId id="265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BDF662-98C6-47AB-A6FB-4E286DFDD719}" v="18" dt="2025-11-30T11:10:12.7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48" y="1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-Cristian Reidel (1913823)" userId="fa672fb2-6c22-48fb-9fbc-b4dcc93aba71" providerId="ADAL" clId="{7BBDF662-98C6-47AB-A6FB-4E286DFDD719}"/>
    <pc:docChg chg="undo custSel mod addSld modSld sldOrd">
      <pc:chgData name="Robert-Cristian Reidel (1913823)" userId="fa672fb2-6c22-48fb-9fbc-b4dcc93aba71" providerId="ADAL" clId="{7BBDF662-98C6-47AB-A6FB-4E286DFDD719}" dt="2025-11-30T11:25:31.695" v="2504" actId="26606"/>
      <pc:docMkLst>
        <pc:docMk/>
      </pc:docMkLst>
      <pc:sldChg chg="addSp delSp modSp mod">
        <pc:chgData name="Robert-Cristian Reidel (1913823)" userId="fa672fb2-6c22-48fb-9fbc-b4dcc93aba71" providerId="ADAL" clId="{7BBDF662-98C6-47AB-A6FB-4E286DFDD719}" dt="2025-11-30T11:25:31.695" v="2504" actId="26606"/>
        <pc:sldMkLst>
          <pc:docMk/>
          <pc:sldMk cId="3544540120" sldId="256"/>
        </pc:sldMkLst>
        <pc:spChg chg="mod">
          <ac:chgData name="Robert-Cristian Reidel (1913823)" userId="fa672fb2-6c22-48fb-9fbc-b4dcc93aba71" providerId="ADAL" clId="{7BBDF662-98C6-47AB-A6FB-4E286DFDD719}" dt="2025-11-30T11:25:31.695" v="2504" actId="26606"/>
          <ac:spMkLst>
            <pc:docMk/>
            <pc:sldMk cId="3544540120" sldId="256"/>
            <ac:spMk id="2" creationId="{10CD613A-3755-4CBE-BED9-DDE1496D0051}"/>
          </ac:spMkLst>
        </pc:spChg>
        <pc:spChg chg="mod">
          <ac:chgData name="Robert-Cristian Reidel (1913823)" userId="fa672fb2-6c22-48fb-9fbc-b4dcc93aba71" providerId="ADAL" clId="{7BBDF662-98C6-47AB-A6FB-4E286DFDD719}" dt="2025-11-30T11:25:31.695" v="2504" actId="26606"/>
          <ac:spMkLst>
            <pc:docMk/>
            <pc:sldMk cId="3544540120" sldId="256"/>
            <ac:spMk id="3" creationId="{19785750-3CF7-4220-8169-8DC7BEB326D2}"/>
          </ac:spMkLst>
        </pc:spChg>
        <pc:spChg chg="del">
          <ac:chgData name="Robert-Cristian Reidel (1913823)" userId="fa672fb2-6c22-48fb-9fbc-b4dcc93aba71" providerId="ADAL" clId="{7BBDF662-98C6-47AB-A6FB-4E286DFDD719}" dt="2025-11-30T11:25:31.695" v="2504" actId="26606"/>
          <ac:spMkLst>
            <pc:docMk/>
            <pc:sldMk cId="3544540120" sldId="256"/>
            <ac:spMk id="115" creationId="{5F18414D-1626-4996-AACB-23D3DE45B03B}"/>
          </ac:spMkLst>
        </pc:spChg>
        <pc:spChg chg="del">
          <ac:chgData name="Robert-Cristian Reidel (1913823)" userId="fa672fb2-6c22-48fb-9fbc-b4dcc93aba71" providerId="ADAL" clId="{7BBDF662-98C6-47AB-A6FB-4E286DFDD719}" dt="2025-11-30T11:25:31.695" v="2504" actId="26606"/>
          <ac:spMkLst>
            <pc:docMk/>
            <pc:sldMk cId="3544540120" sldId="256"/>
            <ac:spMk id="117" creationId="{D84C2E9E-0B5D-4B5F-9A1F-70EBDCE39034}"/>
          </ac:spMkLst>
        </pc:spChg>
        <pc:spChg chg="add">
          <ac:chgData name="Robert-Cristian Reidel (1913823)" userId="fa672fb2-6c22-48fb-9fbc-b4dcc93aba71" providerId="ADAL" clId="{7BBDF662-98C6-47AB-A6FB-4E286DFDD719}" dt="2025-11-30T11:25:31.695" v="2504" actId="26606"/>
          <ac:spMkLst>
            <pc:docMk/>
            <pc:sldMk cId="3544540120" sldId="256"/>
            <ac:spMk id="124" creationId="{27BDFED6-6E33-4606-AFE2-886ADB1C018E}"/>
          </ac:spMkLst>
        </pc:spChg>
        <pc:spChg chg="add">
          <ac:chgData name="Robert-Cristian Reidel (1913823)" userId="fa672fb2-6c22-48fb-9fbc-b4dcc93aba71" providerId="ADAL" clId="{7BBDF662-98C6-47AB-A6FB-4E286DFDD719}" dt="2025-11-30T11:25:31.695" v="2504" actId="26606"/>
          <ac:spMkLst>
            <pc:docMk/>
            <pc:sldMk cId="3544540120" sldId="256"/>
            <ac:spMk id="126" creationId="{890DEF05-784E-4B61-89E4-04C4ECF4E5A0}"/>
          </ac:spMkLst>
        </pc:spChg>
        <pc:picChg chg="mod ord">
          <ac:chgData name="Robert-Cristian Reidel (1913823)" userId="fa672fb2-6c22-48fb-9fbc-b4dcc93aba71" providerId="ADAL" clId="{7BBDF662-98C6-47AB-A6FB-4E286DFDD719}" dt="2025-11-30T11:25:31.695" v="2504" actId="26606"/>
          <ac:picMkLst>
            <pc:docMk/>
            <pc:sldMk cId="3544540120" sldId="256"/>
            <ac:picMk id="17" creationId="{9307469E-A61B-4E6C-BC96-108D884B6B30}"/>
          </ac:picMkLst>
        </pc:picChg>
        <pc:picChg chg="mod ord">
          <ac:chgData name="Robert-Cristian Reidel (1913823)" userId="fa672fb2-6c22-48fb-9fbc-b4dcc93aba71" providerId="ADAL" clId="{7BBDF662-98C6-47AB-A6FB-4E286DFDD719}" dt="2025-11-30T11:25:31.695" v="2504" actId="26606"/>
          <ac:picMkLst>
            <pc:docMk/>
            <pc:sldMk cId="3544540120" sldId="256"/>
            <ac:picMk id="22" creationId="{6A26B9CB-9B38-4F8E-B6C7-B1CE2A770B2E}"/>
          </ac:picMkLst>
        </pc:picChg>
        <pc:cxnChg chg="del">
          <ac:chgData name="Robert-Cristian Reidel (1913823)" userId="fa672fb2-6c22-48fb-9fbc-b4dcc93aba71" providerId="ADAL" clId="{7BBDF662-98C6-47AB-A6FB-4E286DFDD719}" dt="2025-11-30T11:25:31.695" v="2504" actId="26606"/>
          <ac:cxnSpMkLst>
            <pc:docMk/>
            <pc:sldMk cId="3544540120" sldId="256"/>
            <ac:cxnSpMk id="119" creationId="{07A9243D-8FC3-4B36-874B-55906B03F484}"/>
          </ac:cxnSpMkLst>
        </pc:cxnChg>
        <pc:cxnChg chg="add">
          <ac:chgData name="Robert-Cristian Reidel (1913823)" userId="fa672fb2-6c22-48fb-9fbc-b4dcc93aba71" providerId="ADAL" clId="{7BBDF662-98C6-47AB-A6FB-4E286DFDD719}" dt="2025-11-30T11:25:31.695" v="2504" actId="26606"/>
          <ac:cxnSpMkLst>
            <pc:docMk/>
            <pc:sldMk cId="3544540120" sldId="256"/>
            <ac:cxnSpMk id="128" creationId="{C41BAEC7-F7B0-4224-8B18-8F74B7D87F0B}"/>
          </ac:cxnSpMkLst>
        </pc:cxnChg>
      </pc:sldChg>
      <pc:sldChg chg="addSp delSp modSp mod ord setBg">
        <pc:chgData name="Robert-Cristian Reidel (1913823)" userId="fa672fb2-6c22-48fb-9fbc-b4dcc93aba71" providerId="ADAL" clId="{7BBDF662-98C6-47AB-A6FB-4E286DFDD719}" dt="2025-11-30T09:49:41.552" v="1118" actId="26606"/>
        <pc:sldMkLst>
          <pc:docMk/>
          <pc:sldMk cId="1295674652" sldId="257"/>
        </pc:sldMkLst>
        <pc:spChg chg="mod ord">
          <ac:chgData name="Robert-Cristian Reidel (1913823)" userId="fa672fb2-6c22-48fb-9fbc-b4dcc93aba71" providerId="ADAL" clId="{7BBDF662-98C6-47AB-A6FB-4E286DFDD719}" dt="2025-11-30T09:49:41.552" v="1118" actId="26606"/>
          <ac:spMkLst>
            <pc:docMk/>
            <pc:sldMk cId="1295674652" sldId="257"/>
            <ac:spMk id="2" creationId="{71C050E0-0547-41BE-9C81-1E3FCFE9A764}"/>
          </ac:spMkLst>
        </pc:spChg>
        <pc:spChg chg="del">
          <ac:chgData name="Robert-Cristian Reidel (1913823)" userId="fa672fb2-6c22-48fb-9fbc-b4dcc93aba71" providerId="ADAL" clId="{7BBDF662-98C6-47AB-A6FB-4E286DFDD719}" dt="2025-11-29T12:39:17.723" v="368" actId="931"/>
          <ac:spMkLst>
            <pc:docMk/>
            <pc:sldMk cId="1295674652" sldId="257"/>
            <ac:spMk id="3" creationId="{707D191E-01F0-496D-BBFA-7516AA36E188}"/>
          </ac:spMkLst>
        </pc:spChg>
        <pc:spChg chg="add mod ord">
          <ac:chgData name="Robert-Cristian Reidel (1913823)" userId="fa672fb2-6c22-48fb-9fbc-b4dcc93aba71" providerId="ADAL" clId="{7BBDF662-98C6-47AB-A6FB-4E286DFDD719}" dt="2025-11-30T09:49:41.552" v="1118" actId="26606"/>
          <ac:spMkLst>
            <pc:docMk/>
            <pc:sldMk cId="1295674652" sldId="257"/>
            <ac:spMk id="9" creationId="{B3AA2FE9-42EC-B995-D2C3-9289EC175C8E}"/>
          </ac:spMkLst>
        </pc:spChg>
        <pc:spChg chg="add del">
          <ac:chgData name="Robert-Cristian Reidel (1913823)" userId="fa672fb2-6c22-48fb-9fbc-b4dcc93aba71" providerId="ADAL" clId="{7BBDF662-98C6-47AB-A6FB-4E286DFDD719}" dt="2025-11-29T12:42:45.456" v="450" actId="26606"/>
          <ac:spMkLst>
            <pc:docMk/>
            <pc:sldMk cId="1295674652" sldId="257"/>
            <ac:spMk id="12" creationId="{04812C46-200A-4DEB-A05E-3ED6C68C2387}"/>
          </ac:spMkLst>
        </pc:spChg>
        <pc:spChg chg="add del">
          <ac:chgData name="Robert-Cristian Reidel (1913823)" userId="fa672fb2-6c22-48fb-9fbc-b4dcc93aba71" providerId="ADAL" clId="{7BBDF662-98C6-47AB-A6FB-4E286DFDD719}" dt="2025-11-29T12:42:45.456" v="450" actId="26606"/>
          <ac:spMkLst>
            <pc:docMk/>
            <pc:sldMk cId="1295674652" sldId="257"/>
            <ac:spMk id="14" creationId="{D1EA859B-E555-4109-94F3-6700E046E008}"/>
          </ac:spMkLst>
        </pc:spChg>
        <pc:spChg chg="add del">
          <ac:chgData name="Robert-Cristian Reidel (1913823)" userId="fa672fb2-6c22-48fb-9fbc-b4dcc93aba71" providerId="ADAL" clId="{7BBDF662-98C6-47AB-A6FB-4E286DFDD719}" dt="2025-11-29T12:50:43.387" v="800" actId="26606"/>
          <ac:spMkLst>
            <pc:docMk/>
            <pc:sldMk cId="1295674652" sldId="257"/>
            <ac:spMk id="19" creationId="{04812C46-200A-4DEB-A05E-3ED6C68C2387}"/>
          </ac:spMkLst>
        </pc:spChg>
        <pc:spChg chg="add del">
          <ac:chgData name="Robert-Cristian Reidel (1913823)" userId="fa672fb2-6c22-48fb-9fbc-b4dcc93aba71" providerId="ADAL" clId="{7BBDF662-98C6-47AB-A6FB-4E286DFDD719}" dt="2025-11-29T12:50:43.387" v="800" actId="26606"/>
          <ac:spMkLst>
            <pc:docMk/>
            <pc:sldMk cId="1295674652" sldId="257"/>
            <ac:spMk id="21" creationId="{D1EA859B-E555-4109-94F3-6700E046E008}"/>
          </ac:spMkLst>
        </pc:spChg>
        <pc:spChg chg="add del">
          <ac:chgData name="Robert-Cristian Reidel (1913823)" userId="fa672fb2-6c22-48fb-9fbc-b4dcc93aba71" providerId="ADAL" clId="{7BBDF662-98C6-47AB-A6FB-4E286DFDD719}" dt="2025-11-30T09:49:41.552" v="1118" actId="26606"/>
          <ac:spMkLst>
            <pc:docMk/>
            <pc:sldMk cId="1295674652" sldId="257"/>
            <ac:spMk id="26" creationId="{80DF40B2-80F7-4E71-B46C-284163F3654A}"/>
          </ac:spMkLst>
        </pc:spChg>
        <pc:spChg chg="add del">
          <ac:chgData name="Robert-Cristian Reidel (1913823)" userId="fa672fb2-6c22-48fb-9fbc-b4dcc93aba71" providerId="ADAL" clId="{7BBDF662-98C6-47AB-A6FB-4E286DFDD719}" dt="2025-11-30T09:49:18.397" v="1107" actId="26606"/>
          <ac:spMkLst>
            <pc:docMk/>
            <pc:sldMk cId="1295674652" sldId="257"/>
            <ac:spMk id="31" creationId="{2172A0AC-3DCE-4672-BCAF-28FEF91F6020}"/>
          </ac:spMkLst>
        </pc:spChg>
        <pc:spChg chg="add del">
          <ac:chgData name="Robert-Cristian Reidel (1913823)" userId="fa672fb2-6c22-48fb-9fbc-b4dcc93aba71" providerId="ADAL" clId="{7BBDF662-98C6-47AB-A6FB-4E286DFDD719}" dt="2025-11-30T09:49:18.397" v="1107" actId="26606"/>
          <ac:spMkLst>
            <pc:docMk/>
            <pc:sldMk cId="1295674652" sldId="257"/>
            <ac:spMk id="33" creationId="{AE6F1C77-EDC9-4C5F-8C1C-62DD46BDA3C3}"/>
          </ac:spMkLst>
        </pc:spChg>
        <pc:spChg chg="add del">
          <ac:chgData name="Robert-Cristian Reidel (1913823)" userId="fa672fb2-6c22-48fb-9fbc-b4dcc93aba71" providerId="ADAL" clId="{7BBDF662-98C6-47AB-A6FB-4E286DFDD719}" dt="2025-11-30T09:49:26.258" v="1109" actId="26606"/>
          <ac:spMkLst>
            <pc:docMk/>
            <pc:sldMk cId="1295674652" sldId="257"/>
            <ac:spMk id="35" creationId="{69D47016-023F-44BD-981C-50E7A10A6609}"/>
          </ac:spMkLst>
        </pc:spChg>
        <pc:spChg chg="add del">
          <ac:chgData name="Robert-Cristian Reidel (1913823)" userId="fa672fb2-6c22-48fb-9fbc-b4dcc93aba71" providerId="ADAL" clId="{7BBDF662-98C6-47AB-A6FB-4E286DFDD719}" dt="2025-11-30T09:49:26.258" v="1109" actId="26606"/>
          <ac:spMkLst>
            <pc:docMk/>
            <pc:sldMk cId="1295674652" sldId="257"/>
            <ac:spMk id="36" creationId="{6D8B37B0-0682-433E-BC8D-498C04ABD9A7}"/>
          </ac:spMkLst>
        </pc:spChg>
        <pc:spChg chg="add del">
          <ac:chgData name="Robert-Cristian Reidel (1913823)" userId="fa672fb2-6c22-48fb-9fbc-b4dcc93aba71" providerId="ADAL" clId="{7BBDF662-98C6-47AB-A6FB-4E286DFDD719}" dt="2025-11-30T09:49:28.552" v="1111" actId="26606"/>
          <ac:spMkLst>
            <pc:docMk/>
            <pc:sldMk cId="1295674652" sldId="257"/>
            <ac:spMk id="38" creationId="{394842B0-684D-44CC-B4BC-D13331CFD290}"/>
          </ac:spMkLst>
        </pc:spChg>
        <pc:spChg chg="add del">
          <ac:chgData name="Robert-Cristian Reidel (1913823)" userId="fa672fb2-6c22-48fb-9fbc-b4dcc93aba71" providerId="ADAL" clId="{7BBDF662-98C6-47AB-A6FB-4E286DFDD719}" dt="2025-11-30T09:49:28.552" v="1111" actId="26606"/>
          <ac:spMkLst>
            <pc:docMk/>
            <pc:sldMk cId="1295674652" sldId="257"/>
            <ac:spMk id="39" creationId="{4C2A3DC3-F495-4B99-9FF3-3FB30D63235E}"/>
          </ac:spMkLst>
        </pc:spChg>
        <pc:spChg chg="add del">
          <ac:chgData name="Robert-Cristian Reidel (1913823)" userId="fa672fb2-6c22-48fb-9fbc-b4dcc93aba71" providerId="ADAL" clId="{7BBDF662-98C6-47AB-A6FB-4E286DFDD719}" dt="2025-11-30T09:49:32.911" v="1113" actId="26606"/>
          <ac:spMkLst>
            <pc:docMk/>
            <pc:sldMk cId="1295674652" sldId="257"/>
            <ac:spMk id="41" creationId="{69D47016-023F-44BD-981C-50E7A10A6609}"/>
          </ac:spMkLst>
        </pc:spChg>
        <pc:spChg chg="add del">
          <ac:chgData name="Robert-Cristian Reidel (1913823)" userId="fa672fb2-6c22-48fb-9fbc-b4dcc93aba71" providerId="ADAL" clId="{7BBDF662-98C6-47AB-A6FB-4E286DFDD719}" dt="2025-11-30T09:49:32.911" v="1113" actId="26606"/>
          <ac:spMkLst>
            <pc:docMk/>
            <pc:sldMk cId="1295674652" sldId="257"/>
            <ac:spMk id="42" creationId="{6D8B37B0-0682-433E-BC8D-498C04ABD9A7}"/>
          </ac:spMkLst>
        </pc:spChg>
        <pc:spChg chg="add del">
          <ac:chgData name="Robert-Cristian Reidel (1913823)" userId="fa672fb2-6c22-48fb-9fbc-b4dcc93aba71" providerId="ADAL" clId="{7BBDF662-98C6-47AB-A6FB-4E286DFDD719}" dt="2025-11-30T09:49:37.486" v="1115" actId="26606"/>
          <ac:spMkLst>
            <pc:docMk/>
            <pc:sldMk cId="1295674652" sldId="257"/>
            <ac:spMk id="44" creationId="{A7C5F937-FDA4-49FD-A135-03738460F694}"/>
          </ac:spMkLst>
        </pc:spChg>
        <pc:spChg chg="add del">
          <ac:chgData name="Robert-Cristian Reidel (1913823)" userId="fa672fb2-6c22-48fb-9fbc-b4dcc93aba71" providerId="ADAL" clId="{7BBDF662-98C6-47AB-A6FB-4E286DFDD719}" dt="2025-11-30T09:49:37.486" v="1115" actId="26606"/>
          <ac:spMkLst>
            <pc:docMk/>
            <pc:sldMk cId="1295674652" sldId="257"/>
            <ac:spMk id="45" creationId="{F515E37C-522A-423F-B958-36BF6614147F}"/>
          </ac:spMkLst>
        </pc:spChg>
        <pc:spChg chg="add del">
          <ac:chgData name="Robert-Cristian Reidel (1913823)" userId="fa672fb2-6c22-48fb-9fbc-b4dcc93aba71" providerId="ADAL" clId="{7BBDF662-98C6-47AB-A6FB-4E286DFDD719}" dt="2025-11-30T09:49:37.486" v="1115" actId="26606"/>
          <ac:spMkLst>
            <pc:docMk/>
            <pc:sldMk cId="1295674652" sldId="257"/>
            <ac:spMk id="46" creationId="{C125E75E-F290-415E-9397-4DAC206C5A43}"/>
          </ac:spMkLst>
        </pc:spChg>
        <pc:spChg chg="add del">
          <ac:chgData name="Robert-Cristian Reidel (1913823)" userId="fa672fb2-6c22-48fb-9fbc-b4dcc93aba71" providerId="ADAL" clId="{7BBDF662-98C6-47AB-A6FB-4E286DFDD719}" dt="2025-11-30T09:49:41.536" v="1117" actId="26606"/>
          <ac:spMkLst>
            <pc:docMk/>
            <pc:sldMk cId="1295674652" sldId="257"/>
            <ac:spMk id="48" creationId="{38468727-63BE-4191-B4A6-C30C82C0E986}"/>
          </ac:spMkLst>
        </pc:spChg>
        <pc:spChg chg="add del">
          <ac:chgData name="Robert-Cristian Reidel (1913823)" userId="fa672fb2-6c22-48fb-9fbc-b4dcc93aba71" providerId="ADAL" clId="{7BBDF662-98C6-47AB-A6FB-4E286DFDD719}" dt="2025-11-30T09:49:41.536" v="1117" actId="26606"/>
          <ac:spMkLst>
            <pc:docMk/>
            <pc:sldMk cId="1295674652" sldId="257"/>
            <ac:spMk id="49" creationId="{9D355BB6-1BB8-4828-B246-CFB31742D7B8}"/>
          </ac:spMkLst>
        </pc:spChg>
        <pc:spChg chg="add del">
          <ac:chgData name="Robert-Cristian Reidel (1913823)" userId="fa672fb2-6c22-48fb-9fbc-b4dcc93aba71" providerId="ADAL" clId="{7BBDF662-98C6-47AB-A6FB-4E286DFDD719}" dt="2025-11-30T09:49:41.536" v="1117" actId="26606"/>
          <ac:spMkLst>
            <pc:docMk/>
            <pc:sldMk cId="1295674652" sldId="257"/>
            <ac:spMk id="50" creationId="{CA52A9B9-B2B3-46F0-9D53-0EFF9905BF8F}"/>
          </ac:spMkLst>
        </pc:spChg>
        <pc:spChg chg="add">
          <ac:chgData name="Robert-Cristian Reidel (1913823)" userId="fa672fb2-6c22-48fb-9fbc-b4dcc93aba71" providerId="ADAL" clId="{7BBDF662-98C6-47AB-A6FB-4E286DFDD719}" dt="2025-11-30T09:49:41.552" v="1118" actId="26606"/>
          <ac:spMkLst>
            <pc:docMk/>
            <pc:sldMk cId="1295674652" sldId="257"/>
            <ac:spMk id="52" creationId="{69D47016-023F-44BD-981C-50E7A10A6609}"/>
          </ac:spMkLst>
        </pc:spChg>
        <pc:spChg chg="add">
          <ac:chgData name="Robert-Cristian Reidel (1913823)" userId="fa672fb2-6c22-48fb-9fbc-b4dcc93aba71" providerId="ADAL" clId="{7BBDF662-98C6-47AB-A6FB-4E286DFDD719}" dt="2025-11-30T09:49:41.552" v="1118" actId="26606"/>
          <ac:spMkLst>
            <pc:docMk/>
            <pc:sldMk cId="1295674652" sldId="257"/>
            <ac:spMk id="53" creationId="{6D8B37B0-0682-433E-BC8D-498C04ABD9A7}"/>
          </ac:spMkLst>
        </pc:spChg>
        <pc:picChg chg="add mod">
          <ac:chgData name="Robert-Cristian Reidel (1913823)" userId="fa672fb2-6c22-48fb-9fbc-b4dcc93aba71" providerId="ADAL" clId="{7BBDF662-98C6-47AB-A6FB-4E286DFDD719}" dt="2025-11-30T09:49:41.552" v="1118" actId="26606"/>
          <ac:picMkLst>
            <pc:docMk/>
            <pc:sldMk cId="1295674652" sldId="257"/>
            <ac:picMk id="4" creationId="{95BDD03D-460A-4073-B56C-010E6A5F684D}"/>
          </ac:picMkLst>
        </pc:picChg>
        <pc:picChg chg="add mod ord">
          <ac:chgData name="Robert-Cristian Reidel (1913823)" userId="fa672fb2-6c22-48fb-9fbc-b4dcc93aba71" providerId="ADAL" clId="{7BBDF662-98C6-47AB-A6FB-4E286DFDD719}" dt="2025-11-30T09:49:41.552" v="1118" actId="26606"/>
          <ac:picMkLst>
            <pc:docMk/>
            <pc:sldMk cId="1295674652" sldId="257"/>
            <ac:picMk id="5" creationId="{58F710D5-74BB-41F3-B8B2-252094452FD6}"/>
          </ac:picMkLst>
        </pc:picChg>
      </pc:sldChg>
      <pc:sldChg chg="addSp delSp modSp mod">
        <pc:chgData name="Robert-Cristian Reidel (1913823)" userId="fa672fb2-6c22-48fb-9fbc-b4dcc93aba71" providerId="ADAL" clId="{7BBDF662-98C6-47AB-A6FB-4E286DFDD719}" dt="2025-11-30T09:55:18.149" v="1148" actId="26606"/>
        <pc:sldMkLst>
          <pc:docMk/>
          <pc:sldMk cId="1093947612" sldId="261"/>
        </pc:sldMkLst>
        <pc:spChg chg="mod">
          <ac:chgData name="Robert-Cristian Reidel (1913823)" userId="fa672fb2-6c22-48fb-9fbc-b4dcc93aba71" providerId="ADAL" clId="{7BBDF662-98C6-47AB-A6FB-4E286DFDD719}" dt="2025-11-30T09:55:18.149" v="1148" actId="26606"/>
          <ac:spMkLst>
            <pc:docMk/>
            <pc:sldMk cId="1093947612" sldId="261"/>
            <ac:spMk id="2" creationId="{A9C024DB-298C-4EB5-9C69-0B7E82989F33}"/>
          </ac:spMkLst>
        </pc:spChg>
        <pc:spChg chg="del">
          <ac:chgData name="Robert-Cristian Reidel (1913823)" userId="fa672fb2-6c22-48fb-9fbc-b4dcc93aba71" providerId="ADAL" clId="{7BBDF662-98C6-47AB-A6FB-4E286DFDD719}" dt="2025-11-30T09:55:18.149" v="1148" actId="26606"/>
          <ac:spMkLst>
            <pc:docMk/>
            <pc:sldMk cId="1093947612" sldId="261"/>
            <ac:spMk id="25" creationId="{C4285719-470E-454C-AF62-8323075F1F5B}"/>
          </ac:spMkLst>
        </pc:spChg>
        <pc:spChg chg="del">
          <ac:chgData name="Robert-Cristian Reidel (1913823)" userId="fa672fb2-6c22-48fb-9fbc-b4dcc93aba71" providerId="ADAL" clId="{7BBDF662-98C6-47AB-A6FB-4E286DFDD719}" dt="2025-11-30T09:55:18.149" v="1148" actId="26606"/>
          <ac:spMkLst>
            <pc:docMk/>
            <pc:sldMk cId="1093947612" sldId="261"/>
            <ac:spMk id="27" creationId="{CD9FE4EF-C4D8-49A0-B2FF-81D8DB7D8A24}"/>
          </ac:spMkLst>
        </pc:spChg>
        <pc:spChg chg="del">
          <ac:chgData name="Robert-Cristian Reidel (1913823)" userId="fa672fb2-6c22-48fb-9fbc-b4dcc93aba71" providerId="ADAL" clId="{7BBDF662-98C6-47AB-A6FB-4E286DFDD719}" dt="2025-11-30T09:55:18.149" v="1148" actId="26606"/>
          <ac:spMkLst>
            <pc:docMk/>
            <pc:sldMk cId="1093947612" sldId="261"/>
            <ac:spMk id="29" creationId="{4300840D-0A0B-4512-BACA-B439D5B9C57C}"/>
          </ac:spMkLst>
        </pc:spChg>
        <pc:spChg chg="del">
          <ac:chgData name="Robert-Cristian Reidel (1913823)" userId="fa672fb2-6c22-48fb-9fbc-b4dcc93aba71" providerId="ADAL" clId="{7BBDF662-98C6-47AB-A6FB-4E286DFDD719}" dt="2025-11-30T09:55:18.149" v="1148" actId="26606"/>
          <ac:spMkLst>
            <pc:docMk/>
            <pc:sldMk cId="1093947612" sldId="261"/>
            <ac:spMk id="31" creationId="{D2B78728-A580-49A7-84F9-6EF6F583ADE0}"/>
          </ac:spMkLst>
        </pc:spChg>
        <pc:spChg chg="del">
          <ac:chgData name="Robert-Cristian Reidel (1913823)" userId="fa672fb2-6c22-48fb-9fbc-b4dcc93aba71" providerId="ADAL" clId="{7BBDF662-98C6-47AB-A6FB-4E286DFDD719}" dt="2025-11-30T09:55:18.149" v="1148" actId="26606"/>
          <ac:spMkLst>
            <pc:docMk/>
            <pc:sldMk cId="1093947612" sldId="261"/>
            <ac:spMk id="33" creationId="{38FAA1A1-D861-433F-88FA-1E9D6FD31D11}"/>
          </ac:spMkLst>
        </pc:spChg>
        <pc:spChg chg="del">
          <ac:chgData name="Robert-Cristian Reidel (1913823)" userId="fa672fb2-6c22-48fb-9fbc-b4dcc93aba71" providerId="ADAL" clId="{7BBDF662-98C6-47AB-A6FB-4E286DFDD719}" dt="2025-11-30T09:55:18.149" v="1148" actId="26606"/>
          <ac:spMkLst>
            <pc:docMk/>
            <pc:sldMk cId="1093947612" sldId="261"/>
            <ac:spMk id="35" creationId="{8D71EDA1-87BF-4D5D-AB79-F346FD19278A}"/>
          </ac:spMkLst>
        </pc:spChg>
        <pc:graphicFrameChg chg="mod ord modGraphic">
          <ac:chgData name="Robert-Cristian Reidel (1913823)" userId="fa672fb2-6c22-48fb-9fbc-b4dcc93aba71" providerId="ADAL" clId="{7BBDF662-98C6-47AB-A6FB-4E286DFDD719}" dt="2025-11-30T09:55:18.149" v="1148" actId="26606"/>
          <ac:graphicFrameMkLst>
            <pc:docMk/>
            <pc:sldMk cId="1093947612" sldId="261"/>
            <ac:graphicFrameMk id="37" creationId="{0ED9ED5B-C665-876F-6A9B-244EAB986C7F}"/>
          </ac:graphicFrameMkLst>
        </pc:graphicFrameChg>
        <pc:picChg chg="add mod">
          <ac:chgData name="Robert-Cristian Reidel (1913823)" userId="fa672fb2-6c22-48fb-9fbc-b4dcc93aba71" providerId="ADAL" clId="{7BBDF662-98C6-47AB-A6FB-4E286DFDD719}" dt="2025-11-30T09:55:18.149" v="1148" actId="26606"/>
          <ac:picMkLst>
            <pc:docMk/>
            <pc:sldMk cId="1093947612" sldId="261"/>
            <ac:picMk id="4" creationId="{E8F56C8A-FB61-4B1E-8F9B-3222B56441A6}"/>
          </ac:picMkLst>
        </pc:picChg>
        <pc:picChg chg="del">
          <ac:chgData name="Robert-Cristian Reidel (1913823)" userId="fa672fb2-6c22-48fb-9fbc-b4dcc93aba71" providerId="ADAL" clId="{7BBDF662-98C6-47AB-A6FB-4E286DFDD719}" dt="2025-11-30T09:54:33.089" v="1143" actId="21"/>
          <ac:picMkLst>
            <pc:docMk/>
            <pc:sldMk cId="1093947612" sldId="261"/>
            <ac:picMk id="9" creationId="{1EC9DCF6-0075-46F2-BD84-C61F327A920E}"/>
          </ac:picMkLst>
        </pc:picChg>
        <pc:cxnChg chg="add">
          <ac:chgData name="Robert-Cristian Reidel (1913823)" userId="fa672fb2-6c22-48fb-9fbc-b4dcc93aba71" providerId="ADAL" clId="{7BBDF662-98C6-47AB-A6FB-4E286DFDD719}" dt="2025-11-30T09:55:18.149" v="1148" actId="26606"/>
          <ac:cxnSpMkLst>
            <pc:docMk/>
            <pc:sldMk cId="1093947612" sldId="261"/>
            <ac:cxnSpMk id="42" creationId="{FC23E3B9-5ABF-58B3-E2B0-E9A5DAA90037}"/>
          </ac:cxnSpMkLst>
        </pc:cxnChg>
      </pc:sldChg>
      <pc:sldChg chg="addSp delSp modSp mod setBg setClrOvrMap">
        <pc:chgData name="Robert-Cristian Reidel (1913823)" userId="fa672fb2-6c22-48fb-9fbc-b4dcc93aba71" providerId="ADAL" clId="{7BBDF662-98C6-47AB-A6FB-4E286DFDD719}" dt="2025-11-30T10:34:40.082" v="1711" actId="26606"/>
        <pc:sldMkLst>
          <pc:docMk/>
          <pc:sldMk cId="697746968" sldId="262"/>
        </pc:sldMkLst>
        <pc:spChg chg="mod ord">
          <ac:chgData name="Robert-Cristian Reidel (1913823)" userId="fa672fb2-6c22-48fb-9fbc-b4dcc93aba71" providerId="ADAL" clId="{7BBDF662-98C6-47AB-A6FB-4E286DFDD719}" dt="2025-11-30T10:34:40.082" v="1711" actId="26606"/>
          <ac:spMkLst>
            <pc:docMk/>
            <pc:sldMk cId="697746968" sldId="262"/>
            <ac:spMk id="2" creationId="{C4A44232-0E28-40CE-996F-0C93101DEEF4}"/>
          </ac:spMkLst>
        </pc:spChg>
        <pc:spChg chg="add del">
          <ac:chgData name="Robert-Cristian Reidel (1913823)" userId="fa672fb2-6c22-48fb-9fbc-b4dcc93aba71" providerId="ADAL" clId="{7BBDF662-98C6-47AB-A6FB-4E286DFDD719}" dt="2025-11-30T09:52:39.769" v="1130" actId="26606"/>
          <ac:spMkLst>
            <pc:docMk/>
            <pc:sldMk cId="697746968" sldId="262"/>
            <ac:spMk id="48" creationId="{B50AB553-2A96-4A92-96F2-93548E096954}"/>
          </ac:spMkLst>
        </pc:spChg>
        <pc:spChg chg="add del">
          <ac:chgData name="Robert-Cristian Reidel (1913823)" userId="fa672fb2-6c22-48fb-9fbc-b4dcc93aba71" providerId="ADAL" clId="{7BBDF662-98C6-47AB-A6FB-4E286DFDD719}" dt="2025-11-30T09:52:07.705" v="1127" actId="26606"/>
          <ac:spMkLst>
            <pc:docMk/>
            <pc:sldMk cId="697746968" sldId="262"/>
            <ac:spMk id="51" creationId="{95B1FC96-0749-41C9-BAED-E089E77149FA}"/>
          </ac:spMkLst>
        </pc:spChg>
        <pc:spChg chg="add del">
          <ac:chgData name="Robert-Cristian Reidel (1913823)" userId="fa672fb2-6c22-48fb-9fbc-b4dcc93aba71" providerId="ADAL" clId="{7BBDF662-98C6-47AB-A6FB-4E286DFDD719}" dt="2025-11-30T09:52:07.705" v="1127" actId="26606"/>
          <ac:spMkLst>
            <pc:docMk/>
            <pc:sldMk cId="697746968" sldId="262"/>
            <ac:spMk id="53" creationId="{63C1A86C-B1A8-4AEC-B001-595C91716E77}"/>
          </ac:spMkLst>
        </pc:spChg>
        <pc:spChg chg="add">
          <ac:chgData name="Robert-Cristian Reidel (1913823)" userId="fa672fb2-6c22-48fb-9fbc-b4dcc93aba71" providerId="ADAL" clId="{7BBDF662-98C6-47AB-A6FB-4E286DFDD719}" dt="2025-11-30T10:34:40.082" v="1711" actId="26606"/>
          <ac:spMkLst>
            <pc:docMk/>
            <pc:sldMk cId="697746968" sldId="262"/>
            <ac:spMk id="67" creationId="{7B831B6F-405A-4B47-B9BB-5CA88F285844}"/>
          </ac:spMkLst>
        </pc:spChg>
        <pc:spChg chg="add">
          <ac:chgData name="Robert-Cristian Reidel (1913823)" userId="fa672fb2-6c22-48fb-9fbc-b4dcc93aba71" providerId="ADAL" clId="{7BBDF662-98C6-47AB-A6FB-4E286DFDD719}" dt="2025-11-30T10:34:40.082" v="1711" actId="26606"/>
          <ac:spMkLst>
            <pc:docMk/>
            <pc:sldMk cId="697746968" sldId="262"/>
            <ac:spMk id="69" creationId="{953EE71A-6488-4203-A7C4-77102FD0DCCA}"/>
          </ac:spMkLst>
        </pc:spChg>
        <pc:graphicFrameChg chg="mod ord modGraphic">
          <ac:chgData name="Robert-Cristian Reidel (1913823)" userId="fa672fb2-6c22-48fb-9fbc-b4dcc93aba71" providerId="ADAL" clId="{7BBDF662-98C6-47AB-A6FB-4E286DFDD719}" dt="2025-11-30T10:34:40.082" v="1711" actId="26606"/>
          <ac:graphicFrameMkLst>
            <pc:docMk/>
            <pc:sldMk cId="697746968" sldId="262"/>
            <ac:graphicFrameMk id="46" creationId="{12B46383-8E5E-B1F7-79CC-95AFED28FB06}"/>
          </ac:graphicFrameMkLst>
        </pc:graphicFrameChg>
        <pc:picChg chg="add del mod ord">
          <ac:chgData name="Robert-Cristian Reidel (1913823)" userId="fa672fb2-6c22-48fb-9fbc-b4dcc93aba71" providerId="ADAL" clId="{7BBDF662-98C6-47AB-A6FB-4E286DFDD719}" dt="2025-11-30T09:52:53.791" v="1132" actId="21"/>
          <ac:picMkLst>
            <pc:docMk/>
            <pc:sldMk cId="697746968" sldId="262"/>
            <ac:picMk id="4" creationId="{34E3C080-A6CC-4396-B848-E91CB290759E}"/>
          </ac:picMkLst>
        </pc:picChg>
        <pc:picChg chg="del mod ord">
          <ac:chgData name="Robert-Cristian Reidel (1913823)" userId="fa672fb2-6c22-48fb-9fbc-b4dcc93aba71" providerId="ADAL" clId="{7BBDF662-98C6-47AB-A6FB-4E286DFDD719}" dt="2025-11-30T09:51:42.962" v="1126" actId="21"/>
          <ac:picMkLst>
            <pc:docMk/>
            <pc:sldMk cId="697746968" sldId="262"/>
            <ac:picMk id="5" creationId="{F2FC4B5C-EE70-4CC6-9769-FAEAD920F609}"/>
          </ac:picMkLst>
        </pc:picChg>
        <pc:picChg chg="add mod">
          <ac:chgData name="Robert-Cristian Reidel (1913823)" userId="fa672fb2-6c22-48fb-9fbc-b4dcc93aba71" providerId="ADAL" clId="{7BBDF662-98C6-47AB-A6FB-4E286DFDD719}" dt="2025-11-30T10:34:40.082" v="1711" actId="26606"/>
          <ac:picMkLst>
            <pc:docMk/>
            <pc:sldMk cId="697746968" sldId="262"/>
            <ac:picMk id="7" creationId="{72BEF441-11A0-4D18-9C2B-2524F25641AE}"/>
          </ac:picMkLst>
        </pc:picChg>
        <pc:cxnChg chg="add del">
          <ac:chgData name="Robert-Cristian Reidel (1913823)" userId="fa672fb2-6c22-48fb-9fbc-b4dcc93aba71" providerId="ADAL" clId="{7BBDF662-98C6-47AB-A6FB-4E286DFDD719}" dt="2025-11-30T09:53:30.313" v="1136" actId="26606"/>
          <ac:cxnSpMkLst>
            <pc:docMk/>
            <pc:sldMk cId="697746968" sldId="262"/>
            <ac:cxnSpMk id="50" creationId="{1503BFE4-729B-D9D0-C17B-501E6AF1127A}"/>
          </ac:cxnSpMkLst>
        </pc:cxnChg>
        <pc:cxnChg chg="add del">
          <ac:chgData name="Robert-Cristian Reidel (1913823)" userId="fa672fb2-6c22-48fb-9fbc-b4dcc93aba71" providerId="ADAL" clId="{7BBDF662-98C6-47AB-A6FB-4E286DFDD719}" dt="2025-11-30T09:54:18.188" v="1142" actId="26606"/>
          <ac:cxnSpMkLst>
            <pc:docMk/>
            <pc:sldMk cId="697746968" sldId="262"/>
            <ac:cxnSpMk id="55" creationId="{1503BFE4-729B-D9D0-C17B-501E6AF1127A}"/>
          </ac:cxnSpMkLst>
        </pc:cxnChg>
        <pc:cxnChg chg="add del">
          <ac:chgData name="Robert-Cristian Reidel (1913823)" userId="fa672fb2-6c22-48fb-9fbc-b4dcc93aba71" providerId="ADAL" clId="{7BBDF662-98C6-47AB-A6FB-4E286DFDD719}" dt="2025-11-30T09:54:18.094" v="1141" actId="26606"/>
          <ac:cxnSpMkLst>
            <pc:docMk/>
            <pc:sldMk cId="697746968" sldId="262"/>
            <ac:cxnSpMk id="60" creationId="{1503BFE4-729B-D9D0-C17B-501E6AF1127A}"/>
          </ac:cxnSpMkLst>
        </pc:cxnChg>
        <pc:cxnChg chg="add del">
          <ac:chgData name="Robert-Cristian Reidel (1913823)" userId="fa672fb2-6c22-48fb-9fbc-b4dcc93aba71" providerId="ADAL" clId="{7BBDF662-98C6-47AB-A6FB-4E286DFDD719}" dt="2025-11-30T10:34:40.082" v="1711" actId="26606"/>
          <ac:cxnSpMkLst>
            <pc:docMk/>
            <pc:sldMk cId="697746968" sldId="262"/>
            <ac:cxnSpMk id="62" creationId="{FC23E3B9-5ABF-58B3-E2B0-E9A5DAA90037}"/>
          </ac:cxnSpMkLst>
        </pc:cxnChg>
      </pc:sldChg>
      <pc:sldChg chg="addSp delSp modSp mod setBg">
        <pc:chgData name="Robert-Cristian Reidel (1913823)" userId="fa672fb2-6c22-48fb-9fbc-b4dcc93aba71" providerId="ADAL" clId="{7BBDF662-98C6-47AB-A6FB-4E286DFDD719}" dt="2025-11-30T10:34:11.236" v="1710" actId="26606"/>
        <pc:sldMkLst>
          <pc:docMk/>
          <pc:sldMk cId="4003366756" sldId="263"/>
        </pc:sldMkLst>
        <pc:spChg chg="mod">
          <ac:chgData name="Robert-Cristian Reidel (1913823)" userId="fa672fb2-6c22-48fb-9fbc-b4dcc93aba71" providerId="ADAL" clId="{7BBDF662-98C6-47AB-A6FB-4E286DFDD719}" dt="2025-11-30T10:34:11.236" v="1710" actId="26606"/>
          <ac:spMkLst>
            <pc:docMk/>
            <pc:sldMk cId="4003366756" sldId="263"/>
            <ac:spMk id="2" creationId="{C121B80F-7748-4003-BB46-8385652CD3C5}"/>
          </ac:spMkLst>
        </pc:spChg>
        <pc:spChg chg="del">
          <ac:chgData name="Robert-Cristian Reidel (1913823)" userId="fa672fb2-6c22-48fb-9fbc-b4dcc93aba71" providerId="ADAL" clId="{7BBDF662-98C6-47AB-A6FB-4E286DFDD719}" dt="2025-11-29T12:26:16.573" v="0" actId="931"/>
          <ac:spMkLst>
            <pc:docMk/>
            <pc:sldMk cId="4003366756" sldId="263"/>
            <ac:spMk id="3" creationId="{5504DC12-6D1D-4E01-8AA5-D96A2CB6BE16}"/>
          </ac:spMkLst>
        </pc:spChg>
        <pc:spChg chg="add mod ord">
          <ac:chgData name="Robert-Cristian Reidel (1913823)" userId="fa672fb2-6c22-48fb-9fbc-b4dcc93aba71" providerId="ADAL" clId="{7BBDF662-98C6-47AB-A6FB-4E286DFDD719}" dt="2025-11-30T10:34:11.236" v="1710" actId="26606"/>
          <ac:spMkLst>
            <pc:docMk/>
            <pc:sldMk cId="4003366756" sldId="263"/>
            <ac:spMk id="9" creationId="{F2D786F5-D74B-8A30-A1C6-C99972ABC346}"/>
          </ac:spMkLst>
        </pc:spChg>
        <pc:spChg chg="add del">
          <ac:chgData name="Robert-Cristian Reidel (1913823)" userId="fa672fb2-6c22-48fb-9fbc-b4dcc93aba71" providerId="ADAL" clId="{7BBDF662-98C6-47AB-A6FB-4E286DFDD719}" dt="2025-11-29T12:37:21.854" v="367" actId="26606"/>
          <ac:spMkLst>
            <pc:docMk/>
            <pc:sldMk cId="4003366756" sldId="263"/>
            <ac:spMk id="12" creationId="{F13C74B1-5B17-4795-BED0-7140497B445A}"/>
          </ac:spMkLst>
        </pc:spChg>
        <pc:spChg chg="add del">
          <ac:chgData name="Robert-Cristian Reidel (1913823)" userId="fa672fb2-6c22-48fb-9fbc-b4dcc93aba71" providerId="ADAL" clId="{7BBDF662-98C6-47AB-A6FB-4E286DFDD719}" dt="2025-11-29T12:37:21.854" v="367" actId="26606"/>
          <ac:spMkLst>
            <pc:docMk/>
            <pc:sldMk cId="4003366756" sldId="263"/>
            <ac:spMk id="14" creationId="{D4974D33-8DC5-464E-8C6D-BE58F0669C17}"/>
          </ac:spMkLst>
        </pc:spChg>
        <pc:spChg chg="add del">
          <ac:chgData name="Robert-Cristian Reidel (1913823)" userId="fa672fb2-6c22-48fb-9fbc-b4dcc93aba71" providerId="ADAL" clId="{7BBDF662-98C6-47AB-A6FB-4E286DFDD719}" dt="2025-11-30T09:50:33.863" v="1123" actId="26606"/>
          <ac:spMkLst>
            <pc:docMk/>
            <pc:sldMk cId="4003366756" sldId="263"/>
            <ac:spMk id="21" creationId="{D1EA859B-E555-4109-94F3-6700E046E008}"/>
          </ac:spMkLst>
        </pc:spChg>
        <pc:spChg chg="add del">
          <ac:chgData name="Robert-Cristian Reidel (1913823)" userId="fa672fb2-6c22-48fb-9fbc-b4dcc93aba71" providerId="ADAL" clId="{7BBDF662-98C6-47AB-A6FB-4E286DFDD719}" dt="2025-11-29T12:37:21.854" v="366" actId="26606"/>
          <ac:spMkLst>
            <pc:docMk/>
            <pc:sldMk cId="4003366756" sldId="263"/>
            <ac:spMk id="25" creationId="{C0763A76-9F1C-4FC5-82B7-DD475DA461B2}"/>
          </ac:spMkLst>
        </pc:spChg>
        <pc:spChg chg="add del">
          <ac:chgData name="Robert-Cristian Reidel (1913823)" userId="fa672fb2-6c22-48fb-9fbc-b4dcc93aba71" providerId="ADAL" clId="{7BBDF662-98C6-47AB-A6FB-4E286DFDD719}" dt="2025-11-29T12:37:21.854" v="366" actId="26606"/>
          <ac:spMkLst>
            <pc:docMk/>
            <pc:sldMk cId="4003366756" sldId="263"/>
            <ac:spMk id="26" creationId="{E81BF4F6-F2CF-4984-9D14-D6966D92F99F}"/>
          </ac:spMkLst>
        </pc:spChg>
        <pc:spChg chg="add del">
          <ac:chgData name="Robert-Cristian Reidel (1913823)" userId="fa672fb2-6c22-48fb-9fbc-b4dcc93aba71" providerId="ADAL" clId="{7BBDF662-98C6-47AB-A6FB-4E286DFDD719}" dt="2025-11-30T09:50:33.863" v="1123" actId="26606"/>
          <ac:spMkLst>
            <pc:docMk/>
            <pc:sldMk cId="4003366756" sldId="263"/>
            <ac:spMk id="28" creationId="{04812C46-200A-4DEB-A05E-3ED6C68C2387}"/>
          </ac:spMkLst>
        </pc:spChg>
        <pc:spChg chg="add del">
          <ac:chgData name="Robert-Cristian Reidel (1913823)" userId="fa672fb2-6c22-48fb-9fbc-b4dcc93aba71" providerId="ADAL" clId="{7BBDF662-98C6-47AB-A6FB-4E286DFDD719}" dt="2025-11-30T10:32:51.344" v="1708" actId="26606"/>
          <ac:spMkLst>
            <pc:docMk/>
            <pc:sldMk cId="4003366756" sldId="263"/>
            <ac:spMk id="33" creationId="{A51A0227-072A-4F5F-928C-E2C3E5CCD10C}"/>
          </ac:spMkLst>
        </pc:spChg>
        <pc:spChg chg="add del">
          <ac:chgData name="Robert-Cristian Reidel (1913823)" userId="fa672fb2-6c22-48fb-9fbc-b4dcc93aba71" providerId="ADAL" clId="{7BBDF662-98C6-47AB-A6FB-4E286DFDD719}" dt="2025-11-30T10:32:51.344" v="1708" actId="26606"/>
          <ac:spMkLst>
            <pc:docMk/>
            <pc:sldMk cId="4003366756" sldId="263"/>
            <ac:spMk id="35" creationId="{35D99776-4B38-47DF-A302-11AD9AF87ACA}"/>
          </ac:spMkLst>
        </pc:spChg>
        <pc:spChg chg="add del">
          <ac:chgData name="Robert-Cristian Reidel (1913823)" userId="fa672fb2-6c22-48fb-9fbc-b4dcc93aba71" providerId="ADAL" clId="{7BBDF662-98C6-47AB-A6FB-4E286DFDD719}" dt="2025-11-30T10:34:11.236" v="1710" actId="26606"/>
          <ac:spMkLst>
            <pc:docMk/>
            <pc:sldMk cId="4003366756" sldId="263"/>
            <ac:spMk id="40" creationId="{69D47016-023F-44BD-981C-50E7A10A6609}"/>
          </ac:spMkLst>
        </pc:spChg>
        <pc:spChg chg="add del">
          <ac:chgData name="Robert-Cristian Reidel (1913823)" userId="fa672fb2-6c22-48fb-9fbc-b4dcc93aba71" providerId="ADAL" clId="{7BBDF662-98C6-47AB-A6FB-4E286DFDD719}" dt="2025-11-30T10:34:11.236" v="1710" actId="26606"/>
          <ac:spMkLst>
            <pc:docMk/>
            <pc:sldMk cId="4003366756" sldId="263"/>
            <ac:spMk id="42" creationId="{6D8B37B0-0682-433E-BC8D-498C04ABD9A7}"/>
          </ac:spMkLst>
        </pc:spChg>
        <pc:spChg chg="add">
          <ac:chgData name="Robert-Cristian Reidel (1913823)" userId="fa672fb2-6c22-48fb-9fbc-b4dcc93aba71" providerId="ADAL" clId="{7BBDF662-98C6-47AB-A6FB-4E286DFDD719}" dt="2025-11-30T10:34:11.236" v="1710" actId="26606"/>
          <ac:spMkLst>
            <pc:docMk/>
            <pc:sldMk cId="4003366756" sldId="263"/>
            <ac:spMk id="47" creationId="{A51A0227-072A-4F5F-928C-E2C3E5CCD10C}"/>
          </ac:spMkLst>
        </pc:spChg>
        <pc:spChg chg="add">
          <ac:chgData name="Robert-Cristian Reidel (1913823)" userId="fa672fb2-6c22-48fb-9fbc-b4dcc93aba71" providerId="ADAL" clId="{7BBDF662-98C6-47AB-A6FB-4E286DFDD719}" dt="2025-11-30T10:34:11.236" v="1710" actId="26606"/>
          <ac:spMkLst>
            <pc:docMk/>
            <pc:sldMk cId="4003366756" sldId="263"/>
            <ac:spMk id="49" creationId="{35D99776-4B38-47DF-A302-11AD9AF87ACA}"/>
          </ac:spMkLst>
        </pc:spChg>
        <pc:grpChg chg="add del">
          <ac:chgData name="Robert-Cristian Reidel (1913823)" userId="fa672fb2-6c22-48fb-9fbc-b4dcc93aba71" providerId="ADAL" clId="{7BBDF662-98C6-47AB-A6FB-4E286DFDD719}" dt="2025-11-29T12:37:18.306" v="364" actId="26606"/>
          <ac:grpSpMkLst>
            <pc:docMk/>
            <pc:sldMk cId="4003366756" sldId="263"/>
            <ac:grpSpMk id="19" creationId="{114ED94A-C85D-4CD3-4205-438D21CE6B38}"/>
          </ac:grpSpMkLst>
        </pc:grpChg>
        <pc:picChg chg="add mod">
          <ac:chgData name="Robert-Cristian Reidel (1913823)" userId="fa672fb2-6c22-48fb-9fbc-b4dcc93aba71" providerId="ADAL" clId="{7BBDF662-98C6-47AB-A6FB-4E286DFDD719}" dt="2025-11-30T10:34:11.236" v="1710" actId="26606"/>
          <ac:picMkLst>
            <pc:docMk/>
            <pc:sldMk cId="4003366756" sldId="263"/>
            <ac:picMk id="4" creationId="{E3203B28-4603-40C4-A9FA-1F8A2B600A87}"/>
          </ac:picMkLst>
        </pc:picChg>
        <pc:picChg chg="add mod ord">
          <ac:chgData name="Robert-Cristian Reidel (1913823)" userId="fa672fb2-6c22-48fb-9fbc-b4dcc93aba71" providerId="ADAL" clId="{7BBDF662-98C6-47AB-A6FB-4E286DFDD719}" dt="2025-11-30T10:34:11.236" v="1710" actId="26606"/>
          <ac:picMkLst>
            <pc:docMk/>
            <pc:sldMk cId="4003366756" sldId="263"/>
            <ac:picMk id="5" creationId="{B562751F-E203-4583-BDDE-314CA9F55BE3}"/>
          </ac:picMkLst>
        </pc:picChg>
      </pc:sldChg>
      <pc:sldChg chg="addSp delSp modSp new mod setBg">
        <pc:chgData name="Robert-Cristian Reidel (1913823)" userId="fa672fb2-6c22-48fb-9fbc-b4dcc93aba71" providerId="ADAL" clId="{7BBDF662-98C6-47AB-A6FB-4E286DFDD719}" dt="2025-11-30T10:05:27.488" v="1338" actId="313"/>
        <pc:sldMkLst>
          <pc:docMk/>
          <pc:sldMk cId="3580411077" sldId="264"/>
        </pc:sldMkLst>
        <pc:spChg chg="mod">
          <ac:chgData name="Robert-Cristian Reidel (1913823)" userId="fa672fb2-6c22-48fb-9fbc-b4dcc93aba71" providerId="ADAL" clId="{7BBDF662-98C6-47AB-A6FB-4E286DFDD719}" dt="2025-11-30T10:00:20.795" v="1160" actId="26606"/>
          <ac:spMkLst>
            <pc:docMk/>
            <pc:sldMk cId="3580411077" sldId="264"/>
            <ac:spMk id="2" creationId="{21F68A18-7884-498F-9EBD-8745B4D84AA7}"/>
          </ac:spMkLst>
        </pc:spChg>
        <pc:spChg chg="del">
          <ac:chgData name="Robert-Cristian Reidel (1913823)" userId="fa672fb2-6c22-48fb-9fbc-b4dcc93aba71" providerId="ADAL" clId="{7BBDF662-98C6-47AB-A6FB-4E286DFDD719}" dt="2025-11-30T09:32:06.669" v="1094" actId="931"/>
          <ac:spMkLst>
            <pc:docMk/>
            <pc:sldMk cId="3580411077" sldId="264"/>
            <ac:spMk id="3" creationId="{B336F895-F468-4DB8-83B4-5C4FEBDA8AD2}"/>
          </ac:spMkLst>
        </pc:spChg>
        <pc:spChg chg="add del">
          <ac:chgData name="Robert-Cristian Reidel (1913823)" userId="fa672fb2-6c22-48fb-9fbc-b4dcc93aba71" providerId="ADAL" clId="{7BBDF662-98C6-47AB-A6FB-4E286DFDD719}" dt="2025-11-30T09:58:33.363" v="1149" actId="931"/>
          <ac:spMkLst>
            <pc:docMk/>
            <pc:sldMk cId="3580411077" sldId="264"/>
            <ac:spMk id="9" creationId="{99BE083D-6CBD-6790-92D3-31DDF763A7D9}"/>
          </ac:spMkLst>
        </pc:spChg>
        <pc:spChg chg="add del">
          <ac:chgData name="Robert-Cristian Reidel (1913823)" userId="fa672fb2-6c22-48fb-9fbc-b4dcc93aba71" providerId="ADAL" clId="{7BBDF662-98C6-47AB-A6FB-4E286DFDD719}" dt="2025-11-30T09:58:38.245" v="1152" actId="26606"/>
          <ac:spMkLst>
            <pc:docMk/>
            <pc:sldMk cId="3580411077" sldId="264"/>
            <ac:spMk id="12" creationId="{F13C74B1-5B17-4795-BED0-7140497B445A}"/>
          </ac:spMkLst>
        </pc:spChg>
        <pc:spChg chg="add del">
          <ac:chgData name="Robert-Cristian Reidel (1913823)" userId="fa672fb2-6c22-48fb-9fbc-b4dcc93aba71" providerId="ADAL" clId="{7BBDF662-98C6-47AB-A6FB-4E286DFDD719}" dt="2025-11-30T09:58:38.245" v="1152" actId="26606"/>
          <ac:spMkLst>
            <pc:docMk/>
            <pc:sldMk cId="3580411077" sldId="264"/>
            <ac:spMk id="14" creationId="{D4974D33-8DC5-464E-8C6D-BE58F0669C17}"/>
          </ac:spMkLst>
        </pc:spChg>
        <pc:spChg chg="add del">
          <ac:chgData name="Robert-Cristian Reidel (1913823)" userId="fa672fb2-6c22-48fb-9fbc-b4dcc93aba71" providerId="ADAL" clId="{7BBDF662-98C6-47AB-A6FB-4E286DFDD719}" dt="2025-11-30T09:59:28.024" v="1153" actId="931"/>
          <ac:spMkLst>
            <pc:docMk/>
            <pc:sldMk cId="3580411077" sldId="264"/>
            <ac:spMk id="18" creationId="{830CDE30-AF84-2A25-ED8F-3AAACE434DEB}"/>
          </ac:spMkLst>
        </pc:spChg>
        <pc:spChg chg="add del">
          <ac:chgData name="Robert-Cristian Reidel (1913823)" userId="fa672fb2-6c22-48fb-9fbc-b4dcc93aba71" providerId="ADAL" clId="{7BBDF662-98C6-47AB-A6FB-4E286DFDD719}" dt="2025-11-30T10:00:20.795" v="1160" actId="26606"/>
          <ac:spMkLst>
            <pc:docMk/>
            <pc:sldMk cId="3580411077" sldId="264"/>
            <ac:spMk id="21" creationId="{2B97F24A-32CE-4C1C-A50D-3016B394DCFB}"/>
          </ac:spMkLst>
        </pc:spChg>
        <pc:spChg chg="add del">
          <ac:chgData name="Robert-Cristian Reidel (1913823)" userId="fa672fb2-6c22-48fb-9fbc-b4dcc93aba71" providerId="ADAL" clId="{7BBDF662-98C6-47AB-A6FB-4E286DFDD719}" dt="2025-11-30T10:00:20.795" v="1160" actId="26606"/>
          <ac:spMkLst>
            <pc:docMk/>
            <pc:sldMk cId="3580411077" sldId="264"/>
            <ac:spMk id="23" creationId="{CD8B4F24-440B-49E9-B85D-733523DC064B}"/>
          </ac:spMkLst>
        </pc:spChg>
        <pc:spChg chg="add del">
          <ac:chgData name="Robert-Cristian Reidel (1913823)" userId="fa672fb2-6c22-48fb-9fbc-b4dcc93aba71" providerId="ADAL" clId="{7BBDF662-98C6-47AB-A6FB-4E286DFDD719}" dt="2025-11-30T10:00:15.592" v="1157" actId="26606"/>
          <ac:spMkLst>
            <pc:docMk/>
            <pc:sldMk cId="3580411077" sldId="264"/>
            <ac:spMk id="27" creationId="{470A69CF-1A9B-FC98-FDE0-FB74CA9FE370}"/>
          </ac:spMkLst>
        </pc:spChg>
        <pc:spChg chg="add del">
          <ac:chgData name="Robert-Cristian Reidel (1913823)" userId="fa672fb2-6c22-48fb-9fbc-b4dcc93aba71" providerId="ADAL" clId="{7BBDF662-98C6-47AB-A6FB-4E286DFDD719}" dt="2025-11-30T10:00:20.795" v="1159" actId="26606"/>
          <ac:spMkLst>
            <pc:docMk/>
            <pc:sldMk cId="3580411077" sldId="264"/>
            <ac:spMk id="28" creationId="{C4879EFC-8E62-4E00-973C-C45EE9EC676D}"/>
          </ac:spMkLst>
        </pc:spChg>
        <pc:spChg chg="add del">
          <ac:chgData name="Robert-Cristian Reidel (1913823)" userId="fa672fb2-6c22-48fb-9fbc-b4dcc93aba71" providerId="ADAL" clId="{7BBDF662-98C6-47AB-A6FB-4E286DFDD719}" dt="2025-11-30T10:00:15.592" v="1157" actId="26606"/>
          <ac:spMkLst>
            <pc:docMk/>
            <pc:sldMk cId="3580411077" sldId="264"/>
            <ac:spMk id="30" creationId="{95B1FC96-0749-41C9-BAED-E089E77149FA}"/>
          </ac:spMkLst>
        </pc:spChg>
        <pc:spChg chg="add del">
          <ac:chgData name="Robert-Cristian Reidel (1913823)" userId="fa672fb2-6c22-48fb-9fbc-b4dcc93aba71" providerId="ADAL" clId="{7BBDF662-98C6-47AB-A6FB-4E286DFDD719}" dt="2025-11-30T10:00:15.592" v="1157" actId="26606"/>
          <ac:spMkLst>
            <pc:docMk/>
            <pc:sldMk cId="3580411077" sldId="264"/>
            <ac:spMk id="32" creationId="{63C1A86C-B1A8-4AEC-B001-595C91716E77}"/>
          </ac:spMkLst>
        </pc:spChg>
        <pc:spChg chg="add del">
          <ac:chgData name="Robert-Cristian Reidel (1913823)" userId="fa672fb2-6c22-48fb-9fbc-b4dcc93aba71" providerId="ADAL" clId="{7BBDF662-98C6-47AB-A6FB-4E286DFDD719}" dt="2025-11-30T10:00:20.795" v="1159" actId="26606"/>
          <ac:spMkLst>
            <pc:docMk/>
            <pc:sldMk cId="3580411077" sldId="264"/>
            <ac:spMk id="34" creationId="{D6A9C53F-5F90-40A5-8C85-5412D39C8C68}"/>
          </ac:spMkLst>
        </pc:spChg>
        <pc:spChg chg="add">
          <ac:chgData name="Robert-Cristian Reidel (1913823)" userId="fa672fb2-6c22-48fb-9fbc-b4dcc93aba71" providerId="ADAL" clId="{7BBDF662-98C6-47AB-A6FB-4E286DFDD719}" dt="2025-11-30T10:00:20.795" v="1160" actId="26606"/>
          <ac:spMkLst>
            <pc:docMk/>
            <pc:sldMk cId="3580411077" sldId="264"/>
            <ac:spMk id="36" creationId="{69D47016-023F-44BD-981C-50E7A10A6609}"/>
          </ac:spMkLst>
        </pc:spChg>
        <pc:spChg chg="add">
          <ac:chgData name="Robert-Cristian Reidel (1913823)" userId="fa672fb2-6c22-48fb-9fbc-b4dcc93aba71" providerId="ADAL" clId="{7BBDF662-98C6-47AB-A6FB-4E286DFDD719}" dt="2025-11-30T10:00:20.795" v="1160" actId="26606"/>
          <ac:spMkLst>
            <pc:docMk/>
            <pc:sldMk cId="3580411077" sldId="264"/>
            <ac:spMk id="37" creationId="{6D8B37B0-0682-433E-BC8D-498C04ABD9A7}"/>
          </ac:spMkLst>
        </pc:spChg>
        <pc:spChg chg="add mod">
          <ac:chgData name="Robert-Cristian Reidel (1913823)" userId="fa672fb2-6c22-48fb-9fbc-b4dcc93aba71" providerId="ADAL" clId="{7BBDF662-98C6-47AB-A6FB-4E286DFDD719}" dt="2025-11-30T10:05:27.488" v="1338" actId="313"/>
          <ac:spMkLst>
            <pc:docMk/>
            <pc:sldMk cId="3580411077" sldId="264"/>
            <ac:spMk id="38" creationId="{E1566E3A-487D-3765-10F9-5B5EBF6A67C2}"/>
          </ac:spMkLst>
        </pc:spChg>
        <pc:picChg chg="add del mod">
          <ac:chgData name="Robert-Cristian Reidel (1913823)" userId="fa672fb2-6c22-48fb-9fbc-b4dcc93aba71" providerId="ADAL" clId="{7BBDF662-98C6-47AB-A6FB-4E286DFDD719}" dt="2025-11-30T09:32:30.885" v="1098" actId="21"/>
          <ac:picMkLst>
            <pc:docMk/>
            <pc:sldMk cId="3580411077" sldId="264"/>
            <ac:picMk id="5" creationId="{09DD5DD4-4686-4094-B105-9798C32370AF}"/>
          </ac:picMkLst>
        </pc:picChg>
        <pc:picChg chg="add mod">
          <ac:chgData name="Robert-Cristian Reidel (1913823)" userId="fa672fb2-6c22-48fb-9fbc-b4dcc93aba71" providerId="ADAL" clId="{7BBDF662-98C6-47AB-A6FB-4E286DFDD719}" dt="2025-11-30T10:00:20.795" v="1160" actId="26606"/>
          <ac:picMkLst>
            <pc:docMk/>
            <pc:sldMk cId="3580411077" sldId="264"/>
            <ac:picMk id="7" creationId="{473A1ED3-EA5D-488E-A62D-AD11A4DF49A1}"/>
          </ac:picMkLst>
        </pc:picChg>
        <pc:picChg chg="add mod ord">
          <ac:chgData name="Robert-Cristian Reidel (1913823)" userId="fa672fb2-6c22-48fb-9fbc-b4dcc93aba71" providerId="ADAL" clId="{7BBDF662-98C6-47AB-A6FB-4E286DFDD719}" dt="2025-11-30T10:00:20.795" v="1160" actId="26606"/>
          <ac:picMkLst>
            <pc:docMk/>
            <pc:sldMk cId="3580411077" sldId="264"/>
            <ac:picMk id="10" creationId="{CC0CB99B-A3DF-4480-932F-59286DA6B29E}"/>
          </ac:picMkLst>
        </pc:picChg>
      </pc:sldChg>
      <pc:sldChg chg="addSp delSp modSp new mod ord setBg">
        <pc:chgData name="Robert-Cristian Reidel (1913823)" userId="fa672fb2-6c22-48fb-9fbc-b4dcc93aba71" providerId="ADAL" clId="{7BBDF662-98C6-47AB-A6FB-4E286DFDD719}" dt="2025-11-30T10:35:56.649" v="1715"/>
        <pc:sldMkLst>
          <pc:docMk/>
          <pc:sldMk cId="3273537304" sldId="265"/>
        </pc:sldMkLst>
        <pc:spChg chg="mod">
          <ac:chgData name="Robert-Cristian Reidel (1913823)" userId="fa672fb2-6c22-48fb-9fbc-b4dcc93aba71" providerId="ADAL" clId="{7BBDF662-98C6-47AB-A6FB-4E286DFDD719}" dt="2025-11-30T10:18:19.723" v="1550" actId="26606"/>
          <ac:spMkLst>
            <pc:docMk/>
            <pc:sldMk cId="3273537304" sldId="265"/>
            <ac:spMk id="2" creationId="{8A656E0A-FFD9-4630-B73E-994B36C7E7FE}"/>
          </ac:spMkLst>
        </pc:spChg>
        <pc:spChg chg="del">
          <ac:chgData name="Robert-Cristian Reidel (1913823)" userId="fa672fb2-6c22-48fb-9fbc-b4dcc93aba71" providerId="ADAL" clId="{7BBDF662-98C6-47AB-A6FB-4E286DFDD719}" dt="2025-11-30T10:07:49.668" v="1339" actId="931"/>
          <ac:spMkLst>
            <pc:docMk/>
            <pc:sldMk cId="3273537304" sldId="265"/>
            <ac:spMk id="3" creationId="{D7049CCF-DE9E-4673-B10B-07DA9FFBBD40}"/>
          </ac:spMkLst>
        </pc:spChg>
        <pc:spChg chg="add del">
          <ac:chgData name="Robert-Cristian Reidel (1913823)" userId="fa672fb2-6c22-48fb-9fbc-b4dcc93aba71" providerId="ADAL" clId="{7BBDF662-98C6-47AB-A6FB-4E286DFDD719}" dt="2025-11-30T10:13:02.654" v="1357" actId="26606"/>
          <ac:spMkLst>
            <pc:docMk/>
            <pc:sldMk cId="3273537304" sldId="265"/>
            <ac:spMk id="15" creationId="{9B9A355A-0623-9BFC-6A6E-B58086CD9B81}"/>
          </ac:spMkLst>
        </pc:spChg>
        <pc:spChg chg="add del">
          <ac:chgData name="Robert-Cristian Reidel (1913823)" userId="fa672fb2-6c22-48fb-9fbc-b4dcc93aba71" providerId="ADAL" clId="{7BBDF662-98C6-47AB-A6FB-4E286DFDD719}" dt="2025-11-30T10:13:02.654" v="1357" actId="26606"/>
          <ac:spMkLst>
            <pc:docMk/>
            <pc:sldMk cId="3273537304" sldId="265"/>
            <ac:spMk id="18" creationId="{95B1FC96-0749-41C9-BAED-E089E77149FA}"/>
          </ac:spMkLst>
        </pc:spChg>
        <pc:spChg chg="add del">
          <ac:chgData name="Robert-Cristian Reidel (1913823)" userId="fa672fb2-6c22-48fb-9fbc-b4dcc93aba71" providerId="ADAL" clId="{7BBDF662-98C6-47AB-A6FB-4E286DFDD719}" dt="2025-11-30T10:13:02.654" v="1357" actId="26606"/>
          <ac:spMkLst>
            <pc:docMk/>
            <pc:sldMk cId="3273537304" sldId="265"/>
            <ac:spMk id="20" creationId="{63C1A86C-B1A8-4AEC-B001-595C91716E77}"/>
          </ac:spMkLst>
        </pc:spChg>
        <pc:spChg chg="add del">
          <ac:chgData name="Robert-Cristian Reidel (1913823)" userId="fa672fb2-6c22-48fb-9fbc-b4dcc93aba71" providerId="ADAL" clId="{7BBDF662-98C6-47AB-A6FB-4E286DFDD719}" dt="2025-11-30T10:18:19.723" v="1550" actId="26606"/>
          <ac:spMkLst>
            <pc:docMk/>
            <pc:sldMk cId="3273537304" sldId="265"/>
            <ac:spMk id="22" creationId="{352BEC0E-22F8-46D0-9632-375DB541B06C}"/>
          </ac:spMkLst>
        </pc:spChg>
        <pc:spChg chg="add del">
          <ac:chgData name="Robert-Cristian Reidel (1913823)" userId="fa672fb2-6c22-48fb-9fbc-b4dcc93aba71" providerId="ADAL" clId="{7BBDF662-98C6-47AB-A6FB-4E286DFDD719}" dt="2025-11-30T10:18:19.723" v="1550" actId="26606"/>
          <ac:spMkLst>
            <pc:docMk/>
            <pc:sldMk cId="3273537304" sldId="265"/>
            <ac:spMk id="23" creationId="{3FCFB1DE-0B7E-48CC-BA90-B2AB0889F9D6}"/>
          </ac:spMkLst>
        </pc:spChg>
        <pc:spChg chg="add mod ord">
          <ac:chgData name="Robert-Cristian Reidel (1913823)" userId="fa672fb2-6c22-48fb-9fbc-b4dcc93aba71" providerId="ADAL" clId="{7BBDF662-98C6-47AB-A6FB-4E286DFDD719}" dt="2025-11-30T10:18:19.723" v="1550" actId="26606"/>
          <ac:spMkLst>
            <pc:docMk/>
            <pc:sldMk cId="3273537304" sldId="265"/>
            <ac:spMk id="24" creationId="{38C5BE82-4BE4-AE4F-5436-819438406AD8}"/>
          </ac:spMkLst>
        </pc:spChg>
        <pc:spChg chg="add del">
          <ac:chgData name="Robert-Cristian Reidel (1913823)" userId="fa672fb2-6c22-48fb-9fbc-b4dcc93aba71" providerId="ADAL" clId="{7BBDF662-98C6-47AB-A6FB-4E286DFDD719}" dt="2025-11-30T10:18:19.723" v="1549" actId="26606"/>
          <ac:spMkLst>
            <pc:docMk/>
            <pc:sldMk cId="3273537304" sldId="265"/>
            <ac:spMk id="29" creationId="{69D47016-023F-44BD-981C-50E7A10A6609}"/>
          </ac:spMkLst>
        </pc:spChg>
        <pc:spChg chg="add del">
          <ac:chgData name="Robert-Cristian Reidel (1913823)" userId="fa672fb2-6c22-48fb-9fbc-b4dcc93aba71" providerId="ADAL" clId="{7BBDF662-98C6-47AB-A6FB-4E286DFDD719}" dt="2025-11-30T10:18:19.723" v="1549" actId="26606"/>
          <ac:spMkLst>
            <pc:docMk/>
            <pc:sldMk cId="3273537304" sldId="265"/>
            <ac:spMk id="31" creationId="{6D8B37B0-0682-433E-BC8D-498C04ABD9A7}"/>
          </ac:spMkLst>
        </pc:spChg>
        <pc:spChg chg="add">
          <ac:chgData name="Robert-Cristian Reidel (1913823)" userId="fa672fb2-6c22-48fb-9fbc-b4dcc93aba71" providerId="ADAL" clId="{7BBDF662-98C6-47AB-A6FB-4E286DFDD719}" dt="2025-11-30T10:18:19.723" v="1550" actId="26606"/>
          <ac:spMkLst>
            <pc:docMk/>
            <pc:sldMk cId="3273537304" sldId="265"/>
            <ac:spMk id="33" creationId="{A51A0227-072A-4F5F-928C-E2C3E5CCD10C}"/>
          </ac:spMkLst>
        </pc:spChg>
        <pc:spChg chg="add">
          <ac:chgData name="Robert-Cristian Reidel (1913823)" userId="fa672fb2-6c22-48fb-9fbc-b4dcc93aba71" providerId="ADAL" clId="{7BBDF662-98C6-47AB-A6FB-4E286DFDD719}" dt="2025-11-30T10:18:19.723" v="1550" actId="26606"/>
          <ac:spMkLst>
            <pc:docMk/>
            <pc:sldMk cId="3273537304" sldId="265"/>
            <ac:spMk id="34" creationId="{35D99776-4B38-47DF-A302-11AD9AF87ACA}"/>
          </ac:spMkLst>
        </pc:spChg>
        <pc:picChg chg="add mod">
          <ac:chgData name="Robert-Cristian Reidel (1913823)" userId="fa672fb2-6c22-48fb-9fbc-b4dcc93aba71" providerId="ADAL" clId="{7BBDF662-98C6-47AB-A6FB-4E286DFDD719}" dt="2025-11-30T10:18:19.723" v="1550" actId="26606"/>
          <ac:picMkLst>
            <pc:docMk/>
            <pc:sldMk cId="3273537304" sldId="265"/>
            <ac:picMk id="5" creationId="{77A47A9F-C066-4093-9D6C-13D967B79F92}"/>
          </ac:picMkLst>
        </pc:picChg>
        <pc:picChg chg="add del mod">
          <ac:chgData name="Robert-Cristian Reidel (1913823)" userId="fa672fb2-6c22-48fb-9fbc-b4dcc93aba71" providerId="ADAL" clId="{7BBDF662-98C6-47AB-A6FB-4E286DFDD719}" dt="2025-11-30T10:12:21.286" v="1352" actId="21"/>
          <ac:picMkLst>
            <pc:docMk/>
            <pc:sldMk cId="3273537304" sldId="265"/>
            <ac:picMk id="7" creationId="{97CDB5E7-6EEA-4F00-9145-728460AA433B}"/>
          </ac:picMkLst>
        </pc:picChg>
        <pc:picChg chg="add del mod">
          <ac:chgData name="Robert-Cristian Reidel (1913823)" userId="fa672fb2-6c22-48fb-9fbc-b4dcc93aba71" providerId="ADAL" clId="{7BBDF662-98C6-47AB-A6FB-4E286DFDD719}" dt="2025-11-30T10:12:17.583" v="1351" actId="21"/>
          <ac:picMkLst>
            <pc:docMk/>
            <pc:sldMk cId="3273537304" sldId="265"/>
            <ac:picMk id="9" creationId="{2771FEDF-8B4E-4E09-9EAE-A3006F058C18}"/>
          </ac:picMkLst>
        </pc:picChg>
        <pc:picChg chg="add mod">
          <ac:chgData name="Robert-Cristian Reidel (1913823)" userId="fa672fb2-6c22-48fb-9fbc-b4dcc93aba71" providerId="ADAL" clId="{7BBDF662-98C6-47AB-A6FB-4E286DFDD719}" dt="2025-11-30T10:18:19.723" v="1550" actId="26606"/>
          <ac:picMkLst>
            <pc:docMk/>
            <pc:sldMk cId="3273537304" sldId="265"/>
            <ac:picMk id="11" creationId="{7DE93261-9DFF-4738-A2B8-054826B9EA23}"/>
          </ac:picMkLst>
        </pc:picChg>
      </pc:sldChg>
      <pc:sldChg chg="addSp delSp modSp new mod setBg">
        <pc:chgData name="Robert-Cristian Reidel (1913823)" userId="fa672fb2-6c22-48fb-9fbc-b4dcc93aba71" providerId="ADAL" clId="{7BBDF662-98C6-47AB-A6FB-4E286DFDD719}" dt="2025-11-30T09:48:06.066" v="1102" actId="26606"/>
        <pc:sldMkLst>
          <pc:docMk/>
          <pc:sldMk cId="1638581626" sldId="266"/>
        </pc:sldMkLst>
        <pc:spChg chg="mod ord">
          <ac:chgData name="Robert-Cristian Reidel (1913823)" userId="fa672fb2-6c22-48fb-9fbc-b4dcc93aba71" providerId="ADAL" clId="{7BBDF662-98C6-47AB-A6FB-4E286DFDD719}" dt="2025-11-30T09:48:06.066" v="1102" actId="26606"/>
          <ac:spMkLst>
            <pc:docMk/>
            <pc:sldMk cId="1638581626" sldId="266"/>
            <ac:spMk id="2" creationId="{2C02CFFF-A545-4EDF-98F9-9763E6F39D33}"/>
          </ac:spMkLst>
        </pc:spChg>
        <pc:spChg chg="del">
          <ac:chgData name="Robert-Cristian Reidel (1913823)" userId="fa672fb2-6c22-48fb-9fbc-b4dcc93aba71" providerId="ADAL" clId="{7BBDF662-98C6-47AB-A6FB-4E286DFDD719}" dt="2025-11-29T12:55:35.402" v="807" actId="931"/>
          <ac:spMkLst>
            <pc:docMk/>
            <pc:sldMk cId="1638581626" sldId="266"/>
            <ac:spMk id="3" creationId="{3436FF8B-E6C3-4662-8ABA-E292157D01F2}"/>
          </ac:spMkLst>
        </pc:spChg>
        <pc:spChg chg="add mod ord">
          <ac:chgData name="Robert-Cristian Reidel (1913823)" userId="fa672fb2-6c22-48fb-9fbc-b4dcc93aba71" providerId="ADAL" clId="{7BBDF662-98C6-47AB-A6FB-4E286DFDD719}" dt="2025-11-30T09:48:06.066" v="1102" actId="26606"/>
          <ac:spMkLst>
            <pc:docMk/>
            <pc:sldMk cId="1638581626" sldId="266"/>
            <ac:spMk id="9" creationId="{A5CE522D-C16F-2C0A-A8FB-F6D09ABAA368}"/>
          </ac:spMkLst>
        </pc:spChg>
        <pc:spChg chg="add del">
          <ac:chgData name="Robert-Cristian Reidel (1913823)" userId="fa672fb2-6c22-48fb-9fbc-b4dcc93aba71" providerId="ADAL" clId="{7BBDF662-98C6-47AB-A6FB-4E286DFDD719}" dt="2025-11-29T13:05:49.549" v="1054" actId="26606"/>
          <ac:spMkLst>
            <pc:docMk/>
            <pc:sldMk cId="1638581626" sldId="266"/>
            <ac:spMk id="12" creationId="{04812C46-200A-4DEB-A05E-3ED6C68C2387}"/>
          </ac:spMkLst>
        </pc:spChg>
        <pc:spChg chg="add del">
          <ac:chgData name="Robert-Cristian Reidel (1913823)" userId="fa672fb2-6c22-48fb-9fbc-b4dcc93aba71" providerId="ADAL" clId="{7BBDF662-98C6-47AB-A6FB-4E286DFDD719}" dt="2025-11-29T13:05:49.549" v="1054" actId="26606"/>
          <ac:spMkLst>
            <pc:docMk/>
            <pc:sldMk cId="1638581626" sldId="266"/>
            <ac:spMk id="14" creationId="{D1EA859B-E555-4109-94F3-6700E046E008}"/>
          </ac:spMkLst>
        </pc:spChg>
        <pc:spChg chg="add del">
          <ac:chgData name="Robert-Cristian Reidel (1913823)" userId="fa672fb2-6c22-48fb-9fbc-b4dcc93aba71" providerId="ADAL" clId="{7BBDF662-98C6-47AB-A6FB-4E286DFDD719}" dt="2025-11-30T09:48:06.066" v="1102" actId="26606"/>
          <ac:spMkLst>
            <pc:docMk/>
            <pc:sldMk cId="1638581626" sldId="266"/>
            <ac:spMk id="19" creationId="{04812C46-200A-4DEB-A05E-3ED6C68C2387}"/>
          </ac:spMkLst>
        </pc:spChg>
        <pc:spChg chg="add del">
          <ac:chgData name="Robert-Cristian Reidel (1913823)" userId="fa672fb2-6c22-48fb-9fbc-b4dcc93aba71" providerId="ADAL" clId="{7BBDF662-98C6-47AB-A6FB-4E286DFDD719}" dt="2025-11-30T09:48:06.066" v="1102" actId="26606"/>
          <ac:spMkLst>
            <pc:docMk/>
            <pc:sldMk cId="1638581626" sldId="266"/>
            <ac:spMk id="21" creationId="{D1EA859B-E555-4109-94F3-6700E046E008}"/>
          </ac:spMkLst>
        </pc:spChg>
        <pc:spChg chg="add">
          <ac:chgData name="Robert-Cristian Reidel (1913823)" userId="fa672fb2-6c22-48fb-9fbc-b4dcc93aba71" providerId="ADAL" clId="{7BBDF662-98C6-47AB-A6FB-4E286DFDD719}" dt="2025-11-30T09:48:06.066" v="1102" actId="26606"/>
          <ac:spMkLst>
            <pc:docMk/>
            <pc:sldMk cId="1638581626" sldId="266"/>
            <ac:spMk id="26" creationId="{95B1FC96-0749-41C9-BAED-E089E77149FA}"/>
          </ac:spMkLst>
        </pc:spChg>
        <pc:spChg chg="add">
          <ac:chgData name="Robert-Cristian Reidel (1913823)" userId="fa672fb2-6c22-48fb-9fbc-b4dcc93aba71" providerId="ADAL" clId="{7BBDF662-98C6-47AB-A6FB-4E286DFDD719}" dt="2025-11-30T09:48:06.066" v="1102" actId="26606"/>
          <ac:spMkLst>
            <pc:docMk/>
            <pc:sldMk cId="1638581626" sldId="266"/>
            <ac:spMk id="28" creationId="{63C1A86C-B1A8-4AEC-B001-595C91716E77}"/>
          </ac:spMkLst>
        </pc:spChg>
        <pc:picChg chg="add mod">
          <ac:chgData name="Robert-Cristian Reidel (1913823)" userId="fa672fb2-6c22-48fb-9fbc-b4dcc93aba71" providerId="ADAL" clId="{7BBDF662-98C6-47AB-A6FB-4E286DFDD719}" dt="2025-11-30T09:48:06.066" v="1102" actId="26606"/>
          <ac:picMkLst>
            <pc:docMk/>
            <pc:sldMk cId="1638581626" sldId="266"/>
            <ac:picMk id="4" creationId="{93B8326A-AE51-4E55-A04D-30632ED84DFB}"/>
          </ac:picMkLst>
        </pc:picChg>
        <pc:picChg chg="add mod ord">
          <ac:chgData name="Robert-Cristian Reidel (1913823)" userId="fa672fb2-6c22-48fb-9fbc-b4dcc93aba71" providerId="ADAL" clId="{7BBDF662-98C6-47AB-A6FB-4E286DFDD719}" dt="2025-11-30T09:48:06.066" v="1102" actId="26606"/>
          <ac:picMkLst>
            <pc:docMk/>
            <pc:sldMk cId="1638581626" sldId="266"/>
            <ac:picMk id="5" creationId="{4F6EC2DB-DCAD-4EEB-A2CF-70CCA75D5D4F}"/>
          </ac:picMkLst>
        </pc:picChg>
      </pc:sldChg>
      <pc:sldChg chg="addSp delSp modSp new mod setBg">
        <pc:chgData name="Robert-Cristian Reidel (1913823)" userId="fa672fb2-6c22-48fb-9fbc-b4dcc93aba71" providerId="ADAL" clId="{7BBDF662-98C6-47AB-A6FB-4E286DFDD719}" dt="2025-11-30T10:58:59.422" v="2071" actId="26606"/>
        <pc:sldMkLst>
          <pc:docMk/>
          <pc:sldMk cId="1410699868" sldId="267"/>
        </pc:sldMkLst>
        <pc:spChg chg="mod">
          <ac:chgData name="Robert-Cristian Reidel (1913823)" userId="fa672fb2-6c22-48fb-9fbc-b4dcc93aba71" providerId="ADAL" clId="{7BBDF662-98C6-47AB-A6FB-4E286DFDD719}" dt="2025-11-30T10:58:59.422" v="2071" actId="26606"/>
          <ac:spMkLst>
            <pc:docMk/>
            <pc:sldMk cId="1410699868" sldId="267"/>
            <ac:spMk id="2" creationId="{102EF460-C902-43EC-912A-289057F34BC2}"/>
          </ac:spMkLst>
        </pc:spChg>
        <pc:spChg chg="add del mod">
          <ac:chgData name="Robert-Cristian Reidel (1913823)" userId="fa672fb2-6c22-48fb-9fbc-b4dcc93aba71" providerId="ADAL" clId="{7BBDF662-98C6-47AB-A6FB-4E286DFDD719}" dt="2025-11-30T10:58:59.422" v="2071" actId="26606"/>
          <ac:spMkLst>
            <pc:docMk/>
            <pc:sldMk cId="1410699868" sldId="267"/>
            <ac:spMk id="3" creationId="{A829D834-A04D-471B-A76F-CA5DD50EEF31}"/>
          </ac:spMkLst>
        </pc:spChg>
        <pc:spChg chg="add del">
          <ac:chgData name="Robert-Cristian Reidel (1913823)" userId="fa672fb2-6c22-48fb-9fbc-b4dcc93aba71" providerId="ADAL" clId="{7BBDF662-98C6-47AB-A6FB-4E286DFDD719}" dt="2025-11-30T10:58:59.390" v="2070" actId="26606"/>
          <ac:spMkLst>
            <pc:docMk/>
            <pc:sldMk cId="1410699868" sldId="267"/>
            <ac:spMk id="8" creationId="{09588DA8-065E-4F6F-8EFD-43104AB2E0CF}"/>
          </ac:spMkLst>
        </pc:spChg>
        <pc:spChg chg="add del">
          <ac:chgData name="Robert-Cristian Reidel (1913823)" userId="fa672fb2-6c22-48fb-9fbc-b4dcc93aba71" providerId="ADAL" clId="{7BBDF662-98C6-47AB-A6FB-4E286DFDD719}" dt="2025-11-30T10:58:42.079" v="2066" actId="26606"/>
          <ac:spMkLst>
            <pc:docMk/>
            <pc:sldMk cId="1410699868" sldId="267"/>
            <ac:spMk id="9" creationId="{53B021B3-DE93-4AB7-8A18-CF5F1CED88B8}"/>
          </ac:spMkLst>
        </pc:spChg>
        <pc:spChg chg="add del">
          <ac:chgData name="Robert-Cristian Reidel (1913823)" userId="fa672fb2-6c22-48fb-9fbc-b4dcc93aba71" providerId="ADAL" clId="{7BBDF662-98C6-47AB-A6FB-4E286DFDD719}" dt="2025-11-30T10:58:48.323" v="2068" actId="26606"/>
          <ac:spMkLst>
            <pc:docMk/>
            <pc:sldMk cId="1410699868" sldId="267"/>
            <ac:spMk id="10" creationId="{D1D34770-47A8-402C-AF23-2B653F2D88C1}"/>
          </ac:spMkLst>
        </pc:spChg>
        <pc:spChg chg="add del">
          <ac:chgData name="Robert-Cristian Reidel (1913823)" userId="fa672fb2-6c22-48fb-9fbc-b4dcc93aba71" providerId="ADAL" clId="{7BBDF662-98C6-47AB-A6FB-4E286DFDD719}" dt="2025-11-30T10:58:42.079" v="2066" actId="26606"/>
          <ac:spMkLst>
            <pc:docMk/>
            <pc:sldMk cId="1410699868" sldId="267"/>
            <ac:spMk id="11" creationId="{52D502E5-F6B4-4D58-B4AE-FC466FF15EE8}"/>
          </ac:spMkLst>
        </pc:spChg>
        <pc:spChg chg="add del">
          <ac:chgData name="Robert-Cristian Reidel (1913823)" userId="fa672fb2-6c22-48fb-9fbc-b4dcc93aba71" providerId="ADAL" clId="{7BBDF662-98C6-47AB-A6FB-4E286DFDD719}" dt="2025-11-30T10:58:59.390" v="2070" actId="26606"/>
          <ac:spMkLst>
            <pc:docMk/>
            <pc:sldMk cId="1410699868" sldId="267"/>
            <ac:spMk id="12" creationId="{CD9FE4EF-C4D8-49A0-B2FF-81D8DB7D8A24}"/>
          </ac:spMkLst>
        </pc:spChg>
        <pc:spChg chg="add del">
          <ac:chgData name="Robert-Cristian Reidel (1913823)" userId="fa672fb2-6c22-48fb-9fbc-b4dcc93aba71" providerId="ADAL" clId="{7BBDF662-98C6-47AB-A6FB-4E286DFDD719}" dt="2025-11-30T10:58:42.079" v="2066" actId="26606"/>
          <ac:spMkLst>
            <pc:docMk/>
            <pc:sldMk cId="1410699868" sldId="267"/>
            <ac:spMk id="13" creationId="{9DECDBF4-02B6-4BB4-B65B-B8107AD6A9E8}"/>
          </ac:spMkLst>
        </pc:spChg>
        <pc:spChg chg="add del">
          <ac:chgData name="Robert-Cristian Reidel (1913823)" userId="fa672fb2-6c22-48fb-9fbc-b4dcc93aba71" providerId="ADAL" clId="{7BBDF662-98C6-47AB-A6FB-4E286DFDD719}" dt="2025-11-30T10:58:59.390" v="2070" actId="26606"/>
          <ac:spMkLst>
            <pc:docMk/>
            <pc:sldMk cId="1410699868" sldId="267"/>
            <ac:spMk id="14" creationId="{4300840D-0A0B-4512-BACA-B439D5B9C57C}"/>
          </ac:spMkLst>
        </pc:spChg>
        <pc:spChg chg="add del">
          <ac:chgData name="Robert-Cristian Reidel (1913823)" userId="fa672fb2-6c22-48fb-9fbc-b4dcc93aba71" providerId="ADAL" clId="{7BBDF662-98C6-47AB-A6FB-4E286DFDD719}" dt="2025-11-30T10:58:59.390" v="2070" actId="26606"/>
          <ac:spMkLst>
            <pc:docMk/>
            <pc:sldMk cId="1410699868" sldId="267"/>
            <ac:spMk id="16" creationId="{D2B78728-A580-49A7-84F9-6EF6F583ADE0}"/>
          </ac:spMkLst>
        </pc:spChg>
        <pc:spChg chg="add del">
          <ac:chgData name="Robert-Cristian Reidel (1913823)" userId="fa672fb2-6c22-48fb-9fbc-b4dcc93aba71" providerId="ADAL" clId="{7BBDF662-98C6-47AB-A6FB-4E286DFDD719}" dt="2025-11-30T10:58:59.390" v="2070" actId="26606"/>
          <ac:spMkLst>
            <pc:docMk/>
            <pc:sldMk cId="1410699868" sldId="267"/>
            <ac:spMk id="17" creationId="{C4285719-470E-454C-AF62-8323075F1F5B}"/>
          </ac:spMkLst>
        </pc:spChg>
        <pc:spChg chg="add del">
          <ac:chgData name="Robert-Cristian Reidel (1913823)" userId="fa672fb2-6c22-48fb-9fbc-b4dcc93aba71" providerId="ADAL" clId="{7BBDF662-98C6-47AB-A6FB-4E286DFDD719}" dt="2025-11-30T10:58:59.390" v="2070" actId="26606"/>
          <ac:spMkLst>
            <pc:docMk/>
            <pc:sldMk cId="1410699868" sldId="267"/>
            <ac:spMk id="18" creationId="{38FAA1A1-D861-433F-88FA-1E9D6FD31D11}"/>
          </ac:spMkLst>
        </pc:spChg>
        <pc:spChg chg="add del">
          <ac:chgData name="Robert-Cristian Reidel (1913823)" userId="fa672fb2-6c22-48fb-9fbc-b4dcc93aba71" providerId="ADAL" clId="{7BBDF662-98C6-47AB-A6FB-4E286DFDD719}" dt="2025-11-30T10:58:59.390" v="2070" actId="26606"/>
          <ac:spMkLst>
            <pc:docMk/>
            <pc:sldMk cId="1410699868" sldId="267"/>
            <ac:spMk id="19" creationId="{A829D834-A04D-471B-A76F-CA5DD50EEF31}"/>
          </ac:spMkLst>
        </pc:spChg>
        <pc:spChg chg="add del">
          <ac:chgData name="Robert-Cristian Reidel (1913823)" userId="fa672fb2-6c22-48fb-9fbc-b4dcc93aba71" providerId="ADAL" clId="{7BBDF662-98C6-47AB-A6FB-4E286DFDD719}" dt="2025-11-30T10:58:59.390" v="2070" actId="26606"/>
          <ac:spMkLst>
            <pc:docMk/>
            <pc:sldMk cId="1410699868" sldId="267"/>
            <ac:spMk id="20" creationId="{8D71EDA1-87BF-4D5D-AB79-F346FD19278A}"/>
          </ac:spMkLst>
        </pc:spChg>
        <pc:spChg chg="add">
          <ac:chgData name="Robert-Cristian Reidel (1913823)" userId="fa672fb2-6c22-48fb-9fbc-b4dcc93aba71" providerId="ADAL" clId="{7BBDF662-98C6-47AB-A6FB-4E286DFDD719}" dt="2025-11-30T10:58:59.422" v="2071" actId="26606"/>
          <ac:spMkLst>
            <pc:docMk/>
            <pc:sldMk cId="1410699868" sldId="267"/>
            <ac:spMk id="22" creationId="{53B021B3-DE93-4AB7-8A18-CF5F1CED88B8}"/>
          </ac:spMkLst>
        </pc:spChg>
        <pc:spChg chg="add">
          <ac:chgData name="Robert-Cristian Reidel (1913823)" userId="fa672fb2-6c22-48fb-9fbc-b4dcc93aba71" providerId="ADAL" clId="{7BBDF662-98C6-47AB-A6FB-4E286DFDD719}" dt="2025-11-30T10:58:59.422" v="2071" actId="26606"/>
          <ac:spMkLst>
            <pc:docMk/>
            <pc:sldMk cId="1410699868" sldId="267"/>
            <ac:spMk id="23" creationId="{52D502E5-F6B4-4D58-B4AE-FC466FF15EE8}"/>
          </ac:spMkLst>
        </pc:spChg>
        <pc:spChg chg="add">
          <ac:chgData name="Robert-Cristian Reidel (1913823)" userId="fa672fb2-6c22-48fb-9fbc-b4dcc93aba71" providerId="ADAL" clId="{7BBDF662-98C6-47AB-A6FB-4E286DFDD719}" dt="2025-11-30T10:58:59.422" v="2071" actId="26606"/>
          <ac:spMkLst>
            <pc:docMk/>
            <pc:sldMk cId="1410699868" sldId="267"/>
            <ac:spMk id="24" creationId="{9DECDBF4-02B6-4BB4-B65B-B8107AD6A9E8}"/>
          </ac:spMkLst>
        </pc:spChg>
        <pc:graphicFrameChg chg="add del">
          <ac:chgData name="Robert-Cristian Reidel (1913823)" userId="fa672fb2-6c22-48fb-9fbc-b4dcc93aba71" providerId="ADAL" clId="{7BBDF662-98C6-47AB-A6FB-4E286DFDD719}" dt="2025-11-30T10:58:42.079" v="2066" actId="26606"/>
          <ac:graphicFrameMkLst>
            <pc:docMk/>
            <pc:sldMk cId="1410699868" sldId="267"/>
            <ac:graphicFrameMk id="5" creationId="{7B0269A5-4F98-A401-ED3A-D1EFCF97958A}"/>
          </ac:graphicFrameMkLst>
        </pc:graphicFrameChg>
        <pc:graphicFrameChg chg="add del">
          <ac:chgData name="Robert-Cristian Reidel (1913823)" userId="fa672fb2-6c22-48fb-9fbc-b4dcc93aba71" providerId="ADAL" clId="{7BBDF662-98C6-47AB-A6FB-4E286DFDD719}" dt="2025-11-30T10:58:48.323" v="2068" actId="26606"/>
          <ac:graphicFrameMkLst>
            <pc:docMk/>
            <pc:sldMk cId="1410699868" sldId="267"/>
            <ac:graphicFrameMk id="15" creationId="{2C913C00-9EBF-87A6-61EE-3B52F53D0E0B}"/>
          </ac:graphicFrameMkLst>
        </pc:graphicFrameChg>
        <pc:graphicFrameChg chg="add">
          <ac:chgData name="Robert-Cristian Reidel (1913823)" userId="fa672fb2-6c22-48fb-9fbc-b4dcc93aba71" providerId="ADAL" clId="{7BBDF662-98C6-47AB-A6FB-4E286DFDD719}" dt="2025-11-30T10:58:59.422" v="2071" actId="26606"/>
          <ac:graphicFrameMkLst>
            <pc:docMk/>
            <pc:sldMk cId="1410699868" sldId="267"/>
            <ac:graphicFrameMk id="25" creationId="{7B0269A5-4F98-A401-ED3A-D1EFCF97958A}"/>
          </ac:graphicFrameMkLst>
        </pc:graphicFrameChg>
        <pc:picChg chg="add del">
          <ac:chgData name="Robert-Cristian Reidel (1913823)" userId="fa672fb2-6c22-48fb-9fbc-b4dcc93aba71" providerId="ADAL" clId="{7BBDF662-98C6-47AB-A6FB-4E286DFDD719}" dt="2025-11-30T10:58:48.323" v="2068" actId="26606"/>
          <ac:picMkLst>
            <pc:docMk/>
            <pc:sldMk cId="1410699868" sldId="267"/>
            <ac:picMk id="6" creationId="{22086C9E-508F-6430-F2E9-D630747A9FE6}"/>
          </ac:picMkLst>
        </pc:picChg>
      </pc:sldChg>
      <pc:sldChg chg="addSp delSp modSp new mod setBg setClrOvrMap">
        <pc:chgData name="Robert-Cristian Reidel (1913823)" userId="fa672fb2-6c22-48fb-9fbc-b4dcc93aba71" providerId="ADAL" clId="{7BBDF662-98C6-47AB-A6FB-4E286DFDD719}" dt="2025-11-30T11:11:19.283" v="2432" actId="26606"/>
        <pc:sldMkLst>
          <pc:docMk/>
          <pc:sldMk cId="2850919797" sldId="268"/>
        </pc:sldMkLst>
        <pc:spChg chg="mod">
          <ac:chgData name="Robert-Cristian Reidel (1913823)" userId="fa672fb2-6c22-48fb-9fbc-b4dcc93aba71" providerId="ADAL" clId="{7BBDF662-98C6-47AB-A6FB-4E286DFDD719}" dt="2025-11-30T11:11:19.283" v="2432" actId="26606"/>
          <ac:spMkLst>
            <pc:docMk/>
            <pc:sldMk cId="2850919797" sldId="268"/>
            <ac:spMk id="2" creationId="{65279619-25C4-4EB6-8816-6894FF8D7735}"/>
          </ac:spMkLst>
        </pc:spChg>
        <pc:spChg chg="add del mod">
          <ac:chgData name="Robert-Cristian Reidel (1913823)" userId="fa672fb2-6c22-48fb-9fbc-b4dcc93aba71" providerId="ADAL" clId="{7BBDF662-98C6-47AB-A6FB-4E286DFDD719}" dt="2025-11-30T11:09:48.661" v="2410" actId="26606"/>
          <ac:spMkLst>
            <pc:docMk/>
            <pc:sldMk cId="2850919797" sldId="268"/>
            <ac:spMk id="3" creationId="{6D539FBD-370F-465B-BA54-1F03FF2DA0BC}"/>
          </ac:spMkLst>
        </pc:spChg>
        <pc:spChg chg="add del">
          <ac:chgData name="Robert-Cristian Reidel (1913823)" userId="fa672fb2-6c22-48fb-9fbc-b4dcc93aba71" providerId="ADAL" clId="{7BBDF662-98C6-47AB-A6FB-4E286DFDD719}" dt="2025-11-30T11:09:48.661" v="2410" actId="26606"/>
          <ac:spMkLst>
            <pc:docMk/>
            <pc:sldMk cId="2850919797" sldId="268"/>
            <ac:spMk id="8" creationId="{BAD76F3E-3A97-486B-B402-44400A8B9173}"/>
          </ac:spMkLst>
        </pc:spChg>
        <pc:spChg chg="add del">
          <ac:chgData name="Robert-Cristian Reidel (1913823)" userId="fa672fb2-6c22-48fb-9fbc-b4dcc93aba71" providerId="ADAL" clId="{7BBDF662-98C6-47AB-A6FB-4E286DFDD719}" dt="2025-11-30T11:09:48.661" v="2410" actId="26606"/>
          <ac:spMkLst>
            <pc:docMk/>
            <pc:sldMk cId="2850919797" sldId="268"/>
            <ac:spMk id="10" creationId="{391F6B52-91F4-4AEB-B6DB-29FEBCF28C8B}"/>
          </ac:spMkLst>
        </pc:spChg>
        <pc:spChg chg="add del">
          <ac:chgData name="Robert-Cristian Reidel (1913823)" userId="fa672fb2-6c22-48fb-9fbc-b4dcc93aba71" providerId="ADAL" clId="{7BBDF662-98C6-47AB-A6FB-4E286DFDD719}" dt="2025-11-30T11:09:48.661" v="2410" actId="26606"/>
          <ac:spMkLst>
            <pc:docMk/>
            <pc:sldMk cId="2850919797" sldId="268"/>
            <ac:spMk id="12" creationId="{2CD6F061-7C53-44F4-9794-953DB70A451B}"/>
          </ac:spMkLst>
        </pc:spChg>
        <pc:spChg chg="add del">
          <ac:chgData name="Robert-Cristian Reidel (1913823)" userId="fa672fb2-6c22-48fb-9fbc-b4dcc93aba71" providerId="ADAL" clId="{7BBDF662-98C6-47AB-A6FB-4E286DFDD719}" dt="2025-11-30T11:09:46.533" v="2407" actId="26606"/>
          <ac:spMkLst>
            <pc:docMk/>
            <pc:sldMk cId="2850919797" sldId="268"/>
            <ac:spMk id="18" creationId="{0C541B88-1AE9-40C3-AFD5-967787C1979F}"/>
          </ac:spMkLst>
        </pc:spChg>
        <pc:spChg chg="add del">
          <ac:chgData name="Robert-Cristian Reidel (1913823)" userId="fa672fb2-6c22-48fb-9fbc-b4dcc93aba71" providerId="ADAL" clId="{7BBDF662-98C6-47AB-A6FB-4E286DFDD719}" dt="2025-11-30T11:09:46.533" v="2407" actId="26606"/>
          <ac:spMkLst>
            <pc:docMk/>
            <pc:sldMk cId="2850919797" sldId="268"/>
            <ac:spMk id="20" creationId="{E5F17139-31EE-46AC-B04F-DBBD852DD6CB}"/>
          </ac:spMkLst>
        </pc:spChg>
        <pc:spChg chg="add del">
          <ac:chgData name="Robert-Cristian Reidel (1913823)" userId="fa672fb2-6c22-48fb-9fbc-b4dcc93aba71" providerId="ADAL" clId="{7BBDF662-98C6-47AB-A6FB-4E286DFDD719}" dt="2025-11-30T11:09:46.533" v="2407" actId="26606"/>
          <ac:spMkLst>
            <pc:docMk/>
            <pc:sldMk cId="2850919797" sldId="268"/>
            <ac:spMk id="26" creationId="{89D16701-DA76-4F72-BB63-E2C3FFBDFE0F}"/>
          </ac:spMkLst>
        </pc:spChg>
        <pc:spChg chg="add del">
          <ac:chgData name="Robert-Cristian Reidel (1913823)" userId="fa672fb2-6c22-48fb-9fbc-b4dcc93aba71" providerId="ADAL" clId="{7BBDF662-98C6-47AB-A6FB-4E286DFDD719}" dt="2025-11-30T11:09:46.533" v="2407" actId="26606"/>
          <ac:spMkLst>
            <pc:docMk/>
            <pc:sldMk cId="2850919797" sldId="268"/>
            <ac:spMk id="28" creationId="{1CC28BE1-9DC6-43FE-9582-39F091098D77}"/>
          </ac:spMkLst>
        </pc:spChg>
        <pc:spChg chg="add del">
          <ac:chgData name="Robert-Cristian Reidel (1913823)" userId="fa672fb2-6c22-48fb-9fbc-b4dcc93aba71" providerId="ADAL" clId="{7BBDF662-98C6-47AB-A6FB-4E286DFDD719}" dt="2025-11-30T11:09:48.620" v="2409" actId="26606"/>
          <ac:spMkLst>
            <pc:docMk/>
            <pc:sldMk cId="2850919797" sldId="268"/>
            <ac:spMk id="45" creationId="{6D1A2CED-DA9B-4CCF-8215-CFC65FE71603}"/>
          </ac:spMkLst>
        </pc:spChg>
        <pc:spChg chg="add del">
          <ac:chgData name="Robert-Cristian Reidel (1913823)" userId="fa672fb2-6c22-48fb-9fbc-b4dcc93aba71" providerId="ADAL" clId="{7BBDF662-98C6-47AB-A6FB-4E286DFDD719}" dt="2025-11-30T11:09:48.620" v="2409" actId="26606"/>
          <ac:spMkLst>
            <pc:docMk/>
            <pc:sldMk cId="2850919797" sldId="268"/>
            <ac:spMk id="46" creationId="{562DFC44-A40C-4573-9230-B3EDB3EC8EEB}"/>
          </ac:spMkLst>
        </pc:spChg>
        <pc:spChg chg="add del">
          <ac:chgData name="Robert-Cristian Reidel (1913823)" userId="fa672fb2-6c22-48fb-9fbc-b4dcc93aba71" providerId="ADAL" clId="{7BBDF662-98C6-47AB-A6FB-4E286DFDD719}" dt="2025-11-30T11:09:48.620" v="2409" actId="26606"/>
          <ac:spMkLst>
            <pc:docMk/>
            <pc:sldMk cId="2850919797" sldId="268"/>
            <ac:spMk id="47" creationId="{15589D35-CF9F-4DE9-A792-8571A09E9BC9}"/>
          </ac:spMkLst>
        </pc:spChg>
        <pc:spChg chg="add del">
          <ac:chgData name="Robert-Cristian Reidel (1913823)" userId="fa672fb2-6c22-48fb-9fbc-b4dcc93aba71" providerId="ADAL" clId="{7BBDF662-98C6-47AB-A6FB-4E286DFDD719}" dt="2025-11-30T11:11:19.283" v="2432" actId="26606"/>
          <ac:spMkLst>
            <pc:docMk/>
            <pc:sldMk cId="2850919797" sldId="268"/>
            <ac:spMk id="50" creationId="{0C541B88-1AE9-40C3-AFD5-967787C1979F}"/>
          </ac:spMkLst>
        </pc:spChg>
        <pc:spChg chg="add del">
          <ac:chgData name="Robert-Cristian Reidel (1913823)" userId="fa672fb2-6c22-48fb-9fbc-b4dcc93aba71" providerId="ADAL" clId="{7BBDF662-98C6-47AB-A6FB-4E286DFDD719}" dt="2025-11-30T11:11:19.283" v="2432" actId="26606"/>
          <ac:spMkLst>
            <pc:docMk/>
            <pc:sldMk cId="2850919797" sldId="268"/>
            <ac:spMk id="51" creationId="{E5F17139-31EE-46AC-B04F-DBBD852DD6CB}"/>
          </ac:spMkLst>
        </pc:spChg>
        <pc:spChg chg="add del">
          <ac:chgData name="Robert-Cristian Reidel (1913823)" userId="fa672fb2-6c22-48fb-9fbc-b4dcc93aba71" providerId="ADAL" clId="{7BBDF662-98C6-47AB-A6FB-4E286DFDD719}" dt="2025-11-30T11:11:19.283" v="2432" actId="26606"/>
          <ac:spMkLst>
            <pc:docMk/>
            <pc:sldMk cId="2850919797" sldId="268"/>
            <ac:spMk id="53" creationId="{89D16701-DA76-4F72-BB63-E2C3FFBDFE0F}"/>
          </ac:spMkLst>
        </pc:spChg>
        <pc:spChg chg="add del">
          <ac:chgData name="Robert-Cristian Reidel (1913823)" userId="fa672fb2-6c22-48fb-9fbc-b4dcc93aba71" providerId="ADAL" clId="{7BBDF662-98C6-47AB-A6FB-4E286DFDD719}" dt="2025-11-30T11:11:19.283" v="2432" actId="26606"/>
          <ac:spMkLst>
            <pc:docMk/>
            <pc:sldMk cId="2850919797" sldId="268"/>
            <ac:spMk id="54" creationId="{1CC28BE1-9DC6-43FE-9582-39F091098D77}"/>
          </ac:spMkLst>
        </pc:spChg>
        <pc:spChg chg="add del">
          <ac:chgData name="Robert-Cristian Reidel (1913823)" userId="fa672fb2-6c22-48fb-9fbc-b4dcc93aba71" providerId="ADAL" clId="{7BBDF662-98C6-47AB-A6FB-4E286DFDD719}" dt="2025-11-30T11:10:22.657" v="2415" actId="26606"/>
          <ac:spMkLst>
            <pc:docMk/>
            <pc:sldMk cId="2850919797" sldId="268"/>
            <ac:spMk id="61" creationId="{8FC9BE17-9A7B-462D-AE50-3D8777387304}"/>
          </ac:spMkLst>
        </pc:spChg>
        <pc:spChg chg="add del">
          <ac:chgData name="Robert-Cristian Reidel (1913823)" userId="fa672fb2-6c22-48fb-9fbc-b4dcc93aba71" providerId="ADAL" clId="{7BBDF662-98C6-47AB-A6FB-4E286DFDD719}" dt="2025-11-30T11:10:22.657" v="2415" actId="26606"/>
          <ac:spMkLst>
            <pc:docMk/>
            <pc:sldMk cId="2850919797" sldId="268"/>
            <ac:spMk id="63" creationId="{3EBE8569-6AEC-4B8C-8D53-2DE337CDBA65}"/>
          </ac:spMkLst>
        </pc:spChg>
        <pc:spChg chg="add del">
          <ac:chgData name="Robert-Cristian Reidel (1913823)" userId="fa672fb2-6c22-48fb-9fbc-b4dcc93aba71" providerId="ADAL" clId="{7BBDF662-98C6-47AB-A6FB-4E286DFDD719}" dt="2025-11-30T11:10:22.657" v="2415" actId="26606"/>
          <ac:spMkLst>
            <pc:docMk/>
            <pc:sldMk cId="2850919797" sldId="268"/>
            <ac:spMk id="65" creationId="{55D4142C-5077-457F-A6AD-3FECFDB39685}"/>
          </ac:spMkLst>
        </pc:spChg>
        <pc:spChg chg="add del">
          <ac:chgData name="Robert-Cristian Reidel (1913823)" userId="fa672fb2-6c22-48fb-9fbc-b4dcc93aba71" providerId="ADAL" clId="{7BBDF662-98C6-47AB-A6FB-4E286DFDD719}" dt="2025-11-30T11:10:22.657" v="2415" actId="26606"/>
          <ac:spMkLst>
            <pc:docMk/>
            <pc:sldMk cId="2850919797" sldId="268"/>
            <ac:spMk id="67" creationId="{7A5F0580-5EE9-419F-96EE-B6529EF6E7D0}"/>
          </ac:spMkLst>
        </pc:spChg>
        <pc:spChg chg="add del">
          <ac:chgData name="Robert-Cristian Reidel (1913823)" userId="fa672fb2-6c22-48fb-9fbc-b4dcc93aba71" providerId="ADAL" clId="{7BBDF662-98C6-47AB-A6FB-4E286DFDD719}" dt="2025-11-30T11:10:33.985" v="2417" actId="26606"/>
          <ac:spMkLst>
            <pc:docMk/>
            <pc:sldMk cId="2850919797" sldId="268"/>
            <ac:spMk id="69" creationId="{8FC9BE17-9A7B-462D-AE50-3D8777387304}"/>
          </ac:spMkLst>
        </pc:spChg>
        <pc:spChg chg="add del">
          <ac:chgData name="Robert-Cristian Reidel (1913823)" userId="fa672fb2-6c22-48fb-9fbc-b4dcc93aba71" providerId="ADAL" clId="{7BBDF662-98C6-47AB-A6FB-4E286DFDD719}" dt="2025-11-30T11:10:33.985" v="2417" actId="26606"/>
          <ac:spMkLst>
            <pc:docMk/>
            <pc:sldMk cId="2850919797" sldId="268"/>
            <ac:spMk id="70" creationId="{3EBE8569-6AEC-4B8C-8D53-2DE337CDBA65}"/>
          </ac:spMkLst>
        </pc:spChg>
        <pc:spChg chg="add del">
          <ac:chgData name="Robert-Cristian Reidel (1913823)" userId="fa672fb2-6c22-48fb-9fbc-b4dcc93aba71" providerId="ADAL" clId="{7BBDF662-98C6-47AB-A6FB-4E286DFDD719}" dt="2025-11-30T11:10:33.985" v="2417" actId="26606"/>
          <ac:spMkLst>
            <pc:docMk/>
            <pc:sldMk cId="2850919797" sldId="268"/>
            <ac:spMk id="71" creationId="{55D4142C-5077-457F-A6AD-3FECFDB39685}"/>
          </ac:spMkLst>
        </pc:spChg>
        <pc:spChg chg="add del">
          <ac:chgData name="Robert-Cristian Reidel (1913823)" userId="fa672fb2-6c22-48fb-9fbc-b4dcc93aba71" providerId="ADAL" clId="{7BBDF662-98C6-47AB-A6FB-4E286DFDD719}" dt="2025-11-30T11:10:33.985" v="2417" actId="26606"/>
          <ac:spMkLst>
            <pc:docMk/>
            <pc:sldMk cId="2850919797" sldId="268"/>
            <ac:spMk id="72" creationId="{7A5F0580-5EE9-419F-96EE-B6529EF6E7D0}"/>
          </ac:spMkLst>
        </pc:spChg>
        <pc:spChg chg="add del">
          <ac:chgData name="Robert-Cristian Reidel (1913823)" userId="fa672fb2-6c22-48fb-9fbc-b4dcc93aba71" providerId="ADAL" clId="{7BBDF662-98C6-47AB-A6FB-4E286DFDD719}" dt="2025-11-30T11:10:36.505" v="2419" actId="26606"/>
          <ac:spMkLst>
            <pc:docMk/>
            <pc:sldMk cId="2850919797" sldId="268"/>
            <ac:spMk id="74" creationId="{B50AB553-2A96-4A92-96F2-93548E096954}"/>
          </ac:spMkLst>
        </pc:spChg>
        <pc:spChg chg="add del">
          <ac:chgData name="Robert-Cristian Reidel (1913823)" userId="fa672fb2-6c22-48fb-9fbc-b4dcc93aba71" providerId="ADAL" clId="{7BBDF662-98C6-47AB-A6FB-4E286DFDD719}" dt="2025-11-30T11:10:43.139" v="2421" actId="26606"/>
          <ac:spMkLst>
            <pc:docMk/>
            <pc:sldMk cId="2850919797" sldId="268"/>
            <ac:spMk id="76" creationId="{8FC9BE17-9A7B-462D-AE50-3D8777387304}"/>
          </ac:spMkLst>
        </pc:spChg>
        <pc:spChg chg="add del">
          <ac:chgData name="Robert-Cristian Reidel (1913823)" userId="fa672fb2-6c22-48fb-9fbc-b4dcc93aba71" providerId="ADAL" clId="{7BBDF662-98C6-47AB-A6FB-4E286DFDD719}" dt="2025-11-30T11:10:43.139" v="2421" actId="26606"/>
          <ac:spMkLst>
            <pc:docMk/>
            <pc:sldMk cId="2850919797" sldId="268"/>
            <ac:spMk id="77" creationId="{3EBE8569-6AEC-4B8C-8D53-2DE337CDBA65}"/>
          </ac:spMkLst>
        </pc:spChg>
        <pc:spChg chg="add del">
          <ac:chgData name="Robert-Cristian Reidel (1913823)" userId="fa672fb2-6c22-48fb-9fbc-b4dcc93aba71" providerId="ADAL" clId="{7BBDF662-98C6-47AB-A6FB-4E286DFDD719}" dt="2025-11-30T11:10:43.139" v="2421" actId="26606"/>
          <ac:spMkLst>
            <pc:docMk/>
            <pc:sldMk cId="2850919797" sldId="268"/>
            <ac:spMk id="78" creationId="{55D4142C-5077-457F-A6AD-3FECFDB39685}"/>
          </ac:spMkLst>
        </pc:spChg>
        <pc:spChg chg="add del">
          <ac:chgData name="Robert-Cristian Reidel (1913823)" userId="fa672fb2-6c22-48fb-9fbc-b4dcc93aba71" providerId="ADAL" clId="{7BBDF662-98C6-47AB-A6FB-4E286DFDD719}" dt="2025-11-30T11:10:43.139" v="2421" actId="26606"/>
          <ac:spMkLst>
            <pc:docMk/>
            <pc:sldMk cId="2850919797" sldId="268"/>
            <ac:spMk id="79" creationId="{7A5F0580-5EE9-419F-96EE-B6529EF6E7D0}"/>
          </ac:spMkLst>
        </pc:spChg>
        <pc:spChg chg="add del">
          <ac:chgData name="Robert-Cristian Reidel (1913823)" userId="fa672fb2-6c22-48fb-9fbc-b4dcc93aba71" providerId="ADAL" clId="{7BBDF662-98C6-47AB-A6FB-4E286DFDD719}" dt="2025-11-30T11:10:54.522" v="2423" actId="26606"/>
          <ac:spMkLst>
            <pc:docMk/>
            <pc:sldMk cId="2850919797" sldId="268"/>
            <ac:spMk id="81" creationId="{04812C46-200A-4DEB-A05E-3ED6C68C2387}"/>
          </ac:spMkLst>
        </pc:spChg>
        <pc:spChg chg="add del">
          <ac:chgData name="Robert-Cristian Reidel (1913823)" userId="fa672fb2-6c22-48fb-9fbc-b4dcc93aba71" providerId="ADAL" clId="{7BBDF662-98C6-47AB-A6FB-4E286DFDD719}" dt="2025-11-30T11:10:54.522" v="2423" actId="26606"/>
          <ac:spMkLst>
            <pc:docMk/>
            <pc:sldMk cId="2850919797" sldId="268"/>
            <ac:spMk id="82" creationId="{D1EA859B-E555-4109-94F3-6700E046E008}"/>
          </ac:spMkLst>
        </pc:spChg>
        <pc:spChg chg="add del">
          <ac:chgData name="Robert-Cristian Reidel (1913823)" userId="fa672fb2-6c22-48fb-9fbc-b4dcc93aba71" providerId="ADAL" clId="{7BBDF662-98C6-47AB-A6FB-4E286DFDD719}" dt="2025-11-30T11:10:56.931" v="2425" actId="26606"/>
          <ac:spMkLst>
            <pc:docMk/>
            <pc:sldMk cId="2850919797" sldId="268"/>
            <ac:spMk id="84" creationId="{8FC9BE17-9A7B-462D-AE50-3D8777387304}"/>
          </ac:spMkLst>
        </pc:spChg>
        <pc:spChg chg="add del">
          <ac:chgData name="Robert-Cristian Reidel (1913823)" userId="fa672fb2-6c22-48fb-9fbc-b4dcc93aba71" providerId="ADAL" clId="{7BBDF662-98C6-47AB-A6FB-4E286DFDD719}" dt="2025-11-30T11:10:56.931" v="2425" actId="26606"/>
          <ac:spMkLst>
            <pc:docMk/>
            <pc:sldMk cId="2850919797" sldId="268"/>
            <ac:spMk id="85" creationId="{3EBE8569-6AEC-4B8C-8D53-2DE337CDBA65}"/>
          </ac:spMkLst>
        </pc:spChg>
        <pc:spChg chg="add del">
          <ac:chgData name="Robert-Cristian Reidel (1913823)" userId="fa672fb2-6c22-48fb-9fbc-b4dcc93aba71" providerId="ADAL" clId="{7BBDF662-98C6-47AB-A6FB-4E286DFDD719}" dt="2025-11-30T11:10:56.931" v="2425" actId="26606"/>
          <ac:spMkLst>
            <pc:docMk/>
            <pc:sldMk cId="2850919797" sldId="268"/>
            <ac:spMk id="86" creationId="{55D4142C-5077-457F-A6AD-3FECFDB39685}"/>
          </ac:spMkLst>
        </pc:spChg>
        <pc:spChg chg="add del">
          <ac:chgData name="Robert-Cristian Reidel (1913823)" userId="fa672fb2-6c22-48fb-9fbc-b4dcc93aba71" providerId="ADAL" clId="{7BBDF662-98C6-47AB-A6FB-4E286DFDD719}" dt="2025-11-30T11:10:56.931" v="2425" actId="26606"/>
          <ac:spMkLst>
            <pc:docMk/>
            <pc:sldMk cId="2850919797" sldId="268"/>
            <ac:spMk id="87" creationId="{7A5F0580-5EE9-419F-96EE-B6529EF6E7D0}"/>
          </ac:spMkLst>
        </pc:spChg>
        <pc:spChg chg="add del">
          <ac:chgData name="Robert-Cristian Reidel (1913823)" userId="fa672fb2-6c22-48fb-9fbc-b4dcc93aba71" providerId="ADAL" clId="{7BBDF662-98C6-47AB-A6FB-4E286DFDD719}" dt="2025-11-30T11:11:07.035" v="2427" actId="26606"/>
          <ac:spMkLst>
            <pc:docMk/>
            <pc:sldMk cId="2850919797" sldId="268"/>
            <ac:spMk id="89" creationId="{B50AB553-2A96-4A92-96F2-93548E096954}"/>
          </ac:spMkLst>
        </pc:spChg>
        <pc:spChg chg="add del">
          <ac:chgData name="Robert-Cristian Reidel (1913823)" userId="fa672fb2-6c22-48fb-9fbc-b4dcc93aba71" providerId="ADAL" clId="{7BBDF662-98C6-47AB-A6FB-4E286DFDD719}" dt="2025-11-30T11:11:13.569" v="2429" actId="26606"/>
          <ac:spMkLst>
            <pc:docMk/>
            <pc:sldMk cId="2850919797" sldId="268"/>
            <ac:spMk id="91" creationId="{04812C46-200A-4DEB-A05E-3ED6C68C2387}"/>
          </ac:spMkLst>
        </pc:spChg>
        <pc:spChg chg="add del">
          <ac:chgData name="Robert-Cristian Reidel (1913823)" userId="fa672fb2-6c22-48fb-9fbc-b4dcc93aba71" providerId="ADAL" clId="{7BBDF662-98C6-47AB-A6FB-4E286DFDD719}" dt="2025-11-30T11:11:13.569" v="2429" actId="26606"/>
          <ac:spMkLst>
            <pc:docMk/>
            <pc:sldMk cId="2850919797" sldId="268"/>
            <ac:spMk id="92" creationId="{D1EA859B-E555-4109-94F3-6700E046E008}"/>
          </ac:spMkLst>
        </pc:spChg>
        <pc:grpChg chg="add del">
          <ac:chgData name="Robert-Cristian Reidel (1913823)" userId="fa672fb2-6c22-48fb-9fbc-b4dcc93aba71" providerId="ADAL" clId="{7BBDF662-98C6-47AB-A6FB-4E286DFDD719}" dt="2025-11-30T11:09:46.533" v="2407" actId="26606"/>
          <ac:grpSpMkLst>
            <pc:docMk/>
            <pc:sldMk cId="2850919797" sldId="268"/>
            <ac:grpSpMk id="22" creationId="{7CF625D3-71A3-4F30-A096-8EF334E959D0}"/>
          </ac:grpSpMkLst>
        </pc:grpChg>
        <pc:grpChg chg="add del">
          <ac:chgData name="Robert-Cristian Reidel (1913823)" userId="fa672fb2-6c22-48fb-9fbc-b4dcc93aba71" providerId="ADAL" clId="{7BBDF662-98C6-47AB-A6FB-4E286DFDD719}" dt="2025-11-30T11:09:46.533" v="2407" actId="26606"/>
          <ac:grpSpMkLst>
            <pc:docMk/>
            <pc:sldMk cId="2850919797" sldId="268"/>
            <ac:grpSpMk id="30" creationId="{AF9AF3F3-CE0C-4125-BDD7-346487FA0B40}"/>
          </ac:grpSpMkLst>
        </pc:grpChg>
        <pc:grpChg chg="add del">
          <ac:chgData name="Robert-Cristian Reidel (1913823)" userId="fa672fb2-6c22-48fb-9fbc-b4dcc93aba71" providerId="ADAL" clId="{7BBDF662-98C6-47AB-A6FB-4E286DFDD719}" dt="2025-11-30T11:11:19.283" v="2432" actId="26606"/>
          <ac:grpSpMkLst>
            <pc:docMk/>
            <pc:sldMk cId="2850919797" sldId="268"/>
            <ac:grpSpMk id="52" creationId="{7CF625D3-71A3-4F30-A096-8EF334E959D0}"/>
          </ac:grpSpMkLst>
        </pc:grpChg>
        <pc:grpChg chg="add del">
          <ac:chgData name="Robert-Cristian Reidel (1913823)" userId="fa672fb2-6c22-48fb-9fbc-b4dcc93aba71" providerId="ADAL" clId="{7BBDF662-98C6-47AB-A6FB-4E286DFDD719}" dt="2025-11-30T11:11:19.283" v="2432" actId="26606"/>
          <ac:grpSpMkLst>
            <pc:docMk/>
            <pc:sldMk cId="2850919797" sldId="268"/>
            <ac:grpSpMk id="55" creationId="{AF9AF3F3-CE0C-4125-BDD7-346487FA0B40}"/>
          </ac:grpSpMkLst>
        </pc:grpChg>
        <pc:graphicFrameChg chg="add del">
          <ac:chgData name="Robert-Cristian Reidel (1913823)" userId="fa672fb2-6c22-48fb-9fbc-b4dcc93aba71" providerId="ADAL" clId="{7BBDF662-98C6-47AB-A6FB-4E286DFDD719}" dt="2025-11-30T11:09:46.533" v="2407" actId="26606"/>
          <ac:graphicFrameMkLst>
            <pc:docMk/>
            <pc:sldMk cId="2850919797" sldId="268"/>
            <ac:graphicFrameMk id="14" creationId="{CB907F0C-2F6E-0320-0D2F-FD0073C5E384}"/>
          </ac:graphicFrameMkLst>
        </pc:graphicFrameChg>
        <pc:graphicFrameChg chg="add del">
          <ac:chgData name="Robert-Cristian Reidel (1913823)" userId="fa672fb2-6c22-48fb-9fbc-b4dcc93aba71" providerId="ADAL" clId="{7BBDF662-98C6-47AB-A6FB-4E286DFDD719}" dt="2025-11-30T11:09:48.620" v="2409" actId="26606"/>
          <ac:graphicFrameMkLst>
            <pc:docMk/>
            <pc:sldMk cId="2850919797" sldId="268"/>
            <ac:graphicFrameMk id="48" creationId="{2BA7117E-5790-AFDE-14B5-9B4F4E2C4EDA}"/>
          </ac:graphicFrameMkLst>
        </pc:graphicFrameChg>
        <pc:graphicFrameChg chg="add mod modGraphic">
          <ac:chgData name="Robert-Cristian Reidel (1913823)" userId="fa672fb2-6c22-48fb-9fbc-b4dcc93aba71" providerId="ADAL" clId="{7BBDF662-98C6-47AB-A6FB-4E286DFDD719}" dt="2025-11-30T11:11:19.283" v="2432" actId="26606"/>
          <ac:graphicFrameMkLst>
            <pc:docMk/>
            <pc:sldMk cId="2850919797" sldId="268"/>
            <ac:graphicFrameMk id="56" creationId="{CB907F0C-2F6E-0320-0D2F-FD0073C5E384}"/>
          </ac:graphicFrameMkLst>
        </pc:graphicFrameChg>
        <pc:picChg chg="add mod ord">
          <ac:chgData name="Robert-Cristian Reidel (1913823)" userId="fa672fb2-6c22-48fb-9fbc-b4dcc93aba71" providerId="ADAL" clId="{7BBDF662-98C6-47AB-A6FB-4E286DFDD719}" dt="2025-11-30T11:11:19.283" v="2432" actId="26606"/>
          <ac:picMkLst>
            <pc:docMk/>
            <pc:sldMk cId="2850919797" sldId="268"/>
            <ac:picMk id="5" creationId="{438CA1DD-2FFA-44B5-801D-7373961B091E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2" Type="http://schemas.openxmlformats.org/officeDocument/2006/relationships/image" Target="../media/image21.png"/><Relationship Id="rId1" Type="http://schemas.openxmlformats.org/officeDocument/2006/relationships/hyperlink" Target="https://www.linkedin.com/learning/" TargetMode="Externa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4" Type="http://schemas.openxmlformats.org/officeDocument/2006/relationships/image" Target="../media/image3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hyperlink" Target="https://www.linkedin.com/learning/" TargetMode="External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DBE398-60D9-4C10-B962-80F1B7EE0434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DD14EF3-1932-4DD8-96E3-6211B142F1F3}">
      <dgm:prSet/>
      <dgm:spPr/>
      <dgm:t>
        <a:bodyPr/>
        <a:lstStyle/>
        <a:p>
          <a:r>
            <a:rPr lang="en-US"/>
            <a:t>Works seamlessly with Word, Excel, Power Point, and Teams, making collaboration easy.</a:t>
          </a:r>
        </a:p>
      </dgm:t>
    </dgm:pt>
    <dgm:pt modelId="{AD163BD0-7E49-4AED-B88A-E657995A6087}" type="parTrans" cxnId="{C5C5D056-8DD7-4994-A1A6-11728EBE10BE}">
      <dgm:prSet/>
      <dgm:spPr/>
      <dgm:t>
        <a:bodyPr/>
        <a:lstStyle/>
        <a:p>
          <a:endParaRPr lang="en-US"/>
        </a:p>
      </dgm:t>
    </dgm:pt>
    <dgm:pt modelId="{C299F69B-445F-49D2-B099-786D49F9E6A2}" type="sibTrans" cxnId="{C5C5D056-8DD7-4994-A1A6-11728EBE10BE}">
      <dgm:prSet/>
      <dgm:spPr/>
      <dgm:t>
        <a:bodyPr/>
        <a:lstStyle/>
        <a:p>
          <a:endParaRPr lang="en-US"/>
        </a:p>
      </dgm:t>
    </dgm:pt>
    <dgm:pt modelId="{7D091141-2075-47E0-A7A5-83DCF05CA7D9}">
      <dgm:prSet/>
      <dgm:spPr/>
      <dgm:t>
        <a:bodyPr/>
        <a:lstStyle/>
        <a:p>
          <a:r>
            <a:rPr lang="en-US"/>
            <a:t>You can store files in the cloud and access them from any device.</a:t>
          </a:r>
        </a:p>
      </dgm:t>
    </dgm:pt>
    <dgm:pt modelId="{DC422318-96D5-42F5-AF90-14E9FFEB8290}" type="parTrans" cxnId="{7FC78453-C628-4C9E-9958-5D42F2954168}">
      <dgm:prSet/>
      <dgm:spPr/>
      <dgm:t>
        <a:bodyPr/>
        <a:lstStyle/>
        <a:p>
          <a:endParaRPr lang="en-US"/>
        </a:p>
      </dgm:t>
    </dgm:pt>
    <dgm:pt modelId="{0712EFF7-08D3-467B-9C86-B6CA15293324}" type="sibTrans" cxnId="{7FC78453-C628-4C9E-9958-5D42F2954168}">
      <dgm:prSet/>
      <dgm:spPr/>
      <dgm:t>
        <a:bodyPr/>
        <a:lstStyle/>
        <a:p>
          <a:endParaRPr lang="en-US"/>
        </a:p>
      </dgm:t>
    </dgm:pt>
    <dgm:pt modelId="{EA92C516-DB5E-4CA3-9DF5-95049E37FD6E}">
      <dgm:prSet/>
      <dgm:spPr/>
      <dgm:t>
        <a:bodyPr/>
        <a:lstStyle/>
        <a:p>
          <a:r>
            <a:rPr lang="en-US"/>
            <a:t>Real-time collaboration: multiple people can edit the same document simultaneously.</a:t>
          </a:r>
        </a:p>
      </dgm:t>
    </dgm:pt>
    <dgm:pt modelId="{3F597CFD-FDC7-43FC-8CF3-4C9C69FC288E}" type="parTrans" cxnId="{DC81EACE-119A-4D43-BB4E-5EDF526FF798}">
      <dgm:prSet/>
      <dgm:spPr/>
      <dgm:t>
        <a:bodyPr/>
        <a:lstStyle/>
        <a:p>
          <a:endParaRPr lang="en-US"/>
        </a:p>
      </dgm:t>
    </dgm:pt>
    <dgm:pt modelId="{1BDA69CF-102F-4161-B951-2CC26957DF79}" type="sibTrans" cxnId="{DC81EACE-119A-4D43-BB4E-5EDF526FF798}">
      <dgm:prSet/>
      <dgm:spPr/>
      <dgm:t>
        <a:bodyPr/>
        <a:lstStyle/>
        <a:p>
          <a:endParaRPr lang="en-US"/>
        </a:p>
      </dgm:t>
    </dgm:pt>
    <dgm:pt modelId="{CE850667-38B9-407D-A838-609CFA56BEDF}" type="pres">
      <dgm:prSet presAssocID="{92DBE398-60D9-4C10-B962-80F1B7EE0434}" presName="linear" presStyleCnt="0">
        <dgm:presLayoutVars>
          <dgm:animLvl val="lvl"/>
          <dgm:resizeHandles val="exact"/>
        </dgm:presLayoutVars>
      </dgm:prSet>
      <dgm:spPr/>
    </dgm:pt>
    <dgm:pt modelId="{EFDD9530-E907-4E17-85D8-535C411F61AD}" type="pres">
      <dgm:prSet presAssocID="{6DD14EF3-1932-4DD8-96E3-6211B142F1F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10C2532-520A-4A35-A804-2F398045679C}" type="pres">
      <dgm:prSet presAssocID="{C299F69B-445F-49D2-B099-786D49F9E6A2}" presName="spacer" presStyleCnt="0"/>
      <dgm:spPr/>
    </dgm:pt>
    <dgm:pt modelId="{385ED686-71E0-4570-BB79-EC6D6C1C9EF1}" type="pres">
      <dgm:prSet presAssocID="{7D091141-2075-47E0-A7A5-83DCF05CA7D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B7580D4-B888-45E9-98EA-C16B8CC22E1B}" type="pres">
      <dgm:prSet presAssocID="{0712EFF7-08D3-467B-9C86-B6CA15293324}" presName="spacer" presStyleCnt="0"/>
      <dgm:spPr/>
    </dgm:pt>
    <dgm:pt modelId="{C141CCB1-ABF1-40BB-9C50-59BD29856330}" type="pres">
      <dgm:prSet presAssocID="{EA92C516-DB5E-4CA3-9DF5-95049E37FD6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721000B-F977-4F59-9975-D539213797C8}" type="presOf" srcId="{EA92C516-DB5E-4CA3-9DF5-95049E37FD6E}" destId="{C141CCB1-ABF1-40BB-9C50-59BD29856330}" srcOrd="0" destOrd="0" presId="urn:microsoft.com/office/officeart/2005/8/layout/vList2"/>
    <dgm:cxn modelId="{8D7C5B13-3BFD-4E7D-B767-A82138214A68}" type="presOf" srcId="{6DD14EF3-1932-4DD8-96E3-6211B142F1F3}" destId="{EFDD9530-E907-4E17-85D8-535C411F61AD}" srcOrd="0" destOrd="0" presId="urn:microsoft.com/office/officeart/2005/8/layout/vList2"/>
    <dgm:cxn modelId="{49B52014-1D45-4F43-BEC4-044E2B910A38}" type="presOf" srcId="{7D091141-2075-47E0-A7A5-83DCF05CA7D9}" destId="{385ED686-71E0-4570-BB79-EC6D6C1C9EF1}" srcOrd="0" destOrd="0" presId="urn:microsoft.com/office/officeart/2005/8/layout/vList2"/>
    <dgm:cxn modelId="{7FC78453-C628-4C9E-9958-5D42F2954168}" srcId="{92DBE398-60D9-4C10-B962-80F1B7EE0434}" destId="{7D091141-2075-47E0-A7A5-83DCF05CA7D9}" srcOrd="1" destOrd="0" parTransId="{DC422318-96D5-42F5-AF90-14E9FFEB8290}" sibTransId="{0712EFF7-08D3-467B-9C86-B6CA15293324}"/>
    <dgm:cxn modelId="{C5C5D056-8DD7-4994-A1A6-11728EBE10BE}" srcId="{92DBE398-60D9-4C10-B962-80F1B7EE0434}" destId="{6DD14EF3-1932-4DD8-96E3-6211B142F1F3}" srcOrd="0" destOrd="0" parTransId="{AD163BD0-7E49-4AED-B88A-E657995A6087}" sibTransId="{C299F69B-445F-49D2-B099-786D49F9E6A2}"/>
    <dgm:cxn modelId="{A9785EAD-583E-44DC-BED9-764F562E4849}" type="presOf" srcId="{92DBE398-60D9-4C10-B962-80F1B7EE0434}" destId="{CE850667-38B9-407D-A838-609CFA56BEDF}" srcOrd="0" destOrd="0" presId="urn:microsoft.com/office/officeart/2005/8/layout/vList2"/>
    <dgm:cxn modelId="{DC81EACE-119A-4D43-BB4E-5EDF526FF798}" srcId="{92DBE398-60D9-4C10-B962-80F1B7EE0434}" destId="{EA92C516-DB5E-4CA3-9DF5-95049E37FD6E}" srcOrd="2" destOrd="0" parTransId="{3F597CFD-FDC7-43FC-8CF3-4C9C69FC288E}" sibTransId="{1BDA69CF-102F-4161-B951-2CC26957DF79}"/>
    <dgm:cxn modelId="{7227E7AC-1182-4C1A-9A9B-F1449AEB6FDD}" type="presParOf" srcId="{CE850667-38B9-407D-A838-609CFA56BEDF}" destId="{EFDD9530-E907-4E17-85D8-535C411F61AD}" srcOrd="0" destOrd="0" presId="urn:microsoft.com/office/officeart/2005/8/layout/vList2"/>
    <dgm:cxn modelId="{9A6C5374-8233-407C-AD08-D3F0938D5D72}" type="presParOf" srcId="{CE850667-38B9-407D-A838-609CFA56BEDF}" destId="{910C2532-520A-4A35-A804-2F398045679C}" srcOrd="1" destOrd="0" presId="urn:microsoft.com/office/officeart/2005/8/layout/vList2"/>
    <dgm:cxn modelId="{369FB95B-858E-4332-AA3A-C4E560B3E4A9}" type="presParOf" srcId="{CE850667-38B9-407D-A838-609CFA56BEDF}" destId="{385ED686-71E0-4570-BB79-EC6D6C1C9EF1}" srcOrd="2" destOrd="0" presId="urn:microsoft.com/office/officeart/2005/8/layout/vList2"/>
    <dgm:cxn modelId="{2BE8567B-D90A-4663-9D4A-BE3365B7C4C9}" type="presParOf" srcId="{CE850667-38B9-407D-A838-609CFA56BEDF}" destId="{5B7580D4-B888-45E9-98EA-C16B8CC22E1B}" srcOrd="3" destOrd="0" presId="urn:microsoft.com/office/officeart/2005/8/layout/vList2"/>
    <dgm:cxn modelId="{1E5FA9A8-4C74-4C96-8422-9B39A9FD0C6E}" type="presParOf" srcId="{CE850667-38B9-407D-A838-609CFA56BEDF}" destId="{C141CCB1-ABF1-40BB-9C50-59BD2985633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9FD883-2335-4815-91A8-3CDC6DF3BC6A}" type="doc">
      <dgm:prSet loTypeId="urn:microsoft.com/office/officeart/2005/8/layout/defaul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C63FE3FB-A265-47D9-96F5-E7D642EF86FB}">
      <dgm:prSet/>
      <dgm:spPr/>
      <dgm:t>
        <a:bodyPr/>
        <a:lstStyle/>
        <a:p>
          <a:r>
            <a:rPr lang="en-US"/>
            <a:t>Works with OneDrive, Teams, and others  Microsoft 365 apps.</a:t>
          </a:r>
        </a:p>
      </dgm:t>
    </dgm:pt>
    <dgm:pt modelId="{97AEC5E2-9746-4A68-91E2-CCAB99A3381A}" type="parTrans" cxnId="{943EB52F-80DE-45CD-8B33-2202B47C08B5}">
      <dgm:prSet/>
      <dgm:spPr/>
      <dgm:t>
        <a:bodyPr/>
        <a:lstStyle/>
        <a:p>
          <a:endParaRPr lang="en-US"/>
        </a:p>
      </dgm:t>
    </dgm:pt>
    <dgm:pt modelId="{9FFC4458-F74F-4315-95EB-E350EE04C2FA}" type="sibTrans" cxnId="{943EB52F-80DE-45CD-8B33-2202B47C08B5}">
      <dgm:prSet/>
      <dgm:spPr/>
      <dgm:t>
        <a:bodyPr/>
        <a:lstStyle/>
        <a:p>
          <a:endParaRPr lang="en-US"/>
        </a:p>
      </dgm:t>
    </dgm:pt>
    <dgm:pt modelId="{14011AD9-7F44-403F-B9B2-BAA8C0305A54}">
      <dgm:prSet/>
      <dgm:spPr/>
      <dgm:t>
        <a:bodyPr/>
        <a:lstStyle/>
        <a:p>
          <a:r>
            <a:rPr lang="en-US"/>
            <a:t>Create and formatting documents (fronts, colors, styles).</a:t>
          </a:r>
        </a:p>
      </dgm:t>
    </dgm:pt>
    <dgm:pt modelId="{C02145B2-4FA1-459B-A54C-2EDBE3984E85}" type="parTrans" cxnId="{937CFF6A-66D6-404F-B81D-F6325453ADF8}">
      <dgm:prSet/>
      <dgm:spPr/>
      <dgm:t>
        <a:bodyPr/>
        <a:lstStyle/>
        <a:p>
          <a:endParaRPr lang="en-US"/>
        </a:p>
      </dgm:t>
    </dgm:pt>
    <dgm:pt modelId="{055BB949-DC54-4E8D-85C0-4AAC4285EABA}" type="sibTrans" cxnId="{937CFF6A-66D6-404F-B81D-F6325453ADF8}">
      <dgm:prSet/>
      <dgm:spPr/>
      <dgm:t>
        <a:bodyPr/>
        <a:lstStyle/>
        <a:p>
          <a:endParaRPr lang="en-US"/>
        </a:p>
      </dgm:t>
    </dgm:pt>
    <dgm:pt modelId="{03AD81F2-D5B3-41F0-8EDA-14D397B17E78}">
      <dgm:prSet/>
      <dgm:spPr/>
      <dgm:t>
        <a:bodyPr/>
        <a:lstStyle/>
        <a:p>
          <a:r>
            <a:rPr lang="en-US"/>
            <a:t>Page setup (margins, orientation, headers/footers).</a:t>
          </a:r>
        </a:p>
      </dgm:t>
    </dgm:pt>
    <dgm:pt modelId="{2216802D-479D-4618-B369-8E49A55408FA}" type="parTrans" cxnId="{2F070929-C5E6-4675-BE5C-0EEA6A2329F9}">
      <dgm:prSet/>
      <dgm:spPr/>
      <dgm:t>
        <a:bodyPr/>
        <a:lstStyle/>
        <a:p>
          <a:endParaRPr lang="en-US"/>
        </a:p>
      </dgm:t>
    </dgm:pt>
    <dgm:pt modelId="{56FE086D-47D1-4B6E-ABA2-43B6F62E2749}" type="sibTrans" cxnId="{2F070929-C5E6-4675-BE5C-0EEA6A2329F9}">
      <dgm:prSet/>
      <dgm:spPr/>
      <dgm:t>
        <a:bodyPr/>
        <a:lstStyle/>
        <a:p>
          <a:endParaRPr lang="en-US"/>
        </a:p>
      </dgm:t>
    </dgm:pt>
    <dgm:pt modelId="{6563AB8F-698B-4213-8D7A-5F5F8D522527}">
      <dgm:prSet/>
      <dgm:spPr/>
      <dgm:t>
        <a:bodyPr/>
        <a:lstStyle/>
        <a:p>
          <a:r>
            <a:rPr lang="en-US"/>
            <a:t>Saving and exporting (PDF, Word formats).</a:t>
          </a:r>
        </a:p>
      </dgm:t>
    </dgm:pt>
    <dgm:pt modelId="{2E0F18AF-4166-4DCC-8965-78267831D281}" type="parTrans" cxnId="{644E9C4F-83B9-4C11-8A0C-C8B6AFD1307E}">
      <dgm:prSet/>
      <dgm:spPr/>
      <dgm:t>
        <a:bodyPr/>
        <a:lstStyle/>
        <a:p>
          <a:endParaRPr lang="en-US"/>
        </a:p>
      </dgm:t>
    </dgm:pt>
    <dgm:pt modelId="{BECB1AB0-5B88-4CEC-B132-B1E7D6CC837C}" type="sibTrans" cxnId="{644E9C4F-83B9-4C11-8A0C-C8B6AFD1307E}">
      <dgm:prSet/>
      <dgm:spPr/>
      <dgm:t>
        <a:bodyPr/>
        <a:lstStyle/>
        <a:p>
          <a:endParaRPr lang="en-US"/>
        </a:p>
      </dgm:t>
    </dgm:pt>
    <dgm:pt modelId="{880FFA87-C5B2-456D-9E0D-4054AC34B276}">
      <dgm:prSet/>
      <dgm:spPr/>
      <dgm:t>
        <a:bodyPr/>
        <a:lstStyle/>
        <a:p>
          <a:r>
            <a:rPr lang="en-US"/>
            <a:t>Using styles and themes for consistent design.</a:t>
          </a:r>
        </a:p>
      </dgm:t>
    </dgm:pt>
    <dgm:pt modelId="{D0DEA321-079F-48D6-9021-55D9DC26A5F3}" type="parTrans" cxnId="{A52F3688-E5E4-4351-8D17-31161CCA2835}">
      <dgm:prSet/>
      <dgm:spPr/>
      <dgm:t>
        <a:bodyPr/>
        <a:lstStyle/>
        <a:p>
          <a:endParaRPr lang="en-US"/>
        </a:p>
      </dgm:t>
    </dgm:pt>
    <dgm:pt modelId="{853E89EE-30C4-4C9E-A8D3-63CDC6B4BDD5}" type="sibTrans" cxnId="{A52F3688-E5E4-4351-8D17-31161CCA2835}">
      <dgm:prSet/>
      <dgm:spPr/>
      <dgm:t>
        <a:bodyPr/>
        <a:lstStyle/>
        <a:p>
          <a:endParaRPr lang="en-US"/>
        </a:p>
      </dgm:t>
    </dgm:pt>
    <dgm:pt modelId="{58163FAD-3A79-4F2A-A55B-0F240AB1BE89}">
      <dgm:prSet/>
      <dgm:spPr/>
      <dgm:t>
        <a:bodyPr/>
        <a:lstStyle/>
        <a:p>
          <a:r>
            <a:rPr lang="en-US"/>
            <a:t>Spell check, grammar check, and Editor</a:t>
          </a:r>
        </a:p>
      </dgm:t>
    </dgm:pt>
    <dgm:pt modelId="{D43AA0E0-2C2F-49F5-9569-51139922D968}" type="parTrans" cxnId="{61E61067-51E4-4A80-9233-C9054B9066A8}">
      <dgm:prSet/>
      <dgm:spPr/>
      <dgm:t>
        <a:bodyPr/>
        <a:lstStyle/>
        <a:p>
          <a:endParaRPr lang="en-US"/>
        </a:p>
      </dgm:t>
    </dgm:pt>
    <dgm:pt modelId="{BC2FABC1-0B54-4CFC-972E-89C782E0410F}" type="sibTrans" cxnId="{61E61067-51E4-4A80-9233-C9054B9066A8}">
      <dgm:prSet/>
      <dgm:spPr/>
      <dgm:t>
        <a:bodyPr/>
        <a:lstStyle/>
        <a:p>
          <a:endParaRPr lang="en-US"/>
        </a:p>
      </dgm:t>
    </dgm:pt>
    <dgm:pt modelId="{BE05B9E4-8C6B-4A95-A7E6-05EBEA5D83EC}" type="pres">
      <dgm:prSet presAssocID="{609FD883-2335-4815-91A8-3CDC6DF3BC6A}" presName="diagram" presStyleCnt="0">
        <dgm:presLayoutVars>
          <dgm:dir/>
          <dgm:resizeHandles val="exact"/>
        </dgm:presLayoutVars>
      </dgm:prSet>
      <dgm:spPr/>
    </dgm:pt>
    <dgm:pt modelId="{D0AC9FC0-A755-4A30-9B8D-D24F94CDFB8F}" type="pres">
      <dgm:prSet presAssocID="{C63FE3FB-A265-47D9-96F5-E7D642EF86FB}" presName="node" presStyleLbl="node1" presStyleIdx="0" presStyleCnt="6">
        <dgm:presLayoutVars>
          <dgm:bulletEnabled val="1"/>
        </dgm:presLayoutVars>
      </dgm:prSet>
      <dgm:spPr/>
    </dgm:pt>
    <dgm:pt modelId="{17E674D4-1684-4A9D-BA85-1F6005CC0862}" type="pres">
      <dgm:prSet presAssocID="{9FFC4458-F74F-4315-95EB-E350EE04C2FA}" presName="sibTrans" presStyleCnt="0"/>
      <dgm:spPr/>
    </dgm:pt>
    <dgm:pt modelId="{716A3EE3-EF61-48AF-9069-E4D9886CB642}" type="pres">
      <dgm:prSet presAssocID="{14011AD9-7F44-403F-B9B2-BAA8C0305A54}" presName="node" presStyleLbl="node1" presStyleIdx="1" presStyleCnt="6">
        <dgm:presLayoutVars>
          <dgm:bulletEnabled val="1"/>
        </dgm:presLayoutVars>
      </dgm:prSet>
      <dgm:spPr/>
    </dgm:pt>
    <dgm:pt modelId="{F7F8ADAF-FF0A-4994-A4E8-A50D5B9747F7}" type="pres">
      <dgm:prSet presAssocID="{055BB949-DC54-4E8D-85C0-4AAC4285EABA}" presName="sibTrans" presStyleCnt="0"/>
      <dgm:spPr/>
    </dgm:pt>
    <dgm:pt modelId="{9B7AA0AE-76BC-496E-951C-FF1AA628A8F5}" type="pres">
      <dgm:prSet presAssocID="{03AD81F2-D5B3-41F0-8EDA-14D397B17E78}" presName="node" presStyleLbl="node1" presStyleIdx="2" presStyleCnt="6">
        <dgm:presLayoutVars>
          <dgm:bulletEnabled val="1"/>
        </dgm:presLayoutVars>
      </dgm:prSet>
      <dgm:spPr/>
    </dgm:pt>
    <dgm:pt modelId="{B92FCB15-1158-4789-A675-FE449ED3355C}" type="pres">
      <dgm:prSet presAssocID="{56FE086D-47D1-4B6E-ABA2-43B6F62E2749}" presName="sibTrans" presStyleCnt="0"/>
      <dgm:spPr/>
    </dgm:pt>
    <dgm:pt modelId="{C133274A-0581-4899-9373-25AF5712AB4C}" type="pres">
      <dgm:prSet presAssocID="{6563AB8F-698B-4213-8D7A-5F5F8D522527}" presName="node" presStyleLbl="node1" presStyleIdx="3" presStyleCnt="6">
        <dgm:presLayoutVars>
          <dgm:bulletEnabled val="1"/>
        </dgm:presLayoutVars>
      </dgm:prSet>
      <dgm:spPr/>
    </dgm:pt>
    <dgm:pt modelId="{E3719375-CD87-4952-ACF7-91B58C1BA0D3}" type="pres">
      <dgm:prSet presAssocID="{BECB1AB0-5B88-4CEC-B132-B1E7D6CC837C}" presName="sibTrans" presStyleCnt="0"/>
      <dgm:spPr/>
    </dgm:pt>
    <dgm:pt modelId="{9C1DE1A7-7506-408E-835E-B4057EB83C6A}" type="pres">
      <dgm:prSet presAssocID="{880FFA87-C5B2-456D-9E0D-4054AC34B276}" presName="node" presStyleLbl="node1" presStyleIdx="4" presStyleCnt="6">
        <dgm:presLayoutVars>
          <dgm:bulletEnabled val="1"/>
        </dgm:presLayoutVars>
      </dgm:prSet>
      <dgm:spPr/>
    </dgm:pt>
    <dgm:pt modelId="{509FF1B2-FDCC-49BF-B2A2-08C6F9AF9CDA}" type="pres">
      <dgm:prSet presAssocID="{853E89EE-30C4-4C9E-A8D3-63CDC6B4BDD5}" presName="sibTrans" presStyleCnt="0"/>
      <dgm:spPr/>
    </dgm:pt>
    <dgm:pt modelId="{DBE920E7-5246-4D00-8750-B946BB54567A}" type="pres">
      <dgm:prSet presAssocID="{58163FAD-3A79-4F2A-A55B-0F240AB1BE89}" presName="node" presStyleLbl="node1" presStyleIdx="5" presStyleCnt="6">
        <dgm:presLayoutVars>
          <dgm:bulletEnabled val="1"/>
        </dgm:presLayoutVars>
      </dgm:prSet>
      <dgm:spPr/>
    </dgm:pt>
  </dgm:ptLst>
  <dgm:cxnLst>
    <dgm:cxn modelId="{C4220903-B88E-45D8-824F-217B47217D6E}" type="presOf" srcId="{6563AB8F-698B-4213-8D7A-5F5F8D522527}" destId="{C133274A-0581-4899-9373-25AF5712AB4C}" srcOrd="0" destOrd="0" presId="urn:microsoft.com/office/officeart/2005/8/layout/default"/>
    <dgm:cxn modelId="{2F070929-C5E6-4675-BE5C-0EEA6A2329F9}" srcId="{609FD883-2335-4815-91A8-3CDC6DF3BC6A}" destId="{03AD81F2-D5B3-41F0-8EDA-14D397B17E78}" srcOrd="2" destOrd="0" parTransId="{2216802D-479D-4618-B369-8E49A55408FA}" sibTransId="{56FE086D-47D1-4B6E-ABA2-43B6F62E2749}"/>
    <dgm:cxn modelId="{943EB52F-80DE-45CD-8B33-2202B47C08B5}" srcId="{609FD883-2335-4815-91A8-3CDC6DF3BC6A}" destId="{C63FE3FB-A265-47D9-96F5-E7D642EF86FB}" srcOrd="0" destOrd="0" parTransId="{97AEC5E2-9746-4A68-91E2-CCAB99A3381A}" sibTransId="{9FFC4458-F74F-4315-95EB-E350EE04C2FA}"/>
    <dgm:cxn modelId="{61E61067-51E4-4A80-9233-C9054B9066A8}" srcId="{609FD883-2335-4815-91A8-3CDC6DF3BC6A}" destId="{58163FAD-3A79-4F2A-A55B-0F240AB1BE89}" srcOrd="5" destOrd="0" parTransId="{D43AA0E0-2C2F-49F5-9569-51139922D968}" sibTransId="{BC2FABC1-0B54-4CFC-972E-89C782E0410F}"/>
    <dgm:cxn modelId="{937CFF6A-66D6-404F-B81D-F6325453ADF8}" srcId="{609FD883-2335-4815-91A8-3CDC6DF3BC6A}" destId="{14011AD9-7F44-403F-B9B2-BAA8C0305A54}" srcOrd="1" destOrd="0" parTransId="{C02145B2-4FA1-459B-A54C-2EDBE3984E85}" sibTransId="{055BB949-DC54-4E8D-85C0-4AAC4285EABA}"/>
    <dgm:cxn modelId="{644E9C4F-83B9-4C11-8A0C-C8B6AFD1307E}" srcId="{609FD883-2335-4815-91A8-3CDC6DF3BC6A}" destId="{6563AB8F-698B-4213-8D7A-5F5F8D522527}" srcOrd="3" destOrd="0" parTransId="{2E0F18AF-4166-4DCC-8965-78267831D281}" sibTransId="{BECB1AB0-5B88-4CEC-B132-B1E7D6CC837C}"/>
    <dgm:cxn modelId="{735C9573-C30C-455D-8BF3-09924AE5E144}" type="presOf" srcId="{880FFA87-C5B2-456D-9E0D-4054AC34B276}" destId="{9C1DE1A7-7506-408E-835E-B4057EB83C6A}" srcOrd="0" destOrd="0" presId="urn:microsoft.com/office/officeart/2005/8/layout/default"/>
    <dgm:cxn modelId="{B3D94C7A-007A-46E6-832E-3CDCB46B5486}" type="presOf" srcId="{C63FE3FB-A265-47D9-96F5-E7D642EF86FB}" destId="{D0AC9FC0-A755-4A30-9B8D-D24F94CDFB8F}" srcOrd="0" destOrd="0" presId="urn:microsoft.com/office/officeart/2005/8/layout/default"/>
    <dgm:cxn modelId="{A52F3688-E5E4-4351-8D17-31161CCA2835}" srcId="{609FD883-2335-4815-91A8-3CDC6DF3BC6A}" destId="{880FFA87-C5B2-456D-9E0D-4054AC34B276}" srcOrd="4" destOrd="0" parTransId="{D0DEA321-079F-48D6-9021-55D9DC26A5F3}" sibTransId="{853E89EE-30C4-4C9E-A8D3-63CDC6B4BDD5}"/>
    <dgm:cxn modelId="{C2285293-6F30-4840-B0FF-11F01ACB77CD}" type="presOf" srcId="{03AD81F2-D5B3-41F0-8EDA-14D397B17E78}" destId="{9B7AA0AE-76BC-496E-951C-FF1AA628A8F5}" srcOrd="0" destOrd="0" presId="urn:microsoft.com/office/officeart/2005/8/layout/default"/>
    <dgm:cxn modelId="{ACD00AAE-91BE-41B0-BBDF-6BB4E18CCD2B}" type="presOf" srcId="{609FD883-2335-4815-91A8-3CDC6DF3BC6A}" destId="{BE05B9E4-8C6B-4A95-A7E6-05EBEA5D83EC}" srcOrd="0" destOrd="0" presId="urn:microsoft.com/office/officeart/2005/8/layout/default"/>
    <dgm:cxn modelId="{EB2B73B9-8256-482D-806E-0CC90B55F2C7}" type="presOf" srcId="{58163FAD-3A79-4F2A-A55B-0F240AB1BE89}" destId="{DBE920E7-5246-4D00-8750-B946BB54567A}" srcOrd="0" destOrd="0" presId="urn:microsoft.com/office/officeart/2005/8/layout/default"/>
    <dgm:cxn modelId="{5FF30CEA-3644-4207-A8DD-7B59FF80A025}" type="presOf" srcId="{14011AD9-7F44-403F-B9B2-BAA8C0305A54}" destId="{716A3EE3-EF61-48AF-9069-E4D9886CB642}" srcOrd="0" destOrd="0" presId="urn:microsoft.com/office/officeart/2005/8/layout/default"/>
    <dgm:cxn modelId="{800B0814-8EE0-4DA7-A01E-A985837D837D}" type="presParOf" srcId="{BE05B9E4-8C6B-4A95-A7E6-05EBEA5D83EC}" destId="{D0AC9FC0-A755-4A30-9B8D-D24F94CDFB8F}" srcOrd="0" destOrd="0" presId="urn:microsoft.com/office/officeart/2005/8/layout/default"/>
    <dgm:cxn modelId="{9F71D03B-40DD-4EA7-9B62-94924CA17D04}" type="presParOf" srcId="{BE05B9E4-8C6B-4A95-A7E6-05EBEA5D83EC}" destId="{17E674D4-1684-4A9D-BA85-1F6005CC0862}" srcOrd="1" destOrd="0" presId="urn:microsoft.com/office/officeart/2005/8/layout/default"/>
    <dgm:cxn modelId="{0FF2276E-E42E-44E5-8206-CD881A9DAF13}" type="presParOf" srcId="{BE05B9E4-8C6B-4A95-A7E6-05EBEA5D83EC}" destId="{716A3EE3-EF61-48AF-9069-E4D9886CB642}" srcOrd="2" destOrd="0" presId="urn:microsoft.com/office/officeart/2005/8/layout/default"/>
    <dgm:cxn modelId="{A44796B8-4F34-43D3-8CD2-76D4C7E6DAD8}" type="presParOf" srcId="{BE05B9E4-8C6B-4A95-A7E6-05EBEA5D83EC}" destId="{F7F8ADAF-FF0A-4994-A4E8-A50D5B9747F7}" srcOrd="3" destOrd="0" presId="urn:microsoft.com/office/officeart/2005/8/layout/default"/>
    <dgm:cxn modelId="{5C2FBF6A-31CE-42F2-990C-C0655C75DBA1}" type="presParOf" srcId="{BE05B9E4-8C6B-4A95-A7E6-05EBEA5D83EC}" destId="{9B7AA0AE-76BC-496E-951C-FF1AA628A8F5}" srcOrd="4" destOrd="0" presId="urn:microsoft.com/office/officeart/2005/8/layout/default"/>
    <dgm:cxn modelId="{7FB157AF-1033-4DEE-9EB4-9165F1BF67EF}" type="presParOf" srcId="{BE05B9E4-8C6B-4A95-A7E6-05EBEA5D83EC}" destId="{B92FCB15-1158-4789-A675-FE449ED3355C}" srcOrd="5" destOrd="0" presId="urn:microsoft.com/office/officeart/2005/8/layout/default"/>
    <dgm:cxn modelId="{9401B4AD-5C3D-4493-A9EE-17B6095E8830}" type="presParOf" srcId="{BE05B9E4-8C6B-4A95-A7E6-05EBEA5D83EC}" destId="{C133274A-0581-4899-9373-25AF5712AB4C}" srcOrd="6" destOrd="0" presId="urn:microsoft.com/office/officeart/2005/8/layout/default"/>
    <dgm:cxn modelId="{2240770D-C3D6-41B7-A4A5-C85A96496DBA}" type="presParOf" srcId="{BE05B9E4-8C6B-4A95-A7E6-05EBEA5D83EC}" destId="{E3719375-CD87-4952-ACF7-91B58C1BA0D3}" srcOrd="7" destOrd="0" presId="urn:microsoft.com/office/officeart/2005/8/layout/default"/>
    <dgm:cxn modelId="{AFA1FCB1-50CE-4C27-8EC5-6CB996C8CF75}" type="presParOf" srcId="{BE05B9E4-8C6B-4A95-A7E6-05EBEA5D83EC}" destId="{9C1DE1A7-7506-408E-835E-B4057EB83C6A}" srcOrd="8" destOrd="0" presId="urn:microsoft.com/office/officeart/2005/8/layout/default"/>
    <dgm:cxn modelId="{755F443B-C6A9-4958-B079-B150324BA480}" type="presParOf" srcId="{BE05B9E4-8C6B-4A95-A7E6-05EBEA5D83EC}" destId="{509FF1B2-FDCC-49BF-B2A2-08C6F9AF9CDA}" srcOrd="9" destOrd="0" presId="urn:microsoft.com/office/officeart/2005/8/layout/default"/>
    <dgm:cxn modelId="{3728017C-97B7-46FE-8F24-12040D12C91C}" type="presParOf" srcId="{BE05B9E4-8C6B-4A95-A7E6-05EBEA5D83EC}" destId="{DBE920E7-5246-4D00-8750-B946BB54567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7507C7-9912-48A8-BE27-60D92310001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EA7E130-A564-43E4-BD77-A2360BCEDC07}">
      <dgm:prSet/>
      <dgm:spPr/>
      <dgm:t>
        <a:bodyPr/>
        <a:lstStyle/>
        <a:p>
          <a:r>
            <a:rPr lang="en-GB"/>
            <a:t>Stratton, J. (2024). Learning Office 2024: Word, Excel, PowerPoint, and Outlook [Online course]. LinkedIn Learning. </a:t>
          </a:r>
          <a:r>
            <a:rPr lang="en-GB" u="sng"/>
            <a:t>https://www.linkedin.com/learning/certificates/</a:t>
          </a:r>
          <a:endParaRPr lang="en-US"/>
        </a:p>
      </dgm:t>
    </dgm:pt>
    <dgm:pt modelId="{34BCCB6F-58FC-4D2C-A48D-1354D5798075}" type="parTrans" cxnId="{314D4B5C-89DA-48BD-92CA-6D92E138DE6B}">
      <dgm:prSet/>
      <dgm:spPr/>
      <dgm:t>
        <a:bodyPr/>
        <a:lstStyle/>
        <a:p>
          <a:endParaRPr lang="en-US"/>
        </a:p>
      </dgm:t>
    </dgm:pt>
    <dgm:pt modelId="{3C627F30-13BD-4E05-9567-668BB066A4A0}" type="sibTrans" cxnId="{314D4B5C-89DA-48BD-92CA-6D92E138DE6B}">
      <dgm:prSet/>
      <dgm:spPr/>
      <dgm:t>
        <a:bodyPr/>
        <a:lstStyle/>
        <a:p>
          <a:endParaRPr lang="en-US"/>
        </a:p>
      </dgm:t>
    </dgm:pt>
    <dgm:pt modelId="{DEA8615F-356A-457E-8B56-36F14245A475}">
      <dgm:prSet/>
      <dgm:spPr/>
      <dgm:t>
        <a:bodyPr/>
        <a:lstStyle/>
        <a:p>
          <a:r>
            <a:rPr lang="en-GB"/>
            <a:t>Stratton, J (2023). PowerPoint essential training (Microsoft 365) </a:t>
          </a:r>
          <a:endParaRPr lang="en-US"/>
        </a:p>
      </dgm:t>
    </dgm:pt>
    <dgm:pt modelId="{5E2D1256-657F-4F0B-AF5E-E023C9D4242D}" type="parTrans" cxnId="{9A8D30B7-722B-4DDC-BE27-5093B60A5F86}">
      <dgm:prSet/>
      <dgm:spPr/>
      <dgm:t>
        <a:bodyPr/>
        <a:lstStyle/>
        <a:p>
          <a:endParaRPr lang="en-US"/>
        </a:p>
      </dgm:t>
    </dgm:pt>
    <dgm:pt modelId="{7539B91A-4165-490A-A234-03AFECA6FD70}" type="sibTrans" cxnId="{9A8D30B7-722B-4DDC-BE27-5093B60A5F86}">
      <dgm:prSet/>
      <dgm:spPr/>
      <dgm:t>
        <a:bodyPr/>
        <a:lstStyle/>
        <a:p>
          <a:endParaRPr lang="en-US"/>
        </a:p>
      </dgm:t>
    </dgm:pt>
    <dgm:pt modelId="{0DB12F1B-EE38-403A-87BA-440F36541AAD}">
      <dgm:prSet/>
      <dgm:spPr/>
      <dgm:t>
        <a:bodyPr/>
        <a:lstStyle/>
        <a:p>
          <a:r>
            <a:rPr lang="en-GB"/>
            <a:t>[Online course]. LinkedIn Learning. </a:t>
          </a:r>
          <a:r>
            <a:rPr lang="en-GB" u="sng">
              <a:hlinkClick xmlns:r="http://schemas.openxmlformats.org/officeDocument/2006/relationships" r:id="rId1"/>
            </a:rPr>
            <a:t>https://www.linkedin.com/learning/</a:t>
          </a:r>
          <a:endParaRPr lang="en-US"/>
        </a:p>
      </dgm:t>
    </dgm:pt>
    <dgm:pt modelId="{ADA2BAF6-1AA6-45B5-A031-AC4913271315}" type="parTrans" cxnId="{2B2FAA78-78DC-44C1-8B21-7562C0037D9E}">
      <dgm:prSet/>
      <dgm:spPr/>
      <dgm:t>
        <a:bodyPr/>
        <a:lstStyle/>
        <a:p>
          <a:endParaRPr lang="en-US"/>
        </a:p>
      </dgm:t>
    </dgm:pt>
    <dgm:pt modelId="{C0A2829E-A784-492F-B7E6-A96E9F3E9485}" type="sibTrans" cxnId="{2B2FAA78-78DC-44C1-8B21-7562C0037D9E}">
      <dgm:prSet/>
      <dgm:spPr/>
      <dgm:t>
        <a:bodyPr/>
        <a:lstStyle/>
        <a:p>
          <a:endParaRPr lang="en-US"/>
        </a:p>
      </dgm:t>
    </dgm:pt>
    <dgm:pt modelId="{FB78229B-21BA-49F5-9879-95DD8B6AF6C0}" type="pres">
      <dgm:prSet presAssocID="{117507C7-9912-48A8-BE27-60D923100013}" presName="root" presStyleCnt="0">
        <dgm:presLayoutVars>
          <dgm:dir/>
          <dgm:resizeHandles val="exact"/>
        </dgm:presLayoutVars>
      </dgm:prSet>
      <dgm:spPr/>
    </dgm:pt>
    <dgm:pt modelId="{5EE1F716-3500-4E68-8F59-BEEE15CD37B1}" type="pres">
      <dgm:prSet presAssocID="{CEA7E130-A564-43E4-BD77-A2360BCEDC07}" presName="compNode" presStyleCnt="0"/>
      <dgm:spPr/>
    </dgm:pt>
    <dgm:pt modelId="{A82383C2-A67A-42CB-9711-FA8074635AA5}" type="pres">
      <dgm:prSet presAssocID="{CEA7E130-A564-43E4-BD77-A2360BCEDC07}" presName="bgRect" presStyleLbl="bgShp" presStyleIdx="0" presStyleCnt="3"/>
      <dgm:spPr/>
    </dgm:pt>
    <dgm:pt modelId="{C09D0598-D1F4-46FF-8EB2-90DD3D27A6E9}" type="pres">
      <dgm:prSet presAssocID="{CEA7E130-A564-43E4-BD77-A2360BCEDC07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C261BCFA-DC03-4F6F-991F-8EF0CC2604A6}" type="pres">
      <dgm:prSet presAssocID="{CEA7E130-A564-43E4-BD77-A2360BCEDC07}" presName="spaceRect" presStyleCnt="0"/>
      <dgm:spPr/>
    </dgm:pt>
    <dgm:pt modelId="{C44EDF46-4E99-45E2-830A-881C34D239BE}" type="pres">
      <dgm:prSet presAssocID="{CEA7E130-A564-43E4-BD77-A2360BCEDC07}" presName="parTx" presStyleLbl="revTx" presStyleIdx="0" presStyleCnt="3">
        <dgm:presLayoutVars>
          <dgm:chMax val="0"/>
          <dgm:chPref val="0"/>
        </dgm:presLayoutVars>
      </dgm:prSet>
      <dgm:spPr/>
    </dgm:pt>
    <dgm:pt modelId="{D9A63B70-6943-4650-9E7D-ADB304F079EC}" type="pres">
      <dgm:prSet presAssocID="{3C627F30-13BD-4E05-9567-668BB066A4A0}" presName="sibTrans" presStyleCnt="0"/>
      <dgm:spPr/>
    </dgm:pt>
    <dgm:pt modelId="{BE7371E6-3CC9-4AF9-8077-EB146A09D914}" type="pres">
      <dgm:prSet presAssocID="{DEA8615F-356A-457E-8B56-36F14245A475}" presName="compNode" presStyleCnt="0"/>
      <dgm:spPr/>
    </dgm:pt>
    <dgm:pt modelId="{8B034DB2-D35E-4B4D-8131-9FF4A0FD4756}" type="pres">
      <dgm:prSet presAssocID="{DEA8615F-356A-457E-8B56-36F14245A475}" presName="bgRect" presStyleLbl="bgShp" presStyleIdx="1" presStyleCnt="3"/>
      <dgm:spPr/>
    </dgm:pt>
    <dgm:pt modelId="{AE9A77F5-CB9D-438C-8386-132AFB614862}" type="pres">
      <dgm:prSet presAssocID="{DEA8615F-356A-457E-8B56-36F14245A475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cracker"/>
        </a:ext>
      </dgm:extLst>
    </dgm:pt>
    <dgm:pt modelId="{94090A87-3BBC-47BB-90D5-E477A95F469B}" type="pres">
      <dgm:prSet presAssocID="{DEA8615F-356A-457E-8B56-36F14245A475}" presName="spaceRect" presStyleCnt="0"/>
      <dgm:spPr/>
    </dgm:pt>
    <dgm:pt modelId="{59D95C39-67BA-4D9B-8EAE-1AC20A111381}" type="pres">
      <dgm:prSet presAssocID="{DEA8615F-356A-457E-8B56-36F14245A475}" presName="parTx" presStyleLbl="revTx" presStyleIdx="1" presStyleCnt="3">
        <dgm:presLayoutVars>
          <dgm:chMax val="0"/>
          <dgm:chPref val="0"/>
        </dgm:presLayoutVars>
      </dgm:prSet>
      <dgm:spPr/>
    </dgm:pt>
    <dgm:pt modelId="{3F767AD3-CBA7-4583-B669-AE656A250AA7}" type="pres">
      <dgm:prSet presAssocID="{7539B91A-4165-490A-A234-03AFECA6FD70}" presName="sibTrans" presStyleCnt="0"/>
      <dgm:spPr/>
    </dgm:pt>
    <dgm:pt modelId="{10CE9764-01A0-4D4E-98EF-8ADA8DC3DAD3}" type="pres">
      <dgm:prSet presAssocID="{0DB12F1B-EE38-403A-87BA-440F36541AAD}" presName="compNode" presStyleCnt="0"/>
      <dgm:spPr/>
    </dgm:pt>
    <dgm:pt modelId="{991EC935-C430-4565-B881-CFA9D6477875}" type="pres">
      <dgm:prSet presAssocID="{0DB12F1B-EE38-403A-87BA-440F36541AAD}" presName="bgRect" presStyleLbl="bgShp" presStyleIdx="2" presStyleCnt="3"/>
      <dgm:spPr/>
    </dgm:pt>
    <dgm:pt modelId="{9CFB5AA3-627E-4AC2-9C49-75647A0CF878}" type="pres">
      <dgm:prSet presAssocID="{0DB12F1B-EE38-403A-87BA-440F36541AAD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F6A9794-6E24-46BC-B1C8-F60133B3C92A}" type="pres">
      <dgm:prSet presAssocID="{0DB12F1B-EE38-403A-87BA-440F36541AAD}" presName="spaceRect" presStyleCnt="0"/>
      <dgm:spPr/>
    </dgm:pt>
    <dgm:pt modelId="{2259A513-0081-4D35-B232-6BDBE0FFDF6C}" type="pres">
      <dgm:prSet presAssocID="{0DB12F1B-EE38-403A-87BA-440F36541AA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3192911-655D-4C8E-91DB-DE164C7B0DC6}" type="presOf" srcId="{117507C7-9912-48A8-BE27-60D923100013}" destId="{FB78229B-21BA-49F5-9879-95DD8B6AF6C0}" srcOrd="0" destOrd="0" presId="urn:microsoft.com/office/officeart/2018/2/layout/IconVerticalSolidList"/>
    <dgm:cxn modelId="{093EB01A-F06E-4E90-8A58-71CB4D365B80}" type="presOf" srcId="{DEA8615F-356A-457E-8B56-36F14245A475}" destId="{59D95C39-67BA-4D9B-8EAE-1AC20A111381}" srcOrd="0" destOrd="0" presId="urn:microsoft.com/office/officeart/2018/2/layout/IconVerticalSolidList"/>
    <dgm:cxn modelId="{966A491D-0F7F-4919-A85F-5C8E89937FD4}" type="presOf" srcId="{CEA7E130-A564-43E4-BD77-A2360BCEDC07}" destId="{C44EDF46-4E99-45E2-830A-881C34D239BE}" srcOrd="0" destOrd="0" presId="urn:microsoft.com/office/officeart/2018/2/layout/IconVerticalSolidList"/>
    <dgm:cxn modelId="{314D4B5C-89DA-48BD-92CA-6D92E138DE6B}" srcId="{117507C7-9912-48A8-BE27-60D923100013}" destId="{CEA7E130-A564-43E4-BD77-A2360BCEDC07}" srcOrd="0" destOrd="0" parTransId="{34BCCB6F-58FC-4D2C-A48D-1354D5798075}" sibTransId="{3C627F30-13BD-4E05-9567-668BB066A4A0}"/>
    <dgm:cxn modelId="{2B2FAA78-78DC-44C1-8B21-7562C0037D9E}" srcId="{117507C7-9912-48A8-BE27-60D923100013}" destId="{0DB12F1B-EE38-403A-87BA-440F36541AAD}" srcOrd="2" destOrd="0" parTransId="{ADA2BAF6-1AA6-45B5-A031-AC4913271315}" sibTransId="{C0A2829E-A784-492F-B7E6-A96E9F3E9485}"/>
    <dgm:cxn modelId="{9A8D30B7-722B-4DDC-BE27-5093B60A5F86}" srcId="{117507C7-9912-48A8-BE27-60D923100013}" destId="{DEA8615F-356A-457E-8B56-36F14245A475}" srcOrd="1" destOrd="0" parTransId="{5E2D1256-657F-4F0B-AF5E-E023C9D4242D}" sibTransId="{7539B91A-4165-490A-A234-03AFECA6FD70}"/>
    <dgm:cxn modelId="{011D00F2-8BF1-43D4-94E3-7838378D1863}" type="presOf" srcId="{0DB12F1B-EE38-403A-87BA-440F36541AAD}" destId="{2259A513-0081-4D35-B232-6BDBE0FFDF6C}" srcOrd="0" destOrd="0" presId="urn:microsoft.com/office/officeart/2018/2/layout/IconVerticalSolidList"/>
    <dgm:cxn modelId="{C755A11A-9B4E-4119-9320-0BF9354EF177}" type="presParOf" srcId="{FB78229B-21BA-49F5-9879-95DD8B6AF6C0}" destId="{5EE1F716-3500-4E68-8F59-BEEE15CD37B1}" srcOrd="0" destOrd="0" presId="urn:microsoft.com/office/officeart/2018/2/layout/IconVerticalSolidList"/>
    <dgm:cxn modelId="{41C05452-CF52-437D-80DE-320792461EEA}" type="presParOf" srcId="{5EE1F716-3500-4E68-8F59-BEEE15CD37B1}" destId="{A82383C2-A67A-42CB-9711-FA8074635AA5}" srcOrd="0" destOrd="0" presId="urn:microsoft.com/office/officeart/2018/2/layout/IconVerticalSolidList"/>
    <dgm:cxn modelId="{C3A13E08-3721-4549-818F-D3A2A009FC53}" type="presParOf" srcId="{5EE1F716-3500-4E68-8F59-BEEE15CD37B1}" destId="{C09D0598-D1F4-46FF-8EB2-90DD3D27A6E9}" srcOrd="1" destOrd="0" presId="urn:microsoft.com/office/officeart/2018/2/layout/IconVerticalSolidList"/>
    <dgm:cxn modelId="{7B4100B5-044A-4F74-845C-DD41AC7043C0}" type="presParOf" srcId="{5EE1F716-3500-4E68-8F59-BEEE15CD37B1}" destId="{C261BCFA-DC03-4F6F-991F-8EF0CC2604A6}" srcOrd="2" destOrd="0" presId="urn:microsoft.com/office/officeart/2018/2/layout/IconVerticalSolidList"/>
    <dgm:cxn modelId="{4BD38FF5-0AB7-4BA4-BE38-8604375254A1}" type="presParOf" srcId="{5EE1F716-3500-4E68-8F59-BEEE15CD37B1}" destId="{C44EDF46-4E99-45E2-830A-881C34D239BE}" srcOrd="3" destOrd="0" presId="urn:microsoft.com/office/officeart/2018/2/layout/IconVerticalSolidList"/>
    <dgm:cxn modelId="{0B903888-DB89-4232-97EE-6C808E3E9A18}" type="presParOf" srcId="{FB78229B-21BA-49F5-9879-95DD8B6AF6C0}" destId="{D9A63B70-6943-4650-9E7D-ADB304F079EC}" srcOrd="1" destOrd="0" presId="urn:microsoft.com/office/officeart/2018/2/layout/IconVerticalSolidList"/>
    <dgm:cxn modelId="{4A7E84C1-72A0-42E8-A2C2-760050207F74}" type="presParOf" srcId="{FB78229B-21BA-49F5-9879-95DD8B6AF6C0}" destId="{BE7371E6-3CC9-4AF9-8077-EB146A09D914}" srcOrd="2" destOrd="0" presId="urn:microsoft.com/office/officeart/2018/2/layout/IconVerticalSolidList"/>
    <dgm:cxn modelId="{1A2C8755-4EC4-42F8-AB66-74599C80FA46}" type="presParOf" srcId="{BE7371E6-3CC9-4AF9-8077-EB146A09D914}" destId="{8B034DB2-D35E-4B4D-8131-9FF4A0FD4756}" srcOrd="0" destOrd="0" presId="urn:microsoft.com/office/officeart/2018/2/layout/IconVerticalSolidList"/>
    <dgm:cxn modelId="{A8C798F9-2D8B-4C5C-AE66-DB27145C6D02}" type="presParOf" srcId="{BE7371E6-3CC9-4AF9-8077-EB146A09D914}" destId="{AE9A77F5-CB9D-438C-8386-132AFB614862}" srcOrd="1" destOrd="0" presId="urn:microsoft.com/office/officeart/2018/2/layout/IconVerticalSolidList"/>
    <dgm:cxn modelId="{7832C181-3CDF-41EC-A8A8-7F5AB1F08320}" type="presParOf" srcId="{BE7371E6-3CC9-4AF9-8077-EB146A09D914}" destId="{94090A87-3BBC-47BB-90D5-E477A95F469B}" srcOrd="2" destOrd="0" presId="urn:microsoft.com/office/officeart/2018/2/layout/IconVerticalSolidList"/>
    <dgm:cxn modelId="{2BDF7CDE-6D31-4628-B2C2-489064AC319E}" type="presParOf" srcId="{BE7371E6-3CC9-4AF9-8077-EB146A09D914}" destId="{59D95C39-67BA-4D9B-8EAE-1AC20A111381}" srcOrd="3" destOrd="0" presId="urn:microsoft.com/office/officeart/2018/2/layout/IconVerticalSolidList"/>
    <dgm:cxn modelId="{95398D5C-0296-4A54-AC97-329DA03F1A2A}" type="presParOf" srcId="{FB78229B-21BA-49F5-9879-95DD8B6AF6C0}" destId="{3F767AD3-CBA7-4583-B669-AE656A250AA7}" srcOrd="3" destOrd="0" presId="urn:microsoft.com/office/officeart/2018/2/layout/IconVerticalSolidList"/>
    <dgm:cxn modelId="{6194E923-BFEE-4F2A-BDFE-1871F580DBF7}" type="presParOf" srcId="{FB78229B-21BA-49F5-9879-95DD8B6AF6C0}" destId="{10CE9764-01A0-4D4E-98EF-8ADA8DC3DAD3}" srcOrd="4" destOrd="0" presId="urn:microsoft.com/office/officeart/2018/2/layout/IconVerticalSolidList"/>
    <dgm:cxn modelId="{239B2098-3F74-4171-A33C-C39C9C2509BE}" type="presParOf" srcId="{10CE9764-01A0-4D4E-98EF-8ADA8DC3DAD3}" destId="{991EC935-C430-4565-B881-CFA9D6477875}" srcOrd="0" destOrd="0" presId="urn:microsoft.com/office/officeart/2018/2/layout/IconVerticalSolidList"/>
    <dgm:cxn modelId="{19B8FFF7-1EE7-4F5D-A329-4E7628F3B61D}" type="presParOf" srcId="{10CE9764-01A0-4D4E-98EF-8ADA8DC3DAD3}" destId="{9CFB5AA3-627E-4AC2-9C49-75647A0CF878}" srcOrd="1" destOrd="0" presId="urn:microsoft.com/office/officeart/2018/2/layout/IconVerticalSolidList"/>
    <dgm:cxn modelId="{4121A134-8D16-40A5-96CF-0ADA4F8D4424}" type="presParOf" srcId="{10CE9764-01A0-4D4E-98EF-8ADA8DC3DAD3}" destId="{2F6A9794-6E24-46BC-B1C8-F60133B3C92A}" srcOrd="2" destOrd="0" presId="urn:microsoft.com/office/officeart/2018/2/layout/IconVerticalSolidList"/>
    <dgm:cxn modelId="{BFDEE063-4BB2-49B2-B268-572D314F2132}" type="presParOf" srcId="{10CE9764-01A0-4D4E-98EF-8ADA8DC3DAD3}" destId="{2259A513-0081-4D35-B232-6BDBE0FFDF6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62864F-97F2-4CF1-8C22-D2409943848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5CB9CC74-7EFC-4FDC-8F27-F7FEC0498D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If you have any questions, please feel free to email me, and I will respond as soon as possible. </a:t>
          </a:r>
        </a:p>
      </dgm:t>
    </dgm:pt>
    <dgm:pt modelId="{B4C76FB6-9E28-45D2-A0AD-05EA2A31ABB2}" type="parTrans" cxnId="{211D4A23-8056-491B-AA35-6092A4ADC56C}">
      <dgm:prSet/>
      <dgm:spPr/>
      <dgm:t>
        <a:bodyPr/>
        <a:lstStyle/>
        <a:p>
          <a:endParaRPr lang="en-US"/>
        </a:p>
      </dgm:t>
    </dgm:pt>
    <dgm:pt modelId="{9CDE4918-2BD1-422E-98BF-1D938FBE96AF}" type="sibTrans" cxnId="{211D4A23-8056-491B-AA35-6092A4ADC56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E8169E-115B-467F-A333-FE2B6F30253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1913823@student.uwtsd.ac.uk</a:t>
          </a:r>
        </a:p>
      </dgm:t>
    </dgm:pt>
    <dgm:pt modelId="{1FF76E49-2C91-487E-AB65-DBD68E6C5674}" type="parTrans" cxnId="{BD585798-C35D-42C1-91A4-5CDEDD44BA82}">
      <dgm:prSet/>
      <dgm:spPr/>
      <dgm:t>
        <a:bodyPr/>
        <a:lstStyle/>
        <a:p>
          <a:endParaRPr lang="en-US"/>
        </a:p>
      </dgm:t>
    </dgm:pt>
    <dgm:pt modelId="{E51D3A19-0FAD-47CD-A5EF-98362DCAB80F}" type="sibTrans" cxnId="{BD585798-C35D-42C1-91A4-5CDEDD44BA82}">
      <dgm:prSet/>
      <dgm:spPr/>
      <dgm:t>
        <a:bodyPr/>
        <a:lstStyle/>
        <a:p>
          <a:endParaRPr lang="en-US"/>
        </a:p>
      </dgm:t>
    </dgm:pt>
    <dgm:pt modelId="{0307C745-9548-4FAA-B09C-461CFD960AEB}" type="pres">
      <dgm:prSet presAssocID="{E162864F-97F2-4CF1-8C22-D24099438489}" presName="root" presStyleCnt="0">
        <dgm:presLayoutVars>
          <dgm:dir/>
          <dgm:resizeHandles val="exact"/>
        </dgm:presLayoutVars>
      </dgm:prSet>
      <dgm:spPr/>
    </dgm:pt>
    <dgm:pt modelId="{AF567465-04ED-4731-893F-4C7B7739C79A}" type="pres">
      <dgm:prSet presAssocID="{E162864F-97F2-4CF1-8C22-D24099438489}" presName="container" presStyleCnt="0">
        <dgm:presLayoutVars>
          <dgm:dir/>
          <dgm:resizeHandles val="exact"/>
        </dgm:presLayoutVars>
      </dgm:prSet>
      <dgm:spPr/>
    </dgm:pt>
    <dgm:pt modelId="{2E8D3BF1-8640-4CF6-99F1-C54A7433B827}" type="pres">
      <dgm:prSet presAssocID="{5CB9CC74-7EFC-4FDC-8F27-F7FEC0498D8E}" presName="compNode" presStyleCnt="0"/>
      <dgm:spPr/>
    </dgm:pt>
    <dgm:pt modelId="{D37168BE-5EB7-48B6-9922-B78DC10C4340}" type="pres">
      <dgm:prSet presAssocID="{5CB9CC74-7EFC-4FDC-8F27-F7FEC0498D8E}" presName="iconBgRect" presStyleLbl="bgShp" presStyleIdx="0" presStyleCnt="2"/>
      <dgm:spPr/>
    </dgm:pt>
    <dgm:pt modelId="{8B0EA397-8D19-4FC7-A739-0B5C81392ECD}" type="pres">
      <dgm:prSet presAssocID="{5CB9CC74-7EFC-4FDC-8F27-F7FEC0498D8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9DF19BF6-2286-47EA-A966-B69884AE9366}" type="pres">
      <dgm:prSet presAssocID="{5CB9CC74-7EFC-4FDC-8F27-F7FEC0498D8E}" presName="spaceRect" presStyleCnt="0"/>
      <dgm:spPr/>
    </dgm:pt>
    <dgm:pt modelId="{7208E246-7134-40AA-A356-9B3365941043}" type="pres">
      <dgm:prSet presAssocID="{5CB9CC74-7EFC-4FDC-8F27-F7FEC0498D8E}" presName="textRect" presStyleLbl="revTx" presStyleIdx="0" presStyleCnt="2">
        <dgm:presLayoutVars>
          <dgm:chMax val="1"/>
          <dgm:chPref val="1"/>
        </dgm:presLayoutVars>
      </dgm:prSet>
      <dgm:spPr/>
    </dgm:pt>
    <dgm:pt modelId="{446261DE-EB98-4119-852A-6A8C3831EE62}" type="pres">
      <dgm:prSet presAssocID="{9CDE4918-2BD1-422E-98BF-1D938FBE96AF}" presName="sibTrans" presStyleLbl="sibTrans2D1" presStyleIdx="0" presStyleCnt="0"/>
      <dgm:spPr/>
    </dgm:pt>
    <dgm:pt modelId="{59574100-F0FA-424E-B32A-953E0CB01603}" type="pres">
      <dgm:prSet presAssocID="{E2E8169E-115B-467F-A333-FE2B6F302538}" presName="compNode" presStyleCnt="0"/>
      <dgm:spPr/>
    </dgm:pt>
    <dgm:pt modelId="{0E135333-CE55-4830-86F5-087BA9280D49}" type="pres">
      <dgm:prSet presAssocID="{E2E8169E-115B-467F-A333-FE2B6F302538}" presName="iconBgRect" presStyleLbl="bgShp" presStyleIdx="1" presStyleCnt="2"/>
      <dgm:spPr/>
    </dgm:pt>
    <dgm:pt modelId="{DD79B5DA-41FD-4CB2-82BD-290C239C1DF8}" type="pres">
      <dgm:prSet presAssocID="{E2E8169E-115B-467F-A333-FE2B6F30253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DAEE4E68-A644-4588-B51D-1418AA5E15E6}" type="pres">
      <dgm:prSet presAssocID="{E2E8169E-115B-467F-A333-FE2B6F302538}" presName="spaceRect" presStyleCnt="0"/>
      <dgm:spPr/>
    </dgm:pt>
    <dgm:pt modelId="{FBE1FBC8-7971-49A4-8A8B-45DCEA8A3F7B}" type="pres">
      <dgm:prSet presAssocID="{E2E8169E-115B-467F-A333-FE2B6F30253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620211-86B7-4A0A-8A9D-842F240C5742}" type="presOf" srcId="{9CDE4918-2BD1-422E-98BF-1D938FBE96AF}" destId="{446261DE-EB98-4119-852A-6A8C3831EE62}" srcOrd="0" destOrd="0" presId="urn:microsoft.com/office/officeart/2018/2/layout/IconCircleList"/>
    <dgm:cxn modelId="{0ED40716-C3C5-4417-9638-7B9B43776586}" type="presOf" srcId="{E162864F-97F2-4CF1-8C22-D24099438489}" destId="{0307C745-9548-4FAA-B09C-461CFD960AEB}" srcOrd="0" destOrd="0" presId="urn:microsoft.com/office/officeart/2018/2/layout/IconCircleList"/>
    <dgm:cxn modelId="{211D4A23-8056-491B-AA35-6092A4ADC56C}" srcId="{E162864F-97F2-4CF1-8C22-D24099438489}" destId="{5CB9CC74-7EFC-4FDC-8F27-F7FEC0498D8E}" srcOrd="0" destOrd="0" parTransId="{B4C76FB6-9E28-45D2-A0AD-05EA2A31ABB2}" sibTransId="{9CDE4918-2BD1-422E-98BF-1D938FBE96AF}"/>
    <dgm:cxn modelId="{82867469-794E-4A34-860E-217B3D530D9C}" type="presOf" srcId="{5CB9CC74-7EFC-4FDC-8F27-F7FEC0498D8E}" destId="{7208E246-7134-40AA-A356-9B3365941043}" srcOrd="0" destOrd="0" presId="urn:microsoft.com/office/officeart/2018/2/layout/IconCircleList"/>
    <dgm:cxn modelId="{6E07A05A-CC15-40FF-8F7A-B748F37CECF7}" type="presOf" srcId="{E2E8169E-115B-467F-A333-FE2B6F302538}" destId="{FBE1FBC8-7971-49A4-8A8B-45DCEA8A3F7B}" srcOrd="0" destOrd="0" presId="urn:microsoft.com/office/officeart/2018/2/layout/IconCircleList"/>
    <dgm:cxn modelId="{BD585798-C35D-42C1-91A4-5CDEDD44BA82}" srcId="{E162864F-97F2-4CF1-8C22-D24099438489}" destId="{E2E8169E-115B-467F-A333-FE2B6F302538}" srcOrd="1" destOrd="0" parTransId="{1FF76E49-2C91-487E-AB65-DBD68E6C5674}" sibTransId="{E51D3A19-0FAD-47CD-A5EF-98362DCAB80F}"/>
    <dgm:cxn modelId="{3B4091F3-6F8E-4215-BFCB-FE9875D6DDCF}" type="presParOf" srcId="{0307C745-9548-4FAA-B09C-461CFD960AEB}" destId="{AF567465-04ED-4731-893F-4C7B7739C79A}" srcOrd="0" destOrd="0" presId="urn:microsoft.com/office/officeart/2018/2/layout/IconCircleList"/>
    <dgm:cxn modelId="{0DA178B0-64AE-4E3A-A101-ED3365EBB654}" type="presParOf" srcId="{AF567465-04ED-4731-893F-4C7B7739C79A}" destId="{2E8D3BF1-8640-4CF6-99F1-C54A7433B827}" srcOrd="0" destOrd="0" presId="urn:microsoft.com/office/officeart/2018/2/layout/IconCircleList"/>
    <dgm:cxn modelId="{DB192D52-FD58-4D8B-BA64-A70741F304CE}" type="presParOf" srcId="{2E8D3BF1-8640-4CF6-99F1-C54A7433B827}" destId="{D37168BE-5EB7-48B6-9922-B78DC10C4340}" srcOrd="0" destOrd="0" presId="urn:microsoft.com/office/officeart/2018/2/layout/IconCircleList"/>
    <dgm:cxn modelId="{5424A4EC-22C0-40C5-BC9D-8DAEFFFF07BC}" type="presParOf" srcId="{2E8D3BF1-8640-4CF6-99F1-C54A7433B827}" destId="{8B0EA397-8D19-4FC7-A739-0B5C81392ECD}" srcOrd="1" destOrd="0" presId="urn:microsoft.com/office/officeart/2018/2/layout/IconCircleList"/>
    <dgm:cxn modelId="{B9F31D99-3881-4830-93A0-8324D9A5AE5C}" type="presParOf" srcId="{2E8D3BF1-8640-4CF6-99F1-C54A7433B827}" destId="{9DF19BF6-2286-47EA-A966-B69884AE9366}" srcOrd="2" destOrd="0" presId="urn:microsoft.com/office/officeart/2018/2/layout/IconCircleList"/>
    <dgm:cxn modelId="{E60610D8-751E-4142-BE20-042ED6F6F391}" type="presParOf" srcId="{2E8D3BF1-8640-4CF6-99F1-C54A7433B827}" destId="{7208E246-7134-40AA-A356-9B3365941043}" srcOrd="3" destOrd="0" presId="urn:microsoft.com/office/officeart/2018/2/layout/IconCircleList"/>
    <dgm:cxn modelId="{2F37C8A6-51E6-4685-A3B2-CE34DD67FBB4}" type="presParOf" srcId="{AF567465-04ED-4731-893F-4C7B7739C79A}" destId="{446261DE-EB98-4119-852A-6A8C3831EE62}" srcOrd="1" destOrd="0" presId="urn:microsoft.com/office/officeart/2018/2/layout/IconCircleList"/>
    <dgm:cxn modelId="{8D664B74-C04A-41FB-B280-8BB7EB31D1AC}" type="presParOf" srcId="{AF567465-04ED-4731-893F-4C7B7739C79A}" destId="{59574100-F0FA-424E-B32A-953E0CB01603}" srcOrd="2" destOrd="0" presId="urn:microsoft.com/office/officeart/2018/2/layout/IconCircleList"/>
    <dgm:cxn modelId="{41308AAD-9378-40A3-BACE-801D7A275AA2}" type="presParOf" srcId="{59574100-F0FA-424E-B32A-953E0CB01603}" destId="{0E135333-CE55-4830-86F5-087BA9280D49}" srcOrd="0" destOrd="0" presId="urn:microsoft.com/office/officeart/2018/2/layout/IconCircleList"/>
    <dgm:cxn modelId="{E7A3A139-6F51-4625-920F-B6577B610D7F}" type="presParOf" srcId="{59574100-F0FA-424E-B32A-953E0CB01603}" destId="{DD79B5DA-41FD-4CB2-82BD-290C239C1DF8}" srcOrd="1" destOrd="0" presId="urn:microsoft.com/office/officeart/2018/2/layout/IconCircleList"/>
    <dgm:cxn modelId="{FE30ED77-31B0-43E2-AEA8-12A8FBB03D38}" type="presParOf" srcId="{59574100-F0FA-424E-B32A-953E0CB01603}" destId="{DAEE4E68-A644-4588-B51D-1418AA5E15E6}" srcOrd="2" destOrd="0" presId="urn:microsoft.com/office/officeart/2018/2/layout/IconCircleList"/>
    <dgm:cxn modelId="{CF0DEB2F-F976-46C4-91BB-12EB6A6DC86F}" type="presParOf" srcId="{59574100-F0FA-424E-B32A-953E0CB01603}" destId="{FBE1FBC8-7971-49A4-8A8B-45DCEA8A3F7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D9530-E907-4E17-85D8-535C411F61AD}">
      <dsp:nvSpPr>
        <dsp:cNvPr id="0" name=""/>
        <dsp:cNvSpPr/>
      </dsp:nvSpPr>
      <dsp:spPr>
        <a:xfrm>
          <a:off x="0" y="8802"/>
          <a:ext cx="4544762" cy="115478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Works seamlessly with Word, Excel, Power Point, and Teams, making collaboration easy.</a:t>
          </a:r>
        </a:p>
      </dsp:txBody>
      <dsp:txXfrm>
        <a:off x="56372" y="65174"/>
        <a:ext cx="4432018" cy="1042045"/>
      </dsp:txXfrm>
    </dsp:sp>
    <dsp:sp modelId="{385ED686-71E0-4570-BB79-EC6D6C1C9EF1}">
      <dsp:nvSpPr>
        <dsp:cNvPr id="0" name=""/>
        <dsp:cNvSpPr/>
      </dsp:nvSpPr>
      <dsp:spPr>
        <a:xfrm>
          <a:off x="0" y="1224072"/>
          <a:ext cx="4544762" cy="1154789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You can store files in the cloud and access them from any device.</a:t>
          </a:r>
        </a:p>
      </dsp:txBody>
      <dsp:txXfrm>
        <a:off x="56372" y="1280444"/>
        <a:ext cx="4432018" cy="1042045"/>
      </dsp:txXfrm>
    </dsp:sp>
    <dsp:sp modelId="{C141CCB1-ABF1-40BB-9C50-59BD29856330}">
      <dsp:nvSpPr>
        <dsp:cNvPr id="0" name=""/>
        <dsp:cNvSpPr/>
      </dsp:nvSpPr>
      <dsp:spPr>
        <a:xfrm>
          <a:off x="0" y="2439342"/>
          <a:ext cx="4544762" cy="1154789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Real-time collaboration: multiple people can edit the same document simultaneously.</a:t>
          </a:r>
        </a:p>
      </dsp:txBody>
      <dsp:txXfrm>
        <a:off x="56372" y="2495714"/>
        <a:ext cx="4432018" cy="10420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AC9FC0-A755-4A30-9B8D-D24F94CDFB8F}">
      <dsp:nvSpPr>
        <dsp:cNvPr id="0" name=""/>
        <dsp:cNvSpPr/>
      </dsp:nvSpPr>
      <dsp:spPr>
        <a:xfrm>
          <a:off x="546595" y="1253"/>
          <a:ext cx="1774141" cy="10644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Works with OneDrive, Teams, and others  Microsoft 365 apps.</a:t>
          </a:r>
        </a:p>
      </dsp:txBody>
      <dsp:txXfrm>
        <a:off x="546595" y="1253"/>
        <a:ext cx="1774141" cy="1064484"/>
      </dsp:txXfrm>
    </dsp:sp>
    <dsp:sp modelId="{716A3EE3-EF61-48AF-9069-E4D9886CB642}">
      <dsp:nvSpPr>
        <dsp:cNvPr id="0" name=""/>
        <dsp:cNvSpPr/>
      </dsp:nvSpPr>
      <dsp:spPr>
        <a:xfrm>
          <a:off x="2498151" y="1253"/>
          <a:ext cx="1774141" cy="10644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Create and formatting documents (fronts, colors, styles).</a:t>
          </a:r>
        </a:p>
      </dsp:txBody>
      <dsp:txXfrm>
        <a:off x="2498151" y="1253"/>
        <a:ext cx="1774141" cy="1064484"/>
      </dsp:txXfrm>
    </dsp:sp>
    <dsp:sp modelId="{9B7AA0AE-76BC-496E-951C-FF1AA628A8F5}">
      <dsp:nvSpPr>
        <dsp:cNvPr id="0" name=""/>
        <dsp:cNvSpPr/>
      </dsp:nvSpPr>
      <dsp:spPr>
        <a:xfrm>
          <a:off x="546595" y="1243152"/>
          <a:ext cx="1774141" cy="10644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Page setup (margins, orientation, headers/footers).</a:t>
          </a:r>
        </a:p>
      </dsp:txBody>
      <dsp:txXfrm>
        <a:off x="546595" y="1243152"/>
        <a:ext cx="1774141" cy="1064484"/>
      </dsp:txXfrm>
    </dsp:sp>
    <dsp:sp modelId="{C133274A-0581-4899-9373-25AF5712AB4C}">
      <dsp:nvSpPr>
        <dsp:cNvPr id="0" name=""/>
        <dsp:cNvSpPr/>
      </dsp:nvSpPr>
      <dsp:spPr>
        <a:xfrm>
          <a:off x="2498151" y="1243152"/>
          <a:ext cx="1774141" cy="10644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Saving and exporting (PDF, Word formats).</a:t>
          </a:r>
        </a:p>
      </dsp:txBody>
      <dsp:txXfrm>
        <a:off x="2498151" y="1243152"/>
        <a:ext cx="1774141" cy="1064484"/>
      </dsp:txXfrm>
    </dsp:sp>
    <dsp:sp modelId="{9C1DE1A7-7506-408E-835E-B4057EB83C6A}">
      <dsp:nvSpPr>
        <dsp:cNvPr id="0" name=""/>
        <dsp:cNvSpPr/>
      </dsp:nvSpPr>
      <dsp:spPr>
        <a:xfrm>
          <a:off x="546595" y="2485051"/>
          <a:ext cx="1774141" cy="10644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Using styles and themes for consistent design.</a:t>
          </a:r>
        </a:p>
      </dsp:txBody>
      <dsp:txXfrm>
        <a:off x="546595" y="2485051"/>
        <a:ext cx="1774141" cy="1064484"/>
      </dsp:txXfrm>
    </dsp:sp>
    <dsp:sp modelId="{DBE920E7-5246-4D00-8750-B946BB54567A}">
      <dsp:nvSpPr>
        <dsp:cNvPr id="0" name=""/>
        <dsp:cNvSpPr/>
      </dsp:nvSpPr>
      <dsp:spPr>
        <a:xfrm>
          <a:off x="2498151" y="2485051"/>
          <a:ext cx="1774141" cy="10644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Spell check, grammar check, and Editor</a:t>
          </a:r>
        </a:p>
      </dsp:txBody>
      <dsp:txXfrm>
        <a:off x="2498151" y="2485051"/>
        <a:ext cx="1774141" cy="10644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2383C2-A67A-42CB-9711-FA8074635AA5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9D0598-D1F4-46FF-8EB2-90DD3D27A6E9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4EDF46-4E99-45E2-830A-881C34D239BE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Stratton, J. (2024). Learning Office 2024: Word, Excel, PowerPoint, and Outlook [Online course]. LinkedIn Learning. </a:t>
          </a:r>
          <a:r>
            <a:rPr lang="en-GB" sz="2300" u="sng" kern="1200"/>
            <a:t>https://www.linkedin.com/learning/certificates/</a:t>
          </a:r>
          <a:endParaRPr lang="en-US" sz="2300" kern="1200"/>
        </a:p>
      </dsp:txBody>
      <dsp:txXfrm>
        <a:off x="1437631" y="531"/>
        <a:ext cx="9077968" cy="1244702"/>
      </dsp:txXfrm>
    </dsp:sp>
    <dsp:sp modelId="{8B034DB2-D35E-4B4D-8131-9FF4A0FD4756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9A77F5-CB9D-438C-8386-132AFB614862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D95C39-67BA-4D9B-8EAE-1AC20A111381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Stratton, J (2023). PowerPoint essential training (Microsoft 365) </a:t>
          </a:r>
          <a:endParaRPr lang="en-US" sz="2300" kern="1200"/>
        </a:p>
      </dsp:txBody>
      <dsp:txXfrm>
        <a:off x="1437631" y="1556410"/>
        <a:ext cx="9077968" cy="1244702"/>
      </dsp:txXfrm>
    </dsp:sp>
    <dsp:sp modelId="{991EC935-C430-4565-B881-CFA9D6477875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FB5AA3-627E-4AC2-9C49-75647A0CF878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9A513-0081-4D35-B232-6BDBE0FFDF6C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[Online course]. LinkedIn Learning. </a:t>
          </a:r>
          <a:r>
            <a:rPr lang="en-GB" sz="2300" u="sng" kern="1200">
              <a:hlinkClick xmlns:r="http://schemas.openxmlformats.org/officeDocument/2006/relationships" r:id="rId7"/>
            </a:rPr>
            <a:t>https://www.linkedin.com/learning/</a:t>
          </a:r>
          <a:endParaRPr lang="en-US" sz="2300" kern="1200"/>
        </a:p>
      </dsp:txBody>
      <dsp:txXfrm>
        <a:off x="1437631" y="3112289"/>
        <a:ext cx="9077968" cy="1244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7168BE-5EB7-48B6-9922-B78DC10C4340}">
      <dsp:nvSpPr>
        <dsp:cNvPr id="0" name=""/>
        <dsp:cNvSpPr/>
      </dsp:nvSpPr>
      <dsp:spPr>
        <a:xfrm>
          <a:off x="212335" y="1507711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0EA397-8D19-4FC7-A739-0B5C81392ECD}">
      <dsp:nvSpPr>
        <dsp:cNvPr id="0" name=""/>
        <dsp:cNvSpPr/>
      </dsp:nvSpPr>
      <dsp:spPr>
        <a:xfrm>
          <a:off x="492877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8E246-7134-40AA-A356-9B3365941043}">
      <dsp:nvSpPr>
        <dsp:cNvPr id="0" name=""/>
        <dsp:cNvSpPr/>
      </dsp:nvSpPr>
      <dsp:spPr>
        <a:xfrm>
          <a:off x="1834517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If you have any questions, please feel free to email me, and I will respond as soon as possible. </a:t>
          </a:r>
        </a:p>
      </dsp:txBody>
      <dsp:txXfrm>
        <a:off x="1834517" y="1507711"/>
        <a:ext cx="3148942" cy="1335915"/>
      </dsp:txXfrm>
    </dsp:sp>
    <dsp:sp modelId="{0E135333-CE55-4830-86F5-087BA9280D49}">
      <dsp:nvSpPr>
        <dsp:cNvPr id="0" name=""/>
        <dsp:cNvSpPr/>
      </dsp:nvSpPr>
      <dsp:spPr>
        <a:xfrm>
          <a:off x="5532139" y="1507711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79B5DA-41FD-4CB2-82BD-290C239C1DF8}">
      <dsp:nvSpPr>
        <dsp:cNvPr id="0" name=""/>
        <dsp:cNvSpPr/>
      </dsp:nvSpPr>
      <dsp:spPr>
        <a:xfrm>
          <a:off x="5812681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E1FBC8-7971-49A4-8A8B-45DCEA8A3F7B}">
      <dsp:nvSpPr>
        <dsp:cNvPr id="0" name=""/>
        <dsp:cNvSpPr/>
      </dsp:nvSpPr>
      <dsp:spPr>
        <a:xfrm>
          <a:off x="7154322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1913823@student.uwtsd.ac.uk</a:t>
          </a:r>
        </a:p>
      </dsp:txBody>
      <dsp:txXfrm>
        <a:off x="7154322" y="1507711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33FF-7F51-4295-BF89-39A723F25E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972109-9E85-4021-A1D4-3B505151BB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4CD1C-E65D-4112-8330-F36F827A3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CCC26-D812-4EDB-A340-3634BF66FF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4B7986-7FAF-47FC-AF9A-1CB7836B2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76C25-E0B7-400E-875B-D251767D0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68FBB-1355-49AB-A5BE-923413EE51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936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3EF2E-095D-4366-B797-7FCF91BF9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9625F-8055-4CE2-91F6-6B28623E49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4DA59-FD31-430B-8999-6214B51C9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CCC26-D812-4EDB-A340-3634BF66FF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5416A1-0C9A-41F5-8BA3-006171EC3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6A5240-CC6A-4403-B8F7-2A4D5818C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68FBB-1355-49AB-A5BE-923413EE51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536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BF38A-FADD-4B19-B467-66C13390A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2C102D-8EA5-43F6-A41D-D2C58E5CF9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CCDD9-8559-4CD9-9715-A1A254B7A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CCC26-D812-4EDB-A340-3634BF66FF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54D5C-A79E-4710-AC64-9C6D98483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91E24D-DCA6-4563-8DF9-67DFB4A73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68FBB-1355-49AB-A5BE-923413EE51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260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CD558-CC3D-4790-9350-9320CC079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440F3-F747-42B0-8232-149468AC7F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493B83-BBB5-4C2D-B77C-2C24B46F82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F90EDD-B2DC-4C02-8339-7BCF3A055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CCC26-D812-4EDB-A340-3634BF66FF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EBD354-23F1-456B-BE1E-126E7D800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7F9C12-27E9-47ED-A354-B69A04863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68FBB-1355-49AB-A5BE-923413EE51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566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9F837-0C96-439A-9B3A-522878ABE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1757B5-E285-497D-BE05-2A1BCA5D47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347001-2221-417E-8D9D-CCDCF46040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2D35B9-5604-433A-B7EC-6766D6352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380527-E87C-4868-9563-18F81E82D6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2EB95F-E695-4BAA-AB63-0EDD109F2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CCC26-D812-4EDB-A340-3634BF66FF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CB7213-BF8A-4AAD-B4EE-985C38637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B1BA30-1B12-4F6F-AEBF-01A610B8C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68FBB-1355-49AB-A5BE-923413EE51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838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A8FA-8A65-401E-B666-C05CE7BCD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C1FF2B-1A04-43B7-A6FA-A16D8ADFF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CCC26-D812-4EDB-A340-3634BF66FF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06E089-69B0-481F-A80B-2522336D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FA2128-7D23-4DC5-9920-233EC7D53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68FBB-1355-49AB-A5BE-923413EE51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961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F9A6A4-71DC-4D63-9A7F-4ED4A564F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CCC26-D812-4EDB-A340-3634BF66FF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4D1F99-C2B2-4254-BF4D-0656249F8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8B2A2E-A3EC-4B4C-99A9-A38C3DF13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68FBB-1355-49AB-A5BE-923413EE51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89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A0725-2017-439D-9307-47B36F133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21FFE-6568-4300-B600-B10332F8E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E27723-58AA-439C-96A6-237D362AFE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34E3EA-B8E0-45BA-ADD4-B1D9C86AD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CCC26-D812-4EDB-A340-3634BF66FF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80EF62-D1E2-4A62-99B1-3B61ACE1C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D5149E-9934-47A8-BC9F-F1FEDD28B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68FBB-1355-49AB-A5BE-923413EE51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60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39DDE-8C71-462D-80CC-9A72DB3A9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7A7176-0B91-47DF-9386-8A555A22DB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2D854A-A48B-412D-8523-AF70F4927A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2A25C4-0D04-4EE5-B9E2-6A93A7FC4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CCC26-D812-4EDB-A340-3634BF66FF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7C9A57-F691-44F7-8544-5105B19B2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1A555E-05E1-4CC6-9C52-F305586D8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68FBB-1355-49AB-A5BE-923413EE51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58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00B7C-235F-414B-81DE-F10145E15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EF0AA7-390D-4F9B-95B7-E5F6B00F4B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E22776-955F-4E66-8D3A-81AAE698E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CCC26-D812-4EDB-A340-3634BF66FF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5CE266-9C78-4B97-B136-940984C58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46E8EA-9EC8-41D4-AEDE-0A4F10A4B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68FBB-1355-49AB-A5BE-923413EE51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17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EB3ABF-E241-48E2-8ECA-5CC608205A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AFC09-3CA7-4163-9ABB-3F51D50DC4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39619-B89E-4FCB-9E17-FFB5C8C18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CCC26-D812-4EDB-A340-3634BF66FF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B35FDF-14CB-4C2B-9B43-2BD2FE388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EAC5D-F339-4A59-938D-528C30949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68FBB-1355-49AB-A5BE-923413EE51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454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B18B29-9CF7-440E-B1B3-A9D3BE812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DA65EC-5410-406D-AD3B-B4EBF691EF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8C76C-5B18-4D6D-B88F-B56716DB6F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DCCC26-D812-4EDB-A340-3634BF66FFD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04919B-7E91-41F2-A5B5-2D8FB2AF03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F53424-92D3-49B3-8704-7D15E10F37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68FBB-1355-49AB-A5BE-923413EE51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683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 123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2" name="Picture 21" descr="A screenshot of a phone&#10;&#10;Description automatically generated">
            <a:extLst>
              <a:ext uri="{FF2B5EF4-FFF2-40B4-BE49-F238E27FC236}">
                <a16:creationId xmlns:a16="http://schemas.microsoft.com/office/drawing/2014/main" id="{6A26B9CB-9B38-4F8E-B6C7-B1CE2A770B2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1" r="-1" b="22519"/>
          <a:stretch>
            <a:fillRect/>
          </a:stretch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17" name="Picture 16" descr="A person standing in front of a blackboard with white text&#10;&#10;Description automatically generated">
            <a:extLst>
              <a:ext uri="{FF2B5EF4-FFF2-40B4-BE49-F238E27FC236}">
                <a16:creationId xmlns:a16="http://schemas.microsoft.com/office/drawing/2014/main" id="{9307469E-A61B-4E6C-BC96-108D884B6B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47" r="-7" b="13870"/>
          <a:stretch>
            <a:fillRect/>
          </a:stretch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126" name="Rectangle 125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CD613A-3755-4CBE-BED9-DDE1496D00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Student Name: Robert Cristian Reidel 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Student Number: 1913823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Digital Skills for Personal Development and Business Growth(BMSW4008)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785750-3CF7-4220-8169-8DC7BEB326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1655762"/>
          </a:xfrm>
        </p:spPr>
        <p:txBody>
          <a:bodyPr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Hello everyone, my name is Robert. Today I’ll be presenting a brief of what I’ve learn over the past nine weeks in this module (Digital Skills for Personal Development and Business Growth).</a:t>
            </a:r>
          </a:p>
          <a:p>
            <a:pPr algn="l"/>
            <a:r>
              <a:rPr lang="en-GB" sz="2000">
                <a:solidFill>
                  <a:schemeClr val="bg1"/>
                </a:solidFill>
              </a:rPr>
              <a:t>Let’s dive in.</a:t>
            </a:r>
          </a:p>
          <a:p>
            <a:pPr algn="l"/>
            <a:endParaRPr lang="en-GB" sz="2000">
              <a:solidFill>
                <a:schemeClr val="bg1"/>
              </a:solidFill>
            </a:endParaRPr>
          </a:p>
        </p:txBody>
      </p:sp>
      <p:cxnSp>
        <p:nvCxnSpPr>
          <p:cNvPr id="128" name="Straight Connector 127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4540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0EFD753D-6A49-46DD-9E82-AA6E2C62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138A5824-1F4A-4EE7-BC13-5BB48FC08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044" y="321732"/>
            <a:ext cx="4568741" cy="6192603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screenshot of a web page&#10;&#10;Description automatically generated">
            <a:extLst>
              <a:ext uri="{FF2B5EF4-FFF2-40B4-BE49-F238E27FC236}">
                <a16:creationId xmlns:a16="http://schemas.microsoft.com/office/drawing/2014/main" id="{EDFD5B6B-E674-4267-A832-08C56A4DFA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3192" y="3865032"/>
            <a:ext cx="2487930" cy="2764368"/>
          </a:xfrm>
          <a:prstGeom prst="rect">
            <a:avLst/>
          </a:prstGeom>
        </p:spPr>
      </p:pic>
      <p:pic>
        <p:nvPicPr>
          <p:cNvPr id="5" name="Content Placeholder 4" descr="A close-up of a survey&#10;&#10;Description automatically generated">
            <a:extLst>
              <a:ext uri="{FF2B5EF4-FFF2-40B4-BE49-F238E27FC236}">
                <a16:creationId xmlns:a16="http://schemas.microsoft.com/office/drawing/2014/main" id="{6629ECF5-3A20-4CD2-A719-3DC0615917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0547" y="211177"/>
            <a:ext cx="2949836" cy="3818560"/>
          </a:xfrm>
          <a:prstGeom prst="rect">
            <a:avLst/>
          </a:prstGeom>
        </p:spPr>
      </p:pic>
      <p:sp>
        <p:nvSpPr>
          <p:cNvPr id="27" name="Content Placeholder 18">
            <a:extLst>
              <a:ext uri="{FF2B5EF4-FFF2-40B4-BE49-F238E27FC236}">
                <a16:creationId xmlns:a16="http://schemas.microsoft.com/office/drawing/2014/main" id="{7DA72938-095B-0FB9-E24E-A468F3038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256" y="2474260"/>
            <a:ext cx="3607930" cy="3677158"/>
          </a:xfrm>
        </p:spPr>
        <p:txBody>
          <a:bodyPr anchor="t"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At the beginning of this course my knowledge of digital learning tools was limited. </a:t>
            </a:r>
          </a:p>
          <a:p>
            <a:r>
              <a:rPr lang="en-US" sz="2400" dirty="0">
                <a:solidFill>
                  <a:srgbClr val="FFFFFF"/>
                </a:solidFill>
              </a:rPr>
              <a:t>After couple of weeks these skills improve my digital literacy, academic awareness, and I can say that my knowledge improve significantly.</a:t>
            </a:r>
          </a:p>
        </p:txBody>
      </p:sp>
      <p:pic>
        <p:nvPicPr>
          <p:cNvPr id="15" name="Picture 14" descr="A screenshot of a web page&#10;&#10;Description automatically generated">
            <a:extLst>
              <a:ext uri="{FF2B5EF4-FFF2-40B4-BE49-F238E27FC236}">
                <a16:creationId xmlns:a16="http://schemas.microsoft.com/office/drawing/2014/main" id="{AA2215B2-14A3-4A7C-88DE-9E0C967AB9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1123" y="3980567"/>
            <a:ext cx="2410438" cy="2648834"/>
          </a:xfrm>
          <a:prstGeom prst="rect">
            <a:avLst/>
          </a:prstGeom>
        </p:spPr>
      </p:pic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5C159AF6-0FED-49A4-A4AC-90C93B38CD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602" y="412406"/>
            <a:ext cx="2339153" cy="3452626"/>
          </a:xfrm>
          <a:prstGeom prst="rect">
            <a:avLst/>
          </a:prstGeom>
        </p:spPr>
      </p:pic>
      <p:pic>
        <p:nvPicPr>
          <p:cNvPr id="7" name="Picture 6" descr="A screenshot of a person's profile&#10;&#10;Description automatically generated">
            <a:extLst>
              <a:ext uri="{FF2B5EF4-FFF2-40B4-BE49-F238E27FC236}">
                <a16:creationId xmlns:a16="http://schemas.microsoft.com/office/drawing/2014/main" id="{90DA4E61-1816-4A12-90D1-D2577943593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2094" y="3593583"/>
            <a:ext cx="2152176" cy="2648833"/>
          </a:xfrm>
          <a:prstGeom prst="rect">
            <a:avLst/>
          </a:prstGeom>
        </p:spPr>
      </p:pic>
      <p:pic>
        <p:nvPicPr>
          <p:cNvPr id="13" name="Picture 12" descr="A screenshot of a cell phone&#10;&#10;Description automatically generated">
            <a:extLst>
              <a:ext uri="{FF2B5EF4-FFF2-40B4-BE49-F238E27FC236}">
                <a16:creationId xmlns:a16="http://schemas.microsoft.com/office/drawing/2014/main" id="{FCB646FF-3853-4AAB-9750-17E991A67D6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3383" y="321732"/>
            <a:ext cx="2214572" cy="3529201"/>
          </a:xfrm>
          <a:prstGeom prst="rect">
            <a:avLst/>
          </a:prstGeom>
        </p:spPr>
      </p:pic>
      <p:sp>
        <p:nvSpPr>
          <p:cNvPr id="17" name="Title 16">
            <a:extLst>
              <a:ext uri="{FF2B5EF4-FFF2-40B4-BE49-F238E27FC236}">
                <a16:creationId xmlns:a16="http://schemas.microsoft.com/office/drawing/2014/main" id="{9E92C3EA-8E3A-4C7D-A336-F0BE07E3F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256" y="412407"/>
            <a:ext cx="3607930" cy="215705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+mn-lt"/>
              </a:rPr>
              <a:t>Jisc services tools that support Digital Learning</a:t>
            </a:r>
          </a:p>
        </p:txBody>
      </p:sp>
    </p:spTree>
    <p:extLst>
      <p:ext uri="{BB962C8B-B14F-4D97-AF65-F5344CB8AC3E}">
        <p14:creationId xmlns:p14="http://schemas.microsoft.com/office/powerpoint/2010/main" val="4085334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F9834F-548B-47E7-9F6D-EF6C68393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 fontScale="90000"/>
          </a:bodyPr>
          <a:lstStyle/>
          <a:p>
            <a:r>
              <a:rPr lang="en-GB" sz="2900" dirty="0">
                <a:solidFill>
                  <a:schemeClr val="bg1"/>
                </a:solidFill>
                <a:latin typeface="Arial Black" panose="020B0A04020102020204" pitchFamily="34" charset="0"/>
              </a:rPr>
              <a:t>Email management, scheduling, and productivity.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9D1D2EC-273E-9907-9CC2-777664134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Send, receive, and organize emails efficiently.</a:t>
            </a:r>
          </a:p>
          <a:p>
            <a:r>
              <a:rPr lang="en-US" sz="2400" dirty="0">
                <a:solidFill>
                  <a:schemeClr val="bg1"/>
                </a:solidFill>
              </a:rPr>
              <a:t>Flag important emails and set reminders.</a:t>
            </a:r>
          </a:p>
          <a:p>
            <a:r>
              <a:rPr lang="en-US" sz="2400" dirty="0">
                <a:solidFill>
                  <a:schemeClr val="bg1"/>
                </a:solidFill>
              </a:rPr>
              <a:t>Schedule meetings and appointments.</a:t>
            </a:r>
          </a:p>
          <a:p>
            <a:r>
              <a:rPr lang="en-US" sz="2400" dirty="0">
                <a:solidFill>
                  <a:schemeClr val="bg1"/>
                </a:solidFill>
              </a:rPr>
              <a:t>Share calendar with colleagues for better coordination.</a:t>
            </a:r>
          </a:p>
          <a:p>
            <a:r>
              <a:rPr lang="en-US" sz="2400" dirty="0">
                <a:solidFill>
                  <a:schemeClr val="bg1"/>
                </a:solidFill>
              </a:rPr>
              <a:t>Create and manage tasks directly in Outlook.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9E15CA5B-212E-49C7-8798-8742ABD95B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09" r="16076"/>
          <a:stretch>
            <a:fillRect/>
          </a:stretch>
        </p:blipFill>
        <p:spPr>
          <a:xfrm>
            <a:off x="6525453" y="799756"/>
            <a:ext cx="5666547" cy="525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60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024DB-298C-4EB5-9C69-0B7E82989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40" y="1138265"/>
            <a:ext cx="4544762" cy="1401183"/>
          </a:xfrm>
        </p:spPr>
        <p:txBody>
          <a:bodyPr anchor="t">
            <a:normAutofit/>
          </a:bodyPr>
          <a:lstStyle/>
          <a:p>
            <a:r>
              <a:rPr lang="en-GB" sz="3000"/>
              <a:t>        One Drive</a:t>
            </a:r>
            <a:br>
              <a:rPr lang="en-GB" sz="3000"/>
            </a:br>
            <a:r>
              <a:rPr lang="en-GB" sz="3000"/>
              <a:t>Microsoft 365 Integration</a:t>
            </a:r>
            <a:br>
              <a:rPr lang="en-GB" sz="3000"/>
            </a:br>
            <a:endParaRPr lang="en-GB" sz="3000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lose-up of a certificate&#10;&#10;Description automatically generated">
            <a:extLst>
              <a:ext uri="{FF2B5EF4-FFF2-40B4-BE49-F238E27FC236}">
                <a16:creationId xmlns:a16="http://schemas.microsoft.com/office/drawing/2014/main" id="{E8F56C8A-FB61-4B1E-8F9B-3222B56441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2748" y="1409487"/>
            <a:ext cx="5334160" cy="4040626"/>
          </a:xfrm>
          <a:prstGeom prst="rect">
            <a:avLst/>
          </a:prstGeom>
        </p:spPr>
      </p:pic>
      <p:graphicFrame>
        <p:nvGraphicFramePr>
          <p:cNvPr id="37" name="Content Placeholder 12">
            <a:extLst>
              <a:ext uri="{FF2B5EF4-FFF2-40B4-BE49-F238E27FC236}">
                <a16:creationId xmlns:a16="http://schemas.microsoft.com/office/drawing/2014/main" id="{0ED9ED5B-C665-876F-6A9B-244EAB986C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212446"/>
              </p:ext>
            </p:extLst>
          </p:nvPr>
        </p:nvGraphicFramePr>
        <p:xfrm>
          <a:off x="761840" y="2551176"/>
          <a:ext cx="4544762" cy="3602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93947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A44232-0E28-40CE-996F-0C93101DE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5400"/>
              <a:t>Microsoft Word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BEF441-11A0-4D18-9C2B-2524F25641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936" y="1334121"/>
            <a:ext cx="5458968" cy="4189757"/>
          </a:xfrm>
          <a:prstGeom prst="rect">
            <a:avLst/>
          </a:prstGeom>
        </p:spPr>
      </p:pic>
      <p:sp>
        <p:nvSpPr>
          <p:cNvPr id="69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6" name="Content Placeholder 8">
            <a:extLst>
              <a:ext uri="{FF2B5EF4-FFF2-40B4-BE49-F238E27FC236}">
                <a16:creationId xmlns:a16="http://schemas.microsoft.com/office/drawing/2014/main" id="{12B46383-8E5E-B1F7-79CC-95AFED28FB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6711619"/>
              </p:ext>
            </p:extLst>
          </p:nvPr>
        </p:nvGraphicFramePr>
        <p:xfrm>
          <a:off x="6739128" y="2664886"/>
          <a:ext cx="4818888" cy="3550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97746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A51A0227-072A-4F5F-928C-E2C3E5CCD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21B80F-7748-4003-BB46-8385652CD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440365"/>
            <a:ext cx="4245864" cy="1722691"/>
          </a:xfrm>
        </p:spPr>
        <p:txBody>
          <a:bodyPr anchor="ctr">
            <a:normAutofit/>
          </a:bodyPr>
          <a:lstStyle/>
          <a:p>
            <a:r>
              <a:rPr lang="en-GB" sz="1800"/>
              <a:t>Stratton, J, (2023). PowerPoint essential training (Microsoft 365) [Online course]. LinkedIn Learning.</a:t>
            </a:r>
            <a:br>
              <a:rPr lang="en-GB" sz="1800"/>
            </a:br>
            <a:r>
              <a:rPr lang="en-GB" sz="1800" u="sng"/>
              <a:t>https://www.linkedin.com/learning/.</a:t>
            </a:r>
            <a:br>
              <a:rPr lang="en-GB" sz="1800"/>
            </a:br>
            <a:br>
              <a:rPr lang="en-GB" sz="1800"/>
            </a:br>
            <a:endParaRPr lang="en-GB" sz="1800"/>
          </a:p>
        </p:txBody>
      </p:sp>
      <p:pic>
        <p:nvPicPr>
          <p:cNvPr id="4" name="Picture 3" descr="A certificate of powerpoint&#10;&#10;Description automatically generated">
            <a:extLst>
              <a:ext uri="{FF2B5EF4-FFF2-40B4-BE49-F238E27FC236}">
                <a16:creationId xmlns:a16="http://schemas.microsoft.com/office/drawing/2014/main" id="{E3203B28-4603-40C4-A9FA-1F8A2B600A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583" y="320040"/>
            <a:ext cx="5002585" cy="3927031"/>
          </a:xfrm>
          <a:prstGeom prst="rect">
            <a:avLst/>
          </a:prstGeom>
        </p:spPr>
      </p:pic>
      <p:pic>
        <p:nvPicPr>
          <p:cNvPr id="5" name="Content Placeholder 4" descr="A logo with a circle and a circle with a circle and a circle with a circle with a circle with a circle with a circle with a circle with a circle with a circle with a circle with&#10;&#10;Description automatically generated">
            <a:extLst>
              <a:ext uri="{FF2B5EF4-FFF2-40B4-BE49-F238E27FC236}">
                <a16:creationId xmlns:a16="http://schemas.microsoft.com/office/drawing/2014/main" id="{B562751F-E203-4583-BDDE-314CA9F55B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6"/>
          <a:stretch>
            <a:fillRect/>
          </a:stretch>
        </p:blipFill>
        <p:spPr>
          <a:xfrm>
            <a:off x="6254496" y="343409"/>
            <a:ext cx="5471160" cy="3880293"/>
          </a:xfrm>
          <a:prstGeom prst="rect">
            <a:avLst/>
          </a:prstGeom>
        </p:spPr>
      </p:pic>
      <p:sp>
        <p:nvSpPr>
          <p:cNvPr id="49" name="sketchy line">
            <a:extLst>
              <a:ext uri="{FF2B5EF4-FFF2-40B4-BE49-F238E27FC236}">
                <a16:creationId xmlns:a16="http://schemas.microsoft.com/office/drawing/2014/main" id="{35D99776-4B38-47DF-A302-11AD9AF87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37304" y="529256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2D786F5-D74B-8A30-A1C6-C99972ABC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3999" y="4440365"/>
            <a:ext cx="6214871" cy="1722691"/>
          </a:xfrm>
        </p:spPr>
        <p:txBody>
          <a:bodyPr anchor="ctr">
            <a:normAutofit/>
          </a:bodyPr>
          <a:lstStyle/>
          <a:p>
            <a:r>
              <a:rPr lang="en-US" sz="1500" dirty="0"/>
              <a:t>Use SmartArt for creating charts and diagrams.</a:t>
            </a:r>
          </a:p>
          <a:p>
            <a:r>
              <a:rPr lang="en-US" sz="1500" dirty="0"/>
              <a:t>Insert and customize graphs, tables, and charts to present data.</a:t>
            </a:r>
          </a:p>
          <a:p>
            <a:r>
              <a:rPr lang="en-US" sz="1500" dirty="0"/>
              <a:t>Apply animations to objects and transitions between slides.</a:t>
            </a:r>
          </a:p>
          <a:p>
            <a:r>
              <a:rPr lang="en-US" sz="1500" dirty="0"/>
              <a:t>Use Morph for smooth object movement.</a:t>
            </a:r>
          </a:p>
          <a:p>
            <a:r>
              <a:rPr lang="en-US" sz="1500" dirty="0"/>
              <a:t>Create quizzes and record voice narration and export for online sharing.</a:t>
            </a:r>
          </a:p>
        </p:txBody>
      </p:sp>
    </p:spTree>
    <p:extLst>
      <p:ext uri="{BB962C8B-B14F-4D97-AF65-F5344CB8AC3E}">
        <p14:creationId xmlns:p14="http://schemas.microsoft.com/office/powerpoint/2010/main" val="4003366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30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050E0-0547-41BE-9C81-1E3FCFE9A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7200"/>
            <a:ext cx="4343400" cy="1929384"/>
          </a:xfrm>
        </p:spPr>
        <p:txBody>
          <a:bodyPr anchor="ctr">
            <a:normAutofit/>
          </a:bodyPr>
          <a:lstStyle/>
          <a:p>
            <a:r>
              <a:rPr lang="en-GB" sz="2600"/>
              <a:t>Excel</a:t>
            </a:r>
            <a:br>
              <a:rPr lang="en-GB" sz="2600"/>
            </a:br>
            <a:r>
              <a:rPr lang="en-GB" sz="2600"/>
              <a:t>Is primarily used for data organization, analysis, and visualization</a:t>
            </a:r>
            <a:br>
              <a:rPr lang="en-GB" sz="2600"/>
            </a:br>
            <a:endParaRPr lang="en-GB" sz="2600"/>
          </a:p>
        </p:txBody>
      </p:sp>
      <p:sp>
        <p:nvSpPr>
          <p:cNvPr id="53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3AA2FE9-42EC-B995-D2C3-9289EC175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1263" y="457200"/>
            <a:ext cx="6007608" cy="1929384"/>
          </a:xfrm>
        </p:spPr>
        <p:txBody>
          <a:bodyPr anchor="ctr">
            <a:normAutofit/>
          </a:bodyPr>
          <a:lstStyle/>
          <a:p>
            <a:r>
              <a:rPr lang="en-US" sz="1000"/>
              <a:t>Store and organize large sets of data in row and columns.</a:t>
            </a:r>
          </a:p>
          <a:p>
            <a:r>
              <a:rPr lang="en-US" sz="1000"/>
              <a:t>Sort and filter data for easy access.</a:t>
            </a:r>
          </a:p>
          <a:p>
            <a:r>
              <a:rPr lang="en-US" sz="1000"/>
              <a:t>Perform basic arithmetic.</a:t>
            </a:r>
          </a:p>
          <a:p>
            <a:r>
              <a:rPr lang="en-US" sz="1000"/>
              <a:t>Use formulas and functions (SUM, AVERAGE, IF, VLOOKUP).</a:t>
            </a:r>
          </a:p>
          <a:p>
            <a:r>
              <a:rPr lang="en-US" sz="1000"/>
              <a:t>Apply pivot tables to summarize and analyze data.</a:t>
            </a:r>
          </a:p>
          <a:p>
            <a:r>
              <a:rPr lang="en-US" sz="1000"/>
              <a:t>Create graphs and charts (bar, line, pie) to represent data visually.</a:t>
            </a:r>
          </a:p>
          <a:p>
            <a:r>
              <a:rPr lang="en-US" sz="1000"/>
              <a:t>Build dashboards for interactive reporting.</a:t>
            </a:r>
          </a:p>
        </p:txBody>
      </p:sp>
      <p:pic>
        <p:nvPicPr>
          <p:cNvPr id="4" name="Picture 3" descr="A certificate of microsoft excel&#10;&#10;Description automatically generated">
            <a:extLst>
              <a:ext uri="{FF2B5EF4-FFF2-40B4-BE49-F238E27FC236}">
                <a16:creationId xmlns:a16="http://schemas.microsoft.com/office/drawing/2014/main" id="{95BDD03D-460A-4073-B56C-010E6A5F68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212" y="2569464"/>
            <a:ext cx="4762375" cy="3678936"/>
          </a:xfrm>
          <a:prstGeom prst="rect">
            <a:avLst/>
          </a:prstGeom>
        </p:spPr>
      </p:pic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58F710D5-74BB-41F3-B8B2-252094452F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62" r="14720"/>
          <a:stretch>
            <a:fillRect/>
          </a:stretch>
        </p:blipFill>
        <p:spPr>
          <a:xfrm>
            <a:off x="7062277" y="2569464"/>
            <a:ext cx="3852550" cy="367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674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5B1FC96-0749-41C9-BAED-E089E7714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2CFFF-A545-4EDF-98F9-9763E6F39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62856"/>
            <a:ext cx="3419856" cy="1600200"/>
          </a:xfrm>
        </p:spPr>
        <p:txBody>
          <a:bodyPr anchor="ctr">
            <a:normAutofit/>
          </a:bodyPr>
          <a:lstStyle/>
          <a:p>
            <a:r>
              <a:rPr lang="en-GB" sz="2600"/>
              <a:t>Microsoft Teams is a platform for collaboration and communication</a:t>
            </a:r>
          </a:p>
        </p:txBody>
      </p:sp>
      <p:pic>
        <p:nvPicPr>
          <p:cNvPr id="5" name="Content Placeholder 4" descr="A group of computer screens&#10;&#10;Description automatically generated">
            <a:extLst>
              <a:ext uri="{FF2B5EF4-FFF2-40B4-BE49-F238E27FC236}">
                <a16:creationId xmlns:a16="http://schemas.microsoft.com/office/drawing/2014/main" id="{4F6EC2DB-DCAD-4EEB-A2CF-70CCA75D5D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8" r="12796" b="-1"/>
          <a:stretch>
            <a:fillRect/>
          </a:stretch>
        </p:blipFill>
        <p:spPr>
          <a:xfrm>
            <a:off x="5" y="10"/>
            <a:ext cx="6095995" cy="41962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3B8326A-AE51-4E55-A04D-30632ED84D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1" r="-3" b="10218"/>
          <a:stretch>
            <a:fillRect/>
          </a:stretch>
        </p:blipFill>
        <p:spPr>
          <a:xfrm>
            <a:off x="6019800" y="10"/>
            <a:ext cx="6172195" cy="4187662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</p:spPr>
      </p:pic>
      <p:sp>
        <p:nvSpPr>
          <p:cNvPr id="28" name="sketch line">
            <a:extLst>
              <a:ext uri="{FF2B5EF4-FFF2-40B4-BE49-F238E27FC236}">
                <a16:creationId xmlns:a16="http://schemas.microsoft.com/office/drawing/2014/main" id="{63C1A86C-B1A8-4AEC-B001-595C91716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5CE522D-C16F-2C0A-A8FB-F6D09ABAA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4562856"/>
            <a:ext cx="6903721" cy="1600200"/>
          </a:xfrm>
        </p:spPr>
        <p:txBody>
          <a:bodyPr anchor="ctr">
            <a:normAutofit/>
          </a:bodyPr>
          <a:lstStyle/>
          <a:p>
            <a:r>
              <a:rPr lang="en-US" sz="2000" dirty="0"/>
              <a:t>Schedule and join online meetings.</a:t>
            </a:r>
          </a:p>
          <a:p>
            <a:r>
              <a:rPr lang="en-US" sz="2000" dirty="0"/>
              <a:t>Share files and work together in real time.</a:t>
            </a:r>
          </a:p>
          <a:p>
            <a:r>
              <a:rPr lang="en-US" sz="2000" dirty="0"/>
              <a:t>Direct access to all Microsoft 365 apps.</a:t>
            </a:r>
          </a:p>
          <a:p>
            <a:r>
              <a:rPr lang="en-US" sz="2000" dirty="0"/>
              <a:t>Persistent chat history for easy reference.</a:t>
            </a:r>
          </a:p>
        </p:txBody>
      </p:sp>
    </p:spTree>
    <p:extLst>
      <p:ext uri="{BB962C8B-B14F-4D97-AF65-F5344CB8AC3E}">
        <p14:creationId xmlns:p14="http://schemas.microsoft.com/office/powerpoint/2010/main" val="1638581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29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F68A18-7884-498F-9EBD-8745B4D84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7200"/>
            <a:ext cx="4343400" cy="1929384"/>
          </a:xfrm>
        </p:spPr>
        <p:txBody>
          <a:bodyPr anchor="ctr">
            <a:normAutofit/>
          </a:bodyPr>
          <a:lstStyle/>
          <a:p>
            <a:r>
              <a:rPr lang="en-GB" sz="4800" dirty="0"/>
              <a:t>LinkedIn Learning</a:t>
            </a:r>
          </a:p>
        </p:txBody>
      </p:sp>
      <p:sp>
        <p:nvSpPr>
          <p:cNvPr id="37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Content Placeholder 26">
            <a:extLst>
              <a:ext uri="{FF2B5EF4-FFF2-40B4-BE49-F238E27FC236}">
                <a16:creationId xmlns:a16="http://schemas.microsoft.com/office/drawing/2014/main" id="{E1566E3A-487D-3765-10F9-5B5EBF6A6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1263" y="457200"/>
            <a:ext cx="6007608" cy="1929384"/>
          </a:xfrm>
        </p:spPr>
        <p:txBody>
          <a:bodyPr anchor="ctr">
            <a:normAutofit/>
          </a:bodyPr>
          <a:lstStyle/>
          <a:p>
            <a:r>
              <a:rPr lang="en-US" sz="2200" dirty="0"/>
              <a:t>Is an online educational platform that offers video-based courses on wide range of topics.</a:t>
            </a:r>
          </a:p>
          <a:p>
            <a:r>
              <a:rPr lang="en-US" sz="2200" dirty="0"/>
              <a:t>Is designed to help professionals upskill or reskill for career advancement.</a:t>
            </a:r>
          </a:p>
        </p:txBody>
      </p:sp>
      <p:pic>
        <p:nvPicPr>
          <p:cNvPr id="7" name="Content Placeholder 6" descr="A close-up of a certificate&#10;&#10;Description automatically generated">
            <a:extLst>
              <a:ext uri="{FF2B5EF4-FFF2-40B4-BE49-F238E27FC236}">
                <a16:creationId xmlns:a16="http://schemas.microsoft.com/office/drawing/2014/main" id="{473A1ED3-EA5D-488E-A62D-AD11A4DF49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108" y="2569464"/>
            <a:ext cx="4716583" cy="3678936"/>
          </a:xfrm>
          <a:prstGeom prst="rect">
            <a:avLst/>
          </a:prstGeom>
        </p:spPr>
      </p:pic>
      <p:pic>
        <p:nvPicPr>
          <p:cNvPr id="10" name="Content Placeholder 9" descr="A person standing in front of a blackboard with white text&#10;&#10;Description automatically generated">
            <a:extLst>
              <a:ext uri="{FF2B5EF4-FFF2-40B4-BE49-F238E27FC236}">
                <a16:creationId xmlns:a16="http://schemas.microsoft.com/office/drawing/2014/main" id="{CC0CB99B-A3DF-4480-932F-59286DA6B2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496" y="2871025"/>
            <a:ext cx="5468112" cy="3075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411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8">
            <a:extLst>
              <a:ext uri="{FF2B5EF4-FFF2-40B4-BE49-F238E27FC236}">
                <a16:creationId xmlns:a16="http://schemas.microsoft.com/office/drawing/2014/main" id="{A51A0227-072A-4F5F-928C-E2C3E5CCD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656E0A-FFD9-4630-B73E-994B36C7E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440365"/>
            <a:ext cx="4245864" cy="1722691"/>
          </a:xfrm>
        </p:spPr>
        <p:txBody>
          <a:bodyPr anchor="ctr">
            <a:normAutofit/>
          </a:bodyPr>
          <a:lstStyle/>
          <a:p>
            <a:r>
              <a:rPr lang="en-GB" sz="5400"/>
              <a:t>Microsoft Forms</a:t>
            </a:r>
            <a:endParaRPr lang="en-GB" sz="5400" dirty="0"/>
          </a:p>
        </p:txBody>
      </p:sp>
      <p:pic>
        <p:nvPicPr>
          <p:cNvPr id="5" name="Content Placeholder 4" descr="A qr code on a screen&#10;&#10;Description automatically generated">
            <a:extLst>
              <a:ext uri="{FF2B5EF4-FFF2-40B4-BE49-F238E27FC236}">
                <a16:creationId xmlns:a16="http://schemas.microsoft.com/office/drawing/2014/main" id="{77A47A9F-C066-4093-9D6C-13D967B79F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360" y="320040"/>
            <a:ext cx="3927031" cy="3927031"/>
          </a:xfrm>
          <a:prstGeom prst="rect">
            <a:avLst/>
          </a:prstGeom>
        </p:spPr>
      </p:pic>
      <p:pic>
        <p:nvPicPr>
          <p:cNvPr id="11" name="Picture 10" descr="A screenshot of a group form&#10;&#10;Description automatically generated">
            <a:extLst>
              <a:ext uri="{FF2B5EF4-FFF2-40B4-BE49-F238E27FC236}">
                <a16:creationId xmlns:a16="http://schemas.microsoft.com/office/drawing/2014/main" id="{7DE93261-9DFF-4738-A2B8-054826B9EA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9407" y="320040"/>
            <a:ext cx="4101337" cy="3927031"/>
          </a:xfrm>
          <a:prstGeom prst="rect">
            <a:avLst/>
          </a:prstGeom>
        </p:spPr>
      </p:pic>
      <p:sp>
        <p:nvSpPr>
          <p:cNvPr id="34" name="sketchy line">
            <a:extLst>
              <a:ext uri="{FF2B5EF4-FFF2-40B4-BE49-F238E27FC236}">
                <a16:creationId xmlns:a16="http://schemas.microsoft.com/office/drawing/2014/main" id="{35D99776-4B38-47DF-A302-11AD9AF87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37304" y="529256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ontent Placeholder 14">
            <a:extLst>
              <a:ext uri="{FF2B5EF4-FFF2-40B4-BE49-F238E27FC236}">
                <a16:creationId xmlns:a16="http://schemas.microsoft.com/office/drawing/2014/main" id="{38C5BE82-4BE4-AE4F-5436-819438406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3999" y="4440365"/>
            <a:ext cx="6214871" cy="1722691"/>
          </a:xfrm>
        </p:spPr>
        <p:txBody>
          <a:bodyPr anchor="ctr">
            <a:normAutofit/>
          </a:bodyPr>
          <a:lstStyle/>
          <a:p>
            <a:r>
              <a:rPr lang="en-US" sz="2000" dirty="0"/>
              <a:t>Allows you to create easily surveys, quizzes, and polls.</a:t>
            </a:r>
          </a:p>
          <a:p>
            <a:r>
              <a:rPr lang="en-US" sz="2000" dirty="0"/>
              <a:t>Is designed for collecting and analyzing responses in a simple, user-friendly way.</a:t>
            </a:r>
          </a:p>
          <a:p>
            <a:r>
              <a:rPr lang="en-US" sz="2000" dirty="0"/>
              <a:t>Can be share via link or QR code</a:t>
            </a:r>
          </a:p>
        </p:txBody>
      </p:sp>
    </p:spTree>
    <p:extLst>
      <p:ext uri="{BB962C8B-B14F-4D97-AF65-F5344CB8AC3E}">
        <p14:creationId xmlns:p14="http://schemas.microsoft.com/office/powerpoint/2010/main" val="3273537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EF460-C902-43EC-912A-289057F34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/>
              <a:t>References:</a:t>
            </a:r>
            <a:endParaRPr lang="en-GB" dirty="0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7B0269A5-4F98-A401-ED3A-D1EFCF9795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77875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0699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tanding in front of a blackboard with white text&#10;&#10;Description automatically generated">
            <a:extLst>
              <a:ext uri="{FF2B5EF4-FFF2-40B4-BE49-F238E27FC236}">
                <a16:creationId xmlns:a16="http://schemas.microsoft.com/office/drawing/2014/main" id="{438CA1DD-2FFA-44B5-801D-7373961B091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279619-25C4-4EB6-8816-6894FF8D7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Thank you !</a:t>
            </a:r>
          </a:p>
        </p:txBody>
      </p:sp>
      <p:graphicFrame>
        <p:nvGraphicFramePr>
          <p:cNvPr id="56" name="Content Placeholder 2">
            <a:extLst>
              <a:ext uri="{FF2B5EF4-FFF2-40B4-BE49-F238E27FC236}">
                <a16:creationId xmlns:a16="http://schemas.microsoft.com/office/drawing/2014/main" id="{CB907F0C-2F6E-0320-0D2F-FD0073C5E3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94757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509197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8" ma:contentTypeDescription="Create a new document." ma:contentTypeScope="" ma:versionID="b5825a12842cee48bf372db913a5e278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7e386cb52b96dd2a072a5a269b884aaf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9CE7785-E053-453C-B70F-D2B4FFFD4CA7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C46D9E63-4598-4326-8627-0BA16A3DFA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9578E7E-2031-449E-81FF-3E797D86F5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639</Words>
  <Application>Microsoft Office PowerPoint</Application>
  <PresentationFormat>Widescreen</PresentationFormat>
  <Paragraphs>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Arial Black</vt:lpstr>
      <vt:lpstr>Calibri</vt:lpstr>
      <vt:lpstr>Calibri Light</vt:lpstr>
      <vt:lpstr>Office Theme</vt:lpstr>
      <vt:lpstr>Student Name: Robert Cristian Reidel  Student Number: 1913823 Digital Skills for Personal Development and Business Growth(BMSW4008)</vt:lpstr>
      <vt:lpstr>Jisc services tools that support Digital Learning</vt:lpstr>
      <vt:lpstr>Email management, scheduling, and productivity.</vt:lpstr>
      <vt:lpstr>        One Drive Microsoft 365 Integration </vt:lpstr>
      <vt:lpstr>Microsoft Word</vt:lpstr>
      <vt:lpstr>Stratton, J, (2023). PowerPoint essential training (Microsoft 365) [Online course]. LinkedIn Learning. https://www.linkedin.com/learning/.  </vt:lpstr>
      <vt:lpstr>Excel Is primarily used for data organization, analysis, and visualization </vt:lpstr>
      <vt:lpstr>Microsoft Teams is a platform for collaboration and communication</vt:lpstr>
      <vt:lpstr>LinkedIn Learning</vt:lpstr>
      <vt:lpstr>Microsoft Forms</vt:lpstr>
      <vt:lpstr>References: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Robert Cristian Reidel  Student Number: 1913823 Digital Skills for Personal Development and Business Growth(BMSW4008)</dc:title>
  <dc:creator>Robert-Cristian Reidel (1913823)</dc:creator>
  <cp:lastModifiedBy>Robert-Cristian Reidel (1913823)</cp:lastModifiedBy>
  <cp:revision>1</cp:revision>
  <dcterms:created xsi:type="dcterms:W3CDTF">2025-11-30T11:25:31Z</dcterms:created>
  <dcterms:modified xsi:type="dcterms:W3CDTF">2025-11-30T11:25:42Z</dcterms:modified>
</cp:coreProperties>
</file>