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6" r:id="rId6"/>
    <p:sldId id="267" r:id="rId7"/>
    <p:sldId id="268" r:id="rId8"/>
    <p:sldId id="260" r:id="rId9"/>
    <p:sldId id="269" r:id="rId10"/>
    <p:sldId id="270" r:id="rId11"/>
    <p:sldId id="271" r:id="rId12"/>
    <p:sldId id="263" r:id="rId13"/>
    <p:sldId id="272" r:id="rId14"/>
    <p:sldId id="273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13D156F-069D-41A5-ABC4-F589DAE49B4B}" v="15" dt="2025-10-17T09:22:59.15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75" d="100"/>
          <a:sy n="75" d="100"/>
        </p:scale>
        <p:origin x="72" y="10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ssica Shore" userId="4a81739d-7633-41be-905a-53582c49e6ff" providerId="ADAL" clId="{B6F54303-D305-4D18-9CF9-91A7265247F2}"/>
    <pc:docChg chg="undo custSel addSld delSld modSld">
      <pc:chgData name="Jessica Shore" userId="4a81739d-7633-41be-905a-53582c49e6ff" providerId="ADAL" clId="{B6F54303-D305-4D18-9CF9-91A7265247F2}" dt="2025-10-17T09:26:48.424" v="1081" actId="27636"/>
      <pc:docMkLst>
        <pc:docMk/>
      </pc:docMkLst>
      <pc:sldChg chg="modSp mod">
        <pc:chgData name="Jessica Shore" userId="4a81739d-7633-41be-905a-53582c49e6ff" providerId="ADAL" clId="{B6F54303-D305-4D18-9CF9-91A7265247F2}" dt="2025-10-16T20:23:29.993" v="16" actId="20577"/>
        <pc:sldMkLst>
          <pc:docMk/>
          <pc:sldMk cId="3014383832" sldId="260"/>
        </pc:sldMkLst>
        <pc:spChg chg="mod">
          <ac:chgData name="Jessica Shore" userId="4a81739d-7633-41be-905a-53582c49e6ff" providerId="ADAL" clId="{B6F54303-D305-4D18-9CF9-91A7265247F2}" dt="2025-10-16T20:23:29.993" v="16" actId="20577"/>
          <ac:spMkLst>
            <pc:docMk/>
            <pc:sldMk cId="3014383832" sldId="260"/>
            <ac:spMk id="5" creationId="{36AA63C8-58A1-749E-F192-5B7CD8C165E3}"/>
          </ac:spMkLst>
        </pc:spChg>
      </pc:sldChg>
      <pc:sldChg chg="del">
        <pc:chgData name="Jessica Shore" userId="4a81739d-7633-41be-905a-53582c49e6ff" providerId="ADAL" clId="{B6F54303-D305-4D18-9CF9-91A7265247F2}" dt="2025-10-17T08:42:09.369" v="556" actId="47"/>
        <pc:sldMkLst>
          <pc:docMk/>
          <pc:sldMk cId="3852076238" sldId="261"/>
        </pc:sldMkLst>
      </pc:sldChg>
      <pc:sldChg chg="del">
        <pc:chgData name="Jessica Shore" userId="4a81739d-7633-41be-905a-53582c49e6ff" providerId="ADAL" clId="{B6F54303-D305-4D18-9CF9-91A7265247F2}" dt="2025-10-17T08:42:19.131" v="557" actId="47"/>
        <pc:sldMkLst>
          <pc:docMk/>
          <pc:sldMk cId="1552223838" sldId="262"/>
        </pc:sldMkLst>
      </pc:sldChg>
      <pc:sldChg chg="del">
        <pc:chgData name="Jessica Shore" userId="4a81739d-7633-41be-905a-53582c49e6ff" providerId="ADAL" clId="{B6F54303-D305-4D18-9CF9-91A7265247F2}" dt="2025-10-17T08:42:03.682" v="555" actId="47"/>
        <pc:sldMkLst>
          <pc:docMk/>
          <pc:sldMk cId="276613563" sldId="264"/>
        </pc:sldMkLst>
      </pc:sldChg>
      <pc:sldChg chg="del">
        <pc:chgData name="Jessica Shore" userId="4a81739d-7633-41be-905a-53582c49e6ff" providerId="ADAL" clId="{B6F54303-D305-4D18-9CF9-91A7265247F2}" dt="2025-10-17T08:42:33.163" v="558" actId="47"/>
        <pc:sldMkLst>
          <pc:docMk/>
          <pc:sldMk cId="3396809745" sldId="265"/>
        </pc:sldMkLst>
      </pc:sldChg>
      <pc:sldChg chg="addSp modSp new mod setBg">
        <pc:chgData name="Jessica Shore" userId="4a81739d-7633-41be-905a-53582c49e6ff" providerId="ADAL" clId="{B6F54303-D305-4D18-9CF9-91A7265247F2}" dt="2025-10-16T20:25:36.177" v="54" actId="26606"/>
        <pc:sldMkLst>
          <pc:docMk/>
          <pc:sldMk cId="3407883667" sldId="266"/>
        </pc:sldMkLst>
        <pc:spChg chg="mod">
          <ac:chgData name="Jessica Shore" userId="4a81739d-7633-41be-905a-53582c49e6ff" providerId="ADAL" clId="{B6F54303-D305-4D18-9CF9-91A7265247F2}" dt="2025-10-16T20:25:36.177" v="54" actId="26606"/>
          <ac:spMkLst>
            <pc:docMk/>
            <pc:sldMk cId="3407883667" sldId="266"/>
            <ac:spMk id="2" creationId="{384BBBCA-719E-CEFF-2C1F-1415D21131DC}"/>
          </ac:spMkLst>
        </pc:spChg>
        <pc:spChg chg="mod">
          <ac:chgData name="Jessica Shore" userId="4a81739d-7633-41be-905a-53582c49e6ff" providerId="ADAL" clId="{B6F54303-D305-4D18-9CF9-91A7265247F2}" dt="2025-10-16T20:25:36.177" v="54" actId="26606"/>
          <ac:spMkLst>
            <pc:docMk/>
            <pc:sldMk cId="3407883667" sldId="266"/>
            <ac:spMk id="3" creationId="{694DF48C-EC67-A473-D29A-BCFFDCBDBC6A}"/>
          </ac:spMkLst>
        </pc:spChg>
        <pc:picChg chg="add">
          <ac:chgData name="Jessica Shore" userId="4a81739d-7633-41be-905a-53582c49e6ff" providerId="ADAL" clId="{B6F54303-D305-4D18-9CF9-91A7265247F2}" dt="2025-10-16T20:25:36.177" v="54" actId="26606"/>
          <ac:picMkLst>
            <pc:docMk/>
            <pc:sldMk cId="3407883667" sldId="266"/>
            <ac:picMk id="5" creationId="{86095384-2C49-68D8-8BBC-1B8E4F2D8FC1}"/>
          </ac:picMkLst>
        </pc:picChg>
      </pc:sldChg>
      <pc:sldChg chg="addSp modSp new mod setBg">
        <pc:chgData name="Jessica Shore" userId="4a81739d-7633-41be-905a-53582c49e6ff" providerId="ADAL" clId="{B6F54303-D305-4D18-9CF9-91A7265247F2}" dt="2025-10-16T20:26:02.947" v="57"/>
        <pc:sldMkLst>
          <pc:docMk/>
          <pc:sldMk cId="1730737973" sldId="267"/>
        </pc:sldMkLst>
        <pc:spChg chg="mod">
          <ac:chgData name="Jessica Shore" userId="4a81739d-7633-41be-905a-53582c49e6ff" providerId="ADAL" clId="{B6F54303-D305-4D18-9CF9-91A7265247F2}" dt="2025-10-16T20:25:30.214" v="53" actId="26606"/>
          <ac:spMkLst>
            <pc:docMk/>
            <pc:sldMk cId="1730737973" sldId="267"/>
            <ac:spMk id="2" creationId="{89746A32-F3C7-9A50-CA95-AE50AC9B849E}"/>
          </ac:spMkLst>
        </pc:spChg>
        <pc:spChg chg="mod">
          <ac:chgData name="Jessica Shore" userId="4a81739d-7633-41be-905a-53582c49e6ff" providerId="ADAL" clId="{B6F54303-D305-4D18-9CF9-91A7265247F2}" dt="2025-10-16T20:26:02.947" v="57"/>
          <ac:spMkLst>
            <pc:docMk/>
            <pc:sldMk cId="1730737973" sldId="267"/>
            <ac:spMk id="3" creationId="{82E313A3-8A22-48F0-2AEF-D2958C5FE2E7}"/>
          </ac:spMkLst>
        </pc:spChg>
        <pc:picChg chg="add">
          <ac:chgData name="Jessica Shore" userId="4a81739d-7633-41be-905a-53582c49e6ff" providerId="ADAL" clId="{B6F54303-D305-4D18-9CF9-91A7265247F2}" dt="2025-10-16T20:25:30.214" v="53" actId="26606"/>
          <ac:picMkLst>
            <pc:docMk/>
            <pc:sldMk cId="1730737973" sldId="267"/>
            <ac:picMk id="5" creationId="{0D6BE868-8D0B-C540-5574-3017A56F1243}"/>
          </ac:picMkLst>
        </pc:picChg>
      </pc:sldChg>
      <pc:sldChg chg="addSp modSp new mod setBg">
        <pc:chgData name="Jessica Shore" userId="4a81739d-7633-41be-905a-53582c49e6ff" providerId="ADAL" clId="{B6F54303-D305-4D18-9CF9-91A7265247F2}" dt="2025-10-16T20:27:54.053" v="74" actId="27636"/>
        <pc:sldMkLst>
          <pc:docMk/>
          <pc:sldMk cId="740782252" sldId="268"/>
        </pc:sldMkLst>
        <pc:spChg chg="mod">
          <ac:chgData name="Jessica Shore" userId="4a81739d-7633-41be-905a-53582c49e6ff" providerId="ADAL" clId="{B6F54303-D305-4D18-9CF9-91A7265247F2}" dt="2025-10-16T20:27:35.222" v="72" actId="26606"/>
          <ac:spMkLst>
            <pc:docMk/>
            <pc:sldMk cId="740782252" sldId="268"/>
            <ac:spMk id="2" creationId="{CE36D6C6-635A-BA4D-F395-850FF3E88C2C}"/>
          </ac:spMkLst>
        </pc:spChg>
        <pc:spChg chg="mod">
          <ac:chgData name="Jessica Shore" userId="4a81739d-7633-41be-905a-53582c49e6ff" providerId="ADAL" clId="{B6F54303-D305-4D18-9CF9-91A7265247F2}" dt="2025-10-16T20:27:54.053" v="74" actId="27636"/>
          <ac:spMkLst>
            <pc:docMk/>
            <pc:sldMk cId="740782252" sldId="268"/>
            <ac:spMk id="3" creationId="{2BF8F2B7-3B4F-1238-D7FB-2A7278BC2707}"/>
          </ac:spMkLst>
        </pc:spChg>
        <pc:spChg chg="add mod">
          <ac:chgData name="Jessica Shore" userId="4a81739d-7633-41be-905a-53582c49e6ff" providerId="ADAL" clId="{B6F54303-D305-4D18-9CF9-91A7265247F2}" dt="2025-10-16T20:27:35.222" v="72" actId="26606"/>
          <ac:spMkLst>
            <pc:docMk/>
            <pc:sldMk cId="740782252" sldId="268"/>
            <ac:spMk id="6" creationId="{8D3061B6-511D-DFDE-E02F-9A0BDE0B5D53}"/>
          </ac:spMkLst>
        </pc:spChg>
        <pc:spChg chg="add">
          <ac:chgData name="Jessica Shore" userId="4a81739d-7633-41be-905a-53582c49e6ff" providerId="ADAL" clId="{B6F54303-D305-4D18-9CF9-91A7265247F2}" dt="2025-10-16T20:27:35.222" v="72" actId="26606"/>
          <ac:spMkLst>
            <pc:docMk/>
            <pc:sldMk cId="740782252" sldId="268"/>
            <ac:spMk id="13" creationId="{5559E914-E0BA-4B8B-8FDE-5804BC0A4993}"/>
          </ac:spMkLst>
        </pc:spChg>
        <pc:spChg chg="add">
          <ac:chgData name="Jessica Shore" userId="4a81739d-7633-41be-905a-53582c49e6ff" providerId="ADAL" clId="{B6F54303-D305-4D18-9CF9-91A7265247F2}" dt="2025-10-16T20:27:35.222" v="72" actId="26606"/>
          <ac:spMkLst>
            <pc:docMk/>
            <pc:sldMk cId="740782252" sldId="268"/>
            <ac:spMk id="15" creationId="{70C6DD41-4774-4EFF-8ECE-168B19F1B295}"/>
          </ac:spMkLst>
        </pc:spChg>
        <pc:spChg chg="add">
          <ac:chgData name="Jessica Shore" userId="4a81739d-7633-41be-905a-53582c49e6ff" providerId="ADAL" clId="{B6F54303-D305-4D18-9CF9-91A7265247F2}" dt="2025-10-16T20:27:35.222" v="72" actId="26606"/>
          <ac:spMkLst>
            <pc:docMk/>
            <pc:sldMk cId="740782252" sldId="268"/>
            <ac:spMk id="17" creationId="{F4E4D31F-348A-4664-AA69-579EEB0A950A}"/>
          </ac:spMkLst>
        </pc:spChg>
        <pc:picChg chg="add mod ord">
          <ac:chgData name="Jessica Shore" userId="4a81739d-7633-41be-905a-53582c49e6ff" providerId="ADAL" clId="{B6F54303-D305-4D18-9CF9-91A7265247F2}" dt="2025-10-16T20:27:35.222" v="72" actId="26606"/>
          <ac:picMkLst>
            <pc:docMk/>
            <pc:sldMk cId="740782252" sldId="268"/>
            <ac:picMk id="5" creationId="{B86E9439-17BC-1D27-5C20-F4ED0E8D583C}"/>
          </ac:picMkLst>
        </pc:picChg>
        <pc:picChg chg="add">
          <ac:chgData name="Jessica Shore" userId="4a81739d-7633-41be-905a-53582c49e6ff" providerId="ADAL" clId="{B6F54303-D305-4D18-9CF9-91A7265247F2}" dt="2025-10-16T20:27:35.222" v="72" actId="26606"/>
          <ac:picMkLst>
            <pc:docMk/>
            <pc:sldMk cId="740782252" sldId="268"/>
            <ac:picMk id="11" creationId="{34613DFD-35BD-4F1C-BCBE-6E6ED23EC5E7}"/>
          </ac:picMkLst>
        </pc:picChg>
      </pc:sldChg>
      <pc:sldChg chg="addSp delSp modSp new mod setBg">
        <pc:chgData name="Jessica Shore" userId="4a81739d-7633-41be-905a-53582c49e6ff" providerId="ADAL" clId="{B6F54303-D305-4D18-9CF9-91A7265247F2}" dt="2025-10-16T20:31:02.381" v="178" actId="5793"/>
        <pc:sldMkLst>
          <pc:docMk/>
          <pc:sldMk cId="4045817241" sldId="269"/>
        </pc:sldMkLst>
        <pc:spChg chg="mod">
          <ac:chgData name="Jessica Shore" userId="4a81739d-7633-41be-905a-53582c49e6ff" providerId="ADAL" clId="{B6F54303-D305-4D18-9CF9-91A7265247F2}" dt="2025-10-16T20:30:58.685" v="177" actId="26606"/>
          <ac:spMkLst>
            <pc:docMk/>
            <pc:sldMk cId="4045817241" sldId="269"/>
            <ac:spMk id="2" creationId="{78D6FB29-6DA6-3821-FA35-AA5A5569839A}"/>
          </ac:spMkLst>
        </pc:spChg>
        <pc:spChg chg="del">
          <ac:chgData name="Jessica Shore" userId="4a81739d-7633-41be-905a-53582c49e6ff" providerId="ADAL" clId="{B6F54303-D305-4D18-9CF9-91A7265247F2}" dt="2025-10-16T20:29:35.079" v="93" actId="22"/>
          <ac:spMkLst>
            <pc:docMk/>
            <pc:sldMk cId="4045817241" sldId="269"/>
            <ac:spMk id="3" creationId="{380E9C42-37D2-B211-A7AC-93AB28564CC7}"/>
          </ac:spMkLst>
        </pc:spChg>
        <pc:spChg chg="add mod">
          <ac:chgData name="Jessica Shore" userId="4a81739d-7633-41be-905a-53582c49e6ff" providerId="ADAL" clId="{B6F54303-D305-4D18-9CF9-91A7265247F2}" dt="2025-10-16T20:31:02.381" v="178" actId="5793"/>
          <ac:spMkLst>
            <pc:docMk/>
            <pc:sldMk cId="4045817241" sldId="269"/>
            <ac:spMk id="6" creationId="{AE542E72-E8BA-6F6E-CAD2-0551CB2BA86E}"/>
          </ac:spMkLst>
        </pc:spChg>
        <pc:spChg chg="add del">
          <ac:chgData name="Jessica Shore" userId="4a81739d-7633-41be-905a-53582c49e6ff" providerId="ADAL" clId="{B6F54303-D305-4D18-9CF9-91A7265247F2}" dt="2025-10-16T20:30:58.660" v="176" actId="26606"/>
          <ac:spMkLst>
            <pc:docMk/>
            <pc:sldMk cId="4045817241" sldId="269"/>
            <ac:spMk id="13" creationId="{32218886-CF96-4B72-B065-A5D51EE39774}"/>
          </ac:spMkLst>
        </pc:spChg>
        <pc:spChg chg="add del">
          <ac:chgData name="Jessica Shore" userId="4a81739d-7633-41be-905a-53582c49e6ff" providerId="ADAL" clId="{B6F54303-D305-4D18-9CF9-91A7265247F2}" dt="2025-10-16T20:30:58.660" v="176" actId="26606"/>
          <ac:spMkLst>
            <pc:docMk/>
            <pc:sldMk cId="4045817241" sldId="269"/>
            <ac:spMk id="15" creationId="{B3045C5E-93FA-407D-BEA7-12245A36F28B}"/>
          </ac:spMkLst>
        </pc:spChg>
        <pc:spChg chg="add del">
          <ac:chgData name="Jessica Shore" userId="4a81739d-7633-41be-905a-53582c49e6ff" providerId="ADAL" clId="{B6F54303-D305-4D18-9CF9-91A7265247F2}" dt="2025-10-16T20:30:58.660" v="176" actId="26606"/>
          <ac:spMkLst>
            <pc:docMk/>
            <pc:sldMk cId="4045817241" sldId="269"/>
            <ac:spMk id="17" creationId="{3F0B046C-B5DA-47B6-8BB1-4722F4291591}"/>
          </ac:spMkLst>
        </pc:spChg>
        <pc:spChg chg="add del">
          <ac:chgData name="Jessica Shore" userId="4a81739d-7633-41be-905a-53582c49e6ff" providerId="ADAL" clId="{B6F54303-D305-4D18-9CF9-91A7265247F2}" dt="2025-10-16T20:30:58.660" v="176" actId="26606"/>
          <ac:spMkLst>
            <pc:docMk/>
            <pc:sldMk cId="4045817241" sldId="269"/>
            <ac:spMk id="19" creationId="{5EE9E735-E260-432D-810C-BC6BEF5B1483}"/>
          </ac:spMkLst>
        </pc:spChg>
        <pc:spChg chg="add del">
          <ac:chgData name="Jessica Shore" userId="4a81739d-7633-41be-905a-53582c49e6ff" providerId="ADAL" clId="{B6F54303-D305-4D18-9CF9-91A7265247F2}" dt="2025-10-16T20:30:58.660" v="176" actId="26606"/>
          <ac:spMkLst>
            <pc:docMk/>
            <pc:sldMk cId="4045817241" sldId="269"/>
            <ac:spMk id="21" creationId="{C35962A4-FCC1-47E8-9B3F-3C2739C0DA76}"/>
          </ac:spMkLst>
        </pc:spChg>
        <pc:spChg chg="add">
          <ac:chgData name="Jessica Shore" userId="4a81739d-7633-41be-905a-53582c49e6ff" providerId="ADAL" clId="{B6F54303-D305-4D18-9CF9-91A7265247F2}" dt="2025-10-16T20:30:58.685" v="177" actId="26606"/>
          <ac:spMkLst>
            <pc:docMk/>
            <pc:sldMk cId="4045817241" sldId="269"/>
            <ac:spMk id="23" creationId="{E390DA5B-5FEF-45C7-A12A-37BBEFC92A88}"/>
          </ac:spMkLst>
        </pc:spChg>
        <pc:picChg chg="add mod ord modCrop">
          <ac:chgData name="Jessica Shore" userId="4a81739d-7633-41be-905a-53582c49e6ff" providerId="ADAL" clId="{B6F54303-D305-4D18-9CF9-91A7265247F2}" dt="2025-10-16T20:30:58.685" v="177" actId="26606"/>
          <ac:picMkLst>
            <pc:docMk/>
            <pc:sldMk cId="4045817241" sldId="269"/>
            <ac:picMk id="5" creationId="{C5794084-D7B4-98A7-12AC-02F0A2CED32A}"/>
          </ac:picMkLst>
        </pc:picChg>
        <pc:picChg chg="add del">
          <ac:chgData name="Jessica Shore" userId="4a81739d-7633-41be-905a-53582c49e6ff" providerId="ADAL" clId="{B6F54303-D305-4D18-9CF9-91A7265247F2}" dt="2025-10-16T20:30:58.660" v="176" actId="26606"/>
          <ac:picMkLst>
            <pc:docMk/>
            <pc:sldMk cId="4045817241" sldId="269"/>
            <ac:picMk id="11" creationId="{56C9FEF2-571A-41A4-8458-15ECC27E9184}"/>
          </ac:picMkLst>
        </pc:picChg>
      </pc:sldChg>
      <pc:sldChg chg="modSp new mod">
        <pc:chgData name="Jessica Shore" userId="4a81739d-7633-41be-905a-53582c49e6ff" providerId="ADAL" clId="{B6F54303-D305-4D18-9CF9-91A7265247F2}" dt="2025-10-16T20:33:15.104" v="276" actId="20577"/>
        <pc:sldMkLst>
          <pc:docMk/>
          <pc:sldMk cId="3624326990" sldId="270"/>
        </pc:sldMkLst>
        <pc:spChg chg="mod">
          <ac:chgData name="Jessica Shore" userId="4a81739d-7633-41be-905a-53582c49e6ff" providerId="ADAL" clId="{B6F54303-D305-4D18-9CF9-91A7265247F2}" dt="2025-10-16T20:31:33.776" v="203" actId="20577"/>
          <ac:spMkLst>
            <pc:docMk/>
            <pc:sldMk cId="3624326990" sldId="270"/>
            <ac:spMk id="2" creationId="{123FC001-5C0F-415A-1580-39D8D5F1E887}"/>
          </ac:spMkLst>
        </pc:spChg>
        <pc:spChg chg="mod">
          <ac:chgData name="Jessica Shore" userId="4a81739d-7633-41be-905a-53582c49e6ff" providerId="ADAL" clId="{B6F54303-D305-4D18-9CF9-91A7265247F2}" dt="2025-10-16T20:33:15.104" v="276" actId="20577"/>
          <ac:spMkLst>
            <pc:docMk/>
            <pc:sldMk cId="3624326990" sldId="270"/>
            <ac:spMk id="3" creationId="{FCAF1E55-BC08-D223-7B8E-21040807A5E2}"/>
          </ac:spMkLst>
        </pc:spChg>
      </pc:sldChg>
      <pc:sldChg chg="modSp new mod">
        <pc:chgData name="Jessica Shore" userId="4a81739d-7633-41be-905a-53582c49e6ff" providerId="ADAL" clId="{B6F54303-D305-4D18-9CF9-91A7265247F2}" dt="2025-10-17T08:41:16.543" v="554" actId="20577"/>
        <pc:sldMkLst>
          <pc:docMk/>
          <pc:sldMk cId="727328792" sldId="271"/>
        </pc:sldMkLst>
        <pc:spChg chg="mod">
          <ac:chgData name="Jessica Shore" userId="4a81739d-7633-41be-905a-53582c49e6ff" providerId="ADAL" clId="{B6F54303-D305-4D18-9CF9-91A7265247F2}" dt="2025-10-17T08:36:53.738" v="293" actId="20577"/>
          <ac:spMkLst>
            <pc:docMk/>
            <pc:sldMk cId="727328792" sldId="271"/>
            <ac:spMk id="2" creationId="{214D6F49-8B59-E139-028C-20859BFD694C}"/>
          </ac:spMkLst>
        </pc:spChg>
        <pc:spChg chg="mod">
          <ac:chgData name="Jessica Shore" userId="4a81739d-7633-41be-905a-53582c49e6ff" providerId="ADAL" clId="{B6F54303-D305-4D18-9CF9-91A7265247F2}" dt="2025-10-17T08:41:16.543" v="554" actId="20577"/>
          <ac:spMkLst>
            <pc:docMk/>
            <pc:sldMk cId="727328792" sldId="271"/>
            <ac:spMk id="3" creationId="{DA84A343-0435-7BF2-77E6-28A1633E3E00}"/>
          </ac:spMkLst>
        </pc:spChg>
      </pc:sldChg>
      <pc:sldChg chg="addSp modSp new mod">
        <pc:chgData name="Jessica Shore" userId="4a81739d-7633-41be-905a-53582c49e6ff" providerId="ADAL" clId="{B6F54303-D305-4D18-9CF9-91A7265247F2}" dt="2025-10-17T09:17:14.383" v="683" actId="1076"/>
        <pc:sldMkLst>
          <pc:docMk/>
          <pc:sldMk cId="66284414" sldId="272"/>
        </pc:sldMkLst>
        <pc:spChg chg="mod">
          <ac:chgData name="Jessica Shore" userId="4a81739d-7633-41be-905a-53582c49e6ff" providerId="ADAL" clId="{B6F54303-D305-4D18-9CF9-91A7265247F2}" dt="2025-10-17T08:44:54.684" v="598" actId="20577"/>
          <ac:spMkLst>
            <pc:docMk/>
            <pc:sldMk cId="66284414" sldId="272"/>
            <ac:spMk id="2" creationId="{79B41FA2-7677-CB71-C46D-DA7DC1958AA7}"/>
          </ac:spMkLst>
        </pc:spChg>
        <pc:spChg chg="mod">
          <ac:chgData name="Jessica Shore" userId="4a81739d-7633-41be-905a-53582c49e6ff" providerId="ADAL" clId="{B6F54303-D305-4D18-9CF9-91A7265247F2}" dt="2025-10-17T08:45:22.100" v="679" actId="20577"/>
          <ac:spMkLst>
            <pc:docMk/>
            <pc:sldMk cId="66284414" sldId="272"/>
            <ac:spMk id="3" creationId="{36DD6338-9557-54F6-CD53-C3A8167724B2}"/>
          </ac:spMkLst>
        </pc:spChg>
        <pc:picChg chg="add mod">
          <ac:chgData name="Jessica Shore" userId="4a81739d-7633-41be-905a-53582c49e6ff" providerId="ADAL" clId="{B6F54303-D305-4D18-9CF9-91A7265247F2}" dt="2025-10-17T09:17:14.383" v="683" actId="1076"/>
          <ac:picMkLst>
            <pc:docMk/>
            <pc:sldMk cId="66284414" sldId="272"/>
            <ac:picMk id="5" creationId="{4FB30D93-A574-6789-3582-D405DDC79B85}"/>
          </ac:picMkLst>
        </pc:picChg>
      </pc:sldChg>
      <pc:sldChg chg="addSp delSp modSp new mod setBg modAnim">
        <pc:chgData name="Jessica Shore" userId="4a81739d-7633-41be-905a-53582c49e6ff" providerId="ADAL" clId="{B6F54303-D305-4D18-9CF9-91A7265247F2}" dt="2025-10-17T09:26:48.424" v="1081" actId="27636"/>
        <pc:sldMkLst>
          <pc:docMk/>
          <pc:sldMk cId="3475063958" sldId="273"/>
        </pc:sldMkLst>
        <pc:spChg chg="del">
          <ac:chgData name="Jessica Shore" userId="4a81739d-7633-41be-905a-53582c49e6ff" providerId="ADAL" clId="{B6F54303-D305-4D18-9CF9-91A7265247F2}" dt="2025-10-17T09:21:12.699" v="695" actId="478"/>
          <ac:spMkLst>
            <pc:docMk/>
            <pc:sldMk cId="3475063958" sldId="273"/>
            <ac:spMk id="2" creationId="{FDC8D524-4085-4190-BB13-673A2A06C0BB}"/>
          </ac:spMkLst>
        </pc:spChg>
        <pc:spChg chg="del">
          <ac:chgData name="Jessica Shore" userId="4a81739d-7633-41be-905a-53582c49e6ff" providerId="ADAL" clId="{B6F54303-D305-4D18-9CF9-91A7265247F2}" dt="2025-10-17T09:17:46.853" v="685"/>
          <ac:spMkLst>
            <pc:docMk/>
            <pc:sldMk cId="3475063958" sldId="273"/>
            <ac:spMk id="3" creationId="{253956DB-AA82-5BDA-8A07-2DA80D568EEF}"/>
          </ac:spMkLst>
        </pc:spChg>
        <pc:spChg chg="add del">
          <ac:chgData name="Jessica Shore" userId="4a81739d-7633-41be-905a-53582c49e6ff" providerId="ADAL" clId="{B6F54303-D305-4D18-9CF9-91A7265247F2}" dt="2025-10-17T09:24:17.595" v="740" actId="26606"/>
          <ac:spMkLst>
            <pc:docMk/>
            <pc:sldMk cId="3475063958" sldId="273"/>
            <ac:spMk id="27" creationId="{8341C012-84D6-4BA1-86EC-3540403D01D7}"/>
          </ac:spMkLst>
        </pc:spChg>
        <pc:spChg chg="add del">
          <ac:chgData name="Jessica Shore" userId="4a81739d-7633-41be-905a-53582c49e6ff" providerId="ADAL" clId="{B6F54303-D305-4D18-9CF9-91A7265247F2}" dt="2025-10-17T09:24:17.595" v="740" actId="26606"/>
          <ac:spMkLst>
            <pc:docMk/>
            <pc:sldMk cId="3475063958" sldId="273"/>
            <ac:spMk id="29" creationId="{7436B3D9-4215-4C12-A6F6-7A2E820C4200}"/>
          </ac:spMkLst>
        </pc:spChg>
        <pc:spChg chg="add del">
          <ac:chgData name="Jessica Shore" userId="4a81739d-7633-41be-905a-53582c49e6ff" providerId="ADAL" clId="{B6F54303-D305-4D18-9CF9-91A7265247F2}" dt="2025-10-17T09:24:17.595" v="740" actId="26606"/>
          <ac:spMkLst>
            <pc:docMk/>
            <pc:sldMk cId="3475063958" sldId="273"/>
            <ac:spMk id="31" creationId="{0BEF68AD-D6BF-4CAB-8870-DEE3E283D740}"/>
          </ac:spMkLst>
        </pc:spChg>
        <pc:spChg chg="add del">
          <ac:chgData name="Jessica Shore" userId="4a81739d-7633-41be-905a-53582c49e6ff" providerId="ADAL" clId="{B6F54303-D305-4D18-9CF9-91A7265247F2}" dt="2025-10-17T09:24:17.595" v="740" actId="26606"/>
          <ac:spMkLst>
            <pc:docMk/>
            <pc:sldMk cId="3475063958" sldId="273"/>
            <ac:spMk id="33" creationId="{53026E8D-3E39-4D52-8C0C-ABCE379568FC}"/>
          </ac:spMkLst>
        </pc:spChg>
        <pc:spChg chg="add del">
          <ac:chgData name="Jessica Shore" userId="4a81739d-7633-41be-905a-53582c49e6ff" providerId="ADAL" clId="{B6F54303-D305-4D18-9CF9-91A7265247F2}" dt="2025-10-17T09:24:17.595" v="740" actId="26606"/>
          <ac:spMkLst>
            <pc:docMk/>
            <pc:sldMk cId="3475063958" sldId="273"/>
            <ac:spMk id="35" creationId="{B9D3780B-76F8-4EDA-9686-2E9A12BFBAFE}"/>
          </ac:spMkLst>
        </pc:spChg>
        <pc:spChg chg="add del">
          <ac:chgData name="Jessica Shore" userId="4a81739d-7633-41be-905a-53582c49e6ff" providerId="ADAL" clId="{B6F54303-D305-4D18-9CF9-91A7265247F2}" dt="2025-10-17T09:24:17.595" v="740" actId="26606"/>
          <ac:spMkLst>
            <pc:docMk/>
            <pc:sldMk cId="3475063958" sldId="273"/>
            <ac:spMk id="39" creationId="{2A30AD6C-2F0F-444C-B839-7E6B0753BEBC}"/>
          </ac:spMkLst>
        </pc:spChg>
        <pc:spChg chg="add del">
          <ac:chgData name="Jessica Shore" userId="4a81739d-7633-41be-905a-53582c49e6ff" providerId="ADAL" clId="{B6F54303-D305-4D18-9CF9-91A7265247F2}" dt="2025-10-17T09:24:17.595" v="740" actId="26606"/>
          <ac:spMkLst>
            <pc:docMk/>
            <pc:sldMk cId="3475063958" sldId="273"/>
            <ac:spMk id="41" creationId="{663A3DE6-FA29-412A-BA1B-FA1B0755564F}"/>
          </ac:spMkLst>
        </pc:spChg>
        <pc:spChg chg="add del">
          <ac:chgData name="Jessica Shore" userId="4a81739d-7633-41be-905a-53582c49e6ff" providerId="ADAL" clId="{B6F54303-D305-4D18-9CF9-91A7265247F2}" dt="2025-10-17T09:24:17.595" v="740" actId="26606"/>
          <ac:spMkLst>
            <pc:docMk/>
            <pc:sldMk cId="3475063958" sldId="273"/>
            <ac:spMk id="45" creationId="{21941126-AE22-49F6-967B-5EA8F53A6873}"/>
          </ac:spMkLst>
        </pc:spChg>
        <pc:spChg chg="add mod">
          <ac:chgData name="Jessica Shore" userId="4a81739d-7633-41be-905a-53582c49e6ff" providerId="ADAL" clId="{B6F54303-D305-4D18-9CF9-91A7265247F2}" dt="2025-10-17T09:26:48.424" v="1081" actId="27636"/>
          <ac:spMkLst>
            <pc:docMk/>
            <pc:sldMk cId="3475063958" sldId="273"/>
            <ac:spMk id="49" creationId="{6785A3C6-9107-1589-5C7E-7ED1C242D02F}"/>
          </ac:spMkLst>
        </pc:spChg>
        <pc:spChg chg="add del">
          <ac:chgData name="Jessica Shore" userId="4a81739d-7633-41be-905a-53582c49e6ff" providerId="ADAL" clId="{B6F54303-D305-4D18-9CF9-91A7265247F2}" dt="2025-10-17T09:24:17.585" v="739" actId="26606"/>
          <ac:spMkLst>
            <pc:docMk/>
            <pc:sldMk cId="3475063958" sldId="273"/>
            <ac:spMk id="52" creationId="{B604D23A-1440-4E45-8250-C1AA6C56589E}"/>
          </ac:spMkLst>
        </pc:spChg>
        <pc:spChg chg="add del">
          <ac:chgData name="Jessica Shore" userId="4a81739d-7633-41be-905a-53582c49e6ff" providerId="ADAL" clId="{B6F54303-D305-4D18-9CF9-91A7265247F2}" dt="2025-10-17T09:24:17.585" v="739" actId="26606"/>
          <ac:spMkLst>
            <pc:docMk/>
            <pc:sldMk cId="3475063958" sldId="273"/>
            <ac:spMk id="54" creationId="{CB21A277-BB41-4177-B443-520F6367A159}"/>
          </ac:spMkLst>
        </pc:spChg>
        <pc:spChg chg="add del">
          <ac:chgData name="Jessica Shore" userId="4a81739d-7633-41be-905a-53582c49e6ff" providerId="ADAL" clId="{B6F54303-D305-4D18-9CF9-91A7265247F2}" dt="2025-10-17T09:24:17.585" v="739" actId="26606"/>
          <ac:spMkLst>
            <pc:docMk/>
            <pc:sldMk cId="3475063958" sldId="273"/>
            <ac:spMk id="56" creationId="{20558E6F-FF0D-42DA-8C5D-969D31E7B375}"/>
          </ac:spMkLst>
        </pc:spChg>
        <pc:spChg chg="add del">
          <ac:chgData name="Jessica Shore" userId="4a81739d-7633-41be-905a-53582c49e6ff" providerId="ADAL" clId="{B6F54303-D305-4D18-9CF9-91A7265247F2}" dt="2025-10-17T09:24:17.585" v="739" actId="26606"/>
          <ac:spMkLst>
            <pc:docMk/>
            <pc:sldMk cId="3475063958" sldId="273"/>
            <ac:spMk id="60" creationId="{F2DB11F8-A7EC-4C77-BC87-DAAC344694EB}"/>
          </ac:spMkLst>
        </pc:spChg>
        <pc:spChg chg="add del">
          <ac:chgData name="Jessica Shore" userId="4a81739d-7633-41be-905a-53582c49e6ff" providerId="ADAL" clId="{B6F54303-D305-4D18-9CF9-91A7265247F2}" dt="2025-10-17T09:24:17.585" v="739" actId="26606"/>
          <ac:spMkLst>
            <pc:docMk/>
            <pc:sldMk cId="3475063958" sldId="273"/>
            <ac:spMk id="64" creationId="{6D314FEB-D2BE-494C-B368-65DBE1362B2B}"/>
          </ac:spMkLst>
        </pc:spChg>
        <pc:spChg chg="add">
          <ac:chgData name="Jessica Shore" userId="4a81739d-7633-41be-905a-53582c49e6ff" providerId="ADAL" clId="{B6F54303-D305-4D18-9CF9-91A7265247F2}" dt="2025-10-17T09:24:17.595" v="740" actId="26606"/>
          <ac:spMkLst>
            <pc:docMk/>
            <pc:sldMk cId="3475063958" sldId="273"/>
            <ac:spMk id="72" creationId="{3EDE9F12-438E-4A2C-BD16-AA18F4253DB5}"/>
          </ac:spMkLst>
        </pc:spChg>
        <pc:picChg chg="add mod">
          <ac:chgData name="Jessica Shore" userId="4a81739d-7633-41be-905a-53582c49e6ff" providerId="ADAL" clId="{B6F54303-D305-4D18-9CF9-91A7265247F2}" dt="2025-10-17T09:24:01.497" v="737" actId="1076"/>
          <ac:picMkLst>
            <pc:docMk/>
            <pc:sldMk cId="3475063958" sldId="273"/>
            <ac:picMk id="4" creationId="{1609A002-ADD8-946B-2B2A-A8190CB5F8DB}"/>
          </ac:picMkLst>
        </pc:picChg>
        <pc:picChg chg="add mod modCrop">
          <ac:chgData name="Jessica Shore" userId="4a81739d-7633-41be-905a-53582c49e6ff" providerId="ADAL" clId="{B6F54303-D305-4D18-9CF9-91A7265247F2}" dt="2025-10-17T09:23:59.479" v="736" actId="1076"/>
          <ac:picMkLst>
            <pc:docMk/>
            <pc:sldMk cId="3475063958" sldId="273"/>
            <ac:picMk id="6" creationId="{D37A0AAE-52AF-A781-2B20-A83E1D0C21AD}"/>
          </ac:picMkLst>
        </pc:picChg>
        <pc:picChg chg="add del mod">
          <ac:chgData name="Jessica Shore" userId="4a81739d-7633-41be-905a-53582c49e6ff" providerId="ADAL" clId="{B6F54303-D305-4D18-9CF9-91A7265247F2}" dt="2025-10-17T09:21:45.307" v="707" actId="478"/>
          <ac:picMkLst>
            <pc:docMk/>
            <pc:sldMk cId="3475063958" sldId="273"/>
            <ac:picMk id="8" creationId="{554AA695-0130-1932-EC9E-2E1E56C516C6}"/>
          </ac:picMkLst>
        </pc:picChg>
        <pc:picChg chg="add del mod">
          <ac:chgData name="Jessica Shore" userId="4a81739d-7633-41be-905a-53582c49e6ff" providerId="ADAL" clId="{B6F54303-D305-4D18-9CF9-91A7265247F2}" dt="2025-10-17T09:21:45.307" v="707" actId="478"/>
          <ac:picMkLst>
            <pc:docMk/>
            <pc:sldMk cId="3475063958" sldId="273"/>
            <ac:picMk id="10" creationId="{B313A3E0-3C42-10E2-54B9-277A641A2012}"/>
          </ac:picMkLst>
        </pc:picChg>
        <pc:picChg chg="add del mod">
          <ac:chgData name="Jessica Shore" userId="4a81739d-7633-41be-905a-53582c49e6ff" providerId="ADAL" clId="{B6F54303-D305-4D18-9CF9-91A7265247F2}" dt="2025-10-17T09:21:45.307" v="707" actId="478"/>
          <ac:picMkLst>
            <pc:docMk/>
            <pc:sldMk cId="3475063958" sldId="273"/>
            <ac:picMk id="12" creationId="{91D7A2A0-8043-626A-8A4D-B5A1B779FE77}"/>
          </ac:picMkLst>
        </pc:picChg>
        <pc:picChg chg="add del mod">
          <ac:chgData name="Jessica Shore" userId="4a81739d-7633-41be-905a-53582c49e6ff" providerId="ADAL" clId="{B6F54303-D305-4D18-9CF9-91A7265247F2}" dt="2025-10-17T09:21:45.307" v="707" actId="478"/>
          <ac:picMkLst>
            <pc:docMk/>
            <pc:sldMk cId="3475063958" sldId="273"/>
            <ac:picMk id="14" creationId="{4B312040-D91A-D2F5-35EE-A76A166C1E1C}"/>
          </ac:picMkLst>
        </pc:picChg>
        <pc:picChg chg="add del mod">
          <ac:chgData name="Jessica Shore" userId="4a81739d-7633-41be-905a-53582c49e6ff" providerId="ADAL" clId="{B6F54303-D305-4D18-9CF9-91A7265247F2}" dt="2025-10-17T09:23:56.950" v="735" actId="478"/>
          <ac:picMkLst>
            <pc:docMk/>
            <pc:sldMk cId="3475063958" sldId="273"/>
            <ac:picMk id="16" creationId="{D0BC793B-BA95-4AB8-F14F-2A7A109D43D6}"/>
          </ac:picMkLst>
        </pc:picChg>
        <pc:picChg chg="add del mod">
          <ac:chgData name="Jessica Shore" userId="4a81739d-7633-41be-905a-53582c49e6ff" providerId="ADAL" clId="{B6F54303-D305-4D18-9CF9-91A7265247F2}" dt="2025-10-17T09:23:20.440" v="727" actId="478"/>
          <ac:picMkLst>
            <pc:docMk/>
            <pc:sldMk cId="3475063958" sldId="273"/>
            <ac:picMk id="18" creationId="{9E88C033-FB15-6333-8B3D-ED0C075FB6A0}"/>
          </ac:picMkLst>
        </pc:picChg>
        <pc:picChg chg="add del mod">
          <ac:chgData name="Jessica Shore" userId="4a81739d-7633-41be-905a-53582c49e6ff" providerId="ADAL" clId="{B6F54303-D305-4D18-9CF9-91A7265247F2}" dt="2025-10-17T09:23:55.352" v="734" actId="478"/>
          <ac:picMkLst>
            <pc:docMk/>
            <pc:sldMk cId="3475063958" sldId="273"/>
            <ac:picMk id="20" creationId="{2A5A8C6F-4DBB-8122-349B-686E91CF7CE3}"/>
          </ac:picMkLst>
        </pc:picChg>
        <pc:picChg chg="add">
          <ac:chgData name="Jessica Shore" userId="4a81739d-7633-41be-905a-53582c49e6ff" providerId="ADAL" clId="{B6F54303-D305-4D18-9CF9-91A7265247F2}" dt="2025-10-17T09:23:38.201" v="731" actId="26606"/>
          <ac:picMkLst>
            <pc:docMk/>
            <pc:sldMk cId="3475063958" sldId="273"/>
            <ac:picMk id="37" creationId="{87F42AB0-E0F7-4FE0-8607-EAE0125CF947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2" name="Freeform 11"/>
          <p:cNvSpPr/>
          <p:nvPr/>
        </p:nvSpPr>
        <p:spPr>
          <a:xfrm>
            <a:off x="-15875" y="0"/>
            <a:ext cx="11683810" cy="6588125"/>
          </a:xfrm>
          <a:custGeom>
            <a:avLst/>
            <a:gdLst/>
            <a:ahLst/>
            <a:cxnLst/>
            <a:rect l="l" t="t" r="r" b="b"/>
            <a:pathLst>
              <a:path w="11683810" h="6588125">
                <a:moveTo>
                  <a:pt x="0" y="0"/>
                </a:moveTo>
                <a:lnTo>
                  <a:pt x="11318691" y="0"/>
                </a:lnTo>
                <a:lnTo>
                  <a:pt x="11683810" y="5976938"/>
                </a:lnTo>
                <a:lnTo>
                  <a:pt x="15875" y="6588125"/>
                </a:lnTo>
                <a:cubicBezTo>
                  <a:pt x="10583" y="4386792"/>
                  <a:pt x="5292" y="2185458"/>
                  <a:pt x="0" y="0"/>
                </a:cubicBezTo>
                <a:close/>
              </a:path>
            </a:pathLst>
          </a:custGeom>
          <a:ln>
            <a:noFill/>
          </a:ln>
          <a:effectLst>
            <a:outerShdw blurRad="101600" dist="152400" dir="4380000" algn="tl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4" name="Freeform 13"/>
          <p:cNvSpPr/>
          <p:nvPr/>
        </p:nvSpPr>
        <p:spPr>
          <a:xfrm>
            <a:off x="0" y="4282257"/>
            <a:ext cx="11329257" cy="2028845"/>
          </a:xfrm>
          <a:custGeom>
            <a:avLst/>
            <a:gdLst/>
            <a:ahLst/>
            <a:cxnLst/>
            <a:rect l="l" t="t" r="r" b="b"/>
            <a:pathLst>
              <a:path w="11329257" h="2028845">
                <a:moveTo>
                  <a:pt x="0" y="588520"/>
                </a:moveTo>
                <a:lnTo>
                  <a:pt x="11244075" y="0"/>
                </a:lnTo>
                <a:lnTo>
                  <a:pt x="11329257" y="1424838"/>
                </a:lnTo>
                <a:lnTo>
                  <a:pt x="0" y="2028845"/>
                </a:lnTo>
                <a:lnTo>
                  <a:pt x="0" y="58852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6" name="Freeform 25"/>
          <p:cNvSpPr/>
          <p:nvPr/>
        </p:nvSpPr>
        <p:spPr>
          <a:xfrm>
            <a:off x="0" y="0"/>
            <a:ext cx="8719579" cy="456877"/>
          </a:xfrm>
          <a:custGeom>
            <a:avLst/>
            <a:gdLst/>
            <a:ahLst/>
            <a:cxnLst/>
            <a:rect l="l" t="t" r="r" b="b"/>
            <a:pathLst>
              <a:path w="8719579" h="456877">
                <a:moveTo>
                  <a:pt x="0" y="0"/>
                </a:moveTo>
                <a:lnTo>
                  <a:pt x="8719579" y="0"/>
                </a:lnTo>
                <a:lnTo>
                  <a:pt x="0" y="456877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5" name="Freeform 14"/>
          <p:cNvSpPr/>
          <p:nvPr/>
        </p:nvSpPr>
        <p:spPr>
          <a:xfrm rot="21420000">
            <a:off x="-161800" y="293317"/>
            <a:ext cx="11367116" cy="5751804"/>
          </a:xfrm>
          <a:custGeom>
            <a:avLst/>
            <a:gdLst/>
            <a:ahLst/>
            <a:cxnLst/>
            <a:rect l="l" t="t" r="r" b="b"/>
            <a:pathLst>
              <a:path w="11367116" h="5751804">
                <a:moveTo>
                  <a:pt x="11346705" y="0"/>
                </a:moveTo>
                <a:cubicBezTo>
                  <a:pt x="11353509" y="1915114"/>
                  <a:pt x="11360312" y="3830229"/>
                  <a:pt x="11367116" y="5745343"/>
                </a:cubicBezTo>
                <a:lnTo>
                  <a:pt x="0" y="5751804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891201" y="662656"/>
            <a:ext cx="9755187" cy="2766528"/>
          </a:xfrm>
        </p:spPr>
        <p:txBody>
          <a:bodyPr anchor="b">
            <a:normAutofit/>
          </a:bodyPr>
          <a:lstStyle>
            <a:lvl1pPr algn="r">
              <a:defRPr sz="8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420000">
            <a:off x="983062" y="3505209"/>
            <a:ext cx="9755187" cy="550333"/>
          </a:xfrm>
        </p:spPr>
        <p:txBody>
          <a:bodyPr anchor="t">
            <a:noAutofit/>
          </a:bodyPr>
          <a:lstStyle>
            <a:lvl1pPr marL="0" indent="0" algn="r">
              <a:buNone/>
              <a:defRPr sz="28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1420000">
            <a:off x="4948541" y="4578463"/>
            <a:ext cx="6143653" cy="1163112"/>
          </a:xfrm>
        </p:spPr>
        <p:txBody>
          <a:bodyPr/>
          <a:lstStyle>
            <a:lvl1pPr algn="ctr">
              <a:defRPr sz="5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DB78A697-9D75-4DE8-8C28-1296A6CF43C1}" type="datetimeFigureOut">
              <a:rPr lang="en-US" dirty="0"/>
              <a:t>10/15/2026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1420000">
            <a:off x="9144" y="4882896"/>
            <a:ext cx="4050792" cy="1197864"/>
          </a:xfrm>
          <a:noFill/>
        </p:spPr>
        <p:txBody>
          <a:bodyPr wrap="square" rtlCol="0">
            <a:spAutoFit/>
          </a:bodyPr>
          <a:lstStyle>
            <a:lvl1pPr>
              <a:defRPr lang="en-US" sz="5400" dirty="0"/>
            </a:lvl1pPr>
          </a:lstStyle>
          <a:p>
            <a:pPr algn="r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1420000">
            <a:off x="9851758" y="3832648"/>
            <a:ext cx="907186" cy="498470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5" name="5-Point Star 24"/>
          <p:cNvSpPr/>
          <p:nvPr/>
        </p:nvSpPr>
        <p:spPr>
          <a:xfrm rot="21420000">
            <a:off x="4221385" y="5111356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accent1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10394707" cy="331118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BD967-1B7E-40AA-AAF7-BA98E0E039F7}" type="datetimeFigureOut">
              <a:rPr lang="en-US" dirty="0"/>
              <a:t>10/15/2026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319348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3742267"/>
            <a:ext cx="10394707" cy="1639614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1490F-3E6A-4544-9694-22B6007FE3C6}" type="datetimeFigureOut">
              <a:rPr lang="en-US" dirty="0"/>
              <a:t>10/15/2026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814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5088714" cy="3311189"/>
          </a:xfrm>
        </p:spPr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5993971" y="2063396"/>
            <a:ext cx="5086538" cy="3311189"/>
          </a:xfrm>
        </p:spPr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F9620-38BC-4982-922B-C904A70C41DD}" type="datetimeFigureOut">
              <a:rPr lang="en-US" dirty="0"/>
              <a:t>10/15/2026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115814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8356" y="2063396"/>
            <a:ext cx="4856158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802" y="2861733"/>
            <a:ext cx="5088712" cy="2512852"/>
          </a:xfrm>
        </p:spPr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8191" y="2063396"/>
            <a:ext cx="4864491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5993969" y="2861733"/>
            <a:ext cx="5088713" cy="2512852"/>
          </a:xfrm>
        </p:spPr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56FC6-E80E-40CB-B83C-A6FFE3EF0BA6}" type="datetimeFigureOut">
              <a:rPr lang="en-US" dirty="0"/>
              <a:t>10/15/2026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F863F-52DC-41B2-9D00-5A4E5632AC32}" type="datetimeFigureOut">
              <a:rPr lang="en-US" dirty="0"/>
              <a:t>10/15/2026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B55614-3909-43DC-A067-7F9842F8B81D}" type="datetimeFigureOut">
              <a:rPr lang="en-US" dirty="0"/>
              <a:t>10/15/2026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643" y="685800"/>
            <a:ext cx="4126860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46132" y="685800"/>
            <a:ext cx="6034375" cy="468878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642" y="2709052"/>
            <a:ext cx="4126861" cy="2665533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29323-6A73-409C-86A6-9EAF0F851121}" type="datetimeFigureOut">
              <a:rPr lang="en-US" dirty="0"/>
              <a:t>10/15/2026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6345302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82362" y="0"/>
            <a:ext cx="3598146" cy="507153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2709052"/>
            <a:ext cx="6345301" cy="2362481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40176-F1D3-49EC-82F4-0915A3AC4184}" type="datetimeFigureOut">
              <a:rPr lang="en-US" dirty="0"/>
              <a:t>10/15/2026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06333"/>
            <a:ext cx="10394708" cy="58884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801" y="685799"/>
            <a:ext cx="10392513" cy="319490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80" y="4702923"/>
            <a:ext cx="10394728" cy="682472"/>
          </a:xfrm>
        </p:spPr>
        <p:txBody>
          <a:bodyPr anchor="t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3075A-B3CA-4308-8288-4AA3FDE33D80}" type="datetimeFigureOut">
              <a:rPr lang="en-US" dirty="0"/>
              <a:t>10/15/2026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902" cy="3194903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79" y="4106333"/>
            <a:ext cx="10394729" cy="127360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74B8D-FEEF-4ACC-AE11-BD533592BCDC}" type="datetimeFigureOut">
              <a:rPr lang="en-US" dirty="0"/>
              <a:t>10/15/2026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1732" y="685800"/>
            <a:ext cx="9525020" cy="2916704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550264" y="3610032"/>
            <a:ext cx="8667956" cy="377768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4106334"/>
            <a:ext cx="10396882" cy="126825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26006-7E0B-4944-9FC8-8FFECA54B11C}" type="datetimeFigureOut">
              <a:rPr lang="en-US" dirty="0"/>
              <a:t>10/15/2026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685801" y="89262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473083" y="292282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723854"/>
            <a:ext cx="10394707" cy="2511835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247468"/>
            <a:ext cx="10394707" cy="114064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A3413-B80B-4905-8668-7292F4C8B0D5}" type="datetimeFigureOut">
              <a:rPr lang="en-US" dirty="0"/>
              <a:t>10/15/2026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802" y="685800"/>
            <a:ext cx="10394706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802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462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234621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70380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770380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19662-C6A4-45F9-A235-129F0C1DEF43}" type="datetimeFigureOut">
              <a:rPr lang="en-US" dirty="0"/>
              <a:t>10/15/2026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9184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780" y="2063395"/>
            <a:ext cx="3310128" cy="1536725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91840" y="4389287"/>
            <a:ext cx="3310128" cy="98529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741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235999" y="2063395"/>
            <a:ext cx="3310128" cy="1535237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235999" y="4389286"/>
            <a:ext cx="3310128" cy="98530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68944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768819" y="2063394"/>
            <a:ext cx="3310128" cy="1537196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768819" y="4389284"/>
            <a:ext cx="3310128" cy="98530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9BB764-976A-4040-BDCA-252C91CEE939}" type="datetimeFigureOut">
              <a:rPr lang="en-US" dirty="0"/>
              <a:t>10/15/2026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2063396"/>
            <a:ext cx="10394707" cy="331119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FC935-CE77-4008-BAD9-6108F00BE393}" type="datetimeFigureOut">
              <a:rPr lang="en-US" dirty="0"/>
              <a:t>10/15/2026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15862" y="685800"/>
            <a:ext cx="2264646" cy="468878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685800"/>
            <a:ext cx="7904431" cy="4688785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562D5-4244-4B26-B385-E71032EABECD}" type="datetimeFigureOut">
              <a:rPr lang="en-US" dirty="0"/>
              <a:t>10/15/2026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11" name="Rectangle 10"/>
            <p:cNvSpPr/>
            <p:nvPr/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2" name="Freeform 11"/>
            <p:cNvSpPr/>
            <p:nvPr/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63396"/>
            <a:ext cx="10396883" cy="33111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98083" y="5757334"/>
            <a:ext cx="378460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200" cap="all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50172865-FBF0-458A-BAFF-4F75173770F5}" type="datetimeFigureOut">
              <a:rPr lang="en-US" dirty="0"/>
              <a:t>10/15/2026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1" y="5757334"/>
            <a:ext cx="5499719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200" cap="all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87121" y="5757334"/>
            <a:ext cx="907186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200" cap="all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solidFill>
            <a:schemeClr val="accent1">
              <a:lumMod val="60000"/>
              <a:lumOff val="40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>
            <a:lumMod val="60000"/>
            <a:lumOff val="40000"/>
          </a:schemeClr>
        </a:buClr>
        <a:buSzPct val="160000"/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SzPct val="160000"/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SzPct val="160000"/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creativecommons.org/licenses/by-sa/3.0/" TargetMode="External"/><Relationship Id="rId5" Type="http://schemas.openxmlformats.org/officeDocument/2006/relationships/hyperlink" Target="https://luca.co.in/black-hole-kaite-bouman/" TargetMode="External"/><Relationship Id="rId4" Type="http://schemas.openxmlformats.org/officeDocument/2006/relationships/image" Target="../media/image8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f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885266" y="436011"/>
            <a:ext cx="9945714" cy="2988339"/>
          </a:xfrm>
        </p:spPr>
        <p:txBody>
          <a:bodyPr>
            <a:normAutofit fontScale="90000"/>
          </a:bodyPr>
          <a:lstStyle/>
          <a:p>
            <a:r>
              <a:rPr lang="en-GB" dirty="0"/>
              <a:t>Segmentation, Targeting and Positioning</a:t>
            </a:r>
          </a:p>
        </p:txBody>
      </p:sp>
    </p:spTree>
    <p:extLst>
      <p:ext uri="{BB962C8B-B14F-4D97-AF65-F5344CB8AC3E}">
        <p14:creationId xmlns:p14="http://schemas.microsoft.com/office/powerpoint/2010/main" val="12379509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Market segmentation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GB" dirty="0"/>
              <a:t>Market segmentation and targeting is at the core of marketing strategy and consumers (or potential consumers) are the key stakeholder group for both commercial and social marketers.</a:t>
            </a:r>
          </a:p>
          <a:p>
            <a:r>
              <a:rPr lang="en-GB" dirty="0"/>
              <a:t>factors that impact on consumer behaviour are:  age, income, lifestyle – that form the basis for market segmentation. The process is as illustrated below.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4679192"/>
            <a:ext cx="9956804" cy="5024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62565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Market Segmentation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Market segmentation is the process of dividing the market in to groups of consumers who respond in a similar way to a given set of marketing stimuli (e.g. price, product features) or, alternatively, groups of consumers/customers with homogeneous needs or preferences. This may be on the basis of demographics, e.g. age, gender; </a:t>
            </a:r>
            <a:r>
              <a:rPr lang="en-GB" dirty="0" err="1"/>
              <a:t>geographics</a:t>
            </a:r>
            <a:r>
              <a:rPr lang="en-GB" dirty="0"/>
              <a:t>, e.g. by country, rural/urban areas; psychographics, e.g. lifestyle; or behavioural factors, e.g. brand loyalty.</a:t>
            </a:r>
          </a:p>
        </p:txBody>
      </p:sp>
    </p:spTree>
    <p:extLst>
      <p:ext uri="{BB962C8B-B14F-4D97-AF65-F5344CB8AC3E}">
        <p14:creationId xmlns:p14="http://schemas.microsoft.com/office/powerpoint/2010/main" val="16349388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1976100" cy="5829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27400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1">
                <a:shade val="48000"/>
                <a:satMod val="110000"/>
                <a:lumMod val="40000"/>
              </a:schemeClr>
              <a:schemeClr val="bg1">
                <a:tint val="90000"/>
                <a:lumMod val="106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4BBBCA-719E-CEFF-2C1F-1415D21131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08586" y="685800"/>
            <a:ext cx="6374097" cy="1151965"/>
          </a:xfrm>
        </p:spPr>
        <p:txBody>
          <a:bodyPr>
            <a:normAutofit/>
          </a:bodyPr>
          <a:lstStyle/>
          <a:p>
            <a:r>
              <a:rPr lang="en-GB" dirty="0"/>
              <a:t>Market persona</a:t>
            </a:r>
          </a:p>
        </p:txBody>
      </p:sp>
      <p:pic>
        <p:nvPicPr>
          <p:cNvPr id="5" name="Picture 4" descr="Red toy person in front of two lines of white figures">
            <a:extLst>
              <a:ext uri="{FF2B5EF4-FFF2-40B4-BE49-F238E27FC236}">
                <a16:creationId xmlns:a16="http://schemas.microsoft.com/office/drawing/2014/main" id="{86095384-2C49-68D8-8BBC-1B8E4F2D8FC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8113" r="24257" b="-1"/>
          <a:stretch>
            <a:fillRect/>
          </a:stretch>
        </p:blipFill>
        <p:spPr>
          <a:xfrm>
            <a:off x="404226" y="10"/>
            <a:ext cx="3840480" cy="5301586"/>
          </a:xfrm>
          <a:prstGeom prst="rect">
            <a:avLst/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DF48C-EC67-A473-D29A-BCFFDCBDBC6A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701906" y="2142066"/>
            <a:ext cx="6380777" cy="323251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A marketing persona is a fictional, research-based profile that represents a segment of your target audience. It helps marketers understand customer motivations, </a:t>
            </a:r>
            <a:r>
              <a:rPr lang="en-GB" dirty="0" err="1"/>
              <a:t>behaviors</a:t>
            </a:r>
            <a:r>
              <a:rPr lang="en-GB" dirty="0"/>
              <a:t>, and preferences to tailor strategies more effectively.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78836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1">
                <a:shade val="48000"/>
                <a:satMod val="110000"/>
                <a:lumMod val="40000"/>
              </a:schemeClr>
              <a:schemeClr val="bg1">
                <a:tint val="90000"/>
                <a:lumMod val="106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746A32-F3C7-9A50-CA95-AE50AC9B84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08586" y="685800"/>
            <a:ext cx="6374097" cy="1151965"/>
          </a:xfrm>
        </p:spPr>
        <p:txBody>
          <a:bodyPr>
            <a:normAutofit/>
          </a:bodyPr>
          <a:lstStyle/>
          <a:p>
            <a:r>
              <a:rPr lang="en-GB" dirty="0"/>
              <a:t>Persona</a:t>
            </a:r>
          </a:p>
        </p:txBody>
      </p:sp>
      <p:pic>
        <p:nvPicPr>
          <p:cNvPr id="5" name="Picture 4" descr="Drawings on colorful paper">
            <a:extLst>
              <a:ext uri="{FF2B5EF4-FFF2-40B4-BE49-F238E27FC236}">
                <a16:creationId xmlns:a16="http://schemas.microsoft.com/office/drawing/2014/main" id="{0D6BE868-8D0B-C540-5574-3017A56F124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5694" r="35952" b="-1"/>
          <a:stretch>
            <a:fillRect/>
          </a:stretch>
        </p:blipFill>
        <p:spPr>
          <a:xfrm>
            <a:off x="404226" y="10"/>
            <a:ext cx="3840480" cy="5301586"/>
          </a:xfrm>
          <a:prstGeom prst="rect">
            <a:avLst/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E313A3-8A22-48F0-2AEF-D2958C5FE2E7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701906" y="2142066"/>
            <a:ext cx="6380777" cy="3232519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en-GB" sz="1400" dirty="0"/>
              <a:t>A marketing persona (also called a buyer persona or user persona) is a semi-fictional character created from real data and insights about your ideal customer. It goes beyond basic demographics to include: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sz="1400" dirty="0"/>
              <a:t>• 	Psychographics: values, attitudes, lifestyle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sz="1400" dirty="0"/>
              <a:t>• 	</a:t>
            </a:r>
            <a:r>
              <a:rPr lang="en-GB" sz="1400" dirty="0" err="1"/>
              <a:t>Behavioral</a:t>
            </a:r>
            <a:r>
              <a:rPr lang="en-GB" sz="1400" dirty="0"/>
              <a:t> traits: buying habits, brand interactions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sz="1400" dirty="0"/>
              <a:t>• 	Goals and challenges: what they want and what gets in their way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sz="1400" dirty="0"/>
              <a:t>• 	Media consumption: where they spend time online and offline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sz="1400" dirty="0"/>
              <a:t>This persona helps marketers humanize their audience, making it easier to craft relevant messages, choose the right channels, and design products that resonate.</a:t>
            </a:r>
          </a:p>
          <a:p>
            <a:pPr>
              <a:lnSpc>
                <a:spcPct val="110000"/>
              </a:lnSpc>
            </a:pP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17307379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1">
                <a:shade val="48000"/>
                <a:satMod val="110000"/>
                <a:lumMod val="40000"/>
              </a:schemeClr>
              <a:schemeClr val="bg1">
                <a:tint val="90000"/>
                <a:lumMod val="106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34613DFD-35BD-4F1C-BCBE-6E6ED23EC5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5559E914-E0BA-4B8B-8FDE-5804BC0A49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1979952" cy="6644081"/>
          </a:xfrm>
          <a:prstGeom prst="rect">
            <a:avLst/>
          </a:prstGeom>
          <a:ln>
            <a:noFill/>
          </a:ln>
          <a:effectLst>
            <a:outerShdw blurRad="98425" dist="76200" dir="4380000" algn="tl" rotWithShape="0">
              <a:srgbClr val="000000">
                <a:alpha val="68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pic>
        <p:nvPicPr>
          <p:cNvPr id="5" name="Picture 4" descr="A close-up of a person smiling&#10;&#10;AI-generated content may be incorrect.">
            <a:extLst>
              <a:ext uri="{FF2B5EF4-FFF2-40B4-BE49-F238E27FC236}">
                <a16:creationId xmlns:a16="http://schemas.microsoft.com/office/drawing/2014/main" id="{B86E9439-17BC-1D27-5C20-F4ED0E8D583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rcRect l="30097" r="17599" b="2"/>
          <a:stretch>
            <a:fillRect/>
          </a:stretch>
        </p:blipFill>
        <p:spPr>
          <a:xfrm>
            <a:off x="6327849" y="234347"/>
            <a:ext cx="5146360" cy="5903415"/>
          </a:xfrm>
          <a:prstGeom prst="rect">
            <a:avLst/>
          </a:prstGeom>
          <a:ln>
            <a:noFill/>
          </a:ln>
        </p:spPr>
      </p:pic>
      <p:sp>
        <p:nvSpPr>
          <p:cNvPr id="15" name="Freeform 9">
            <a:extLst>
              <a:ext uri="{FF2B5EF4-FFF2-40B4-BE49-F238E27FC236}">
                <a16:creationId xmlns:a16="http://schemas.microsoft.com/office/drawing/2014/main" id="{70C6DD41-4774-4EFF-8ECE-168B19F1B2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5397" y="0"/>
            <a:ext cx="11773291" cy="6419514"/>
          </a:xfrm>
          <a:custGeom>
            <a:avLst/>
            <a:gdLst/>
            <a:ahLst/>
            <a:cxnLst/>
            <a:rect l="l" t="t" r="r" b="b"/>
            <a:pathLst>
              <a:path w="11773291" h="6419514">
                <a:moveTo>
                  <a:pt x="11750059" y="0"/>
                </a:moveTo>
                <a:lnTo>
                  <a:pt x="11773291" y="6419514"/>
                </a:lnTo>
                <a:lnTo>
                  <a:pt x="0" y="6411047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/>
          <a:lstStyle/>
          <a:p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F4E4D31F-348A-4664-AA69-579EEB0A95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6094412" cy="6380796"/>
          </a:xfrm>
          <a:prstGeom prst="rect">
            <a:avLst/>
          </a:pr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60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E36D6C6-635A-BA4D-F395-850FF3E88C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799" y="690479"/>
            <a:ext cx="4957275" cy="1146825"/>
          </a:xfrm>
        </p:spPr>
        <p:txBody>
          <a:bodyPr>
            <a:normAutofit/>
          </a:bodyPr>
          <a:lstStyle/>
          <a:p>
            <a:r>
              <a:rPr lang="en-GB" sz="4800">
                <a:solidFill>
                  <a:schemeClr val="bg1"/>
                </a:solidFill>
              </a:rPr>
              <a:t>Sophie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F8F2B7-3B4F-1238-D7FB-2A7278BC2707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85800" y="2063395"/>
            <a:ext cx="4957273" cy="3446103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GB" sz="1800" dirty="0">
                <a:solidFill>
                  <a:schemeClr val="bg1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For example, instead of saying “our target is women aged 25–35,” a persona might be: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sz="1800" b="1" dirty="0">
                <a:solidFill>
                  <a:schemeClr val="bg1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Name</a:t>
            </a:r>
            <a:r>
              <a:rPr lang="en-GB" sz="1800" dirty="0">
                <a:solidFill>
                  <a:schemeClr val="bg1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: Sophie, 29, Cardiff-based graphic designer</a:t>
            </a:r>
            <a:br>
              <a:rPr lang="en-GB" sz="1800" dirty="0">
                <a:solidFill>
                  <a:schemeClr val="bg1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</a:br>
            <a:r>
              <a:rPr lang="en-GB" sz="1800" b="1" dirty="0">
                <a:solidFill>
                  <a:schemeClr val="bg1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Goals</a:t>
            </a:r>
            <a:r>
              <a:rPr lang="en-GB" sz="1800" dirty="0">
                <a:solidFill>
                  <a:schemeClr val="bg1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: Wants sustainable fashion that fits her creative lifestyle</a:t>
            </a:r>
            <a:br>
              <a:rPr lang="en-GB" sz="1800" dirty="0">
                <a:solidFill>
                  <a:schemeClr val="bg1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</a:br>
            <a:r>
              <a:rPr lang="en-GB" sz="1800" b="1" dirty="0">
                <a:solidFill>
                  <a:schemeClr val="bg1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Challenges</a:t>
            </a:r>
            <a:r>
              <a:rPr lang="en-GB" sz="1800" dirty="0">
                <a:solidFill>
                  <a:schemeClr val="bg1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: Limited budget, overwhelmed by options</a:t>
            </a:r>
            <a:br>
              <a:rPr lang="en-GB" sz="1800" dirty="0">
                <a:solidFill>
                  <a:schemeClr val="bg1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</a:br>
            <a:r>
              <a:rPr lang="en-GB" sz="1800" b="1" dirty="0">
                <a:solidFill>
                  <a:schemeClr val="bg1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Values</a:t>
            </a:r>
            <a:r>
              <a:rPr lang="en-GB" sz="1800" dirty="0">
                <a:solidFill>
                  <a:schemeClr val="bg1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: Ethical sourcing, individuality</a:t>
            </a:r>
            <a:br>
              <a:rPr lang="en-GB" sz="1800" dirty="0">
                <a:solidFill>
                  <a:schemeClr val="bg1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</a:br>
            <a:r>
              <a:rPr lang="en-GB" sz="1800" b="1" dirty="0">
                <a:solidFill>
                  <a:schemeClr val="bg1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Media Habits</a:t>
            </a:r>
            <a:r>
              <a:rPr lang="en-GB" sz="1800" dirty="0">
                <a:solidFill>
                  <a:schemeClr val="bg1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: Instagram, Pinterest, listens to design podcasts</a:t>
            </a:r>
          </a:p>
          <a:p>
            <a:pPr marL="0" indent="0">
              <a:lnSpc>
                <a:spcPct val="110000"/>
              </a:lnSpc>
              <a:buNone/>
            </a:pPr>
            <a:endParaRPr lang="en-GB" sz="1800" dirty="0">
              <a:solidFill>
                <a:schemeClr val="bg1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D3061B6-511D-DFDE-E02F-9A0BDE0B5D53}"/>
              </a:ext>
            </a:extLst>
          </p:cNvPr>
          <p:cNvSpPr txBox="1"/>
          <p:nvPr/>
        </p:nvSpPr>
        <p:spPr>
          <a:xfrm>
            <a:off x="9199227" y="5937707"/>
            <a:ext cx="2274982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5" tooltip="https://luca.co.in/black-hole-kaite-bouman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6" tooltip="https://creativecommons.org/licenses/by-sa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endParaRPr lang="en-GB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07822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Activity 1 - BUILD YOU TRIBE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0761" y="2943045"/>
            <a:ext cx="4997883" cy="243154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6AA63C8-58A1-749E-F192-5B7CD8C165E3}"/>
              </a:ext>
            </a:extLst>
          </p:cNvPr>
          <p:cNvSpPr txBox="1"/>
          <p:nvPr/>
        </p:nvSpPr>
        <p:spPr>
          <a:xfrm>
            <a:off x="434176" y="2262976"/>
            <a:ext cx="588768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Objective: Understand demographic, psychographic, geographic, and </a:t>
            </a:r>
            <a:r>
              <a:rPr lang="en-GB" dirty="0" err="1"/>
              <a:t>behavioral</a:t>
            </a:r>
            <a:r>
              <a:rPr lang="en-GB" dirty="0"/>
              <a:t> segmentation.</a:t>
            </a:r>
          </a:p>
          <a:p>
            <a:r>
              <a:rPr lang="en-GB" dirty="0"/>
              <a:t>Activity:</a:t>
            </a:r>
          </a:p>
          <a:p>
            <a:r>
              <a:rPr lang="en-GB" dirty="0"/>
              <a:t>• 	Get yourselves into small groups.</a:t>
            </a:r>
          </a:p>
          <a:p>
            <a:r>
              <a:rPr lang="en-GB" dirty="0"/>
              <a:t>• 	In front of you, you have a fictional product, which you must create 3–4 distinct customer segments using the Segmentation groups we have just covered</a:t>
            </a:r>
          </a:p>
          <a:p>
            <a:r>
              <a:rPr lang="en-GB" dirty="0"/>
              <a:t>Create a Persona for your product.</a:t>
            </a:r>
          </a:p>
        </p:txBody>
      </p:sp>
    </p:spTree>
    <p:extLst>
      <p:ext uri="{BB962C8B-B14F-4D97-AF65-F5344CB8AC3E}">
        <p14:creationId xmlns:p14="http://schemas.microsoft.com/office/powerpoint/2010/main" val="30143838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1">
                <a:shade val="48000"/>
                <a:satMod val="110000"/>
                <a:lumMod val="40000"/>
              </a:schemeClr>
              <a:schemeClr val="bg1">
                <a:tint val="90000"/>
                <a:lumMod val="106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D6FB29-6DA6-3821-FA35-AA5A556983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09812" y="685800"/>
            <a:ext cx="3072869" cy="1151965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700"/>
              <a:t>Build your persona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E390DA5B-5FEF-45C7-A12A-37BBEFC92A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0240" y="457200"/>
            <a:ext cx="7045932" cy="4686138"/>
          </a:xfrm>
          <a:prstGeom prst="rect">
            <a:avLst/>
          </a:prstGeom>
          <a:solidFill>
            <a:schemeClr val="bg1"/>
          </a:solidFill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5794084-D7B4-98A7-12AC-02F0A2CED32A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3"/>
          <a:srcRect l="38090" t="18472" r="16912" b="31927"/>
          <a:stretch>
            <a:fillRect/>
          </a:stretch>
        </p:blipFill>
        <p:spPr>
          <a:xfrm>
            <a:off x="1162205" y="689358"/>
            <a:ext cx="5734902" cy="421963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E542E72-E8BA-6F6E-CAD2-0551CB2BA86E}"/>
              </a:ext>
            </a:extLst>
          </p:cNvPr>
          <p:cNvSpPr txBox="1"/>
          <p:nvPr/>
        </p:nvSpPr>
        <p:spPr>
          <a:xfrm>
            <a:off x="8006592" y="2071048"/>
            <a:ext cx="3076090" cy="28379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lnSpc>
                <a:spcPct val="120000"/>
              </a:lnSpc>
              <a:spcAft>
                <a:spcPts val="600"/>
              </a:spcAft>
              <a:buClr>
                <a:schemeClr val="accent1">
                  <a:lumMod val="60000"/>
                  <a:lumOff val="40000"/>
                </a:schemeClr>
              </a:buClr>
              <a:buSzPct val="160000"/>
            </a:pPr>
            <a:r>
              <a:rPr lang="en-US" cap="all" dirty="0"/>
              <a:t>Create answers to the points here about your persona</a:t>
            </a:r>
          </a:p>
        </p:txBody>
      </p:sp>
    </p:spTree>
    <p:extLst>
      <p:ext uri="{BB962C8B-B14F-4D97-AF65-F5344CB8AC3E}">
        <p14:creationId xmlns:p14="http://schemas.microsoft.com/office/powerpoint/2010/main" val="40458172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3FC001-5C0F-415A-1580-39D8D5F1E8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Discussion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AF1E55-BC08-D223-7B8E-21040807A5E2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Lets Answer the following questions:</a:t>
            </a:r>
          </a:p>
          <a:p>
            <a:pPr marL="0" indent="0">
              <a:buNone/>
            </a:pPr>
            <a:r>
              <a:rPr lang="en-GB" dirty="0"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1. How would this persona influence your marketing strategy?</a:t>
            </a:r>
          </a:p>
          <a:p>
            <a:pPr marL="0" indent="0">
              <a:buNone/>
            </a:pPr>
            <a:r>
              <a:rPr lang="en-GB" dirty="0"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2. What channels and messages would work best?</a:t>
            </a:r>
          </a:p>
          <a:p>
            <a:pPr marL="0" indent="0">
              <a:buNone/>
            </a:pPr>
            <a:r>
              <a:rPr lang="en-GB" dirty="0"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3. How might this persona evolve over time?</a:t>
            </a:r>
          </a:p>
          <a:p>
            <a:pPr marL="0" indent="0">
              <a:buNone/>
            </a:pPr>
            <a:r>
              <a:rPr lang="en-GB" dirty="0"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4. Would your persona respond to influencer marketing?</a:t>
            </a:r>
          </a:p>
          <a:p>
            <a:pPr marL="0" indent="0">
              <a:buNone/>
            </a:pPr>
            <a:r>
              <a:rPr lang="en-GB" dirty="0"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5. What social issue might resonate with them?</a:t>
            </a:r>
          </a:p>
          <a:p>
            <a:pPr marL="0" indent="0">
              <a:buNone/>
            </a:pPr>
            <a:endParaRPr lang="en-GB" dirty="0"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43269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4D6F49-8B59-E139-028C-20859BFD69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Channel Matching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84A343-0435-7BF2-77E6-28A1633E3E00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Could everyone please pop their persona on the front table.</a:t>
            </a:r>
          </a:p>
          <a:p>
            <a:pPr marL="0" indent="0">
              <a:buNone/>
            </a:pPr>
            <a:r>
              <a:rPr lang="en-GB" dirty="0"/>
              <a:t>Walk around and read each groups persona, which channels do you think would be best matched to the persona, write your answers on a post it note and stick to the persona.</a:t>
            </a:r>
          </a:p>
        </p:txBody>
      </p:sp>
    </p:spTree>
    <p:extLst>
      <p:ext uri="{BB962C8B-B14F-4D97-AF65-F5344CB8AC3E}">
        <p14:creationId xmlns:p14="http://schemas.microsoft.com/office/powerpoint/2010/main" val="7273287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Positioning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Market Positioning Definition.  Market positioning involves "arranging for a product to occupy a clear, distinctive and desirable place relative to competing products in the minds of target consumers". It is about formulating competitive positioning for a product and a detailed marketing mix (Kotler et al., 1999).</a:t>
            </a:r>
          </a:p>
        </p:txBody>
      </p:sp>
    </p:spTree>
    <p:extLst>
      <p:ext uri="{BB962C8B-B14F-4D97-AF65-F5344CB8AC3E}">
        <p14:creationId xmlns:p14="http://schemas.microsoft.com/office/powerpoint/2010/main" val="23494726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1">
                <a:shade val="48000"/>
                <a:satMod val="110000"/>
                <a:lumMod val="40000"/>
              </a:schemeClr>
              <a:schemeClr val="bg1">
                <a:tint val="90000"/>
                <a:lumMod val="106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B41FA2-7677-CB71-C46D-DA7DC1958A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1" y="685800"/>
            <a:ext cx="6397155" cy="1151965"/>
          </a:xfrm>
        </p:spPr>
        <p:txBody>
          <a:bodyPr>
            <a:normAutofit/>
          </a:bodyPr>
          <a:lstStyle/>
          <a:p>
            <a:r>
              <a:rPr lang="en-GB" sz="4200"/>
              <a:t>Activity 2 – TSP in practise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DD6338-9557-54F6-CD53-C3A8167724B2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85800" y="2076423"/>
            <a:ext cx="6397157" cy="3288739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4EA0679-2B02-56EF-01E1-29ABFBA41B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67590" y="451343"/>
            <a:ext cx="3237543" cy="4850253"/>
          </a:xfrm>
          <a:prstGeom prst="rect">
            <a:avLst/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2A6E489-A5A0-7C74-4E4A-9E71B112C980}"/>
              </a:ext>
            </a:extLst>
          </p:cNvPr>
          <p:cNvSpPr txBox="1"/>
          <p:nvPr/>
        </p:nvSpPr>
        <p:spPr>
          <a:xfrm>
            <a:off x="948267" y="2870200"/>
            <a:ext cx="537633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Towy Valley Milk have installed a self service ice cream vending machine in Parc Dewi Sant.</a:t>
            </a:r>
          </a:p>
          <a:p>
            <a:endParaRPr lang="en-GB" dirty="0"/>
          </a:p>
          <a:p>
            <a:r>
              <a:rPr lang="en-GB" dirty="0"/>
              <a:t>This is a new innovative idea in terms of self service.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2844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1">
                <a:shade val="48000"/>
                <a:satMod val="110000"/>
                <a:lumMod val="40000"/>
              </a:schemeClr>
              <a:schemeClr val="bg1">
                <a:tint val="90000"/>
                <a:lumMod val="106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" name="Picture 73" descr="Fruity ice cream cones in order against their fruit counterparts">
            <a:extLst>
              <a:ext uri="{FF2B5EF4-FFF2-40B4-BE49-F238E27FC236}">
                <a16:creationId xmlns:a16="http://schemas.microsoft.com/office/drawing/2014/main" id="{F172ABB2-3EDF-18E5-A1FD-90E588ABAF9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9091" t="8608" b="9574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79" name="Rectangle 10">
            <a:extLst>
              <a:ext uri="{FF2B5EF4-FFF2-40B4-BE49-F238E27FC236}">
                <a16:creationId xmlns:a16="http://schemas.microsoft.com/office/drawing/2014/main" id="{8056FB53-DB0F-413C-8771-02CB434114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 rot="21420000">
            <a:off x="4300962" y="605592"/>
            <a:ext cx="8044106" cy="5638800"/>
          </a:xfrm>
          <a:custGeom>
            <a:avLst/>
            <a:gdLst/>
            <a:ahLst/>
            <a:cxnLst/>
            <a:rect l="l" t="t" r="r" b="b"/>
            <a:pathLst>
              <a:path w="8044106" h="5638800">
                <a:moveTo>
                  <a:pt x="8044106" y="0"/>
                </a:moveTo>
                <a:lnTo>
                  <a:pt x="7748589" y="5638800"/>
                </a:lnTo>
                <a:lnTo>
                  <a:pt x="0" y="56388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82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49" name="Content Placeholder 48">
            <a:extLst>
              <a:ext uri="{FF2B5EF4-FFF2-40B4-BE49-F238E27FC236}">
                <a16:creationId xmlns:a16="http://schemas.microsoft.com/office/drawing/2014/main" id="{6785A3C6-9107-1589-5C7E-7ED1C242D02F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 rot="21420000">
            <a:off x="4779386" y="2453949"/>
            <a:ext cx="6867212" cy="2944652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sz="1500">
                <a:solidFill>
                  <a:schemeClr val="bg1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Activity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sz="1500">
                <a:solidFill>
                  <a:schemeClr val="bg1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Conduct a TSP activity for the vending machine, Answer the following questions:</a:t>
            </a:r>
            <a:br>
              <a:rPr lang="en-US" sz="1500">
                <a:solidFill>
                  <a:schemeClr val="bg1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</a:br>
            <a:r>
              <a:rPr lang="en-US" sz="1500">
                <a:solidFill>
                  <a:schemeClr val="bg1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1. who are the key groups of people that will use a self serve ice cream vend 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sz="1500">
                <a:solidFill>
                  <a:schemeClr val="bg1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2. set some criteria.  Eg.  Geographic limit, age groups etc. 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sz="1500">
                <a:solidFill>
                  <a:schemeClr val="bg1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3. rank your target groups in terms of priority.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sz="1500">
                <a:solidFill>
                  <a:schemeClr val="bg1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4. Decide upon the most appropriate channel to target each group</a:t>
            </a:r>
          </a:p>
        </p:txBody>
      </p:sp>
    </p:spTree>
    <p:extLst>
      <p:ext uri="{BB962C8B-B14F-4D97-AF65-F5344CB8AC3E}">
        <p14:creationId xmlns:p14="http://schemas.microsoft.com/office/powerpoint/2010/main" val="347506395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ain Event">
  <a:themeElements>
    <a:clrScheme name="Main Event">
      <a:dk1>
        <a:sysClr val="windowText" lastClr="000000"/>
      </a:dk1>
      <a:lt1>
        <a:sysClr val="window" lastClr="FFFFFF"/>
      </a:lt1>
      <a:dk2>
        <a:srgbClr val="424242"/>
      </a:dk2>
      <a:lt2>
        <a:srgbClr val="C8C8C8"/>
      </a:lt2>
      <a:accent1>
        <a:srgbClr val="346492"/>
      </a:accent1>
      <a:accent2>
        <a:srgbClr val="6DA5D4"/>
      </a:accent2>
      <a:accent3>
        <a:srgbClr val="538C79"/>
      </a:accent3>
      <a:accent4>
        <a:srgbClr val="93B75D"/>
      </a:accent4>
      <a:accent5>
        <a:srgbClr val="DEB050"/>
      </a:accent5>
      <a:accent6>
        <a:srgbClr val="BB5354"/>
      </a:accent6>
      <a:hlink>
        <a:srgbClr val="3289DD"/>
      </a:hlink>
      <a:folHlink>
        <a:srgbClr val="859EB6"/>
      </a:folHlink>
    </a:clrScheme>
    <a:fontScheme name="Main Event">
      <a:maj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in Even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blipFill>
          <a:blip xmlns:r="http://schemas.openxmlformats.org/officeDocument/2006/relationships" r:embed="rId1">
            <a:duotone>
              <a:schemeClr val="phClr">
                <a:shade val="88000"/>
                <a:lumMod val="88000"/>
              </a:schemeClr>
              <a:schemeClr val="phClr"/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25400" dist="127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0"/>
        </a:gradFill>
        <a:blipFill>
          <a:blip xmlns:r="http://schemas.openxmlformats.org/officeDocument/2006/relationships" r:embed="rId2">
            <a:duotone>
              <a:schemeClr val="phClr">
                <a:shade val="48000"/>
                <a:satMod val="110000"/>
                <a:lumMod val="40000"/>
              </a:schemeClr>
              <a:schemeClr val="phClr">
                <a:tint val="90000"/>
                <a:lumMod val="10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in Event" id="{AC372BB4-D83D-411E-B849-B641926BA760}" vid="{FE3530EC-BA5B-407C-9B36-00820F39551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TM04033927[[fn=Main Event]]</Template>
  <TotalTime>864</TotalTime>
  <Words>739</Words>
  <Application>Microsoft Office PowerPoint</Application>
  <PresentationFormat>Widescreen</PresentationFormat>
  <Paragraphs>50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ADLaM Display</vt:lpstr>
      <vt:lpstr>Arial</vt:lpstr>
      <vt:lpstr>Impact</vt:lpstr>
      <vt:lpstr>Main Event</vt:lpstr>
      <vt:lpstr>Segmentation, Targeting and Positioning</vt:lpstr>
      <vt:lpstr>Market segmentation</vt:lpstr>
      <vt:lpstr>Market Segmentation</vt:lpstr>
      <vt:lpstr>PowerPoint Presentation</vt:lpstr>
      <vt:lpstr>Market persona</vt:lpstr>
      <vt:lpstr>Persona</vt:lpstr>
      <vt:lpstr>Sophie </vt:lpstr>
      <vt:lpstr>Activity 1 - BUILD YOU TRIBE</vt:lpstr>
      <vt:lpstr>Build your persona</vt:lpstr>
      <vt:lpstr>Discussion</vt:lpstr>
      <vt:lpstr>Channel Matching</vt:lpstr>
      <vt:lpstr>Positioning</vt:lpstr>
      <vt:lpstr>Activity 2 – TSP in practise</vt:lpstr>
      <vt:lpstr>PowerPoint Presentation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Segmentation, Targeting and Positioning</dc:title>
  <dc:creator>Jessica Shore</dc:creator>
  <cp:lastModifiedBy>Jessica Shore</cp:lastModifiedBy>
  <cp:revision>6</cp:revision>
  <dcterms:created xsi:type="dcterms:W3CDTF">2019-03-05T13:39:42Z</dcterms:created>
  <dcterms:modified xsi:type="dcterms:W3CDTF">2026-10-15T11:31:57Z</dcterms:modified>
</cp:coreProperties>
</file>