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6" r:id="rId3"/>
    <p:sldId id="257" r:id="rId4"/>
    <p:sldId id="267" r:id="rId5"/>
    <p:sldId id="259" r:id="rId6"/>
    <p:sldId id="260" r:id="rId7"/>
    <p:sldId id="268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263387-58FA-4464-BF6D-CBE222893710}" v="236" dt="2025-11-19T10:40:16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Convery-Evans (Hywel Dda UHB - Occupational Therapy Technician)" userId="31e4743b-18cc-4abb-97c9-ecbb0298a312" providerId="ADAL" clId="{335A68A4-152B-4E67-9E8D-EA0A54DD16C0}"/>
    <pc:docChg chg="undo redo custSel addSld delSld modSld">
      <pc:chgData name="Emma Convery-Evans (Hywel Dda UHB - Occupational Therapy Technician)" userId="31e4743b-18cc-4abb-97c9-ecbb0298a312" providerId="ADAL" clId="{335A68A4-152B-4E67-9E8D-EA0A54DD16C0}" dt="2025-11-19T10:47:19.210" v="2391" actId="20577"/>
      <pc:docMkLst>
        <pc:docMk/>
      </pc:docMkLst>
      <pc:sldChg chg="addSp delSp modSp mod addAnim">
        <pc:chgData name="Emma Convery-Evans (Hywel Dda UHB - Occupational Therapy Technician)" userId="31e4743b-18cc-4abb-97c9-ecbb0298a312" providerId="ADAL" clId="{335A68A4-152B-4E67-9E8D-EA0A54DD16C0}" dt="2025-11-19T10:07:14.445" v="2317" actId="478"/>
        <pc:sldMkLst>
          <pc:docMk/>
          <pc:sldMk cId="186288441" sldId="256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8:10:51.803" v="1887" actId="26606"/>
          <ac:spMkLst>
            <pc:docMk/>
            <pc:sldMk cId="186288441" sldId="256"/>
            <ac:spMk id="2" creationId="{D99052AF-0BA7-9EBC-E50A-CF7D5900371B}"/>
          </ac:spMkLst>
        </pc:spChg>
        <pc:spChg chg="del mod">
          <ac:chgData name="Emma Convery-Evans (Hywel Dda UHB - Occupational Therapy Technician)" userId="31e4743b-18cc-4abb-97c9-ecbb0298a312" providerId="ADAL" clId="{335A68A4-152B-4E67-9E8D-EA0A54DD16C0}" dt="2025-11-19T10:07:14.445" v="2317" actId="478"/>
          <ac:spMkLst>
            <pc:docMk/>
            <pc:sldMk cId="186288441" sldId="256"/>
            <ac:spMk id="3" creationId="{1B60FE59-8483-B584-0312-2527CAC00574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10:51.803" v="1887" actId="26606"/>
          <ac:spMkLst>
            <pc:docMk/>
            <pc:sldMk cId="186288441" sldId="256"/>
            <ac:spMk id="25" creationId="{5A292AEA-2528-46C0-B426-95822B6141FB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10:51.803" v="1887" actId="26606"/>
          <ac:spMkLst>
            <pc:docMk/>
            <pc:sldMk cId="186288441" sldId="256"/>
            <ac:spMk id="29" creationId="{2BE67753-EA0E-4819-8D22-0B6600CF7231}"/>
          </ac:spMkLst>
        </pc:spChg>
      </pc:sldChg>
      <pc:sldChg chg="addSp delSp modSp mod modAnim">
        <pc:chgData name="Emma Convery-Evans (Hywel Dda UHB - Occupational Therapy Technician)" userId="31e4743b-18cc-4abb-97c9-ecbb0298a312" providerId="ADAL" clId="{335A68A4-152B-4E67-9E8D-EA0A54DD16C0}" dt="2025-11-19T10:40:16.679" v="2332" actId="20577"/>
        <pc:sldMkLst>
          <pc:docMk/>
          <pc:sldMk cId="1189637990" sldId="257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8:13:01.843" v="1894" actId="26606"/>
          <ac:spMkLst>
            <pc:docMk/>
            <pc:sldMk cId="1189637990" sldId="257"/>
            <ac:spMk id="2" creationId="{571E4F5E-B1D2-0B22-9772-0E7686CE8E2C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9T10:40:16.679" v="2332" actId="20577"/>
          <ac:spMkLst>
            <pc:docMk/>
            <pc:sldMk cId="1189637990" sldId="257"/>
            <ac:spMk id="3" creationId="{F5461A02-B24D-08B6-3E53-B5DAA2E33861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8T15:45:32.836" v="2194" actId="20577"/>
          <ac:spMkLst>
            <pc:docMk/>
            <pc:sldMk cId="1189637990" sldId="257"/>
            <ac:spMk id="4" creationId="{F9C37E90-256B-9B41-90EF-EA3F0A09571A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13:01.843" v="1894" actId="26606"/>
          <ac:spMkLst>
            <pc:docMk/>
            <pc:sldMk cId="1189637990" sldId="257"/>
            <ac:spMk id="94" creationId="{18873D23-2DCF-4B31-A009-95721C06E8E1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13:01.843" v="1894" actId="26606"/>
          <ac:spMkLst>
            <pc:docMk/>
            <pc:sldMk cId="1189637990" sldId="257"/>
            <ac:spMk id="96" creationId="{C13EF075-D4EF-4929-ADBC-91B27DA19955}"/>
          </ac:spMkLst>
        </pc:spChg>
      </pc:sldChg>
      <pc:sldChg chg="addSp delSp modSp add del mod">
        <pc:chgData name="Emma Convery-Evans (Hywel Dda UHB - Occupational Therapy Technician)" userId="31e4743b-18cc-4abb-97c9-ecbb0298a312" providerId="ADAL" clId="{335A68A4-152B-4E67-9E8D-EA0A54DD16C0}" dt="2025-11-12T13:54:23.737" v="587" actId="2696"/>
        <pc:sldMkLst>
          <pc:docMk/>
          <pc:sldMk cId="3039048241" sldId="258"/>
        </pc:sldMkLst>
      </pc:sldChg>
      <pc:sldChg chg="modSp mod">
        <pc:chgData name="Emma Convery-Evans (Hywel Dda UHB - Occupational Therapy Technician)" userId="31e4743b-18cc-4abb-97c9-ecbb0298a312" providerId="ADAL" clId="{335A68A4-152B-4E67-9E8D-EA0A54DD16C0}" dt="2025-11-19T10:47:19.210" v="2391" actId="20577"/>
        <pc:sldMkLst>
          <pc:docMk/>
          <pc:sldMk cId="503952057" sldId="259"/>
        </pc:sldMkLst>
        <pc:graphicFrameChg chg="modGraphic">
          <ac:chgData name="Emma Convery-Evans (Hywel Dda UHB - Occupational Therapy Technician)" userId="31e4743b-18cc-4abb-97c9-ecbb0298a312" providerId="ADAL" clId="{335A68A4-152B-4E67-9E8D-EA0A54DD16C0}" dt="2025-11-19T10:47:19.210" v="2391" actId="20577"/>
          <ac:graphicFrameMkLst>
            <pc:docMk/>
            <pc:sldMk cId="503952057" sldId="259"/>
            <ac:graphicFrameMk id="47" creationId="{7F166C77-3F47-021B-E301-FD868037A068}"/>
          </ac:graphicFrameMkLst>
        </pc:graphicFrameChg>
      </pc:sldChg>
      <pc:sldChg chg="addSp delSp modSp mod">
        <pc:chgData name="Emma Convery-Evans (Hywel Dda UHB - Occupational Therapy Technician)" userId="31e4743b-18cc-4abb-97c9-ecbb0298a312" providerId="ADAL" clId="{335A68A4-152B-4E67-9E8D-EA0A54DD16C0}" dt="2025-11-17T18:31:24.301" v="1910" actId="27636"/>
        <pc:sldMkLst>
          <pc:docMk/>
          <pc:sldMk cId="560412035" sldId="260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4:42:38.765" v="1673" actId="26606"/>
          <ac:spMkLst>
            <pc:docMk/>
            <pc:sldMk cId="560412035" sldId="260"/>
            <ac:spMk id="2" creationId="{0A2B7EE1-C515-28BC-24F5-74EEE1C38BA4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7T18:31:24.301" v="1910" actId="27636"/>
          <ac:spMkLst>
            <pc:docMk/>
            <pc:sldMk cId="560412035" sldId="260"/>
            <ac:spMk id="3" creationId="{5B913AFC-C06C-AAE4-0A34-6E1564999D02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4:42:38.765" v="1673" actId="26606"/>
          <ac:spMkLst>
            <pc:docMk/>
            <pc:sldMk cId="560412035" sldId="260"/>
            <ac:spMk id="35" creationId="{4BC99CB9-DDAD-44A2-8A1C-E3AF4E72DF5C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4:42:38.765" v="1673" actId="26606"/>
          <ac:spMkLst>
            <pc:docMk/>
            <pc:sldMk cId="560412035" sldId="260"/>
            <ac:spMk id="36" creationId="{1561AEE4-4E38-4BAC-976D-E0DE523FC5D1}"/>
          </ac:spMkLst>
        </pc:spChg>
        <pc:grpChg chg="add">
          <ac:chgData name="Emma Convery-Evans (Hywel Dda UHB - Occupational Therapy Technician)" userId="31e4743b-18cc-4abb-97c9-ecbb0298a312" providerId="ADAL" clId="{335A68A4-152B-4E67-9E8D-EA0A54DD16C0}" dt="2025-11-17T14:42:38.765" v="1673" actId="26606"/>
          <ac:grpSpMkLst>
            <pc:docMk/>
            <pc:sldMk cId="560412035" sldId="260"/>
            <ac:grpSpMk id="25" creationId="{F0BC676B-D19A-44DB-910A-0C0E6D433979}"/>
          </ac:grpSpMkLst>
        </pc:grpChg>
      </pc:sldChg>
      <pc:sldChg chg="addSp delSp modSp mod">
        <pc:chgData name="Emma Convery-Evans (Hywel Dda UHB - Occupational Therapy Technician)" userId="31e4743b-18cc-4abb-97c9-ecbb0298a312" providerId="ADAL" clId="{335A68A4-152B-4E67-9E8D-EA0A54DD16C0}" dt="2025-11-06T13:54:38.959" v="3" actId="26606"/>
        <pc:sldMkLst>
          <pc:docMk/>
          <pc:sldMk cId="305091241" sldId="261"/>
        </pc:sldMkLst>
        <pc:spChg chg="mod">
          <ac:chgData name="Emma Convery-Evans (Hywel Dda UHB - Occupational Therapy Technician)" userId="31e4743b-18cc-4abb-97c9-ecbb0298a312" providerId="ADAL" clId="{335A68A4-152B-4E67-9E8D-EA0A54DD16C0}" dt="2025-11-06T13:54:38.959" v="3" actId="26606"/>
          <ac:spMkLst>
            <pc:docMk/>
            <pc:sldMk cId="305091241" sldId="261"/>
            <ac:spMk id="2" creationId="{45388708-BE29-A589-C983-0B16D1DF1AB5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06T13:54:38.959" v="3" actId="26606"/>
          <ac:spMkLst>
            <pc:docMk/>
            <pc:sldMk cId="305091241" sldId="261"/>
            <ac:spMk id="29" creationId="{BACC6370-2D7E-4714-9D71-7542949D7D5D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06T13:54:38.959" v="3" actId="26606"/>
          <ac:spMkLst>
            <pc:docMk/>
            <pc:sldMk cId="305091241" sldId="261"/>
            <ac:spMk id="31" creationId="{F68B3F68-107C-434F-AA38-110D5EA91B85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06T13:54:38.959" v="3" actId="26606"/>
          <ac:spMkLst>
            <pc:docMk/>
            <pc:sldMk cId="305091241" sldId="261"/>
            <ac:spMk id="33" creationId="{AAD0DBB9-1A4B-4391-81D4-CB19F9AB918A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06T13:54:38.959" v="3" actId="26606"/>
          <ac:spMkLst>
            <pc:docMk/>
            <pc:sldMk cId="305091241" sldId="261"/>
            <ac:spMk id="35" creationId="{063BBA22-50EA-4C4D-BE05-F1CE4E63AA56}"/>
          </ac:spMkLst>
        </pc:spChg>
        <pc:graphicFrameChg chg="mod modGraphic">
          <ac:chgData name="Emma Convery-Evans (Hywel Dda UHB - Occupational Therapy Technician)" userId="31e4743b-18cc-4abb-97c9-ecbb0298a312" providerId="ADAL" clId="{335A68A4-152B-4E67-9E8D-EA0A54DD16C0}" dt="2025-11-06T13:54:38.959" v="3" actId="26606"/>
          <ac:graphicFrameMkLst>
            <pc:docMk/>
            <pc:sldMk cId="305091241" sldId="261"/>
            <ac:graphicFrameMk id="18" creationId="{0215ABC3-E50B-9331-DF07-4BF12F86D304}"/>
          </ac:graphicFrameMkLst>
        </pc:graphicFrameChg>
      </pc:sldChg>
      <pc:sldChg chg="modSp mod">
        <pc:chgData name="Emma Convery-Evans (Hywel Dda UHB - Occupational Therapy Technician)" userId="31e4743b-18cc-4abb-97c9-ecbb0298a312" providerId="ADAL" clId="{335A68A4-152B-4E67-9E8D-EA0A54DD16C0}" dt="2025-11-18T15:52:53.602" v="2316" actId="3626"/>
        <pc:sldMkLst>
          <pc:docMk/>
          <pc:sldMk cId="3082862763" sldId="262"/>
        </pc:sldMkLst>
        <pc:spChg chg="mod">
          <ac:chgData name="Emma Convery-Evans (Hywel Dda UHB - Occupational Therapy Technician)" userId="31e4743b-18cc-4abb-97c9-ecbb0298a312" providerId="ADAL" clId="{335A68A4-152B-4E67-9E8D-EA0A54DD16C0}" dt="2025-11-18T15:52:53.602" v="2316" actId="3626"/>
          <ac:spMkLst>
            <pc:docMk/>
            <pc:sldMk cId="3082862763" sldId="262"/>
            <ac:spMk id="3" creationId="{02162D5D-3D69-8B4D-A907-DE84BF38F02B}"/>
          </ac:spMkLst>
        </pc:spChg>
      </pc:sldChg>
      <pc:sldChg chg="del">
        <pc:chgData name="Emma Convery-Evans (Hywel Dda UHB - Occupational Therapy Technician)" userId="31e4743b-18cc-4abb-97c9-ecbb0298a312" providerId="ADAL" clId="{335A68A4-152B-4E67-9E8D-EA0A54DD16C0}" dt="2025-11-17T14:12:26.228" v="1411" actId="2696"/>
        <pc:sldMkLst>
          <pc:docMk/>
          <pc:sldMk cId="1736724072" sldId="263"/>
        </pc:sldMkLst>
      </pc:sldChg>
      <pc:sldChg chg="del">
        <pc:chgData name="Emma Convery-Evans (Hywel Dda UHB - Occupational Therapy Technician)" userId="31e4743b-18cc-4abb-97c9-ecbb0298a312" providerId="ADAL" clId="{335A68A4-152B-4E67-9E8D-EA0A54DD16C0}" dt="2025-11-17T14:12:33.297" v="1412" actId="2696"/>
        <pc:sldMkLst>
          <pc:docMk/>
          <pc:sldMk cId="2273502805" sldId="264"/>
        </pc:sldMkLst>
      </pc:sldChg>
      <pc:sldChg chg="del">
        <pc:chgData name="Emma Convery-Evans (Hywel Dda UHB - Occupational Therapy Technician)" userId="31e4743b-18cc-4abb-97c9-ecbb0298a312" providerId="ADAL" clId="{335A68A4-152B-4E67-9E8D-EA0A54DD16C0}" dt="2025-11-17T14:12:42.183" v="1413" actId="2696"/>
        <pc:sldMkLst>
          <pc:docMk/>
          <pc:sldMk cId="4024947114" sldId="265"/>
        </pc:sldMkLst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5-11-17T18:11:23.596" v="1893" actId="26606"/>
        <pc:sldMkLst>
          <pc:docMk/>
          <pc:sldMk cId="2305987091" sldId="266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8:11:23.596" v="1893" actId="26606"/>
          <ac:spMkLst>
            <pc:docMk/>
            <pc:sldMk cId="2305987091" sldId="266"/>
            <ac:spMk id="2" creationId="{7E57758C-422E-D9E1-013B-7BB000D7DA31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11:23.596" v="1893" actId="26606"/>
          <ac:spMkLst>
            <pc:docMk/>
            <pc:sldMk cId="2305987091" sldId="266"/>
            <ac:spMk id="42" creationId="{6C4028FD-8BAA-4A19-BFDE-594D991B7552}"/>
          </ac:spMkLst>
        </pc:spChg>
        <pc:graphicFrameChg chg="add mod modGraphic">
          <ac:chgData name="Emma Convery-Evans (Hywel Dda UHB - Occupational Therapy Technician)" userId="31e4743b-18cc-4abb-97c9-ecbb0298a312" providerId="ADAL" clId="{335A68A4-152B-4E67-9E8D-EA0A54DD16C0}" dt="2025-11-17T18:11:23.596" v="1893" actId="26606"/>
          <ac:graphicFrameMkLst>
            <pc:docMk/>
            <pc:sldMk cId="2305987091" sldId="266"/>
            <ac:graphicFrameMk id="33" creationId="{8EC155CA-4BA0-069B-CE37-8F1201B0E063}"/>
          </ac:graphicFrameMkLst>
        </pc:graphicFrame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5-11-17T18:30:48.058" v="1900" actId="26606"/>
        <pc:sldMkLst>
          <pc:docMk/>
          <pc:sldMk cId="2044288812" sldId="267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8:30:48.058" v="1900" actId="26606"/>
          <ac:spMkLst>
            <pc:docMk/>
            <pc:sldMk cId="2044288812" sldId="267"/>
            <ac:spMk id="2" creationId="{DD84BCC3-6383-BD31-E126-3C18AE286DE8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7T18:30:48.058" v="1900" actId="26606"/>
          <ac:spMkLst>
            <pc:docMk/>
            <pc:sldMk cId="2044288812" sldId="267"/>
            <ac:spMk id="3" creationId="{1321925B-968B-1062-430D-5C41A37010A9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8:30:48.058" v="1900" actId="26606"/>
          <ac:spMkLst>
            <pc:docMk/>
            <pc:sldMk cId="2044288812" sldId="267"/>
            <ac:spMk id="37" creationId="{955A2079-FA98-4876-80F0-72364A7D2EA4}"/>
          </ac:spMkLst>
        </pc:spChg>
        <pc:graphicFrameChg chg="add mod ord modGraphic">
          <ac:chgData name="Emma Convery-Evans (Hywel Dda UHB - Occupational Therapy Technician)" userId="31e4743b-18cc-4abb-97c9-ecbb0298a312" providerId="ADAL" clId="{335A68A4-152B-4E67-9E8D-EA0A54DD16C0}" dt="2025-11-17T18:30:48.058" v="1900" actId="26606"/>
          <ac:graphicFrameMkLst>
            <pc:docMk/>
            <pc:sldMk cId="2044288812" sldId="267"/>
            <ac:graphicFrameMk id="5" creationId="{E44C07C0-53A0-711E-1C84-3BFFA66ADDF2}"/>
          </ac:graphicFrameMkLst>
        </pc:graphicFrameChg>
      </pc:sldChg>
      <pc:sldChg chg="addSp delSp modSp new mod setBg">
        <pc:chgData name="Emma Convery-Evans (Hywel Dda UHB - Occupational Therapy Technician)" userId="31e4743b-18cc-4abb-97c9-ecbb0298a312" providerId="ADAL" clId="{335A68A4-152B-4E67-9E8D-EA0A54DD16C0}" dt="2025-11-17T14:50:08.758" v="1679" actId="20577"/>
        <pc:sldMkLst>
          <pc:docMk/>
          <pc:sldMk cId="2661131536" sldId="268"/>
        </pc:sldMkLst>
        <pc:spChg chg="mod">
          <ac:chgData name="Emma Convery-Evans (Hywel Dda UHB - Occupational Therapy Technician)" userId="31e4743b-18cc-4abb-97c9-ecbb0298a312" providerId="ADAL" clId="{335A68A4-152B-4E67-9E8D-EA0A54DD16C0}" dt="2025-11-17T14:41:27.473" v="1668" actId="26606"/>
          <ac:spMkLst>
            <pc:docMk/>
            <pc:sldMk cId="2661131536" sldId="268"/>
            <ac:spMk id="2" creationId="{344E64C2-1AC4-4261-8D45-CC60BA50CE2E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7T14:41:27.473" v="1668" actId="26606"/>
          <ac:spMkLst>
            <pc:docMk/>
            <pc:sldMk cId="2661131536" sldId="268"/>
            <ac:spMk id="3" creationId="{A56A0609-1F71-B940-A92B-DBA921397A1C}"/>
          </ac:spMkLst>
        </pc:spChg>
        <pc:spChg chg="mod">
          <ac:chgData name="Emma Convery-Evans (Hywel Dda UHB - Occupational Therapy Technician)" userId="31e4743b-18cc-4abb-97c9-ecbb0298a312" providerId="ADAL" clId="{335A68A4-152B-4E67-9E8D-EA0A54DD16C0}" dt="2025-11-17T14:50:08.758" v="1679" actId="20577"/>
          <ac:spMkLst>
            <pc:docMk/>
            <pc:sldMk cId="2661131536" sldId="268"/>
            <ac:spMk id="4" creationId="{B8673797-67EF-54B3-FAAD-63E72AF1331E}"/>
          </ac:spMkLst>
        </pc:spChg>
        <pc:spChg chg="add">
          <ac:chgData name="Emma Convery-Evans (Hywel Dda UHB - Occupational Therapy Technician)" userId="31e4743b-18cc-4abb-97c9-ecbb0298a312" providerId="ADAL" clId="{335A68A4-152B-4E67-9E8D-EA0A54DD16C0}" dt="2025-11-17T14:41:27.473" v="1668" actId="26606"/>
          <ac:spMkLst>
            <pc:docMk/>
            <pc:sldMk cId="2661131536" sldId="268"/>
            <ac:spMk id="389" creationId="{4BC99CB9-DDAD-44A2-8A1C-E3AF4E72DF5C}"/>
          </ac:spMkLst>
        </pc:spChg>
        <pc:grpChg chg="add">
          <ac:chgData name="Emma Convery-Evans (Hywel Dda UHB - Occupational Therapy Technician)" userId="31e4743b-18cc-4abb-97c9-ecbb0298a312" providerId="ADAL" clId="{335A68A4-152B-4E67-9E8D-EA0A54DD16C0}" dt="2025-11-17T14:41:27.473" v="1668" actId="26606"/>
          <ac:grpSpMkLst>
            <pc:docMk/>
            <pc:sldMk cId="2661131536" sldId="268"/>
            <ac:grpSpMk id="390" creationId="{5C3921CD-DDE5-4B57-8FDF-B37ADE4EDAC7}"/>
          </ac:grpSpMkLst>
        </pc:gr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77F379-4AC6-428B-8145-88581DDEAE9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9F6D16-23D4-4291-B5F5-7EBC866E2060}">
      <dgm:prSet/>
      <dgm:spPr/>
      <dgm:t>
        <a:bodyPr/>
        <a:lstStyle/>
        <a:p>
          <a:r>
            <a:rPr lang="en-GB"/>
            <a:t>The demand in referrals for the Paediatric OT Therapy Support Worker</a:t>
          </a:r>
          <a:endParaRPr lang="en-US"/>
        </a:p>
      </dgm:t>
    </dgm:pt>
    <dgm:pt modelId="{03478514-E015-4DB5-94EE-298352E7EBF9}" type="parTrans" cxnId="{4ADD7F2B-BD02-48AA-A6F2-2C9FEDA7797D}">
      <dgm:prSet/>
      <dgm:spPr/>
      <dgm:t>
        <a:bodyPr/>
        <a:lstStyle/>
        <a:p>
          <a:endParaRPr lang="en-US"/>
        </a:p>
      </dgm:t>
    </dgm:pt>
    <dgm:pt modelId="{114E1F24-D033-4D41-B8C1-8578919A443D}" type="sibTrans" cxnId="{4ADD7F2B-BD02-48AA-A6F2-2C9FEDA7797D}">
      <dgm:prSet/>
      <dgm:spPr/>
      <dgm:t>
        <a:bodyPr/>
        <a:lstStyle/>
        <a:p>
          <a:endParaRPr lang="en-US"/>
        </a:p>
      </dgm:t>
    </dgm:pt>
    <dgm:pt modelId="{5FF13648-5FBE-483A-829F-034D81B587FC}">
      <dgm:prSet/>
      <dgm:spPr/>
      <dgm:t>
        <a:bodyPr/>
        <a:lstStyle/>
        <a:p>
          <a:r>
            <a:rPr lang="en-GB"/>
            <a:t>The service has a full time band 7 </a:t>
          </a:r>
          <a:endParaRPr lang="en-US"/>
        </a:p>
      </dgm:t>
    </dgm:pt>
    <dgm:pt modelId="{ACFF7E19-5B23-4167-A470-ABDB6F2BA1B8}" type="parTrans" cxnId="{3FEEE632-C729-46B8-9411-D16CA6C6E3CD}">
      <dgm:prSet/>
      <dgm:spPr/>
      <dgm:t>
        <a:bodyPr/>
        <a:lstStyle/>
        <a:p>
          <a:endParaRPr lang="en-US"/>
        </a:p>
      </dgm:t>
    </dgm:pt>
    <dgm:pt modelId="{B6FE4B95-1274-4C6E-8C9F-3B8710860BEC}" type="sibTrans" cxnId="{3FEEE632-C729-46B8-9411-D16CA6C6E3CD}">
      <dgm:prSet/>
      <dgm:spPr/>
      <dgm:t>
        <a:bodyPr/>
        <a:lstStyle/>
        <a:p>
          <a:endParaRPr lang="en-US"/>
        </a:p>
      </dgm:t>
    </dgm:pt>
    <dgm:pt modelId="{B40CBE6E-4D3C-420D-9E6D-797A2757E9F2}">
      <dgm:prSet/>
      <dgm:spPr/>
      <dgm:t>
        <a:bodyPr/>
        <a:lstStyle/>
        <a:p>
          <a:r>
            <a:rPr lang="en-GB"/>
            <a:t>Part time band 6 </a:t>
          </a:r>
          <a:endParaRPr lang="en-US"/>
        </a:p>
      </dgm:t>
    </dgm:pt>
    <dgm:pt modelId="{1752786E-3335-4F54-8D6D-C280CBF52EF2}" type="parTrans" cxnId="{C8DC2B13-8967-4257-B373-303693687E22}">
      <dgm:prSet/>
      <dgm:spPr/>
      <dgm:t>
        <a:bodyPr/>
        <a:lstStyle/>
        <a:p>
          <a:endParaRPr lang="en-US"/>
        </a:p>
      </dgm:t>
    </dgm:pt>
    <dgm:pt modelId="{40D0F50A-E76A-46D9-A8B6-ED30C6E280C2}" type="sibTrans" cxnId="{C8DC2B13-8967-4257-B373-303693687E22}">
      <dgm:prSet/>
      <dgm:spPr/>
      <dgm:t>
        <a:bodyPr/>
        <a:lstStyle/>
        <a:p>
          <a:endParaRPr lang="en-US"/>
        </a:p>
      </dgm:t>
    </dgm:pt>
    <dgm:pt modelId="{136D1CA1-26F3-437D-A348-71FB99CD755B}">
      <dgm:prSet/>
      <dgm:spPr/>
      <dgm:t>
        <a:bodyPr/>
        <a:lstStyle/>
        <a:p>
          <a:r>
            <a:rPr lang="en-GB"/>
            <a:t>Full time band 5 (on rotation)</a:t>
          </a:r>
          <a:endParaRPr lang="en-US"/>
        </a:p>
      </dgm:t>
    </dgm:pt>
    <dgm:pt modelId="{80082508-C1C5-4F38-B600-5D727C4A7E3C}" type="parTrans" cxnId="{77F42D94-DE4E-4F1C-889B-7FB273CCBBFA}">
      <dgm:prSet/>
      <dgm:spPr/>
      <dgm:t>
        <a:bodyPr/>
        <a:lstStyle/>
        <a:p>
          <a:endParaRPr lang="en-US"/>
        </a:p>
      </dgm:t>
    </dgm:pt>
    <dgm:pt modelId="{87AB6C3C-692F-439A-9760-95D9E9DD278C}" type="sibTrans" cxnId="{77F42D94-DE4E-4F1C-889B-7FB273CCBBFA}">
      <dgm:prSet/>
      <dgm:spPr/>
      <dgm:t>
        <a:bodyPr/>
        <a:lstStyle/>
        <a:p>
          <a:endParaRPr lang="en-US"/>
        </a:p>
      </dgm:t>
    </dgm:pt>
    <dgm:pt modelId="{93E0007F-0857-464E-9315-0BFFCE705713}">
      <dgm:prSet/>
      <dgm:spPr/>
      <dgm:t>
        <a:bodyPr/>
        <a:lstStyle/>
        <a:p>
          <a:r>
            <a:rPr lang="en-GB"/>
            <a:t>Part time band 4 Therapy Support Worker </a:t>
          </a:r>
          <a:endParaRPr lang="en-US"/>
        </a:p>
      </dgm:t>
    </dgm:pt>
    <dgm:pt modelId="{014FF60C-00D8-46B6-9EC4-889C1A60D99D}" type="parTrans" cxnId="{C970D6C1-0F75-40B1-978A-2557D9D19714}">
      <dgm:prSet/>
      <dgm:spPr/>
      <dgm:t>
        <a:bodyPr/>
        <a:lstStyle/>
        <a:p>
          <a:endParaRPr lang="en-US"/>
        </a:p>
      </dgm:t>
    </dgm:pt>
    <dgm:pt modelId="{5CD9065D-FD50-4B3B-BF7A-3E9F7E22F1D2}" type="sibTrans" cxnId="{C970D6C1-0F75-40B1-978A-2557D9D19714}">
      <dgm:prSet/>
      <dgm:spPr/>
      <dgm:t>
        <a:bodyPr/>
        <a:lstStyle/>
        <a:p>
          <a:endParaRPr lang="en-US"/>
        </a:p>
      </dgm:t>
    </dgm:pt>
    <dgm:pt modelId="{65FD49EF-346F-4E76-B0E7-56FE554BF9B5}">
      <dgm:prSet/>
      <dgm:spPr/>
      <dgm:t>
        <a:bodyPr/>
        <a:lstStyle/>
        <a:p>
          <a:r>
            <a:rPr lang="en-GB"/>
            <a:t>We work along side two other counties</a:t>
          </a:r>
          <a:endParaRPr lang="en-US"/>
        </a:p>
      </dgm:t>
    </dgm:pt>
    <dgm:pt modelId="{EC812E6C-34B9-4765-ADDC-13498CDDF0A1}" type="parTrans" cxnId="{E7EC705D-F9AC-4F2C-89A3-79C0AC21E866}">
      <dgm:prSet/>
      <dgm:spPr/>
      <dgm:t>
        <a:bodyPr/>
        <a:lstStyle/>
        <a:p>
          <a:endParaRPr lang="en-US"/>
        </a:p>
      </dgm:t>
    </dgm:pt>
    <dgm:pt modelId="{523D6D77-1BBC-4669-9D62-8501F42A851D}" type="sibTrans" cxnId="{E7EC705D-F9AC-4F2C-89A3-79C0AC21E866}">
      <dgm:prSet/>
      <dgm:spPr/>
      <dgm:t>
        <a:bodyPr/>
        <a:lstStyle/>
        <a:p>
          <a:endParaRPr lang="en-US"/>
        </a:p>
      </dgm:t>
    </dgm:pt>
    <dgm:pt modelId="{37FE736D-2B2D-48B1-80D7-B23DFC8D3638}" type="pres">
      <dgm:prSet presAssocID="{8477F379-4AC6-428B-8145-88581DDEAE9B}" presName="linear" presStyleCnt="0">
        <dgm:presLayoutVars>
          <dgm:animLvl val="lvl"/>
          <dgm:resizeHandles val="exact"/>
        </dgm:presLayoutVars>
      </dgm:prSet>
      <dgm:spPr/>
    </dgm:pt>
    <dgm:pt modelId="{6DC93853-9819-449E-961C-DBF71431E1AF}" type="pres">
      <dgm:prSet presAssocID="{0B9F6D16-23D4-4291-B5F5-7EBC866E206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9EBFF0F-8D90-4D3C-B26D-C83AFC89A366}" type="pres">
      <dgm:prSet presAssocID="{114E1F24-D033-4D41-B8C1-8578919A443D}" presName="spacer" presStyleCnt="0"/>
      <dgm:spPr/>
    </dgm:pt>
    <dgm:pt modelId="{7D4EBD22-186C-4CAD-B35E-95B9D283DFDB}" type="pres">
      <dgm:prSet presAssocID="{5FF13648-5FBE-483A-829F-034D81B587F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CA045C4-380F-48D6-9A12-D900C0670A3C}" type="pres">
      <dgm:prSet presAssocID="{B6FE4B95-1274-4C6E-8C9F-3B8710860BEC}" presName="spacer" presStyleCnt="0"/>
      <dgm:spPr/>
    </dgm:pt>
    <dgm:pt modelId="{7E896790-08A1-4B75-A842-66286C43FE52}" type="pres">
      <dgm:prSet presAssocID="{B40CBE6E-4D3C-420D-9E6D-797A2757E9F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10CF784-5E2B-433F-B96C-6E7F01A020FA}" type="pres">
      <dgm:prSet presAssocID="{40D0F50A-E76A-46D9-A8B6-ED30C6E280C2}" presName="spacer" presStyleCnt="0"/>
      <dgm:spPr/>
    </dgm:pt>
    <dgm:pt modelId="{63D8A4DA-CF7B-456D-8FDA-0279CC15FDC0}" type="pres">
      <dgm:prSet presAssocID="{136D1CA1-26F3-437D-A348-71FB99CD755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6CD59F0-5143-4E7C-8EE8-7F3E55B7B914}" type="pres">
      <dgm:prSet presAssocID="{87AB6C3C-692F-439A-9760-95D9E9DD278C}" presName="spacer" presStyleCnt="0"/>
      <dgm:spPr/>
    </dgm:pt>
    <dgm:pt modelId="{B7CE5FDE-8B6A-4576-BF22-30ABD2F796C1}" type="pres">
      <dgm:prSet presAssocID="{93E0007F-0857-464E-9315-0BFFCE70571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DCC7BEC-6597-490B-9B71-5928484CD4C3}" type="pres">
      <dgm:prSet presAssocID="{5CD9065D-FD50-4B3B-BF7A-3E9F7E22F1D2}" presName="spacer" presStyleCnt="0"/>
      <dgm:spPr/>
    </dgm:pt>
    <dgm:pt modelId="{DFD65109-7A3F-4DC3-AC2D-8F02F989899B}" type="pres">
      <dgm:prSet presAssocID="{65FD49EF-346F-4E76-B0E7-56FE554BF9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AF34610-E438-42F6-9E26-4AAB35B0B95A}" type="presOf" srcId="{8477F379-4AC6-428B-8145-88581DDEAE9B}" destId="{37FE736D-2B2D-48B1-80D7-B23DFC8D3638}" srcOrd="0" destOrd="0" presId="urn:microsoft.com/office/officeart/2005/8/layout/vList2"/>
    <dgm:cxn modelId="{C8DC2B13-8967-4257-B373-303693687E22}" srcId="{8477F379-4AC6-428B-8145-88581DDEAE9B}" destId="{B40CBE6E-4D3C-420D-9E6D-797A2757E9F2}" srcOrd="2" destOrd="0" parTransId="{1752786E-3335-4F54-8D6D-C280CBF52EF2}" sibTransId="{40D0F50A-E76A-46D9-A8B6-ED30C6E280C2}"/>
    <dgm:cxn modelId="{53E3691D-3BB4-4CD9-8984-78799E26CE48}" type="presOf" srcId="{5FF13648-5FBE-483A-829F-034D81B587FC}" destId="{7D4EBD22-186C-4CAD-B35E-95B9D283DFDB}" srcOrd="0" destOrd="0" presId="urn:microsoft.com/office/officeart/2005/8/layout/vList2"/>
    <dgm:cxn modelId="{4ADD7F2B-BD02-48AA-A6F2-2C9FEDA7797D}" srcId="{8477F379-4AC6-428B-8145-88581DDEAE9B}" destId="{0B9F6D16-23D4-4291-B5F5-7EBC866E2060}" srcOrd="0" destOrd="0" parTransId="{03478514-E015-4DB5-94EE-298352E7EBF9}" sibTransId="{114E1F24-D033-4D41-B8C1-8578919A443D}"/>
    <dgm:cxn modelId="{3FEEE632-C729-46B8-9411-D16CA6C6E3CD}" srcId="{8477F379-4AC6-428B-8145-88581DDEAE9B}" destId="{5FF13648-5FBE-483A-829F-034D81B587FC}" srcOrd="1" destOrd="0" parTransId="{ACFF7E19-5B23-4167-A470-ABDB6F2BA1B8}" sibTransId="{B6FE4B95-1274-4C6E-8C9F-3B8710860BEC}"/>
    <dgm:cxn modelId="{86CB2A37-C60F-4C73-B59D-076C70DB0984}" type="presOf" srcId="{0B9F6D16-23D4-4291-B5F5-7EBC866E2060}" destId="{6DC93853-9819-449E-961C-DBF71431E1AF}" srcOrd="0" destOrd="0" presId="urn:microsoft.com/office/officeart/2005/8/layout/vList2"/>
    <dgm:cxn modelId="{A793375B-16EC-4932-BD20-F356ED5B0D87}" type="presOf" srcId="{136D1CA1-26F3-437D-A348-71FB99CD755B}" destId="{63D8A4DA-CF7B-456D-8FDA-0279CC15FDC0}" srcOrd="0" destOrd="0" presId="urn:microsoft.com/office/officeart/2005/8/layout/vList2"/>
    <dgm:cxn modelId="{E7EC705D-F9AC-4F2C-89A3-79C0AC21E866}" srcId="{8477F379-4AC6-428B-8145-88581DDEAE9B}" destId="{65FD49EF-346F-4E76-B0E7-56FE554BF9B5}" srcOrd="5" destOrd="0" parTransId="{EC812E6C-34B9-4765-ADDC-13498CDDF0A1}" sibTransId="{523D6D77-1BBC-4669-9D62-8501F42A851D}"/>
    <dgm:cxn modelId="{2D7F8E7C-3B59-4237-AA73-94FE8D162BF2}" type="presOf" srcId="{93E0007F-0857-464E-9315-0BFFCE705713}" destId="{B7CE5FDE-8B6A-4576-BF22-30ABD2F796C1}" srcOrd="0" destOrd="0" presId="urn:microsoft.com/office/officeart/2005/8/layout/vList2"/>
    <dgm:cxn modelId="{77F42D94-DE4E-4F1C-889B-7FB273CCBBFA}" srcId="{8477F379-4AC6-428B-8145-88581DDEAE9B}" destId="{136D1CA1-26F3-437D-A348-71FB99CD755B}" srcOrd="3" destOrd="0" parTransId="{80082508-C1C5-4F38-B600-5D727C4A7E3C}" sibTransId="{87AB6C3C-692F-439A-9760-95D9E9DD278C}"/>
    <dgm:cxn modelId="{C970D6C1-0F75-40B1-978A-2557D9D19714}" srcId="{8477F379-4AC6-428B-8145-88581DDEAE9B}" destId="{93E0007F-0857-464E-9315-0BFFCE705713}" srcOrd="4" destOrd="0" parTransId="{014FF60C-00D8-46B6-9EC4-889C1A60D99D}" sibTransId="{5CD9065D-FD50-4B3B-BF7A-3E9F7E22F1D2}"/>
    <dgm:cxn modelId="{41C499DF-6E9C-4089-8017-8118BA1AB4EE}" type="presOf" srcId="{65FD49EF-346F-4E76-B0E7-56FE554BF9B5}" destId="{DFD65109-7A3F-4DC3-AC2D-8F02F989899B}" srcOrd="0" destOrd="0" presId="urn:microsoft.com/office/officeart/2005/8/layout/vList2"/>
    <dgm:cxn modelId="{6A5325E6-D0D0-45E8-B609-B25A72A7CEAD}" type="presOf" srcId="{B40CBE6E-4D3C-420D-9E6D-797A2757E9F2}" destId="{7E896790-08A1-4B75-A842-66286C43FE52}" srcOrd="0" destOrd="0" presId="urn:microsoft.com/office/officeart/2005/8/layout/vList2"/>
    <dgm:cxn modelId="{A3E7AE2A-67C2-4700-8E0E-5C28F1C9D4E0}" type="presParOf" srcId="{37FE736D-2B2D-48B1-80D7-B23DFC8D3638}" destId="{6DC93853-9819-449E-961C-DBF71431E1AF}" srcOrd="0" destOrd="0" presId="urn:microsoft.com/office/officeart/2005/8/layout/vList2"/>
    <dgm:cxn modelId="{4E78D0A3-CE6D-4CB3-87A5-4EC0D395C94D}" type="presParOf" srcId="{37FE736D-2B2D-48B1-80D7-B23DFC8D3638}" destId="{19EBFF0F-8D90-4D3C-B26D-C83AFC89A366}" srcOrd="1" destOrd="0" presId="urn:microsoft.com/office/officeart/2005/8/layout/vList2"/>
    <dgm:cxn modelId="{9A26C9C4-3F37-4C47-9594-3C988A62DB65}" type="presParOf" srcId="{37FE736D-2B2D-48B1-80D7-B23DFC8D3638}" destId="{7D4EBD22-186C-4CAD-B35E-95B9D283DFDB}" srcOrd="2" destOrd="0" presId="urn:microsoft.com/office/officeart/2005/8/layout/vList2"/>
    <dgm:cxn modelId="{165CDDE3-B6FA-45E4-BA26-953610039270}" type="presParOf" srcId="{37FE736D-2B2D-48B1-80D7-B23DFC8D3638}" destId="{ECA045C4-380F-48D6-9A12-D900C0670A3C}" srcOrd="3" destOrd="0" presId="urn:microsoft.com/office/officeart/2005/8/layout/vList2"/>
    <dgm:cxn modelId="{B45D4E05-478C-4E5C-BAFD-C78CC7DFEC73}" type="presParOf" srcId="{37FE736D-2B2D-48B1-80D7-B23DFC8D3638}" destId="{7E896790-08A1-4B75-A842-66286C43FE52}" srcOrd="4" destOrd="0" presId="urn:microsoft.com/office/officeart/2005/8/layout/vList2"/>
    <dgm:cxn modelId="{395715D9-8EA8-4B0A-9A33-46E15C426EA7}" type="presParOf" srcId="{37FE736D-2B2D-48B1-80D7-B23DFC8D3638}" destId="{A10CF784-5E2B-433F-B96C-6E7F01A020FA}" srcOrd="5" destOrd="0" presId="urn:microsoft.com/office/officeart/2005/8/layout/vList2"/>
    <dgm:cxn modelId="{7985A815-D583-4D51-9DF4-4E68701FD97F}" type="presParOf" srcId="{37FE736D-2B2D-48B1-80D7-B23DFC8D3638}" destId="{63D8A4DA-CF7B-456D-8FDA-0279CC15FDC0}" srcOrd="6" destOrd="0" presId="urn:microsoft.com/office/officeart/2005/8/layout/vList2"/>
    <dgm:cxn modelId="{3326A8F9-F000-4B62-8563-11BC1CB39677}" type="presParOf" srcId="{37FE736D-2B2D-48B1-80D7-B23DFC8D3638}" destId="{B6CD59F0-5143-4E7C-8EE8-7F3E55B7B914}" srcOrd="7" destOrd="0" presId="urn:microsoft.com/office/officeart/2005/8/layout/vList2"/>
    <dgm:cxn modelId="{9077574A-18CB-4135-A73C-71797F8C1621}" type="presParOf" srcId="{37FE736D-2B2D-48B1-80D7-B23DFC8D3638}" destId="{B7CE5FDE-8B6A-4576-BF22-30ABD2F796C1}" srcOrd="8" destOrd="0" presId="urn:microsoft.com/office/officeart/2005/8/layout/vList2"/>
    <dgm:cxn modelId="{BF48435F-D730-4856-9B3A-7998798B81D0}" type="presParOf" srcId="{37FE736D-2B2D-48B1-80D7-B23DFC8D3638}" destId="{DDCC7BEC-6597-490B-9B71-5928484CD4C3}" srcOrd="9" destOrd="0" presId="urn:microsoft.com/office/officeart/2005/8/layout/vList2"/>
    <dgm:cxn modelId="{AFCFECDC-2008-4515-8483-C9F9C902B164}" type="presParOf" srcId="{37FE736D-2B2D-48B1-80D7-B23DFC8D3638}" destId="{DFD65109-7A3F-4DC3-AC2D-8F02F989899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44E461-8062-4E74-B05E-7690FBCBB06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845EAE-1757-47D9-BDFA-14CE634A2E2D}">
      <dgm:prSet/>
      <dgm:spPr/>
      <dgm:t>
        <a:bodyPr/>
        <a:lstStyle/>
        <a:p>
          <a:r>
            <a:rPr lang="en-GB"/>
            <a:t>Good Neonatal care</a:t>
          </a:r>
          <a:endParaRPr lang="en-US"/>
        </a:p>
      </dgm:t>
    </dgm:pt>
    <dgm:pt modelId="{D3C05F49-5C54-412D-901F-A343F26A8EEF}" type="parTrans" cxnId="{E266B111-C6BB-465E-83E3-EE2A04DE8967}">
      <dgm:prSet/>
      <dgm:spPr/>
      <dgm:t>
        <a:bodyPr/>
        <a:lstStyle/>
        <a:p>
          <a:endParaRPr lang="en-US"/>
        </a:p>
      </dgm:t>
    </dgm:pt>
    <dgm:pt modelId="{B0C457A2-23AF-4B55-90F0-63CAEEBBC46F}" type="sibTrans" cxnId="{E266B111-C6BB-465E-83E3-EE2A04DE8967}">
      <dgm:prSet/>
      <dgm:spPr/>
      <dgm:t>
        <a:bodyPr/>
        <a:lstStyle/>
        <a:p>
          <a:endParaRPr lang="en-US"/>
        </a:p>
      </dgm:t>
    </dgm:pt>
    <dgm:pt modelId="{3083C67F-1F6A-4230-90E8-4E8F6CAB0AF9}">
      <dgm:prSet/>
      <dgm:spPr/>
      <dgm:t>
        <a:bodyPr/>
        <a:lstStyle/>
        <a:p>
          <a:r>
            <a:rPr lang="en-GB"/>
            <a:t>Impact of covid</a:t>
          </a:r>
          <a:endParaRPr lang="en-US"/>
        </a:p>
      </dgm:t>
    </dgm:pt>
    <dgm:pt modelId="{8FD8806E-41C8-4CF3-ADE4-EF9501018538}" type="parTrans" cxnId="{40F35E7C-8CD8-4ACF-BEF3-ACBAEA95D8D0}">
      <dgm:prSet/>
      <dgm:spPr/>
      <dgm:t>
        <a:bodyPr/>
        <a:lstStyle/>
        <a:p>
          <a:endParaRPr lang="en-US"/>
        </a:p>
      </dgm:t>
    </dgm:pt>
    <dgm:pt modelId="{BEA8EA2F-FD9F-413A-8130-FBF64945F0E0}" type="sibTrans" cxnId="{40F35E7C-8CD8-4ACF-BEF3-ACBAEA95D8D0}">
      <dgm:prSet/>
      <dgm:spPr/>
      <dgm:t>
        <a:bodyPr/>
        <a:lstStyle/>
        <a:p>
          <a:endParaRPr lang="en-US"/>
        </a:p>
      </dgm:t>
    </dgm:pt>
    <dgm:pt modelId="{7A037D2F-FCDC-4C75-97F2-8D8FBF55B670}">
      <dgm:prSet/>
      <dgm:spPr/>
      <dgm:t>
        <a:bodyPr/>
        <a:lstStyle/>
        <a:p>
          <a:r>
            <a:rPr lang="en-GB" dirty="0"/>
            <a:t>Positive service stats</a:t>
          </a:r>
          <a:endParaRPr lang="en-US" dirty="0"/>
        </a:p>
      </dgm:t>
    </dgm:pt>
    <dgm:pt modelId="{A4E8C0BB-5F8A-4CE9-988D-2754034F3366}" type="parTrans" cxnId="{A3DD027F-3309-4601-ACE2-65671F28CD4C}">
      <dgm:prSet/>
      <dgm:spPr/>
      <dgm:t>
        <a:bodyPr/>
        <a:lstStyle/>
        <a:p>
          <a:endParaRPr lang="en-US"/>
        </a:p>
      </dgm:t>
    </dgm:pt>
    <dgm:pt modelId="{4E9DC573-3819-4F06-98AA-9FA07DF017B9}" type="sibTrans" cxnId="{A3DD027F-3309-4601-ACE2-65671F28CD4C}">
      <dgm:prSet/>
      <dgm:spPr/>
      <dgm:t>
        <a:bodyPr/>
        <a:lstStyle/>
        <a:p>
          <a:endParaRPr lang="en-US"/>
        </a:p>
      </dgm:t>
    </dgm:pt>
    <dgm:pt modelId="{34ED42D6-3DE2-4009-9860-F3C632EADFC1}">
      <dgm:prSet/>
      <dgm:spPr/>
      <dgm:t>
        <a:bodyPr/>
        <a:lstStyle/>
        <a:p>
          <a:r>
            <a:rPr lang="en-GB" dirty="0"/>
            <a:t>Staff sickness</a:t>
          </a:r>
          <a:endParaRPr lang="en-US" dirty="0"/>
        </a:p>
      </dgm:t>
    </dgm:pt>
    <dgm:pt modelId="{DBCBDEDC-97BA-4E96-852C-E52F48FD056F}" type="parTrans" cxnId="{4F10BC58-3895-4810-9F5A-95BEEE872F91}">
      <dgm:prSet/>
      <dgm:spPr/>
      <dgm:t>
        <a:bodyPr/>
        <a:lstStyle/>
        <a:p>
          <a:endParaRPr lang="en-US"/>
        </a:p>
      </dgm:t>
    </dgm:pt>
    <dgm:pt modelId="{E844947E-5360-4DC7-80BF-42B93C2E43A2}" type="sibTrans" cxnId="{4F10BC58-3895-4810-9F5A-95BEEE872F91}">
      <dgm:prSet/>
      <dgm:spPr/>
      <dgm:t>
        <a:bodyPr/>
        <a:lstStyle/>
        <a:p>
          <a:endParaRPr lang="en-US"/>
        </a:p>
      </dgm:t>
    </dgm:pt>
    <dgm:pt modelId="{B0E91299-6F4B-4A85-8B35-90621EDFD652}">
      <dgm:prSet/>
      <dgm:spPr/>
      <dgm:t>
        <a:bodyPr/>
        <a:lstStyle/>
        <a:p>
          <a:r>
            <a:rPr lang="en-GB"/>
            <a:t>Reduced quality of service</a:t>
          </a:r>
          <a:endParaRPr lang="en-US"/>
        </a:p>
      </dgm:t>
    </dgm:pt>
    <dgm:pt modelId="{D97D2CD0-F5DE-408E-BF7E-1975AA30D4F1}" type="parTrans" cxnId="{CF5AC5EC-1F1C-41A9-972A-9CF371530F08}">
      <dgm:prSet/>
      <dgm:spPr/>
      <dgm:t>
        <a:bodyPr/>
        <a:lstStyle/>
        <a:p>
          <a:endParaRPr lang="en-US"/>
        </a:p>
      </dgm:t>
    </dgm:pt>
    <dgm:pt modelId="{13774097-D83B-432F-A6E4-DC9F91F50B86}" type="sibTrans" cxnId="{CF5AC5EC-1F1C-41A9-972A-9CF371530F08}">
      <dgm:prSet/>
      <dgm:spPr/>
      <dgm:t>
        <a:bodyPr/>
        <a:lstStyle/>
        <a:p>
          <a:endParaRPr lang="en-US"/>
        </a:p>
      </dgm:t>
    </dgm:pt>
    <dgm:pt modelId="{8390107D-89BD-4843-BA63-EBA3F88645B9}">
      <dgm:prSet/>
      <dgm:spPr/>
      <dgm:t>
        <a:bodyPr/>
        <a:lstStyle/>
        <a:p>
          <a:r>
            <a:rPr lang="en-GB" dirty="0"/>
            <a:t>More admin pressure</a:t>
          </a:r>
          <a:endParaRPr lang="en-US" dirty="0"/>
        </a:p>
      </dgm:t>
    </dgm:pt>
    <dgm:pt modelId="{467B39BC-0102-4782-BAA1-F8D13F05C264}" type="parTrans" cxnId="{F90C9063-25C7-4B07-A0CF-5D242DB1C092}">
      <dgm:prSet/>
      <dgm:spPr/>
      <dgm:t>
        <a:bodyPr/>
        <a:lstStyle/>
        <a:p>
          <a:endParaRPr lang="en-US"/>
        </a:p>
      </dgm:t>
    </dgm:pt>
    <dgm:pt modelId="{73D9ED57-F182-4745-B249-D1AA9AD87A2C}" type="sibTrans" cxnId="{F90C9063-25C7-4B07-A0CF-5D242DB1C092}">
      <dgm:prSet/>
      <dgm:spPr/>
      <dgm:t>
        <a:bodyPr/>
        <a:lstStyle/>
        <a:p>
          <a:endParaRPr lang="en-US"/>
        </a:p>
      </dgm:t>
    </dgm:pt>
    <dgm:pt modelId="{5DE06FF8-8AA5-4A56-ADC9-DA5231329527}" type="pres">
      <dgm:prSet presAssocID="{BB44E461-8062-4E74-B05E-7690FBCBB062}" presName="linear" presStyleCnt="0">
        <dgm:presLayoutVars>
          <dgm:animLvl val="lvl"/>
          <dgm:resizeHandles val="exact"/>
        </dgm:presLayoutVars>
      </dgm:prSet>
      <dgm:spPr/>
    </dgm:pt>
    <dgm:pt modelId="{E9A0F73F-F9A1-4AFC-A0C8-3BFD822E65AC}" type="pres">
      <dgm:prSet presAssocID="{76845EAE-1757-47D9-BDFA-14CE634A2E2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50DD14F-F732-4FCB-994B-0767F621C9D2}" type="pres">
      <dgm:prSet presAssocID="{B0C457A2-23AF-4B55-90F0-63CAEEBBC46F}" presName="spacer" presStyleCnt="0"/>
      <dgm:spPr/>
    </dgm:pt>
    <dgm:pt modelId="{148C994E-5628-4227-BB37-433B465F50A5}" type="pres">
      <dgm:prSet presAssocID="{3083C67F-1F6A-4230-90E8-4E8F6CAB0AF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9EA0E89-3547-4B99-915B-AF009A02655E}" type="pres">
      <dgm:prSet presAssocID="{BEA8EA2F-FD9F-413A-8130-FBF64945F0E0}" presName="spacer" presStyleCnt="0"/>
      <dgm:spPr/>
    </dgm:pt>
    <dgm:pt modelId="{C8BFE3EB-F9DE-4745-A1B2-8389BC7E58AA}" type="pres">
      <dgm:prSet presAssocID="{7A037D2F-FCDC-4C75-97F2-8D8FBF55B67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00D646C-029D-4B6D-95B1-31402BA69755}" type="pres">
      <dgm:prSet presAssocID="{4E9DC573-3819-4F06-98AA-9FA07DF017B9}" presName="spacer" presStyleCnt="0"/>
      <dgm:spPr/>
    </dgm:pt>
    <dgm:pt modelId="{5859E775-A10C-4826-8644-41248D169B6E}" type="pres">
      <dgm:prSet presAssocID="{34ED42D6-3DE2-4009-9860-F3C632EADFC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E7A9E29-5FFA-43D3-A8E0-F55F47D83133}" type="pres">
      <dgm:prSet presAssocID="{E844947E-5360-4DC7-80BF-42B93C2E43A2}" presName="spacer" presStyleCnt="0"/>
      <dgm:spPr/>
    </dgm:pt>
    <dgm:pt modelId="{54A6D1A3-5DF7-4B70-879B-4427A80F0E4D}" type="pres">
      <dgm:prSet presAssocID="{B0E91299-6F4B-4A85-8B35-90621EDFD65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712CA20-892D-4075-BB53-5F8DFB43D3BC}" type="pres">
      <dgm:prSet presAssocID="{13774097-D83B-432F-A6E4-DC9F91F50B86}" presName="spacer" presStyleCnt="0"/>
      <dgm:spPr/>
    </dgm:pt>
    <dgm:pt modelId="{F6524B89-E2DB-485D-867A-C6D68440FC96}" type="pres">
      <dgm:prSet presAssocID="{8390107D-89BD-4843-BA63-EBA3F88645B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266B111-C6BB-465E-83E3-EE2A04DE8967}" srcId="{BB44E461-8062-4E74-B05E-7690FBCBB062}" destId="{76845EAE-1757-47D9-BDFA-14CE634A2E2D}" srcOrd="0" destOrd="0" parTransId="{D3C05F49-5C54-412D-901F-A343F26A8EEF}" sibTransId="{B0C457A2-23AF-4B55-90F0-63CAEEBBC46F}"/>
    <dgm:cxn modelId="{32D3CA38-356D-44D6-83CE-22A836C12443}" type="presOf" srcId="{76845EAE-1757-47D9-BDFA-14CE634A2E2D}" destId="{E9A0F73F-F9A1-4AFC-A0C8-3BFD822E65AC}" srcOrd="0" destOrd="0" presId="urn:microsoft.com/office/officeart/2005/8/layout/vList2"/>
    <dgm:cxn modelId="{F90C9063-25C7-4B07-A0CF-5D242DB1C092}" srcId="{BB44E461-8062-4E74-B05E-7690FBCBB062}" destId="{8390107D-89BD-4843-BA63-EBA3F88645B9}" srcOrd="5" destOrd="0" parTransId="{467B39BC-0102-4782-BAA1-F8D13F05C264}" sibTransId="{73D9ED57-F182-4745-B249-D1AA9AD87A2C}"/>
    <dgm:cxn modelId="{0B3A684A-2443-403A-8593-3960D709598B}" type="presOf" srcId="{3083C67F-1F6A-4230-90E8-4E8F6CAB0AF9}" destId="{148C994E-5628-4227-BB37-433B465F50A5}" srcOrd="0" destOrd="0" presId="urn:microsoft.com/office/officeart/2005/8/layout/vList2"/>
    <dgm:cxn modelId="{4F10BC58-3895-4810-9F5A-95BEEE872F91}" srcId="{BB44E461-8062-4E74-B05E-7690FBCBB062}" destId="{34ED42D6-3DE2-4009-9860-F3C632EADFC1}" srcOrd="3" destOrd="0" parTransId="{DBCBDEDC-97BA-4E96-852C-E52F48FD056F}" sibTransId="{E844947E-5360-4DC7-80BF-42B93C2E43A2}"/>
    <dgm:cxn modelId="{40F35E7C-8CD8-4ACF-BEF3-ACBAEA95D8D0}" srcId="{BB44E461-8062-4E74-B05E-7690FBCBB062}" destId="{3083C67F-1F6A-4230-90E8-4E8F6CAB0AF9}" srcOrd="1" destOrd="0" parTransId="{8FD8806E-41C8-4CF3-ADE4-EF9501018538}" sibTransId="{BEA8EA2F-FD9F-413A-8130-FBF64945F0E0}"/>
    <dgm:cxn modelId="{A3DD027F-3309-4601-ACE2-65671F28CD4C}" srcId="{BB44E461-8062-4E74-B05E-7690FBCBB062}" destId="{7A037D2F-FCDC-4C75-97F2-8D8FBF55B670}" srcOrd="2" destOrd="0" parTransId="{A4E8C0BB-5F8A-4CE9-988D-2754034F3366}" sibTransId="{4E9DC573-3819-4F06-98AA-9FA07DF017B9}"/>
    <dgm:cxn modelId="{9222B792-D1F1-4967-B706-79E45F7870FA}" type="presOf" srcId="{34ED42D6-3DE2-4009-9860-F3C632EADFC1}" destId="{5859E775-A10C-4826-8644-41248D169B6E}" srcOrd="0" destOrd="0" presId="urn:microsoft.com/office/officeart/2005/8/layout/vList2"/>
    <dgm:cxn modelId="{1F27A3B1-1C1F-493C-9182-9C7FFEEDAA9D}" type="presOf" srcId="{8390107D-89BD-4843-BA63-EBA3F88645B9}" destId="{F6524B89-E2DB-485D-867A-C6D68440FC96}" srcOrd="0" destOrd="0" presId="urn:microsoft.com/office/officeart/2005/8/layout/vList2"/>
    <dgm:cxn modelId="{502FC1B8-42D5-45BB-84DC-9249270644F4}" type="presOf" srcId="{BB44E461-8062-4E74-B05E-7690FBCBB062}" destId="{5DE06FF8-8AA5-4A56-ADC9-DA5231329527}" srcOrd="0" destOrd="0" presId="urn:microsoft.com/office/officeart/2005/8/layout/vList2"/>
    <dgm:cxn modelId="{2315AAE7-CA5B-4E98-93ED-F3F57DCF1574}" type="presOf" srcId="{B0E91299-6F4B-4A85-8B35-90621EDFD652}" destId="{54A6D1A3-5DF7-4B70-879B-4427A80F0E4D}" srcOrd="0" destOrd="0" presId="urn:microsoft.com/office/officeart/2005/8/layout/vList2"/>
    <dgm:cxn modelId="{CF5AC5EC-1F1C-41A9-972A-9CF371530F08}" srcId="{BB44E461-8062-4E74-B05E-7690FBCBB062}" destId="{B0E91299-6F4B-4A85-8B35-90621EDFD652}" srcOrd="4" destOrd="0" parTransId="{D97D2CD0-F5DE-408E-BF7E-1975AA30D4F1}" sibTransId="{13774097-D83B-432F-A6E4-DC9F91F50B86}"/>
    <dgm:cxn modelId="{6F6823F9-9193-4B39-9F70-1929AEC900A6}" type="presOf" srcId="{7A037D2F-FCDC-4C75-97F2-8D8FBF55B670}" destId="{C8BFE3EB-F9DE-4745-A1B2-8389BC7E58AA}" srcOrd="0" destOrd="0" presId="urn:microsoft.com/office/officeart/2005/8/layout/vList2"/>
    <dgm:cxn modelId="{7ACF60C2-B3BA-41D0-AC67-0323A3217B6A}" type="presParOf" srcId="{5DE06FF8-8AA5-4A56-ADC9-DA5231329527}" destId="{E9A0F73F-F9A1-4AFC-A0C8-3BFD822E65AC}" srcOrd="0" destOrd="0" presId="urn:microsoft.com/office/officeart/2005/8/layout/vList2"/>
    <dgm:cxn modelId="{65C6E787-9652-4231-852D-3772CD140DB4}" type="presParOf" srcId="{5DE06FF8-8AA5-4A56-ADC9-DA5231329527}" destId="{150DD14F-F732-4FCB-994B-0767F621C9D2}" srcOrd="1" destOrd="0" presId="urn:microsoft.com/office/officeart/2005/8/layout/vList2"/>
    <dgm:cxn modelId="{140ECBBC-F863-4A03-BD60-655DD1F6DE57}" type="presParOf" srcId="{5DE06FF8-8AA5-4A56-ADC9-DA5231329527}" destId="{148C994E-5628-4227-BB37-433B465F50A5}" srcOrd="2" destOrd="0" presId="urn:microsoft.com/office/officeart/2005/8/layout/vList2"/>
    <dgm:cxn modelId="{49D075C3-C7AB-4117-899F-D08380B6C978}" type="presParOf" srcId="{5DE06FF8-8AA5-4A56-ADC9-DA5231329527}" destId="{69EA0E89-3547-4B99-915B-AF009A02655E}" srcOrd="3" destOrd="0" presId="urn:microsoft.com/office/officeart/2005/8/layout/vList2"/>
    <dgm:cxn modelId="{D2043243-6419-4FD6-B982-F6E58484E075}" type="presParOf" srcId="{5DE06FF8-8AA5-4A56-ADC9-DA5231329527}" destId="{C8BFE3EB-F9DE-4745-A1B2-8389BC7E58AA}" srcOrd="4" destOrd="0" presId="urn:microsoft.com/office/officeart/2005/8/layout/vList2"/>
    <dgm:cxn modelId="{3D3B4B23-B8B4-44A4-8102-20AF43E5BF1B}" type="presParOf" srcId="{5DE06FF8-8AA5-4A56-ADC9-DA5231329527}" destId="{700D646C-029D-4B6D-95B1-31402BA69755}" srcOrd="5" destOrd="0" presId="urn:microsoft.com/office/officeart/2005/8/layout/vList2"/>
    <dgm:cxn modelId="{65F1C605-40AE-4045-88DD-B49EDC7CEC18}" type="presParOf" srcId="{5DE06FF8-8AA5-4A56-ADC9-DA5231329527}" destId="{5859E775-A10C-4826-8644-41248D169B6E}" srcOrd="6" destOrd="0" presId="urn:microsoft.com/office/officeart/2005/8/layout/vList2"/>
    <dgm:cxn modelId="{05351F7C-FEC7-4BC4-82A3-B31D09539217}" type="presParOf" srcId="{5DE06FF8-8AA5-4A56-ADC9-DA5231329527}" destId="{1E7A9E29-5FFA-43D3-A8E0-F55F47D83133}" srcOrd="7" destOrd="0" presId="urn:microsoft.com/office/officeart/2005/8/layout/vList2"/>
    <dgm:cxn modelId="{AE4CD318-7B75-49C4-8A4C-E9476ED6758F}" type="presParOf" srcId="{5DE06FF8-8AA5-4A56-ADC9-DA5231329527}" destId="{54A6D1A3-5DF7-4B70-879B-4427A80F0E4D}" srcOrd="8" destOrd="0" presId="urn:microsoft.com/office/officeart/2005/8/layout/vList2"/>
    <dgm:cxn modelId="{F8FE3625-CAE3-4508-8020-DDA645E86F96}" type="presParOf" srcId="{5DE06FF8-8AA5-4A56-ADC9-DA5231329527}" destId="{0712CA20-892D-4075-BB53-5F8DFB43D3BC}" srcOrd="9" destOrd="0" presId="urn:microsoft.com/office/officeart/2005/8/layout/vList2"/>
    <dgm:cxn modelId="{BE4407D2-F0E8-4F81-9EA1-966FE92227B4}" type="presParOf" srcId="{5DE06FF8-8AA5-4A56-ADC9-DA5231329527}" destId="{F6524B89-E2DB-485D-867A-C6D68440FC9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650B74-0098-40DF-A41B-C927DE2DE93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C0B8F68-4356-43D5-BFB8-6A933B1DDE9F}">
      <dgm:prSet/>
      <dgm:spPr/>
      <dgm:t>
        <a:bodyPr/>
        <a:lstStyle/>
        <a:p>
          <a:r>
            <a:rPr lang="en-GB" dirty="0"/>
            <a:t>See patient over more weeks, less frequent.</a:t>
          </a:r>
        </a:p>
        <a:p>
          <a:r>
            <a:rPr lang="en-US" dirty="0"/>
            <a:t>(Once every 2 weeks instead of once a week)</a:t>
          </a:r>
        </a:p>
      </dgm:t>
    </dgm:pt>
    <dgm:pt modelId="{AECC67B4-605F-4C0B-93C2-53C1A64271CB}" type="parTrans" cxnId="{77D5254B-C02B-4213-BF41-8990C29EED3D}">
      <dgm:prSet/>
      <dgm:spPr/>
      <dgm:t>
        <a:bodyPr/>
        <a:lstStyle/>
        <a:p>
          <a:endParaRPr lang="en-US"/>
        </a:p>
      </dgm:t>
    </dgm:pt>
    <dgm:pt modelId="{CDD5C134-8264-4F3B-8E27-F7DF8B926369}" type="sibTrans" cxnId="{77D5254B-C02B-4213-BF41-8990C29EED3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5E7B5CA-AD04-44A3-8A0F-A3E709D8917E}">
      <dgm:prSet/>
      <dgm:spPr/>
      <dgm:t>
        <a:bodyPr/>
        <a:lstStyle/>
        <a:p>
          <a:r>
            <a:rPr lang="en-GB" dirty="0"/>
            <a:t>Longer initial face to face contact for school and home, with a bigger gap between </a:t>
          </a:r>
          <a:r>
            <a:rPr lang="en-GB"/>
            <a:t>appaointments. </a:t>
          </a:r>
          <a:endParaRPr lang="en-US" dirty="0"/>
        </a:p>
      </dgm:t>
    </dgm:pt>
    <dgm:pt modelId="{F9DF8915-0722-4E3A-87FA-A29C325CD7CF}" type="parTrans" cxnId="{09E60947-1918-4915-8220-923949D2FF79}">
      <dgm:prSet/>
      <dgm:spPr/>
      <dgm:t>
        <a:bodyPr/>
        <a:lstStyle/>
        <a:p>
          <a:endParaRPr lang="en-US"/>
        </a:p>
      </dgm:t>
    </dgm:pt>
    <dgm:pt modelId="{430582E4-5A18-4DB7-8F1B-A297B996E7F2}" type="sibTrans" cxnId="{09E60947-1918-4915-8220-923949D2FF7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37C85BF-0B61-4721-93C3-7B4649100489}">
      <dgm:prSet/>
      <dgm:spPr/>
      <dgm:t>
        <a:bodyPr/>
        <a:lstStyle/>
        <a:p>
          <a:r>
            <a:rPr lang="en-GB" dirty="0"/>
            <a:t>Group patients into a functional workshop if appropriate</a:t>
          </a:r>
          <a:endParaRPr lang="en-US" dirty="0"/>
        </a:p>
      </dgm:t>
    </dgm:pt>
    <dgm:pt modelId="{F2B6F1BF-C046-451E-95BD-BCE00F8AF0C7}" type="parTrans" cxnId="{6B0866A2-8676-45B0-BA24-106356A2FDD4}">
      <dgm:prSet/>
      <dgm:spPr/>
      <dgm:t>
        <a:bodyPr/>
        <a:lstStyle/>
        <a:p>
          <a:endParaRPr lang="en-US"/>
        </a:p>
      </dgm:t>
    </dgm:pt>
    <dgm:pt modelId="{F2E30951-17C7-417E-9C42-AA56FB935951}" type="sibTrans" cxnId="{6B0866A2-8676-45B0-BA24-106356A2FDD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EB14504-DB61-4E19-B3E9-011AE904EC92}" type="pres">
      <dgm:prSet presAssocID="{7F650B74-0098-40DF-A41B-C927DE2DE93F}" presName="Name0" presStyleCnt="0">
        <dgm:presLayoutVars>
          <dgm:animLvl val="lvl"/>
          <dgm:resizeHandles val="exact"/>
        </dgm:presLayoutVars>
      </dgm:prSet>
      <dgm:spPr/>
    </dgm:pt>
    <dgm:pt modelId="{0818C522-B69D-4F5A-B425-C821128BC141}" type="pres">
      <dgm:prSet presAssocID="{8C0B8F68-4356-43D5-BFB8-6A933B1DDE9F}" presName="compositeNode" presStyleCnt="0">
        <dgm:presLayoutVars>
          <dgm:bulletEnabled val="1"/>
        </dgm:presLayoutVars>
      </dgm:prSet>
      <dgm:spPr/>
    </dgm:pt>
    <dgm:pt modelId="{E0C0E0D6-4D48-4593-942C-45F0EC1014D0}" type="pres">
      <dgm:prSet presAssocID="{8C0B8F68-4356-43D5-BFB8-6A933B1DDE9F}" presName="bgRect" presStyleLbl="bgAccFollowNode1" presStyleIdx="0" presStyleCnt="3"/>
      <dgm:spPr/>
    </dgm:pt>
    <dgm:pt modelId="{5EE092EF-E1F9-427A-B004-086D876A63C9}" type="pres">
      <dgm:prSet presAssocID="{CDD5C134-8264-4F3B-8E27-F7DF8B926369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8F2EE0A-066E-4599-B13B-3F2E24B58F3C}" type="pres">
      <dgm:prSet presAssocID="{8C0B8F68-4356-43D5-BFB8-6A933B1DDE9F}" presName="bottomLine" presStyleLbl="alignNode1" presStyleIdx="1" presStyleCnt="6">
        <dgm:presLayoutVars/>
      </dgm:prSet>
      <dgm:spPr/>
    </dgm:pt>
    <dgm:pt modelId="{974306DB-6519-40D4-A302-69E06D922ED2}" type="pres">
      <dgm:prSet presAssocID="{8C0B8F68-4356-43D5-BFB8-6A933B1DDE9F}" presName="nodeText" presStyleLbl="bgAccFollowNode1" presStyleIdx="0" presStyleCnt="3">
        <dgm:presLayoutVars>
          <dgm:bulletEnabled val="1"/>
        </dgm:presLayoutVars>
      </dgm:prSet>
      <dgm:spPr/>
    </dgm:pt>
    <dgm:pt modelId="{C2D97952-DCA2-4AB3-8879-8F3177A3BEBC}" type="pres">
      <dgm:prSet presAssocID="{CDD5C134-8264-4F3B-8E27-F7DF8B926369}" presName="sibTrans" presStyleCnt="0"/>
      <dgm:spPr/>
    </dgm:pt>
    <dgm:pt modelId="{E89005BD-90B1-4108-ADA1-3E13919CE4FA}" type="pres">
      <dgm:prSet presAssocID="{85E7B5CA-AD04-44A3-8A0F-A3E709D8917E}" presName="compositeNode" presStyleCnt="0">
        <dgm:presLayoutVars>
          <dgm:bulletEnabled val="1"/>
        </dgm:presLayoutVars>
      </dgm:prSet>
      <dgm:spPr/>
    </dgm:pt>
    <dgm:pt modelId="{18D5F7B5-F78A-4255-ACB9-49DA96EADE25}" type="pres">
      <dgm:prSet presAssocID="{85E7B5CA-AD04-44A3-8A0F-A3E709D8917E}" presName="bgRect" presStyleLbl="bgAccFollowNode1" presStyleIdx="1" presStyleCnt="3"/>
      <dgm:spPr/>
    </dgm:pt>
    <dgm:pt modelId="{3D20F85C-AB0E-40C6-8943-6EB799ED6A9F}" type="pres">
      <dgm:prSet presAssocID="{430582E4-5A18-4DB7-8F1B-A297B996E7F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0D58FF76-75A1-492A-8245-8F9C3792E96B}" type="pres">
      <dgm:prSet presAssocID="{85E7B5CA-AD04-44A3-8A0F-A3E709D8917E}" presName="bottomLine" presStyleLbl="alignNode1" presStyleIdx="3" presStyleCnt="6">
        <dgm:presLayoutVars/>
      </dgm:prSet>
      <dgm:spPr/>
    </dgm:pt>
    <dgm:pt modelId="{472AEB93-38AA-4F88-A9DC-B20C6C58A346}" type="pres">
      <dgm:prSet presAssocID="{85E7B5CA-AD04-44A3-8A0F-A3E709D8917E}" presName="nodeText" presStyleLbl="bgAccFollowNode1" presStyleIdx="1" presStyleCnt="3">
        <dgm:presLayoutVars>
          <dgm:bulletEnabled val="1"/>
        </dgm:presLayoutVars>
      </dgm:prSet>
      <dgm:spPr/>
    </dgm:pt>
    <dgm:pt modelId="{30A1A5FF-A793-42DD-988F-C358632A7805}" type="pres">
      <dgm:prSet presAssocID="{430582E4-5A18-4DB7-8F1B-A297B996E7F2}" presName="sibTrans" presStyleCnt="0"/>
      <dgm:spPr/>
    </dgm:pt>
    <dgm:pt modelId="{72000B81-B33A-48E8-BD72-06BCCDA04C63}" type="pres">
      <dgm:prSet presAssocID="{F37C85BF-0B61-4721-93C3-7B4649100489}" presName="compositeNode" presStyleCnt="0">
        <dgm:presLayoutVars>
          <dgm:bulletEnabled val="1"/>
        </dgm:presLayoutVars>
      </dgm:prSet>
      <dgm:spPr/>
    </dgm:pt>
    <dgm:pt modelId="{EE8A6111-54A5-44B2-9BD6-2EAF09C904A8}" type="pres">
      <dgm:prSet presAssocID="{F37C85BF-0B61-4721-93C3-7B4649100489}" presName="bgRect" presStyleLbl="bgAccFollowNode1" presStyleIdx="2" presStyleCnt="3"/>
      <dgm:spPr/>
    </dgm:pt>
    <dgm:pt modelId="{FCEB7BEC-3BE1-486F-8E3C-95DE5590E82B}" type="pres">
      <dgm:prSet presAssocID="{F2E30951-17C7-417E-9C42-AA56FB93595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067101DC-A642-4EAF-B398-CA5C617627A2}" type="pres">
      <dgm:prSet presAssocID="{F37C85BF-0B61-4721-93C3-7B4649100489}" presName="bottomLine" presStyleLbl="alignNode1" presStyleIdx="5" presStyleCnt="6">
        <dgm:presLayoutVars/>
      </dgm:prSet>
      <dgm:spPr/>
    </dgm:pt>
    <dgm:pt modelId="{E3E2CE8D-9B92-415C-BC1C-0105C43F4AB0}" type="pres">
      <dgm:prSet presAssocID="{F37C85BF-0B61-4721-93C3-7B4649100489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8C997F35-574C-4A29-ADD1-56C2B45A3218}" type="presOf" srcId="{8C0B8F68-4356-43D5-BFB8-6A933B1DDE9F}" destId="{E0C0E0D6-4D48-4593-942C-45F0EC1014D0}" srcOrd="0" destOrd="0" presId="urn:microsoft.com/office/officeart/2016/7/layout/BasicLinearProcessNumbered"/>
    <dgm:cxn modelId="{09E60947-1918-4915-8220-923949D2FF79}" srcId="{7F650B74-0098-40DF-A41B-C927DE2DE93F}" destId="{85E7B5CA-AD04-44A3-8A0F-A3E709D8917E}" srcOrd="1" destOrd="0" parTransId="{F9DF8915-0722-4E3A-87FA-A29C325CD7CF}" sibTransId="{430582E4-5A18-4DB7-8F1B-A297B996E7F2}"/>
    <dgm:cxn modelId="{B6274C48-F540-49BE-80E3-D2F3AD6AB0FB}" type="presOf" srcId="{85E7B5CA-AD04-44A3-8A0F-A3E709D8917E}" destId="{18D5F7B5-F78A-4255-ACB9-49DA96EADE25}" srcOrd="0" destOrd="0" presId="urn:microsoft.com/office/officeart/2016/7/layout/BasicLinearProcessNumbered"/>
    <dgm:cxn modelId="{77D5254B-C02B-4213-BF41-8990C29EED3D}" srcId="{7F650B74-0098-40DF-A41B-C927DE2DE93F}" destId="{8C0B8F68-4356-43D5-BFB8-6A933B1DDE9F}" srcOrd="0" destOrd="0" parTransId="{AECC67B4-605F-4C0B-93C2-53C1A64271CB}" sibTransId="{CDD5C134-8264-4F3B-8E27-F7DF8B926369}"/>
    <dgm:cxn modelId="{DAB77F6C-AA9B-472C-A6B4-643063DBFA5B}" type="presOf" srcId="{7F650B74-0098-40DF-A41B-C927DE2DE93F}" destId="{0EB14504-DB61-4E19-B3E9-011AE904EC92}" srcOrd="0" destOrd="0" presId="urn:microsoft.com/office/officeart/2016/7/layout/BasicLinearProcessNumbered"/>
    <dgm:cxn modelId="{D9290C7D-8F66-4E2F-BB29-5043F8246034}" type="presOf" srcId="{430582E4-5A18-4DB7-8F1B-A297B996E7F2}" destId="{3D20F85C-AB0E-40C6-8943-6EB799ED6A9F}" srcOrd="0" destOrd="0" presId="urn:microsoft.com/office/officeart/2016/7/layout/BasicLinearProcessNumbered"/>
    <dgm:cxn modelId="{17483084-0F22-4E5F-A07E-154A9012094D}" type="presOf" srcId="{F2E30951-17C7-417E-9C42-AA56FB935951}" destId="{FCEB7BEC-3BE1-486F-8E3C-95DE5590E82B}" srcOrd="0" destOrd="0" presId="urn:microsoft.com/office/officeart/2016/7/layout/BasicLinearProcessNumbered"/>
    <dgm:cxn modelId="{6B0866A2-8676-45B0-BA24-106356A2FDD4}" srcId="{7F650B74-0098-40DF-A41B-C927DE2DE93F}" destId="{F37C85BF-0B61-4721-93C3-7B4649100489}" srcOrd="2" destOrd="0" parTransId="{F2B6F1BF-C046-451E-95BD-BCE00F8AF0C7}" sibTransId="{F2E30951-17C7-417E-9C42-AA56FB935951}"/>
    <dgm:cxn modelId="{B39956B6-6F90-4CF0-9756-C6FC5313B2BB}" type="presOf" srcId="{CDD5C134-8264-4F3B-8E27-F7DF8B926369}" destId="{5EE092EF-E1F9-427A-B004-086D876A63C9}" srcOrd="0" destOrd="0" presId="urn:microsoft.com/office/officeart/2016/7/layout/BasicLinearProcessNumbered"/>
    <dgm:cxn modelId="{62A95CC1-F16D-4386-8DCE-E674662A5CBA}" type="presOf" srcId="{F37C85BF-0B61-4721-93C3-7B4649100489}" destId="{EE8A6111-54A5-44B2-9BD6-2EAF09C904A8}" srcOrd="0" destOrd="0" presId="urn:microsoft.com/office/officeart/2016/7/layout/BasicLinearProcessNumbered"/>
    <dgm:cxn modelId="{0F3575C5-072B-456F-8DE2-99C543A321CF}" type="presOf" srcId="{8C0B8F68-4356-43D5-BFB8-6A933B1DDE9F}" destId="{974306DB-6519-40D4-A302-69E06D922ED2}" srcOrd="1" destOrd="0" presId="urn:microsoft.com/office/officeart/2016/7/layout/BasicLinearProcessNumbered"/>
    <dgm:cxn modelId="{56B3BBD0-24D2-40F8-AA4A-B03CE94308B1}" type="presOf" srcId="{85E7B5CA-AD04-44A3-8A0F-A3E709D8917E}" destId="{472AEB93-38AA-4F88-A9DC-B20C6C58A346}" srcOrd="1" destOrd="0" presId="urn:microsoft.com/office/officeart/2016/7/layout/BasicLinearProcessNumbered"/>
    <dgm:cxn modelId="{CE1742DF-CB09-4200-A1AC-2032E9B3C7CA}" type="presOf" srcId="{F37C85BF-0B61-4721-93C3-7B4649100489}" destId="{E3E2CE8D-9B92-415C-BC1C-0105C43F4AB0}" srcOrd="1" destOrd="0" presId="urn:microsoft.com/office/officeart/2016/7/layout/BasicLinearProcessNumbered"/>
    <dgm:cxn modelId="{EC7D127D-0114-4212-8363-11A255B91A38}" type="presParOf" srcId="{0EB14504-DB61-4E19-B3E9-011AE904EC92}" destId="{0818C522-B69D-4F5A-B425-C821128BC141}" srcOrd="0" destOrd="0" presId="urn:microsoft.com/office/officeart/2016/7/layout/BasicLinearProcessNumbered"/>
    <dgm:cxn modelId="{DE5C827E-801E-4C3B-A6D2-5D555375B952}" type="presParOf" srcId="{0818C522-B69D-4F5A-B425-C821128BC141}" destId="{E0C0E0D6-4D48-4593-942C-45F0EC1014D0}" srcOrd="0" destOrd="0" presId="urn:microsoft.com/office/officeart/2016/7/layout/BasicLinearProcessNumbered"/>
    <dgm:cxn modelId="{383CDC46-D926-4D10-8D48-8ACAD796365F}" type="presParOf" srcId="{0818C522-B69D-4F5A-B425-C821128BC141}" destId="{5EE092EF-E1F9-427A-B004-086D876A63C9}" srcOrd="1" destOrd="0" presId="urn:microsoft.com/office/officeart/2016/7/layout/BasicLinearProcessNumbered"/>
    <dgm:cxn modelId="{9B0ED022-436B-413A-80D3-81BE1DDFD2A6}" type="presParOf" srcId="{0818C522-B69D-4F5A-B425-C821128BC141}" destId="{C8F2EE0A-066E-4599-B13B-3F2E24B58F3C}" srcOrd="2" destOrd="0" presId="urn:microsoft.com/office/officeart/2016/7/layout/BasicLinearProcessNumbered"/>
    <dgm:cxn modelId="{B9864902-0C1E-4325-901B-B79588550AEE}" type="presParOf" srcId="{0818C522-B69D-4F5A-B425-C821128BC141}" destId="{974306DB-6519-40D4-A302-69E06D922ED2}" srcOrd="3" destOrd="0" presId="urn:microsoft.com/office/officeart/2016/7/layout/BasicLinearProcessNumbered"/>
    <dgm:cxn modelId="{EA5F6C94-BB59-45DB-B734-1E8AF6A8C23C}" type="presParOf" srcId="{0EB14504-DB61-4E19-B3E9-011AE904EC92}" destId="{C2D97952-DCA2-4AB3-8879-8F3177A3BEBC}" srcOrd="1" destOrd="0" presId="urn:microsoft.com/office/officeart/2016/7/layout/BasicLinearProcessNumbered"/>
    <dgm:cxn modelId="{E3E62EED-0DC6-43F9-9357-682AAAEA54A1}" type="presParOf" srcId="{0EB14504-DB61-4E19-B3E9-011AE904EC92}" destId="{E89005BD-90B1-4108-ADA1-3E13919CE4FA}" srcOrd="2" destOrd="0" presId="urn:microsoft.com/office/officeart/2016/7/layout/BasicLinearProcessNumbered"/>
    <dgm:cxn modelId="{CD81A185-C75B-4A75-84B8-9CB2B86023B0}" type="presParOf" srcId="{E89005BD-90B1-4108-ADA1-3E13919CE4FA}" destId="{18D5F7B5-F78A-4255-ACB9-49DA96EADE25}" srcOrd="0" destOrd="0" presId="urn:microsoft.com/office/officeart/2016/7/layout/BasicLinearProcessNumbered"/>
    <dgm:cxn modelId="{54453907-9106-446B-A953-8A3A732BBC14}" type="presParOf" srcId="{E89005BD-90B1-4108-ADA1-3E13919CE4FA}" destId="{3D20F85C-AB0E-40C6-8943-6EB799ED6A9F}" srcOrd="1" destOrd="0" presId="urn:microsoft.com/office/officeart/2016/7/layout/BasicLinearProcessNumbered"/>
    <dgm:cxn modelId="{03D4BAD2-1FF7-48A3-BE08-F1FE04E7ACCD}" type="presParOf" srcId="{E89005BD-90B1-4108-ADA1-3E13919CE4FA}" destId="{0D58FF76-75A1-492A-8245-8F9C3792E96B}" srcOrd="2" destOrd="0" presId="urn:microsoft.com/office/officeart/2016/7/layout/BasicLinearProcessNumbered"/>
    <dgm:cxn modelId="{B5FB3453-8731-41C9-BD3E-131D21041AC7}" type="presParOf" srcId="{E89005BD-90B1-4108-ADA1-3E13919CE4FA}" destId="{472AEB93-38AA-4F88-A9DC-B20C6C58A346}" srcOrd="3" destOrd="0" presId="urn:microsoft.com/office/officeart/2016/7/layout/BasicLinearProcessNumbered"/>
    <dgm:cxn modelId="{E9D5BC8D-B9EE-43C2-B6DC-E63DAE4FF178}" type="presParOf" srcId="{0EB14504-DB61-4E19-B3E9-011AE904EC92}" destId="{30A1A5FF-A793-42DD-988F-C358632A7805}" srcOrd="3" destOrd="0" presId="urn:microsoft.com/office/officeart/2016/7/layout/BasicLinearProcessNumbered"/>
    <dgm:cxn modelId="{9B436296-93FD-41CC-9B68-27EAD8F10529}" type="presParOf" srcId="{0EB14504-DB61-4E19-B3E9-011AE904EC92}" destId="{72000B81-B33A-48E8-BD72-06BCCDA04C63}" srcOrd="4" destOrd="0" presId="urn:microsoft.com/office/officeart/2016/7/layout/BasicLinearProcessNumbered"/>
    <dgm:cxn modelId="{C514333C-B9B1-4AD9-9358-E6A918590B2B}" type="presParOf" srcId="{72000B81-B33A-48E8-BD72-06BCCDA04C63}" destId="{EE8A6111-54A5-44B2-9BD6-2EAF09C904A8}" srcOrd="0" destOrd="0" presId="urn:microsoft.com/office/officeart/2016/7/layout/BasicLinearProcessNumbered"/>
    <dgm:cxn modelId="{29C713EE-A08D-403D-A538-0035565EBE39}" type="presParOf" srcId="{72000B81-B33A-48E8-BD72-06BCCDA04C63}" destId="{FCEB7BEC-3BE1-486F-8E3C-95DE5590E82B}" srcOrd="1" destOrd="0" presId="urn:microsoft.com/office/officeart/2016/7/layout/BasicLinearProcessNumbered"/>
    <dgm:cxn modelId="{56AEF6D5-28A3-4649-B788-FDB2B982EF35}" type="presParOf" srcId="{72000B81-B33A-48E8-BD72-06BCCDA04C63}" destId="{067101DC-A642-4EAF-B398-CA5C617627A2}" srcOrd="2" destOrd="0" presId="urn:microsoft.com/office/officeart/2016/7/layout/BasicLinearProcessNumbered"/>
    <dgm:cxn modelId="{6F366818-5C41-460B-87C7-4A10949CB2B6}" type="presParOf" srcId="{72000B81-B33A-48E8-BD72-06BCCDA04C63}" destId="{E3E2CE8D-9B92-415C-BC1C-0105C43F4AB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62F932-1309-412D-9DEF-D4E4A99EA07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6B80C2B-761E-45FD-B348-A97316C890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making</a:t>
          </a:r>
          <a:endParaRPr lang="en-US"/>
        </a:p>
      </dgm:t>
    </dgm:pt>
    <dgm:pt modelId="{22BED9C0-A432-4053-BDFB-BDA1C998BE38}" type="parTrans" cxnId="{0234E4DD-C081-4233-972D-EA2613B50977}">
      <dgm:prSet/>
      <dgm:spPr/>
      <dgm:t>
        <a:bodyPr/>
        <a:lstStyle/>
        <a:p>
          <a:endParaRPr lang="en-US"/>
        </a:p>
      </dgm:t>
    </dgm:pt>
    <dgm:pt modelId="{A137B22B-A10D-4AC7-A99E-FF8BA38E36B4}" type="sibTrans" cxnId="{0234E4DD-C081-4233-972D-EA2613B509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1A99F9-EF86-49FA-A065-18CEC4E23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Managing own diary</a:t>
          </a:r>
          <a:endParaRPr lang="en-US"/>
        </a:p>
      </dgm:t>
    </dgm:pt>
    <dgm:pt modelId="{4767D784-8612-470E-9A00-28BF3E17B584}" type="parTrans" cxnId="{237F6E2A-858D-4026-A083-3409A0B9344B}">
      <dgm:prSet/>
      <dgm:spPr/>
      <dgm:t>
        <a:bodyPr/>
        <a:lstStyle/>
        <a:p>
          <a:endParaRPr lang="en-US"/>
        </a:p>
      </dgm:t>
    </dgm:pt>
    <dgm:pt modelId="{3131C6B3-43E9-41C4-BBE1-5B219B759E28}" type="sibTrans" cxnId="{237F6E2A-858D-4026-A083-3409A0B934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11F978-3F9C-4D1D-8BF1-1D171DBD7C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Strategic thinking</a:t>
          </a:r>
          <a:endParaRPr lang="en-US"/>
        </a:p>
      </dgm:t>
    </dgm:pt>
    <dgm:pt modelId="{B26AC2FD-24CA-482C-BBA7-91FF5DC1B7ED}" type="parTrans" cxnId="{F41E2B5E-1ED0-42E9-BC61-BFAFBF39A3E2}">
      <dgm:prSet/>
      <dgm:spPr/>
      <dgm:t>
        <a:bodyPr/>
        <a:lstStyle/>
        <a:p>
          <a:endParaRPr lang="en-US"/>
        </a:p>
      </dgm:t>
    </dgm:pt>
    <dgm:pt modelId="{1325B009-1275-4A2D-AC0B-652F8D04EE51}" type="sibTrans" cxnId="{F41E2B5E-1ED0-42E9-BC61-BFAFBF39A3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6A2450-A65B-4E52-9D8E-83EC5F1119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Reflection</a:t>
          </a:r>
          <a:endParaRPr lang="en-US"/>
        </a:p>
      </dgm:t>
    </dgm:pt>
    <dgm:pt modelId="{B1755685-790D-4FA3-ABB1-5FBAFF8244C0}" type="parTrans" cxnId="{C0F43139-F3B6-47D5-87C0-85A58A3DF034}">
      <dgm:prSet/>
      <dgm:spPr/>
      <dgm:t>
        <a:bodyPr/>
        <a:lstStyle/>
        <a:p>
          <a:endParaRPr lang="en-US"/>
        </a:p>
      </dgm:t>
    </dgm:pt>
    <dgm:pt modelId="{010A9CDD-F456-4880-AAE2-192FD67EBAD9}" type="sibTrans" cxnId="{C0F43139-F3B6-47D5-87C0-85A58A3DF0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6C9EDF-36B3-47D7-907C-FCD516E73A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Reach out to the team for advice when needed</a:t>
          </a:r>
          <a:endParaRPr lang="en-US"/>
        </a:p>
      </dgm:t>
    </dgm:pt>
    <dgm:pt modelId="{2551BBBD-C592-4A12-ABEB-8F0EDBC59299}" type="parTrans" cxnId="{F0A91A1C-5612-49C8-8A91-9181AE05834B}">
      <dgm:prSet/>
      <dgm:spPr/>
      <dgm:t>
        <a:bodyPr/>
        <a:lstStyle/>
        <a:p>
          <a:endParaRPr lang="en-US"/>
        </a:p>
      </dgm:t>
    </dgm:pt>
    <dgm:pt modelId="{D6B3AC4A-3F83-43E5-87BC-9BAA7E21B331}" type="sibTrans" cxnId="{F0A91A1C-5612-49C8-8A91-9181AE05834B}">
      <dgm:prSet/>
      <dgm:spPr/>
      <dgm:t>
        <a:bodyPr/>
        <a:lstStyle/>
        <a:p>
          <a:endParaRPr lang="en-US"/>
        </a:p>
      </dgm:t>
    </dgm:pt>
    <dgm:pt modelId="{B6F4E9C2-AFCA-4CFA-8B02-B898A257A833}" type="pres">
      <dgm:prSet presAssocID="{7D62F932-1309-412D-9DEF-D4E4A99EA079}" presName="root" presStyleCnt="0">
        <dgm:presLayoutVars>
          <dgm:dir/>
          <dgm:resizeHandles val="exact"/>
        </dgm:presLayoutVars>
      </dgm:prSet>
      <dgm:spPr/>
    </dgm:pt>
    <dgm:pt modelId="{07F46D2F-2310-49F6-8FE9-E935611DE876}" type="pres">
      <dgm:prSet presAssocID="{7D62F932-1309-412D-9DEF-D4E4A99EA079}" presName="container" presStyleCnt="0">
        <dgm:presLayoutVars>
          <dgm:dir/>
          <dgm:resizeHandles val="exact"/>
        </dgm:presLayoutVars>
      </dgm:prSet>
      <dgm:spPr/>
    </dgm:pt>
    <dgm:pt modelId="{58041B41-89BC-4DEF-A13F-FBEF7338E991}" type="pres">
      <dgm:prSet presAssocID="{76B80C2B-761E-45FD-B348-A97316C89013}" presName="compNode" presStyleCnt="0"/>
      <dgm:spPr/>
    </dgm:pt>
    <dgm:pt modelId="{F4F5A7FD-7E65-452A-8FBA-5D1B97470FB4}" type="pres">
      <dgm:prSet presAssocID="{76B80C2B-761E-45FD-B348-A97316C89013}" presName="iconBgRect" presStyleLbl="bgShp" presStyleIdx="0" presStyleCnt="5"/>
      <dgm:spPr/>
    </dgm:pt>
    <dgm:pt modelId="{72AD53EF-4E03-4A5A-8394-DC711CB538F2}" type="pres">
      <dgm:prSet presAssocID="{76B80C2B-761E-45FD-B348-A97316C890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B2F4B0-1F98-4962-AF41-262FAA3ABFB1}" type="pres">
      <dgm:prSet presAssocID="{76B80C2B-761E-45FD-B348-A97316C89013}" presName="spaceRect" presStyleCnt="0"/>
      <dgm:spPr/>
    </dgm:pt>
    <dgm:pt modelId="{2764A2AF-C91D-4DAA-9155-12B05A876EDB}" type="pres">
      <dgm:prSet presAssocID="{76B80C2B-761E-45FD-B348-A97316C89013}" presName="textRect" presStyleLbl="revTx" presStyleIdx="0" presStyleCnt="5">
        <dgm:presLayoutVars>
          <dgm:chMax val="1"/>
          <dgm:chPref val="1"/>
        </dgm:presLayoutVars>
      </dgm:prSet>
      <dgm:spPr/>
    </dgm:pt>
    <dgm:pt modelId="{770A50B6-151F-489B-81CF-85982F4DCD59}" type="pres">
      <dgm:prSet presAssocID="{A137B22B-A10D-4AC7-A99E-FF8BA38E36B4}" presName="sibTrans" presStyleLbl="sibTrans2D1" presStyleIdx="0" presStyleCnt="0"/>
      <dgm:spPr/>
    </dgm:pt>
    <dgm:pt modelId="{AB4839F0-CF18-439F-8067-D3A8D04C226A}" type="pres">
      <dgm:prSet presAssocID="{9D1A99F9-EF86-49FA-A065-18CEC4E23EA8}" presName="compNode" presStyleCnt="0"/>
      <dgm:spPr/>
    </dgm:pt>
    <dgm:pt modelId="{C0230F14-C501-4F73-8918-61C56A6949EC}" type="pres">
      <dgm:prSet presAssocID="{9D1A99F9-EF86-49FA-A065-18CEC4E23EA8}" presName="iconBgRect" presStyleLbl="bgShp" presStyleIdx="1" presStyleCnt="5"/>
      <dgm:spPr/>
    </dgm:pt>
    <dgm:pt modelId="{6DA118CA-3225-400A-83E0-655E05DB2ABF}" type="pres">
      <dgm:prSet presAssocID="{9D1A99F9-EF86-49FA-A065-18CEC4E23EA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3371C4F-15FC-48D5-A12A-A30DE7184140}" type="pres">
      <dgm:prSet presAssocID="{9D1A99F9-EF86-49FA-A065-18CEC4E23EA8}" presName="spaceRect" presStyleCnt="0"/>
      <dgm:spPr/>
    </dgm:pt>
    <dgm:pt modelId="{6FC24560-9588-42FD-AC93-9473F5A5EFEE}" type="pres">
      <dgm:prSet presAssocID="{9D1A99F9-EF86-49FA-A065-18CEC4E23EA8}" presName="textRect" presStyleLbl="revTx" presStyleIdx="1" presStyleCnt="5">
        <dgm:presLayoutVars>
          <dgm:chMax val="1"/>
          <dgm:chPref val="1"/>
        </dgm:presLayoutVars>
      </dgm:prSet>
      <dgm:spPr/>
    </dgm:pt>
    <dgm:pt modelId="{3CAA2FAA-9EE3-4F57-96CC-AFEE672B5CDC}" type="pres">
      <dgm:prSet presAssocID="{3131C6B3-43E9-41C4-BBE1-5B219B759E28}" presName="sibTrans" presStyleLbl="sibTrans2D1" presStyleIdx="0" presStyleCnt="0"/>
      <dgm:spPr/>
    </dgm:pt>
    <dgm:pt modelId="{999A7C31-A55D-48C6-8D15-1EAA0EBC46A1}" type="pres">
      <dgm:prSet presAssocID="{C411F978-3F9C-4D1D-8BF1-1D171DBD7CB6}" presName="compNode" presStyleCnt="0"/>
      <dgm:spPr/>
    </dgm:pt>
    <dgm:pt modelId="{95A26712-8F41-43B7-A2CC-82BFA4FCF337}" type="pres">
      <dgm:prSet presAssocID="{C411F978-3F9C-4D1D-8BF1-1D171DBD7CB6}" presName="iconBgRect" presStyleLbl="bgShp" presStyleIdx="2" presStyleCnt="5"/>
      <dgm:spPr/>
    </dgm:pt>
    <dgm:pt modelId="{9C30844C-D6D1-4CBA-8DFE-D593A64906A1}" type="pres">
      <dgm:prSet presAssocID="{C411F978-3F9C-4D1D-8BF1-1D171DBD7CB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419534C-01D4-4FD9-B9B9-7870BBED144A}" type="pres">
      <dgm:prSet presAssocID="{C411F978-3F9C-4D1D-8BF1-1D171DBD7CB6}" presName="spaceRect" presStyleCnt="0"/>
      <dgm:spPr/>
    </dgm:pt>
    <dgm:pt modelId="{BEEEAD67-43F5-4BD6-BC8B-F37BE17909DE}" type="pres">
      <dgm:prSet presAssocID="{C411F978-3F9C-4D1D-8BF1-1D171DBD7CB6}" presName="textRect" presStyleLbl="revTx" presStyleIdx="2" presStyleCnt="5">
        <dgm:presLayoutVars>
          <dgm:chMax val="1"/>
          <dgm:chPref val="1"/>
        </dgm:presLayoutVars>
      </dgm:prSet>
      <dgm:spPr/>
    </dgm:pt>
    <dgm:pt modelId="{5DD6F69A-B1D2-4E53-88A3-DA8EF1ACF90B}" type="pres">
      <dgm:prSet presAssocID="{1325B009-1275-4A2D-AC0B-652F8D04EE51}" presName="sibTrans" presStyleLbl="sibTrans2D1" presStyleIdx="0" presStyleCnt="0"/>
      <dgm:spPr/>
    </dgm:pt>
    <dgm:pt modelId="{442228A0-8A27-4B19-A8F2-7FC67E5C815D}" type="pres">
      <dgm:prSet presAssocID="{C96A2450-A65B-4E52-9D8E-83EC5F111952}" presName="compNode" presStyleCnt="0"/>
      <dgm:spPr/>
    </dgm:pt>
    <dgm:pt modelId="{4DB39D21-CB7C-419C-89DB-758994EFE602}" type="pres">
      <dgm:prSet presAssocID="{C96A2450-A65B-4E52-9D8E-83EC5F111952}" presName="iconBgRect" presStyleLbl="bgShp" presStyleIdx="3" presStyleCnt="5"/>
      <dgm:spPr/>
    </dgm:pt>
    <dgm:pt modelId="{8F92F0D4-8CB9-46E8-81C5-A77B67A65A13}" type="pres">
      <dgm:prSet presAssocID="{C96A2450-A65B-4E52-9D8E-83EC5F1119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B5AAA5BD-96CB-4705-A101-995DF6D8CB70}" type="pres">
      <dgm:prSet presAssocID="{C96A2450-A65B-4E52-9D8E-83EC5F111952}" presName="spaceRect" presStyleCnt="0"/>
      <dgm:spPr/>
    </dgm:pt>
    <dgm:pt modelId="{019EE599-630A-4F2C-9E89-EA1885F9E654}" type="pres">
      <dgm:prSet presAssocID="{C96A2450-A65B-4E52-9D8E-83EC5F111952}" presName="textRect" presStyleLbl="revTx" presStyleIdx="3" presStyleCnt="5">
        <dgm:presLayoutVars>
          <dgm:chMax val="1"/>
          <dgm:chPref val="1"/>
        </dgm:presLayoutVars>
      </dgm:prSet>
      <dgm:spPr/>
    </dgm:pt>
    <dgm:pt modelId="{C956A3D2-A384-4F06-BD3A-2625444FEDC1}" type="pres">
      <dgm:prSet presAssocID="{010A9CDD-F456-4880-AAE2-192FD67EBAD9}" presName="sibTrans" presStyleLbl="sibTrans2D1" presStyleIdx="0" presStyleCnt="0"/>
      <dgm:spPr/>
    </dgm:pt>
    <dgm:pt modelId="{EAE2A7F6-2145-43CB-AEBC-4DF29D9CE3D1}" type="pres">
      <dgm:prSet presAssocID="{646C9EDF-36B3-47D7-907C-FCD516E73AA5}" presName="compNode" presStyleCnt="0"/>
      <dgm:spPr/>
    </dgm:pt>
    <dgm:pt modelId="{87CFD91E-9734-4226-9E41-CACD99BE71D3}" type="pres">
      <dgm:prSet presAssocID="{646C9EDF-36B3-47D7-907C-FCD516E73AA5}" presName="iconBgRect" presStyleLbl="bgShp" presStyleIdx="4" presStyleCnt="5"/>
      <dgm:spPr/>
    </dgm:pt>
    <dgm:pt modelId="{5E4C8C68-39FE-4092-AA6C-8F0DAE4EC149}" type="pres">
      <dgm:prSet presAssocID="{646C9EDF-36B3-47D7-907C-FCD516E73AA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E849DAAE-1436-4365-BF51-D2A9E84CBFAE}" type="pres">
      <dgm:prSet presAssocID="{646C9EDF-36B3-47D7-907C-FCD516E73AA5}" presName="spaceRect" presStyleCnt="0"/>
      <dgm:spPr/>
    </dgm:pt>
    <dgm:pt modelId="{35B66414-3E2B-43D6-9A9B-C9FA9A1C0346}" type="pres">
      <dgm:prSet presAssocID="{646C9EDF-36B3-47D7-907C-FCD516E73A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905C70E-1BCA-47D2-AD90-20B4AD3824F4}" type="presOf" srcId="{3131C6B3-43E9-41C4-BBE1-5B219B759E28}" destId="{3CAA2FAA-9EE3-4F57-96CC-AFEE672B5CDC}" srcOrd="0" destOrd="0" presId="urn:microsoft.com/office/officeart/2018/2/layout/IconCircleList"/>
    <dgm:cxn modelId="{F0A91A1C-5612-49C8-8A91-9181AE05834B}" srcId="{7D62F932-1309-412D-9DEF-D4E4A99EA079}" destId="{646C9EDF-36B3-47D7-907C-FCD516E73AA5}" srcOrd="4" destOrd="0" parTransId="{2551BBBD-C592-4A12-ABEB-8F0EDBC59299}" sibTransId="{D6B3AC4A-3F83-43E5-87BC-9BAA7E21B331}"/>
    <dgm:cxn modelId="{CB09FC25-71EA-4F4F-86A1-1C586B788CCE}" type="presOf" srcId="{7D62F932-1309-412D-9DEF-D4E4A99EA079}" destId="{B6F4E9C2-AFCA-4CFA-8B02-B898A257A833}" srcOrd="0" destOrd="0" presId="urn:microsoft.com/office/officeart/2018/2/layout/IconCircleList"/>
    <dgm:cxn modelId="{237F6E2A-858D-4026-A083-3409A0B9344B}" srcId="{7D62F932-1309-412D-9DEF-D4E4A99EA079}" destId="{9D1A99F9-EF86-49FA-A065-18CEC4E23EA8}" srcOrd="1" destOrd="0" parTransId="{4767D784-8612-470E-9A00-28BF3E17B584}" sibTransId="{3131C6B3-43E9-41C4-BBE1-5B219B759E28}"/>
    <dgm:cxn modelId="{DFDD2035-5A7F-44FB-809F-2B877B94123A}" type="presOf" srcId="{9D1A99F9-EF86-49FA-A065-18CEC4E23EA8}" destId="{6FC24560-9588-42FD-AC93-9473F5A5EFEE}" srcOrd="0" destOrd="0" presId="urn:microsoft.com/office/officeart/2018/2/layout/IconCircleList"/>
    <dgm:cxn modelId="{C0F43139-F3B6-47D5-87C0-85A58A3DF034}" srcId="{7D62F932-1309-412D-9DEF-D4E4A99EA079}" destId="{C96A2450-A65B-4E52-9D8E-83EC5F111952}" srcOrd="3" destOrd="0" parTransId="{B1755685-790D-4FA3-ABB1-5FBAFF8244C0}" sibTransId="{010A9CDD-F456-4880-AAE2-192FD67EBAD9}"/>
    <dgm:cxn modelId="{F41E2B5E-1ED0-42E9-BC61-BFAFBF39A3E2}" srcId="{7D62F932-1309-412D-9DEF-D4E4A99EA079}" destId="{C411F978-3F9C-4D1D-8BF1-1D171DBD7CB6}" srcOrd="2" destOrd="0" parTransId="{B26AC2FD-24CA-482C-BBA7-91FF5DC1B7ED}" sibTransId="{1325B009-1275-4A2D-AC0B-652F8D04EE51}"/>
    <dgm:cxn modelId="{0397B563-CBE0-4793-BD4A-5DE3F1FDBFF0}" type="presOf" srcId="{A137B22B-A10D-4AC7-A99E-FF8BA38E36B4}" destId="{770A50B6-151F-489B-81CF-85982F4DCD59}" srcOrd="0" destOrd="0" presId="urn:microsoft.com/office/officeart/2018/2/layout/IconCircleList"/>
    <dgm:cxn modelId="{5783AE48-EDD1-4D80-BF35-EC039BE993A7}" type="presOf" srcId="{C96A2450-A65B-4E52-9D8E-83EC5F111952}" destId="{019EE599-630A-4F2C-9E89-EA1885F9E654}" srcOrd="0" destOrd="0" presId="urn:microsoft.com/office/officeart/2018/2/layout/IconCircleList"/>
    <dgm:cxn modelId="{FAC04C6B-D09E-4DF3-903F-EDC686297AC4}" type="presOf" srcId="{010A9CDD-F456-4880-AAE2-192FD67EBAD9}" destId="{C956A3D2-A384-4F06-BD3A-2625444FEDC1}" srcOrd="0" destOrd="0" presId="urn:microsoft.com/office/officeart/2018/2/layout/IconCircleList"/>
    <dgm:cxn modelId="{D09CA37F-1752-4605-AA68-4EE84902C040}" type="presOf" srcId="{76B80C2B-761E-45FD-B348-A97316C89013}" destId="{2764A2AF-C91D-4DAA-9155-12B05A876EDB}" srcOrd="0" destOrd="0" presId="urn:microsoft.com/office/officeart/2018/2/layout/IconCircleList"/>
    <dgm:cxn modelId="{AA62B091-952A-487D-A619-08B2F9776D9C}" type="presOf" srcId="{646C9EDF-36B3-47D7-907C-FCD516E73AA5}" destId="{35B66414-3E2B-43D6-9A9B-C9FA9A1C0346}" srcOrd="0" destOrd="0" presId="urn:microsoft.com/office/officeart/2018/2/layout/IconCircleList"/>
    <dgm:cxn modelId="{F6C770A4-9E2D-4643-8CD3-929D6CD71418}" type="presOf" srcId="{1325B009-1275-4A2D-AC0B-652F8D04EE51}" destId="{5DD6F69A-B1D2-4E53-88A3-DA8EF1ACF90B}" srcOrd="0" destOrd="0" presId="urn:microsoft.com/office/officeart/2018/2/layout/IconCircleList"/>
    <dgm:cxn modelId="{79D586C0-BD21-4A16-BAB2-2CAAA73D2CB4}" type="presOf" srcId="{C411F978-3F9C-4D1D-8BF1-1D171DBD7CB6}" destId="{BEEEAD67-43F5-4BD6-BC8B-F37BE17909DE}" srcOrd="0" destOrd="0" presId="urn:microsoft.com/office/officeart/2018/2/layout/IconCircleList"/>
    <dgm:cxn modelId="{0234E4DD-C081-4233-972D-EA2613B50977}" srcId="{7D62F932-1309-412D-9DEF-D4E4A99EA079}" destId="{76B80C2B-761E-45FD-B348-A97316C89013}" srcOrd="0" destOrd="0" parTransId="{22BED9C0-A432-4053-BDFB-BDA1C998BE38}" sibTransId="{A137B22B-A10D-4AC7-A99E-FF8BA38E36B4}"/>
    <dgm:cxn modelId="{C1D430A6-8999-41FB-9693-A37DDD90E0A7}" type="presParOf" srcId="{B6F4E9C2-AFCA-4CFA-8B02-B898A257A833}" destId="{07F46D2F-2310-49F6-8FE9-E935611DE876}" srcOrd="0" destOrd="0" presId="urn:microsoft.com/office/officeart/2018/2/layout/IconCircleList"/>
    <dgm:cxn modelId="{5EC3F604-9CC0-4AB2-B675-449949E25F38}" type="presParOf" srcId="{07F46D2F-2310-49F6-8FE9-E935611DE876}" destId="{58041B41-89BC-4DEF-A13F-FBEF7338E991}" srcOrd="0" destOrd="0" presId="urn:microsoft.com/office/officeart/2018/2/layout/IconCircleList"/>
    <dgm:cxn modelId="{A9D30738-A41D-4879-A777-93754E56D018}" type="presParOf" srcId="{58041B41-89BC-4DEF-A13F-FBEF7338E991}" destId="{F4F5A7FD-7E65-452A-8FBA-5D1B97470FB4}" srcOrd="0" destOrd="0" presId="urn:microsoft.com/office/officeart/2018/2/layout/IconCircleList"/>
    <dgm:cxn modelId="{05F8D809-FC55-4EEF-B04A-508770AD93EA}" type="presParOf" srcId="{58041B41-89BC-4DEF-A13F-FBEF7338E991}" destId="{72AD53EF-4E03-4A5A-8394-DC711CB538F2}" srcOrd="1" destOrd="0" presId="urn:microsoft.com/office/officeart/2018/2/layout/IconCircleList"/>
    <dgm:cxn modelId="{5605950B-6AC1-471B-9272-5FDD4698024C}" type="presParOf" srcId="{58041B41-89BC-4DEF-A13F-FBEF7338E991}" destId="{69B2F4B0-1F98-4962-AF41-262FAA3ABFB1}" srcOrd="2" destOrd="0" presId="urn:microsoft.com/office/officeart/2018/2/layout/IconCircleList"/>
    <dgm:cxn modelId="{F9BC6A07-6FD6-4C96-AEED-82EE9D6AAD9D}" type="presParOf" srcId="{58041B41-89BC-4DEF-A13F-FBEF7338E991}" destId="{2764A2AF-C91D-4DAA-9155-12B05A876EDB}" srcOrd="3" destOrd="0" presId="urn:microsoft.com/office/officeart/2018/2/layout/IconCircleList"/>
    <dgm:cxn modelId="{A7E4A02F-D66F-4092-A06E-4FD567335E62}" type="presParOf" srcId="{07F46D2F-2310-49F6-8FE9-E935611DE876}" destId="{770A50B6-151F-489B-81CF-85982F4DCD59}" srcOrd="1" destOrd="0" presId="urn:microsoft.com/office/officeart/2018/2/layout/IconCircleList"/>
    <dgm:cxn modelId="{2A2649CE-2D35-44EB-A548-FA45F5A53D46}" type="presParOf" srcId="{07F46D2F-2310-49F6-8FE9-E935611DE876}" destId="{AB4839F0-CF18-439F-8067-D3A8D04C226A}" srcOrd="2" destOrd="0" presId="urn:microsoft.com/office/officeart/2018/2/layout/IconCircleList"/>
    <dgm:cxn modelId="{90CEFC36-16E2-48DF-A7A1-C75C5324F4E1}" type="presParOf" srcId="{AB4839F0-CF18-439F-8067-D3A8D04C226A}" destId="{C0230F14-C501-4F73-8918-61C56A6949EC}" srcOrd="0" destOrd="0" presId="urn:microsoft.com/office/officeart/2018/2/layout/IconCircleList"/>
    <dgm:cxn modelId="{54B01283-D83C-4D69-BC15-F7002B9CBB60}" type="presParOf" srcId="{AB4839F0-CF18-439F-8067-D3A8D04C226A}" destId="{6DA118CA-3225-400A-83E0-655E05DB2ABF}" srcOrd="1" destOrd="0" presId="urn:microsoft.com/office/officeart/2018/2/layout/IconCircleList"/>
    <dgm:cxn modelId="{B21F05D1-F6F0-4F55-B256-54751242EB2F}" type="presParOf" srcId="{AB4839F0-CF18-439F-8067-D3A8D04C226A}" destId="{B3371C4F-15FC-48D5-A12A-A30DE7184140}" srcOrd="2" destOrd="0" presId="urn:microsoft.com/office/officeart/2018/2/layout/IconCircleList"/>
    <dgm:cxn modelId="{20C7CD45-14C9-4C67-B882-EF1B748293CE}" type="presParOf" srcId="{AB4839F0-CF18-439F-8067-D3A8D04C226A}" destId="{6FC24560-9588-42FD-AC93-9473F5A5EFEE}" srcOrd="3" destOrd="0" presId="urn:microsoft.com/office/officeart/2018/2/layout/IconCircleList"/>
    <dgm:cxn modelId="{003B86F7-8790-4E0F-B3A9-88F32D4E33BA}" type="presParOf" srcId="{07F46D2F-2310-49F6-8FE9-E935611DE876}" destId="{3CAA2FAA-9EE3-4F57-96CC-AFEE672B5CDC}" srcOrd="3" destOrd="0" presId="urn:microsoft.com/office/officeart/2018/2/layout/IconCircleList"/>
    <dgm:cxn modelId="{7E0418AA-3110-4B3A-91CB-9623DFEA70F0}" type="presParOf" srcId="{07F46D2F-2310-49F6-8FE9-E935611DE876}" destId="{999A7C31-A55D-48C6-8D15-1EAA0EBC46A1}" srcOrd="4" destOrd="0" presId="urn:microsoft.com/office/officeart/2018/2/layout/IconCircleList"/>
    <dgm:cxn modelId="{EF1A08BC-2166-40DD-857F-474DFB614CF7}" type="presParOf" srcId="{999A7C31-A55D-48C6-8D15-1EAA0EBC46A1}" destId="{95A26712-8F41-43B7-A2CC-82BFA4FCF337}" srcOrd="0" destOrd="0" presId="urn:microsoft.com/office/officeart/2018/2/layout/IconCircleList"/>
    <dgm:cxn modelId="{D5422C8E-354E-44B4-B9C5-FB5D91CB054A}" type="presParOf" srcId="{999A7C31-A55D-48C6-8D15-1EAA0EBC46A1}" destId="{9C30844C-D6D1-4CBA-8DFE-D593A64906A1}" srcOrd="1" destOrd="0" presId="urn:microsoft.com/office/officeart/2018/2/layout/IconCircleList"/>
    <dgm:cxn modelId="{121721CB-C9B6-41C5-A80E-D5E219B87015}" type="presParOf" srcId="{999A7C31-A55D-48C6-8D15-1EAA0EBC46A1}" destId="{2419534C-01D4-4FD9-B9B9-7870BBED144A}" srcOrd="2" destOrd="0" presId="urn:microsoft.com/office/officeart/2018/2/layout/IconCircleList"/>
    <dgm:cxn modelId="{9009312C-DCC0-4C92-90AB-0DA016F6C097}" type="presParOf" srcId="{999A7C31-A55D-48C6-8D15-1EAA0EBC46A1}" destId="{BEEEAD67-43F5-4BD6-BC8B-F37BE17909DE}" srcOrd="3" destOrd="0" presId="urn:microsoft.com/office/officeart/2018/2/layout/IconCircleList"/>
    <dgm:cxn modelId="{0F42B1A0-D2EF-450C-BE5D-C11FD3AF72AD}" type="presParOf" srcId="{07F46D2F-2310-49F6-8FE9-E935611DE876}" destId="{5DD6F69A-B1D2-4E53-88A3-DA8EF1ACF90B}" srcOrd="5" destOrd="0" presId="urn:microsoft.com/office/officeart/2018/2/layout/IconCircleList"/>
    <dgm:cxn modelId="{75B89531-CB05-4354-AF46-6DD59A571CC2}" type="presParOf" srcId="{07F46D2F-2310-49F6-8FE9-E935611DE876}" destId="{442228A0-8A27-4B19-A8F2-7FC67E5C815D}" srcOrd="6" destOrd="0" presId="urn:microsoft.com/office/officeart/2018/2/layout/IconCircleList"/>
    <dgm:cxn modelId="{2EA31D52-C907-44F1-BD82-2040544972B8}" type="presParOf" srcId="{442228A0-8A27-4B19-A8F2-7FC67E5C815D}" destId="{4DB39D21-CB7C-419C-89DB-758994EFE602}" srcOrd="0" destOrd="0" presId="urn:microsoft.com/office/officeart/2018/2/layout/IconCircleList"/>
    <dgm:cxn modelId="{7D479483-5EAA-4693-89C5-8D944A50B249}" type="presParOf" srcId="{442228A0-8A27-4B19-A8F2-7FC67E5C815D}" destId="{8F92F0D4-8CB9-46E8-81C5-A77B67A65A13}" srcOrd="1" destOrd="0" presId="urn:microsoft.com/office/officeart/2018/2/layout/IconCircleList"/>
    <dgm:cxn modelId="{A0AFF8B7-DEF7-4021-97C6-F090B0D8D202}" type="presParOf" srcId="{442228A0-8A27-4B19-A8F2-7FC67E5C815D}" destId="{B5AAA5BD-96CB-4705-A101-995DF6D8CB70}" srcOrd="2" destOrd="0" presId="urn:microsoft.com/office/officeart/2018/2/layout/IconCircleList"/>
    <dgm:cxn modelId="{4FDDC87F-4370-48D3-8B63-99B9FA8FC134}" type="presParOf" srcId="{442228A0-8A27-4B19-A8F2-7FC67E5C815D}" destId="{019EE599-630A-4F2C-9E89-EA1885F9E654}" srcOrd="3" destOrd="0" presId="urn:microsoft.com/office/officeart/2018/2/layout/IconCircleList"/>
    <dgm:cxn modelId="{158E5257-28DE-495A-9865-543556B4313C}" type="presParOf" srcId="{07F46D2F-2310-49F6-8FE9-E935611DE876}" destId="{C956A3D2-A384-4F06-BD3A-2625444FEDC1}" srcOrd="7" destOrd="0" presId="urn:microsoft.com/office/officeart/2018/2/layout/IconCircleList"/>
    <dgm:cxn modelId="{9A946BB9-BFD7-4266-99F0-689C57B18ED3}" type="presParOf" srcId="{07F46D2F-2310-49F6-8FE9-E935611DE876}" destId="{EAE2A7F6-2145-43CB-AEBC-4DF29D9CE3D1}" srcOrd="8" destOrd="0" presId="urn:microsoft.com/office/officeart/2018/2/layout/IconCircleList"/>
    <dgm:cxn modelId="{308D31D3-E2A0-4DBF-AFD6-A5E0B88C0BC4}" type="presParOf" srcId="{EAE2A7F6-2145-43CB-AEBC-4DF29D9CE3D1}" destId="{87CFD91E-9734-4226-9E41-CACD99BE71D3}" srcOrd="0" destOrd="0" presId="urn:microsoft.com/office/officeart/2018/2/layout/IconCircleList"/>
    <dgm:cxn modelId="{359DAE9A-00A4-4596-B5AA-318E6FC52C80}" type="presParOf" srcId="{EAE2A7F6-2145-43CB-AEBC-4DF29D9CE3D1}" destId="{5E4C8C68-39FE-4092-AA6C-8F0DAE4EC149}" srcOrd="1" destOrd="0" presId="urn:microsoft.com/office/officeart/2018/2/layout/IconCircleList"/>
    <dgm:cxn modelId="{9E31266D-CAEF-4420-A053-EA6763D64D05}" type="presParOf" srcId="{EAE2A7F6-2145-43CB-AEBC-4DF29D9CE3D1}" destId="{E849DAAE-1436-4365-BF51-D2A9E84CBFAE}" srcOrd="2" destOrd="0" presId="urn:microsoft.com/office/officeart/2018/2/layout/IconCircleList"/>
    <dgm:cxn modelId="{B5C3C7ED-F23C-44AC-851D-D1ACCBF04C3F}" type="presParOf" srcId="{EAE2A7F6-2145-43CB-AEBC-4DF29D9CE3D1}" destId="{35B66414-3E2B-43D6-9A9B-C9FA9A1C034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93853-9819-449E-961C-DBF71431E1AF}">
      <dsp:nvSpPr>
        <dsp:cNvPr id="0" name=""/>
        <dsp:cNvSpPr/>
      </dsp:nvSpPr>
      <dsp:spPr>
        <a:xfrm>
          <a:off x="0" y="72008"/>
          <a:ext cx="10515600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demand in referrals for the Paediatric OT Therapy Support Worker</a:t>
          </a:r>
          <a:endParaRPr lang="en-US" sz="2600" kern="1200"/>
        </a:p>
      </dsp:txBody>
      <dsp:txXfrm>
        <a:off x="31185" y="103193"/>
        <a:ext cx="10453230" cy="576450"/>
      </dsp:txXfrm>
    </dsp:sp>
    <dsp:sp modelId="{7D4EBD22-186C-4CAD-B35E-95B9D283DFDB}">
      <dsp:nvSpPr>
        <dsp:cNvPr id="0" name=""/>
        <dsp:cNvSpPr/>
      </dsp:nvSpPr>
      <dsp:spPr>
        <a:xfrm>
          <a:off x="0" y="785709"/>
          <a:ext cx="10515600" cy="638820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service has a full time band 7 </a:t>
          </a:r>
          <a:endParaRPr lang="en-US" sz="2600" kern="1200"/>
        </a:p>
      </dsp:txBody>
      <dsp:txXfrm>
        <a:off x="31185" y="816894"/>
        <a:ext cx="10453230" cy="576450"/>
      </dsp:txXfrm>
    </dsp:sp>
    <dsp:sp modelId="{7E896790-08A1-4B75-A842-66286C43FE52}">
      <dsp:nvSpPr>
        <dsp:cNvPr id="0" name=""/>
        <dsp:cNvSpPr/>
      </dsp:nvSpPr>
      <dsp:spPr>
        <a:xfrm>
          <a:off x="0" y="1499409"/>
          <a:ext cx="10515600" cy="638820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Part time band 6 </a:t>
          </a:r>
          <a:endParaRPr lang="en-US" sz="2600" kern="1200"/>
        </a:p>
      </dsp:txBody>
      <dsp:txXfrm>
        <a:off x="31185" y="1530594"/>
        <a:ext cx="10453230" cy="576450"/>
      </dsp:txXfrm>
    </dsp:sp>
    <dsp:sp modelId="{63D8A4DA-CF7B-456D-8FDA-0279CC15FDC0}">
      <dsp:nvSpPr>
        <dsp:cNvPr id="0" name=""/>
        <dsp:cNvSpPr/>
      </dsp:nvSpPr>
      <dsp:spPr>
        <a:xfrm>
          <a:off x="0" y="2213109"/>
          <a:ext cx="10515600" cy="638820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Full time band 5 (on rotation)</a:t>
          </a:r>
          <a:endParaRPr lang="en-US" sz="2600" kern="1200"/>
        </a:p>
      </dsp:txBody>
      <dsp:txXfrm>
        <a:off x="31185" y="2244294"/>
        <a:ext cx="10453230" cy="576450"/>
      </dsp:txXfrm>
    </dsp:sp>
    <dsp:sp modelId="{B7CE5FDE-8B6A-4576-BF22-30ABD2F796C1}">
      <dsp:nvSpPr>
        <dsp:cNvPr id="0" name=""/>
        <dsp:cNvSpPr/>
      </dsp:nvSpPr>
      <dsp:spPr>
        <a:xfrm>
          <a:off x="0" y="2926809"/>
          <a:ext cx="10515600" cy="638820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Part time band 4 Therapy Support Worker </a:t>
          </a:r>
          <a:endParaRPr lang="en-US" sz="2600" kern="1200"/>
        </a:p>
      </dsp:txBody>
      <dsp:txXfrm>
        <a:off x="31185" y="2957994"/>
        <a:ext cx="10453230" cy="576450"/>
      </dsp:txXfrm>
    </dsp:sp>
    <dsp:sp modelId="{DFD65109-7A3F-4DC3-AC2D-8F02F989899B}">
      <dsp:nvSpPr>
        <dsp:cNvPr id="0" name=""/>
        <dsp:cNvSpPr/>
      </dsp:nvSpPr>
      <dsp:spPr>
        <a:xfrm>
          <a:off x="0" y="3640509"/>
          <a:ext cx="10515600" cy="6388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 work along side two other counties</a:t>
          </a:r>
          <a:endParaRPr lang="en-US" sz="2600" kern="1200"/>
        </a:p>
      </dsp:txBody>
      <dsp:txXfrm>
        <a:off x="31185" y="3671694"/>
        <a:ext cx="10453230" cy="576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A0F73F-F9A1-4AFC-A0C8-3BFD822E65AC}">
      <dsp:nvSpPr>
        <dsp:cNvPr id="0" name=""/>
        <dsp:cNvSpPr/>
      </dsp:nvSpPr>
      <dsp:spPr>
        <a:xfrm>
          <a:off x="0" y="72611"/>
          <a:ext cx="10515600" cy="638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Good Neonatal care</a:t>
          </a:r>
          <a:endParaRPr lang="en-US" sz="2600" kern="1200"/>
        </a:p>
      </dsp:txBody>
      <dsp:txXfrm>
        <a:off x="31185" y="103796"/>
        <a:ext cx="10453230" cy="576450"/>
      </dsp:txXfrm>
    </dsp:sp>
    <dsp:sp modelId="{148C994E-5628-4227-BB37-433B465F50A5}">
      <dsp:nvSpPr>
        <dsp:cNvPr id="0" name=""/>
        <dsp:cNvSpPr/>
      </dsp:nvSpPr>
      <dsp:spPr>
        <a:xfrm>
          <a:off x="0" y="786311"/>
          <a:ext cx="10515600" cy="63882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Impact of covid</a:t>
          </a:r>
          <a:endParaRPr lang="en-US" sz="2600" kern="1200"/>
        </a:p>
      </dsp:txBody>
      <dsp:txXfrm>
        <a:off x="31185" y="817496"/>
        <a:ext cx="10453230" cy="576450"/>
      </dsp:txXfrm>
    </dsp:sp>
    <dsp:sp modelId="{C8BFE3EB-F9DE-4745-A1B2-8389BC7E58AA}">
      <dsp:nvSpPr>
        <dsp:cNvPr id="0" name=""/>
        <dsp:cNvSpPr/>
      </dsp:nvSpPr>
      <dsp:spPr>
        <a:xfrm>
          <a:off x="0" y="1500011"/>
          <a:ext cx="10515600" cy="63882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Positive service stats</a:t>
          </a:r>
          <a:endParaRPr lang="en-US" sz="2600" kern="1200" dirty="0"/>
        </a:p>
      </dsp:txBody>
      <dsp:txXfrm>
        <a:off x="31185" y="1531196"/>
        <a:ext cx="10453230" cy="576450"/>
      </dsp:txXfrm>
    </dsp:sp>
    <dsp:sp modelId="{5859E775-A10C-4826-8644-41248D169B6E}">
      <dsp:nvSpPr>
        <dsp:cNvPr id="0" name=""/>
        <dsp:cNvSpPr/>
      </dsp:nvSpPr>
      <dsp:spPr>
        <a:xfrm>
          <a:off x="0" y="2213712"/>
          <a:ext cx="10515600" cy="63882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Staff sickness</a:t>
          </a:r>
          <a:endParaRPr lang="en-US" sz="2600" kern="1200" dirty="0"/>
        </a:p>
      </dsp:txBody>
      <dsp:txXfrm>
        <a:off x="31185" y="2244897"/>
        <a:ext cx="10453230" cy="576450"/>
      </dsp:txXfrm>
    </dsp:sp>
    <dsp:sp modelId="{54A6D1A3-5DF7-4B70-879B-4427A80F0E4D}">
      <dsp:nvSpPr>
        <dsp:cNvPr id="0" name=""/>
        <dsp:cNvSpPr/>
      </dsp:nvSpPr>
      <dsp:spPr>
        <a:xfrm>
          <a:off x="0" y="2927412"/>
          <a:ext cx="10515600" cy="63882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Reduced quality of service</a:t>
          </a:r>
          <a:endParaRPr lang="en-US" sz="2600" kern="1200"/>
        </a:p>
      </dsp:txBody>
      <dsp:txXfrm>
        <a:off x="31185" y="2958597"/>
        <a:ext cx="10453230" cy="576450"/>
      </dsp:txXfrm>
    </dsp:sp>
    <dsp:sp modelId="{F6524B89-E2DB-485D-867A-C6D68440FC96}">
      <dsp:nvSpPr>
        <dsp:cNvPr id="0" name=""/>
        <dsp:cNvSpPr/>
      </dsp:nvSpPr>
      <dsp:spPr>
        <a:xfrm>
          <a:off x="0" y="3641112"/>
          <a:ext cx="10515600" cy="6388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More admin pressure</a:t>
          </a:r>
          <a:endParaRPr lang="en-US" sz="2600" kern="1200" dirty="0"/>
        </a:p>
      </dsp:txBody>
      <dsp:txXfrm>
        <a:off x="31185" y="3672297"/>
        <a:ext cx="10453230" cy="576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0E0D6-4D48-4593-942C-45F0EC1014D0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See patient over more weeks, less frequent.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(Once every 2 weeks instead of once a week)</a:t>
          </a:r>
        </a:p>
      </dsp:txBody>
      <dsp:txXfrm>
        <a:off x="0" y="1593265"/>
        <a:ext cx="3414946" cy="2515683"/>
      </dsp:txXfrm>
    </dsp:sp>
    <dsp:sp modelId="{5EE092EF-E1F9-427A-B004-086D876A63C9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C8F2EE0A-066E-4599-B13B-3F2E24B58F3C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5F7B5-F78A-4255-ACB9-49DA96EADE25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Longer initial face to face contact for school and home, with a bigger gap between </a:t>
          </a:r>
          <a:r>
            <a:rPr lang="en-GB" sz="2300" kern="1200"/>
            <a:t>appaointments. </a:t>
          </a:r>
          <a:endParaRPr lang="en-US" sz="2300" kern="1200" dirty="0"/>
        </a:p>
      </dsp:txBody>
      <dsp:txXfrm>
        <a:off x="3756441" y="1593265"/>
        <a:ext cx="3414946" cy="2515683"/>
      </dsp:txXfrm>
    </dsp:sp>
    <dsp:sp modelId="{3D20F85C-AB0E-40C6-8943-6EB799ED6A9F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0D58FF76-75A1-492A-8245-8F9C3792E96B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A6111-54A5-44B2-9BD6-2EAF09C904A8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Group patients into a functional workshop if appropriate</a:t>
          </a:r>
          <a:endParaRPr lang="en-US" sz="2300" kern="1200" dirty="0"/>
        </a:p>
      </dsp:txBody>
      <dsp:txXfrm>
        <a:off x="7512882" y="1593265"/>
        <a:ext cx="3414946" cy="2515683"/>
      </dsp:txXfrm>
    </dsp:sp>
    <dsp:sp modelId="{FCEB7BEC-3BE1-486F-8E3C-95DE5590E82B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067101DC-A642-4EAF-B398-CA5C617627A2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5A7FD-7E65-452A-8FBA-5D1B97470FB4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AD53EF-4E03-4A5A-8394-DC711CB538F2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4A2AF-C91D-4DAA-9155-12B05A876EDB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Decision making</a:t>
          </a:r>
          <a:endParaRPr lang="en-US" sz="1900" kern="1200"/>
        </a:p>
      </dsp:txBody>
      <dsp:txXfrm>
        <a:off x="1312541" y="828340"/>
        <a:ext cx="2148945" cy="911674"/>
      </dsp:txXfrm>
    </dsp:sp>
    <dsp:sp modelId="{C0230F14-C501-4F73-8918-61C56A6949EC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118CA-3225-400A-83E0-655E05DB2ABF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24560-9588-42FD-AC93-9473F5A5EFEE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Managing own diary</a:t>
          </a:r>
          <a:endParaRPr lang="en-US" sz="1900" kern="1200"/>
        </a:p>
      </dsp:txBody>
      <dsp:txXfrm>
        <a:off x="4942957" y="828340"/>
        <a:ext cx="2148945" cy="911674"/>
      </dsp:txXfrm>
    </dsp:sp>
    <dsp:sp modelId="{95A26712-8F41-43B7-A2CC-82BFA4FCF337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0844C-D6D1-4CBA-8DFE-D593A64906A1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EAD67-43F5-4BD6-BC8B-F37BE17909DE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Strategic thinking</a:t>
          </a:r>
          <a:endParaRPr lang="en-US" sz="1900" kern="1200"/>
        </a:p>
      </dsp:txBody>
      <dsp:txXfrm>
        <a:off x="8573374" y="828340"/>
        <a:ext cx="2148945" cy="911674"/>
      </dsp:txXfrm>
    </dsp:sp>
    <dsp:sp modelId="{4DB39D21-CB7C-419C-89DB-758994EFE602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92F0D4-8CB9-46E8-81C5-A77B67A65A13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EE599-630A-4F2C-9E89-EA1885F9E654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Reflection</a:t>
          </a:r>
          <a:endParaRPr lang="en-US" sz="1900" kern="1200"/>
        </a:p>
      </dsp:txBody>
      <dsp:txXfrm>
        <a:off x="1312541" y="2452790"/>
        <a:ext cx="2148945" cy="911674"/>
      </dsp:txXfrm>
    </dsp:sp>
    <dsp:sp modelId="{87CFD91E-9734-4226-9E41-CACD99BE71D3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C8C68-39FE-4092-AA6C-8F0DAE4EC149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66414-3E2B-43D6-9A9B-C9FA9A1C0346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Reach out to the team for advice when needed</a:t>
          </a:r>
          <a:endParaRPr lang="en-US" sz="1900" kern="1200"/>
        </a:p>
      </dsp:txBody>
      <dsp:txXfrm>
        <a:off x="4942957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4E969-1E47-4DD7-B3A7-B5C6E0CECFD0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8041F-A755-4E7C-9D41-A79D135179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03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928E9-0377-E713-87BC-A1DFD3397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9D57B7-52AB-E1F2-C710-C1512F497D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04FB4-A801-1C4B-2014-266AF0991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8E800-D07E-0063-FE1D-B1A903930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58F62-B4B6-2599-2726-B2CBC907E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66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DB85E-3A3F-BA2C-40A6-1DD927569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8E666-24E1-0062-7830-16C0B3BF3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6047F-10A7-911D-E600-40A24E731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54B76-49A3-018C-5691-9DE20620F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ACCE4-2467-6AE9-9A1D-4B69D2F63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02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22C7D-8FD6-5994-BAE9-A932EB508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C68EB-A7BF-5BF0-37BF-C4DD8B353E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B12E1-D54B-F89F-0C60-A6F043F47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E8242-531A-176E-5B5E-B6659E510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BB1F0-6F9A-EAB5-78B6-8B42B28B3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330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431F8-E0FE-EB25-EEFE-F3064219C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0C3BF-984C-CA5C-3AF3-F3D3E5F404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49B9F-3BF7-0D27-3668-1EA453D622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FF625-A82E-AF71-1979-D48507A26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F4895-2CDE-7492-CB7B-EA5E738F3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06888-195F-86F9-252C-90FF3C75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176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30F61-C76E-BAFC-E506-1CE340D9A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74425-E907-884D-448A-8A0D56BA1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1CD0D9-5614-6778-94AB-301C4C2B73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CB5A15-1158-B43B-0CB8-1FDC0E65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436A43-C211-1894-AE30-B441049F0F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67C8FC-3910-9DB2-5789-0C9E39118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5D033E-E74B-C257-914A-FE55066F7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40C507-939C-887D-5826-5D8DA5995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92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BBCDE-402E-34D9-687D-5975AAC56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33E612-5E7F-8ED1-D3FD-BC22E938A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40E7F-404E-B27A-3115-597706C0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6F5826-ABE7-50E1-C250-64800FAD7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627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D13143-1F56-A3AA-0F3F-916DF02C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C4B137-10FC-9EEB-ACCE-79BC4CEF0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60300-6C2B-D509-5D90-5FA2CFFD5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12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F18F1-F2DA-F394-455B-AE1BE52B6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4690E-C19D-2F39-0855-4F9B54B5E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A07AB7-D8FE-FEE5-3B2C-9A67C7722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DC237-2D7C-3CC6-72ED-799F363E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8A0A6-CA86-2E17-8F4E-68D613910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D155BE-AAC1-6612-46D6-31E979BA1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575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CF216-4728-9DAE-5686-FA34228BF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D29A18-F065-A61A-0549-536FCCA67B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190EA3-2CCA-CFDC-6DDD-AC4B309F50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A4611-CDF0-2DCA-A153-003953943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D68FE-3F21-EAA4-1203-7DB5A3075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0F9EA4-262A-C1C2-D260-B7C9D3E07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24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50133-90BC-20BE-2A01-2428EC885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BE412B-23EE-AA5A-2BF2-92B881D36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B4BDB-E2A4-2EF2-661D-AE02EBE49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82701-EF51-F7BD-3457-E27E90EA1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F23F1-77FC-E47A-8215-6535F13F1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51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395176-15C7-C728-833E-561460B3B5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BFA05-43A9-2096-0422-D2A13ACF8D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9CBD2-787C-32CA-53EC-A9F95332E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B364C-CC5F-6734-6968-A250DFA66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AB3DB-39FA-C06B-6E07-653DFA0E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6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39EC38-E822-3CB4-45EB-484A6E3D7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E72A79-471D-A0F9-F3D8-E3C67681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4248A-E1CB-7E43-1E1B-28485C8C2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F7780-324D-4949-BA0E-042CB0E9115F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876DF-C252-A54D-D833-A4B3BBB4D2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2AA93-A9D4-0654-38F7-9ED9993B0B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334527-93CB-478A-B84D-E01E9C5AA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26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9052AF-0BA7-9EBC-E50A-CF7D590037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Managing the extra demand in referrals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628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7758C-422E-D9E1-013B-7BB000D7D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4800"/>
              <a:t>Paediatric Occupational Therapy Service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8EC155CA-4BA0-069B-CE37-8F1201B0E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6291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5987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1E4F5E-B1D2-0B22-9772-0E7686CE8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Increase in Therapy Assistant Practitioner referrals in a working week.</a:t>
            </a:r>
            <a:b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to manage demand?</a:t>
            </a:r>
            <a:b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461A02-B24D-08B6-3E53-B5DAA2E338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 dirty="0">
              <a:solidFill>
                <a:schemeClr val="tx2"/>
              </a:solidFill>
            </a:endParaRP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Prioritise referrals – urgent/routine.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Good communication skills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Practice good problem solving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Adaptability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To feel supported as a therapist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Time management  - Part time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Managing diary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37E90-256B-9B41-90EF-EA3F0A095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(HEIW,2020) (RCPCH, 2025)</a:t>
            </a:r>
          </a:p>
        </p:txBody>
      </p:sp>
    </p:spTree>
    <p:extLst>
      <p:ext uri="{BB962C8B-B14F-4D97-AF65-F5344CB8AC3E}">
        <p14:creationId xmlns:p14="http://schemas.microsoft.com/office/powerpoint/2010/main" val="118963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4BCC3-6383-BD31-E126-3C18AE28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What does it mean to have an increased case load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21925B-968B-1062-430D-5C41A3701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(RCOT, 2022) (RCOT,2022)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4C07C0-53A0-711E-1C84-3BFFA66AD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01954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288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F2FD5-09D2-2E70-DB45-61AD447BC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Options . . . . .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7F166C77-3F47-021B-E301-FD868037A0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83627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952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2B7EE1-C515-28BC-24F5-74EEE1C3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Data to help measure the impact this is having, and why I am using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13AFC-C06C-AAE4-0A34-6E1564999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Number of referrals each week</a:t>
            </a:r>
          </a:p>
          <a:p>
            <a:r>
              <a:rPr lang="en-GB" sz="2400" dirty="0">
                <a:solidFill>
                  <a:schemeClr val="tx2"/>
                </a:solidFill>
              </a:rPr>
              <a:t>Attendance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Welsh PAS</a:t>
            </a:r>
          </a:p>
          <a:p>
            <a:r>
              <a:rPr lang="en-GB" sz="2400" dirty="0">
                <a:solidFill>
                  <a:schemeClr val="tx2"/>
                </a:solidFill>
              </a:rPr>
              <a:t>Time spent with patients – now and after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Questionnaire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Cost implication of group work or 1:1 time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412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" name="Rectangle 38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4E64C2-1AC4-4261-8D45-CC60BA50C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Outcome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390" name="Group 389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A0609-1F71-B940-A92B-DBA921397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</a:rPr>
              <a:t>See patient over more weeks, less frequent (instead of weekly, I will see them once every two weeks)</a:t>
            </a:r>
          </a:p>
          <a:p>
            <a:endParaRPr lang="en-GB" sz="20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  <a:p>
            <a:endParaRPr lang="en-GB" sz="200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673797-67EF-54B3-FAAD-63E72AF1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(Sussex Community NHS Foundation Trust, 2025)</a:t>
            </a:r>
          </a:p>
        </p:txBody>
      </p:sp>
    </p:spTree>
    <p:extLst>
      <p:ext uri="{BB962C8B-B14F-4D97-AF65-F5344CB8AC3E}">
        <p14:creationId xmlns:p14="http://schemas.microsoft.com/office/powerpoint/2010/main" val="2661131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88708-BE29-A589-C983-0B16D1DF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have I learned?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215ABC3-E50B-9331-DF07-4BF12F86D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592878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091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2FF8E-964A-A821-FB1A-74F588CB0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62D5D-3D69-8B4D-A907-DE84BF38F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778000"/>
            <a:ext cx="9724031" cy="4663439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2000" dirty="0"/>
              <a:t>Health Education and Improvement Wales (2020), A Healthier Wales, </a:t>
            </a:r>
            <a:r>
              <a:rPr lang="en-GB" sz="2000" i="1" dirty="0"/>
              <a:t>Our Workforce Strategy for Health and Social Care</a:t>
            </a:r>
            <a:r>
              <a:rPr lang="en-GB" sz="2000" dirty="0"/>
              <a:t>. Available at: https://heiw.nhs.wales/files/key-documents/workforce/workforce-strategy-for-health-and-social-care-accessible-version/ (Accessed 18</a:t>
            </a:r>
            <a:r>
              <a:rPr lang="en-GB" sz="2000" baseline="30000" dirty="0"/>
              <a:t>th</a:t>
            </a:r>
            <a:r>
              <a:rPr lang="en-GB" sz="2000" dirty="0"/>
              <a:t> November 2025)</a:t>
            </a:r>
          </a:p>
          <a:p>
            <a:r>
              <a:rPr lang="en-GB" sz="2000" dirty="0"/>
              <a:t>Royal College of Paediatrics and Child Health (2025), Your baby's care: Measuring standards and improving neonatal care - NNAP parent and carer guide. Available at: https://www.rcpch.ac.uk/resources/your-babys-care (Accessed: </a:t>
            </a:r>
            <a:r>
              <a:rPr lang="en-GB" sz="2000"/>
              <a:t>18</a:t>
            </a:r>
            <a:r>
              <a:rPr lang="en-GB" sz="2000" baseline="30000"/>
              <a:t>th</a:t>
            </a:r>
            <a:r>
              <a:rPr lang="en-GB" sz="2000"/>
              <a:t> November 2025) </a:t>
            </a:r>
            <a:endParaRPr lang="en-GB" sz="2000" dirty="0"/>
          </a:p>
          <a:p>
            <a:r>
              <a:rPr lang="en-GB" sz="2000" dirty="0"/>
              <a:t>Royal College Of Occupational Therapists (2022), </a:t>
            </a:r>
            <a:r>
              <a:rPr lang="en-GB" sz="2000" i="1" dirty="0"/>
              <a:t>Childrens access to Occupational Therapy Available at: file:///C:/Users/em133473/OneDrive%20-%20NHS%20Wales/Profile/Downloads/Childrens%20access%20to%20occupational%20therapy%202022%20(6).pdf (Acessed:17</a:t>
            </a:r>
            <a:r>
              <a:rPr lang="en-GB" sz="2000" i="1" baseline="30000" dirty="0"/>
              <a:t>th</a:t>
            </a:r>
            <a:r>
              <a:rPr lang="en-GB" sz="2000" i="1" dirty="0"/>
              <a:t> November 2025)</a:t>
            </a:r>
          </a:p>
          <a:p>
            <a:r>
              <a:rPr lang="en-GB" sz="2000" i="1" dirty="0"/>
              <a:t>Royal College Of Occupational Therapists (2022), Childrens access to Occupational Therapy. Available at: file:///C:/Users/em133473/OneDrive%20-%20NHS%20Wales/Profile/Downloads/Childrens%20access%20to%20occupational%20therapy%202022%20(6).pdf (Acessed:17th November 2025)</a:t>
            </a:r>
          </a:p>
          <a:p>
            <a:r>
              <a:rPr lang="en-GB" sz="2000" i="1" dirty="0"/>
              <a:t>Sussex Community NHS Foundation Trust (2018), Childrens Occupational Therapy Resource for primary schools. Available at: https://www.sussexcommunity.nhs.uk/patients-and-visitors/resources/patient-resources/childrens-occupational-therapy-resource-for-primary-schools-0/attention-and-concentration#:~:text=Keep%20it%20brief:%20attention%20and,when%20getting%20changed%20for%20PE). (Accessed:17</a:t>
            </a:r>
            <a:r>
              <a:rPr lang="en-GB" sz="2000" i="1" baseline="30000" dirty="0"/>
              <a:t>th</a:t>
            </a:r>
            <a:r>
              <a:rPr lang="en-GB" sz="2000" i="1" dirty="0"/>
              <a:t> November 2025) </a:t>
            </a:r>
          </a:p>
        </p:txBody>
      </p:sp>
    </p:spTree>
    <p:extLst>
      <p:ext uri="{BB962C8B-B14F-4D97-AF65-F5344CB8AC3E}">
        <p14:creationId xmlns:p14="http://schemas.microsoft.com/office/powerpoint/2010/main" val="3082862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1178</TotalTime>
  <Words>580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Managing the extra demand in referrals</vt:lpstr>
      <vt:lpstr>Paediatric Occupational Therapy Service</vt:lpstr>
      <vt:lpstr>Increase in Therapy Assistant Practitioner referrals in a working week.   How to manage demand?  </vt:lpstr>
      <vt:lpstr>What does it mean to have an increased case load</vt:lpstr>
      <vt:lpstr>Options . . . . .</vt:lpstr>
      <vt:lpstr>Data to help measure the impact this is having, and why I am using it?</vt:lpstr>
      <vt:lpstr>Outcome </vt:lpstr>
      <vt:lpstr>What have I learned?</vt:lpstr>
      <vt:lpstr>Reference List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Convery-Evans (Hywel Dda UHB - Occupational Therapy Technician)</dc:creator>
  <cp:lastModifiedBy>Emma Convery-Evans (Hywel Dda UHB - Occupational Therapy Technician)</cp:lastModifiedBy>
  <cp:revision>1</cp:revision>
  <dcterms:created xsi:type="dcterms:W3CDTF">2025-11-06T11:21:58Z</dcterms:created>
  <dcterms:modified xsi:type="dcterms:W3CDTF">2025-11-19T10:47:24Z</dcterms:modified>
</cp:coreProperties>
</file>