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046C1D-3EF1-48B4-BD61-DBEE0BBEA609}" v="1" dt="2026-03-10T15:18:14.509"/>
    <p1510:client id="{E6258AE7-0191-566F-B737-EC35EC1E7C55}" v="31" dt="2026-03-10T13:56:14.0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132" d="100"/>
          <a:sy n="132" d="100"/>
        </p:scale>
        <p:origin x="132"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72fd7c22-3ae8-4a57-b9f9-9fbe9cf82915" providerId="ADAL" clId="{FF3CECD4-E592-4598-B8BA-67326D45B930}"/>
    <pc:docChg chg="undo custSel addSld delSld modSld sldOrd">
      <pc:chgData name="Nathan Morgan" userId="72fd7c22-3ae8-4a57-b9f9-9fbe9cf82915" providerId="ADAL" clId="{FF3CECD4-E592-4598-B8BA-67326D45B930}" dt="2026-03-10T15:22:47.127" v="42" actId="20577"/>
      <pc:docMkLst>
        <pc:docMk/>
      </pc:docMkLst>
      <pc:sldChg chg="delSp mod">
        <pc:chgData name="Nathan Morgan" userId="72fd7c22-3ae8-4a57-b9f9-9fbe9cf82915" providerId="ADAL" clId="{FF3CECD4-E592-4598-B8BA-67326D45B930}" dt="2026-03-10T15:18:00.574" v="0" actId="478"/>
        <pc:sldMkLst>
          <pc:docMk/>
          <pc:sldMk cId="0" sldId="256"/>
        </pc:sldMkLst>
        <pc:spChg chg="del">
          <ac:chgData name="Nathan Morgan" userId="72fd7c22-3ae8-4a57-b9f9-9fbe9cf82915" providerId="ADAL" clId="{FF3CECD4-E592-4598-B8BA-67326D45B930}" dt="2026-03-10T15:18:00.574" v="0" actId="478"/>
          <ac:spMkLst>
            <pc:docMk/>
            <pc:sldMk cId="0" sldId="256"/>
            <ac:spMk id="3" creationId="{00000000-0000-0000-0000-000000000000}"/>
          </ac:spMkLst>
        </pc:spChg>
      </pc:sldChg>
      <pc:sldChg chg="delSp mod">
        <pc:chgData name="Nathan Morgan" userId="72fd7c22-3ae8-4a57-b9f9-9fbe9cf82915" providerId="ADAL" clId="{FF3CECD4-E592-4598-B8BA-67326D45B930}" dt="2026-03-10T15:18:34.325" v="21" actId="478"/>
        <pc:sldMkLst>
          <pc:docMk/>
          <pc:sldMk cId="0" sldId="257"/>
        </pc:sldMkLst>
        <pc:spChg chg="del">
          <ac:chgData name="Nathan Morgan" userId="72fd7c22-3ae8-4a57-b9f9-9fbe9cf82915" providerId="ADAL" clId="{FF3CECD4-E592-4598-B8BA-67326D45B930}" dt="2026-03-10T15:18:34.325" v="21" actId="478"/>
          <ac:spMkLst>
            <pc:docMk/>
            <pc:sldMk cId="0" sldId="257"/>
            <ac:spMk id="3" creationId="{00000000-0000-0000-0000-000000000000}"/>
          </ac:spMkLst>
        </pc:spChg>
      </pc:sldChg>
      <pc:sldChg chg="delSp mod">
        <pc:chgData name="Nathan Morgan" userId="72fd7c22-3ae8-4a57-b9f9-9fbe9cf82915" providerId="ADAL" clId="{FF3CECD4-E592-4598-B8BA-67326D45B930}" dt="2026-03-10T15:18:35.677" v="22" actId="478"/>
        <pc:sldMkLst>
          <pc:docMk/>
          <pc:sldMk cId="0" sldId="258"/>
        </pc:sldMkLst>
        <pc:spChg chg="del">
          <ac:chgData name="Nathan Morgan" userId="72fd7c22-3ae8-4a57-b9f9-9fbe9cf82915" providerId="ADAL" clId="{FF3CECD4-E592-4598-B8BA-67326D45B930}" dt="2026-03-10T15:18:35.677" v="22" actId="478"/>
          <ac:spMkLst>
            <pc:docMk/>
            <pc:sldMk cId="0" sldId="258"/>
            <ac:spMk id="3" creationId="{00000000-0000-0000-0000-000000000000}"/>
          </ac:spMkLst>
        </pc:spChg>
      </pc:sldChg>
      <pc:sldChg chg="delSp mod">
        <pc:chgData name="Nathan Morgan" userId="72fd7c22-3ae8-4a57-b9f9-9fbe9cf82915" providerId="ADAL" clId="{FF3CECD4-E592-4598-B8BA-67326D45B930}" dt="2026-03-10T15:18:37.309" v="23" actId="478"/>
        <pc:sldMkLst>
          <pc:docMk/>
          <pc:sldMk cId="0" sldId="259"/>
        </pc:sldMkLst>
        <pc:spChg chg="del">
          <ac:chgData name="Nathan Morgan" userId="72fd7c22-3ae8-4a57-b9f9-9fbe9cf82915" providerId="ADAL" clId="{FF3CECD4-E592-4598-B8BA-67326D45B930}" dt="2026-03-10T15:18:37.309" v="23" actId="478"/>
          <ac:spMkLst>
            <pc:docMk/>
            <pc:sldMk cId="0" sldId="259"/>
            <ac:spMk id="3" creationId="{00000000-0000-0000-0000-000000000000}"/>
          </ac:spMkLst>
        </pc:spChg>
      </pc:sldChg>
      <pc:sldChg chg="delSp mod">
        <pc:chgData name="Nathan Morgan" userId="72fd7c22-3ae8-4a57-b9f9-9fbe9cf82915" providerId="ADAL" clId="{FF3CECD4-E592-4598-B8BA-67326D45B930}" dt="2026-03-10T15:18:39.520" v="24" actId="478"/>
        <pc:sldMkLst>
          <pc:docMk/>
          <pc:sldMk cId="0" sldId="260"/>
        </pc:sldMkLst>
        <pc:spChg chg="del">
          <ac:chgData name="Nathan Morgan" userId="72fd7c22-3ae8-4a57-b9f9-9fbe9cf82915" providerId="ADAL" clId="{FF3CECD4-E592-4598-B8BA-67326D45B930}" dt="2026-03-10T15:18:39.520" v="24" actId="478"/>
          <ac:spMkLst>
            <pc:docMk/>
            <pc:sldMk cId="0" sldId="260"/>
            <ac:spMk id="3" creationId="{00000000-0000-0000-0000-000000000000}"/>
          </ac:spMkLst>
        </pc:spChg>
      </pc:sldChg>
      <pc:sldChg chg="delSp mod">
        <pc:chgData name="Nathan Morgan" userId="72fd7c22-3ae8-4a57-b9f9-9fbe9cf82915" providerId="ADAL" clId="{FF3CECD4-E592-4598-B8BA-67326D45B930}" dt="2026-03-10T15:18:42.712" v="25" actId="478"/>
        <pc:sldMkLst>
          <pc:docMk/>
          <pc:sldMk cId="0" sldId="261"/>
        </pc:sldMkLst>
        <pc:spChg chg="del">
          <ac:chgData name="Nathan Morgan" userId="72fd7c22-3ae8-4a57-b9f9-9fbe9cf82915" providerId="ADAL" clId="{FF3CECD4-E592-4598-B8BA-67326D45B930}" dt="2026-03-10T15:18:42.712" v="25" actId="478"/>
          <ac:spMkLst>
            <pc:docMk/>
            <pc:sldMk cId="0" sldId="261"/>
            <ac:spMk id="3" creationId="{00000000-0000-0000-0000-000000000000}"/>
          </ac:spMkLst>
        </pc:spChg>
      </pc:sldChg>
      <pc:sldChg chg="delSp mod">
        <pc:chgData name="Nathan Morgan" userId="72fd7c22-3ae8-4a57-b9f9-9fbe9cf82915" providerId="ADAL" clId="{FF3CECD4-E592-4598-B8BA-67326D45B930}" dt="2026-03-10T15:18:46.935" v="26" actId="478"/>
        <pc:sldMkLst>
          <pc:docMk/>
          <pc:sldMk cId="0" sldId="262"/>
        </pc:sldMkLst>
        <pc:spChg chg="del">
          <ac:chgData name="Nathan Morgan" userId="72fd7c22-3ae8-4a57-b9f9-9fbe9cf82915" providerId="ADAL" clId="{FF3CECD4-E592-4598-B8BA-67326D45B930}" dt="2026-03-10T15:18:46.935" v="26" actId="478"/>
          <ac:spMkLst>
            <pc:docMk/>
            <pc:sldMk cId="0" sldId="262"/>
            <ac:spMk id="3" creationId="{00000000-0000-0000-0000-000000000000}"/>
          </ac:spMkLst>
        </pc:spChg>
      </pc:sldChg>
      <pc:sldChg chg="delSp modSp mod">
        <pc:chgData name="Nathan Morgan" userId="72fd7c22-3ae8-4a57-b9f9-9fbe9cf82915" providerId="ADAL" clId="{FF3CECD4-E592-4598-B8BA-67326D45B930}" dt="2026-03-10T15:22:47.127" v="42" actId="20577"/>
        <pc:sldMkLst>
          <pc:docMk/>
          <pc:sldMk cId="0" sldId="263"/>
        </pc:sldMkLst>
        <pc:spChg chg="del">
          <ac:chgData name="Nathan Morgan" userId="72fd7c22-3ae8-4a57-b9f9-9fbe9cf82915" providerId="ADAL" clId="{FF3CECD4-E592-4598-B8BA-67326D45B930}" dt="2026-03-10T15:18:48.740" v="27" actId="478"/>
          <ac:spMkLst>
            <pc:docMk/>
            <pc:sldMk cId="0" sldId="263"/>
            <ac:spMk id="3" creationId="{00000000-0000-0000-0000-000000000000}"/>
          </ac:spMkLst>
        </pc:spChg>
        <pc:spChg chg="mod">
          <ac:chgData name="Nathan Morgan" userId="72fd7c22-3ae8-4a57-b9f9-9fbe9cf82915" providerId="ADAL" clId="{FF3CECD4-E592-4598-B8BA-67326D45B930}" dt="2026-03-10T15:22:47.127" v="42" actId="20577"/>
          <ac:spMkLst>
            <pc:docMk/>
            <pc:sldMk cId="0" sldId="263"/>
            <ac:spMk id="4" creationId="{00000000-0000-0000-0000-000000000000}"/>
          </ac:spMkLst>
        </pc:spChg>
      </pc:sldChg>
      <pc:sldChg chg="delSp mod">
        <pc:chgData name="Nathan Morgan" userId="72fd7c22-3ae8-4a57-b9f9-9fbe9cf82915" providerId="ADAL" clId="{FF3CECD4-E592-4598-B8BA-67326D45B930}" dt="2026-03-10T15:18:50.487" v="28" actId="478"/>
        <pc:sldMkLst>
          <pc:docMk/>
          <pc:sldMk cId="0" sldId="264"/>
        </pc:sldMkLst>
        <pc:spChg chg="del">
          <ac:chgData name="Nathan Morgan" userId="72fd7c22-3ae8-4a57-b9f9-9fbe9cf82915" providerId="ADAL" clId="{FF3CECD4-E592-4598-B8BA-67326D45B930}" dt="2026-03-10T15:18:50.487" v="28" actId="478"/>
          <ac:spMkLst>
            <pc:docMk/>
            <pc:sldMk cId="0" sldId="264"/>
            <ac:spMk id="3" creationId="{00000000-0000-0000-0000-000000000000}"/>
          </ac:spMkLst>
        </pc:spChg>
      </pc:sldChg>
      <pc:sldChg chg="delSp mod">
        <pc:chgData name="Nathan Morgan" userId="72fd7c22-3ae8-4a57-b9f9-9fbe9cf82915" providerId="ADAL" clId="{FF3CECD4-E592-4598-B8BA-67326D45B930}" dt="2026-03-10T15:18:52.931" v="29" actId="478"/>
        <pc:sldMkLst>
          <pc:docMk/>
          <pc:sldMk cId="0" sldId="265"/>
        </pc:sldMkLst>
        <pc:spChg chg="del">
          <ac:chgData name="Nathan Morgan" userId="72fd7c22-3ae8-4a57-b9f9-9fbe9cf82915" providerId="ADAL" clId="{FF3CECD4-E592-4598-B8BA-67326D45B930}" dt="2026-03-10T15:18:52.931" v="29" actId="478"/>
          <ac:spMkLst>
            <pc:docMk/>
            <pc:sldMk cId="0" sldId="265"/>
            <ac:spMk id="3" creationId="{00000000-0000-0000-0000-000000000000}"/>
          </ac:spMkLst>
        </pc:spChg>
      </pc:sldChg>
      <pc:sldChg chg="delSp mod">
        <pc:chgData name="Nathan Morgan" userId="72fd7c22-3ae8-4a57-b9f9-9fbe9cf82915" providerId="ADAL" clId="{FF3CECD4-E592-4598-B8BA-67326D45B930}" dt="2026-03-10T15:19:03.832" v="30" actId="478"/>
        <pc:sldMkLst>
          <pc:docMk/>
          <pc:sldMk cId="0" sldId="266"/>
        </pc:sldMkLst>
        <pc:spChg chg="del">
          <ac:chgData name="Nathan Morgan" userId="72fd7c22-3ae8-4a57-b9f9-9fbe9cf82915" providerId="ADAL" clId="{FF3CECD4-E592-4598-B8BA-67326D45B930}" dt="2026-03-10T15:19:03.832" v="30" actId="478"/>
          <ac:spMkLst>
            <pc:docMk/>
            <pc:sldMk cId="0" sldId="266"/>
            <ac:spMk id="3" creationId="{00000000-0000-0000-0000-000000000000}"/>
          </ac:spMkLst>
        </pc:spChg>
      </pc:sldChg>
      <pc:sldChg chg="delSp mod">
        <pc:chgData name="Nathan Morgan" userId="72fd7c22-3ae8-4a57-b9f9-9fbe9cf82915" providerId="ADAL" clId="{FF3CECD4-E592-4598-B8BA-67326D45B930}" dt="2026-03-10T15:19:06.350" v="31" actId="478"/>
        <pc:sldMkLst>
          <pc:docMk/>
          <pc:sldMk cId="0" sldId="267"/>
        </pc:sldMkLst>
        <pc:spChg chg="del">
          <ac:chgData name="Nathan Morgan" userId="72fd7c22-3ae8-4a57-b9f9-9fbe9cf82915" providerId="ADAL" clId="{FF3CECD4-E592-4598-B8BA-67326D45B930}" dt="2026-03-10T15:19:06.350" v="31" actId="478"/>
          <ac:spMkLst>
            <pc:docMk/>
            <pc:sldMk cId="0" sldId="267"/>
            <ac:spMk id="3" creationId="{00000000-0000-0000-0000-000000000000}"/>
          </ac:spMkLst>
        </pc:spChg>
      </pc:sldChg>
      <pc:sldChg chg="delSp mod">
        <pc:chgData name="Nathan Morgan" userId="72fd7c22-3ae8-4a57-b9f9-9fbe9cf82915" providerId="ADAL" clId="{FF3CECD4-E592-4598-B8BA-67326D45B930}" dt="2026-03-10T15:19:09.459" v="32" actId="478"/>
        <pc:sldMkLst>
          <pc:docMk/>
          <pc:sldMk cId="0" sldId="268"/>
        </pc:sldMkLst>
        <pc:spChg chg="del">
          <ac:chgData name="Nathan Morgan" userId="72fd7c22-3ae8-4a57-b9f9-9fbe9cf82915" providerId="ADAL" clId="{FF3CECD4-E592-4598-B8BA-67326D45B930}" dt="2026-03-10T15:19:09.459" v="32" actId="478"/>
          <ac:spMkLst>
            <pc:docMk/>
            <pc:sldMk cId="0" sldId="268"/>
            <ac:spMk id="3" creationId="{00000000-0000-0000-0000-000000000000}"/>
          </ac:spMkLst>
        </pc:spChg>
      </pc:sldChg>
      <pc:sldChg chg="delSp mod">
        <pc:chgData name="Nathan Morgan" userId="72fd7c22-3ae8-4a57-b9f9-9fbe9cf82915" providerId="ADAL" clId="{FF3CECD4-E592-4598-B8BA-67326D45B930}" dt="2026-03-10T15:19:11.376" v="33" actId="478"/>
        <pc:sldMkLst>
          <pc:docMk/>
          <pc:sldMk cId="0" sldId="269"/>
        </pc:sldMkLst>
        <pc:spChg chg="del">
          <ac:chgData name="Nathan Morgan" userId="72fd7c22-3ae8-4a57-b9f9-9fbe9cf82915" providerId="ADAL" clId="{FF3CECD4-E592-4598-B8BA-67326D45B930}" dt="2026-03-10T15:19:11.376" v="33" actId="478"/>
          <ac:spMkLst>
            <pc:docMk/>
            <pc:sldMk cId="0" sldId="269"/>
            <ac:spMk id="3" creationId="{00000000-0000-0000-0000-000000000000}"/>
          </ac:spMkLst>
        </pc:spChg>
      </pc:sldChg>
      <pc:sldChg chg="delSp mod">
        <pc:chgData name="Nathan Morgan" userId="72fd7c22-3ae8-4a57-b9f9-9fbe9cf82915" providerId="ADAL" clId="{FF3CECD4-E592-4598-B8BA-67326D45B930}" dt="2026-03-10T15:19:13.647" v="34" actId="478"/>
        <pc:sldMkLst>
          <pc:docMk/>
          <pc:sldMk cId="0" sldId="270"/>
        </pc:sldMkLst>
        <pc:spChg chg="del">
          <ac:chgData name="Nathan Morgan" userId="72fd7c22-3ae8-4a57-b9f9-9fbe9cf82915" providerId="ADAL" clId="{FF3CECD4-E592-4598-B8BA-67326D45B930}" dt="2026-03-10T15:19:13.647" v="34" actId="478"/>
          <ac:spMkLst>
            <pc:docMk/>
            <pc:sldMk cId="0" sldId="270"/>
            <ac:spMk id="3" creationId="{00000000-0000-0000-0000-000000000000}"/>
          </ac:spMkLst>
        </pc:spChg>
      </pc:sldChg>
      <pc:sldChg chg="delSp mod">
        <pc:chgData name="Nathan Morgan" userId="72fd7c22-3ae8-4a57-b9f9-9fbe9cf82915" providerId="ADAL" clId="{FF3CECD4-E592-4598-B8BA-67326D45B930}" dt="2026-03-10T15:19:16.057" v="35" actId="478"/>
        <pc:sldMkLst>
          <pc:docMk/>
          <pc:sldMk cId="0" sldId="271"/>
        </pc:sldMkLst>
        <pc:spChg chg="del">
          <ac:chgData name="Nathan Morgan" userId="72fd7c22-3ae8-4a57-b9f9-9fbe9cf82915" providerId="ADAL" clId="{FF3CECD4-E592-4598-B8BA-67326D45B930}" dt="2026-03-10T15:19:16.057" v="35" actId="478"/>
          <ac:spMkLst>
            <pc:docMk/>
            <pc:sldMk cId="0" sldId="271"/>
            <ac:spMk id="3" creationId="{00000000-0000-0000-0000-000000000000}"/>
          </ac:spMkLst>
        </pc:spChg>
      </pc:sldChg>
      <pc:sldChg chg="addSp delSp mod">
        <pc:chgData name="Nathan Morgan" userId="72fd7c22-3ae8-4a57-b9f9-9fbe9cf82915" providerId="ADAL" clId="{FF3CECD4-E592-4598-B8BA-67326D45B930}" dt="2026-03-10T15:19:20.578" v="38" actId="478"/>
        <pc:sldMkLst>
          <pc:docMk/>
          <pc:sldMk cId="0" sldId="272"/>
        </pc:sldMkLst>
        <pc:spChg chg="add del">
          <ac:chgData name="Nathan Morgan" userId="72fd7c22-3ae8-4a57-b9f9-9fbe9cf82915" providerId="ADAL" clId="{FF3CECD4-E592-4598-B8BA-67326D45B930}" dt="2026-03-10T15:19:19.454" v="37" actId="478"/>
          <ac:spMkLst>
            <pc:docMk/>
            <pc:sldMk cId="0" sldId="272"/>
            <ac:spMk id="2" creationId="{00000000-0000-0000-0000-000000000000}"/>
          </ac:spMkLst>
        </pc:spChg>
        <pc:spChg chg="del">
          <ac:chgData name="Nathan Morgan" userId="72fd7c22-3ae8-4a57-b9f9-9fbe9cf82915" providerId="ADAL" clId="{FF3CECD4-E592-4598-B8BA-67326D45B930}" dt="2026-03-10T15:19:20.578" v="38" actId="478"/>
          <ac:spMkLst>
            <pc:docMk/>
            <pc:sldMk cId="0" sldId="272"/>
            <ac:spMk id="3" creationId="{00000000-0000-0000-0000-000000000000}"/>
          </ac:spMkLst>
        </pc:spChg>
      </pc:sldChg>
      <pc:sldChg chg="addSp modSp new del mod ord">
        <pc:chgData name="Nathan Morgan" userId="72fd7c22-3ae8-4a57-b9f9-9fbe9cf82915" providerId="ADAL" clId="{FF3CECD4-E592-4598-B8BA-67326D45B930}" dt="2026-03-10T15:18:25.920" v="20" actId="47"/>
        <pc:sldMkLst>
          <pc:docMk/>
          <pc:sldMk cId="1001953418" sldId="273"/>
        </pc:sldMkLst>
        <pc:spChg chg="add mod">
          <ac:chgData name="Nathan Morgan" userId="72fd7c22-3ae8-4a57-b9f9-9fbe9cf82915" providerId="ADAL" clId="{FF3CECD4-E592-4598-B8BA-67326D45B930}" dt="2026-03-10T15:18:17.563" v="19" actId="20577"/>
          <ac:spMkLst>
            <pc:docMk/>
            <pc:sldMk cId="1001953418" sldId="273"/>
            <ac:spMk id="2" creationId="{1936381A-7A87-A29D-9E01-886509CCDCEE}"/>
          </ac:spMkLst>
        </pc:spChg>
      </pc:sldChg>
    </pc:docChg>
  </pc:docChgLst>
  <pc:docChgLst>
    <pc:chgData name="Nathan Morgan" userId="S::n.morgan@uwtsd.ac.uk::72fd7c22-3ae8-4a57-b9f9-9fbe9cf82915" providerId="AD" clId="Web-{E6258AE7-0191-566F-B737-EC35EC1E7C55}"/>
    <pc:docChg chg="modSld">
      <pc:chgData name="Nathan Morgan" userId="S::n.morgan@uwtsd.ac.uk::72fd7c22-3ae8-4a57-b9f9-9fbe9cf82915" providerId="AD" clId="Web-{E6258AE7-0191-566F-B737-EC35EC1E7C55}" dt="2026-03-10T13:56:14.006" v="30" actId="20577"/>
      <pc:docMkLst>
        <pc:docMk/>
      </pc:docMkLst>
      <pc:sldChg chg="delSp">
        <pc:chgData name="Nathan Morgan" userId="S::n.morgan@uwtsd.ac.uk::72fd7c22-3ae8-4a57-b9f9-9fbe9cf82915" providerId="AD" clId="Web-{E6258AE7-0191-566F-B737-EC35EC1E7C55}" dt="2026-03-10T13:53:55.476" v="0"/>
        <pc:sldMkLst>
          <pc:docMk/>
          <pc:sldMk cId="0" sldId="256"/>
        </pc:sldMkLst>
        <pc:spChg chg="del">
          <ac:chgData name="Nathan Morgan" userId="S::n.morgan@uwtsd.ac.uk::72fd7c22-3ae8-4a57-b9f9-9fbe9cf82915" providerId="AD" clId="Web-{E6258AE7-0191-566F-B737-EC35EC1E7C55}" dt="2026-03-10T13:53:55.476" v="0"/>
          <ac:spMkLst>
            <pc:docMk/>
            <pc:sldMk cId="0" sldId="256"/>
            <ac:spMk id="5" creationId="{00000000-0000-0000-0000-000000000000}"/>
          </ac:spMkLst>
        </pc:spChg>
      </pc:sldChg>
      <pc:sldChg chg="delSp">
        <pc:chgData name="Nathan Morgan" userId="S::n.morgan@uwtsd.ac.uk::72fd7c22-3ae8-4a57-b9f9-9fbe9cf82915" providerId="AD" clId="Web-{E6258AE7-0191-566F-B737-EC35EC1E7C55}" dt="2026-03-10T13:53:59.273" v="1"/>
        <pc:sldMkLst>
          <pc:docMk/>
          <pc:sldMk cId="0" sldId="257"/>
        </pc:sldMkLst>
        <pc:spChg chg="del">
          <ac:chgData name="Nathan Morgan" userId="S::n.morgan@uwtsd.ac.uk::72fd7c22-3ae8-4a57-b9f9-9fbe9cf82915" providerId="AD" clId="Web-{E6258AE7-0191-566F-B737-EC35EC1E7C55}" dt="2026-03-10T13:53:59.273" v="1"/>
          <ac:spMkLst>
            <pc:docMk/>
            <pc:sldMk cId="0" sldId="257"/>
            <ac:spMk id="5" creationId="{00000000-0000-0000-0000-000000000000}"/>
          </ac:spMkLst>
        </pc:spChg>
      </pc:sldChg>
      <pc:sldChg chg="delSp">
        <pc:chgData name="Nathan Morgan" userId="S::n.morgan@uwtsd.ac.uk::72fd7c22-3ae8-4a57-b9f9-9fbe9cf82915" providerId="AD" clId="Web-{E6258AE7-0191-566F-B737-EC35EC1E7C55}" dt="2026-03-10T13:54:02.086" v="2"/>
        <pc:sldMkLst>
          <pc:docMk/>
          <pc:sldMk cId="0" sldId="258"/>
        </pc:sldMkLst>
        <pc:spChg chg="del">
          <ac:chgData name="Nathan Morgan" userId="S::n.morgan@uwtsd.ac.uk::72fd7c22-3ae8-4a57-b9f9-9fbe9cf82915" providerId="AD" clId="Web-{E6258AE7-0191-566F-B737-EC35EC1E7C55}" dt="2026-03-10T13:54:02.086" v="2"/>
          <ac:spMkLst>
            <pc:docMk/>
            <pc:sldMk cId="0" sldId="258"/>
            <ac:spMk id="5" creationId="{00000000-0000-0000-0000-000000000000}"/>
          </ac:spMkLst>
        </pc:spChg>
      </pc:sldChg>
      <pc:sldChg chg="delSp">
        <pc:chgData name="Nathan Morgan" userId="S::n.morgan@uwtsd.ac.uk::72fd7c22-3ae8-4a57-b9f9-9fbe9cf82915" providerId="AD" clId="Web-{E6258AE7-0191-566F-B737-EC35EC1E7C55}" dt="2026-03-10T13:54:05.133" v="3"/>
        <pc:sldMkLst>
          <pc:docMk/>
          <pc:sldMk cId="0" sldId="259"/>
        </pc:sldMkLst>
        <pc:spChg chg="del">
          <ac:chgData name="Nathan Morgan" userId="S::n.morgan@uwtsd.ac.uk::72fd7c22-3ae8-4a57-b9f9-9fbe9cf82915" providerId="AD" clId="Web-{E6258AE7-0191-566F-B737-EC35EC1E7C55}" dt="2026-03-10T13:54:05.133" v="3"/>
          <ac:spMkLst>
            <pc:docMk/>
            <pc:sldMk cId="0" sldId="259"/>
            <ac:spMk id="5" creationId="{00000000-0000-0000-0000-000000000000}"/>
          </ac:spMkLst>
        </pc:spChg>
      </pc:sldChg>
      <pc:sldChg chg="delSp">
        <pc:chgData name="Nathan Morgan" userId="S::n.morgan@uwtsd.ac.uk::72fd7c22-3ae8-4a57-b9f9-9fbe9cf82915" providerId="AD" clId="Web-{E6258AE7-0191-566F-B737-EC35EC1E7C55}" dt="2026-03-10T13:54:07.993" v="4"/>
        <pc:sldMkLst>
          <pc:docMk/>
          <pc:sldMk cId="0" sldId="260"/>
        </pc:sldMkLst>
        <pc:spChg chg="del">
          <ac:chgData name="Nathan Morgan" userId="S::n.morgan@uwtsd.ac.uk::72fd7c22-3ae8-4a57-b9f9-9fbe9cf82915" providerId="AD" clId="Web-{E6258AE7-0191-566F-B737-EC35EC1E7C55}" dt="2026-03-10T13:54:07.993" v="4"/>
          <ac:spMkLst>
            <pc:docMk/>
            <pc:sldMk cId="0" sldId="260"/>
            <ac:spMk id="7" creationId="{00000000-0000-0000-0000-000000000000}"/>
          </ac:spMkLst>
        </pc:spChg>
      </pc:sldChg>
      <pc:sldChg chg="delSp">
        <pc:chgData name="Nathan Morgan" userId="S::n.morgan@uwtsd.ac.uk::72fd7c22-3ae8-4a57-b9f9-9fbe9cf82915" providerId="AD" clId="Web-{E6258AE7-0191-566F-B737-EC35EC1E7C55}" dt="2026-03-10T13:54:12.712" v="5"/>
        <pc:sldMkLst>
          <pc:docMk/>
          <pc:sldMk cId="0" sldId="261"/>
        </pc:sldMkLst>
        <pc:spChg chg="del">
          <ac:chgData name="Nathan Morgan" userId="S::n.morgan@uwtsd.ac.uk::72fd7c22-3ae8-4a57-b9f9-9fbe9cf82915" providerId="AD" clId="Web-{E6258AE7-0191-566F-B737-EC35EC1E7C55}" dt="2026-03-10T13:54:12.712" v="5"/>
          <ac:spMkLst>
            <pc:docMk/>
            <pc:sldMk cId="0" sldId="261"/>
            <ac:spMk id="5" creationId="{00000000-0000-0000-0000-000000000000}"/>
          </ac:spMkLst>
        </pc:spChg>
      </pc:sldChg>
      <pc:sldChg chg="delSp modSp">
        <pc:chgData name="Nathan Morgan" userId="S::n.morgan@uwtsd.ac.uk::72fd7c22-3ae8-4a57-b9f9-9fbe9cf82915" providerId="AD" clId="Web-{E6258AE7-0191-566F-B737-EC35EC1E7C55}" dt="2026-03-10T13:54:37.481" v="11" actId="20577"/>
        <pc:sldMkLst>
          <pc:docMk/>
          <pc:sldMk cId="0" sldId="262"/>
        </pc:sldMkLst>
        <pc:spChg chg="mod">
          <ac:chgData name="Nathan Morgan" userId="S::n.morgan@uwtsd.ac.uk::72fd7c22-3ae8-4a57-b9f9-9fbe9cf82915" providerId="AD" clId="Web-{E6258AE7-0191-566F-B737-EC35EC1E7C55}" dt="2026-03-10T13:54:37.481" v="11" actId="20577"/>
          <ac:spMkLst>
            <pc:docMk/>
            <pc:sldMk cId="0" sldId="262"/>
            <ac:spMk id="6" creationId="{00000000-0000-0000-0000-000000000000}"/>
          </ac:spMkLst>
        </pc:spChg>
        <pc:spChg chg="del">
          <ac:chgData name="Nathan Morgan" userId="S::n.morgan@uwtsd.ac.uk::72fd7c22-3ae8-4a57-b9f9-9fbe9cf82915" providerId="AD" clId="Web-{E6258AE7-0191-566F-B737-EC35EC1E7C55}" dt="2026-03-10T13:54:18.682" v="6"/>
          <ac:spMkLst>
            <pc:docMk/>
            <pc:sldMk cId="0" sldId="262"/>
            <ac:spMk id="7" creationId="{00000000-0000-0000-0000-000000000000}"/>
          </ac:spMkLst>
        </pc:spChg>
      </pc:sldChg>
      <pc:sldChg chg="delSp">
        <pc:chgData name="Nathan Morgan" userId="S::n.morgan@uwtsd.ac.uk::72fd7c22-3ae8-4a57-b9f9-9fbe9cf82915" providerId="AD" clId="Web-{E6258AE7-0191-566F-B737-EC35EC1E7C55}" dt="2026-03-10T13:54:42.653" v="12"/>
        <pc:sldMkLst>
          <pc:docMk/>
          <pc:sldMk cId="0" sldId="263"/>
        </pc:sldMkLst>
        <pc:spChg chg="del">
          <ac:chgData name="Nathan Morgan" userId="S::n.morgan@uwtsd.ac.uk::72fd7c22-3ae8-4a57-b9f9-9fbe9cf82915" providerId="AD" clId="Web-{E6258AE7-0191-566F-B737-EC35EC1E7C55}" dt="2026-03-10T13:54:42.653" v="12"/>
          <ac:spMkLst>
            <pc:docMk/>
            <pc:sldMk cId="0" sldId="263"/>
            <ac:spMk id="5" creationId="{00000000-0000-0000-0000-000000000000}"/>
          </ac:spMkLst>
        </pc:spChg>
      </pc:sldChg>
      <pc:sldChg chg="delSp">
        <pc:chgData name="Nathan Morgan" userId="S::n.morgan@uwtsd.ac.uk::72fd7c22-3ae8-4a57-b9f9-9fbe9cf82915" providerId="AD" clId="Web-{E6258AE7-0191-566F-B737-EC35EC1E7C55}" dt="2026-03-10T13:54:46.341" v="13"/>
        <pc:sldMkLst>
          <pc:docMk/>
          <pc:sldMk cId="0" sldId="264"/>
        </pc:sldMkLst>
        <pc:spChg chg="del">
          <ac:chgData name="Nathan Morgan" userId="S::n.morgan@uwtsd.ac.uk::72fd7c22-3ae8-4a57-b9f9-9fbe9cf82915" providerId="AD" clId="Web-{E6258AE7-0191-566F-B737-EC35EC1E7C55}" dt="2026-03-10T13:54:46.341" v="13"/>
          <ac:spMkLst>
            <pc:docMk/>
            <pc:sldMk cId="0" sldId="264"/>
            <ac:spMk id="7" creationId="{00000000-0000-0000-0000-000000000000}"/>
          </ac:spMkLst>
        </pc:spChg>
      </pc:sldChg>
      <pc:sldChg chg="delSp">
        <pc:chgData name="Nathan Morgan" userId="S::n.morgan@uwtsd.ac.uk::72fd7c22-3ae8-4a57-b9f9-9fbe9cf82915" providerId="AD" clId="Web-{E6258AE7-0191-566F-B737-EC35EC1E7C55}" dt="2026-03-10T13:54:49.810" v="14"/>
        <pc:sldMkLst>
          <pc:docMk/>
          <pc:sldMk cId="0" sldId="265"/>
        </pc:sldMkLst>
        <pc:spChg chg="del">
          <ac:chgData name="Nathan Morgan" userId="S::n.morgan@uwtsd.ac.uk::72fd7c22-3ae8-4a57-b9f9-9fbe9cf82915" providerId="AD" clId="Web-{E6258AE7-0191-566F-B737-EC35EC1E7C55}" dt="2026-03-10T13:54:49.810" v="14"/>
          <ac:spMkLst>
            <pc:docMk/>
            <pc:sldMk cId="0" sldId="265"/>
            <ac:spMk id="7" creationId="{00000000-0000-0000-0000-000000000000}"/>
          </ac:spMkLst>
        </pc:spChg>
      </pc:sldChg>
      <pc:sldChg chg="delSp modSp">
        <pc:chgData name="Nathan Morgan" userId="S::n.morgan@uwtsd.ac.uk::72fd7c22-3ae8-4a57-b9f9-9fbe9cf82915" providerId="AD" clId="Web-{E6258AE7-0191-566F-B737-EC35EC1E7C55}" dt="2026-03-10T13:54:55.295" v="16"/>
        <pc:sldMkLst>
          <pc:docMk/>
          <pc:sldMk cId="0" sldId="266"/>
        </pc:sldMkLst>
        <pc:spChg chg="del mod">
          <ac:chgData name="Nathan Morgan" userId="S::n.morgan@uwtsd.ac.uk::72fd7c22-3ae8-4a57-b9f9-9fbe9cf82915" providerId="AD" clId="Web-{E6258AE7-0191-566F-B737-EC35EC1E7C55}" dt="2026-03-10T13:54:55.295" v="16"/>
          <ac:spMkLst>
            <pc:docMk/>
            <pc:sldMk cId="0" sldId="266"/>
            <ac:spMk id="5" creationId="{00000000-0000-0000-0000-000000000000}"/>
          </ac:spMkLst>
        </pc:spChg>
      </pc:sldChg>
      <pc:sldChg chg="delSp">
        <pc:chgData name="Nathan Morgan" userId="S::n.morgan@uwtsd.ac.uk::72fd7c22-3ae8-4a57-b9f9-9fbe9cf82915" providerId="AD" clId="Web-{E6258AE7-0191-566F-B737-EC35EC1E7C55}" dt="2026-03-10T13:54:59.358" v="17"/>
        <pc:sldMkLst>
          <pc:docMk/>
          <pc:sldMk cId="0" sldId="267"/>
        </pc:sldMkLst>
        <pc:spChg chg="del">
          <ac:chgData name="Nathan Morgan" userId="S::n.morgan@uwtsd.ac.uk::72fd7c22-3ae8-4a57-b9f9-9fbe9cf82915" providerId="AD" clId="Web-{E6258AE7-0191-566F-B737-EC35EC1E7C55}" dt="2026-03-10T13:54:59.358" v="17"/>
          <ac:spMkLst>
            <pc:docMk/>
            <pc:sldMk cId="0" sldId="267"/>
            <ac:spMk id="5" creationId="{00000000-0000-0000-0000-000000000000}"/>
          </ac:spMkLst>
        </pc:spChg>
      </pc:sldChg>
      <pc:sldChg chg="delSp">
        <pc:chgData name="Nathan Morgan" userId="S::n.morgan@uwtsd.ac.uk::72fd7c22-3ae8-4a57-b9f9-9fbe9cf82915" providerId="AD" clId="Web-{E6258AE7-0191-566F-B737-EC35EC1E7C55}" dt="2026-03-10T13:55:03.796" v="18"/>
        <pc:sldMkLst>
          <pc:docMk/>
          <pc:sldMk cId="0" sldId="268"/>
        </pc:sldMkLst>
        <pc:spChg chg="del">
          <ac:chgData name="Nathan Morgan" userId="S::n.morgan@uwtsd.ac.uk::72fd7c22-3ae8-4a57-b9f9-9fbe9cf82915" providerId="AD" clId="Web-{E6258AE7-0191-566F-B737-EC35EC1E7C55}" dt="2026-03-10T13:55:03.796" v="18"/>
          <ac:spMkLst>
            <pc:docMk/>
            <pc:sldMk cId="0" sldId="268"/>
            <ac:spMk id="7" creationId="{00000000-0000-0000-0000-000000000000}"/>
          </ac:spMkLst>
        </pc:spChg>
      </pc:sldChg>
      <pc:sldChg chg="delSp">
        <pc:chgData name="Nathan Morgan" userId="S::n.morgan@uwtsd.ac.uk::72fd7c22-3ae8-4a57-b9f9-9fbe9cf82915" providerId="AD" clId="Web-{E6258AE7-0191-566F-B737-EC35EC1E7C55}" dt="2026-03-10T13:55:13.750" v="19"/>
        <pc:sldMkLst>
          <pc:docMk/>
          <pc:sldMk cId="0" sldId="269"/>
        </pc:sldMkLst>
        <pc:spChg chg="del">
          <ac:chgData name="Nathan Morgan" userId="S::n.morgan@uwtsd.ac.uk::72fd7c22-3ae8-4a57-b9f9-9fbe9cf82915" providerId="AD" clId="Web-{E6258AE7-0191-566F-B737-EC35EC1E7C55}" dt="2026-03-10T13:55:13.750" v="19"/>
          <ac:spMkLst>
            <pc:docMk/>
            <pc:sldMk cId="0" sldId="269"/>
            <ac:spMk id="5" creationId="{00000000-0000-0000-0000-000000000000}"/>
          </ac:spMkLst>
        </pc:spChg>
      </pc:sldChg>
      <pc:sldChg chg="delSp">
        <pc:chgData name="Nathan Morgan" userId="S::n.morgan@uwtsd.ac.uk::72fd7c22-3ae8-4a57-b9f9-9fbe9cf82915" providerId="AD" clId="Web-{E6258AE7-0191-566F-B737-EC35EC1E7C55}" dt="2026-03-10T13:55:16.829" v="20"/>
        <pc:sldMkLst>
          <pc:docMk/>
          <pc:sldMk cId="0" sldId="270"/>
        </pc:sldMkLst>
        <pc:spChg chg="del">
          <ac:chgData name="Nathan Morgan" userId="S::n.morgan@uwtsd.ac.uk::72fd7c22-3ae8-4a57-b9f9-9fbe9cf82915" providerId="AD" clId="Web-{E6258AE7-0191-566F-B737-EC35EC1E7C55}" dt="2026-03-10T13:55:16.829" v="20"/>
          <ac:spMkLst>
            <pc:docMk/>
            <pc:sldMk cId="0" sldId="270"/>
            <ac:spMk id="5" creationId="{00000000-0000-0000-0000-000000000000}"/>
          </ac:spMkLst>
        </pc:spChg>
      </pc:sldChg>
      <pc:sldChg chg="delSp">
        <pc:chgData name="Nathan Morgan" userId="S::n.morgan@uwtsd.ac.uk::72fd7c22-3ae8-4a57-b9f9-9fbe9cf82915" providerId="AD" clId="Web-{E6258AE7-0191-566F-B737-EC35EC1E7C55}" dt="2026-03-10T13:55:19.876" v="21"/>
        <pc:sldMkLst>
          <pc:docMk/>
          <pc:sldMk cId="0" sldId="271"/>
        </pc:sldMkLst>
        <pc:spChg chg="del">
          <ac:chgData name="Nathan Morgan" userId="S::n.morgan@uwtsd.ac.uk::72fd7c22-3ae8-4a57-b9f9-9fbe9cf82915" providerId="AD" clId="Web-{E6258AE7-0191-566F-B737-EC35EC1E7C55}" dt="2026-03-10T13:55:19.876" v="21"/>
          <ac:spMkLst>
            <pc:docMk/>
            <pc:sldMk cId="0" sldId="271"/>
            <ac:spMk id="5" creationId="{00000000-0000-0000-0000-000000000000}"/>
          </ac:spMkLst>
        </pc:spChg>
      </pc:sldChg>
      <pc:sldChg chg="delSp modSp">
        <pc:chgData name="Nathan Morgan" userId="S::n.morgan@uwtsd.ac.uk::72fd7c22-3ae8-4a57-b9f9-9fbe9cf82915" providerId="AD" clId="Web-{E6258AE7-0191-566F-B737-EC35EC1E7C55}" dt="2026-03-10T13:56:14.006" v="30" actId="20577"/>
        <pc:sldMkLst>
          <pc:docMk/>
          <pc:sldMk cId="0" sldId="272"/>
        </pc:sldMkLst>
        <pc:spChg chg="mod">
          <ac:chgData name="Nathan Morgan" userId="S::n.morgan@uwtsd.ac.uk::72fd7c22-3ae8-4a57-b9f9-9fbe9cf82915" providerId="AD" clId="Web-{E6258AE7-0191-566F-B737-EC35EC1E7C55}" dt="2026-03-10T13:56:14.006" v="30" actId="20577"/>
          <ac:spMkLst>
            <pc:docMk/>
            <pc:sldMk cId="0" sldId="272"/>
            <ac:spMk id="4" creationId="{00000000-0000-0000-0000-000000000000}"/>
          </ac:spMkLst>
        </pc:spChg>
        <pc:spChg chg="del">
          <ac:chgData name="Nathan Morgan" userId="S::n.morgan@uwtsd.ac.uk::72fd7c22-3ae8-4a57-b9f9-9fbe9cf82915" providerId="AD" clId="Web-{E6258AE7-0191-566F-B737-EC35EC1E7C55}" dt="2026-03-10T13:55:23.189" v="22"/>
          <ac:spMkLst>
            <pc:docMk/>
            <pc:sldMk cId="0" sldId="272"/>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944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a:solidFill>
                  <a:srgbClr val="000000"/>
                </a:solidFill>
                <a:latin typeface="Calibri" pitchFamily="34" charset="0"/>
                <a:ea typeface="Calibri" pitchFamily="34" charset="-122"/>
                <a:cs typeface="Calibri" pitchFamily="34" charset="-120"/>
              </a:rPr>
              <a:t>Introduction to Post-processing in OpenGL</a:t>
            </a:r>
            <a:endParaRPr lang="en-US" sz="2800" dirty="0"/>
          </a:p>
        </p:txBody>
      </p:sp>
      <p:sp>
        <p:nvSpPr>
          <p:cNvPr id="4" name="Text 2"/>
          <p:cNvSpPr/>
          <p:nvPr/>
        </p:nvSpPr>
        <p:spPr>
          <a:xfrm>
            <a:off x="457200" y="1005840"/>
            <a:ext cx="8229600" cy="3840480"/>
          </a:xfrm>
          <a:prstGeom prst="rect">
            <a:avLst/>
          </a:prstGeom>
          <a:noFill/>
          <a:ln/>
        </p:spPr>
        <p:txBody>
          <a:bodyPr wrap="square" rtlCol="0" anchor="t"/>
          <a:lstStyle/>
          <a:p>
            <a:pPr marL="0" indent="0" algn="l">
              <a:buNone/>
            </a:pPr>
            <a:r>
              <a:rPr lang="en-US" sz="1400" dirty="0">
                <a:solidFill>
                  <a:srgbClr val="000000"/>
                </a:solidFill>
                <a:latin typeface="Calibri" pitchFamily="34" charset="0"/>
                <a:ea typeface="Calibri" pitchFamily="34" charset="-122"/>
                <a:cs typeface="Calibri" pitchFamily="34" charset="-120"/>
              </a:rPr>
              <a:t>Post-processing is a sophisticated rendering technique used to apply visual effects to a scene after it has been fully rasterised but before it is displayed on the monitor. In a standard OpenGL application using GLFW and GLEW, the process begins by diverting the output of the rendering pipeline from the default window buffer to an off-screen Framebuffer Object (FBO). This transition allows the entire rendered scene to be stored as a texture, providing the programme with a snapshot of the current frame that can be manipulated mathematically in subsequent passes.</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a:solidFill>
                  <a:srgbClr val="000000"/>
                </a:solidFill>
                <a:latin typeface="Calibri" pitchFamily="34" charset="0"/>
                <a:ea typeface="Calibri" pitchFamily="34" charset="-122"/>
                <a:cs typeface="Calibri" pitchFamily="34" charset="-120"/>
              </a:rPr>
              <a:t>The Framebuffer Object (FBO) Infrastructure</a:t>
            </a:r>
            <a:endParaRPr lang="en-US" sz="2800" dirty="0"/>
          </a:p>
        </p:txBody>
      </p:sp>
      <p:sp>
        <p:nvSpPr>
          <p:cNvPr id="4" name="Text 2"/>
          <p:cNvSpPr/>
          <p:nvPr/>
        </p:nvSpPr>
        <p:spPr>
          <a:xfrm>
            <a:off x="457200" y="1005840"/>
            <a:ext cx="8229600" cy="3840480"/>
          </a:xfrm>
          <a:prstGeom prst="rect">
            <a:avLst/>
          </a:prstGeom>
          <a:noFill/>
          <a:ln/>
        </p:spPr>
        <p:txBody>
          <a:bodyPr wrap="square" rtlCol="0" anchor="t"/>
          <a:lstStyle/>
          <a:p>
            <a:pPr marL="0" indent="0" algn="l">
              <a:buNone/>
            </a:pPr>
            <a:r>
              <a:rPr lang="en-US" sz="1400" dirty="0">
                <a:solidFill>
                  <a:srgbClr val="000000"/>
                </a:solidFill>
                <a:latin typeface="Calibri" pitchFamily="34" charset="0"/>
                <a:ea typeface="Calibri" pitchFamily="34" charset="-122"/>
                <a:cs typeface="Calibri" pitchFamily="34" charset="-120"/>
              </a:rPr>
              <a:t>The core of any post-processing pipeline is the Framebuffer Object, which serves as a container for textures and renderbuffer objects. To implement this, a developer must generate an FBO and attach a colour buffer (typically a 2D texture) and a depth/stencil buffer to ensure the 3D scene renders correctly. By binding this custom FBO before the main render loop, all draw calls are directed into the attached texture rather than the screen, effectively decoupling the rendering of the scene from its final presentation.</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a:solidFill>
                  <a:srgbClr val="000000"/>
                </a:solidFill>
                <a:latin typeface="Calibri" pitchFamily="34" charset="0"/>
                <a:ea typeface="Calibri" pitchFamily="34" charset="-122"/>
                <a:cs typeface="Calibri" pitchFamily="34" charset="-120"/>
              </a:rPr>
              <a:t>Screen-space Quads and Geometry</a:t>
            </a:r>
            <a:endParaRPr lang="en-US" sz="2800" dirty="0"/>
          </a:p>
        </p:txBody>
      </p:sp>
      <p:sp>
        <p:nvSpPr>
          <p:cNvPr id="4" name="Text 2"/>
          <p:cNvSpPr/>
          <p:nvPr/>
        </p:nvSpPr>
        <p:spPr>
          <a:xfrm>
            <a:off x="457200" y="1005840"/>
            <a:ext cx="8229600" cy="3840480"/>
          </a:xfrm>
          <a:prstGeom prst="rect">
            <a:avLst/>
          </a:prstGeom>
          <a:noFill/>
          <a:ln/>
        </p:spPr>
        <p:txBody>
          <a:bodyPr wrap="square" rtlCol="0" anchor="t"/>
          <a:lstStyle/>
          <a:p>
            <a:pPr marL="0" indent="0" algn="l">
              <a:buNone/>
            </a:pPr>
            <a:r>
              <a:rPr lang="en-US" sz="1400" dirty="0">
                <a:solidFill>
                  <a:srgbClr val="000000"/>
                </a:solidFill>
                <a:latin typeface="Calibri" pitchFamily="34" charset="0"/>
                <a:ea typeface="Calibri" pitchFamily="34" charset="-122"/>
                <a:cs typeface="Calibri" pitchFamily="34" charset="-120"/>
              </a:rPr>
              <a:t>Once the 3D scene is rendered into a texture, it must be drawn back onto the screen using a screen-space quad. This quad is a simple 2D rectangle defined by two triangles that span the Normalized Device Coordinate (NDC) space from (-1,-1) to (1,1). The vertex shader for this pass is minimal, simply passing the position data and mapping texture coordinates from (0,0) to (1,1). This setup ensures that every pixel on the screen corresponds to a specific coordinate in the rendered scene texture, allowing the fragment shader to process the image pixel-by-pixel.</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err="1">
                <a:solidFill>
                  <a:srgbClr val="000000"/>
                </a:solidFill>
                <a:latin typeface="Calibri" pitchFamily="34" charset="0"/>
                <a:ea typeface="Calibri" pitchFamily="34" charset="-122"/>
                <a:cs typeface="Calibri" pitchFamily="34" charset="-120"/>
              </a:rPr>
              <a:t>Colour</a:t>
            </a:r>
            <a:r>
              <a:rPr lang="en-US" sz="2800" b="1" dirty="0">
                <a:solidFill>
                  <a:srgbClr val="000000"/>
                </a:solidFill>
                <a:latin typeface="Calibri" pitchFamily="34" charset="0"/>
                <a:ea typeface="Calibri" pitchFamily="34" charset="-122"/>
                <a:cs typeface="Calibri" pitchFamily="34" charset="-120"/>
              </a:rPr>
              <a:t> Inversion Mechanics</a:t>
            </a:r>
            <a:endParaRPr lang="en-US" sz="2800" dirty="0"/>
          </a:p>
        </p:txBody>
      </p:sp>
      <p:sp>
        <p:nvSpPr>
          <p:cNvPr id="4" name="Text 2"/>
          <p:cNvSpPr/>
          <p:nvPr/>
        </p:nvSpPr>
        <p:spPr>
          <a:xfrm>
            <a:off x="457200" y="1005840"/>
            <a:ext cx="8229600" cy="3840480"/>
          </a:xfrm>
          <a:prstGeom prst="rect">
            <a:avLst/>
          </a:prstGeom>
          <a:noFill/>
          <a:ln/>
        </p:spPr>
        <p:txBody>
          <a:bodyPr wrap="square" rtlCol="0" anchor="t"/>
          <a:lstStyle/>
          <a:p>
            <a:pPr marL="0" indent="0" algn="l">
              <a:buNone/>
            </a:pPr>
            <a:r>
              <a:rPr lang="en-US" sz="1400" dirty="0">
                <a:solidFill>
                  <a:srgbClr val="000000"/>
                </a:solidFill>
                <a:latin typeface="Calibri" pitchFamily="34" charset="0"/>
                <a:ea typeface="Calibri" pitchFamily="34" charset="-122"/>
                <a:cs typeface="Calibri" pitchFamily="34" charset="-120"/>
              </a:rPr>
              <a:t>Colour inversion is one of the most straightforward per-pixel effects, creating a visual result similar to a photographic negative. In the digital space, colours are represented as vectors where each channel (Red, Green, and Blue) ranges from 0.0 to 1.0. To invert the image, the fragment shader subtracts the sampled colour from the maximum value. This mathematical flip turns light areas dark and replaces hues with their complementary colours, such as turning green into magenta.</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err="1">
                <a:solidFill>
                  <a:srgbClr val="000000"/>
                </a:solidFill>
                <a:latin typeface="Calibri" pitchFamily="34" charset="0"/>
                <a:ea typeface="Calibri" pitchFamily="34" charset="-122"/>
                <a:cs typeface="Calibri" pitchFamily="34" charset="-120"/>
              </a:rPr>
              <a:t>Colour</a:t>
            </a:r>
            <a:r>
              <a:rPr lang="en-US" sz="2800" b="1" dirty="0">
                <a:solidFill>
                  <a:srgbClr val="000000"/>
                </a:solidFill>
                <a:latin typeface="Calibri" pitchFamily="34" charset="0"/>
                <a:ea typeface="Calibri" pitchFamily="34" charset="-122"/>
                <a:cs typeface="Calibri" pitchFamily="34" charset="-120"/>
              </a:rPr>
              <a:t> Inversion Implementation</a:t>
            </a:r>
            <a:endParaRPr lang="en-US" sz="2800" dirty="0"/>
          </a:p>
        </p:txBody>
      </p:sp>
      <p:sp>
        <p:nvSpPr>
          <p:cNvPr id="4" name="Text 2"/>
          <p:cNvSpPr/>
          <p:nvPr/>
        </p:nvSpPr>
        <p:spPr>
          <a:xfrm>
            <a:off x="457200" y="1005840"/>
            <a:ext cx="4023360" cy="3840480"/>
          </a:xfrm>
          <a:prstGeom prst="rect">
            <a:avLst/>
          </a:prstGeom>
          <a:noFill/>
          <a:ln/>
        </p:spPr>
        <p:txBody>
          <a:bodyPr wrap="square" rtlCol="0" anchor="t"/>
          <a:lstStyle/>
          <a:p>
            <a:pPr marL="0" indent="0" algn="l">
              <a:buNone/>
            </a:pPr>
            <a:r>
              <a:rPr lang="en-US" sz="1400" dirty="0">
                <a:solidFill>
                  <a:srgbClr val="000000"/>
                </a:solidFill>
                <a:latin typeface="Calibri" pitchFamily="34" charset="0"/>
                <a:ea typeface="Calibri" pitchFamily="34" charset="-122"/>
                <a:cs typeface="Calibri" pitchFamily="34" charset="-120"/>
              </a:rPr>
              <a:t>The implementation of colour inversion requires only a single line of arithmetic within the fragment shader. Because it does not rely on neighbouring pixels, it is extremely efficient and serves as an excellent introductory exercise for FBO manipulation. This effect is often utilised in modern games for stylistic vision modes or to indicate specific player states, such as taking damage or entering a high-contrast UI menu.</a:t>
            </a:r>
            <a:endParaRPr lang="en-US" sz="1400" dirty="0"/>
          </a:p>
        </p:txBody>
      </p:sp>
      <p:sp>
        <p:nvSpPr>
          <p:cNvPr id="5" name="Shape 3"/>
          <p:cNvSpPr/>
          <p:nvPr/>
        </p:nvSpPr>
        <p:spPr>
          <a:xfrm>
            <a:off x="4663440" y="1005840"/>
            <a:ext cx="4023360" cy="3840480"/>
          </a:xfrm>
          <a:prstGeom prst="rect">
            <a:avLst/>
          </a:prstGeom>
          <a:solidFill>
            <a:srgbClr val="F4F4F4"/>
          </a:solidFill>
          <a:ln w="12700">
            <a:solidFill>
              <a:srgbClr val="CCCCCC"/>
            </a:solidFill>
            <a:prstDash val="solid"/>
          </a:ln>
        </p:spPr>
        <p:txBody>
          <a:bodyPr/>
          <a:lstStyle/>
          <a:p>
            <a:endParaRPr lang="en-GB"/>
          </a:p>
        </p:txBody>
      </p:sp>
      <p:sp>
        <p:nvSpPr>
          <p:cNvPr id="6" name="Text 4"/>
          <p:cNvSpPr/>
          <p:nvPr/>
        </p:nvSpPr>
        <p:spPr>
          <a:xfrm>
            <a:off x="4754880" y="1097280"/>
            <a:ext cx="3840480" cy="3657600"/>
          </a:xfrm>
          <a:prstGeom prst="rect">
            <a:avLst/>
          </a:prstGeom>
          <a:noFill/>
          <a:ln/>
        </p:spPr>
        <p:txBody>
          <a:bodyPr wrap="square" rtlCol="0" anchor="t"/>
          <a:lstStyle/>
          <a:p>
            <a:pPr marL="0" indent="0" algn="l">
              <a:buNone/>
            </a:pPr>
            <a:r>
              <a:rPr lang="en-US" sz="1100" dirty="0">
                <a:solidFill>
                  <a:srgbClr val="222222"/>
                </a:solidFill>
                <a:latin typeface="Consolas" pitchFamily="34" charset="0"/>
                <a:ea typeface="Consolas" pitchFamily="34" charset="-122"/>
                <a:cs typeface="Consolas" pitchFamily="34" charset="-120"/>
              </a:rPr>
              <a:t>// Inversion Fragment Shader Snippet</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void main() {</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    vec3 col =</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        texture(screenTexture, TexCoords).rgb;</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    FragColor = vec4(1.0 - col, 1.0);</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a:solidFill>
                  <a:srgbClr val="000000"/>
                </a:solidFill>
                <a:latin typeface="Calibri" pitchFamily="34" charset="0"/>
                <a:ea typeface="Calibri" pitchFamily="34" charset="-122"/>
                <a:cs typeface="Calibri" pitchFamily="34" charset="-120"/>
              </a:rPr>
              <a:t>Greyscale Conversion Theory</a:t>
            </a:r>
            <a:endParaRPr lang="en-US" sz="2800" dirty="0"/>
          </a:p>
        </p:txBody>
      </p:sp>
      <p:sp>
        <p:nvSpPr>
          <p:cNvPr id="4" name="Text 2"/>
          <p:cNvSpPr/>
          <p:nvPr/>
        </p:nvSpPr>
        <p:spPr>
          <a:xfrm>
            <a:off x="457200" y="1005840"/>
            <a:ext cx="8229600" cy="3840480"/>
          </a:xfrm>
          <a:prstGeom prst="rect">
            <a:avLst/>
          </a:prstGeom>
          <a:noFill/>
          <a:ln/>
        </p:spPr>
        <p:txBody>
          <a:bodyPr wrap="square" rtlCol="0" anchor="t"/>
          <a:lstStyle/>
          <a:p>
            <a:pPr marL="0" indent="0" algn="l">
              <a:buNone/>
            </a:pPr>
            <a:r>
              <a:rPr lang="en-US" sz="1400" dirty="0">
                <a:solidFill>
                  <a:srgbClr val="000000"/>
                </a:solidFill>
                <a:latin typeface="Calibri" pitchFamily="34" charset="0"/>
                <a:ea typeface="Calibri" pitchFamily="34" charset="-122"/>
                <a:cs typeface="Calibri" pitchFamily="34" charset="-120"/>
              </a:rPr>
              <a:t>Greyscale conversion involves reducing a multi-channel colour image into a single-channel luminance value. While a simple arithmetic average of the RGB channels produces a grey image, it does not reflect how the human eye perceives brightness. Human physiology is notably more sensitive to green light and less sensitive to blue. Consequently, a weighted formula (often called the luminance calculation) is used to ensure the resulting greyscale image feels natural and preserves the perceived contrast of the original scene.</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a:solidFill>
                  <a:srgbClr val="000000"/>
                </a:solidFill>
                <a:latin typeface="Calibri" pitchFamily="34" charset="0"/>
                <a:ea typeface="Calibri" pitchFamily="34" charset="-122"/>
                <a:cs typeface="Calibri" pitchFamily="34" charset="-120"/>
              </a:rPr>
              <a:t>Greyscale Implementation</a:t>
            </a:r>
            <a:endParaRPr lang="en-US" sz="2800" dirty="0"/>
          </a:p>
        </p:txBody>
      </p:sp>
      <p:sp>
        <p:nvSpPr>
          <p:cNvPr id="4" name="Text 2"/>
          <p:cNvSpPr/>
          <p:nvPr/>
        </p:nvSpPr>
        <p:spPr>
          <a:xfrm>
            <a:off x="457200" y="1005840"/>
            <a:ext cx="4023360" cy="3840480"/>
          </a:xfrm>
          <a:prstGeom prst="rect">
            <a:avLst/>
          </a:prstGeom>
          <a:noFill/>
          <a:ln/>
        </p:spPr>
        <p:txBody>
          <a:bodyPr wrap="square" rtlCol="0" anchor="t"/>
          <a:lstStyle/>
          <a:p>
            <a:pPr marL="0" indent="0" algn="l">
              <a:buNone/>
            </a:pPr>
            <a:r>
              <a:rPr lang="en-US" sz="1400" dirty="0">
                <a:solidFill>
                  <a:srgbClr val="000000"/>
                </a:solidFill>
                <a:latin typeface="Calibri" pitchFamily="34" charset="0"/>
                <a:ea typeface="Calibri" pitchFamily="34" charset="-122"/>
                <a:cs typeface="Calibri" pitchFamily="34" charset="-120"/>
              </a:rPr>
              <a:t>In an OpenGL fragment shader, greyscale conversion is performed by calculating the dot product of the sampled colour vector and a weight vector representing the sensitivity of the human eye. The standard weights used are 0.2126 for Red, 0.7152 for Green, and 0.0722 for Blue. The resulting scalar is then applied to all three colour channels of the output, creating a uniform grey tone. This process is fundamental for many advanced effects, including certain types of edge detection and thresholding.</a:t>
            </a:r>
            <a:endParaRPr lang="en-US" sz="1400" dirty="0"/>
          </a:p>
        </p:txBody>
      </p:sp>
      <p:sp>
        <p:nvSpPr>
          <p:cNvPr id="5" name="Shape 3"/>
          <p:cNvSpPr/>
          <p:nvPr/>
        </p:nvSpPr>
        <p:spPr>
          <a:xfrm>
            <a:off x="4663440" y="1005840"/>
            <a:ext cx="4023360" cy="3840480"/>
          </a:xfrm>
          <a:prstGeom prst="rect">
            <a:avLst/>
          </a:prstGeom>
          <a:solidFill>
            <a:srgbClr val="F4F4F4"/>
          </a:solidFill>
          <a:ln w="12700">
            <a:solidFill>
              <a:srgbClr val="CCCCCC"/>
            </a:solidFill>
            <a:prstDash val="solid"/>
          </a:ln>
        </p:spPr>
        <p:txBody>
          <a:bodyPr/>
          <a:lstStyle/>
          <a:p>
            <a:endParaRPr lang="en-GB"/>
          </a:p>
        </p:txBody>
      </p:sp>
      <p:sp>
        <p:nvSpPr>
          <p:cNvPr id="6" name="Text 4"/>
          <p:cNvSpPr/>
          <p:nvPr/>
        </p:nvSpPr>
        <p:spPr>
          <a:xfrm>
            <a:off x="4754880" y="1097280"/>
            <a:ext cx="3840480" cy="3657600"/>
          </a:xfrm>
          <a:prstGeom prst="rect">
            <a:avLst/>
          </a:prstGeom>
          <a:noFill/>
          <a:ln/>
        </p:spPr>
        <p:txBody>
          <a:bodyPr wrap="square" lIns="91440" tIns="45720" rIns="91440" bIns="45720" rtlCol="0" anchor="t"/>
          <a:lstStyle/>
          <a:p>
            <a:pPr marL="0" indent="0" algn="l">
              <a:buNone/>
            </a:pPr>
            <a:r>
              <a:rPr lang="en-US" sz="1100" dirty="0">
                <a:solidFill>
                  <a:srgbClr val="222222"/>
                </a:solidFill>
                <a:latin typeface="Consolas" pitchFamily="34" charset="0"/>
                <a:ea typeface="Consolas" pitchFamily="34" charset="-122"/>
                <a:cs typeface="Consolas" pitchFamily="34" charset="-120"/>
              </a:rPr>
              <a:t>// Greyscale Fragment Shader Snippet</a:t>
            </a:r>
            <a:endParaRPr lang="en-US" sz="1100" dirty="0"/>
          </a:p>
          <a:p>
            <a:endParaRPr lang="en-US" sz="1100" dirty="0">
              <a:solidFill>
                <a:srgbClr val="222222"/>
              </a:solidFill>
              <a:latin typeface="Consolas"/>
              <a:ea typeface="Consolas" pitchFamily="34" charset="-122"/>
              <a:cs typeface="Consolas" pitchFamily="34" charset="-120"/>
            </a:endParaRPr>
          </a:p>
          <a:p>
            <a:r>
              <a:rPr lang="en-US" sz="1100" dirty="0">
                <a:solidFill>
                  <a:srgbClr val="222222"/>
                </a:solidFill>
                <a:latin typeface="Consolas"/>
                <a:ea typeface="Consolas" pitchFamily="34" charset="-122"/>
                <a:cs typeface="Consolas" pitchFamily="34" charset="-120"/>
              </a:rPr>
              <a:t>void main() </a:t>
            </a:r>
            <a:endParaRPr lang="en-US" sz="1100" dirty="0">
              <a:solidFill>
                <a:srgbClr val="000000"/>
              </a:solidFill>
              <a:latin typeface="Consolas"/>
              <a:ea typeface="Calibri" panose="020F0502020204030204"/>
              <a:cs typeface="Calibri" panose="020F0502020204030204"/>
            </a:endParaRPr>
          </a:p>
          <a:p>
            <a:pPr marL="0" indent="0" algn="l">
              <a:buNone/>
            </a:pPr>
            <a:r>
              <a:rPr lang="en-US" sz="1100" dirty="0">
                <a:solidFill>
                  <a:srgbClr val="222222"/>
                </a:solidFill>
                <a:latin typeface="Consolas"/>
                <a:ea typeface="Consolas" pitchFamily="34" charset="-122"/>
                <a:cs typeface="Consolas" pitchFamily="34" charset="-120"/>
              </a:rPr>
              <a:t>{</a:t>
            </a:r>
            <a:endParaRPr lang="en-US" sz="1100" dirty="0">
              <a:latin typeface="Consolas"/>
              <a:ea typeface="Calibri"/>
              <a:cs typeface="Calibri"/>
            </a:endParaRPr>
          </a:p>
          <a:p>
            <a:r>
              <a:rPr lang="en-US" sz="1100" dirty="0">
                <a:solidFill>
                  <a:srgbClr val="222222"/>
                </a:solidFill>
                <a:latin typeface="Consolas"/>
                <a:ea typeface="Consolas" pitchFamily="34" charset="-122"/>
                <a:cs typeface="Consolas" pitchFamily="34" charset="-120"/>
              </a:rPr>
              <a:t>      vec4 </a:t>
            </a:r>
            <a:r>
              <a:rPr lang="en-US" sz="1100" dirty="0" err="1">
                <a:solidFill>
                  <a:srgbClr val="222222"/>
                </a:solidFill>
                <a:latin typeface="Consolas"/>
                <a:ea typeface="Consolas" pitchFamily="34" charset="-122"/>
                <a:cs typeface="Consolas" pitchFamily="34" charset="-120"/>
              </a:rPr>
              <a:t>tex</a:t>
            </a:r>
            <a:r>
              <a:rPr lang="en-US" sz="1100" dirty="0">
                <a:solidFill>
                  <a:srgbClr val="222222"/>
                </a:solidFill>
                <a:latin typeface="Consolas"/>
                <a:ea typeface="Consolas" pitchFamily="34" charset="-122"/>
                <a:cs typeface="Consolas" pitchFamily="34" charset="-120"/>
              </a:rPr>
              <a:t> = texture(</a:t>
            </a:r>
            <a:r>
              <a:rPr lang="en-US" sz="1100" dirty="0" err="1">
                <a:solidFill>
                  <a:srgbClr val="222222"/>
                </a:solidFill>
                <a:latin typeface="Consolas"/>
                <a:ea typeface="Consolas" pitchFamily="34" charset="-122"/>
                <a:cs typeface="Consolas" pitchFamily="34" charset="-120"/>
              </a:rPr>
              <a:t>screenTexture</a:t>
            </a:r>
            <a:r>
              <a:rPr lang="en-US" sz="1100" dirty="0">
                <a:solidFill>
                  <a:srgbClr val="222222"/>
                </a:solidFill>
                <a:latin typeface="Consolas"/>
                <a:ea typeface="Consolas" pitchFamily="34" charset="-122"/>
                <a:cs typeface="Consolas" pitchFamily="34" charset="-120"/>
              </a:rPr>
              <a:t>, </a:t>
            </a:r>
            <a:r>
              <a:rPr lang="en-US" sz="1100" dirty="0" err="1">
                <a:solidFill>
                  <a:srgbClr val="222222"/>
                </a:solidFill>
                <a:latin typeface="Consolas"/>
                <a:ea typeface="Consolas" pitchFamily="34" charset="-122"/>
                <a:cs typeface="Consolas" pitchFamily="34" charset="-120"/>
              </a:rPr>
              <a:t>TexCoords</a:t>
            </a:r>
            <a:r>
              <a:rPr lang="en-US" sz="1100" dirty="0">
                <a:solidFill>
                  <a:srgbClr val="222222"/>
                </a:solidFill>
                <a:latin typeface="Consolas"/>
                <a:ea typeface="Consolas" pitchFamily="34" charset="-122"/>
                <a:cs typeface="Consolas" pitchFamily="34" charset="-120"/>
              </a:rPr>
              <a:t>);</a:t>
            </a:r>
            <a:endParaRPr lang="en-US" sz="1100" dirty="0">
              <a:latin typeface="Consolas"/>
              <a:ea typeface="Calibri" panose="020F0502020204030204"/>
              <a:cs typeface="Calibri" panose="020F0502020204030204"/>
            </a:endParaRPr>
          </a:p>
          <a:p>
            <a:pPr marL="0" indent="0" algn="l">
              <a:buNone/>
            </a:pPr>
            <a:r>
              <a:rPr lang="en-US" sz="1100" dirty="0">
                <a:solidFill>
                  <a:srgbClr val="222222"/>
                </a:solidFill>
                <a:latin typeface="Consolas"/>
                <a:ea typeface="Consolas" pitchFamily="34" charset="-122"/>
                <a:cs typeface="Consolas" pitchFamily="34" charset="-120"/>
              </a:rPr>
              <a:t>    float luminance = dot(</a:t>
            </a:r>
            <a:r>
              <a:rPr lang="en-US" sz="1100" dirty="0" err="1">
                <a:solidFill>
                  <a:srgbClr val="222222"/>
                </a:solidFill>
                <a:latin typeface="Consolas"/>
                <a:ea typeface="Consolas" pitchFamily="34" charset="-122"/>
                <a:cs typeface="Consolas" pitchFamily="34" charset="-120"/>
              </a:rPr>
              <a:t>tex.rgb</a:t>
            </a:r>
            <a:r>
              <a:rPr lang="en-US" sz="1100" dirty="0">
                <a:solidFill>
                  <a:srgbClr val="222222"/>
                </a:solidFill>
                <a:latin typeface="Consolas"/>
                <a:ea typeface="Consolas" pitchFamily="34" charset="-122"/>
                <a:cs typeface="Consolas" pitchFamily="34" charset="-120"/>
              </a:rPr>
              <a:t>, vec3(0.2126, 0.7152, 0.0722));</a:t>
            </a:r>
            <a:endParaRPr lang="en-US" sz="1100" dirty="0">
              <a:latin typeface="Consolas"/>
            </a:endParaRPr>
          </a:p>
          <a:p>
            <a:pPr marL="0" indent="0" algn="l">
              <a:buNone/>
            </a:pPr>
            <a:r>
              <a:rPr lang="en-US" sz="1100" dirty="0">
                <a:solidFill>
                  <a:srgbClr val="222222"/>
                </a:solidFill>
                <a:latin typeface="Consolas"/>
                <a:ea typeface="Consolas" pitchFamily="34" charset="-122"/>
                <a:cs typeface="Consolas" pitchFamily="34" charset="-120"/>
              </a:rPr>
              <a:t>    </a:t>
            </a:r>
            <a:r>
              <a:rPr lang="en-US" sz="1100" dirty="0" err="1">
                <a:solidFill>
                  <a:srgbClr val="222222"/>
                </a:solidFill>
                <a:latin typeface="Consolas"/>
                <a:ea typeface="Consolas" pitchFamily="34" charset="-122"/>
                <a:cs typeface="Consolas" pitchFamily="34" charset="-120"/>
              </a:rPr>
              <a:t>FragColor</a:t>
            </a:r>
            <a:r>
              <a:rPr lang="en-US" sz="1100" dirty="0">
                <a:solidFill>
                  <a:srgbClr val="222222"/>
                </a:solidFill>
                <a:latin typeface="Consolas"/>
                <a:ea typeface="Consolas" pitchFamily="34" charset="-122"/>
                <a:cs typeface="Consolas" pitchFamily="34" charset="-120"/>
              </a:rPr>
              <a:t> = vec4(vec3(luminance), 1.0);</a:t>
            </a:r>
            <a:endParaRPr lang="en-US" sz="1100" dirty="0">
              <a:latin typeface="Consolas"/>
            </a:endParaRPr>
          </a:p>
          <a:p>
            <a:pPr marL="0" indent="0" algn="l">
              <a:buNone/>
            </a:pPr>
            <a:r>
              <a:rPr lang="en-US" sz="1100" dirty="0">
                <a:solidFill>
                  <a:srgbClr val="222222"/>
                </a:solidFill>
                <a:latin typeface="Consolas" pitchFamily="34" charset="0"/>
                <a:ea typeface="Consolas" pitchFamily="34" charset="-122"/>
                <a:cs typeface="Consolas" pitchFamily="34" charset="-120"/>
              </a:rPr>
              <a:t>}</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a:solidFill>
                  <a:srgbClr val="000000"/>
                </a:solidFill>
                <a:latin typeface="Calibri" pitchFamily="34" charset="0"/>
                <a:ea typeface="Calibri" pitchFamily="34" charset="-122"/>
                <a:cs typeface="Calibri" pitchFamily="34" charset="-120"/>
              </a:rPr>
              <a:t>Understanding Convolution Kernels</a:t>
            </a:r>
            <a:endParaRPr lang="en-US" sz="2800" dirty="0"/>
          </a:p>
        </p:txBody>
      </p:sp>
      <p:sp>
        <p:nvSpPr>
          <p:cNvPr id="4" name="Text 2"/>
          <p:cNvSpPr/>
          <p:nvPr/>
        </p:nvSpPr>
        <p:spPr>
          <a:xfrm>
            <a:off x="457200" y="1005840"/>
            <a:ext cx="8229600" cy="3840480"/>
          </a:xfrm>
          <a:prstGeom prst="rect">
            <a:avLst/>
          </a:prstGeom>
          <a:noFill/>
          <a:ln/>
        </p:spPr>
        <p:txBody>
          <a:bodyPr wrap="square" rtlCol="0" anchor="t"/>
          <a:lstStyle/>
          <a:p>
            <a:pPr marL="0" indent="0" algn="l">
              <a:buNone/>
            </a:pPr>
            <a:r>
              <a:rPr lang="en-US" sz="1400" dirty="0">
                <a:solidFill>
                  <a:srgbClr val="000000"/>
                </a:solidFill>
                <a:latin typeface="Calibri" pitchFamily="34" charset="0"/>
                <a:ea typeface="Calibri" pitchFamily="34" charset="-122"/>
                <a:cs typeface="Calibri" pitchFamily="34" charset="-120"/>
              </a:rPr>
              <a:t>More complex post-processing effects, such as sharpening and blurring, rely on convolution kernels. </a:t>
            </a:r>
          </a:p>
          <a:p>
            <a:pPr marL="0" indent="0" algn="l">
              <a:buNone/>
            </a:pPr>
            <a:endParaRPr lang="en-US" sz="1400" dirty="0">
              <a:solidFill>
                <a:srgbClr val="000000"/>
              </a:solidFill>
              <a:latin typeface="Calibri" pitchFamily="34" charset="0"/>
              <a:ea typeface="Calibri" pitchFamily="34" charset="-122"/>
              <a:cs typeface="Calibri" pitchFamily="34" charset="-120"/>
            </a:endParaRPr>
          </a:p>
          <a:p>
            <a:pPr marL="0" indent="0" algn="l">
              <a:buNone/>
            </a:pPr>
            <a:r>
              <a:rPr lang="en-US" sz="1400" dirty="0">
                <a:solidFill>
                  <a:srgbClr val="000000"/>
                </a:solidFill>
                <a:latin typeface="Calibri" pitchFamily="34" charset="0"/>
                <a:ea typeface="Calibri" pitchFamily="34" charset="-122"/>
                <a:cs typeface="Calibri" pitchFamily="34" charset="-120"/>
              </a:rPr>
              <a:t>A kernel is a small matrix, typically 3x3, that defines how a pixel should be modified based on the values of its immediate neighbours. </a:t>
            </a:r>
          </a:p>
          <a:p>
            <a:pPr marL="0" indent="0" algn="l">
              <a:buNone/>
            </a:pPr>
            <a:endParaRPr lang="en-US" sz="1400" dirty="0">
              <a:solidFill>
                <a:srgbClr val="000000"/>
              </a:solidFill>
              <a:latin typeface="Calibri" pitchFamily="34" charset="0"/>
              <a:ea typeface="Calibri" pitchFamily="34" charset="-122"/>
              <a:cs typeface="Calibri" pitchFamily="34" charset="-120"/>
            </a:endParaRPr>
          </a:p>
          <a:p>
            <a:pPr marL="0" indent="0" algn="l">
              <a:buNone/>
            </a:pPr>
            <a:r>
              <a:rPr lang="en-US" sz="1400" dirty="0">
                <a:solidFill>
                  <a:srgbClr val="000000"/>
                </a:solidFill>
                <a:latin typeface="Calibri" pitchFamily="34" charset="0"/>
                <a:ea typeface="Calibri" pitchFamily="34" charset="-122"/>
                <a:cs typeface="Calibri" pitchFamily="34" charset="-120"/>
              </a:rPr>
              <a:t>To apply a kernel, the shader samples the target pixel and the eight pixels surrounding it. Each sample is multiplied by the corresponding weight in the matrix, and the sum of these products determines the final output colour of the pixel.</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a:solidFill>
                  <a:srgbClr val="000000"/>
                </a:solidFill>
                <a:latin typeface="Calibri" pitchFamily="34" charset="0"/>
                <a:ea typeface="Calibri" pitchFamily="34" charset="-122"/>
                <a:cs typeface="Calibri" pitchFamily="34" charset="-120"/>
              </a:rPr>
              <a:t>Sharpening Effects</a:t>
            </a:r>
            <a:endParaRPr lang="en-US" sz="2800" dirty="0"/>
          </a:p>
        </p:txBody>
      </p:sp>
      <p:sp>
        <p:nvSpPr>
          <p:cNvPr id="4" name="Text 2"/>
          <p:cNvSpPr/>
          <p:nvPr/>
        </p:nvSpPr>
        <p:spPr>
          <a:xfrm>
            <a:off x="457200" y="1005840"/>
            <a:ext cx="4023360" cy="3840480"/>
          </a:xfrm>
          <a:prstGeom prst="rect">
            <a:avLst/>
          </a:prstGeom>
          <a:noFill/>
          <a:ln/>
        </p:spPr>
        <p:txBody>
          <a:bodyPr wrap="square" rtlCol="0" anchor="t"/>
          <a:lstStyle/>
          <a:p>
            <a:pPr marL="0" indent="0" algn="l">
              <a:buNone/>
            </a:pPr>
            <a:r>
              <a:rPr lang="en-US" sz="1400" dirty="0">
                <a:solidFill>
                  <a:srgbClr val="000000"/>
                </a:solidFill>
                <a:latin typeface="Calibri" pitchFamily="34" charset="0"/>
                <a:ea typeface="Calibri" pitchFamily="34" charset="-122"/>
                <a:cs typeface="Calibri" pitchFamily="34" charset="-120"/>
              </a:rPr>
              <a:t>Sharpening is achieved by using a kernel that amplifies the differences between a pixel and its neighbours. By assigning a high positive weight to the centre pixel and negative weights to its immediate surroundings, the shader accentuates local contrast. This makes edges appear more defined and pops fine details that might have been lost during texture sampling. The total sum of the weights in a sharpening kernel usually equals 1.0 to maintain the original brightness of the scene.</a:t>
            </a:r>
            <a:endParaRPr lang="en-US" sz="1400" dirty="0"/>
          </a:p>
        </p:txBody>
      </p:sp>
      <p:sp>
        <p:nvSpPr>
          <p:cNvPr id="5" name="Shape 3"/>
          <p:cNvSpPr/>
          <p:nvPr/>
        </p:nvSpPr>
        <p:spPr>
          <a:xfrm>
            <a:off x="4663440" y="1005840"/>
            <a:ext cx="4023360" cy="3840480"/>
          </a:xfrm>
          <a:prstGeom prst="rect">
            <a:avLst/>
          </a:prstGeom>
          <a:solidFill>
            <a:srgbClr val="F4F4F4"/>
          </a:solidFill>
          <a:ln w="12700">
            <a:solidFill>
              <a:srgbClr val="CCCCCC"/>
            </a:solidFill>
            <a:prstDash val="solid"/>
          </a:ln>
        </p:spPr>
        <p:txBody>
          <a:bodyPr/>
          <a:lstStyle/>
          <a:p>
            <a:endParaRPr lang="en-GB"/>
          </a:p>
        </p:txBody>
      </p:sp>
      <p:sp>
        <p:nvSpPr>
          <p:cNvPr id="6" name="Text 4"/>
          <p:cNvSpPr/>
          <p:nvPr/>
        </p:nvSpPr>
        <p:spPr>
          <a:xfrm>
            <a:off x="4754880" y="1097280"/>
            <a:ext cx="3840480" cy="3657600"/>
          </a:xfrm>
          <a:prstGeom prst="rect">
            <a:avLst/>
          </a:prstGeom>
          <a:noFill/>
          <a:ln/>
        </p:spPr>
        <p:txBody>
          <a:bodyPr wrap="square" rtlCol="0" anchor="t"/>
          <a:lstStyle/>
          <a:p>
            <a:pPr marL="0" indent="0" algn="l">
              <a:buNone/>
            </a:pPr>
            <a:r>
              <a:rPr lang="en-US" sz="1100" dirty="0">
                <a:solidFill>
                  <a:srgbClr val="222222"/>
                </a:solidFill>
                <a:latin typeface="Consolas" pitchFamily="34" charset="0"/>
                <a:ea typeface="Consolas" pitchFamily="34" charset="-122"/>
                <a:cs typeface="Consolas" pitchFamily="34" charset="-120"/>
              </a:rPr>
              <a:t>// Sharpen Kernel Matrix</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float kernel[9] = float[](</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    -1, -1, -1,</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    -1,  9, -1,</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    -1, -1, -1</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a:solidFill>
                  <a:srgbClr val="000000"/>
                </a:solidFill>
                <a:latin typeface="Calibri" pitchFamily="34" charset="0"/>
                <a:ea typeface="Calibri" pitchFamily="34" charset="-122"/>
                <a:cs typeface="Calibri" pitchFamily="34" charset="-120"/>
              </a:rPr>
              <a:t> Box Blur Concepts</a:t>
            </a:r>
            <a:endParaRPr lang="en-US" sz="2800" dirty="0"/>
          </a:p>
        </p:txBody>
      </p:sp>
      <p:sp>
        <p:nvSpPr>
          <p:cNvPr id="4" name="Text 2"/>
          <p:cNvSpPr/>
          <p:nvPr/>
        </p:nvSpPr>
        <p:spPr>
          <a:xfrm>
            <a:off x="457200" y="1005840"/>
            <a:ext cx="4023360" cy="3840480"/>
          </a:xfrm>
          <a:prstGeom prst="rect">
            <a:avLst/>
          </a:prstGeom>
          <a:noFill/>
          <a:ln/>
        </p:spPr>
        <p:txBody>
          <a:bodyPr wrap="square" rtlCol="0" anchor="t"/>
          <a:lstStyle/>
          <a:p>
            <a:pPr marL="0" indent="0" algn="l">
              <a:buNone/>
            </a:pPr>
            <a:r>
              <a:rPr lang="en-US" sz="1400" dirty="0">
                <a:solidFill>
                  <a:srgbClr val="000000"/>
                </a:solidFill>
                <a:latin typeface="Calibri" pitchFamily="34" charset="0"/>
                <a:ea typeface="Calibri" pitchFamily="34" charset="-122"/>
                <a:cs typeface="Calibri" pitchFamily="34" charset="-120"/>
              </a:rPr>
              <a:t>Blurring is the process of smoothing an image by averaging a pixel's colour with its neighbours, which effectively acts as a low-pass filter. A Box Blur is the simplest implementation, where every pixel in a 3x3 grid is given equal weight. Because each pixel is multiplied by 1/9, the high-frequency details (such as sharp edges) are blended into a soft, uniform average. While easy to calculate, a box blur can often appear blocky or unnatural compared to more advanced techniques.</a:t>
            </a:r>
            <a:endParaRPr lang="en-US" sz="1400" dirty="0"/>
          </a:p>
        </p:txBody>
      </p:sp>
      <p:sp>
        <p:nvSpPr>
          <p:cNvPr id="5" name="Shape 3"/>
          <p:cNvSpPr/>
          <p:nvPr/>
        </p:nvSpPr>
        <p:spPr>
          <a:xfrm>
            <a:off x="4663440" y="1005840"/>
            <a:ext cx="4023360" cy="3840480"/>
          </a:xfrm>
          <a:prstGeom prst="rect">
            <a:avLst/>
          </a:prstGeom>
          <a:solidFill>
            <a:srgbClr val="F4F4F4"/>
          </a:solidFill>
          <a:ln w="12700">
            <a:solidFill>
              <a:srgbClr val="CCCCCC"/>
            </a:solidFill>
            <a:prstDash val="solid"/>
          </a:ln>
        </p:spPr>
        <p:txBody>
          <a:bodyPr/>
          <a:lstStyle/>
          <a:p>
            <a:endParaRPr lang="en-GB"/>
          </a:p>
        </p:txBody>
      </p:sp>
      <p:sp>
        <p:nvSpPr>
          <p:cNvPr id="6" name="Text 4"/>
          <p:cNvSpPr/>
          <p:nvPr/>
        </p:nvSpPr>
        <p:spPr>
          <a:xfrm>
            <a:off x="4754880" y="1097280"/>
            <a:ext cx="3840480" cy="3657600"/>
          </a:xfrm>
          <a:prstGeom prst="rect">
            <a:avLst/>
          </a:prstGeom>
          <a:noFill/>
          <a:ln/>
        </p:spPr>
        <p:txBody>
          <a:bodyPr wrap="square" rtlCol="0" anchor="t"/>
          <a:lstStyle/>
          <a:p>
            <a:pPr marL="0" indent="0" algn="l">
              <a:buNone/>
            </a:pPr>
            <a:r>
              <a:rPr lang="en-US" sz="1100" dirty="0">
                <a:solidFill>
                  <a:srgbClr val="222222"/>
                </a:solidFill>
                <a:latin typeface="Consolas" pitchFamily="34" charset="0"/>
                <a:ea typeface="Consolas" pitchFamily="34" charset="-122"/>
                <a:cs typeface="Consolas" pitchFamily="34" charset="-120"/>
              </a:rPr>
              <a:t>// Box Blur Kernel Definition</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float kernel[9] = float[](</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    1.0/9.0, 1.0/9.0, 1.0/9.0,</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    1.0/9.0, 1.0/9.0, 1.0/9.0,</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    1.0/9.0, 1.0/9.0, 1.0/9.0</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a:solidFill>
                  <a:srgbClr val="000000"/>
                </a:solidFill>
                <a:latin typeface="Calibri" pitchFamily="34" charset="0"/>
                <a:ea typeface="Calibri" pitchFamily="34" charset="-122"/>
                <a:cs typeface="Calibri" pitchFamily="34" charset="-120"/>
              </a:rPr>
              <a:t>Gaussian Blur Refinement</a:t>
            </a:r>
            <a:endParaRPr lang="en-US" sz="2800" dirty="0"/>
          </a:p>
        </p:txBody>
      </p:sp>
      <p:sp>
        <p:nvSpPr>
          <p:cNvPr id="4" name="Text 2"/>
          <p:cNvSpPr/>
          <p:nvPr/>
        </p:nvSpPr>
        <p:spPr>
          <a:xfrm>
            <a:off x="457200" y="1005840"/>
            <a:ext cx="8229600" cy="3840480"/>
          </a:xfrm>
          <a:prstGeom prst="rect">
            <a:avLst/>
          </a:prstGeom>
          <a:noFill/>
          <a:ln/>
        </p:spPr>
        <p:txBody>
          <a:bodyPr wrap="square" rtlCol="0" anchor="t"/>
          <a:lstStyle/>
          <a:p>
            <a:pPr marL="0" indent="0" algn="l">
              <a:buNone/>
            </a:pPr>
            <a:r>
              <a:rPr lang="en-US" sz="1400" dirty="0">
                <a:solidFill>
                  <a:srgbClr val="000000"/>
                </a:solidFill>
                <a:latin typeface="Calibri" pitchFamily="34" charset="0"/>
                <a:ea typeface="Calibri" pitchFamily="34" charset="-122"/>
                <a:cs typeface="Calibri" pitchFamily="34" charset="-120"/>
              </a:rPr>
              <a:t>Gaussian Blur provides a much smoother and more natural-looking result than a box blur by weighting pixels according to a normal distribution. In this approach, the pixels closest to the centre have the highest influence, while those further away contribute less. To optimise this for real-time rendering, developers often split the process into two passes: a horizontal blur followed by a vertical blur. This separable approach significantly reduces the number of texture samples required, allowing for large-radius blurs with minimal performance impact.</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a:solidFill>
                  <a:srgbClr val="000000"/>
                </a:solidFill>
                <a:latin typeface="Calibri" pitchFamily="34" charset="0"/>
                <a:ea typeface="Calibri" pitchFamily="34" charset="-122"/>
                <a:cs typeface="Calibri" pitchFamily="34" charset="-120"/>
              </a:rPr>
              <a:t>Edge Detection: Sobel Operator</a:t>
            </a:r>
            <a:endParaRPr lang="en-US" sz="2800" dirty="0"/>
          </a:p>
        </p:txBody>
      </p:sp>
      <p:sp>
        <p:nvSpPr>
          <p:cNvPr id="4" name="Text 2"/>
          <p:cNvSpPr/>
          <p:nvPr/>
        </p:nvSpPr>
        <p:spPr>
          <a:xfrm>
            <a:off x="457200" y="1005840"/>
            <a:ext cx="8229600" cy="3840480"/>
          </a:xfrm>
          <a:prstGeom prst="rect">
            <a:avLst/>
          </a:prstGeom>
          <a:noFill/>
          <a:ln/>
        </p:spPr>
        <p:txBody>
          <a:bodyPr wrap="square" rtlCol="0" anchor="t"/>
          <a:lstStyle/>
          <a:p>
            <a:pPr marL="0" indent="0" algn="l">
              <a:buNone/>
            </a:pPr>
            <a:r>
              <a:rPr lang="en-US" sz="1400" dirty="0">
                <a:solidFill>
                  <a:srgbClr val="000000"/>
                </a:solidFill>
                <a:latin typeface="Calibri" pitchFamily="34" charset="0"/>
                <a:ea typeface="Calibri" pitchFamily="34" charset="-122"/>
                <a:cs typeface="Calibri" pitchFamily="34" charset="-120"/>
              </a:rPr>
              <a:t>Edge detection identifies boundaries within an image where there is a sharp transition in brightness. This is commonly performed using the Sobel operator, which calculates the gradient of the image intensity at each pixel. By using two separate kernels (one for horizontal changes and one for vertical changes), the shader can determine both the magnitude and direction of edges. This technique is a cornerstone of non-photorealistic rendering, such as cel-shading or blueprint-style visualisations.</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a:solidFill>
                  <a:srgbClr val="000000"/>
                </a:solidFill>
                <a:latin typeface="Calibri" pitchFamily="34" charset="0"/>
                <a:ea typeface="Calibri" pitchFamily="34" charset="-122"/>
                <a:cs typeface="Calibri" pitchFamily="34" charset="-120"/>
              </a:rPr>
              <a:t>Edge Detection Implementation</a:t>
            </a:r>
            <a:endParaRPr lang="en-US" sz="2800" dirty="0"/>
          </a:p>
        </p:txBody>
      </p:sp>
      <p:sp>
        <p:nvSpPr>
          <p:cNvPr id="4" name="Text 2"/>
          <p:cNvSpPr/>
          <p:nvPr/>
        </p:nvSpPr>
        <p:spPr>
          <a:xfrm>
            <a:off x="457200" y="1005840"/>
            <a:ext cx="4023360" cy="3840480"/>
          </a:xfrm>
          <a:prstGeom prst="rect">
            <a:avLst/>
          </a:prstGeom>
          <a:noFill/>
          <a:ln/>
        </p:spPr>
        <p:txBody>
          <a:bodyPr wrap="square" rtlCol="0" anchor="t"/>
          <a:lstStyle/>
          <a:p>
            <a:pPr marL="0" indent="0" algn="l">
              <a:buNone/>
            </a:pPr>
            <a:r>
              <a:rPr lang="en-US" sz="1400" dirty="0">
                <a:solidFill>
                  <a:srgbClr val="000000"/>
                </a:solidFill>
                <a:latin typeface="Calibri" pitchFamily="34" charset="0"/>
                <a:ea typeface="Calibri" pitchFamily="34" charset="-122"/>
                <a:cs typeface="Calibri" pitchFamily="34" charset="-120"/>
              </a:rPr>
              <a:t>In a practical fragment shader, a simplified edge detection kernel can be used to find discontinuities in the rendered texture. By comparing a pixel to its neighbours and outputting the difference, the shader highlights contours while leaving flat areas black. This is particularly useful for highlighting geometry in complex scenes or creating a stylised aesthetic. The kernel typically uses a strong negative value in the centre surrounded by positive values, ensuring that areas with no change result in a sum of zero.</a:t>
            </a:r>
            <a:endParaRPr lang="en-US" sz="1400" dirty="0"/>
          </a:p>
        </p:txBody>
      </p:sp>
      <p:sp>
        <p:nvSpPr>
          <p:cNvPr id="5" name="Shape 3"/>
          <p:cNvSpPr/>
          <p:nvPr/>
        </p:nvSpPr>
        <p:spPr>
          <a:xfrm>
            <a:off x="4663440" y="1005840"/>
            <a:ext cx="4023360" cy="3840480"/>
          </a:xfrm>
          <a:prstGeom prst="rect">
            <a:avLst/>
          </a:prstGeom>
          <a:solidFill>
            <a:srgbClr val="F4F4F4"/>
          </a:solidFill>
          <a:ln w="12700">
            <a:solidFill>
              <a:srgbClr val="CCCCCC"/>
            </a:solidFill>
            <a:prstDash val="solid"/>
          </a:ln>
        </p:spPr>
        <p:txBody>
          <a:bodyPr/>
          <a:lstStyle/>
          <a:p>
            <a:endParaRPr lang="en-GB"/>
          </a:p>
        </p:txBody>
      </p:sp>
      <p:sp>
        <p:nvSpPr>
          <p:cNvPr id="6" name="Text 4"/>
          <p:cNvSpPr/>
          <p:nvPr/>
        </p:nvSpPr>
        <p:spPr>
          <a:xfrm>
            <a:off x="4754880" y="1097280"/>
            <a:ext cx="3840480" cy="3657600"/>
          </a:xfrm>
          <a:prstGeom prst="rect">
            <a:avLst/>
          </a:prstGeom>
          <a:noFill/>
          <a:ln/>
        </p:spPr>
        <p:txBody>
          <a:bodyPr wrap="square" rtlCol="0" anchor="t"/>
          <a:lstStyle/>
          <a:p>
            <a:pPr marL="0" indent="0" algn="l">
              <a:buNone/>
            </a:pPr>
            <a:r>
              <a:rPr lang="en-US" sz="1100" dirty="0">
                <a:solidFill>
                  <a:srgbClr val="222222"/>
                </a:solidFill>
                <a:latin typeface="Consolas" pitchFamily="34" charset="0"/>
                <a:ea typeface="Consolas" pitchFamily="34" charset="-122"/>
                <a:cs typeface="Consolas" pitchFamily="34" charset="-120"/>
              </a:rPr>
              <a:t>// Edge Detection Kernel</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float kernel[9] = float[](</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    1,  1,  1,</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    1, -8,  1,</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    1,  1,  1</a:t>
            </a:r>
            <a:endParaRPr lang="en-US" sz="1100" dirty="0"/>
          </a:p>
          <a:p>
            <a:pPr marL="0" indent="0" algn="l">
              <a:buNone/>
            </a:pPr>
            <a:r>
              <a:rPr lang="en-US" sz="1100" dirty="0">
                <a:solidFill>
                  <a:srgbClr val="222222"/>
                </a:solidFill>
                <a:latin typeface="Consolas" pitchFamily="34" charset="0"/>
                <a:ea typeface="Consolas" pitchFamily="34" charset="-122"/>
                <a:cs typeface="Consolas" pitchFamily="34" charset="-120"/>
              </a:rPr>
              <a:t>);</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a:solidFill>
                  <a:srgbClr val="000000"/>
                </a:solidFill>
                <a:latin typeface="Calibri" pitchFamily="34" charset="0"/>
                <a:ea typeface="Calibri" pitchFamily="34" charset="-122"/>
                <a:cs typeface="Calibri" pitchFamily="34" charset="-120"/>
              </a:rPr>
              <a:t>Bloom: Brightness Extraction</a:t>
            </a:r>
            <a:endParaRPr lang="en-US" sz="2800" dirty="0"/>
          </a:p>
        </p:txBody>
      </p:sp>
      <p:sp>
        <p:nvSpPr>
          <p:cNvPr id="4" name="Text 2"/>
          <p:cNvSpPr/>
          <p:nvPr/>
        </p:nvSpPr>
        <p:spPr>
          <a:xfrm>
            <a:off x="457200" y="1005840"/>
            <a:ext cx="8229600" cy="3840480"/>
          </a:xfrm>
          <a:prstGeom prst="rect">
            <a:avLst/>
          </a:prstGeom>
          <a:noFill/>
          <a:ln/>
        </p:spPr>
        <p:txBody>
          <a:bodyPr wrap="square" rtlCol="0" anchor="t"/>
          <a:lstStyle/>
          <a:p>
            <a:pPr marL="0" indent="0" algn="l">
              <a:buNone/>
            </a:pPr>
            <a:r>
              <a:rPr lang="en-US" sz="1400" dirty="0">
                <a:solidFill>
                  <a:srgbClr val="000000"/>
                </a:solidFill>
                <a:latin typeface="Calibri" pitchFamily="34" charset="0"/>
                <a:ea typeface="Calibri" pitchFamily="34" charset="-122"/>
                <a:cs typeface="Calibri" pitchFamily="34" charset="-120"/>
              </a:rPr>
              <a:t>Bloom is a multi-step effect that simulates the glow produced by bright light sources in a camera lens. The first stage is brightness extraction, where the shader identifies pixels that exceed a specific intensity threshold. In a High Dynamic Range (HDR) pipeline, these values are often greater than 1.0. The shader creates a bright-only texture where everything below the threshold is rendered as black, ensuring that only the light sources and specular highlights contribute to the eventual glow.</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a:solidFill>
                  <a:srgbClr val="000000"/>
                </a:solidFill>
                <a:latin typeface="Calibri" pitchFamily="34" charset="0"/>
                <a:ea typeface="Calibri" pitchFamily="34" charset="-122"/>
                <a:cs typeface="Calibri" pitchFamily="34" charset="-120"/>
              </a:rPr>
              <a:t>Bloom: The Blur Pipeline</a:t>
            </a:r>
            <a:endParaRPr lang="en-US" sz="2800" dirty="0"/>
          </a:p>
        </p:txBody>
      </p:sp>
      <p:sp>
        <p:nvSpPr>
          <p:cNvPr id="4" name="Text 2"/>
          <p:cNvSpPr/>
          <p:nvPr/>
        </p:nvSpPr>
        <p:spPr>
          <a:xfrm>
            <a:off x="457200" y="1005840"/>
            <a:ext cx="8229600" cy="3840480"/>
          </a:xfrm>
          <a:prstGeom prst="rect">
            <a:avLst/>
          </a:prstGeom>
          <a:noFill/>
          <a:ln/>
        </p:spPr>
        <p:txBody>
          <a:bodyPr wrap="square" rtlCol="0" anchor="t"/>
          <a:lstStyle/>
          <a:p>
            <a:pPr marL="0" indent="0" algn="l">
              <a:buNone/>
            </a:pPr>
            <a:r>
              <a:rPr lang="en-US" sz="1400" dirty="0">
                <a:solidFill>
                  <a:srgbClr val="000000"/>
                </a:solidFill>
                <a:latin typeface="Calibri" pitchFamily="34" charset="0"/>
                <a:ea typeface="Calibri" pitchFamily="34" charset="-122"/>
                <a:cs typeface="Calibri" pitchFamily="34" charset="-120"/>
              </a:rPr>
              <a:t>The extracted brightness texture must be blurred to create the illusion of light bleeding into the surrounding darkness. To achieve a soft, wide-reaching glow, the texture is typically passed through a series of Gaussian blur stages. To maintain high performance, the texture resolution is often downscaled during this phase. Using a ping-pong technique between two FBOs, the horizontal and vertical blur passes are repeated until the light appears as a smooth, diffuse haze.</a:t>
            </a:r>
            <a:endParaRPr lang="en-US" sz="1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a:solidFill>
                  <a:srgbClr val="000000"/>
                </a:solidFill>
                <a:latin typeface="Calibri" pitchFamily="34" charset="0"/>
                <a:ea typeface="Calibri" pitchFamily="34" charset="-122"/>
                <a:cs typeface="Calibri" pitchFamily="34" charset="-120"/>
              </a:rPr>
              <a:t> Bloom: Final Composition</a:t>
            </a:r>
            <a:endParaRPr lang="en-US" sz="2800" dirty="0"/>
          </a:p>
        </p:txBody>
      </p:sp>
      <p:sp>
        <p:nvSpPr>
          <p:cNvPr id="4" name="Text 2"/>
          <p:cNvSpPr/>
          <p:nvPr/>
        </p:nvSpPr>
        <p:spPr>
          <a:xfrm>
            <a:off x="457200" y="1005840"/>
            <a:ext cx="8229600" cy="3840480"/>
          </a:xfrm>
          <a:prstGeom prst="rect">
            <a:avLst/>
          </a:prstGeom>
          <a:noFill/>
          <a:ln/>
        </p:spPr>
        <p:txBody>
          <a:bodyPr wrap="square" rtlCol="0" anchor="t"/>
          <a:lstStyle/>
          <a:p>
            <a:pPr marL="0" indent="0" algn="l">
              <a:buNone/>
            </a:pPr>
            <a:r>
              <a:rPr lang="en-US" sz="1400" dirty="0">
                <a:solidFill>
                  <a:srgbClr val="000000"/>
                </a:solidFill>
                <a:latin typeface="Calibri" pitchFamily="34" charset="0"/>
                <a:ea typeface="Calibri" pitchFamily="34" charset="-122"/>
                <a:cs typeface="Calibri" pitchFamily="34" charset="-120"/>
              </a:rPr>
              <a:t>The final stage of the bloom effect involves blending the blurred brightness texture back onto the original scene texture. This is usually done using additive blending: Colour_Final = Colour_Original + Colour_Bloom. Because the blurred light now covers a larger area than the original source, it creates a luminous halo effect. To prevent the image from becoming overly saturated or blown out, this composite image is typically passed through a tone-mapping function and gamma correction before final display.</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lgn="l">
              <a:buNone/>
            </a:pPr>
            <a:r>
              <a:rPr lang="en-US" sz="2800" b="1" dirty="0">
                <a:solidFill>
                  <a:srgbClr val="000000"/>
                </a:solidFill>
                <a:latin typeface="Calibri" pitchFamily="34" charset="0"/>
                <a:ea typeface="Calibri" pitchFamily="34" charset="-122"/>
                <a:cs typeface="Calibri" pitchFamily="34" charset="-120"/>
              </a:rPr>
              <a:t> Performance and Optimisation</a:t>
            </a:r>
            <a:endParaRPr lang="en-US" sz="2800" dirty="0"/>
          </a:p>
        </p:txBody>
      </p:sp>
      <p:sp>
        <p:nvSpPr>
          <p:cNvPr id="4" name="Text 2"/>
          <p:cNvSpPr/>
          <p:nvPr/>
        </p:nvSpPr>
        <p:spPr>
          <a:xfrm>
            <a:off x="457200" y="1005840"/>
            <a:ext cx="8229600" cy="3840480"/>
          </a:xfrm>
          <a:prstGeom prst="rect">
            <a:avLst/>
          </a:prstGeom>
          <a:noFill/>
          <a:ln/>
        </p:spPr>
        <p:txBody>
          <a:bodyPr wrap="square" lIns="91440" tIns="45720" rIns="91440" bIns="45720" rtlCol="0" anchor="t"/>
          <a:lstStyle/>
          <a:p>
            <a:r>
              <a:rPr lang="en-US" sz="1400" dirty="0">
                <a:solidFill>
                  <a:srgbClr val="000000"/>
                </a:solidFill>
                <a:latin typeface="Calibri"/>
                <a:ea typeface="Calibri"/>
                <a:cs typeface="Calibri"/>
              </a:rPr>
              <a:t>Post-processing offers immense visual power but requires careful </a:t>
            </a:r>
            <a:r>
              <a:rPr lang="en-US" sz="1400" dirty="0" err="1">
                <a:solidFill>
                  <a:srgbClr val="000000"/>
                </a:solidFill>
                <a:latin typeface="Calibri"/>
                <a:ea typeface="Calibri"/>
                <a:cs typeface="Calibri"/>
              </a:rPr>
              <a:t>optimisation</a:t>
            </a:r>
            <a:r>
              <a:rPr lang="en-US" sz="1400" dirty="0">
                <a:solidFill>
                  <a:srgbClr val="000000"/>
                </a:solidFill>
                <a:latin typeface="Calibri"/>
                <a:ea typeface="Calibri"/>
                <a:cs typeface="Calibri"/>
              </a:rPr>
              <a:t> to maintain high frame rates.</a:t>
            </a:r>
          </a:p>
          <a:p>
            <a:endParaRPr lang="en-US" sz="1400" dirty="0">
              <a:solidFill>
                <a:srgbClr val="000000"/>
              </a:solidFill>
              <a:latin typeface="Calibri"/>
              <a:ea typeface="Calibri"/>
              <a:cs typeface="Calibri"/>
            </a:endParaRPr>
          </a:p>
          <a:p>
            <a:r>
              <a:rPr lang="en-US" sz="1400" dirty="0">
                <a:solidFill>
                  <a:srgbClr val="000000"/>
                </a:solidFill>
                <a:latin typeface="Calibri"/>
                <a:ea typeface="Calibri"/>
                <a:cs typeface="Calibri"/>
              </a:rPr>
              <a:t>Each additional effect adds a pass over the entire screen, increasing the burden on the GPU's fragment processors. </a:t>
            </a:r>
            <a:endParaRPr lang="en-US" sz="1400">
              <a:solidFill>
                <a:srgbClr val="000000"/>
              </a:solidFill>
              <a:latin typeface="Calibri" panose="020F0502020204030204"/>
              <a:ea typeface="Calibri" panose="020F0502020204030204"/>
              <a:cs typeface="Calibri" panose="020F0502020204030204"/>
            </a:endParaRPr>
          </a:p>
          <a:p>
            <a:endParaRPr lang="en-US" sz="1400" dirty="0">
              <a:solidFill>
                <a:srgbClr val="000000"/>
              </a:solidFill>
              <a:latin typeface="Calibri" panose="020F0502020204030204"/>
              <a:ea typeface="Calibri" panose="020F0502020204030204"/>
              <a:cs typeface="Calibri" panose="020F0502020204030204"/>
            </a:endParaRPr>
          </a:p>
          <a:p>
            <a:r>
              <a:rPr lang="en-US" sz="1400" dirty="0">
                <a:solidFill>
                  <a:srgbClr val="000000"/>
                </a:solidFill>
                <a:latin typeface="Calibri" panose="020F0502020204030204"/>
                <a:ea typeface="Calibri" panose="020F0502020204030204"/>
                <a:cs typeface="Calibri" panose="020F0502020204030204"/>
              </a:rPr>
              <a:t>Developers should aim to combine multiple effects into a single shader where possible and use lower-resolution buffers for blur-heavy effects like bloom. </a:t>
            </a:r>
            <a:endParaRPr lang="en-US" sz="1400">
              <a:solidFill>
                <a:srgbClr val="000000"/>
              </a:solidFill>
              <a:latin typeface="Calibri" panose="020F0502020204030204"/>
              <a:ea typeface="Calibri" panose="020F0502020204030204"/>
              <a:cs typeface="Calibri" panose="020F0502020204030204"/>
            </a:endParaRPr>
          </a:p>
          <a:p>
            <a:endParaRPr lang="en-US" sz="1400" dirty="0">
              <a:solidFill>
                <a:srgbClr val="000000"/>
              </a:solidFill>
              <a:latin typeface="Calibri" panose="020F0502020204030204"/>
              <a:ea typeface="Calibri" panose="020F0502020204030204"/>
              <a:cs typeface="Calibri" panose="020F0502020204030204"/>
            </a:endParaRPr>
          </a:p>
          <a:p>
            <a:r>
              <a:rPr lang="en-US" sz="1400" dirty="0">
                <a:solidFill>
                  <a:srgbClr val="000000"/>
                </a:solidFill>
                <a:latin typeface="Calibri" panose="020F0502020204030204"/>
                <a:ea typeface="Calibri" panose="020F0502020204030204"/>
                <a:cs typeface="Calibri" panose="020F0502020204030204"/>
              </a:rPr>
              <a:t>Furthermore, managing texture sampling offsets correctly is vital to ensure that effects remain sharp and aligned, particularly when the user resizes the window.</a:t>
            </a:r>
            <a:endParaRPr lang="en-US" sz="1400">
              <a:latin typeface="Calibri" panose="020F0502020204030204"/>
              <a:ea typeface="Calibri" panose="020F0502020204030204"/>
              <a:cs typeface="Calibri" panose="020F0502020204030204"/>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1769</Words>
  <Application>Microsoft Office PowerPoint</Application>
  <PresentationFormat>On-screen Show (16:9)</PresentationFormat>
  <Paragraphs>93</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Consolas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Post-processing in OpenGL</dc:title>
  <dc:subject>PptxGenJS Presentation</dc:subject>
  <dc:creator>Lecture Slides</dc:creator>
  <cp:lastModifiedBy>Nathan Morgan</cp:lastModifiedBy>
  <cp:revision>17</cp:revision>
  <dcterms:created xsi:type="dcterms:W3CDTF">2026-02-26T13:54:39Z</dcterms:created>
  <dcterms:modified xsi:type="dcterms:W3CDTF">2026-03-10T15:23:00Z</dcterms:modified>
</cp:coreProperties>
</file>