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sldIdLst>
    <p:sldId id="257" r:id="rId2"/>
    <p:sldId id="259" r:id="rId3"/>
    <p:sldId id="260" r:id="rId4"/>
    <p:sldId id="261" r:id="rId5"/>
    <p:sldId id="265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#clo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/>
              <a:t>Obesity in the UK:</a:t>
            </a:r>
            <a:br>
              <a:rPr lang="en-GB" dirty="0"/>
            </a:br>
            <a:r>
              <a:rPr lang="en-GB" dirty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to Health and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Newspaper articles…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is good…but it will it help you lose weight?</a:t>
            </a:r>
          </a:p>
          <a:p>
            <a:r>
              <a:rPr lang="en-GB" dirty="0"/>
              <a:t>‘You can’t outrun a bad diet’?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Gluttony or Sloth </a:t>
            </a:r>
            <a:br>
              <a:rPr lang="en-GB" dirty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Ongoing</a:t>
            </a:r>
            <a:r>
              <a:rPr lang="en-GB" dirty="0"/>
              <a:t> debate…</a:t>
            </a:r>
          </a:p>
          <a:p>
            <a:pPr lvl="1"/>
            <a:r>
              <a:rPr lang="en-GB" dirty="0"/>
              <a:t>Affluent society </a:t>
            </a:r>
          </a:p>
          <a:p>
            <a:pPr lvl="1"/>
            <a:r>
              <a:rPr lang="en-GB" dirty="0"/>
              <a:t>Palatable diet</a:t>
            </a:r>
          </a:p>
          <a:p>
            <a:pPr lvl="1"/>
            <a:r>
              <a:rPr lang="en-GB" dirty="0"/>
              <a:t>Availability of food</a:t>
            </a:r>
          </a:p>
          <a:p>
            <a:pPr lvl="1"/>
            <a:r>
              <a:rPr lang="en-GB" dirty="0"/>
              <a:t>Advertising </a:t>
            </a:r>
          </a:p>
          <a:p>
            <a:pPr lvl="1"/>
            <a:r>
              <a:rPr lang="en-GB" dirty="0"/>
              <a:t>Reduced energy needs</a:t>
            </a:r>
          </a:p>
          <a:p>
            <a:pPr lvl="1"/>
            <a:r>
              <a:rPr lang="en-GB" dirty="0"/>
              <a:t>Avoidance of PA</a:t>
            </a:r>
          </a:p>
          <a:p>
            <a:endParaRPr lang="en-GB" dirty="0"/>
          </a:p>
          <a:p>
            <a:r>
              <a:rPr lang="en-GB" dirty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Kit sponsorship – community sport  </a:t>
            </a:r>
          </a:p>
          <a:p>
            <a:r>
              <a:rPr lang="en-US" dirty="0">
                <a:hlinkClick r:id="rId2"/>
              </a:rPr>
              <a:t>http://www.mcdonalds.co.uk/ukhome/Sport/Football/LetsPlay/kit-scheme.html#close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Community sport links</a:t>
            </a:r>
          </a:p>
          <a:p>
            <a:r>
              <a:rPr lang="en-US" dirty="0">
                <a:hlinkClick r:id="rId3"/>
              </a:rPr>
              <a:t>http://www.walesonline.co.uk/business/business-news/coca-cola-enterprises-wins-community-sport-2485481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Brazil – World Cup 2014 – Coca Cola</a:t>
            </a:r>
            <a:endParaRPr lang="en-US" dirty="0"/>
          </a:p>
          <a:p>
            <a:r>
              <a:rPr lang="en-US" dirty="0">
                <a:hlinkClick r:id="rId4"/>
              </a:rPr>
              <a:t>http://thelancet.com/pdfs/journals/lancet/PIIS0140-6736(14)60987-9.pdf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London 2012 – Cadbury / McDonalds / Heineken </a:t>
            </a:r>
          </a:p>
          <a:p>
            <a:r>
              <a:rPr lang="en-GB" dirty="0"/>
              <a:t>Largest </a:t>
            </a:r>
            <a:r>
              <a:rPr lang="en-GB" dirty="0" err="1"/>
              <a:t>Mc</a:t>
            </a:r>
            <a:r>
              <a:rPr lang="en-GB" dirty="0"/>
              <a:t> </a:t>
            </a:r>
            <a:r>
              <a:rPr lang="en-GB" dirty="0" err="1"/>
              <a:t>Donalds</a:t>
            </a:r>
            <a:r>
              <a:rPr lang="en-GB" dirty="0"/>
              <a:t> – 1500 seats Olympic Park</a:t>
            </a:r>
            <a:endParaRPr lang="en-US" dirty="0"/>
          </a:p>
          <a:p>
            <a:r>
              <a:rPr lang="en-US" dirty="0">
                <a:hlinkClick r:id="rId5"/>
              </a:rPr>
              <a:t>http://www.bbc.co.uk/news/magazine-18182541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85" y="1202268"/>
            <a:ext cx="8761413" cy="706964"/>
          </a:xfrm>
        </p:spPr>
        <p:txBody>
          <a:bodyPr/>
          <a:lstStyle/>
          <a:p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Fast food, fizz, and funding: Balancing the scales of regional sport </a:t>
            </a:r>
            <a:r>
              <a:rPr lang="en-US" altLang="en-US" i="1" dirty="0" err="1">
                <a:solidFill>
                  <a:schemeClr val="bg1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 sponsorship (Batty &amp;Gee, 2018)</a:t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2514" y="3115491"/>
            <a:ext cx="5305956" cy="3455126"/>
          </a:xfrm>
        </p:spPr>
        <p:txBody>
          <a:bodyPr>
            <a:normAutofit fontScale="70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Tobacco, alcohol and gambling-related sport sponsorships have faced widespread scrutiny due to a critical consciousness that questions the alignment of unhealthy products and damaging addictive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with a healthy activity such as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The purpose of this study was to explore how a public health agenda may influence rugby union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Interviews with a purposeful sample of New Zealand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managers reveal the potential influence of threats of government-regulated restrictive sponsorship measures on the delivery of community and youth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Findings indicate that many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depend on sponsorships to fund required and desired activities.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More rural regions of New Zealand - difficulty of securing sponsorships,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Fear that criticism of, and impending restrictions on, fast-food and beverage companies are likely to have detrimental consequences for the provision of rugby.</a:t>
            </a:r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220" y="2483393"/>
            <a:ext cx="4825159" cy="576262"/>
          </a:xfrm>
        </p:spPr>
        <p:txBody>
          <a:bodyPr/>
          <a:lstStyle/>
          <a:p>
            <a:r>
              <a:rPr lang="en-GB" dirty="0"/>
              <a:t>Highlights: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13418" y="3089365"/>
            <a:ext cx="5358060" cy="2840039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1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900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Fast-food and fizzy-drink funding is offsetting a short fall in sport funding.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 rugby </a:t>
            </a:r>
            <a:r>
              <a:rPr lang="en-US" altLang="en-US" sz="1800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 are increasingly conscious of sponsor perceptions.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Calls for sport sponsorship restrictive policy are guided by a public health agenda.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Regional, society based, trends are influencing managerial sponsorship considerations.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737373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522514" y="2472871"/>
            <a:ext cx="4825157" cy="576262"/>
          </a:xfrm>
        </p:spPr>
        <p:txBody>
          <a:bodyPr/>
          <a:lstStyle/>
          <a:p>
            <a:r>
              <a:rPr lang="en-GB" dirty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3556598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Weight management - A 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intake v energy expenditure?</a:t>
            </a:r>
          </a:p>
          <a:p>
            <a:endParaRPr lang="en-GB" dirty="0"/>
          </a:p>
          <a:p>
            <a:r>
              <a:rPr lang="en-GB" dirty="0"/>
              <a:t>Debate: Is Physical Activity the Key?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role of Exercise </a:t>
            </a:r>
          </a:p>
          <a:p>
            <a:pPr lvl="1"/>
            <a:r>
              <a:rPr lang="en-GB" dirty="0"/>
              <a:t>V</a:t>
            </a:r>
          </a:p>
          <a:p>
            <a:r>
              <a:rPr lang="en-GB" dirty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Identify evidence for both sides of the argument…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Argument 1: Low rates of PA</a:t>
            </a:r>
          </a:p>
          <a:p>
            <a:r>
              <a:rPr lang="en-GB" sz="3600" dirty="0"/>
              <a:t>Argument 2: Nutrition being responsible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Follow up on what you have covered for the topics…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1279</TotalTime>
  <Words>485</Words>
  <Application>Microsoft Macintosh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Obesity in the UK: Diet or Exercise?</vt:lpstr>
      <vt:lpstr>Newspaper articles…</vt:lpstr>
      <vt:lpstr>Gluttony or Sloth  (Prentice &amp; Jebb, 1995) </vt:lpstr>
      <vt:lpstr>Large companies – links to sport and exercise… Messages shared?</vt:lpstr>
      <vt:lpstr>Fast food, fizz, and funding: Balancing the scales of regional sport organisation sponsorship (Batty &amp;Gee, 2018) </vt:lpstr>
      <vt:lpstr>Weight management - A simple balance?</vt:lpstr>
      <vt:lpstr>Task: Identify evidence for both sides of the argument…</vt:lpstr>
      <vt:lpstr>Follow up on what you have covered for the topics…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Alison Connaughton</cp:lastModifiedBy>
  <cp:revision>13</cp:revision>
  <dcterms:created xsi:type="dcterms:W3CDTF">2019-03-24T21:34:09Z</dcterms:created>
  <dcterms:modified xsi:type="dcterms:W3CDTF">2025-02-19T12:18:11Z</dcterms:modified>
</cp:coreProperties>
</file>