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60" r:id="rId3"/>
    <p:sldId id="257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A476C-AC75-43A2-A312-41402115C912}" v="434" dt="2022-07-02T21:40:36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772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054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568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424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82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703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57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92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668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747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23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9317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2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An open book and on top are eyeglasses and pen">
            <a:extLst>
              <a:ext uri="{FF2B5EF4-FFF2-40B4-BE49-F238E27FC236}">
                <a16:creationId xmlns:a16="http://schemas.microsoft.com/office/drawing/2014/main" id="{96CDC6A5-EB69-5DB5-F13C-035652B9A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41" r="23298" b="245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>
                <a:latin typeface="Arial Nova"/>
                <a:ea typeface="+mj-lt"/>
                <a:cs typeface="+mj-lt"/>
              </a:rPr>
              <a:t>How do students use technology to collaborate at UWTSD?</a:t>
            </a:r>
            <a:endParaRPr lang="en-US" sz="4400">
              <a:latin typeface="Arial Nova"/>
              <a:cs typeface="Aharon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 b="1" i="1">
                <a:ea typeface="+mn-lt"/>
                <a:cs typeface="+mn-lt"/>
              </a:rPr>
              <a:t>                       </a:t>
            </a:r>
            <a:endParaRPr lang="en-US" sz="2000" b="1" i="1"/>
          </a:p>
          <a:p>
            <a:pPr algn="l"/>
            <a:r>
              <a:rPr lang="en-GB" sz="2000" b="1" i="1"/>
              <a:t>    </a:t>
            </a:r>
            <a:endParaRPr lang="en-US" sz="2000" b="1" i="1"/>
          </a:p>
          <a:p>
            <a:pPr algn="l"/>
            <a:endParaRPr lang="en-GB" sz="2000">
              <a:latin typeface="Arial Nova"/>
            </a:endParaRPr>
          </a:p>
        </p:txBody>
      </p:sp>
      <p:sp>
        <p:nvSpPr>
          <p:cNvPr id="22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A866C-0F18-59D6-EA28-AFD21C4BD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>
                <a:latin typeface="Arial"/>
                <a:cs typeface="Aharoni"/>
              </a:rPr>
              <a:t>Course: Digital Skills and Research Methods</a:t>
            </a:r>
            <a:endParaRPr lang="en-GB" sz="5400">
              <a:latin typeface="Arial"/>
              <a:cs typeface="Arial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43E18-5551-A6F5-107F-B16927EA5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7603" y="787276"/>
            <a:ext cx="6271372" cy="63346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dirty="0">
                <a:latin typeface="Arial"/>
                <a:cs typeface="Arial"/>
              </a:rPr>
              <a:t>Module code: BMSW4003</a:t>
            </a:r>
          </a:p>
          <a:p>
            <a:r>
              <a:rPr lang="en-GB" sz="2200" dirty="0">
                <a:latin typeface="Arial"/>
                <a:cs typeface="Arial"/>
              </a:rPr>
              <a:t>Lecturer: Abdi Rahman</a:t>
            </a:r>
          </a:p>
          <a:p>
            <a:r>
              <a:rPr lang="en-GB" sz="2200" dirty="0">
                <a:latin typeface="Arial"/>
                <a:cs typeface="Arial"/>
              </a:rPr>
              <a:t>Student: Madalina Pruna 2132441</a:t>
            </a:r>
          </a:p>
          <a:p>
            <a:r>
              <a:rPr lang="en-GB" sz="2200" dirty="0">
                <a:latin typeface="Arial"/>
                <a:cs typeface="Arial"/>
              </a:rPr>
              <a:t>Student: Lavinia Marina Arva 2128637</a:t>
            </a:r>
          </a:p>
          <a:p>
            <a:r>
              <a:rPr lang="en-GB" sz="2200" dirty="0">
                <a:latin typeface="Arial"/>
                <a:ea typeface="+mn-lt"/>
                <a:cs typeface="+mn-lt"/>
              </a:rPr>
              <a:t>Allen, I.E., &amp; Seaman, J. (2011). Going the distance: Online education in the United States. Babson Survey Research Group and </a:t>
            </a:r>
            <a:r>
              <a:rPr lang="en-GB" sz="2200" dirty="0" err="1">
                <a:latin typeface="Arial"/>
                <a:ea typeface="+mn-lt"/>
                <a:cs typeface="+mn-lt"/>
              </a:rPr>
              <a:t>Quahong</a:t>
            </a:r>
            <a:r>
              <a:rPr lang="en-GB" sz="2200" dirty="0">
                <a:latin typeface="Arial"/>
                <a:ea typeface="+mn-lt"/>
                <a:cs typeface="+mn-lt"/>
              </a:rPr>
              <a:t> Research Group, LLC.</a:t>
            </a:r>
            <a:endParaRPr lang="en-GB" sz="2200" dirty="0">
              <a:latin typeface="Arial"/>
              <a:cs typeface="Arial"/>
            </a:endParaRPr>
          </a:p>
          <a:p>
            <a:r>
              <a:rPr lang="en-GB" sz="2200" dirty="0">
                <a:latin typeface="Arial"/>
                <a:ea typeface="+mn-lt"/>
                <a:cs typeface="+mn-lt"/>
              </a:rPr>
              <a:t>Brown, J.S. (2000). Growing up digital: How the web changes work, education, and the ways people learn. USDLA Journal. 16 (2), February), 11-20.</a:t>
            </a:r>
            <a:endParaRPr lang="en-GB" sz="2200" dirty="0">
              <a:latin typeface="Arial"/>
              <a:cs typeface="Arial"/>
            </a:endParaRPr>
          </a:p>
          <a:p>
            <a:r>
              <a:rPr lang="en-GB" sz="2200" dirty="0">
                <a:ea typeface="+mn-lt"/>
                <a:cs typeface="+mn-lt"/>
              </a:rPr>
              <a:t>Carey, K. (2012, September 7). Into the future with MOOC’S. Chronicle of Higher Education. 59 (2), A136.</a:t>
            </a:r>
            <a:endParaRPr lang="en-GB" sz="2200" dirty="0">
              <a:latin typeface="Arial"/>
              <a:cs typeface="Arial"/>
            </a:endParaRPr>
          </a:p>
          <a:p>
            <a:endParaRPr lang="en-GB" sz="2200" dirty="0">
              <a:latin typeface="Arial"/>
              <a:cs typeface="Arial"/>
            </a:endParaRPr>
          </a:p>
          <a:p>
            <a:endParaRPr lang="en-GB" sz="2200">
              <a:latin typeface="Arial"/>
              <a:cs typeface="Arial"/>
            </a:endParaRPr>
          </a:p>
          <a:p>
            <a:endParaRPr lang="en-GB" sz="2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522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74B890E8-F8D5-85F4-1F8C-EEAC66195D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8416" b="90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2CA8F3-E468-F09F-F4FB-E7693F5F4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Which digital tool is most used by students at UWTSD to collaborate together?</a:t>
            </a:r>
          </a:p>
        </p:txBody>
      </p:sp>
    </p:spTree>
    <p:extLst>
      <p:ext uri="{BB962C8B-B14F-4D97-AF65-F5344CB8AC3E}">
        <p14:creationId xmlns:p14="http://schemas.microsoft.com/office/powerpoint/2010/main" val="290033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5FF4-D5FB-BEA2-0FE9-4F65C0B49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 Nova"/>
                <a:ea typeface="+mj-lt"/>
                <a:cs typeface="+mj-lt"/>
              </a:rPr>
              <a:t>Technology</a:t>
            </a:r>
            <a:r>
              <a:rPr lang="en-GB" sz="2800" dirty="0">
                <a:latin typeface="Arial Nova"/>
                <a:ea typeface="+mj-lt"/>
                <a:cs typeface="+mj-lt"/>
              </a:rPr>
              <a:t> </a:t>
            </a:r>
            <a:r>
              <a:rPr lang="en-GB" sz="2800" b="1" dirty="0">
                <a:latin typeface="Arial Nova"/>
                <a:ea typeface="+mj-lt"/>
                <a:cs typeface="+mj-lt"/>
              </a:rPr>
              <a:t>provides students with easy-to-access information, accelerated learning, and fun opportunities to practice what they learn.</a:t>
            </a:r>
            <a:endParaRPr lang="en-US" sz="2800">
              <a:latin typeface="Arial Nova"/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5EB85-C191-EE26-2944-B021638F27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 Nova"/>
                <a:ea typeface="+mn-lt"/>
                <a:cs typeface="+mn-lt"/>
              </a:rPr>
              <a:t>The world is changing very rapidly</a:t>
            </a:r>
            <a:endParaRPr lang="en-GB">
              <a:latin typeface="Arial Nova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1BBF8F-0A4E-AD5F-0D3E-2BD85DE977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 Nova"/>
                <a:ea typeface="+mn-lt"/>
                <a:cs typeface="+mn-lt"/>
              </a:rPr>
              <a:t>Information and knowledge come in many forms including DVDs, eBooks, and YouTube videos</a:t>
            </a:r>
            <a:endParaRPr lang="en-GB">
              <a:latin typeface="Arial Nova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B6A25F3-EFA6-3CF1-4994-EB450D176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8696" y="3892003"/>
            <a:ext cx="3053643" cy="2018513"/>
          </a:xfrm>
          <a:prstGeom prst="rect">
            <a:avLst/>
          </a:prstGeom>
        </p:spPr>
      </p:pic>
      <p:pic>
        <p:nvPicPr>
          <p:cNvPr id="8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E3F7A618-4A75-9C41-16BB-794804FE4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3807" y="5139266"/>
            <a:ext cx="2197571" cy="14619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5C8F12-5CFE-E666-CCFD-71F8C0A4819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4456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99FE8-999F-292B-6A02-F4F37525B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Learning how to communicate and work with others should also be a goal of education (Robinson, 2008)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260C03-E051-E019-42E8-15AAC3B2B3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Communication technologies can include “old” technologies such as email, lectures notes in pdf files, or even an online discussion forum</a:t>
            </a:r>
          </a:p>
        </p:txBody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518DAF2C-B48F-4D6A-1672-7F40DCBD66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206" r="956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6876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1EBE7E8-7075-2314-DE11-77B02EC8C5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0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786A9-EBEE-484A-9F9E-5C5067E1B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>
                <a:cs typeface="Calibri Light"/>
              </a:rPr>
              <a:t>The most popular social media platforms that students use to communicate:</a:t>
            </a: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CD9CE-A14E-FA95-C576-B9B1AA749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Email</a:t>
            </a:r>
          </a:p>
          <a:p>
            <a:r>
              <a:rPr lang="en-GB" sz="2000">
                <a:cs typeface="Calibri"/>
              </a:rPr>
              <a:t>Teams</a:t>
            </a:r>
          </a:p>
          <a:p>
            <a:r>
              <a:rPr lang="en-GB" sz="2000">
                <a:cs typeface="Calibri"/>
              </a:rPr>
              <a:t>Whatsapp</a:t>
            </a:r>
          </a:p>
          <a:p>
            <a:r>
              <a:rPr lang="en-GB" sz="2000">
                <a:cs typeface="Calibri"/>
              </a:rPr>
              <a:t>Facebook</a:t>
            </a:r>
          </a:p>
          <a:p>
            <a:r>
              <a:rPr lang="en-GB" sz="2000">
                <a:cs typeface="Calibri"/>
              </a:rPr>
              <a:t>Instagram</a:t>
            </a:r>
          </a:p>
          <a:p>
            <a:r>
              <a:rPr lang="en-GB" sz="2000">
                <a:cs typeface="Calibri"/>
              </a:rPr>
              <a:t>Skype</a:t>
            </a: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69989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AEF426C-67E0-48D1-B127-B8070E9881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50" r="32787"/>
          <a:stretch/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A4F423-BA8E-FBB5-4829-9271AAFB9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71" y="485775"/>
            <a:ext cx="3004246" cy="5719762"/>
          </a:xfrm>
        </p:spPr>
        <p:txBody>
          <a:bodyPr>
            <a:normAutofit/>
          </a:bodyPr>
          <a:lstStyle/>
          <a:p>
            <a:r>
              <a:rPr lang="en-GB" sz="3300" dirty="0">
                <a:latin typeface="Arial"/>
                <a:ea typeface="+mj-lt"/>
                <a:cs typeface="+mj-lt"/>
              </a:rPr>
              <a:t>By and large, social media technologies are concerned with communication between and among human beings.</a:t>
            </a:r>
            <a:endParaRPr lang="en-US" sz="3300" dirty="0">
              <a:latin typeface="Arial"/>
              <a:cs typeface="Arial"/>
            </a:endParaRP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D6BC546F-536B-A58E-E7D4-D7F57A67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Arial"/>
                <a:ea typeface="+mn-lt"/>
                <a:cs typeface="+mn-lt"/>
              </a:rPr>
              <a:t>Why is social media platforms important?</a:t>
            </a:r>
            <a:endParaRPr lang="en-US" sz="1800">
              <a:latin typeface="Arial"/>
              <a:cs typeface="Calibri" panose="020F0502020204030204"/>
            </a:endParaRPr>
          </a:p>
          <a:p>
            <a:r>
              <a:rPr lang="en" sz="1800" dirty="0">
                <a:latin typeface="Arial"/>
                <a:ea typeface="+mn-lt"/>
                <a:cs typeface="+mn-lt"/>
              </a:rPr>
              <a:t>In today's society, the use of social media has become a necessary daily activity. Social media is typically used for social interaction and access to news and information, and decision making. It is a valuable communication tool with others locally and worldwide, as well as to share, create, and spread information.</a:t>
            </a:r>
            <a:endParaRPr lang="en-US">
              <a:latin typeface="Arial"/>
              <a:cs typeface="Arial"/>
            </a:endParaRPr>
          </a:p>
          <a:p>
            <a:endParaRPr lang="en-US" sz="18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2303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9A200-825C-573C-0F51-11839BE3F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Conclusion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D9929-061F-B5DF-66D4-A5F542B5D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ea typeface="+mn-lt"/>
                <a:cs typeface="+mn-lt"/>
              </a:rPr>
              <a:t>Social media plays an important role in every student's life. It is often easier and more convenient to access information, provide information and communicate via social media. </a:t>
            </a:r>
            <a:endParaRPr lang="en-GB" sz="2400">
              <a:latin typeface="Arial"/>
              <a:ea typeface="+mn-lt"/>
              <a:cs typeface="Arial"/>
            </a:endParaRPr>
          </a:p>
          <a:p>
            <a:endParaRPr lang="en-GB" sz="2400">
              <a:latin typeface="Arial"/>
              <a:ea typeface="+mn-lt"/>
              <a:cs typeface="+mn-lt"/>
            </a:endParaRPr>
          </a:p>
          <a:p>
            <a:endParaRPr lang="en-GB" sz="2400">
              <a:latin typeface="Arial"/>
              <a:ea typeface="+mn-lt"/>
              <a:cs typeface="+mn-lt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Tutors and students can be connected to each other and can make good use of these platforms for the benefit of their learning and teaching.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602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How do students use technology to collaborate at UWTSD?</vt:lpstr>
      <vt:lpstr>Course: Digital Skills and Research Methods</vt:lpstr>
      <vt:lpstr>Which digital tool is most used by students at UWTSD to collaborate together?</vt:lpstr>
      <vt:lpstr>Technology provides students with easy-to-access information, accelerated learning, and fun opportunities to practice what they learn.</vt:lpstr>
      <vt:lpstr>Learning how to communicate and work with others should also be a goal of education (Robinson, 2008)</vt:lpstr>
      <vt:lpstr>The most popular social media platforms that students use to communicate:</vt:lpstr>
      <vt:lpstr>By and large, social media technologies are concerned with communication between and among human beings.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265</cp:revision>
  <dcterms:created xsi:type="dcterms:W3CDTF">2022-07-02T19:37:45Z</dcterms:created>
  <dcterms:modified xsi:type="dcterms:W3CDTF">2022-07-02T21:42:14Z</dcterms:modified>
</cp:coreProperties>
</file>