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57" r:id="rId9"/>
    <p:sldId id="258" r:id="rId10"/>
    <p:sldId id="259" r:id="rId11"/>
    <p:sldId id="260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51223D-A0AA-5E52-ACF4-11A5D29E3171}" v="173" dt="2026-01-22T21:54:20.981"/>
    <p1510:client id="{5B07DA4C-97B2-115E-864E-9A93AE6180DE}" v="12" dt="2026-01-22T22:38:11.295"/>
    <p1510:client id="{686535B0-6080-1984-8B4A-49E523414452}" v="18" dt="2026-01-22T23:01:52.344"/>
    <p1510:client id="{691B217C-8DF3-BE80-EDF1-DD8B57CC3129}" v="124" dt="2026-01-21T22:25:35.793"/>
    <p1510:client id="{C03B7551-6244-C8AB-B876-CC4B134CA9AF}" v="13" dt="2026-01-22T22:35:04.874"/>
    <p1510:client id="{CC415E25-953A-4483-DCC1-8285B84A8ADB}" v="28" dt="2026-01-22T23:14:26.736"/>
    <p1510:client id="{CF1584EF-3999-291A-7698-B4B1894E667C}" v="183" dt="2026-01-22T22:30:13.385"/>
    <p1510:client id="{DAC4130B-05F2-D88B-AA50-C5F6E2D58017}" v="123" dt="2026-01-22T22:08:40.2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Potter (2305965)" userId="S::2305965@student.uwtsd.ac.uk::421c52ea-661d-4b97-99cf-4d77c6699b45" providerId="AD" clId="Web-{CC415E25-953A-4483-DCC1-8285B84A8ADB}"/>
    <pc:docChg chg="modSld">
      <pc:chgData name="Sam Potter (2305965)" userId="S::2305965@student.uwtsd.ac.uk::421c52ea-661d-4b97-99cf-4d77c6699b45" providerId="AD" clId="Web-{CC415E25-953A-4483-DCC1-8285B84A8ADB}" dt="2026-01-22T23:14:26.736" v="31" actId="20577"/>
      <pc:docMkLst>
        <pc:docMk/>
      </pc:docMkLst>
      <pc:sldChg chg="addSp modSp">
        <pc:chgData name="Sam Potter (2305965)" userId="S::2305965@student.uwtsd.ac.uk::421c52ea-661d-4b97-99cf-4d77c6699b45" providerId="AD" clId="Web-{CC415E25-953A-4483-DCC1-8285B84A8ADB}" dt="2026-01-22T23:10:33.385" v="24" actId="20577"/>
        <pc:sldMkLst>
          <pc:docMk/>
          <pc:sldMk cId="2925386839" sldId="257"/>
        </pc:sldMkLst>
        <pc:spChg chg="mod">
          <ac:chgData name="Sam Potter (2305965)" userId="S::2305965@student.uwtsd.ac.uk::421c52ea-661d-4b97-99cf-4d77c6699b45" providerId="AD" clId="Web-{CC415E25-953A-4483-DCC1-8285B84A8ADB}" dt="2026-01-22T23:10:33.385" v="24" actId="20577"/>
          <ac:spMkLst>
            <pc:docMk/>
            <pc:sldMk cId="2925386839" sldId="257"/>
            <ac:spMk id="2" creationId="{F42F2194-BAB8-AE8C-0E90-238FAF32713C}"/>
          </ac:spMkLst>
        </pc:spChg>
        <pc:spChg chg="add">
          <ac:chgData name="Sam Potter (2305965)" userId="S::2305965@student.uwtsd.ac.uk::421c52ea-661d-4b97-99cf-4d77c6699b45" providerId="AD" clId="Web-{CC415E25-953A-4483-DCC1-8285B84A8ADB}" dt="2026-01-22T23:10:16.384" v="16"/>
          <ac:spMkLst>
            <pc:docMk/>
            <pc:sldMk cId="2925386839" sldId="257"/>
            <ac:spMk id="15" creationId="{DA544A2D-2E64-DEB2-92CC-431717E9E972}"/>
          </ac:spMkLst>
        </pc:spChg>
        <pc:spChg chg="add">
          <ac:chgData name="Sam Potter (2305965)" userId="S::2305965@student.uwtsd.ac.uk::421c52ea-661d-4b97-99cf-4d77c6699b45" providerId="AD" clId="Web-{CC415E25-953A-4483-DCC1-8285B84A8ADB}" dt="2026-01-22T23:10:16.384" v="16"/>
          <ac:spMkLst>
            <pc:docMk/>
            <pc:sldMk cId="2925386839" sldId="257"/>
            <ac:spMk id="17" creationId="{8989D56B-00A3-8DDB-6FD4-9927D98D33DF}"/>
          </ac:spMkLst>
        </pc:spChg>
        <pc:spChg chg="add">
          <ac:chgData name="Sam Potter (2305965)" userId="S::2305965@student.uwtsd.ac.uk::421c52ea-661d-4b97-99cf-4d77c6699b45" providerId="AD" clId="Web-{CC415E25-953A-4483-DCC1-8285B84A8ADB}" dt="2026-01-22T23:10:16.384" v="16"/>
          <ac:spMkLst>
            <pc:docMk/>
            <pc:sldMk cId="2925386839" sldId="257"/>
            <ac:spMk id="19" creationId="{DA7EDD5D-41BC-BC86-D58B-CF9C1D7CA225}"/>
          </ac:spMkLst>
        </pc:spChg>
        <pc:graphicFrameChg chg="mod">
          <ac:chgData name="Sam Potter (2305965)" userId="S::2305965@student.uwtsd.ac.uk::421c52ea-661d-4b97-99cf-4d77c6699b45" providerId="AD" clId="Web-{CC415E25-953A-4483-DCC1-8285B84A8ADB}" dt="2026-01-22T23:10:16.384" v="16"/>
          <ac:graphicFrameMkLst>
            <pc:docMk/>
            <pc:sldMk cId="2925386839" sldId="257"/>
            <ac:graphicFrameMk id="10" creationId="{3ECD805A-C55B-5311-4F3A-34F9EDF9FF49}"/>
          </ac:graphicFrameMkLst>
        </pc:graphicFrameChg>
      </pc:sldChg>
      <pc:sldChg chg="modSp">
        <pc:chgData name="Sam Potter (2305965)" userId="S::2305965@student.uwtsd.ac.uk::421c52ea-661d-4b97-99cf-4d77c6699b45" providerId="AD" clId="Web-{CC415E25-953A-4483-DCC1-8285B84A8ADB}" dt="2026-01-22T23:02:33.126" v="4" actId="1076"/>
        <pc:sldMkLst>
          <pc:docMk/>
          <pc:sldMk cId="30545192" sldId="258"/>
        </pc:sldMkLst>
        <pc:picChg chg="mod">
          <ac:chgData name="Sam Potter (2305965)" userId="S::2305965@student.uwtsd.ac.uk::421c52ea-661d-4b97-99cf-4d77c6699b45" providerId="AD" clId="Web-{CC415E25-953A-4483-DCC1-8285B84A8ADB}" dt="2026-01-22T23:02:33.126" v="4" actId="1076"/>
          <ac:picMkLst>
            <pc:docMk/>
            <pc:sldMk cId="30545192" sldId="258"/>
            <ac:picMk id="4" creationId="{56433256-E5F0-0058-9F9C-81EB7304D9F6}"/>
          </ac:picMkLst>
        </pc:picChg>
      </pc:sldChg>
      <pc:sldChg chg="addSp modSp">
        <pc:chgData name="Sam Potter (2305965)" userId="S::2305965@student.uwtsd.ac.uk::421c52ea-661d-4b97-99cf-4d77c6699b45" providerId="AD" clId="Web-{CC415E25-953A-4483-DCC1-8285B84A8ADB}" dt="2026-01-22T23:08:51.818" v="11"/>
        <pc:sldMkLst>
          <pc:docMk/>
          <pc:sldMk cId="3925411521" sldId="260"/>
        </pc:sldMkLst>
        <pc:picChg chg="add mod">
          <ac:chgData name="Sam Potter (2305965)" userId="S::2305965@student.uwtsd.ac.uk::421c52ea-661d-4b97-99cf-4d77c6699b45" providerId="AD" clId="Web-{CC415E25-953A-4483-DCC1-8285B84A8ADB}" dt="2026-01-22T23:08:51.818" v="11"/>
          <ac:picMkLst>
            <pc:docMk/>
            <pc:sldMk cId="3925411521" sldId="260"/>
            <ac:picMk id="4" creationId="{B9C1B827-2554-C829-0CBB-8043D764EED7}"/>
          </ac:picMkLst>
        </pc:picChg>
      </pc:sldChg>
      <pc:sldChg chg="addSp delSp modSp">
        <pc:chgData name="Sam Potter (2305965)" userId="S::2305965@student.uwtsd.ac.uk::421c52ea-661d-4b97-99cf-4d77c6699b45" providerId="AD" clId="Web-{CC415E25-953A-4483-DCC1-8285B84A8ADB}" dt="2026-01-22T23:09:25.007" v="12"/>
        <pc:sldMkLst>
          <pc:docMk/>
          <pc:sldMk cId="1392308211" sldId="261"/>
        </pc:sldMkLst>
        <pc:spChg chg="mod">
          <ac:chgData name="Sam Potter (2305965)" userId="S::2305965@student.uwtsd.ac.uk::421c52ea-661d-4b97-99cf-4d77c6699b45" providerId="AD" clId="Web-{CC415E25-953A-4483-DCC1-8285B84A8ADB}" dt="2026-01-22T23:09:25.007" v="12"/>
          <ac:spMkLst>
            <pc:docMk/>
            <pc:sldMk cId="1392308211" sldId="261"/>
            <ac:spMk id="2" creationId="{698222C1-2D1A-278D-0E69-2BA8531D47D2}"/>
          </ac:spMkLst>
        </pc:spChg>
        <pc:spChg chg="del">
          <ac:chgData name="Sam Potter (2305965)" userId="S::2305965@student.uwtsd.ac.uk::421c52ea-661d-4b97-99cf-4d77c6699b45" providerId="AD" clId="Web-{CC415E25-953A-4483-DCC1-8285B84A8ADB}" dt="2026-01-22T23:09:25.007" v="12"/>
          <ac:spMkLst>
            <pc:docMk/>
            <pc:sldMk cId="1392308211" sldId="261"/>
            <ac:spMk id="3" creationId="{A652F109-5B56-1E75-370E-923D010167E5}"/>
          </ac:spMkLst>
        </pc:spChg>
        <pc:spChg chg="add">
          <ac:chgData name="Sam Potter (2305965)" userId="S::2305965@student.uwtsd.ac.uk::421c52ea-661d-4b97-99cf-4d77c6699b45" providerId="AD" clId="Web-{CC415E25-953A-4483-DCC1-8285B84A8ADB}" dt="2026-01-22T23:09:25.007" v="12"/>
          <ac:spMkLst>
            <pc:docMk/>
            <pc:sldMk cId="1392308211" sldId="261"/>
            <ac:spMk id="9" creationId="{156D35EF-A594-7FDC-88D5-8E09E3688CD2}"/>
          </ac:spMkLst>
        </pc:spChg>
        <pc:spChg chg="add">
          <ac:chgData name="Sam Potter (2305965)" userId="S::2305965@student.uwtsd.ac.uk::421c52ea-661d-4b97-99cf-4d77c6699b45" providerId="AD" clId="Web-{CC415E25-953A-4483-DCC1-8285B84A8ADB}" dt="2026-01-22T23:09:25.007" v="12"/>
          <ac:spMkLst>
            <pc:docMk/>
            <pc:sldMk cId="1392308211" sldId="261"/>
            <ac:spMk id="11" creationId="{4639AB8A-4884-0E0D-E976-0CF4B8C7DFE8}"/>
          </ac:spMkLst>
        </pc:spChg>
        <pc:spChg chg="add">
          <ac:chgData name="Sam Potter (2305965)" userId="S::2305965@student.uwtsd.ac.uk::421c52ea-661d-4b97-99cf-4d77c6699b45" providerId="AD" clId="Web-{CC415E25-953A-4483-DCC1-8285B84A8ADB}" dt="2026-01-22T23:09:25.007" v="12"/>
          <ac:spMkLst>
            <pc:docMk/>
            <pc:sldMk cId="1392308211" sldId="261"/>
            <ac:spMk id="13" creationId="{A1417556-3E2B-268D-795C-D1E17070412A}"/>
          </ac:spMkLst>
        </pc:spChg>
        <pc:graphicFrameChg chg="add">
          <ac:chgData name="Sam Potter (2305965)" userId="S::2305965@student.uwtsd.ac.uk::421c52ea-661d-4b97-99cf-4d77c6699b45" providerId="AD" clId="Web-{CC415E25-953A-4483-DCC1-8285B84A8ADB}" dt="2026-01-22T23:09:25.007" v="12"/>
          <ac:graphicFrameMkLst>
            <pc:docMk/>
            <pc:sldMk cId="1392308211" sldId="261"/>
            <ac:graphicFrameMk id="5" creationId="{B9AFF521-B76C-EE99-8E09-C502F5667504}"/>
          </ac:graphicFrameMkLst>
        </pc:graphicFrameChg>
      </pc:sldChg>
      <pc:sldChg chg="addSp delSp modSp mod modClrScheme chgLayout">
        <pc:chgData name="Sam Potter (2305965)" userId="S::2305965@student.uwtsd.ac.uk::421c52ea-661d-4b97-99cf-4d77c6699b45" providerId="AD" clId="Web-{CC415E25-953A-4483-DCC1-8285B84A8ADB}" dt="2026-01-22T23:11:09.371" v="25"/>
        <pc:sldMkLst>
          <pc:docMk/>
          <pc:sldMk cId="2190087470" sldId="264"/>
        </pc:sldMkLst>
        <pc:spChg chg="mod">
          <ac:chgData name="Sam Potter (2305965)" userId="S::2305965@student.uwtsd.ac.uk::421c52ea-661d-4b97-99cf-4d77c6699b45" providerId="AD" clId="Web-{CC415E25-953A-4483-DCC1-8285B84A8ADB}" dt="2026-01-22T23:10:02.087" v="15"/>
          <ac:spMkLst>
            <pc:docMk/>
            <pc:sldMk cId="2190087470" sldId="264"/>
            <ac:spMk id="2" creationId="{BC5D01EA-5921-81FD-87D2-7D067C56D2A0}"/>
          </ac:spMkLst>
        </pc:spChg>
        <pc:spChg chg="mod ord">
          <ac:chgData name="Sam Potter (2305965)" userId="S::2305965@student.uwtsd.ac.uk::421c52ea-661d-4b97-99cf-4d77c6699b45" providerId="AD" clId="Web-{CC415E25-953A-4483-DCC1-8285B84A8ADB}" dt="2026-01-22T23:11:09.371" v="25"/>
          <ac:spMkLst>
            <pc:docMk/>
            <pc:sldMk cId="2190087470" sldId="264"/>
            <ac:spMk id="3" creationId="{51554770-AD90-E158-A919-A20A37B472AD}"/>
          </ac:spMkLst>
        </pc:spChg>
        <pc:spChg chg="add del mod">
          <ac:chgData name="Sam Potter (2305965)" userId="S::2305965@student.uwtsd.ac.uk::421c52ea-661d-4b97-99cf-4d77c6699b45" providerId="AD" clId="Web-{CC415E25-953A-4483-DCC1-8285B84A8ADB}" dt="2026-01-22T23:10:02.071" v="14"/>
          <ac:spMkLst>
            <pc:docMk/>
            <pc:sldMk cId="2190087470" sldId="264"/>
            <ac:spMk id="9" creationId="{282BA35B-03CC-1C25-A324-ACBBC1867480}"/>
          </ac:spMkLst>
        </pc:spChg>
        <pc:spChg chg="add del mod">
          <ac:chgData name="Sam Potter (2305965)" userId="S::2305965@student.uwtsd.ac.uk::421c52ea-661d-4b97-99cf-4d77c6699b45" providerId="AD" clId="Web-{CC415E25-953A-4483-DCC1-8285B84A8ADB}" dt="2026-01-22T23:10:02.071" v="14"/>
          <ac:spMkLst>
            <pc:docMk/>
            <pc:sldMk cId="2190087470" sldId="264"/>
            <ac:spMk id="11" creationId="{7AEDD185-3BB9-18F4-22C1-6C922DC9F0A4}"/>
          </ac:spMkLst>
        </pc:spChg>
        <pc:spChg chg="add del mod">
          <ac:chgData name="Sam Potter (2305965)" userId="S::2305965@student.uwtsd.ac.uk::421c52ea-661d-4b97-99cf-4d77c6699b45" providerId="AD" clId="Web-{CC415E25-953A-4483-DCC1-8285B84A8ADB}" dt="2026-01-22T23:10:02.071" v="14"/>
          <ac:spMkLst>
            <pc:docMk/>
            <pc:sldMk cId="2190087470" sldId="264"/>
            <ac:spMk id="13" creationId="{A82F8C84-C510-9BA8-86A8-CB72970589B0}"/>
          </ac:spMkLst>
        </pc:spChg>
        <pc:spChg chg="add mod">
          <ac:chgData name="Sam Potter (2305965)" userId="S::2305965@student.uwtsd.ac.uk::421c52ea-661d-4b97-99cf-4d77c6699b45" providerId="AD" clId="Web-{CC415E25-953A-4483-DCC1-8285B84A8ADB}" dt="2026-01-22T23:11:09.371" v="25"/>
          <ac:spMkLst>
            <pc:docMk/>
            <pc:sldMk cId="2190087470" sldId="264"/>
            <ac:spMk id="15" creationId="{9B35541A-423E-3C40-6A8E-B2FC516823AA}"/>
          </ac:spMkLst>
        </pc:spChg>
        <pc:spChg chg="add del mod">
          <ac:chgData name="Sam Potter (2305965)" userId="S::2305965@student.uwtsd.ac.uk::421c52ea-661d-4b97-99cf-4d77c6699b45" providerId="AD" clId="Web-{CC415E25-953A-4483-DCC1-8285B84A8ADB}" dt="2026-01-22T23:11:09.371" v="25"/>
          <ac:spMkLst>
            <pc:docMk/>
            <pc:sldMk cId="2190087470" sldId="264"/>
            <ac:spMk id="16" creationId="{CBD5DE34-C885-94D4-971B-25CFE709DA9B}"/>
          </ac:spMkLst>
        </pc:spChg>
        <pc:spChg chg="add mod">
          <ac:chgData name="Sam Potter (2305965)" userId="S::2305965@student.uwtsd.ac.uk::421c52ea-661d-4b97-99cf-4d77c6699b45" providerId="AD" clId="Web-{CC415E25-953A-4483-DCC1-8285B84A8ADB}" dt="2026-01-22T23:11:09.371" v="25"/>
          <ac:spMkLst>
            <pc:docMk/>
            <pc:sldMk cId="2190087470" sldId="264"/>
            <ac:spMk id="17" creationId="{8318F050-10B2-2D43-FE62-1EFA9D0F2E38}"/>
          </ac:spMkLst>
        </pc:spChg>
        <pc:spChg chg="add">
          <ac:chgData name="Sam Potter (2305965)" userId="S::2305965@student.uwtsd.ac.uk::421c52ea-661d-4b97-99cf-4d77c6699b45" providerId="AD" clId="Web-{CC415E25-953A-4483-DCC1-8285B84A8ADB}" dt="2026-01-22T23:11:09.371" v="25"/>
          <ac:spMkLst>
            <pc:docMk/>
            <pc:sldMk cId="2190087470" sldId="264"/>
            <ac:spMk id="22" creationId="{7A71C503-D6A8-6515-F1E5-FEDBDFAAEDEA}"/>
          </ac:spMkLst>
        </pc:spChg>
        <pc:picChg chg="mod">
          <ac:chgData name="Sam Potter (2305965)" userId="S::2305965@student.uwtsd.ac.uk::421c52ea-661d-4b97-99cf-4d77c6699b45" providerId="AD" clId="Web-{CC415E25-953A-4483-DCC1-8285B84A8ADB}" dt="2026-01-22T23:11:09.371" v="25"/>
          <ac:picMkLst>
            <pc:docMk/>
            <pc:sldMk cId="2190087470" sldId="264"/>
            <ac:picMk id="4" creationId="{9B1ED5B3-BC4D-F041-5B98-42E3125D59A9}"/>
          </ac:picMkLst>
        </pc:picChg>
      </pc:sldChg>
      <pc:sldChg chg="modSp">
        <pc:chgData name="Sam Potter (2305965)" userId="S::2305965@student.uwtsd.ac.uk::421c52ea-661d-4b97-99cf-4d77c6699b45" providerId="AD" clId="Web-{CC415E25-953A-4483-DCC1-8285B84A8ADB}" dt="2026-01-22T23:14:26.736" v="31" actId="20577"/>
        <pc:sldMkLst>
          <pc:docMk/>
          <pc:sldMk cId="2257865141" sldId="265"/>
        </pc:sldMkLst>
        <pc:spChg chg="mod">
          <ac:chgData name="Sam Potter (2305965)" userId="S::2305965@student.uwtsd.ac.uk::421c52ea-661d-4b97-99cf-4d77c6699b45" providerId="AD" clId="Web-{CC415E25-953A-4483-DCC1-8285B84A8ADB}" dt="2026-01-22T23:14:26.736" v="31" actId="20577"/>
          <ac:spMkLst>
            <pc:docMk/>
            <pc:sldMk cId="2257865141" sldId="265"/>
            <ac:spMk id="3" creationId="{D0C1EDFA-EDAB-D516-71CB-850DB06D3357}"/>
          </ac:spMkLst>
        </pc:spChg>
      </pc:sldChg>
    </pc:docChg>
  </pc:docChgLst>
  <pc:docChgLst>
    <pc:chgData name="Sam Potter (2305965)" userId="S::2305965@student.uwtsd.ac.uk::421c52ea-661d-4b97-99cf-4d77c6699b45" providerId="AD" clId="Web-{5B07DA4C-97B2-115E-864E-9A93AE6180DE}"/>
    <pc:docChg chg="modSld">
      <pc:chgData name="Sam Potter (2305965)" userId="S::2305965@student.uwtsd.ac.uk::421c52ea-661d-4b97-99cf-4d77c6699b45" providerId="AD" clId="Web-{5B07DA4C-97B2-115E-864E-9A93AE6180DE}" dt="2026-01-22T22:38:11.295" v="10"/>
      <pc:docMkLst>
        <pc:docMk/>
      </pc:docMkLst>
      <pc:sldChg chg="modSp">
        <pc:chgData name="Sam Potter (2305965)" userId="S::2305965@student.uwtsd.ac.uk::421c52ea-661d-4b97-99cf-4d77c6699b45" providerId="AD" clId="Web-{5B07DA4C-97B2-115E-864E-9A93AE6180DE}" dt="2026-01-22T22:38:11.295" v="10"/>
        <pc:sldMkLst>
          <pc:docMk/>
          <pc:sldMk cId="2190087470" sldId="264"/>
        </pc:sldMkLst>
        <pc:picChg chg="mod">
          <ac:chgData name="Sam Potter (2305965)" userId="S::2305965@student.uwtsd.ac.uk::421c52ea-661d-4b97-99cf-4d77c6699b45" providerId="AD" clId="Web-{5B07DA4C-97B2-115E-864E-9A93AE6180DE}" dt="2026-01-22T22:38:11.295" v="10"/>
          <ac:picMkLst>
            <pc:docMk/>
            <pc:sldMk cId="2190087470" sldId="264"/>
            <ac:picMk id="4" creationId="{9B1ED5B3-BC4D-F041-5B98-42E3125D59A9}"/>
          </ac:picMkLst>
        </pc:picChg>
      </pc:sldChg>
      <pc:sldChg chg="addSp modSp">
        <pc:chgData name="Sam Potter (2305965)" userId="S::2305965@student.uwtsd.ac.uk::421c52ea-661d-4b97-99cf-4d77c6699b45" providerId="AD" clId="Web-{5B07DA4C-97B2-115E-864E-9A93AE6180DE}" dt="2026-01-22T22:37:52.028" v="8"/>
        <pc:sldMkLst>
          <pc:docMk/>
          <pc:sldMk cId="2257865141" sldId="265"/>
        </pc:sldMkLst>
        <pc:picChg chg="add mod">
          <ac:chgData name="Sam Potter (2305965)" userId="S::2305965@student.uwtsd.ac.uk::421c52ea-661d-4b97-99cf-4d77c6699b45" providerId="AD" clId="Web-{5B07DA4C-97B2-115E-864E-9A93AE6180DE}" dt="2026-01-22T22:37:52.028" v="8"/>
          <ac:picMkLst>
            <pc:docMk/>
            <pc:sldMk cId="2257865141" sldId="265"/>
            <ac:picMk id="4" creationId="{0AC9C74F-C9A6-7F57-7BD8-A5B25BB51A2F}"/>
          </ac:picMkLst>
        </pc:picChg>
      </pc:sldChg>
    </pc:docChg>
  </pc:docChgLst>
  <pc:docChgLst>
    <pc:chgData name="Sam Potter (2305965)" userId="S::2305965@student.uwtsd.ac.uk::421c52ea-661d-4b97-99cf-4d77c6699b45" providerId="AD" clId="Web-{686535B0-6080-1984-8B4A-49E523414452}"/>
    <pc:docChg chg="modSld">
      <pc:chgData name="Sam Potter (2305965)" userId="S::2305965@student.uwtsd.ac.uk::421c52ea-661d-4b97-99cf-4d77c6699b45" providerId="AD" clId="Web-{686535B0-6080-1984-8B4A-49E523414452}" dt="2026-01-22T23:01:52.344" v="21"/>
      <pc:docMkLst>
        <pc:docMk/>
      </pc:docMkLst>
      <pc:sldChg chg="addSp modSp">
        <pc:chgData name="Sam Potter (2305965)" userId="S::2305965@student.uwtsd.ac.uk::421c52ea-661d-4b97-99cf-4d77c6699b45" providerId="AD" clId="Web-{686535B0-6080-1984-8B4A-49E523414452}" dt="2026-01-22T23:01:52.344" v="21"/>
        <pc:sldMkLst>
          <pc:docMk/>
          <pc:sldMk cId="30545192" sldId="258"/>
        </pc:sldMkLst>
        <pc:spChg chg="mod">
          <ac:chgData name="Sam Potter (2305965)" userId="S::2305965@student.uwtsd.ac.uk::421c52ea-661d-4b97-99cf-4d77c6699b45" providerId="AD" clId="Web-{686535B0-6080-1984-8B4A-49E523414452}" dt="2026-01-22T22:59:39.793" v="16" actId="20577"/>
          <ac:spMkLst>
            <pc:docMk/>
            <pc:sldMk cId="30545192" sldId="258"/>
            <ac:spMk id="3" creationId="{E92DDDAE-23F9-53C4-5FE4-E92B811071CC}"/>
          </ac:spMkLst>
        </pc:spChg>
        <pc:picChg chg="add mod">
          <ac:chgData name="Sam Potter (2305965)" userId="S::2305965@student.uwtsd.ac.uk::421c52ea-661d-4b97-99cf-4d77c6699b45" providerId="AD" clId="Web-{686535B0-6080-1984-8B4A-49E523414452}" dt="2026-01-22T23:01:52.344" v="21"/>
          <ac:picMkLst>
            <pc:docMk/>
            <pc:sldMk cId="30545192" sldId="258"/>
            <ac:picMk id="4" creationId="{56433256-E5F0-0058-9F9C-81EB7304D9F6}"/>
          </ac:picMkLst>
        </pc:picChg>
      </pc:sldChg>
    </pc:docChg>
  </pc:docChgLst>
  <pc:docChgLst>
    <pc:chgData name="Sam Potter (2305965)" userId="S::2305965@student.uwtsd.ac.uk::421c52ea-661d-4b97-99cf-4d77c6699b45" providerId="AD" clId="Web-{CF1584EF-3999-291A-7698-B4B1894E667C}"/>
    <pc:docChg chg="modSld">
      <pc:chgData name="Sam Potter (2305965)" userId="S::2305965@student.uwtsd.ac.uk::421c52ea-661d-4b97-99cf-4d77c6699b45" providerId="AD" clId="Web-{CF1584EF-3999-291A-7698-B4B1894E667C}" dt="2026-01-22T22:30:13.385" v="181" actId="1076"/>
      <pc:docMkLst>
        <pc:docMk/>
      </pc:docMkLst>
      <pc:sldChg chg="modSp">
        <pc:chgData name="Sam Potter (2305965)" userId="S::2305965@student.uwtsd.ac.uk::421c52ea-661d-4b97-99cf-4d77c6699b45" providerId="AD" clId="Web-{CF1584EF-3999-291A-7698-B4B1894E667C}" dt="2026-01-22T22:19:55.822" v="164"/>
        <pc:sldMkLst>
          <pc:docMk/>
          <pc:sldMk cId="2925386839" sldId="257"/>
        </pc:sldMkLst>
        <pc:graphicFrameChg chg="mod modGraphic">
          <ac:chgData name="Sam Potter (2305965)" userId="S::2305965@student.uwtsd.ac.uk::421c52ea-661d-4b97-99cf-4d77c6699b45" providerId="AD" clId="Web-{CF1584EF-3999-291A-7698-B4B1894E667C}" dt="2026-01-22T22:19:55.822" v="164"/>
          <ac:graphicFrameMkLst>
            <pc:docMk/>
            <pc:sldMk cId="2925386839" sldId="257"/>
            <ac:graphicFrameMk id="10" creationId="{3ECD805A-C55B-5311-4F3A-34F9EDF9FF49}"/>
          </ac:graphicFrameMkLst>
        </pc:graphicFrameChg>
      </pc:sldChg>
      <pc:sldChg chg="modSp">
        <pc:chgData name="Sam Potter (2305965)" userId="S::2305965@student.uwtsd.ac.uk::421c52ea-661d-4b97-99cf-4d77c6699b45" providerId="AD" clId="Web-{CF1584EF-3999-291A-7698-B4B1894E667C}" dt="2026-01-22T22:21:49.545" v="176" actId="20577"/>
        <pc:sldMkLst>
          <pc:docMk/>
          <pc:sldMk cId="3563291596" sldId="259"/>
        </pc:sldMkLst>
        <pc:spChg chg="mod">
          <ac:chgData name="Sam Potter (2305965)" userId="S::2305965@student.uwtsd.ac.uk::421c52ea-661d-4b97-99cf-4d77c6699b45" providerId="AD" clId="Web-{CF1584EF-3999-291A-7698-B4B1894E667C}" dt="2026-01-22T22:21:49.545" v="176" actId="20577"/>
          <ac:spMkLst>
            <pc:docMk/>
            <pc:sldMk cId="3563291596" sldId="259"/>
            <ac:spMk id="3" creationId="{BF78F4B8-9FA8-7DCE-7C92-DA4BBFD0CB97}"/>
          </ac:spMkLst>
        </pc:spChg>
      </pc:sldChg>
      <pc:sldChg chg="modSp">
        <pc:chgData name="Sam Potter (2305965)" userId="S::2305965@student.uwtsd.ac.uk::421c52ea-661d-4b97-99cf-4d77c6699b45" providerId="AD" clId="Web-{CF1584EF-3999-291A-7698-B4B1894E667C}" dt="2026-01-22T22:18:28.210" v="134" actId="20577"/>
        <pc:sldMkLst>
          <pc:docMk/>
          <pc:sldMk cId="3925411521" sldId="260"/>
        </pc:sldMkLst>
        <pc:spChg chg="mod">
          <ac:chgData name="Sam Potter (2305965)" userId="S::2305965@student.uwtsd.ac.uk::421c52ea-661d-4b97-99cf-4d77c6699b45" providerId="AD" clId="Web-{CF1584EF-3999-291A-7698-B4B1894E667C}" dt="2026-01-22T22:18:28.210" v="134" actId="20577"/>
          <ac:spMkLst>
            <pc:docMk/>
            <pc:sldMk cId="3925411521" sldId="260"/>
            <ac:spMk id="3" creationId="{9911BFE0-8EFF-70EF-304A-BFBFFF0B9498}"/>
          </ac:spMkLst>
        </pc:spChg>
      </pc:sldChg>
      <pc:sldChg chg="addSp modSp mod modClrScheme chgLayout">
        <pc:chgData name="Sam Potter (2305965)" userId="S::2305965@student.uwtsd.ac.uk::421c52ea-661d-4b97-99cf-4d77c6699b45" providerId="AD" clId="Web-{CF1584EF-3999-291A-7698-B4B1894E667C}" dt="2026-01-22T22:30:13.385" v="181" actId="1076"/>
        <pc:sldMkLst>
          <pc:docMk/>
          <pc:sldMk cId="1791048228" sldId="262"/>
        </pc:sldMkLst>
        <pc:spChg chg="mod ord">
          <ac:chgData name="Sam Potter (2305965)" userId="S::2305965@student.uwtsd.ac.uk::421c52ea-661d-4b97-99cf-4d77c6699b45" providerId="AD" clId="Web-{CF1584EF-3999-291A-7698-B4B1894E667C}" dt="2026-01-22T22:14:49.217" v="69"/>
          <ac:spMkLst>
            <pc:docMk/>
            <pc:sldMk cId="1791048228" sldId="262"/>
            <ac:spMk id="2" creationId="{2BA0A76D-9D97-2C9E-959B-C9E56C6D28CA}"/>
          </ac:spMkLst>
        </pc:spChg>
        <pc:spChg chg="mod ord">
          <ac:chgData name="Sam Potter (2305965)" userId="S::2305965@student.uwtsd.ac.uk::421c52ea-661d-4b97-99cf-4d77c6699b45" providerId="AD" clId="Web-{CF1584EF-3999-291A-7698-B4B1894E667C}" dt="2026-01-22T22:30:07.478" v="180" actId="1076"/>
          <ac:spMkLst>
            <pc:docMk/>
            <pc:sldMk cId="1791048228" sldId="262"/>
            <ac:spMk id="3" creationId="{CAB74500-9A80-37EC-93FC-4D31F2FA2842}"/>
          </ac:spMkLst>
        </pc:spChg>
        <pc:spChg chg="add mod ord">
          <ac:chgData name="Sam Potter (2305965)" userId="S::2305965@student.uwtsd.ac.uk::421c52ea-661d-4b97-99cf-4d77c6699b45" providerId="AD" clId="Web-{CF1584EF-3999-291A-7698-B4B1894E667C}" dt="2026-01-22T22:30:13.385" v="181" actId="1076"/>
          <ac:spMkLst>
            <pc:docMk/>
            <pc:sldMk cId="1791048228" sldId="262"/>
            <ac:spMk id="4" creationId="{7C57F12F-469F-5017-9111-416767BFD3BA}"/>
          </ac:spMkLst>
        </pc:spChg>
      </pc:sldChg>
      <pc:sldChg chg="modSp">
        <pc:chgData name="Sam Potter (2305965)" userId="S::2305965@student.uwtsd.ac.uk::421c52ea-661d-4b97-99cf-4d77c6699b45" providerId="AD" clId="Web-{CF1584EF-3999-291A-7698-B4B1894E667C}" dt="2026-01-22T22:13:51.916" v="62" actId="20577"/>
        <pc:sldMkLst>
          <pc:docMk/>
          <pc:sldMk cId="2190087470" sldId="264"/>
        </pc:sldMkLst>
        <pc:spChg chg="mod">
          <ac:chgData name="Sam Potter (2305965)" userId="S::2305965@student.uwtsd.ac.uk::421c52ea-661d-4b97-99cf-4d77c6699b45" providerId="AD" clId="Web-{CF1584EF-3999-291A-7698-B4B1894E667C}" dt="2026-01-22T22:13:51.916" v="62" actId="20577"/>
          <ac:spMkLst>
            <pc:docMk/>
            <pc:sldMk cId="2190087470" sldId="264"/>
            <ac:spMk id="3" creationId="{51554770-AD90-E158-A919-A20A37B472AD}"/>
          </ac:spMkLst>
        </pc:spChg>
      </pc:sldChg>
      <pc:sldChg chg="modSp">
        <pc:chgData name="Sam Potter (2305965)" userId="S::2305965@student.uwtsd.ac.uk::421c52ea-661d-4b97-99cf-4d77c6699b45" providerId="AD" clId="Web-{CF1584EF-3999-291A-7698-B4B1894E667C}" dt="2026-01-22T22:13:42.072" v="59" actId="20577"/>
        <pc:sldMkLst>
          <pc:docMk/>
          <pc:sldMk cId="2257865141" sldId="265"/>
        </pc:sldMkLst>
        <pc:spChg chg="mod">
          <ac:chgData name="Sam Potter (2305965)" userId="S::2305965@student.uwtsd.ac.uk::421c52ea-661d-4b97-99cf-4d77c6699b45" providerId="AD" clId="Web-{CF1584EF-3999-291A-7698-B4B1894E667C}" dt="2026-01-22T22:13:42.072" v="59" actId="20577"/>
          <ac:spMkLst>
            <pc:docMk/>
            <pc:sldMk cId="2257865141" sldId="265"/>
            <ac:spMk id="3" creationId="{D0C1EDFA-EDAB-D516-71CB-850DB06D3357}"/>
          </ac:spMkLst>
        </pc:spChg>
      </pc:sldChg>
      <pc:sldChg chg="addSp modSp mod modClrScheme chgLayout">
        <pc:chgData name="Sam Potter (2305965)" userId="S::2305965@student.uwtsd.ac.uk::421c52ea-661d-4b97-99cf-4d77c6699b45" providerId="AD" clId="Web-{CF1584EF-3999-291A-7698-B4B1894E667C}" dt="2026-01-22T22:12:51.818" v="47" actId="20577"/>
        <pc:sldMkLst>
          <pc:docMk/>
          <pc:sldMk cId="81641066" sldId="266"/>
        </pc:sldMkLst>
        <pc:spChg chg="mod ord">
          <ac:chgData name="Sam Potter (2305965)" userId="S::2305965@student.uwtsd.ac.uk::421c52ea-661d-4b97-99cf-4d77c6699b45" providerId="AD" clId="Web-{CF1584EF-3999-291A-7698-B4B1894E667C}" dt="2026-01-22T22:12:51.818" v="47" actId="20577"/>
          <ac:spMkLst>
            <pc:docMk/>
            <pc:sldMk cId="81641066" sldId="266"/>
            <ac:spMk id="2" creationId="{CCB5D7FB-75C3-3AD4-3A54-D4CD9A8A8C1D}"/>
          </ac:spMkLst>
        </pc:spChg>
        <pc:spChg chg="mod ord">
          <ac:chgData name="Sam Potter (2305965)" userId="S::2305965@student.uwtsd.ac.uk::421c52ea-661d-4b97-99cf-4d77c6699b45" providerId="AD" clId="Web-{CF1584EF-3999-291A-7698-B4B1894E667C}" dt="2026-01-22T22:11:59.503" v="38" actId="14100"/>
          <ac:spMkLst>
            <pc:docMk/>
            <pc:sldMk cId="81641066" sldId="266"/>
            <ac:spMk id="3" creationId="{F59813AE-CB91-84E1-B450-850673BE5ADA}"/>
          </ac:spMkLst>
        </pc:spChg>
        <pc:spChg chg="add mod ord">
          <ac:chgData name="Sam Potter (2305965)" userId="S::2305965@student.uwtsd.ac.uk::421c52ea-661d-4b97-99cf-4d77c6699b45" providerId="AD" clId="Web-{CF1584EF-3999-291A-7698-B4B1894E667C}" dt="2026-01-22T22:11:19.095" v="27" actId="14100"/>
          <ac:spMkLst>
            <pc:docMk/>
            <pc:sldMk cId="81641066" sldId="266"/>
            <ac:spMk id="4" creationId="{01250B6C-EF41-A6A4-8140-B84A0ABC0997}"/>
          </ac:spMkLst>
        </pc:spChg>
        <pc:spChg chg="add mod">
          <ac:chgData name="Sam Potter (2305965)" userId="S::2305965@student.uwtsd.ac.uk::421c52ea-661d-4b97-99cf-4d77c6699b45" providerId="AD" clId="Web-{CF1584EF-3999-291A-7698-B4B1894E667C}" dt="2026-01-22T22:10:39.423" v="19" actId="20577"/>
          <ac:spMkLst>
            <pc:docMk/>
            <pc:sldMk cId="81641066" sldId="266"/>
            <ac:spMk id="6" creationId="{410B156A-9F8A-206C-584A-3E556B4579ED}"/>
          </ac:spMkLst>
        </pc:spChg>
        <pc:spChg chg="add mod">
          <ac:chgData name="Sam Potter (2305965)" userId="S::2305965@student.uwtsd.ac.uk::421c52ea-661d-4b97-99cf-4d77c6699b45" providerId="AD" clId="Web-{CF1584EF-3999-291A-7698-B4B1894E667C}" dt="2026-01-22T22:12:14.800" v="41" actId="1076"/>
          <ac:spMkLst>
            <pc:docMk/>
            <pc:sldMk cId="81641066" sldId="266"/>
            <ac:spMk id="7" creationId="{028CE11B-8679-5EC2-FF8E-496F123FCA1A}"/>
          </ac:spMkLst>
        </pc:spChg>
      </pc:sldChg>
    </pc:docChg>
  </pc:docChgLst>
  <pc:docChgLst>
    <pc:chgData name="Sam Potter (2305965)" userId="S::2305965@student.uwtsd.ac.uk::421c52ea-661d-4b97-99cf-4d77c6699b45" providerId="AD" clId="Web-{C03B7551-6244-C8AB-B876-CC4B134CA9AF}"/>
    <pc:docChg chg="modSld">
      <pc:chgData name="Sam Potter (2305965)" userId="S::2305965@student.uwtsd.ac.uk::421c52ea-661d-4b97-99cf-4d77c6699b45" providerId="AD" clId="Web-{C03B7551-6244-C8AB-B876-CC4B134CA9AF}" dt="2026-01-22T22:35:04.217" v="11" actId="1076"/>
      <pc:docMkLst>
        <pc:docMk/>
      </pc:docMkLst>
      <pc:sldChg chg="addSp modSp mod modClrScheme chgLayout">
        <pc:chgData name="Sam Potter (2305965)" userId="S::2305965@student.uwtsd.ac.uk::421c52ea-661d-4b97-99cf-4d77c6699b45" providerId="AD" clId="Web-{C03B7551-6244-C8AB-B876-CC4B134CA9AF}" dt="2026-01-22T22:33:22.152" v="7" actId="20577"/>
        <pc:sldMkLst>
          <pc:docMk/>
          <pc:sldMk cId="3563291596" sldId="259"/>
        </pc:sldMkLst>
        <pc:spChg chg="mod ord">
          <ac:chgData name="Sam Potter (2305965)" userId="S::2305965@student.uwtsd.ac.uk::421c52ea-661d-4b97-99cf-4d77c6699b45" providerId="AD" clId="Web-{C03B7551-6244-C8AB-B876-CC4B134CA9AF}" dt="2026-01-22T22:32:51.067" v="1"/>
          <ac:spMkLst>
            <pc:docMk/>
            <pc:sldMk cId="3563291596" sldId="259"/>
            <ac:spMk id="2" creationId="{57795ECE-1CD4-F1E8-F334-7EA275362404}"/>
          </ac:spMkLst>
        </pc:spChg>
        <pc:spChg chg="mod ord">
          <ac:chgData name="Sam Potter (2305965)" userId="S::2305965@student.uwtsd.ac.uk::421c52ea-661d-4b97-99cf-4d77c6699b45" providerId="AD" clId="Web-{C03B7551-6244-C8AB-B876-CC4B134CA9AF}" dt="2026-01-22T22:33:22.152" v="7" actId="20577"/>
          <ac:spMkLst>
            <pc:docMk/>
            <pc:sldMk cId="3563291596" sldId="259"/>
            <ac:spMk id="3" creationId="{BF78F4B8-9FA8-7DCE-7C92-DA4BBFD0CB97}"/>
          </ac:spMkLst>
        </pc:spChg>
        <pc:spChg chg="add mod ord">
          <ac:chgData name="Sam Potter (2305965)" userId="S::2305965@student.uwtsd.ac.uk::421c52ea-661d-4b97-99cf-4d77c6699b45" providerId="AD" clId="Web-{C03B7551-6244-C8AB-B876-CC4B134CA9AF}" dt="2026-01-22T22:33:15.041" v="6" actId="20577"/>
          <ac:spMkLst>
            <pc:docMk/>
            <pc:sldMk cId="3563291596" sldId="259"/>
            <ac:spMk id="4" creationId="{72840A8B-CB7F-F433-AD77-1D97DD289379}"/>
          </ac:spMkLst>
        </pc:spChg>
      </pc:sldChg>
      <pc:sldChg chg="addSp modSp">
        <pc:chgData name="Sam Potter (2305965)" userId="S::2305965@student.uwtsd.ac.uk::421c52ea-661d-4b97-99cf-4d77c6699b45" providerId="AD" clId="Web-{C03B7551-6244-C8AB-B876-CC4B134CA9AF}" dt="2026-01-22T22:35:04.217" v="11" actId="1076"/>
        <pc:sldMkLst>
          <pc:docMk/>
          <pc:sldMk cId="2190087470" sldId="264"/>
        </pc:sldMkLst>
        <pc:picChg chg="add mod">
          <ac:chgData name="Sam Potter (2305965)" userId="S::2305965@student.uwtsd.ac.uk::421c52ea-661d-4b97-99cf-4d77c6699b45" providerId="AD" clId="Web-{C03B7551-6244-C8AB-B876-CC4B134CA9AF}" dt="2026-01-22T22:35:04.217" v="11" actId="1076"/>
          <ac:picMkLst>
            <pc:docMk/>
            <pc:sldMk cId="2190087470" sldId="264"/>
            <ac:picMk id="4" creationId="{9B1ED5B3-BC4D-F041-5B98-42E3125D59A9}"/>
          </ac:picMkLst>
        </pc:picChg>
      </pc:sldChg>
    </pc:docChg>
  </pc:docChgLst>
  <pc:docChgLst>
    <pc:chgData name="Sam Potter (2305965)" userId="S::2305965@student.uwtsd.ac.uk::421c52ea-661d-4b97-99cf-4d77c6699b45" providerId="AD" clId="Web-{691B217C-8DF3-BE80-EDF1-DD8B57CC3129}"/>
    <pc:docChg chg="addSld modSld">
      <pc:chgData name="Sam Potter (2305965)" userId="S::2305965@student.uwtsd.ac.uk::421c52ea-661d-4b97-99cf-4d77c6699b45" providerId="AD" clId="Web-{691B217C-8DF3-BE80-EDF1-DD8B57CC3129}" dt="2026-01-21T22:25:35.793" v="116" actId="20577"/>
      <pc:docMkLst>
        <pc:docMk/>
      </pc:docMkLst>
      <pc:sldChg chg="modSp">
        <pc:chgData name="Sam Potter (2305965)" userId="S::2305965@student.uwtsd.ac.uk::421c52ea-661d-4b97-99cf-4d77c6699b45" providerId="AD" clId="Web-{691B217C-8DF3-BE80-EDF1-DD8B57CC3129}" dt="2026-01-21T22:14:59.135" v="6" actId="20577"/>
        <pc:sldMkLst>
          <pc:docMk/>
          <pc:sldMk cId="109857222" sldId="256"/>
        </pc:sldMkLst>
        <pc:spChg chg="mod">
          <ac:chgData name="Sam Potter (2305965)" userId="S::2305965@student.uwtsd.ac.uk::421c52ea-661d-4b97-99cf-4d77c6699b45" providerId="AD" clId="Web-{691B217C-8DF3-BE80-EDF1-DD8B57CC3129}" dt="2026-01-21T22:14:59.135" v="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23:03.226" v="87" actId="20577"/>
        <pc:sldMkLst>
          <pc:docMk/>
          <pc:sldMk cId="2925386839" sldId="257"/>
        </pc:sldMkLst>
        <pc:spChg chg="mod">
          <ac:chgData name="Sam Potter (2305965)" userId="S::2305965@student.uwtsd.ac.uk::421c52ea-661d-4b97-99cf-4d77c6699b45" providerId="AD" clId="Web-{691B217C-8DF3-BE80-EDF1-DD8B57CC3129}" dt="2026-01-21T22:23:03.226" v="87" actId="20577"/>
          <ac:spMkLst>
            <pc:docMk/>
            <pc:sldMk cId="2925386839" sldId="257"/>
            <ac:spMk id="2" creationId="{F42F2194-BAB8-AE8C-0E90-238FAF32713C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23:21.836" v="97" actId="20577"/>
        <pc:sldMkLst>
          <pc:docMk/>
          <pc:sldMk cId="30545192" sldId="258"/>
        </pc:sldMkLst>
        <pc:spChg chg="mod">
          <ac:chgData name="Sam Potter (2305965)" userId="S::2305965@student.uwtsd.ac.uk::421c52ea-661d-4b97-99cf-4d77c6699b45" providerId="AD" clId="Web-{691B217C-8DF3-BE80-EDF1-DD8B57CC3129}" dt="2026-01-21T22:23:21.836" v="97" actId="20577"/>
          <ac:spMkLst>
            <pc:docMk/>
            <pc:sldMk cId="30545192" sldId="258"/>
            <ac:spMk id="2" creationId="{B82252B9-5930-2241-BEE6-A144F9CA5B28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23:45.634" v="101" actId="20577"/>
        <pc:sldMkLst>
          <pc:docMk/>
          <pc:sldMk cId="3563291596" sldId="259"/>
        </pc:sldMkLst>
        <pc:spChg chg="mod">
          <ac:chgData name="Sam Potter (2305965)" userId="S::2305965@student.uwtsd.ac.uk::421c52ea-661d-4b97-99cf-4d77c6699b45" providerId="AD" clId="Web-{691B217C-8DF3-BE80-EDF1-DD8B57CC3129}" dt="2026-01-21T22:23:45.634" v="101" actId="20577"/>
          <ac:spMkLst>
            <pc:docMk/>
            <pc:sldMk cId="3563291596" sldId="259"/>
            <ac:spMk id="2" creationId="{57795ECE-1CD4-F1E8-F334-7EA275362404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25:35.793" v="116" actId="20577"/>
        <pc:sldMkLst>
          <pc:docMk/>
          <pc:sldMk cId="3925411521" sldId="260"/>
        </pc:sldMkLst>
        <pc:spChg chg="mod">
          <ac:chgData name="Sam Potter (2305965)" userId="S::2305965@student.uwtsd.ac.uk::421c52ea-661d-4b97-99cf-4d77c6699b45" providerId="AD" clId="Web-{691B217C-8DF3-BE80-EDF1-DD8B57CC3129}" dt="2026-01-21T22:25:35.793" v="116" actId="20577"/>
          <ac:spMkLst>
            <pc:docMk/>
            <pc:sldMk cId="3925411521" sldId="260"/>
            <ac:spMk id="2" creationId="{F69FF07A-53C6-B34C-A9D9-8C723AC310EB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16:16.687" v="27" actId="20577"/>
        <pc:sldMkLst>
          <pc:docMk/>
          <pc:sldMk cId="1392308211" sldId="261"/>
        </pc:sldMkLst>
        <pc:spChg chg="mod">
          <ac:chgData name="Sam Potter (2305965)" userId="S::2305965@student.uwtsd.ac.uk::421c52ea-661d-4b97-99cf-4d77c6699b45" providerId="AD" clId="Web-{691B217C-8DF3-BE80-EDF1-DD8B57CC3129}" dt="2026-01-21T22:16:16.687" v="27" actId="20577"/>
          <ac:spMkLst>
            <pc:docMk/>
            <pc:sldMk cId="1392308211" sldId="261"/>
            <ac:spMk id="2" creationId="{698222C1-2D1A-278D-0E69-2BA8531D47D2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16:48.659" v="42" actId="20577"/>
        <pc:sldMkLst>
          <pc:docMk/>
          <pc:sldMk cId="1791048228" sldId="262"/>
        </pc:sldMkLst>
        <pc:spChg chg="mod">
          <ac:chgData name="Sam Potter (2305965)" userId="S::2305965@student.uwtsd.ac.uk::421c52ea-661d-4b97-99cf-4d77c6699b45" providerId="AD" clId="Web-{691B217C-8DF3-BE80-EDF1-DD8B57CC3129}" dt="2026-01-21T22:16:48.659" v="42" actId="20577"/>
          <ac:spMkLst>
            <pc:docMk/>
            <pc:sldMk cId="1791048228" sldId="262"/>
            <ac:spMk id="2" creationId="{2BA0A76D-9D97-2C9E-959B-C9E56C6D28CA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17:21.052" v="55" actId="20577"/>
        <pc:sldMkLst>
          <pc:docMk/>
          <pc:sldMk cId="2977335248" sldId="263"/>
        </pc:sldMkLst>
        <pc:spChg chg="mod">
          <ac:chgData name="Sam Potter (2305965)" userId="S::2305965@student.uwtsd.ac.uk::421c52ea-661d-4b97-99cf-4d77c6699b45" providerId="AD" clId="Web-{691B217C-8DF3-BE80-EDF1-DD8B57CC3129}" dt="2026-01-21T22:17:21.052" v="55" actId="20577"/>
          <ac:spMkLst>
            <pc:docMk/>
            <pc:sldMk cId="2977335248" sldId="263"/>
            <ac:spMk id="2" creationId="{268E3C02-ECA0-6550-DD82-D06E33DEB239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17:27.084" v="63" actId="20577"/>
        <pc:sldMkLst>
          <pc:docMk/>
          <pc:sldMk cId="2190087470" sldId="264"/>
        </pc:sldMkLst>
        <pc:spChg chg="mod">
          <ac:chgData name="Sam Potter (2305965)" userId="S::2305965@student.uwtsd.ac.uk::421c52ea-661d-4b97-99cf-4d77c6699b45" providerId="AD" clId="Web-{691B217C-8DF3-BE80-EDF1-DD8B57CC3129}" dt="2026-01-21T22:17:27.084" v="63" actId="20577"/>
          <ac:spMkLst>
            <pc:docMk/>
            <pc:sldMk cId="2190087470" sldId="264"/>
            <ac:spMk id="2" creationId="{BC5D01EA-5921-81FD-87D2-7D067C56D2A0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17:45.585" v="67" actId="20577"/>
        <pc:sldMkLst>
          <pc:docMk/>
          <pc:sldMk cId="2257865141" sldId="265"/>
        </pc:sldMkLst>
        <pc:spChg chg="mod">
          <ac:chgData name="Sam Potter (2305965)" userId="S::2305965@student.uwtsd.ac.uk::421c52ea-661d-4b97-99cf-4d77c6699b45" providerId="AD" clId="Web-{691B217C-8DF3-BE80-EDF1-DD8B57CC3129}" dt="2026-01-21T22:17:45.585" v="67" actId="20577"/>
          <ac:spMkLst>
            <pc:docMk/>
            <pc:sldMk cId="2257865141" sldId="265"/>
            <ac:spMk id="2" creationId="{FB04DB1E-92DB-47FF-9C65-2977AB114C9D}"/>
          </ac:spMkLst>
        </pc:spChg>
      </pc:sldChg>
      <pc:sldChg chg="modSp new">
        <pc:chgData name="Sam Potter (2305965)" userId="S::2305965@student.uwtsd.ac.uk::421c52ea-661d-4b97-99cf-4d77c6699b45" providerId="AD" clId="Web-{691B217C-8DF3-BE80-EDF1-DD8B57CC3129}" dt="2026-01-21T22:18:01.883" v="74" actId="20577"/>
        <pc:sldMkLst>
          <pc:docMk/>
          <pc:sldMk cId="81641066" sldId="266"/>
        </pc:sldMkLst>
        <pc:spChg chg="mod">
          <ac:chgData name="Sam Potter (2305965)" userId="S::2305965@student.uwtsd.ac.uk::421c52ea-661d-4b97-99cf-4d77c6699b45" providerId="AD" clId="Web-{691B217C-8DF3-BE80-EDF1-DD8B57CC3129}" dt="2026-01-21T22:18:01.883" v="74" actId="20577"/>
          <ac:spMkLst>
            <pc:docMk/>
            <pc:sldMk cId="81641066" sldId="266"/>
            <ac:spMk id="2" creationId="{CCB5D7FB-75C3-3AD4-3A54-D4CD9A8A8C1D}"/>
          </ac:spMkLst>
        </pc:spChg>
      </pc:sldChg>
    </pc:docChg>
  </pc:docChgLst>
  <pc:docChgLst>
    <pc:chgData name="Sam Potter (2305965)" userId="S::2305965@student.uwtsd.ac.uk::421c52ea-661d-4b97-99cf-4d77c6699b45" providerId="AD" clId="Web-{DAC4130B-05F2-D88B-AA50-C5F6E2D58017}"/>
    <pc:docChg chg="mod modSld addMainMaster delMainMaster">
      <pc:chgData name="Sam Potter (2305965)" userId="S::2305965@student.uwtsd.ac.uk::421c52ea-661d-4b97-99cf-4d77c6699b45" providerId="AD" clId="Web-{DAC4130B-05F2-D88B-AA50-C5F6E2D58017}" dt="2026-01-22T22:08:40.246" v="112"/>
      <pc:docMkLst>
        <pc:docMk/>
      </pc:docMkLst>
      <pc:sldChg chg="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109857222" sldId="256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2925386839" sldId="257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2925386839" sldId="257"/>
            <ac:spMk id="2" creationId="{F42F2194-BAB8-AE8C-0E90-238FAF32713C}"/>
          </ac:spMkLst>
        </pc:spChg>
        <pc:spChg chg="add del mod">
          <ac:chgData name="Sam Potter (2305965)" userId="S::2305965@student.uwtsd.ac.uk::421c52ea-661d-4b97-99cf-4d77c6699b45" providerId="AD" clId="Web-{DAC4130B-05F2-D88B-AA50-C5F6E2D58017}" dt="2026-01-22T21:58:33.126" v="64"/>
          <ac:spMkLst>
            <pc:docMk/>
            <pc:sldMk cId="2925386839" sldId="257"/>
            <ac:spMk id="5" creationId="{3369415C-E108-63DB-6C7B-0078B0CC5461}"/>
          </ac:spMkLst>
        </pc:spChg>
        <pc:spChg chg="add del mod">
          <ac:chgData name="Sam Potter (2305965)" userId="S::2305965@student.uwtsd.ac.uk::421c52ea-661d-4b97-99cf-4d77c6699b45" providerId="AD" clId="Web-{DAC4130B-05F2-D88B-AA50-C5F6E2D58017}" dt="2026-01-22T21:58:51.435" v="69"/>
          <ac:spMkLst>
            <pc:docMk/>
            <pc:sldMk cId="2925386839" sldId="257"/>
            <ac:spMk id="12" creationId="{03D7AA91-6D6B-F14E-691D-34D27A8C7C5C}"/>
          </ac:spMkLst>
        </pc:spChg>
        <pc:graphicFrameChg chg="del mod modGraphic">
          <ac:chgData name="Sam Potter (2305965)" userId="S::2305965@student.uwtsd.ac.uk::421c52ea-661d-4b97-99cf-4d77c6699b45" providerId="AD" clId="Web-{DAC4130B-05F2-D88B-AA50-C5F6E2D58017}" dt="2026-01-22T21:58:25.950" v="63"/>
          <ac:graphicFrameMkLst>
            <pc:docMk/>
            <pc:sldMk cId="2925386839" sldId="257"/>
            <ac:graphicFrameMk id="4" creationId="{4FC3B55E-9634-2506-C6F3-64BC80960A9D}"/>
          </ac:graphicFrameMkLst>
        </pc:graphicFrameChg>
        <pc:graphicFrameChg chg="add del mod ord modGraphic">
          <ac:chgData name="Sam Potter (2305965)" userId="S::2305965@student.uwtsd.ac.uk::421c52ea-661d-4b97-99cf-4d77c6699b45" providerId="AD" clId="Web-{DAC4130B-05F2-D88B-AA50-C5F6E2D58017}" dt="2026-01-22T21:58:48.200" v="68"/>
          <ac:graphicFrameMkLst>
            <pc:docMk/>
            <pc:sldMk cId="2925386839" sldId="257"/>
            <ac:graphicFrameMk id="6" creationId="{A68D6C59-68C4-2C81-D3C4-4D6853E462E0}"/>
          </ac:graphicFrameMkLst>
        </pc:graphicFrameChg>
        <pc:graphicFrameChg chg="add del mod">
          <ac:chgData name="Sam Potter (2305965)" userId="S::2305965@student.uwtsd.ac.uk::421c52ea-661d-4b97-99cf-4d77c6699b45" providerId="AD" clId="Web-{DAC4130B-05F2-D88B-AA50-C5F6E2D58017}" dt="2026-01-22T21:58:41.091" v="66"/>
          <ac:graphicFrameMkLst>
            <pc:docMk/>
            <pc:sldMk cId="2925386839" sldId="257"/>
            <ac:graphicFrameMk id="8" creationId="{A2AA7797-2EF8-F799-8D9F-9AC6FBFFAEE8}"/>
          </ac:graphicFrameMkLst>
        </pc:graphicFrameChg>
        <pc:graphicFrameChg chg="add mod modGraphic">
          <ac:chgData name="Sam Potter (2305965)" userId="S::2305965@student.uwtsd.ac.uk::421c52ea-661d-4b97-99cf-4d77c6699b45" providerId="AD" clId="Web-{DAC4130B-05F2-D88B-AA50-C5F6E2D58017}" dt="2026-01-22T21:59:39.404" v="89"/>
          <ac:graphicFrameMkLst>
            <pc:docMk/>
            <pc:sldMk cId="2925386839" sldId="257"/>
            <ac:graphicFrameMk id="10" creationId="{3ECD805A-C55B-5311-4F3A-34F9EDF9FF49}"/>
          </ac:graphicFrameMkLst>
        </pc:graphicFrameChg>
      </pc:sldChg>
      <pc:sldChg chg="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30545192" sldId="258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30545192" sldId="258"/>
            <ac:spMk id="2" creationId="{B82252B9-5930-2241-BEE6-A144F9CA5B28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30545192" sldId="258"/>
            <ac:spMk id="3" creationId="{E92DDDAE-23F9-53C4-5FE4-E92B811071CC}"/>
          </ac:spMkLst>
        </pc:spChg>
      </pc:sldChg>
      <pc:sldChg chg="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3563291596" sldId="259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3563291596" sldId="259"/>
            <ac:spMk id="2" creationId="{57795ECE-1CD4-F1E8-F334-7EA275362404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3563291596" sldId="259"/>
            <ac:spMk id="3" creationId="{BF78F4B8-9FA8-7DCE-7C92-DA4BBFD0CB97}"/>
          </ac:spMkLst>
        </pc:spChg>
      </pc:sldChg>
      <pc:sldChg chg="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3925411521" sldId="260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3925411521" sldId="260"/>
            <ac:spMk id="2" creationId="{F69FF07A-53C6-B34C-A9D9-8C723AC310EB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3925411521" sldId="260"/>
            <ac:spMk id="3" creationId="{9911BFE0-8EFF-70EF-304A-BFBFFF0B9498}"/>
          </ac:spMkLst>
        </pc:spChg>
      </pc:sldChg>
      <pc:sldChg chg="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1392308211" sldId="261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1392308211" sldId="261"/>
            <ac:spMk id="2" creationId="{698222C1-2D1A-278D-0E69-2BA8531D47D2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1392308211" sldId="261"/>
            <ac:spMk id="3" creationId="{A652F109-5B56-1E75-370E-923D010167E5}"/>
          </ac:spMkLst>
        </pc:spChg>
      </pc:sldChg>
      <pc:sldChg chg="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1791048228" sldId="262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1791048228" sldId="262"/>
            <ac:spMk id="2" creationId="{2BA0A76D-9D97-2C9E-959B-C9E56C6D28CA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1791048228" sldId="262"/>
            <ac:spMk id="3" creationId="{CAB74500-9A80-37EC-93FC-4D31F2FA2842}"/>
          </ac:spMkLst>
        </pc:spChg>
      </pc:sldChg>
      <pc:sldChg chg="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2977335248" sldId="263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2977335248" sldId="263"/>
            <ac:spMk id="2" creationId="{268E3C02-ECA0-6550-DD82-D06E33DEB239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2977335248" sldId="263"/>
            <ac:spMk id="3" creationId="{80836B09-610B-F5F6-EC81-AA2B1E863DDF}"/>
          </ac:spMkLst>
        </pc:spChg>
      </pc:sldChg>
      <pc:sldChg chg="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2190087470" sldId="264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2190087470" sldId="264"/>
            <ac:spMk id="2" creationId="{BC5D01EA-5921-81FD-87D2-7D067C56D2A0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2190087470" sldId="264"/>
            <ac:spMk id="3" creationId="{51554770-AD90-E158-A919-A20A37B472AD}"/>
          </ac:spMkLst>
        </pc:spChg>
      </pc:sldChg>
      <pc:sldChg chg="modSp mod modClrScheme chgLayout">
        <pc:chgData name="Sam Potter (2305965)" userId="S::2305965@student.uwtsd.ac.uk::421c52ea-661d-4b97-99cf-4d77c6699b45" providerId="AD" clId="Web-{DAC4130B-05F2-D88B-AA50-C5F6E2D58017}" dt="2026-01-22T22:07:14.275" v="90"/>
        <pc:sldMkLst>
          <pc:docMk/>
          <pc:sldMk cId="2257865141" sldId="265"/>
        </pc:sldMkLst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2257865141" sldId="265"/>
            <ac:spMk id="2" creationId="{FB04DB1E-92DB-47FF-9C65-2977AB114C9D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7:14.275" v="90"/>
          <ac:spMkLst>
            <pc:docMk/>
            <pc:sldMk cId="2257865141" sldId="265"/>
            <ac:spMk id="3" creationId="{D0C1EDFA-EDAB-D516-71CB-850DB06D3357}"/>
          </ac:spMkLst>
        </pc:spChg>
      </pc:sldChg>
      <pc:sldChg chg="addSp delSp modSp mod modClrScheme chgLayout">
        <pc:chgData name="Sam Potter (2305965)" userId="S::2305965@student.uwtsd.ac.uk::421c52ea-661d-4b97-99cf-4d77c6699b45" providerId="AD" clId="Web-{DAC4130B-05F2-D88B-AA50-C5F6E2D58017}" dt="2026-01-22T22:08:40.246" v="112"/>
        <pc:sldMkLst>
          <pc:docMk/>
          <pc:sldMk cId="81641066" sldId="266"/>
        </pc:sldMkLst>
        <pc:spChg chg="mod ord">
          <ac:chgData name="Sam Potter (2305965)" userId="S::2305965@student.uwtsd.ac.uk::421c52ea-661d-4b97-99cf-4d77c6699b45" providerId="AD" clId="Web-{DAC4130B-05F2-D88B-AA50-C5F6E2D58017}" dt="2026-01-22T22:08:40.246" v="112"/>
          <ac:spMkLst>
            <pc:docMk/>
            <pc:sldMk cId="81641066" sldId="266"/>
            <ac:spMk id="2" creationId="{CCB5D7FB-75C3-3AD4-3A54-D4CD9A8A8C1D}"/>
          </ac:spMkLst>
        </pc:spChg>
        <pc:spChg chg="mod ord">
          <ac:chgData name="Sam Potter (2305965)" userId="S::2305965@student.uwtsd.ac.uk::421c52ea-661d-4b97-99cf-4d77c6699b45" providerId="AD" clId="Web-{DAC4130B-05F2-D88B-AA50-C5F6E2D58017}" dt="2026-01-22T22:08:40.246" v="112"/>
          <ac:spMkLst>
            <pc:docMk/>
            <pc:sldMk cId="81641066" sldId="266"/>
            <ac:spMk id="3" creationId="{F59813AE-CB91-84E1-B450-850673BE5ADA}"/>
          </ac:spMkLst>
        </pc:spChg>
        <pc:spChg chg="add del mod ord">
          <ac:chgData name="Sam Potter (2305965)" userId="S::2305965@student.uwtsd.ac.uk::421c52ea-661d-4b97-99cf-4d77c6699b45" providerId="AD" clId="Web-{DAC4130B-05F2-D88B-AA50-C5F6E2D58017}" dt="2026-01-22T22:08:40.246" v="112"/>
          <ac:spMkLst>
            <pc:docMk/>
            <pc:sldMk cId="81641066" sldId="266"/>
            <ac:spMk id="4" creationId="{99367009-5055-E75C-1FA4-567EC2109DA4}"/>
          </ac:spMkLst>
        </pc:spChg>
        <pc:spChg chg="add del mod ord">
          <ac:chgData name="Sam Potter (2305965)" userId="S::2305965@student.uwtsd.ac.uk::421c52ea-661d-4b97-99cf-4d77c6699b45" providerId="AD" clId="Web-{DAC4130B-05F2-D88B-AA50-C5F6E2D58017}" dt="2026-01-22T22:08:40.246" v="112"/>
          <ac:spMkLst>
            <pc:docMk/>
            <pc:sldMk cId="81641066" sldId="266"/>
            <ac:spMk id="5" creationId="{2E58B8B2-34EC-A680-5948-036DC13C3D10}"/>
          </ac:spMkLst>
        </pc:spChg>
        <pc:spChg chg="add del mod ord">
          <ac:chgData name="Sam Potter (2305965)" userId="S::2305965@student.uwtsd.ac.uk::421c52ea-661d-4b97-99cf-4d77c6699b45" providerId="AD" clId="Web-{DAC4130B-05F2-D88B-AA50-C5F6E2D58017}" dt="2026-01-22T22:08:40.246" v="112"/>
          <ac:spMkLst>
            <pc:docMk/>
            <pc:sldMk cId="81641066" sldId="266"/>
            <ac:spMk id="6" creationId="{EDCCD56F-1FC6-62E1-63B6-A2E0EF4F3F30}"/>
          </ac:spMkLst>
        </pc:spChg>
        <pc:spChg chg="add del mod">
          <ac:chgData name="Sam Potter (2305965)" userId="S::2305965@student.uwtsd.ac.uk::421c52ea-661d-4b97-99cf-4d77c6699b45" providerId="AD" clId="Web-{DAC4130B-05F2-D88B-AA50-C5F6E2D58017}" dt="2026-01-22T22:08:18.214" v="103"/>
          <ac:spMkLst>
            <pc:docMk/>
            <pc:sldMk cId="81641066" sldId="266"/>
            <ac:spMk id="7" creationId="{73860FDA-6CFD-0D1B-7042-E36112D53056}"/>
          </ac:spMkLst>
        </pc:spChg>
      </pc:sldChg>
      <pc:sldMasterChg chg="del delSldLayout">
        <pc:chgData name="Sam Potter (2305965)" userId="S::2305965@student.uwtsd.ac.uk::421c52ea-661d-4b97-99cf-4d77c6699b45" providerId="AD" clId="Web-{DAC4130B-05F2-D88B-AA50-C5F6E2D58017}" dt="2026-01-22T22:07:14.275" v="90"/>
        <pc:sldMasterMkLst>
          <pc:docMk/>
          <pc:sldMasterMk cId="2460954070" sldId="2147483660"/>
        </pc:sldMasterMkLst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Sam Potter (2305965)" userId="S::2305965@student.uwtsd.ac.uk::421c52ea-661d-4b97-99cf-4d77c6699b45" providerId="AD" clId="Web-{DAC4130B-05F2-D88B-AA50-C5F6E2D58017}" dt="2026-01-22T22:07:14.275" v="90"/>
        <pc:sldMasterMkLst>
          <pc:docMk/>
          <pc:sldMasterMk cId="3570215429" sldId="2147483672"/>
        </pc:sldMasterMkLst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1920498283" sldId="2147483673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3549167117" sldId="2147483674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225002305" sldId="2147483675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2420186093" sldId="2147483676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562232548" sldId="2147483677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1993481091" sldId="2147483678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37773712" sldId="2147483679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1299490339" sldId="2147483680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1746618675" sldId="2147483681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2202082630" sldId="2147483682"/>
          </pc:sldLayoutMkLst>
        </pc:sldLayoutChg>
        <pc:sldLayoutChg chg="add mod replId">
          <pc:chgData name="Sam Potter (2305965)" userId="S::2305965@student.uwtsd.ac.uk::421c52ea-661d-4b97-99cf-4d77c6699b45" providerId="AD" clId="Web-{DAC4130B-05F2-D88B-AA50-C5F6E2D58017}" dt="2026-01-22T22:07:14.275" v="90"/>
          <pc:sldLayoutMkLst>
            <pc:docMk/>
            <pc:sldMasterMk cId="3570215429" sldId="2147483672"/>
            <pc:sldLayoutMk cId="4257477818" sldId="2147483683"/>
          </pc:sldLayoutMkLst>
        </pc:sldLayoutChg>
      </pc:sldMasterChg>
    </pc:docChg>
  </pc:docChgLst>
  <pc:docChgLst>
    <pc:chgData name="Sam Potter (2305965)" userId="S::2305965@student.uwtsd.ac.uk::421c52ea-661d-4b97-99cf-4d77c6699b45" providerId="AD" clId="Web-{2951223D-A0AA-5E52-ACF4-11A5D29E3171}"/>
    <pc:docChg chg="modSld">
      <pc:chgData name="Sam Potter (2305965)" userId="S::2305965@student.uwtsd.ac.uk::421c52ea-661d-4b97-99cf-4d77c6699b45" providerId="AD" clId="Web-{2951223D-A0AA-5E52-ACF4-11A5D29E3171}" dt="2026-01-22T21:54:20.981" v="174"/>
      <pc:docMkLst>
        <pc:docMk/>
      </pc:docMkLst>
      <pc:sldChg chg="modSp">
        <pc:chgData name="Sam Potter (2305965)" userId="S::2305965@student.uwtsd.ac.uk::421c52ea-661d-4b97-99cf-4d77c6699b45" providerId="AD" clId="Web-{2951223D-A0AA-5E52-ACF4-11A5D29E3171}" dt="2026-01-22T11:46:12.205" v="73" actId="20577"/>
        <pc:sldMkLst>
          <pc:docMk/>
          <pc:sldMk cId="109857222" sldId="256"/>
        </pc:sldMkLst>
        <pc:spChg chg="mod">
          <ac:chgData name="Sam Potter (2305965)" userId="S::2305965@student.uwtsd.ac.uk::421c52ea-661d-4b97-99cf-4d77c6699b45" providerId="AD" clId="Web-{2951223D-A0AA-5E52-ACF4-11A5D29E3171}" dt="2026-01-22T11:43:03.678" v="4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 Potter (2305965)" userId="S::2305965@student.uwtsd.ac.uk::421c52ea-661d-4b97-99cf-4d77c6699b45" providerId="AD" clId="Web-{2951223D-A0AA-5E52-ACF4-11A5D29E3171}" dt="2026-01-22T11:46:12.205" v="7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Sam Potter (2305965)" userId="S::2305965@student.uwtsd.ac.uk::421c52ea-661d-4b97-99cf-4d77c6699b45" providerId="AD" clId="Web-{2951223D-A0AA-5E52-ACF4-11A5D29E3171}" dt="2026-01-22T21:54:20.981" v="174"/>
        <pc:sldMkLst>
          <pc:docMk/>
          <pc:sldMk cId="2925386839" sldId="257"/>
        </pc:sldMkLst>
        <pc:spChg chg="mod">
          <ac:chgData name="Sam Potter (2305965)" userId="S::2305965@student.uwtsd.ac.uk::421c52ea-661d-4b97-99cf-4d77c6699b45" providerId="AD" clId="Web-{2951223D-A0AA-5E52-ACF4-11A5D29E3171}" dt="2026-01-22T21:53:49.135" v="173" actId="20577"/>
          <ac:spMkLst>
            <pc:docMk/>
            <pc:sldMk cId="2925386839" sldId="257"/>
            <ac:spMk id="2" creationId="{F42F2194-BAB8-AE8C-0E90-238FAF32713C}"/>
          </ac:spMkLst>
        </pc:spChg>
        <pc:spChg chg="del">
          <ac:chgData name="Sam Potter (2305965)" userId="S::2305965@student.uwtsd.ac.uk::421c52ea-661d-4b97-99cf-4d77c6699b45" providerId="AD" clId="Web-{2951223D-A0AA-5E52-ACF4-11A5D29E3171}" dt="2026-01-22T21:54:20.981" v="174"/>
          <ac:spMkLst>
            <pc:docMk/>
            <pc:sldMk cId="2925386839" sldId="257"/>
            <ac:spMk id="3" creationId="{E5EFBC12-D98B-95F8-5F5B-200AC5C4FC0F}"/>
          </ac:spMkLst>
        </pc:spChg>
        <pc:graphicFrameChg chg="add mod ord modGraphic">
          <ac:chgData name="Sam Potter (2305965)" userId="S::2305965@student.uwtsd.ac.uk::421c52ea-661d-4b97-99cf-4d77c6699b45" providerId="AD" clId="Web-{2951223D-A0AA-5E52-ACF4-11A5D29E3171}" dt="2026-01-22T21:54:20.981" v="174"/>
          <ac:graphicFrameMkLst>
            <pc:docMk/>
            <pc:sldMk cId="2925386839" sldId="257"/>
            <ac:graphicFrameMk id="4" creationId="{4FC3B55E-9634-2506-C6F3-64BC80960A9D}"/>
          </ac:graphicFrameMkLst>
        </pc:graphicFrameChg>
      </pc:sldChg>
      <pc:sldChg chg="modSp">
        <pc:chgData name="Sam Potter (2305965)" userId="S::2305965@student.uwtsd.ac.uk::421c52ea-661d-4b97-99cf-4d77c6699b45" providerId="AD" clId="Web-{2951223D-A0AA-5E52-ACF4-11A5D29E3171}" dt="2026-01-22T12:25:41.416" v="95" actId="20577"/>
        <pc:sldMkLst>
          <pc:docMk/>
          <pc:sldMk cId="3563291596" sldId="259"/>
        </pc:sldMkLst>
        <pc:spChg chg="mod">
          <ac:chgData name="Sam Potter (2305965)" userId="S::2305965@student.uwtsd.ac.uk::421c52ea-661d-4b97-99cf-4d77c6699b45" providerId="AD" clId="Web-{2951223D-A0AA-5E52-ACF4-11A5D29E3171}" dt="2026-01-22T12:25:41.416" v="95" actId="20577"/>
          <ac:spMkLst>
            <pc:docMk/>
            <pc:sldMk cId="3563291596" sldId="259"/>
            <ac:spMk id="3" creationId="{BF78F4B8-9FA8-7DCE-7C92-DA4BBFD0CB97}"/>
          </ac:spMkLst>
        </pc:spChg>
      </pc:sldChg>
      <pc:sldChg chg="modSp">
        <pc:chgData name="Sam Potter (2305965)" userId="S::2305965@student.uwtsd.ac.uk::421c52ea-661d-4b97-99cf-4d77c6699b45" providerId="AD" clId="Web-{2951223D-A0AA-5E52-ACF4-11A5D29E3171}" dt="2026-01-22T12:41:57.693" v="164" actId="20577"/>
        <pc:sldMkLst>
          <pc:docMk/>
          <pc:sldMk cId="3925411521" sldId="260"/>
        </pc:sldMkLst>
        <pc:spChg chg="mod">
          <ac:chgData name="Sam Potter (2305965)" userId="S::2305965@student.uwtsd.ac.uk::421c52ea-661d-4b97-99cf-4d77c6699b45" providerId="AD" clId="Web-{2951223D-A0AA-5E52-ACF4-11A5D29E3171}" dt="2026-01-22T12:41:57.693" v="164" actId="20577"/>
          <ac:spMkLst>
            <pc:docMk/>
            <pc:sldMk cId="3925411521" sldId="260"/>
            <ac:spMk id="3" creationId="{9911BFE0-8EFF-70EF-304A-BFBFFF0B9498}"/>
          </ac:spMkLst>
        </pc:spChg>
      </pc:sldChg>
      <pc:sldChg chg="modSp">
        <pc:chgData name="Sam Potter (2305965)" userId="S::2305965@student.uwtsd.ac.uk::421c52ea-661d-4b97-99cf-4d77c6699b45" providerId="AD" clId="Web-{2951223D-A0AA-5E52-ACF4-11A5D29E3171}" dt="2026-01-22T12:42:26.353" v="170" actId="20577"/>
        <pc:sldMkLst>
          <pc:docMk/>
          <pc:sldMk cId="1392308211" sldId="261"/>
        </pc:sldMkLst>
        <pc:spChg chg="mod">
          <ac:chgData name="Sam Potter (2305965)" userId="S::2305965@student.uwtsd.ac.uk::421c52ea-661d-4b97-99cf-4d77c6699b45" providerId="AD" clId="Web-{2951223D-A0AA-5E52-ACF4-11A5D29E3171}" dt="2026-01-22T12:42:26.353" v="170" actId="20577"/>
          <ac:spMkLst>
            <pc:docMk/>
            <pc:sldMk cId="1392308211" sldId="261"/>
            <ac:spMk id="3" creationId="{A652F109-5B56-1E75-370E-923D010167E5}"/>
          </ac:spMkLst>
        </pc:spChg>
      </pc:sldChg>
      <pc:sldChg chg="modSp">
        <pc:chgData name="Sam Potter (2305965)" userId="S::2305965@student.uwtsd.ac.uk::421c52ea-661d-4b97-99cf-4d77c6699b45" providerId="AD" clId="Web-{2951223D-A0AA-5E52-ACF4-11A5D29E3171}" dt="2026-01-22T12:37:20.436" v="127" actId="20577"/>
        <pc:sldMkLst>
          <pc:docMk/>
          <pc:sldMk cId="1791048228" sldId="262"/>
        </pc:sldMkLst>
        <pc:spChg chg="mod">
          <ac:chgData name="Sam Potter (2305965)" userId="S::2305965@student.uwtsd.ac.uk::421c52ea-661d-4b97-99cf-4d77c6699b45" providerId="AD" clId="Web-{2951223D-A0AA-5E52-ACF4-11A5D29E3171}" dt="2026-01-22T12:37:20.436" v="127" actId="20577"/>
          <ac:spMkLst>
            <pc:docMk/>
            <pc:sldMk cId="1791048228" sldId="262"/>
            <ac:spMk id="3" creationId="{CAB74500-9A80-37EC-93FC-4D31F2FA2842}"/>
          </ac:spMkLst>
        </pc:spChg>
      </pc:sldChg>
      <pc:sldChg chg="modSp">
        <pc:chgData name="Sam Potter (2305965)" userId="S::2305965@student.uwtsd.ac.uk::421c52ea-661d-4b97-99cf-4d77c6699b45" providerId="AD" clId="Web-{2951223D-A0AA-5E52-ACF4-11A5D29E3171}" dt="2026-01-22T11:39:25.535" v="7" actId="20577"/>
        <pc:sldMkLst>
          <pc:docMk/>
          <pc:sldMk cId="2977335248" sldId="263"/>
        </pc:sldMkLst>
        <pc:spChg chg="mod">
          <ac:chgData name="Sam Potter (2305965)" userId="S::2305965@student.uwtsd.ac.uk::421c52ea-661d-4b97-99cf-4d77c6699b45" providerId="AD" clId="Web-{2951223D-A0AA-5E52-ACF4-11A5D29E3171}" dt="2026-01-22T11:39:25.535" v="7" actId="20577"/>
          <ac:spMkLst>
            <pc:docMk/>
            <pc:sldMk cId="2977335248" sldId="263"/>
            <ac:spMk id="3" creationId="{80836B09-610B-F5F6-EC81-AA2B1E863DDF}"/>
          </ac:spMkLst>
        </pc:spChg>
      </pc:sldChg>
      <pc:sldChg chg="modSp">
        <pc:chgData name="Sam Potter (2305965)" userId="S::2305965@student.uwtsd.ac.uk::421c52ea-661d-4b97-99cf-4d77c6699b45" providerId="AD" clId="Web-{2951223D-A0AA-5E52-ACF4-11A5D29E3171}" dt="2026-01-22T11:39:51.957" v="16" actId="20577"/>
        <pc:sldMkLst>
          <pc:docMk/>
          <pc:sldMk cId="2190087470" sldId="264"/>
        </pc:sldMkLst>
        <pc:spChg chg="mod">
          <ac:chgData name="Sam Potter (2305965)" userId="S::2305965@student.uwtsd.ac.uk::421c52ea-661d-4b97-99cf-4d77c6699b45" providerId="AD" clId="Web-{2951223D-A0AA-5E52-ACF4-11A5D29E3171}" dt="2026-01-22T11:39:51.957" v="16" actId="20577"/>
          <ac:spMkLst>
            <pc:docMk/>
            <pc:sldMk cId="2190087470" sldId="264"/>
            <ac:spMk id="3" creationId="{51554770-AD90-E158-A919-A20A37B472AD}"/>
          </ac:spMkLst>
        </pc:spChg>
      </pc:sldChg>
      <pc:sldChg chg="modSp">
        <pc:chgData name="Sam Potter (2305965)" userId="S::2305965@student.uwtsd.ac.uk::421c52ea-661d-4b97-99cf-4d77c6699b45" providerId="AD" clId="Web-{2951223D-A0AA-5E52-ACF4-11A5D29E3171}" dt="2026-01-22T11:40:44.098" v="41" actId="20577"/>
        <pc:sldMkLst>
          <pc:docMk/>
          <pc:sldMk cId="2257865141" sldId="265"/>
        </pc:sldMkLst>
        <pc:spChg chg="mod">
          <ac:chgData name="Sam Potter (2305965)" userId="S::2305965@student.uwtsd.ac.uk::421c52ea-661d-4b97-99cf-4d77c6699b45" providerId="AD" clId="Web-{2951223D-A0AA-5E52-ACF4-11A5D29E3171}" dt="2026-01-22T11:40:44.098" v="41" actId="20577"/>
          <ac:spMkLst>
            <pc:docMk/>
            <pc:sldMk cId="2257865141" sldId="265"/>
            <ac:spMk id="3" creationId="{D0C1EDFA-EDAB-D516-71CB-850DB06D3357}"/>
          </ac:spMkLst>
        </pc:spChg>
      </pc:sldChg>
      <pc:sldChg chg="modSp">
        <pc:chgData name="Sam Potter (2305965)" userId="S::2305965@student.uwtsd.ac.uk::421c52ea-661d-4b97-99cf-4d77c6699b45" providerId="AD" clId="Web-{2951223D-A0AA-5E52-ACF4-11A5D29E3171}" dt="2026-01-22T11:55:54.878" v="76" actId="20577"/>
        <pc:sldMkLst>
          <pc:docMk/>
          <pc:sldMk cId="81641066" sldId="266"/>
        </pc:sldMkLst>
        <pc:spChg chg="mod">
          <ac:chgData name="Sam Potter (2305965)" userId="S::2305965@student.uwtsd.ac.uk::421c52ea-661d-4b97-99cf-4d77c6699b45" providerId="AD" clId="Web-{2951223D-A0AA-5E52-ACF4-11A5D29E3171}" dt="2026-01-22T11:55:54.878" v="76" actId="20577"/>
          <ac:spMkLst>
            <pc:docMk/>
            <pc:sldMk cId="81641066" sldId="266"/>
            <ac:spMk id="3" creationId="{F59813AE-CB91-84E1-B450-850673BE5AD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65B7AA-3B56-4BE2-9156-372067AEAC56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829DDF8-1B12-4D4C-93DF-698AA1222689}">
      <dgm:prSet/>
      <dgm:spPr/>
      <dgm:t>
        <a:bodyPr/>
        <a:lstStyle/>
        <a:p>
          <a:pPr>
            <a:defRPr cap="all"/>
          </a:pPr>
          <a:r>
            <a:rPr lang="en-GB"/>
            <a:t>Reduced physical activity</a:t>
          </a:r>
          <a:endParaRPr lang="en-US"/>
        </a:p>
      </dgm:t>
    </dgm:pt>
    <dgm:pt modelId="{1F41FA9E-1FAE-4E07-A7D8-07B89F1BA9D1}" type="parTrans" cxnId="{0243D53C-17DF-40BF-82C1-F24184601E17}">
      <dgm:prSet/>
      <dgm:spPr/>
      <dgm:t>
        <a:bodyPr/>
        <a:lstStyle/>
        <a:p>
          <a:endParaRPr lang="en-US"/>
        </a:p>
      </dgm:t>
    </dgm:pt>
    <dgm:pt modelId="{AF3A8C97-5E35-4612-AC0D-900BD80D26A4}" type="sibTrans" cxnId="{0243D53C-17DF-40BF-82C1-F24184601E17}">
      <dgm:prSet/>
      <dgm:spPr/>
      <dgm:t>
        <a:bodyPr/>
        <a:lstStyle/>
        <a:p>
          <a:endParaRPr lang="en-US"/>
        </a:p>
      </dgm:t>
    </dgm:pt>
    <dgm:pt modelId="{7B99568F-D3DF-4196-A9D4-BAF78D46055F}">
      <dgm:prSet/>
      <dgm:spPr/>
      <dgm:t>
        <a:bodyPr/>
        <a:lstStyle/>
        <a:p>
          <a:pPr>
            <a:defRPr cap="all"/>
          </a:pPr>
          <a:r>
            <a:rPr lang="en-GB"/>
            <a:t>Declining wellbeing &amp; confidence</a:t>
          </a:r>
          <a:endParaRPr lang="en-US"/>
        </a:p>
      </dgm:t>
    </dgm:pt>
    <dgm:pt modelId="{BFFA80E5-28FE-4F0E-9FA8-9B1D2D8D5FB2}" type="parTrans" cxnId="{E609A150-1381-4EFC-A3A1-17144B251575}">
      <dgm:prSet/>
      <dgm:spPr/>
      <dgm:t>
        <a:bodyPr/>
        <a:lstStyle/>
        <a:p>
          <a:endParaRPr lang="en-US"/>
        </a:p>
      </dgm:t>
    </dgm:pt>
    <dgm:pt modelId="{3CD078FD-0631-426D-AB77-2A304BFA8341}" type="sibTrans" cxnId="{E609A150-1381-4EFC-A3A1-17144B251575}">
      <dgm:prSet/>
      <dgm:spPr/>
      <dgm:t>
        <a:bodyPr/>
        <a:lstStyle/>
        <a:p>
          <a:endParaRPr lang="en-US"/>
        </a:p>
      </dgm:t>
    </dgm:pt>
    <dgm:pt modelId="{05B0FBAE-09A7-44B0-8B2A-B6E16EB6BACD}">
      <dgm:prSet/>
      <dgm:spPr/>
      <dgm:t>
        <a:bodyPr/>
        <a:lstStyle/>
        <a:p>
          <a:pPr>
            <a:defRPr cap="all"/>
          </a:pPr>
          <a:r>
            <a:rPr lang="en-GB"/>
            <a:t>Post-pandemic challenges</a:t>
          </a:r>
          <a:endParaRPr lang="en-US"/>
        </a:p>
      </dgm:t>
    </dgm:pt>
    <dgm:pt modelId="{573C92C3-CED0-4EE2-9D15-B8E946743140}" type="parTrans" cxnId="{127FC7B8-F3F5-41AC-83AB-4704BBABBBDE}">
      <dgm:prSet/>
      <dgm:spPr/>
      <dgm:t>
        <a:bodyPr/>
        <a:lstStyle/>
        <a:p>
          <a:endParaRPr lang="en-US"/>
        </a:p>
      </dgm:t>
    </dgm:pt>
    <dgm:pt modelId="{AFA1EE62-DEE6-444E-8116-7143188383A1}" type="sibTrans" cxnId="{127FC7B8-F3F5-41AC-83AB-4704BBABBBDE}">
      <dgm:prSet/>
      <dgm:spPr/>
      <dgm:t>
        <a:bodyPr/>
        <a:lstStyle/>
        <a:p>
          <a:endParaRPr lang="en-US"/>
        </a:p>
      </dgm:t>
    </dgm:pt>
    <dgm:pt modelId="{E55B1B02-782F-4C78-967B-41266537DBB1}">
      <dgm:prSet/>
      <dgm:spPr/>
      <dgm:t>
        <a:bodyPr/>
        <a:lstStyle/>
        <a:p>
          <a:pPr>
            <a:defRPr cap="all"/>
          </a:pPr>
          <a:r>
            <a:rPr lang="en-GB"/>
            <a:t>Curriculum for Wales expectations</a:t>
          </a:r>
          <a:endParaRPr lang="en-US"/>
        </a:p>
      </dgm:t>
    </dgm:pt>
    <dgm:pt modelId="{F4DE2F20-EC78-4573-A1F0-CEEEA403A847}" type="parTrans" cxnId="{92BB36AF-9025-4FB8-AEE2-AFC2AB8126A8}">
      <dgm:prSet/>
      <dgm:spPr/>
      <dgm:t>
        <a:bodyPr/>
        <a:lstStyle/>
        <a:p>
          <a:endParaRPr lang="en-US"/>
        </a:p>
      </dgm:t>
    </dgm:pt>
    <dgm:pt modelId="{D71D4526-8F3C-450F-844C-C3944CDA2817}" type="sibTrans" cxnId="{92BB36AF-9025-4FB8-AEE2-AFC2AB8126A8}">
      <dgm:prSet/>
      <dgm:spPr/>
      <dgm:t>
        <a:bodyPr/>
        <a:lstStyle/>
        <a:p>
          <a:endParaRPr lang="en-US"/>
        </a:p>
      </dgm:t>
    </dgm:pt>
    <dgm:pt modelId="{F15AA7AB-3675-4134-A1BE-FDA6B35CEF59}" type="pres">
      <dgm:prSet presAssocID="{D265B7AA-3B56-4BE2-9156-372067AEAC56}" presName="root" presStyleCnt="0">
        <dgm:presLayoutVars>
          <dgm:dir/>
          <dgm:resizeHandles val="exact"/>
        </dgm:presLayoutVars>
      </dgm:prSet>
      <dgm:spPr/>
    </dgm:pt>
    <dgm:pt modelId="{5B93BD92-8F2F-4D62-A756-3ADD4F7F229E}" type="pres">
      <dgm:prSet presAssocID="{6829DDF8-1B12-4D4C-93DF-698AA1222689}" presName="compNode" presStyleCnt="0"/>
      <dgm:spPr/>
    </dgm:pt>
    <dgm:pt modelId="{375A44AA-7BF4-42D6-BD21-947761CF04E7}" type="pres">
      <dgm:prSet presAssocID="{6829DDF8-1B12-4D4C-93DF-698AA1222689}" presName="iconBgRect" presStyleLbl="bgShp" presStyleIdx="0" presStyleCnt="4"/>
      <dgm:spPr/>
    </dgm:pt>
    <dgm:pt modelId="{86D599D4-4310-4045-A004-EAA7A482A12A}" type="pres">
      <dgm:prSet presAssocID="{6829DDF8-1B12-4D4C-93DF-698AA122268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CC58A453-93F5-4B57-8E68-C3DB4A0A31A8}" type="pres">
      <dgm:prSet presAssocID="{6829DDF8-1B12-4D4C-93DF-698AA1222689}" presName="spaceRect" presStyleCnt="0"/>
      <dgm:spPr/>
    </dgm:pt>
    <dgm:pt modelId="{75A2785B-6027-4FB5-835F-18078C7087F9}" type="pres">
      <dgm:prSet presAssocID="{6829DDF8-1B12-4D4C-93DF-698AA1222689}" presName="textRect" presStyleLbl="revTx" presStyleIdx="0" presStyleCnt="4">
        <dgm:presLayoutVars>
          <dgm:chMax val="1"/>
          <dgm:chPref val="1"/>
        </dgm:presLayoutVars>
      </dgm:prSet>
      <dgm:spPr/>
    </dgm:pt>
    <dgm:pt modelId="{44546744-3DF4-4257-B2C5-E68C1785156C}" type="pres">
      <dgm:prSet presAssocID="{AF3A8C97-5E35-4612-AC0D-900BD80D26A4}" presName="sibTrans" presStyleCnt="0"/>
      <dgm:spPr/>
    </dgm:pt>
    <dgm:pt modelId="{4A4ED774-E007-426D-81DD-199AA231ED43}" type="pres">
      <dgm:prSet presAssocID="{7B99568F-D3DF-4196-A9D4-BAF78D46055F}" presName="compNode" presStyleCnt="0"/>
      <dgm:spPr/>
    </dgm:pt>
    <dgm:pt modelId="{5F7EAF10-EB6B-43A6-BFD2-2179924196EC}" type="pres">
      <dgm:prSet presAssocID="{7B99568F-D3DF-4196-A9D4-BAF78D46055F}" presName="iconBgRect" presStyleLbl="bgShp" presStyleIdx="1" presStyleCnt="4"/>
      <dgm:spPr/>
    </dgm:pt>
    <dgm:pt modelId="{9BA1F65A-8B55-4176-B651-3C656CFE6417}" type="pres">
      <dgm:prSet presAssocID="{7B99568F-D3DF-4196-A9D4-BAF78D46055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E636D96-1509-4A15-B784-B9548CF39AE2}" type="pres">
      <dgm:prSet presAssocID="{7B99568F-D3DF-4196-A9D4-BAF78D46055F}" presName="spaceRect" presStyleCnt="0"/>
      <dgm:spPr/>
    </dgm:pt>
    <dgm:pt modelId="{6E4539ED-9530-4B8A-9FE7-DD07A07437D4}" type="pres">
      <dgm:prSet presAssocID="{7B99568F-D3DF-4196-A9D4-BAF78D46055F}" presName="textRect" presStyleLbl="revTx" presStyleIdx="1" presStyleCnt="4">
        <dgm:presLayoutVars>
          <dgm:chMax val="1"/>
          <dgm:chPref val="1"/>
        </dgm:presLayoutVars>
      </dgm:prSet>
      <dgm:spPr/>
    </dgm:pt>
    <dgm:pt modelId="{1FC30146-46BB-4480-906B-76B0B1C4ED42}" type="pres">
      <dgm:prSet presAssocID="{3CD078FD-0631-426D-AB77-2A304BFA8341}" presName="sibTrans" presStyleCnt="0"/>
      <dgm:spPr/>
    </dgm:pt>
    <dgm:pt modelId="{C731A1F8-F97F-4A2A-9EE8-085E0AB6069D}" type="pres">
      <dgm:prSet presAssocID="{05B0FBAE-09A7-44B0-8B2A-B6E16EB6BACD}" presName="compNode" presStyleCnt="0"/>
      <dgm:spPr/>
    </dgm:pt>
    <dgm:pt modelId="{ACE39404-2AA7-4246-AE99-40A47D5CFA7C}" type="pres">
      <dgm:prSet presAssocID="{05B0FBAE-09A7-44B0-8B2A-B6E16EB6BACD}" presName="iconBgRect" presStyleLbl="bgShp" presStyleIdx="2" presStyleCnt="4"/>
      <dgm:spPr/>
    </dgm:pt>
    <dgm:pt modelId="{41B04F22-0B55-4572-BC7E-09EA32487007}" type="pres">
      <dgm:prSet presAssocID="{05B0FBAE-09A7-44B0-8B2A-B6E16EB6BAC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90B2474A-CF58-4092-9283-74EB031D9113}" type="pres">
      <dgm:prSet presAssocID="{05B0FBAE-09A7-44B0-8B2A-B6E16EB6BACD}" presName="spaceRect" presStyleCnt="0"/>
      <dgm:spPr/>
    </dgm:pt>
    <dgm:pt modelId="{2654E416-7DE5-453B-BCF8-117FC667B01F}" type="pres">
      <dgm:prSet presAssocID="{05B0FBAE-09A7-44B0-8B2A-B6E16EB6BACD}" presName="textRect" presStyleLbl="revTx" presStyleIdx="2" presStyleCnt="4">
        <dgm:presLayoutVars>
          <dgm:chMax val="1"/>
          <dgm:chPref val="1"/>
        </dgm:presLayoutVars>
      </dgm:prSet>
      <dgm:spPr/>
    </dgm:pt>
    <dgm:pt modelId="{51DB5411-AA01-4122-B162-6EE70FE3B7F2}" type="pres">
      <dgm:prSet presAssocID="{AFA1EE62-DEE6-444E-8116-7143188383A1}" presName="sibTrans" presStyleCnt="0"/>
      <dgm:spPr/>
    </dgm:pt>
    <dgm:pt modelId="{7832F1F6-5360-4EFB-9475-F2AB7456CF73}" type="pres">
      <dgm:prSet presAssocID="{E55B1B02-782F-4C78-967B-41266537DBB1}" presName="compNode" presStyleCnt="0"/>
      <dgm:spPr/>
    </dgm:pt>
    <dgm:pt modelId="{A131B1CE-5A9D-4617-93B2-2DCEE4653415}" type="pres">
      <dgm:prSet presAssocID="{E55B1B02-782F-4C78-967B-41266537DBB1}" presName="iconBgRect" presStyleLbl="bgShp" presStyleIdx="3" presStyleCnt="4"/>
      <dgm:spPr/>
    </dgm:pt>
    <dgm:pt modelId="{54329C76-4EA2-4C9A-91E1-CB882E31CE34}" type="pres">
      <dgm:prSet presAssocID="{E55B1B02-782F-4C78-967B-41266537DB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2AF57D4-9B17-47C6-A49F-A15BA4C3813F}" type="pres">
      <dgm:prSet presAssocID="{E55B1B02-782F-4C78-967B-41266537DBB1}" presName="spaceRect" presStyleCnt="0"/>
      <dgm:spPr/>
    </dgm:pt>
    <dgm:pt modelId="{AD501741-B71E-4107-97BB-A102FD887B46}" type="pres">
      <dgm:prSet presAssocID="{E55B1B02-782F-4C78-967B-41266537DBB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243D53C-17DF-40BF-82C1-F24184601E17}" srcId="{D265B7AA-3B56-4BE2-9156-372067AEAC56}" destId="{6829DDF8-1B12-4D4C-93DF-698AA1222689}" srcOrd="0" destOrd="0" parTransId="{1F41FA9E-1FAE-4E07-A7D8-07B89F1BA9D1}" sibTransId="{AF3A8C97-5E35-4612-AC0D-900BD80D26A4}"/>
    <dgm:cxn modelId="{670BD54E-104B-49CD-AFE5-97BF25BB02C9}" type="presOf" srcId="{05B0FBAE-09A7-44B0-8B2A-B6E16EB6BACD}" destId="{2654E416-7DE5-453B-BCF8-117FC667B01F}" srcOrd="0" destOrd="0" presId="urn:microsoft.com/office/officeart/2018/5/layout/IconCircleLabelList"/>
    <dgm:cxn modelId="{E609A150-1381-4EFC-A3A1-17144B251575}" srcId="{D265B7AA-3B56-4BE2-9156-372067AEAC56}" destId="{7B99568F-D3DF-4196-A9D4-BAF78D46055F}" srcOrd="1" destOrd="0" parTransId="{BFFA80E5-28FE-4F0E-9FA8-9B1D2D8D5FB2}" sibTransId="{3CD078FD-0631-426D-AB77-2A304BFA8341}"/>
    <dgm:cxn modelId="{F9B9107A-1E37-41A5-8D14-A85D45F8D9E6}" type="presOf" srcId="{6829DDF8-1B12-4D4C-93DF-698AA1222689}" destId="{75A2785B-6027-4FB5-835F-18078C7087F9}" srcOrd="0" destOrd="0" presId="urn:microsoft.com/office/officeart/2018/5/layout/IconCircleLabelList"/>
    <dgm:cxn modelId="{3FE811A3-7108-4008-9D19-5A0C0A4E181A}" type="presOf" srcId="{D265B7AA-3B56-4BE2-9156-372067AEAC56}" destId="{F15AA7AB-3675-4134-A1BE-FDA6B35CEF59}" srcOrd="0" destOrd="0" presId="urn:microsoft.com/office/officeart/2018/5/layout/IconCircleLabelList"/>
    <dgm:cxn modelId="{92BB36AF-9025-4FB8-AEE2-AFC2AB8126A8}" srcId="{D265B7AA-3B56-4BE2-9156-372067AEAC56}" destId="{E55B1B02-782F-4C78-967B-41266537DBB1}" srcOrd="3" destOrd="0" parTransId="{F4DE2F20-EC78-4573-A1F0-CEEEA403A847}" sibTransId="{D71D4526-8F3C-450F-844C-C3944CDA2817}"/>
    <dgm:cxn modelId="{127FC7B8-F3F5-41AC-83AB-4704BBABBBDE}" srcId="{D265B7AA-3B56-4BE2-9156-372067AEAC56}" destId="{05B0FBAE-09A7-44B0-8B2A-B6E16EB6BACD}" srcOrd="2" destOrd="0" parTransId="{573C92C3-CED0-4EE2-9D15-B8E946743140}" sibTransId="{AFA1EE62-DEE6-444E-8116-7143188383A1}"/>
    <dgm:cxn modelId="{1C92A4BC-A699-4CAA-AB2C-E08B01963320}" type="presOf" srcId="{7B99568F-D3DF-4196-A9D4-BAF78D46055F}" destId="{6E4539ED-9530-4B8A-9FE7-DD07A07437D4}" srcOrd="0" destOrd="0" presId="urn:microsoft.com/office/officeart/2018/5/layout/IconCircleLabelList"/>
    <dgm:cxn modelId="{E77CCAD1-88C2-4A4F-A7B8-E593002E2504}" type="presOf" srcId="{E55B1B02-782F-4C78-967B-41266537DBB1}" destId="{AD501741-B71E-4107-97BB-A102FD887B46}" srcOrd="0" destOrd="0" presId="urn:microsoft.com/office/officeart/2018/5/layout/IconCircleLabelList"/>
    <dgm:cxn modelId="{273C2BE3-5A2D-4380-9711-8EE245A578F8}" type="presParOf" srcId="{F15AA7AB-3675-4134-A1BE-FDA6B35CEF59}" destId="{5B93BD92-8F2F-4D62-A756-3ADD4F7F229E}" srcOrd="0" destOrd="0" presId="urn:microsoft.com/office/officeart/2018/5/layout/IconCircleLabelList"/>
    <dgm:cxn modelId="{76470BBE-A377-4EE7-92F1-F2E71A5A7154}" type="presParOf" srcId="{5B93BD92-8F2F-4D62-A756-3ADD4F7F229E}" destId="{375A44AA-7BF4-42D6-BD21-947761CF04E7}" srcOrd="0" destOrd="0" presId="urn:microsoft.com/office/officeart/2018/5/layout/IconCircleLabelList"/>
    <dgm:cxn modelId="{72F966E6-6D67-43DD-9401-16FF92D7386F}" type="presParOf" srcId="{5B93BD92-8F2F-4D62-A756-3ADD4F7F229E}" destId="{86D599D4-4310-4045-A004-EAA7A482A12A}" srcOrd="1" destOrd="0" presId="urn:microsoft.com/office/officeart/2018/5/layout/IconCircleLabelList"/>
    <dgm:cxn modelId="{E4E69CA7-8E6E-4BDF-A630-7E7E54576D6A}" type="presParOf" srcId="{5B93BD92-8F2F-4D62-A756-3ADD4F7F229E}" destId="{CC58A453-93F5-4B57-8E68-C3DB4A0A31A8}" srcOrd="2" destOrd="0" presId="urn:microsoft.com/office/officeart/2018/5/layout/IconCircleLabelList"/>
    <dgm:cxn modelId="{AC1293F9-1B87-4C72-AC60-861955291312}" type="presParOf" srcId="{5B93BD92-8F2F-4D62-A756-3ADD4F7F229E}" destId="{75A2785B-6027-4FB5-835F-18078C7087F9}" srcOrd="3" destOrd="0" presId="urn:microsoft.com/office/officeart/2018/5/layout/IconCircleLabelList"/>
    <dgm:cxn modelId="{E5FD8679-5B98-4E98-94AA-E95426304395}" type="presParOf" srcId="{F15AA7AB-3675-4134-A1BE-FDA6B35CEF59}" destId="{44546744-3DF4-4257-B2C5-E68C1785156C}" srcOrd="1" destOrd="0" presId="urn:microsoft.com/office/officeart/2018/5/layout/IconCircleLabelList"/>
    <dgm:cxn modelId="{7F435D04-1CF9-4580-A1D2-A52F49076AB2}" type="presParOf" srcId="{F15AA7AB-3675-4134-A1BE-FDA6B35CEF59}" destId="{4A4ED774-E007-426D-81DD-199AA231ED43}" srcOrd="2" destOrd="0" presId="urn:microsoft.com/office/officeart/2018/5/layout/IconCircleLabelList"/>
    <dgm:cxn modelId="{AA772D51-8639-43F2-8D3D-8174BF1F9508}" type="presParOf" srcId="{4A4ED774-E007-426D-81DD-199AA231ED43}" destId="{5F7EAF10-EB6B-43A6-BFD2-2179924196EC}" srcOrd="0" destOrd="0" presId="urn:microsoft.com/office/officeart/2018/5/layout/IconCircleLabelList"/>
    <dgm:cxn modelId="{F9041354-FB88-4AE3-B04D-CD79A924FCCD}" type="presParOf" srcId="{4A4ED774-E007-426D-81DD-199AA231ED43}" destId="{9BA1F65A-8B55-4176-B651-3C656CFE6417}" srcOrd="1" destOrd="0" presId="urn:microsoft.com/office/officeart/2018/5/layout/IconCircleLabelList"/>
    <dgm:cxn modelId="{A53882A7-5FE7-4480-B30F-94C5326327BF}" type="presParOf" srcId="{4A4ED774-E007-426D-81DD-199AA231ED43}" destId="{AE636D96-1509-4A15-B784-B9548CF39AE2}" srcOrd="2" destOrd="0" presId="urn:microsoft.com/office/officeart/2018/5/layout/IconCircleLabelList"/>
    <dgm:cxn modelId="{D0111ACD-2224-441A-80EE-35F834201090}" type="presParOf" srcId="{4A4ED774-E007-426D-81DD-199AA231ED43}" destId="{6E4539ED-9530-4B8A-9FE7-DD07A07437D4}" srcOrd="3" destOrd="0" presId="urn:microsoft.com/office/officeart/2018/5/layout/IconCircleLabelList"/>
    <dgm:cxn modelId="{51C9DE13-F4BC-4ABC-A96E-4B4A9231846D}" type="presParOf" srcId="{F15AA7AB-3675-4134-A1BE-FDA6B35CEF59}" destId="{1FC30146-46BB-4480-906B-76B0B1C4ED42}" srcOrd="3" destOrd="0" presId="urn:microsoft.com/office/officeart/2018/5/layout/IconCircleLabelList"/>
    <dgm:cxn modelId="{E18B2643-21C2-4219-B25B-CF2C26C97AD2}" type="presParOf" srcId="{F15AA7AB-3675-4134-A1BE-FDA6B35CEF59}" destId="{C731A1F8-F97F-4A2A-9EE8-085E0AB6069D}" srcOrd="4" destOrd="0" presId="urn:microsoft.com/office/officeart/2018/5/layout/IconCircleLabelList"/>
    <dgm:cxn modelId="{F85CC47A-7237-4152-AE4F-EAB7C8669478}" type="presParOf" srcId="{C731A1F8-F97F-4A2A-9EE8-085E0AB6069D}" destId="{ACE39404-2AA7-4246-AE99-40A47D5CFA7C}" srcOrd="0" destOrd="0" presId="urn:microsoft.com/office/officeart/2018/5/layout/IconCircleLabelList"/>
    <dgm:cxn modelId="{78EA9540-F85D-41E4-B291-DDEDED923FE2}" type="presParOf" srcId="{C731A1F8-F97F-4A2A-9EE8-085E0AB6069D}" destId="{41B04F22-0B55-4572-BC7E-09EA32487007}" srcOrd="1" destOrd="0" presId="urn:microsoft.com/office/officeart/2018/5/layout/IconCircleLabelList"/>
    <dgm:cxn modelId="{1D4F6F4D-3D75-43F2-A1A1-1D9ED257F166}" type="presParOf" srcId="{C731A1F8-F97F-4A2A-9EE8-085E0AB6069D}" destId="{90B2474A-CF58-4092-9283-74EB031D9113}" srcOrd="2" destOrd="0" presId="urn:microsoft.com/office/officeart/2018/5/layout/IconCircleLabelList"/>
    <dgm:cxn modelId="{9B506FC0-4B6A-4460-BB56-983EA8CAF911}" type="presParOf" srcId="{C731A1F8-F97F-4A2A-9EE8-085E0AB6069D}" destId="{2654E416-7DE5-453B-BCF8-117FC667B01F}" srcOrd="3" destOrd="0" presId="urn:microsoft.com/office/officeart/2018/5/layout/IconCircleLabelList"/>
    <dgm:cxn modelId="{DEBAEA9C-61CE-4CAA-AC1D-691747F49A17}" type="presParOf" srcId="{F15AA7AB-3675-4134-A1BE-FDA6B35CEF59}" destId="{51DB5411-AA01-4122-B162-6EE70FE3B7F2}" srcOrd="5" destOrd="0" presId="urn:microsoft.com/office/officeart/2018/5/layout/IconCircleLabelList"/>
    <dgm:cxn modelId="{053FE4EA-3A38-414B-8B22-FA9DF5BFAD36}" type="presParOf" srcId="{F15AA7AB-3675-4134-A1BE-FDA6B35CEF59}" destId="{7832F1F6-5360-4EFB-9475-F2AB7456CF73}" srcOrd="6" destOrd="0" presId="urn:microsoft.com/office/officeart/2018/5/layout/IconCircleLabelList"/>
    <dgm:cxn modelId="{AD90065C-6EFD-4633-8243-E73912529704}" type="presParOf" srcId="{7832F1F6-5360-4EFB-9475-F2AB7456CF73}" destId="{A131B1CE-5A9D-4617-93B2-2DCEE4653415}" srcOrd="0" destOrd="0" presId="urn:microsoft.com/office/officeart/2018/5/layout/IconCircleLabelList"/>
    <dgm:cxn modelId="{D24FE2D1-7A0A-4BD9-9569-273FC4608607}" type="presParOf" srcId="{7832F1F6-5360-4EFB-9475-F2AB7456CF73}" destId="{54329C76-4EA2-4C9A-91E1-CB882E31CE34}" srcOrd="1" destOrd="0" presId="urn:microsoft.com/office/officeart/2018/5/layout/IconCircleLabelList"/>
    <dgm:cxn modelId="{8A3EEF59-3EFB-47DF-ACDC-3ABC06689FE7}" type="presParOf" srcId="{7832F1F6-5360-4EFB-9475-F2AB7456CF73}" destId="{12AF57D4-9B17-47C6-A49F-A15BA4C3813F}" srcOrd="2" destOrd="0" presId="urn:microsoft.com/office/officeart/2018/5/layout/IconCircleLabelList"/>
    <dgm:cxn modelId="{FA870470-E423-4574-B0CE-190BB3449CF9}" type="presParOf" srcId="{7832F1F6-5360-4EFB-9475-F2AB7456CF73}" destId="{AD501741-B71E-4107-97BB-A102FD887B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5A44AA-7BF4-42D6-BD21-947761CF04E7}">
      <dsp:nvSpPr>
        <dsp:cNvPr id="0" name=""/>
        <dsp:cNvSpPr/>
      </dsp:nvSpPr>
      <dsp:spPr>
        <a:xfrm>
          <a:off x="821904" y="662486"/>
          <a:ext cx="1257517" cy="125751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599D4-4310-4045-A004-EAA7A482A12A}">
      <dsp:nvSpPr>
        <dsp:cNvPr id="0" name=""/>
        <dsp:cNvSpPr/>
      </dsp:nvSpPr>
      <dsp:spPr>
        <a:xfrm>
          <a:off x="1089899" y="930481"/>
          <a:ext cx="721526" cy="7215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2785B-6027-4FB5-835F-18078C7087F9}">
      <dsp:nvSpPr>
        <dsp:cNvPr id="0" name=""/>
        <dsp:cNvSpPr/>
      </dsp:nvSpPr>
      <dsp:spPr>
        <a:xfrm>
          <a:off x="419911" y="2311689"/>
          <a:ext cx="2061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Reduced physical activity</a:t>
          </a:r>
          <a:endParaRPr lang="en-US" sz="1700" kern="1200"/>
        </a:p>
      </dsp:txBody>
      <dsp:txXfrm>
        <a:off x="419911" y="2311689"/>
        <a:ext cx="2061504" cy="720000"/>
      </dsp:txXfrm>
    </dsp:sp>
    <dsp:sp modelId="{5F7EAF10-EB6B-43A6-BFD2-2179924196EC}">
      <dsp:nvSpPr>
        <dsp:cNvPr id="0" name=""/>
        <dsp:cNvSpPr/>
      </dsp:nvSpPr>
      <dsp:spPr>
        <a:xfrm>
          <a:off x="3244171" y="662486"/>
          <a:ext cx="1257517" cy="125751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A1F65A-8B55-4176-B651-3C656CFE6417}">
      <dsp:nvSpPr>
        <dsp:cNvPr id="0" name=""/>
        <dsp:cNvSpPr/>
      </dsp:nvSpPr>
      <dsp:spPr>
        <a:xfrm>
          <a:off x="3512167" y="930481"/>
          <a:ext cx="721526" cy="7215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539ED-9530-4B8A-9FE7-DD07A07437D4}">
      <dsp:nvSpPr>
        <dsp:cNvPr id="0" name=""/>
        <dsp:cNvSpPr/>
      </dsp:nvSpPr>
      <dsp:spPr>
        <a:xfrm>
          <a:off x="2842178" y="2311689"/>
          <a:ext cx="2061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Declining wellbeing &amp; confidence</a:t>
          </a:r>
          <a:endParaRPr lang="en-US" sz="1700" kern="1200"/>
        </a:p>
      </dsp:txBody>
      <dsp:txXfrm>
        <a:off x="2842178" y="2311689"/>
        <a:ext cx="2061504" cy="720000"/>
      </dsp:txXfrm>
    </dsp:sp>
    <dsp:sp modelId="{ACE39404-2AA7-4246-AE99-40A47D5CFA7C}">
      <dsp:nvSpPr>
        <dsp:cNvPr id="0" name=""/>
        <dsp:cNvSpPr/>
      </dsp:nvSpPr>
      <dsp:spPr>
        <a:xfrm>
          <a:off x="5666438" y="662486"/>
          <a:ext cx="1257517" cy="125751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04F22-0B55-4572-BC7E-09EA32487007}">
      <dsp:nvSpPr>
        <dsp:cNvPr id="0" name=""/>
        <dsp:cNvSpPr/>
      </dsp:nvSpPr>
      <dsp:spPr>
        <a:xfrm>
          <a:off x="5934434" y="930481"/>
          <a:ext cx="721526" cy="7215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4E416-7DE5-453B-BCF8-117FC667B01F}">
      <dsp:nvSpPr>
        <dsp:cNvPr id="0" name=""/>
        <dsp:cNvSpPr/>
      </dsp:nvSpPr>
      <dsp:spPr>
        <a:xfrm>
          <a:off x="5264445" y="2311689"/>
          <a:ext cx="2061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Post-pandemic challenges</a:t>
          </a:r>
          <a:endParaRPr lang="en-US" sz="1700" kern="1200"/>
        </a:p>
      </dsp:txBody>
      <dsp:txXfrm>
        <a:off x="5264445" y="2311689"/>
        <a:ext cx="2061504" cy="720000"/>
      </dsp:txXfrm>
    </dsp:sp>
    <dsp:sp modelId="{A131B1CE-5A9D-4617-93B2-2DCEE4653415}">
      <dsp:nvSpPr>
        <dsp:cNvPr id="0" name=""/>
        <dsp:cNvSpPr/>
      </dsp:nvSpPr>
      <dsp:spPr>
        <a:xfrm>
          <a:off x="8088706" y="662486"/>
          <a:ext cx="1257517" cy="125751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29C76-4EA2-4C9A-91E1-CB882E31CE34}">
      <dsp:nvSpPr>
        <dsp:cNvPr id="0" name=""/>
        <dsp:cNvSpPr/>
      </dsp:nvSpPr>
      <dsp:spPr>
        <a:xfrm>
          <a:off x="8356701" y="930481"/>
          <a:ext cx="721526" cy="7215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01741-B71E-4107-97BB-A102FD887B46}">
      <dsp:nvSpPr>
        <dsp:cNvPr id="0" name=""/>
        <dsp:cNvSpPr/>
      </dsp:nvSpPr>
      <dsp:spPr>
        <a:xfrm>
          <a:off x="7686712" y="2311689"/>
          <a:ext cx="2061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Curriculum for Wales expectations</a:t>
          </a:r>
          <a:endParaRPr lang="en-US" sz="1700" kern="1200"/>
        </a:p>
      </dsp:txBody>
      <dsp:txXfrm>
        <a:off x="7686712" y="2311689"/>
        <a:ext cx="2061504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20498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167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02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186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232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481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3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490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18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082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477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215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b="1">
                <a:ea typeface="+mj-lt"/>
                <a:cs typeface="+mj-lt"/>
              </a:rPr>
              <a:t>Building Confidence and Connection Through High &amp; Low Ropes Problem-Based Learning</a:t>
            </a:r>
            <a:endParaRPr lang="en-US" sz="4800" b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Sam Potter</a:t>
            </a:r>
          </a:p>
          <a:p>
            <a:r>
              <a:rPr lang="en-GB"/>
              <a:t>2305965</a:t>
            </a:r>
          </a:p>
          <a:p>
            <a:r>
              <a:rPr lang="en-GB"/>
              <a:t>BMOE6002</a:t>
            </a:r>
          </a:p>
          <a:p>
            <a:endParaRPr lang="en-GB" sz="1100">
              <a:highlight>
                <a:srgbClr val="DAE3EB"/>
              </a:highlight>
            </a:endParaRPr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222C1-2D1A-278D-0E69-2BA8531D4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/>
              <a:t>Why is this programme needed?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56D35EF-A594-7FDC-88D5-8E09E3688C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FDDD95B-2397-41B4-A084-8D15840D060B}" type="datetime1"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4639AB8A-4884-0E0D-E976-0CF4B8C7D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1417556-3E2B-268D-795C-D1E170704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AFF521-B76C-EE99-8E09-C502F56675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9720810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2308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0A76D-9D97-2C9E-959B-C9E56C6D2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outdoor and adventure learning?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74500-9A80-37EC-93FC-4D31F2FA28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>
                <a:ea typeface="+mn-lt"/>
                <a:cs typeface="+mn-lt"/>
              </a:rPr>
              <a:t>Real Challenge</a:t>
            </a:r>
            <a:endParaRPr lang="en-GB" sz="24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Managed risk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Stepping outside comfort zones</a:t>
            </a:r>
            <a:endParaRPr lang="en-GB"/>
          </a:p>
          <a:p>
            <a:pPr marL="457200" lvl="1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sz="2400" b="1">
                <a:ea typeface="+mn-lt"/>
                <a:cs typeface="+mn-lt"/>
              </a:rPr>
              <a:t>Social Learning</a:t>
            </a:r>
            <a:endParaRPr lang="en-GB" sz="24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Communication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Trust &amp; cooperation</a:t>
            </a:r>
            <a:endParaRPr lang="en-GB"/>
          </a:p>
          <a:p>
            <a:pPr marL="457200" lvl="1" indent="0">
              <a:buNone/>
            </a:pPr>
            <a:endParaRPr lang="en-GB" sz="2000">
              <a:ea typeface="+mn-lt"/>
              <a:cs typeface="+mn-lt"/>
            </a:endParaRPr>
          </a:p>
          <a:p>
            <a:endParaRPr lang="en-GB" sz="2000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57F12F-469F-5017-9111-416767BFD3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630424"/>
            <a:ext cx="4937760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/>
              <a:t>Embodied Learning</a:t>
            </a: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/>
              <a:t>Learning through doing</a:t>
            </a:r>
            <a:endParaRPr lang="en-US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/>
              <a:t>Physical literacy</a:t>
            </a:r>
          </a:p>
          <a:p>
            <a:pPr lvl="1">
              <a:buFont typeface="Courier New,monospace" panose="020B0604020202020204" pitchFamily="34" charset="0"/>
              <a:buChar char="o"/>
            </a:pPr>
            <a:endParaRPr lang="en-GB"/>
          </a:p>
          <a:p>
            <a:r>
              <a:rPr lang="en-GB" sz="2400" b="1"/>
              <a:t>Emotional engagement</a:t>
            </a: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/>
              <a:t>Fear, excitement, success</a:t>
            </a:r>
            <a:endParaRPr lang="en-US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/>
              <a:t>Confidence building</a:t>
            </a:r>
          </a:p>
          <a:p>
            <a:pPr marL="457200" lvl="1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048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E3C02-ECA0-6550-DD82-D06E33DEB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the programme?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36B09-610B-F5F6-EC81-AA2B1E863D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Year-long programme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School + University + Outdoor Centre partnership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Problem-Based Learning + Ropes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335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D01EA-5921-81FD-87D2-7D067C56D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/>
              <a:t>Aims and objectives</a:t>
            </a:r>
          </a:p>
        </p:txBody>
      </p:sp>
      <p:pic>
        <p:nvPicPr>
          <p:cNvPr id="4" name="Picture 3" descr="A target with an arrow in the center&#10;&#10;AI-generated content may be incorrect.">
            <a:extLst>
              <a:ext uri="{FF2B5EF4-FFF2-40B4-BE49-F238E27FC236}">
                <a16:creationId xmlns:a16="http://schemas.microsoft.com/office/drawing/2014/main" id="{9B1ED5B3-BC4D-F041-5B98-42E3125D59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291" r="-3" b="13892"/>
          <a:stretch>
            <a:fillRect/>
          </a:stretch>
        </p:blipFill>
        <p:spPr>
          <a:xfrm>
            <a:off x="1115568" y="2478024"/>
            <a:ext cx="4937760" cy="369417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54770-AD90-E158-A919-A20A37B472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/>
              <a:t>Build confidence &amp; resilience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Improve teamwork &amp; communication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Develop physical literacy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Support reflective learning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Support teachers</a:t>
            </a:r>
          </a:p>
          <a:p>
            <a:pPr>
              <a:lnSpc>
                <a:spcPct val="100000"/>
              </a:lnSpc>
            </a:pPr>
            <a:endParaRPr lang="en-GB" sz="1800"/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9B35541A-423E-3C40-6A8E-B2FC516823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530A2FC-444A-4372-82E9-5ABBDC3B2B36}" type="datetime1">
              <a:rPr lang="en-US"/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7A71C503-D6A8-6515-F1E5-FEDBDFAAE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8318F050-10B2-2D43-FE62-1EFA9D0F2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087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4DB1E-92DB-47FF-9C65-2977AB114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Who is it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1EDFA-EDAB-D516-71CB-850DB06D33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>
                <a:ea typeface="+mn-lt"/>
                <a:cs typeface="+mn-lt"/>
              </a:rPr>
              <a:t>Age 11–14</a:t>
            </a:r>
            <a:endParaRPr lang="en-GB" sz="2400"/>
          </a:p>
          <a:p>
            <a:pPr marL="0" indent="0">
              <a:buNone/>
            </a:pPr>
            <a:endParaRPr lang="en-GB" sz="2400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Mixed ability</a:t>
            </a:r>
            <a:endParaRPr lang="en-GB" sz="2400"/>
          </a:p>
          <a:p>
            <a:pPr marL="0" indent="0">
              <a:buNone/>
            </a:pPr>
            <a:endParaRPr lang="en-GB" sz="2400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Considerations: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600">
                <a:ea typeface="+mn-lt"/>
                <a:cs typeface="+mn-lt"/>
              </a:rPr>
              <a:t>Low confidence</a:t>
            </a:r>
            <a:endParaRPr lang="en-GB" sz="16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600">
                <a:ea typeface="+mn-lt"/>
                <a:cs typeface="+mn-lt"/>
              </a:rPr>
              <a:t>Anxiety</a:t>
            </a:r>
            <a:endParaRPr lang="en-GB" sz="16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600">
                <a:ea typeface="+mn-lt"/>
                <a:cs typeface="+mn-lt"/>
              </a:rPr>
              <a:t>Leadership potential</a:t>
            </a:r>
            <a:endParaRPr lang="en-GB" sz="16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600">
                <a:ea typeface="+mn-lt"/>
                <a:cs typeface="+mn-lt"/>
              </a:rPr>
              <a:t>Disengagement</a:t>
            </a:r>
            <a:endParaRPr lang="en-GB" sz="1600"/>
          </a:p>
          <a:p>
            <a:endParaRPr lang="en-GB"/>
          </a:p>
        </p:txBody>
      </p:sp>
      <p:pic>
        <p:nvPicPr>
          <p:cNvPr id="4" name="Picture 3" descr="A child from a monkey bars&#10;&#10;AI-generated content may be incorrect.">
            <a:extLst>
              <a:ext uri="{FF2B5EF4-FFF2-40B4-BE49-F238E27FC236}">
                <a16:creationId xmlns:a16="http://schemas.microsoft.com/office/drawing/2014/main" id="{0AC9C74F-C9A6-7F57-7BD8-A5B25BB51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5052" y="2836333"/>
            <a:ext cx="4465508" cy="297744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57865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5D7FB-75C3-3AD4-3A54-D4CD9A8A8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Programme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813AE-CB91-84E1-B450-850673BE5A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58541" cy="15605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/>
              <a:t>1. Preparation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Teamwork tasks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Goal setting</a:t>
            </a:r>
            <a:endParaRPr lang="en-GB" sz="2000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250B6C-EF41-A6A4-8140-B84A0ABC09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15605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/>
              <a:t>2. Engagement</a:t>
            </a:r>
            <a:endParaRPr lang="en-GB" sz="2000"/>
          </a:p>
          <a:p>
            <a:r>
              <a:rPr lang="en-GB" sz="2000"/>
              <a:t>Low ropes</a:t>
            </a:r>
          </a:p>
          <a:p>
            <a:r>
              <a:rPr lang="en-GB" sz="2000"/>
              <a:t>High ropes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10B156A-9F8A-206C-584A-3E556B4579ED}"/>
              </a:ext>
            </a:extLst>
          </p:cNvPr>
          <p:cNvSpPr txBox="1">
            <a:spLocks/>
          </p:cNvSpPr>
          <p:nvPr/>
        </p:nvSpPr>
        <p:spPr>
          <a:xfrm>
            <a:off x="6345936" y="4036660"/>
            <a:ext cx="4937760" cy="15605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/>
              <a:t>4. Reflection &amp; Celebration</a:t>
            </a:r>
            <a:endParaRPr lang="en-GB" sz="2000"/>
          </a:p>
          <a:p>
            <a:r>
              <a:rPr lang="en-GB" sz="2000"/>
              <a:t>Journals &amp; presentations</a:t>
            </a:r>
          </a:p>
          <a:p>
            <a:r>
              <a:rPr lang="en-GB" sz="2000"/>
              <a:t>Showcase event</a:t>
            </a:r>
            <a:endParaRPr lang="en-GB"/>
          </a:p>
          <a:p>
            <a:pPr marL="0" indent="0"/>
            <a:endParaRPr lang="en-GB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28CE11B-8679-5EC2-FF8E-496F123FCA1A}"/>
              </a:ext>
            </a:extLst>
          </p:cNvPr>
          <p:cNvSpPr txBox="1">
            <a:spLocks/>
          </p:cNvSpPr>
          <p:nvPr/>
        </p:nvSpPr>
        <p:spPr>
          <a:xfrm>
            <a:off x="1115844" y="4036659"/>
            <a:ext cx="4937760" cy="15605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/>
              <a:t>3. Application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/>
              <a:t>Pupils design challenges</a:t>
            </a:r>
          </a:p>
          <a:p>
            <a:pPr>
              <a:buFont typeface="Arial"/>
            </a:pPr>
            <a:r>
              <a:rPr lang="en-GB" sz="2000"/>
              <a:t>Leadership roles</a:t>
            </a:r>
          </a:p>
          <a:p>
            <a:pPr marL="0" indent="0">
              <a:buFont typeface="Arial"/>
            </a:pPr>
            <a:endParaRPr lang="en-GB"/>
          </a:p>
          <a:p>
            <a:pPr marL="0" indent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1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F2194-BAB8-AE8C-0E90-238FAF327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/>
              <a:t>Risk assessment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DA544A2D-2E64-DEB2-92CC-431717E9E9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CE32EEA-1EA2-4A77-858B-63325903B508}" type="datetime1"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8989D56B-00A3-8DDB-6FD4-9927D98D3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DA7EDD5D-41BC-BC86-D58B-CF9C1D7CA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ECD805A-C55B-5311-4F3A-34F9EDF9FF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384567"/>
              </p:ext>
            </p:extLst>
          </p:nvPr>
        </p:nvGraphicFramePr>
        <p:xfrm>
          <a:off x="1934604" y="2478024"/>
          <a:ext cx="8530056" cy="3694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2801">
                  <a:extLst>
                    <a:ext uri="{9D8B030D-6E8A-4147-A177-3AD203B41FA5}">
                      <a16:colId xmlns:a16="http://schemas.microsoft.com/office/drawing/2014/main" val="3630780516"/>
                    </a:ext>
                  </a:extLst>
                </a:gridCol>
                <a:gridCol w="4637255">
                  <a:extLst>
                    <a:ext uri="{9D8B030D-6E8A-4147-A177-3AD203B41FA5}">
                      <a16:colId xmlns:a16="http://schemas.microsoft.com/office/drawing/2014/main" val="1745720938"/>
                    </a:ext>
                  </a:extLst>
                </a:gridCol>
              </a:tblGrid>
              <a:tr h="562196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 b="1">
                        <a:solidFill>
                          <a:srgbClr val="FFFFFF"/>
                        </a:solidFill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Physical &amp; Practical</a:t>
                      </a: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000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 b="1">
                        <a:solidFill>
                          <a:srgbClr val="FFFFFF"/>
                        </a:solidFill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Emotional &amp; Ethical</a:t>
                      </a: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000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8402195"/>
                  </a:ext>
                </a:extLst>
              </a:tr>
              <a:tr h="782996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>
                          <a:effectLst/>
                          <a:latin typeface="Aptos"/>
                        </a:rPr>
                        <a:t>Qualified instructors</a:t>
                      </a: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000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>
                          <a:effectLst/>
                          <a:latin typeface="Aptos"/>
                        </a:rPr>
                        <a:t>Voluntary participation</a:t>
                      </a: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000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608603"/>
                  </a:ext>
                </a:extLst>
              </a:tr>
              <a:tr h="782996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>
                          <a:effectLst/>
                          <a:latin typeface="Aptos"/>
                        </a:rPr>
                        <a:t>Equipment checks</a:t>
                      </a: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>
                          <a:effectLst/>
                          <a:latin typeface="Aptos"/>
                        </a:rPr>
                        <a:t>Choice of roles</a:t>
                      </a: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4868427"/>
                  </a:ext>
                </a:extLst>
              </a:tr>
              <a:tr h="782996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>
                          <a:effectLst/>
                          <a:latin typeface="Aptos"/>
                        </a:rPr>
                        <a:t>Safety briefings</a:t>
                      </a: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>
                          <a:effectLst/>
                          <a:latin typeface="Aptos"/>
                        </a:rPr>
                        <a:t>Non-judgemental support</a:t>
                      </a: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180378"/>
                  </a:ext>
                </a:extLst>
              </a:tr>
              <a:tr h="782996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>
                          <a:effectLst/>
                          <a:latin typeface="Aptos"/>
                        </a:rPr>
                        <a:t>Low staff–pupil ratios</a:t>
                      </a: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725"/>
                        </a:lnSpc>
                        <a:buNone/>
                      </a:pPr>
                      <a:endParaRPr lang="en-GB" sz="1800">
                        <a:effectLst/>
                        <a:latin typeface="Aptos"/>
                      </a:endParaRPr>
                    </a:p>
                    <a:p>
                      <a:pPr lvl="0" algn="ctr">
                        <a:lnSpc>
                          <a:spcPts val="1725"/>
                        </a:lnSpc>
                        <a:buNone/>
                      </a:pPr>
                      <a:r>
                        <a:rPr lang="en-GB" sz="1800">
                          <a:effectLst/>
                          <a:latin typeface="Aptos"/>
                        </a:rPr>
                        <a:t>Informed consent</a:t>
                      </a:r>
                    </a:p>
                  </a:txBody>
                  <a:tcPr marL="73643" marR="73643" marT="36822" marB="36822">
                    <a:lnL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8135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5386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252B9-5930-2241-BEE6-A144F9CA5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Curriculum for Wales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DDDAE-23F9-53C4-5FE4-E92B81107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b="1">
                <a:ea typeface="+mn-lt"/>
                <a:cs typeface="+mn-lt"/>
              </a:rPr>
              <a:t>Ambitious, Capable Learners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Problem-solving · Reflection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Enterprising, Creative Contributors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Leadership · Designing challenges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Ethical, Informed Citizens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Trust · Responsibility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Healthy, Confident Individuals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Wellbeing · Physical literacy</a:t>
            </a:r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433256-E5F0-0058-9F9C-81EB7304D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9831" y="2680855"/>
            <a:ext cx="4129466" cy="27432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545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95ECE-1CD4-F1E8-F334-7EA275362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8F4B8-9FA8-7DCE-7C92-DA4BBFD0CB9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>
                <a:ea typeface="+mn-lt"/>
                <a:cs typeface="+mn-lt"/>
              </a:rPr>
              <a:t>Confidence &amp; Wellbeing</a:t>
            </a:r>
            <a:endParaRPr lang="en-GB" sz="20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>
                <a:ea typeface="+mn-lt"/>
                <a:cs typeface="+mn-lt"/>
              </a:rPr>
              <a:t>Increased self-belief</a:t>
            </a:r>
            <a:endParaRPr lang="en-GB" sz="20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>
                <a:ea typeface="+mn-lt"/>
                <a:cs typeface="+mn-lt"/>
              </a:rPr>
              <a:t>Improved emotional regulation</a:t>
            </a:r>
            <a:endParaRPr lang="en-GB" sz="2000"/>
          </a:p>
          <a:p>
            <a:pPr marL="457200" lvl="1" indent="0">
              <a:buNone/>
            </a:pPr>
            <a:endParaRPr lang="en-GB" sz="2000">
              <a:ea typeface="+mn-lt"/>
              <a:cs typeface="+mn-lt"/>
            </a:endParaRPr>
          </a:p>
          <a:p>
            <a:r>
              <a:rPr lang="en-GB" sz="2000" b="1">
                <a:ea typeface="+mn-lt"/>
                <a:cs typeface="+mn-lt"/>
              </a:rPr>
              <a:t>Teamwork &amp; Social Skills</a:t>
            </a:r>
            <a:endParaRPr lang="en-GB" sz="20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>
                <a:ea typeface="+mn-lt"/>
                <a:cs typeface="+mn-lt"/>
              </a:rPr>
              <a:t>Stronger communication</a:t>
            </a:r>
            <a:endParaRPr lang="en-GB" sz="20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>
                <a:ea typeface="+mn-lt"/>
                <a:cs typeface="+mn-lt"/>
              </a:rPr>
              <a:t>Trust and cooperation</a:t>
            </a:r>
            <a:endParaRPr lang="en-GB" sz="2000"/>
          </a:p>
          <a:p>
            <a:pPr marL="457200" lvl="1" indent="0">
              <a:buNone/>
            </a:pPr>
            <a:endParaRPr lang="en-GB" sz="1100">
              <a:ea typeface="+mn-lt"/>
              <a:cs typeface="+mn-lt"/>
            </a:endParaRPr>
          </a:p>
          <a:p>
            <a:endParaRPr lang="en-GB" sz="1100" b="1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840A8B-CB7F-F433-AD77-1D97DD2893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/>
              <a:t>Engagement &amp; Behaviour</a:t>
            </a:r>
            <a:endParaRPr lang="en-GB" sz="20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000"/>
              <a:t>Higher participation</a:t>
            </a: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000"/>
              <a:t>Improved focus and motivation</a:t>
            </a:r>
          </a:p>
          <a:p>
            <a:pPr lvl="1"/>
            <a:endParaRPr lang="en-GB" sz="2000"/>
          </a:p>
          <a:p>
            <a:r>
              <a:rPr lang="en-GB" sz="2000" b="1"/>
              <a:t>Physical Literacy</a:t>
            </a:r>
            <a:endParaRPr lang="en-GB" sz="20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000"/>
              <a:t>Increased physical confidence</a:t>
            </a: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2000"/>
              <a:t>Willingness to take on challenge</a:t>
            </a:r>
          </a:p>
        </p:txBody>
      </p:sp>
    </p:spTree>
    <p:extLst>
      <p:ext uri="{BB962C8B-B14F-4D97-AF65-F5344CB8AC3E}">
        <p14:creationId xmlns:p14="http://schemas.microsoft.com/office/powerpoint/2010/main" val="3563291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FF07A-53C6-B34C-A9D9-8C723AC31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and future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1BFE0-8EFF-70EF-304A-BFBFFF0B94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400" b="1">
                <a:ea typeface="+mn-lt"/>
                <a:cs typeface="+mn-lt"/>
              </a:rPr>
              <a:t>What the programme achieves:</a:t>
            </a:r>
            <a:endParaRPr lang="en-GB" sz="24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Confidence &amp; resilience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Stronger relationships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Meaningful engagement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Physical literacy</a:t>
            </a:r>
          </a:p>
          <a:p>
            <a:pPr marL="457200" lvl="1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sz="2400" b="1">
                <a:ea typeface="+mn-lt"/>
                <a:cs typeface="+mn-lt"/>
              </a:rPr>
              <a:t>Looking ahead:</a:t>
            </a:r>
            <a:endParaRPr lang="en-GB" sz="2400">
              <a:latin typeface="Aptos"/>
              <a:ea typeface="+mn-lt"/>
              <a:cs typeface="Arial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Expansion to more schools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Stronger outdoor learning networks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Model of best practice in Wales</a:t>
            </a:r>
            <a:endParaRPr lang="en-GB"/>
          </a:p>
          <a:p>
            <a:endParaRPr lang="en-GB">
              <a:latin typeface="Aptos"/>
              <a:ea typeface="+mn-lt"/>
              <a:cs typeface="Arial"/>
            </a:endParaRPr>
          </a:p>
        </p:txBody>
      </p:sp>
      <p:pic>
        <p:nvPicPr>
          <p:cNvPr id="4" name="Picture 3" descr="Two people standing on a mountain with their arms raised&#10;&#10;AI-generated content may be incorrect.">
            <a:extLst>
              <a:ext uri="{FF2B5EF4-FFF2-40B4-BE49-F238E27FC236}">
                <a16:creationId xmlns:a16="http://schemas.microsoft.com/office/drawing/2014/main" id="{B9C1B827-2554-C829-0CBB-8043D764EE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546" y="2646965"/>
            <a:ext cx="4668436" cy="312495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2541152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AccentBoxVTI</vt:lpstr>
      <vt:lpstr>Building Confidence and Connection Through High &amp; Low Ropes Problem-Based Learning</vt:lpstr>
      <vt:lpstr>Why is this programme needed?</vt:lpstr>
      <vt:lpstr>Why outdoor and adventure learning?</vt:lpstr>
      <vt:lpstr>What is the programme?</vt:lpstr>
      <vt:lpstr>Aims and objectives</vt:lpstr>
      <vt:lpstr>Who is it for?</vt:lpstr>
      <vt:lpstr>Programme design</vt:lpstr>
      <vt:lpstr>Risk assessment</vt:lpstr>
      <vt:lpstr>Curriculum for Wales link</vt:lpstr>
      <vt:lpstr>Impact</vt:lpstr>
      <vt:lpstr>Conclusion and future vision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2026-01-21T22:11:16Z</dcterms:created>
  <dcterms:modified xsi:type="dcterms:W3CDTF">2026-01-22T23:15:11Z</dcterms:modified>
</cp:coreProperties>
</file>