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68" r:id="rId2"/>
    <p:sldId id="276" r:id="rId3"/>
    <p:sldId id="269" r:id="rId4"/>
    <p:sldId id="277" r:id="rId5"/>
    <p:sldId id="292" r:id="rId6"/>
    <p:sldId id="285" r:id="rId7"/>
    <p:sldId id="286" r:id="rId8"/>
    <p:sldId id="287" r:id="rId9"/>
    <p:sldId id="264" r:id="rId10"/>
    <p:sldId id="270" r:id="rId11"/>
    <p:sldId id="271" r:id="rId12"/>
    <p:sldId id="272" r:id="rId13"/>
    <p:sldId id="273" r:id="rId14"/>
    <p:sldId id="274" r:id="rId15"/>
    <p:sldId id="275" r:id="rId16"/>
    <p:sldId id="288" r:id="rId17"/>
    <p:sldId id="284" r:id="rId18"/>
    <p:sldId id="289" r:id="rId19"/>
    <p:sldId id="291" r:id="rId20"/>
    <p:sldId id="290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2FB558-23E9-8942-B988-5F809DA49698}" v="1393" dt="2025-11-09T19:27:22.4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09"/>
    <p:restoredTop sz="94694"/>
  </p:normalViewPr>
  <p:slideViewPr>
    <p:cSldViewPr snapToGrid="0">
      <p:cViewPr varScale="1">
        <p:scale>
          <a:sx n="121" d="100"/>
          <a:sy n="121" d="100"/>
        </p:scale>
        <p:origin x="9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45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2" Type="http://schemas.openxmlformats.org/officeDocument/2006/relationships/image" Target="../media/image34.svg"/><Relationship Id="rId16" Type="http://schemas.openxmlformats.org/officeDocument/2006/relationships/image" Target="../media/image48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5" Type="http://schemas.openxmlformats.org/officeDocument/2006/relationships/image" Target="../media/image4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Relationship Id="rId14" Type="http://schemas.openxmlformats.org/officeDocument/2006/relationships/image" Target="../media/image46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45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2" Type="http://schemas.openxmlformats.org/officeDocument/2006/relationships/image" Target="../media/image34.svg"/><Relationship Id="rId16" Type="http://schemas.openxmlformats.org/officeDocument/2006/relationships/image" Target="../media/image48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5" Type="http://schemas.openxmlformats.org/officeDocument/2006/relationships/image" Target="../media/image4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Relationship Id="rId14" Type="http://schemas.openxmlformats.org/officeDocument/2006/relationships/image" Target="../media/image4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11026A-691F-4B23-9161-58AFA9CD3D10}" type="doc">
      <dgm:prSet loTypeId="urn:microsoft.com/office/officeart/2008/layout/LinedLis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5C252B3B-B658-472F-8B72-1CF51D79174D}">
      <dgm:prSet/>
      <dgm:spPr/>
      <dgm:t>
        <a:bodyPr/>
        <a:lstStyle/>
        <a:p>
          <a:r>
            <a:rPr lang="en-GB" b="1" dirty="0"/>
            <a:t>Green Haven Florists</a:t>
          </a:r>
          <a:endParaRPr lang="en-US" dirty="0"/>
        </a:p>
      </dgm:t>
    </dgm:pt>
    <dgm:pt modelId="{CFED5547-FCB3-4C90-97DC-2926041483C1}" type="parTrans" cxnId="{91BF7F02-CD1A-4DF8-A54E-7FD9191CF218}">
      <dgm:prSet/>
      <dgm:spPr/>
      <dgm:t>
        <a:bodyPr/>
        <a:lstStyle/>
        <a:p>
          <a:endParaRPr lang="en-US"/>
        </a:p>
      </dgm:t>
    </dgm:pt>
    <dgm:pt modelId="{41986DC4-2471-4F19-8B6C-1E726AA7AA70}" type="sibTrans" cxnId="{91BF7F02-CD1A-4DF8-A54E-7FD9191CF218}">
      <dgm:prSet/>
      <dgm:spPr/>
      <dgm:t>
        <a:bodyPr/>
        <a:lstStyle/>
        <a:p>
          <a:endParaRPr lang="en-US"/>
        </a:p>
      </dgm:t>
    </dgm:pt>
    <dgm:pt modelId="{48D7C786-9265-4DA7-BBD6-426105FE68E2}">
      <dgm:prSet/>
      <dgm:spPr/>
      <dgm:t>
        <a:bodyPr/>
        <a:lstStyle/>
        <a:p>
          <a:r>
            <a:rPr lang="en-GB" b="1"/>
            <a:t>Founded in 2016 in Norwich UK by Liam and Priya Patel </a:t>
          </a:r>
          <a:endParaRPr lang="en-US" b="1"/>
        </a:p>
      </dgm:t>
    </dgm:pt>
    <dgm:pt modelId="{55639636-62BC-493F-935F-B3680BF89E2B}" type="parTrans" cxnId="{F50D0BC8-4FCB-420B-9805-4A48E0A5411B}">
      <dgm:prSet/>
      <dgm:spPr/>
      <dgm:t>
        <a:bodyPr/>
        <a:lstStyle/>
        <a:p>
          <a:endParaRPr lang="en-US"/>
        </a:p>
      </dgm:t>
    </dgm:pt>
    <dgm:pt modelId="{676E8F78-E698-4BEE-BCF0-A956204161B6}" type="sibTrans" cxnId="{F50D0BC8-4FCB-420B-9805-4A48E0A5411B}">
      <dgm:prSet/>
      <dgm:spPr/>
      <dgm:t>
        <a:bodyPr/>
        <a:lstStyle/>
        <a:p>
          <a:endParaRPr lang="en-US"/>
        </a:p>
      </dgm:t>
    </dgm:pt>
    <dgm:pt modelId="{0DCE0C2D-BCFD-4C5B-9D7C-7FED4B1A326C}">
      <dgm:prSet/>
      <dgm:spPr/>
      <dgm:t>
        <a:bodyPr/>
        <a:lstStyle/>
        <a:p>
          <a:r>
            <a:rPr lang="en-GB" b="1" dirty="0"/>
            <a:t>Independent flower shop known for bespoke floral arrangement, ecofriendly packaging &amp; strong community ties</a:t>
          </a:r>
          <a:endParaRPr lang="en-US" b="1" dirty="0"/>
        </a:p>
      </dgm:t>
    </dgm:pt>
    <dgm:pt modelId="{61ADE360-D5BD-4A0B-9F60-28E43FDD38A0}" type="parTrans" cxnId="{316A6898-908C-4F50-9505-C897650CE450}">
      <dgm:prSet/>
      <dgm:spPr/>
      <dgm:t>
        <a:bodyPr/>
        <a:lstStyle/>
        <a:p>
          <a:endParaRPr lang="en-US"/>
        </a:p>
      </dgm:t>
    </dgm:pt>
    <dgm:pt modelId="{EDACB898-07B2-4D0E-8022-ABCD8C4F44FB}" type="sibTrans" cxnId="{316A6898-908C-4F50-9505-C897650CE450}">
      <dgm:prSet/>
      <dgm:spPr/>
      <dgm:t>
        <a:bodyPr/>
        <a:lstStyle/>
        <a:p>
          <a:endParaRPr lang="en-US"/>
        </a:p>
      </dgm:t>
    </dgm:pt>
    <dgm:pt modelId="{0BA28B1D-8E05-6741-A80D-924A4980B546}">
      <dgm:prSet/>
      <dgm:spPr/>
      <dgm:t>
        <a:bodyPr/>
        <a:lstStyle/>
        <a:p>
          <a:r>
            <a:rPr lang="en-US" b="1"/>
            <a:t>Currently facing 30% drop in-store sale but online order slightly increased</a:t>
          </a:r>
        </a:p>
      </dgm:t>
    </dgm:pt>
    <dgm:pt modelId="{BACD532C-5DFC-D94C-9867-76FF121D0842}" type="parTrans" cxnId="{C2AF5B4D-B470-A44E-88FA-399B3E4BEA4F}">
      <dgm:prSet/>
      <dgm:spPr/>
      <dgm:t>
        <a:bodyPr/>
        <a:lstStyle/>
        <a:p>
          <a:endParaRPr lang="en-GB"/>
        </a:p>
      </dgm:t>
    </dgm:pt>
    <dgm:pt modelId="{D10EBD9F-8C1C-754E-ABE0-A779DBFA2656}" type="sibTrans" cxnId="{C2AF5B4D-B470-A44E-88FA-399B3E4BEA4F}">
      <dgm:prSet/>
      <dgm:spPr/>
      <dgm:t>
        <a:bodyPr/>
        <a:lstStyle/>
        <a:p>
          <a:endParaRPr lang="en-GB"/>
        </a:p>
      </dgm:t>
    </dgm:pt>
    <dgm:pt modelId="{61A0E349-4B71-E643-86E0-EEAC9FB33733}">
      <dgm:prSet/>
      <dgm:spPr/>
      <dgm:t>
        <a:bodyPr/>
        <a:lstStyle/>
        <a:p>
          <a:r>
            <a:rPr lang="en-US" b="1"/>
            <a:t>Rising cost ,outdated website struggle to keep up digital marketing trend, relying on word-of mouth and occasional social media post</a:t>
          </a:r>
        </a:p>
      </dgm:t>
    </dgm:pt>
    <dgm:pt modelId="{F45E3B36-0BAE-1F44-A413-23879E61C47C}" type="parTrans" cxnId="{FDE4D29E-F901-3744-965D-732365E3B42D}">
      <dgm:prSet/>
      <dgm:spPr/>
      <dgm:t>
        <a:bodyPr/>
        <a:lstStyle/>
        <a:p>
          <a:endParaRPr lang="en-GB"/>
        </a:p>
      </dgm:t>
    </dgm:pt>
    <dgm:pt modelId="{FFD937F8-9F04-BF46-8780-40B38F722C4C}" type="sibTrans" cxnId="{FDE4D29E-F901-3744-965D-732365E3B42D}">
      <dgm:prSet/>
      <dgm:spPr/>
      <dgm:t>
        <a:bodyPr/>
        <a:lstStyle/>
        <a:p>
          <a:endParaRPr lang="en-GB"/>
        </a:p>
      </dgm:t>
    </dgm:pt>
    <dgm:pt modelId="{4CC12F2D-C76B-4389-9E50-84C73FB85911}">
      <dgm:prSet/>
      <dgm:spPr/>
      <dgm:t>
        <a:bodyPr/>
        <a:lstStyle/>
        <a:p>
          <a:r>
            <a:rPr lang="en-GB" b="1"/>
            <a:t>Walk-in customer, corporate &amp; wedding client </a:t>
          </a:r>
          <a:endParaRPr lang="en-US" b="1"/>
        </a:p>
      </dgm:t>
    </dgm:pt>
    <dgm:pt modelId="{CFA8265D-BBFB-4BB7-986C-6A561CA3BB24}" type="sibTrans" cxnId="{9B43D97A-E80B-4E92-8F5A-1C4596DAEB9B}">
      <dgm:prSet/>
      <dgm:spPr/>
      <dgm:t>
        <a:bodyPr/>
        <a:lstStyle/>
        <a:p>
          <a:endParaRPr lang="en-US"/>
        </a:p>
      </dgm:t>
    </dgm:pt>
    <dgm:pt modelId="{0F3C4A0C-85AB-4B6A-92FF-CCD38D16A036}" type="parTrans" cxnId="{9B43D97A-E80B-4E92-8F5A-1C4596DAEB9B}">
      <dgm:prSet/>
      <dgm:spPr/>
      <dgm:t>
        <a:bodyPr/>
        <a:lstStyle/>
        <a:p>
          <a:endParaRPr lang="en-US"/>
        </a:p>
      </dgm:t>
    </dgm:pt>
    <dgm:pt modelId="{1CF81593-39FF-7243-BB84-FBFEB9964E3C}" type="pres">
      <dgm:prSet presAssocID="{7411026A-691F-4B23-9161-58AFA9CD3D10}" presName="vert0" presStyleCnt="0">
        <dgm:presLayoutVars>
          <dgm:dir/>
          <dgm:animOne val="branch"/>
          <dgm:animLvl val="lvl"/>
        </dgm:presLayoutVars>
      </dgm:prSet>
      <dgm:spPr/>
    </dgm:pt>
    <dgm:pt modelId="{F8821380-D148-5A40-9D91-34963AC35834}" type="pres">
      <dgm:prSet presAssocID="{5C252B3B-B658-472F-8B72-1CF51D79174D}" presName="thickLine" presStyleLbl="alignNode1" presStyleIdx="0" presStyleCnt="1"/>
      <dgm:spPr/>
    </dgm:pt>
    <dgm:pt modelId="{C241A303-C907-FC4D-A8A8-72091421F9C5}" type="pres">
      <dgm:prSet presAssocID="{5C252B3B-B658-472F-8B72-1CF51D79174D}" presName="horz1" presStyleCnt="0"/>
      <dgm:spPr/>
    </dgm:pt>
    <dgm:pt modelId="{FAB1CE39-2D26-874C-AC25-9EE590A74956}" type="pres">
      <dgm:prSet presAssocID="{5C252B3B-B658-472F-8B72-1CF51D79174D}" presName="tx1" presStyleLbl="revTx" presStyleIdx="0" presStyleCnt="6"/>
      <dgm:spPr/>
    </dgm:pt>
    <dgm:pt modelId="{646363FC-C5DA-7042-BC4D-3A9F1642DA56}" type="pres">
      <dgm:prSet presAssocID="{5C252B3B-B658-472F-8B72-1CF51D79174D}" presName="vert1" presStyleCnt="0"/>
      <dgm:spPr/>
    </dgm:pt>
    <dgm:pt modelId="{A1BDA082-C4D9-B84E-AC57-D890E32F52E4}" type="pres">
      <dgm:prSet presAssocID="{48D7C786-9265-4DA7-BBD6-426105FE68E2}" presName="vertSpace2a" presStyleCnt="0"/>
      <dgm:spPr/>
    </dgm:pt>
    <dgm:pt modelId="{F15E823A-19DF-7746-A33A-582D08B4462F}" type="pres">
      <dgm:prSet presAssocID="{48D7C786-9265-4DA7-BBD6-426105FE68E2}" presName="horz2" presStyleCnt="0"/>
      <dgm:spPr/>
    </dgm:pt>
    <dgm:pt modelId="{E226A4DB-BF5E-D846-9CE5-4AD43426292A}" type="pres">
      <dgm:prSet presAssocID="{48D7C786-9265-4DA7-BBD6-426105FE68E2}" presName="horzSpace2" presStyleCnt="0"/>
      <dgm:spPr/>
    </dgm:pt>
    <dgm:pt modelId="{132FD437-CFC3-DC42-80A3-F1CABD152D88}" type="pres">
      <dgm:prSet presAssocID="{48D7C786-9265-4DA7-BBD6-426105FE68E2}" presName="tx2" presStyleLbl="revTx" presStyleIdx="1" presStyleCnt="6"/>
      <dgm:spPr/>
    </dgm:pt>
    <dgm:pt modelId="{4294DF30-728A-0A4C-80CE-AD7E8157F7CA}" type="pres">
      <dgm:prSet presAssocID="{48D7C786-9265-4DA7-BBD6-426105FE68E2}" presName="vert2" presStyleCnt="0"/>
      <dgm:spPr/>
    </dgm:pt>
    <dgm:pt modelId="{6A21F4C5-9249-EC48-B067-D011DAC332EA}" type="pres">
      <dgm:prSet presAssocID="{48D7C786-9265-4DA7-BBD6-426105FE68E2}" presName="thinLine2b" presStyleLbl="callout" presStyleIdx="0" presStyleCnt="5"/>
      <dgm:spPr/>
    </dgm:pt>
    <dgm:pt modelId="{A83E2A53-F80E-F941-AB50-AF3A2657C1EA}" type="pres">
      <dgm:prSet presAssocID="{48D7C786-9265-4DA7-BBD6-426105FE68E2}" presName="vertSpace2b" presStyleCnt="0"/>
      <dgm:spPr/>
    </dgm:pt>
    <dgm:pt modelId="{72C425A7-3D21-5843-B039-5A47C6F209BC}" type="pres">
      <dgm:prSet presAssocID="{0DCE0C2D-BCFD-4C5B-9D7C-7FED4B1A326C}" presName="horz2" presStyleCnt="0"/>
      <dgm:spPr/>
    </dgm:pt>
    <dgm:pt modelId="{CC351CDA-30D8-1C4A-8867-2AA9669D653D}" type="pres">
      <dgm:prSet presAssocID="{0DCE0C2D-BCFD-4C5B-9D7C-7FED4B1A326C}" presName="horzSpace2" presStyleCnt="0"/>
      <dgm:spPr/>
    </dgm:pt>
    <dgm:pt modelId="{564FDB5B-BEBB-8B4A-853A-3B738712D2E8}" type="pres">
      <dgm:prSet presAssocID="{0DCE0C2D-BCFD-4C5B-9D7C-7FED4B1A326C}" presName="tx2" presStyleLbl="revTx" presStyleIdx="2" presStyleCnt="6"/>
      <dgm:spPr/>
    </dgm:pt>
    <dgm:pt modelId="{7EB5CCC7-ED65-2F40-A01B-6B2AE82BCA01}" type="pres">
      <dgm:prSet presAssocID="{0DCE0C2D-BCFD-4C5B-9D7C-7FED4B1A326C}" presName="vert2" presStyleCnt="0"/>
      <dgm:spPr/>
    </dgm:pt>
    <dgm:pt modelId="{7BBE5575-9A64-DD44-98D9-2657E44DA382}" type="pres">
      <dgm:prSet presAssocID="{0DCE0C2D-BCFD-4C5B-9D7C-7FED4B1A326C}" presName="thinLine2b" presStyleLbl="callout" presStyleIdx="1" presStyleCnt="5"/>
      <dgm:spPr/>
    </dgm:pt>
    <dgm:pt modelId="{C8746D5D-DCB2-F84B-8109-F63AF4BABD41}" type="pres">
      <dgm:prSet presAssocID="{0DCE0C2D-BCFD-4C5B-9D7C-7FED4B1A326C}" presName="vertSpace2b" presStyleCnt="0"/>
      <dgm:spPr/>
    </dgm:pt>
    <dgm:pt modelId="{81B1D5DC-F976-374C-A5F7-DF59D7BEDFF8}" type="pres">
      <dgm:prSet presAssocID="{4CC12F2D-C76B-4389-9E50-84C73FB85911}" presName="horz2" presStyleCnt="0"/>
      <dgm:spPr/>
    </dgm:pt>
    <dgm:pt modelId="{BB138B3C-CDD7-0042-8049-3B0BEB608B71}" type="pres">
      <dgm:prSet presAssocID="{4CC12F2D-C76B-4389-9E50-84C73FB85911}" presName="horzSpace2" presStyleCnt="0"/>
      <dgm:spPr/>
    </dgm:pt>
    <dgm:pt modelId="{850C8445-9FED-724D-99BC-DD6D15B9A308}" type="pres">
      <dgm:prSet presAssocID="{4CC12F2D-C76B-4389-9E50-84C73FB85911}" presName="tx2" presStyleLbl="revTx" presStyleIdx="3" presStyleCnt="6"/>
      <dgm:spPr/>
    </dgm:pt>
    <dgm:pt modelId="{1001AF52-82AE-C14F-A71F-7945BA3B0992}" type="pres">
      <dgm:prSet presAssocID="{4CC12F2D-C76B-4389-9E50-84C73FB85911}" presName="vert2" presStyleCnt="0"/>
      <dgm:spPr/>
    </dgm:pt>
    <dgm:pt modelId="{79C7C65D-0164-0B4E-A544-18F110A92142}" type="pres">
      <dgm:prSet presAssocID="{4CC12F2D-C76B-4389-9E50-84C73FB85911}" presName="thinLine2b" presStyleLbl="callout" presStyleIdx="2" presStyleCnt="5"/>
      <dgm:spPr/>
    </dgm:pt>
    <dgm:pt modelId="{6748F1BE-452F-E048-828D-E71EE7A6EEA5}" type="pres">
      <dgm:prSet presAssocID="{4CC12F2D-C76B-4389-9E50-84C73FB85911}" presName="vertSpace2b" presStyleCnt="0"/>
      <dgm:spPr/>
    </dgm:pt>
    <dgm:pt modelId="{E0BC7744-CA24-AB41-ADFF-7121BB289837}" type="pres">
      <dgm:prSet presAssocID="{0BA28B1D-8E05-6741-A80D-924A4980B546}" presName="horz2" presStyleCnt="0"/>
      <dgm:spPr/>
    </dgm:pt>
    <dgm:pt modelId="{A77CE00F-064E-4E47-83DC-C0724CD2A659}" type="pres">
      <dgm:prSet presAssocID="{0BA28B1D-8E05-6741-A80D-924A4980B546}" presName="horzSpace2" presStyleCnt="0"/>
      <dgm:spPr/>
    </dgm:pt>
    <dgm:pt modelId="{69983539-9BA4-7645-AA4A-39DE39505B28}" type="pres">
      <dgm:prSet presAssocID="{0BA28B1D-8E05-6741-A80D-924A4980B546}" presName="tx2" presStyleLbl="revTx" presStyleIdx="4" presStyleCnt="6"/>
      <dgm:spPr/>
    </dgm:pt>
    <dgm:pt modelId="{FC3430B2-734B-0340-ABFE-D54641B2D392}" type="pres">
      <dgm:prSet presAssocID="{0BA28B1D-8E05-6741-A80D-924A4980B546}" presName="vert2" presStyleCnt="0"/>
      <dgm:spPr/>
    </dgm:pt>
    <dgm:pt modelId="{82A286EE-6B78-9E4F-856A-0C6C8E0C26C4}" type="pres">
      <dgm:prSet presAssocID="{0BA28B1D-8E05-6741-A80D-924A4980B546}" presName="thinLine2b" presStyleLbl="callout" presStyleIdx="3" presStyleCnt="5"/>
      <dgm:spPr/>
    </dgm:pt>
    <dgm:pt modelId="{CC850828-1832-8440-AE7D-856F29C8D759}" type="pres">
      <dgm:prSet presAssocID="{0BA28B1D-8E05-6741-A80D-924A4980B546}" presName="vertSpace2b" presStyleCnt="0"/>
      <dgm:spPr/>
    </dgm:pt>
    <dgm:pt modelId="{DDBFDC0C-22BC-7441-A269-6F0698AFC3EF}" type="pres">
      <dgm:prSet presAssocID="{61A0E349-4B71-E643-86E0-EEAC9FB33733}" presName="horz2" presStyleCnt="0"/>
      <dgm:spPr/>
    </dgm:pt>
    <dgm:pt modelId="{9C8E2566-516E-4740-AA01-B757B6DB8401}" type="pres">
      <dgm:prSet presAssocID="{61A0E349-4B71-E643-86E0-EEAC9FB33733}" presName="horzSpace2" presStyleCnt="0"/>
      <dgm:spPr/>
    </dgm:pt>
    <dgm:pt modelId="{4C4C1B20-552D-EC41-89A8-96D99928C065}" type="pres">
      <dgm:prSet presAssocID="{61A0E349-4B71-E643-86E0-EEAC9FB33733}" presName="tx2" presStyleLbl="revTx" presStyleIdx="5" presStyleCnt="6"/>
      <dgm:spPr/>
    </dgm:pt>
    <dgm:pt modelId="{563A6068-C4AD-2840-AFA7-75E27796A6B4}" type="pres">
      <dgm:prSet presAssocID="{61A0E349-4B71-E643-86E0-EEAC9FB33733}" presName="vert2" presStyleCnt="0"/>
      <dgm:spPr/>
    </dgm:pt>
    <dgm:pt modelId="{F5A71760-E9F5-6246-A3C9-5275BDCB4B9C}" type="pres">
      <dgm:prSet presAssocID="{61A0E349-4B71-E643-86E0-EEAC9FB33733}" presName="thinLine2b" presStyleLbl="callout" presStyleIdx="4" presStyleCnt="5"/>
      <dgm:spPr/>
    </dgm:pt>
    <dgm:pt modelId="{8C23B83F-D674-E94F-9FF2-E0A794622FEB}" type="pres">
      <dgm:prSet presAssocID="{61A0E349-4B71-E643-86E0-EEAC9FB33733}" presName="vertSpace2b" presStyleCnt="0"/>
      <dgm:spPr/>
    </dgm:pt>
  </dgm:ptLst>
  <dgm:cxnLst>
    <dgm:cxn modelId="{91BF7F02-CD1A-4DF8-A54E-7FD9191CF218}" srcId="{7411026A-691F-4B23-9161-58AFA9CD3D10}" destId="{5C252B3B-B658-472F-8B72-1CF51D79174D}" srcOrd="0" destOrd="0" parTransId="{CFED5547-FCB3-4C90-97DC-2926041483C1}" sibTransId="{41986DC4-2471-4F19-8B6C-1E726AA7AA70}"/>
    <dgm:cxn modelId="{0C9D9B04-AA8C-9247-9E0E-B7A4B52955E7}" type="presOf" srcId="{0BA28B1D-8E05-6741-A80D-924A4980B546}" destId="{69983539-9BA4-7645-AA4A-39DE39505B28}" srcOrd="0" destOrd="0" presId="urn:microsoft.com/office/officeart/2008/layout/LinedList"/>
    <dgm:cxn modelId="{5D8B293F-8EB3-C945-AA30-CDDA3A83E656}" type="presOf" srcId="{61A0E349-4B71-E643-86E0-EEAC9FB33733}" destId="{4C4C1B20-552D-EC41-89A8-96D99928C065}" srcOrd="0" destOrd="0" presId="urn:microsoft.com/office/officeart/2008/layout/LinedList"/>
    <dgm:cxn modelId="{09F76442-8DA4-FF4C-96A7-5A547BC662F0}" type="presOf" srcId="{48D7C786-9265-4DA7-BBD6-426105FE68E2}" destId="{132FD437-CFC3-DC42-80A3-F1CABD152D88}" srcOrd="0" destOrd="0" presId="urn:microsoft.com/office/officeart/2008/layout/LinedList"/>
    <dgm:cxn modelId="{C2AF5B4D-B470-A44E-88FA-399B3E4BEA4F}" srcId="{5C252B3B-B658-472F-8B72-1CF51D79174D}" destId="{0BA28B1D-8E05-6741-A80D-924A4980B546}" srcOrd="3" destOrd="0" parTransId="{BACD532C-5DFC-D94C-9867-76FF121D0842}" sibTransId="{D10EBD9F-8C1C-754E-ABE0-A779DBFA2656}"/>
    <dgm:cxn modelId="{9B43D97A-E80B-4E92-8F5A-1C4596DAEB9B}" srcId="{5C252B3B-B658-472F-8B72-1CF51D79174D}" destId="{4CC12F2D-C76B-4389-9E50-84C73FB85911}" srcOrd="2" destOrd="0" parTransId="{0F3C4A0C-85AB-4B6A-92FF-CCD38D16A036}" sibTransId="{CFA8265D-BBFB-4BB7-986C-6A561CA3BB24}"/>
    <dgm:cxn modelId="{BB095289-3FE6-9C40-B361-BC92240AED3E}" type="presOf" srcId="{0DCE0C2D-BCFD-4C5B-9D7C-7FED4B1A326C}" destId="{564FDB5B-BEBB-8B4A-853A-3B738712D2E8}" srcOrd="0" destOrd="0" presId="urn:microsoft.com/office/officeart/2008/layout/LinedList"/>
    <dgm:cxn modelId="{0E57E08B-798D-8642-8476-1FD90AA6EB70}" type="presOf" srcId="{7411026A-691F-4B23-9161-58AFA9CD3D10}" destId="{1CF81593-39FF-7243-BB84-FBFEB9964E3C}" srcOrd="0" destOrd="0" presId="urn:microsoft.com/office/officeart/2008/layout/LinedList"/>
    <dgm:cxn modelId="{316A6898-908C-4F50-9505-C897650CE450}" srcId="{5C252B3B-B658-472F-8B72-1CF51D79174D}" destId="{0DCE0C2D-BCFD-4C5B-9D7C-7FED4B1A326C}" srcOrd="1" destOrd="0" parTransId="{61ADE360-D5BD-4A0B-9F60-28E43FDD38A0}" sibTransId="{EDACB898-07B2-4D0E-8022-ABCD8C4F44FB}"/>
    <dgm:cxn modelId="{FDE4D29E-F901-3744-965D-732365E3B42D}" srcId="{5C252B3B-B658-472F-8B72-1CF51D79174D}" destId="{61A0E349-4B71-E643-86E0-EEAC9FB33733}" srcOrd="4" destOrd="0" parTransId="{F45E3B36-0BAE-1F44-A413-23879E61C47C}" sibTransId="{FFD937F8-9F04-BF46-8780-40B38F722C4C}"/>
    <dgm:cxn modelId="{7AB64BA3-5584-0D48-BCBF-109F730270B2}" type="presOf" srcId="{5C252B3B-B658-472F-8B72-1CF51D79174D}" destId="{FAB1CE39-2D26-874C-AC25-9EE590A74956}" srcOrd="0" destOrd="0" presId="urn:microsoft.com/office/officeart/2008/layout/LinedList"/>
    <dgm:cxn modelId="{74D279AB-20ED-704E-A6CB-622D198F81E4}" type="presOf" srcId="{4CC12F2D-C76B-4389-9E50-84C73FB85911}" destId="{850C8445-9FED-724D-99BC-DD6D15B9A308}" srcOrd="0" destOrd="0" presId="urn:microsoft.com/office/officeart/2008/layout/LinedList"/>
    <dgm:cxn modelId="{F50D0BC8-4FCB-420B-9805-4A48E0A5411B}" srcId="{5C252B3B-B658-472F-8B72-1CF51D79174D}" destId="{48D7C786-9265-4DA7-BBD6-426105FE68E2}" srcOrd="0" destOrd="0" parTransId="{55639636-62BC-493F-935F-B3680BF89E2B}" sibTransId="{676E8F78-E698-4BEE-BCF0-A956204161B6}"/>
    <dgm:cxn modelId="{E1134249-9B2F-6041-A0AA-19623A6455C3}" type="presParOf" srcId="{1CF81593-39FF-7243-BB84-FBFEB9964E3C}" destId="{F8821380-D148-5A40-9D91-34963AC35834}" srcOrd="0" destOrd="0" presId="urn:microsoft.com/office/officeart/2008/layout/LinedList"/>
    <dgm:cxn modelId="{FE45B22E-0C53-0044-9491-E3920DEC745F}" type="presParOf" srcId="{1CF81593-39FF-7243-BB84-FBFEB9964E3C}" destId="{C241A303-C907-FC4D-A8A8-72091421F9C5}" srcOrd="1" destOrd="0" presId="urn:microsoft.com/office/officeart/2008/layout/LinedList"/>
    <dgm:cxn modelId="{394E8FDC-CEA5-4941-8FEF-D5793705C3AA}" type="presParOf" srcId="{C241A303-C907-FC4D-A8A8-72091421F9C5}" destId="{FAB1CE39-2D26-874C-AC25-9EE590A74956}" srcOrd="0" destOrd="0" presId="urn:microsoft.com/office/officeart/2008/layout/LinedList"/>
    <dgm:cxn modelId="{BB4EBD15-E54D-4B4F-8ED1-0D6231FF8351}" type="presParOf" srcId="{C241A303-C907-FC4D-A8A8-72091421F9C5}" destId="{646363FC-C5DA-7042-BC4D-3A9F1642DA56}" srcOrd="1" destOrd="0" presId="urn:microsoft.com/office/officeart/2008/layout/LinedList"/>
    <dgm:cxn modelId="{61658F2F-3CD4-A541-B085-D5D3350ED9B0}" type="presParOf" srcId="{646363FC-C5DA-7042-BC4D-3A9F1642DA56}" destId="{A1BDA082-C4D9-B84E-AC57-D890E32F52E4}" srcOrd="0" destOrd="0" presId="urn:microsoft.com/office/officeart/2008/layout/LinedList"/>
    <dgm:cxn modelId="{E29032AF-C1D5-FF44-9B64-6103BC0D0DBB}" type="presParOf" srcId="{646363FC-C5DA-7042-BC4D-3A9F1642DA56}" destId="{F15E823A-19DF-7746-A33A-582D08B4462F}" srcOrd="1" destOrd="0" presId="urn:microsoft.com/office/officeart/2008/layout/LinedList"/>
    <dgm:cxn modelId="{6C7DC9AC-CBF3-C342-8060-D780C8B34573}" type="presParOf" srcId="{F15E823A-19DF-7746-A33A-582D08B4462F}" destId="{E226A4DB-BF5E-D846-9CE5-4AD43426292A}" srcOrd="0" destOrd="0" presId="urn:microsoft.com/office/officeart/2008/layout/LinedList"/>
    <dgm:cxn modelId="{6FE67348-3D63-E743-B2AA-6D681B9460D7}" type="presParOf" srcId="{F15E823A-19DF-7746-A33A-582D08B4462F}" destId="{132FD437-CFC3-DC42-80A3-F1CABD152D88}" srcOrd="1" destOrd="0" presId="urn:microsoft.com/office/officeart/2008/layout/LinedList"/>
    <dgm:cxn modelId="{3744CC4B-27A0-8D4C-93EE-570639A8D283}" type="presParOf" srcId="{F15E823A-19DF-7746-A33A-582D08B4462F}" destId="{4294DF30-728A-0A4C-80CE-AD7E8157F7CA}" srcOrd="2" destOrd="0" presId="urn:microsoft.com/office/officeart/2008/layout/LinedList"/>
    <dgm:cxn modelId="{42C9FA1C-9C04-E044-A55B-69EE8C34EAC9}" type="presParOf" srcId="{646363FC-C5DA-7042-BC4D-3A9F1642DA56}" destId="{6A21F4C5-9249-EC48-B067-D011DAC332EA}" srcOrd="2" destOrd="0" presId="urn:microsoft.com/office/officeart/2008/layout/LinedList"/>
    <dgm:cxn modelId="{A4D6FAC3-52FA-7442-B6D4-FBBDA1678F21}" type="presParOf" srcId="{646363FC-C5DA-7042-BC4D-3A9F1642DA56}" destId="{A83E2A53-F80E-F941-AB50-AF3A2657C1EA}" srcOrd="3" destOrd="0" presId="urn:microsoft.com/office/officeart/2008/layout/LinedList"/>
    <dgm:cxn modelId="{814A2387-75DC-5146-8F11-E1A2D883F9AE}" type="presParOf" srcId="{646363FC-C5DA-7042-BC4D-3A9F1642DA56}" destId="{72C425A7-3D21-5843-B039-5A47C6F209BC}" srcOrd="4" destOrd="0" presId="urn:microsoft.com/office/officeart/2008/layout/LinedList"/>
    <dgm:cxn modelId="{6BD88E86-0B0F-0F45-8C25-C66A8C118874}" type="presParOf" srcId="{72C425A7-3D21-5843-B039-5A47C6F209BC}" destId="{CC351CDA-30D8-1C4A-8867-2AA9669D653D}" srcOrd="0" destOrd="0" presId="urn:microsoft.com/office/officeart/2008/layout/LinedList"/>
    <dgm:cxn modelId="{7AC62871-4295-1C45-9BEB-3CE4C6B33F31}" type="presParOf" srcId="{72C425A7-3D21-5843-B039-5A47C6F209BC}" destId="{564FDB5B-BEBB-8B4A-853A-3B738712D2E8}" srcOrd="1" destOrd="0" presId="urn:microsoft.com/office/officeart/2008/layout/LinedList"/>
    <dgm:cxn modelId="{BF00EA00-63B8-F644-A0AB-07B0AC69EFC7}" type="presParOf" srcId="{72C425A7-3D21-5843-B039-5A47C6F209BC}" destId="{7EB5CCC7-ED65-2F40-A01B-6B2AE82BCA01}" srcOrd="2" destOrd="0" presId="urn:microsoft.com/office/officeart/2008/layout/LinedList"/>
    <dgm:cxn modelId="{79E9F6B2-ED90-E740-A937-1721C59505C3}" type="presParOf" srcId="{646363FC-C5DA-7042-BC4D-3A9F1642DA56}" destId="{7BBE5575-9A64-DD44-98D9-2657E44DA382}" srcOrd="5" destOrd="0" presId="urn:microsoft.com/office/officeart/2008/layout/LinedList"/>
    <dgm:cxn modelId="{427EBAB2-165A-2241-A0DA-2A6BF2C72409}" type="presParOf" srcId="{646363FC-C5DA-7042-BC4D-3A9F1642DA56}" destId="{C8746D5D-DCB2-F84B-8109-F63AF4BABD41}" srcOrd="6" destOrd="0" presId="urn:microsoft.com/office/officeart/2008/layout/LinedList"/>
    <dgm:cxn modelId="{6C84674C-9E64-F840-A630-6798A2C01F1F}" type="presParOf" srcId="{646363FC-C5DA-7042-BC4D-3A9F1642DA56}" destId="{81B1D5DC-F976-374C-A5F7-DF59D7BEDFF8}" srcOrd="7" destOrd="0" presId="urn:microsoft.com/office/officeart/2008/layout/LinedList"/>
    <dgm:cxn modelId="{937FA41F-382C-2046-AD54-D7D12A572FD2}" type="presParOf" srcId="{81B1D5DC-F976-374C-A5F7-DF59D7BEDFF8}" destId="{BB138B3C-CDD7-0042-8049-3B0BEB608B71}" srcOrd="0" destOrd="0" presId="urn:microsoft.com/office/officeart/2008/layout/LinedList"/>
    <dgm:cxn modelId="{08411F4A-3F71-DE4E-B5E3-6F0D689EC1C9}" type="presParOf" srcId="{81B1D5DC-F976-374C-A5F7-DF59D7BEDFF8}" destId="{850C8445-9FED-724D-99BC-DD6D15B9A308}" srcOrd="1" destOrd="0" presId="urn:microsoft.com/office/officeart/2008/layout/LinedList"/>
    <dgm:cxn modelId="{669886C0-C1D7-0E41-9831-5D1BB137EB25}" type="presParOf" srcId="{81B1D5DC-F976-374C-A5F7-DF59D7BEDFF8}" destId="{1001AF52-82AE-C14F-A71F-7945BA3B0992}" srcOrd="2" destOrd="0" presId="urn:microsoft.com/office/officeart/2008/layout/LinedList"/>
    <dgm:cxn modelId="{E5CD335B-D8AE-EF4E-988C-344AD60D30E0}" type="presParOf" srcId="{646363FC-C5DA-7042-BC4D-3A9F1642DA56}" destId="{79C7C65D-0164-0B4E-A544-18F110A92142}" srcOrd="8" destOrd="0" presId="urn:microsoft.com/office/officeart/2008/layout/LinedList"/>
    <dgm:cxn modelId="{ECF8E781-D76F-8540-92AF-7400F4680CF3}" type="presParOf" srcId="{646363FC-C5DA-7042-BC4D-3A9F1642DA56}" destId="{6748F1BE-452F-E048-828D-E71EE7A6EEA5}" srcOrd="9" destOrd="0" presId="urn:microsoft.com/office/officeart/2008/layout/LinedList"/>
    <dgm:cxn modelId="{591CE90F-C130-A045-A64D-5C474D011C20}" type="presParOf" srcId="{646363FC-C5DA-7042-BC4D-3A9F1642DA56}" destId="{E0BC7744-CA24-AB41-ADFF-7121BB289837}" srcOrd="10" destOrd="0" presId="urn:microsoft.com/office/officeart/2008/layout/LinedList"/>
    <dgm:cxn modelId="{8AB744C0-96E2-D145-949A-1C1279462AC1}" type="presParOf" srcId="{E0BC7744-CA24-AB41-ADFF-7121BB289837}" destId="{A77CE00F-064E-4E47-83DC-C0724CD2A659}" srcOrd="0" destOrd="0" presId="urn:microsoft.com/office/officeart/2008/layout/LinedList"/>
    <dgm:cxn modelId="{2B3C36F8-3F64-F246-B3F0-D512E24CC692}" type="presParOf" srcId="{E0BC7744-CA24-AB41-ADFF-7121BB289837}" destId="{69983539-9BA4-7645-AA4A-39DE39505B28}" srcOrd="1" destOrd="0" presId="urn:microsoft.com/office/officeart/2008/layout/LinedList"/>
    <dgm:cxn modelId="{BE5DFEED-EB06-6149-833F-373C761B8BEB}" type="presParOf" srcId="{E0BC7744-CA24-AB41-ADFF-7121BB289837}" destId="{FC3430B2-734B-0340-ABFE-D54641B2D392}" srcOrd="2" destOrd="0" presId="urn:microsoft.com/office/officeart/2008/layout/LinedList"/>
    <dgm:cxn modelId="{7EC162DF-8FD5-024A-9A2F-85A04AC65D29}" type="presParOf" srcId="{646363FC-C5DA-7042-BC4D-3A9F1642DA56}" destId="{82A286EE-6B78-9E4F-856A-0C6C8E0C26C4}" srcOrd="11" destOrd="0" presId="urn:microsoft.com/office/officeart/2008/layout/LinedList"/>
    <dgm:cxn modelId="{66CBBBD7-7446-794F-BE14-106FB5BDF403}" type="presParOf" srcId="{646363FC-C5DA-7042-BC4D-3A9F1642DA56}" destId="{CC850828-1832-8440-AE7D-856F29C8D759}" srcOrd="12" destOrd="0" presId="urn:microsoft.com/office/officeart/2008/layout/LinedList"/>
    <dgm:cxn modelId="{9FEEC9E5-B197-474E-82A8-54984CDCC309}" type="presParOf" srcId="{646363FC-C5DA-7042-BC4D-3A9F1642DA56}" destId="{DDBFDC0C-22BC-7441-A269-6F0698AFC3EF}" srcOrd="13" destOrd="0" presId="urn:microsoft.com/office/officeart/2008/layout/LinedList"/>
    <dgm:cxn modelId="{1C2A3923-42FF-624A-9A0F-D05E450AEBF4}" type="presParOf" srcId="{DDBFDC0C-22BC-7441-A269-6F0698AFC3EF}" destId="{9C8E2566-516E-4740-AA01-B757B6DB8401}" srcOrd="0" destOrd="0" presId="urn:microsoft.com/office/officeart/2008/layout/LinedList"/>
    <dgm:cxn modelId="{16090020-BF3E-FA4E-8C91-DE61B1A0CB12}" type="presParOf" srcId="{DDBFDC0C-22BC-7441-A269-6F0698AFC3EF}" destId="{4C4C1B20-552D-EC41-89A8-96D99928C065}" srcOrd="1" destOrd="0" presId="urn:microsoft.com/office/officeart/2008/layout/LinedList"/>
    <dgm:cxn modelId="{9842BF9A-4647-9C44-984A-C2D08B292792}" type="presParOf" srcId="{DDBFDC0C-22BC-7441-A269-6F0698AFC3EF}" destId="{563A6068-C4AD-2840-AFA7-75E27796A6B4}" srcOrd="2" destOrd="0" presId="urn:microsoft.com/office/officeart/2008/layout/LinedList"/>
    <dgm:cxn modelId="{74A369A5-F7DD-4648-92C5-47DEE13F702E}" type="presParOf" srcId="{646363FC-C5DA-7042-BC4D-3A9F1642DA56}" destId="{F5A71760-E9F5-6246-A3C9-5275BDCB4B9C}" srcOrd="14" destOrd="0" presId="urn:microsoft.com/office/officeart/2008/layout/LinedList"/>
    <dgm:cxn modelId="{E3F314B9-F369-F74E-9971-23FB6853F770}" type="presParOf" srcId="{646363FC-C5DA-7042-BC4D-3A9F1642DA56}" destId="{8C23B83F-D674-E94F-9FF2-E0A794622FEB}" srcOrd="15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2ADE0F-81C8-43C1-99FD-CF84D6C76B93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3DB1110-2900-4148-AE89-130226FEDA03}">
      <dgm:prSet phldrT="[Text]" phldr="0"/>
      <dgm:spPr/>
      <dgm:t>
        <a:bodyPr/>
        <a:lstStyle/>
        <a:p>
          <a:r>
            <a:rPr lang="en-GB" dirty="0">
              <a:latin typeface="Aptos Display" panose="02110004020202020204"/>
            </a:rPr>
            <a:t>WHO</a:t>
          </a:r>
          <a:endParaRPr lang="en-GB" dirty="0"/>
        </a:p>
      </dgm:t>
    </dgm:pt>
    <dgm:pt modelId="{0D260934-0274-45F7-BF1D-50BB394D33C5}" type="parTrans" cxnId="{BE8BFC41-023D-4C6F-B6A2-629072207457}">
      <dgm:prSet/>
      <dgm:spPr/>
      <dgm:t>
        <a:bodyPr/>
        <a:lstStyle/>
        <a:p>
          <a:endParaRPr lang="en-GB"/>
        </a:p>
      </dgm:t>
    </dgm:pt>
    <dgm:pt modelId="{D08835F0-42F0-4D50-A8D1-5DBB5E8762F2}" type="sibTrans" cxnId="{BE8BFC41-023D-4C6F-B6A2-629072207457}">
      <dgm:prSet/>
      <dgm:spPr/>
      <dgm:t>
        <a:bodyPr/>
        <a:lstStyle/>
        <a:p>
          <a:endParaRPr lang="en-GB"/>
        </a:p>
      </dgm:t>
    </dgm:pt>
    <dgm:pt modelId="{031EA1E3-5255-4AC3-895E-6B67A7BEC00A}">
      <dgm:prSet phldrT="[Text]"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2200" dirty="0">
              <a:latin typeface="Aptos"/>
            </a:rPr>
            <a:t>Suppliers</a:t>
          </a:r>
          <a:endParaRPr lang="en-GB" sz="2200" dirty="0"/>
        </a:p>
      </dgm:t>
    </dgm:pt>
    <dgm:pt modelId="{66B12F6E-C27C-40E1-8327-2BAC5C02BE35}" type="parTrans" cxnId="{2D76C461-ADB7-442C-913E-259B0BB74CD1}">
      <dgm:prSet/>
      <dgm:spPr/>
      <dgm:t>
        <a:bodyPr/>
        <a:lstStyle/>
        <a:p>
          <a:endParaRPr lang="en-GB"/>
        </a:p>
      </dgm:t>
    </dgm:pt>
    <dgm:pt modelId="{9295B96F-2C02-4BB8-8586-2C44C2985904}" type="sibTrans" cxnId="{2D76C461-ADB7-442C-913E-259B0BB74CD1}">
      <dgm:prSet/>
      <dgm:spPr/>
      <dgm:t>
        <a:bodyPr/>
        <a:lstStyle/>
        <a:p>
          <a:endParaRPr lang="en-GB"/>
        </a:p>
      </dgm:t>
    </dgm:pt>
    <dgm:pt modelId="{A86B293E-5564-45F0-A6F4-4FA40233C233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400" dirty="0">
              <a:latin typeface="Aptos"/>
            </a:rPr>
            <a:t>Owner (Liam and Priya Patel)</a:t>
          </a:r>
          <a:endParaRPr lang="en-US" sz="2400" dirty="0">
            <a:latin typeface="Aptos"/>
          </a:endParaRPr>
        </a:p>
      </dgm:t>
    </dgm:pt>
    <dgm:pt modelId="{4E00B2D2-7E03-4F9B-8F4C-E04F20A9196E}" type="parTrans" cxnId="{D8A82B11-90AA-4AE8-B3EE-E92DCFE1BCDD}">
      <dgm:prSet/>
      <dgm:spPr/>
      <dgm:t>
        <a:bodyPr/>
        <a:lstStyle/>
        <a:p>
          <a:endParaRPr lang="en-GB"/>
        </a:p>
      </dgm:t>
    </dgm:pt>
    <dgm:pt modelId="{399C6620-285D-42F4-B77E-81E3E61107BA}" type="sibTrans" cxnId="{D8A82B11-90AA-4AE8-B3EE-E92DCFE1BCDD}">
      <dgm:prSet/>
      <dgm:spPr/>
      <dgm:t>
        <a:bodyPr/>
        <a:lstStyle/>
        <a:p>
          <a:endParaRPr lang="en-GB"/>
        </a:p>
      </dgm:t>
    </dgm:pt>
    <dgm:pt modelId="{D7C6B497-675B-4F10-9BEB-FF85DC7993CD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2200" dirty="0">
              <a:latin typeface="Aptos"/>
            </a:rPr>
            <a:t>Customer</a:t>
          </a:r>
          <a:endParaRPr lang="en-US" sz="2200" dirty="0">
            <a:latin typeface="Aptos"/>
          </a:endParaRPr>
        </a:p>
      </dgm:t>
    </dgm:pt>
    <dgm:pt modelId="{21DB76B7-FDC0-4A34-A566-4E587C586B5F}" type="parTrans" cxnId="{F32D5240-DCE8-4E58-A582-9C1249BA95DC}">
      <dgm:prSet/>
      <dgm:spPr/>
      <dgm:t>
        <a:bodyPr/>
        <a:lstStyle/>
        <a:p>
          <a:endParaRPr lang="en-GB"/>
        </a:p>
      </dgm:t>
    </dgm:pt>
    <dgm:pt modelId="{AEA2E208-EC7C-4C6B-828A-A6A1F285E9E7}" type="sibTrans" cxnId="{F32D5240-DCE8-4E58-A582-9C1249BA95DC}">
      <dgm:prSet/>
      <dgm:spPr/>
      <dgm:t>
        <a:bodyPr/>
        <a:lstStyle/>
        <a:p>
          <a:endParaRPr lang="en-GB"/>
        </a:p>
      </dgm:t>
    </dgm:pt>
    <dgm:pt modelId="{708E9E38-DEDB-4623-ABCE-C0F6CD2909A4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2200" dirty="0">
              <a:latin typeface="Aptos"/>
            </a:rPr>
            <a:t>Competitors</a:t>
          </a:r>
          <a:endParaRPr lang="en-US" sz="2200" dirty="0">
            <a:latin typeface="Aptos"/>
          </a:endParaRPr>
        </a:p>
      </dgm:t>
    </dgm:pt>
    <dgm:pt modelId="{C3AB64AE-E583-4B78-9E48-3C89614D7F83}" type="parTrans" cxnId="{1DAD75EA-5AD3-4CF3-B54F-3BA0CDF5A218}">
      <dgm:prSet/>
      <dgm:spPr/>
      <dgm:t>
        <a:bodyPr/>
        <a:lstStyle/>
        <a:p>
          <a:endParaRPr lang="en-GB"/>
        </a:p>
      </dgm:t>
    </dgm:pt>
    <dgm:pt modelId="{38208B2F-9276-4602-BC14-510F529C265D}" type="sibTrans" cxnId="{1DAD75EA-5AD3-4CF3-B54F-3BA0CDF5A218}">
      <dgm:prSet/>
      <dgm:spPr/>
      <dgm:t>
        <a:bodyPr/>
        <a:lstStyle/>
        <a:p>
          <a:endParaRPr lang="en-GB"/>
        </a:p>
      </dgm:t>
    </dgm:pt>
    <dgm:pt modelId="{A89F2B7C-E6F1-4A20-B536-4C1BBCB7A37E}" type="pres">
      <dgm:prSet presAssocID="{872ADE0F-81C8-43C1-99FD-CF84D6C76B93}" presName="linearFlow" presStyleCnt="0">
        <dgm:presLayoutVars>
          <dgm:dir/>
          <dgm:animLvl val="lvl"/>
          <dgm:resizeHandles val="exact"/>
        </dgm:presLayoutVars>
      </dgm:prSet>
      <dgm:spPr/>
    </dgm:pt>
    <dgm:pt modelId="{B92C5689-995A-46B4-8FE2-3AC0969AFAEE}" type="pres">
      <dgm:prSet presAssocID="{A3DB1110-2900-4148-AE89-130226FEDA03}" presName="composite" presStyleCnt="0"/>
      <dgm:spPr/>
    </dgm:pt>
    <dgm:pt modelId="{406226CC-A8D8-4D43-B0E7-87FEB73BB882}" type="pres">
      <dgm:prSet presAssocID="{A3DB1110-2900-4148-AE89-130226FEDA03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2183D29D-9EA2-48B0-9297-EC33E01FC812}" type="pres">
      <dgm:prSet presAssocID="{A3DB1110-2900-4148-AE89-130226FEDA03}" presName="descendantText" presStyleLbl="alignAcc1" presStyleIdx="0" presStyleCnt="1" custLinFactNeighborX="0" custLinFactNeighborY="693">
        <dgm:presLayoutVars>
          <dgm:bulletEnabled val="1"/>
        </dgm:presLayoutVars>
      </dgm:prSet>
      <dgm:spPr/>
    </dgm:pt>
  </dgm:ptLst>
  <dgm:cxnLst>
    <dgm:cxn modelId="{77F71201-F377-46A2-88A5-502DF59E12D7}" type="presOf" srcId="{A86B293E-5564-45F0-A6F4-4FA40233C233}" destId="{2183D29D-9EA2-48B0-9297-EC33E01FC812}" srcOrd="0" destOrd="0" presId="urn:microsoft.com/office/officeart/2005/8/layout/chevron2"/>
    <dgm:cxn modelId="{D8A82B11-90AA-4AE8-B3EE-E92DCFE1BCDD}" srcId="{A3DB1110-2900-4148-AE89-130226FEDA03}" destId="{A86B293E-5564-45F0-A6F4-4FA40233C233}" srcOrd="0" destOrd="0" parTransId="{4E00B2D2-7E03-4F9B-8F4C-E04F20A9196E}" sibTransId="{399C6620-285D-42F4-B77E-81E3E61107BA}"/>
    <dgm:cxn modelId="{F32D5240-DCE8-4E58-A582-9C1249BA95DC}" srcId="{A3DB1110-2900-4148-AE89-130226FEDA03}" destId="{D7C6B497-675B-4F10-9BEB-FF85DC7993CD}" srcOrd="1" destOrd="0" parTransId="{21DB76B7-FDC0-4A34-A566-4E587C586B5F}" sibTransId="{AEA2E208-EC7C-4C6B-828A-A6A1F285E9E7}"/>
    <dgm:cxn modelId="{BE8BFC41-023D-4C6F-B6A2-629072207457}" srcId="{872ADE0F-81C8-43C1-99FD-CF84D6C76B93}" destId="{A3DB1110-2900-4148-AE89-130226FEDA03}" srcOrd="0" destOrd="0" parTransId="{0D260934-0274-45F7-BF1D-50BB394D33C5}" sibTransId="{D08835F0-42F0-4D50-A8D1-5DBB5E8762F2}"/>
    <dgm:cxn modelId="{12DAB453-D3E6-4CE6-990C-32CEF491F8E2}" type="presOf" srcId="{031EA1E3-5255-4AC3-895E-6B67A7BEC00A}" destId="{2183D29D-9EA2-48B0-9297-EC33E01FC812}" srcOrd="0" destOrd="3" presId="urn:microsoft.com/office/officeart/2005/8/layout/chevron2"/>
    <dgm:cxn modelId="{2D76C461-ADB7-442C-913E-259B0BB74CD1}" srcId="{A3DB1110-2900-4148-AE89-130226FEDA03}" destId="{031EA1E3-5255-4AC3-895E-6B67A7BEC00A}" srcOrd="3" destOrd="0" parTransId="{66B12F6E-C27C-40E1-8327-2BAC5C02BE35}" sibTransId="{9295B96F-2C02-4BB8-8586-2C44C2985904}"/>
    <dgm:cxn modelId="{12E26270-0479-4E8D-A22B-AC5F0504B245}" type="presOf" srcId="{D7C6B497-675B-4F10-9BEB-FF85DC7993CD}" destId="{2183D29D-9EA2-48B0-9297-EC33E01FC812}" srcOrd="0" destOrd="1" presId="urn:microsoft.com/office/officeart/2005/8/layout/chevron2"/>
    <dgm:cxn modelId="{495A6077-BFA7-47E1-A146-E3BEEA4ABE06}" type="presOf" srcId="{872ADE0F-81C8-43C1-99FD-CF84D6C76B93}" destId="{A89F2B7C-E6F1-4A20-B536-4C1BBCB7A37E}" srcOrd="0" destOrd="0" presId="urn:microsoft.com/office/officeart/2005/8/layout/chevron2"/>
    <dgm:cxn modelId="{01A6D19D-512B-41B0-88F8-F59209331DF6}" type="presOf" srcId="{A3DB1110-2900-4148-AE89-130226FEDA03}" destId="{406226CC-A8D8-4D43-B0E7-87FEB73BB882}" srcOrd="0" destOrd="0" presId="urn:microsoft.com/office/officeart/2005/8/layout/chevron2"/>
    <dgm:cxn modelId="{A7D21AA6-F193-4595-A5D8-8B9432DB4C15}" type="presOf" srcId="{708E9E38-DEDB-4623-ABCE-C0F6CD2909A4}" destId="{2183D29D-9EA2-48B0-9297-EC33E01FC812}" srcOrd="0" destOrd="2" presId="urn:microsoft.com/office/officeart/2005/8/layout/chevron2"/>
    <dgm:cxn modelId="{1DAD75EA-5AD3-4CF3-B54F-3BA0CDF5A218}" srcId="{A3DB1110-2900-4148-AE89-130226FEDA03}" destId="{708E9E38-DEDB-4623-ABCE-C0F6CD2909A4}" srcOrd="2" destOrd="0" parTransId="{C3AB64AE-E583-4B78-9E48-3C89614D7F83}" sibTransId="{38208B2F-9276-4602-BC14-510F529C265D}"/>
    <dgm:cxn modelId="{0BAD3A09-9DE9-46F4-896B-A0BEF13BE307}" type="presParOf" srcId="{A89F2B7C-E6F1-4A20-B536-4C1BBCB7A37E}" destId="{B92C5689-995A-46B4-8FE2-3AC0969AFAEE}" srcOrd="0" destOrd="0" presId="urn:microsoft.com/office/officeart/2005/8/layout/chevron2"/>
    <dgm:cxn modelId="{2E2B34BC-26F4-4627-954E-C96E202940F7}" type="presParOf" srcId="{B92C5689-995A-46B4-8FE2-3AC0969AFAEE}" destId="{406226CC-A8D8-4D43-B0E7-87FEB73BB882}" srcOrd="0" destOrd="0" presId="urn:microsoft.com/office/officeart/2005/8/layout/chevron2"/>
    <dgm:cxn modelId="{CDABCECC-6342-49F6-ADA0-7048E44B4F4E}" type="presParOf" srcId="{B92C5689-995A-46B4-8FE2-3AC0969AFAEE}" destId="{2183D29D-9EA2-48B0-9297-EC33E01FC81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2ADE0F-81C8-43C1-99FD-CF84D6C76B93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3DB1110-2900-4148-AE89-130226FEDA03}">
      <dgm:prSet phldrT="[Text]" phldr="0"/>
      <dgm:spPr/>
      <dgm:t>
        <a:bodyPr/>
        <a:lstStyle/>
        <a:p>
          <a:r>
            <a:rPr lang="en-GB" dirty="0">
              <a:latin typeface="Aptos Display" panose="02110004020202020204"/>
            </a:rPr>
            <a:t>WHAT</a:t>
          </a:r>
          <a:endParaRPr lang="en-GB" dirty="0"/>
        </a:p>
      </dgm:t>
    </dgm:pt>
    <dgm:pt modelId="{0D260934-0274-45F7-BF1D-50BB394D33C5}" type="parTrans" cxnId="{BE8BFC41-023D-4C6F-B6A2-629072207457}">
      <dgm:prSet/>
      <dgm:spPr/>
      <dgm:t>
        <a:bodyPr/>
        <a:lstStyle/>
        <a:p>
          <a:endParaRPr lang="en-GB"/>
        </a:p>
      </dgm:t>
    </dgm:pt>
    <dgm:pt modelId="{D08835F0-42F0-4D50-A8D1-5DBB5E8762F2}" type="sibTrans" cxnId="{BE8BFC41-023D-4C6F-B6A2-629072207457}">
      <dgm:prSet/>
      <dgm:spPr/>
      <dgm:t>
        <a:bodyPr/>
        <a:lstStyle/>
        <a:p>
          <a:endParaRPr lang="en-GB"/>
        </a:p>
      </dgm:t>
    </dgm:pt>
    <dgm:pt modelId="{031EA1E3-5255-4AC3-895E-6B67A7BEC00A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200" dirty="0">
              <a:latin typeface="Aptos"/>
            </a:rPr>
            <a:t>Outdated website and occasional  social media post</a:t>
          </a:r>
        </a:p>
      </dgm:t>
    </dgm:pt>
    <dgm:pt modelId="{66B12F6E-C27C-40E1-8327-2BAC5C02BE35}" type="parTrans" cxnId="{2D76C461-ADB7-442C-913E-259B0BB74CD1}">
      <dgm:prSet/>
      <dgm:spPr/>
      <dgm:t>
        <a:bodyPr/>
        <a:lstStyle/>
        <a:p>
          <a:endParaRPr lang="en-GB"/>
        </a:p>
      </dgm:t>
    </dgm:pt>
    <dgm:pt modelId="{9295B96F-2C02-4BB8-8586-2C44C2985904}" type="sibTrans" cxnId="{2D76C461-ADB7-442C-913E-259B0BB74CD1}">
      <dgm:prSet/>
      <dgm:spPr/>
      <dgm:t>
        <a:bodyPr/>
        <a:lstStyle/>
        <a:p>
          <a:endParaRPr lang="en-GB"/>
        </a:p>
      </dgm:t>
    </dgm:pt>
    <dgm:pt modelId="{A86B293E-5564-45F0-A6F4-4FA40233C233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400" dirty="0">
              <a:latin typeface="Aptos"/>
            </a:rPr>
            <a:t>Physical sales dropped by 30% in last 12 months</a:t>
          </a:r>
        </a:p>
      </dgm:t>
    </dgm:pt>
    <dgm:pt modelId="{4E00B2D2-7E03-4F9B-8F4C-E04F20A9196E}" type="parTrans" cxnId="{D8A82B11-90AA-4AE8-B3EE-E92DCFE1BCDD}">
      <dgm:prSet/>
      <dgm:spPr/>
      <dgm:t>
        <a:bodyPr/>
        <a:lstStyle/>
        <a:p>
          <a:endParaRPr lang="en-GB"/>
        </a:p>
      </dgm:t>
    </dgm:pt>
    <dgm:pt modelId="{399C6620-285D-42F4-B77E-81E3E61107BA}" type="sibTrans" cxnId="{D8A82B11-90AA-4AE8-B3EE-E92DCFE1BCDD}">
      <dgm:prSet/>
      <dgm:spPr/>
      <dgm:t>
        <a:bodyPr/>
        <a:lstStyle/>
        <a:p>
          <a:endParaRPr lang="en-GB"/>
        </a:p>
      </dgm:t>
    </dgm:pt>
    <dgm:pt modelId="{D7C6B497-675B-4F10-9BEB-FF85DC7993CD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200" dirty="0">
              <a:latin typeface="Aptos"/>
            </a:rPr>
            <a:t>Online sale doesn't cover the loss</a:t>
          </a:r>
        </a:p>
      </dgm:t>
    </dgm:pt>
    <dgm:pt modelId="{21DB76B7-FDC0-4A34-A566-4E587C586B5F}" type="parTrans" cxnId="{F32D5240-DCE8-4E58-A582-9C1249BA95DC}">
      <dgm:prSet/>
      <dgm:spPr/>
      <dgm:t>
        <a:bodyPr/>
        <a:lstStyle/>
        <a:p>
          <a:endParaRPr lang="en-GB"/>
        </a:p>
      </dgm:t>
    </dgm:pt>
    <dgm:pt modelId="{AEA2E208-EC7C-4C6B-828A-A6A1F285E9E7}" type="sibTrans" cxnId="{F32D5240-DCE8-4E58-A582-9C1249BA95DC}">
      <dgm:prSet/>
      <dgm:spPr/>
      <dgm:t>
        <a:bodyPr/>
        <a:lstStyle/>
        <a:p>
          <a:endParaRPr lang="en-GB"/>
        </a:p>
      </dgm:t>
    </dgm:pt>
    <dgm:pt modelId="{708E9E38-DEDB-4623-ABCE-C0F6CD2909A4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200" dirty="0">
              <a:latin typeface="Aptos"/>
            </a:rPr>
            <a:t>Rising operational cost, struggle to maintain profitability </a:t>
          </a:r>
        </a:p>
      </dgm:t>
    </dgm:pt>
    <dgm:pt modelId="{C3AB64AE-E583-4B78-9E48-3C89614D7F83}" type="parTrans" cxnId="{1DAD75EA-5AD3-4CF3-B54F-3BA0CDF5A218}">
      <dgm:prSet/>
      <dgm:spPr/>
      <dgm:t>
        <a:bodyPr/>
        <a:lstStyle/>
        <a:p>
          <a:endParaRPr lang="en-GB"/>
        </a:p>
      </dgm:t>
    </dgm:pt>
    <dgm:pt modelId="{38208B2F-9276-4602-BC14-510F529C265D}" type="sibTrans" cxnId="{1DAD75EA-5AD3-4CF3-B54F-3BA0CDF5A218}">
      <dgm:prSet/>
      <dgm:spPr/>
      <dgm:t>
        <a:bodyPr/>
        <a:lstStyle/>
        <a:p>
          <a:endParaRPr lang="en-GB"/>
        </a:p>
      </dgm:t>
    </dgm:pt>
    <dgm:pt modelId="{A89F2B7C-E6F1-4A20-B536-4C1BBCB7A37E}" type="pres">
      <dgm:prSet presAssocID="{872ADE0F-81C8-43C1-99FD-CF84D6C76B93}" presName="linearFlow" presStyleCnt="0">
        <dgm:presLayoutVars>
          <dgm:dir/>
          <dgm:animLvl val="lvl"/>
          <dgm:resizeHandles val="exact"/>
        </dgm:presLayoutVars>
      </dgm:prSet>
      <dgm:spPr/>
    </dgm:pt>
    <dgm:pt modelId="{B92C5689-995A-46B4-8FE2-3AC0969AFAEE}" type="pres">
      <dgm:prSet presAssocID="{A3DB1110-2900-4148-AE89-130226FEDA03}" presName="composite" presStyleCnt="0"/>
      <dgm:spPr/>
    </dgm:pt>
    <dgm:pt modelId="{406226CC-A8D8-4D43-B0E7-87FEB73BB882}" type="pres">
      <dgm:prSet presAssocID="{A3DB1110-2900-4148-AE89-130226FEDA03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2183D29D-9EA2-48B0-9297-EC33E01FC812}" type="pres">
      <dgm:prSet presAssocID="{A3DB1110-2900-4148-AE89-130226FEDA03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77F71201-F377-46A2-88A5-502DF59E12D7}" type="presOf" srcId="{A86B293E-5564-45F0-A6F4-4FA40233C233}" destId="{2183D29D-9EA2-48B0-9297-EC33E01FC812}" srcOrd="0" destOrd="0" presId="urn:microsoft.com/office/officeart/2005/8/layout/chevron2"/>
    <dgm:cxn modelId="{D8A82B11-90AA-4AE8-B3EE-E92DCFE1BCDD}" srcId="{A3DB1110-2900-4148-AE89-130226FEDA03}" destId="{A86B293E-5564-45F0-A6F4-4FA40233C233}" srcOrd="0" destOrd="0" parTransId="{4E00B2D2-7E03-4F9B-8F4C-E04F20A9196E}" sibTransId="{399C6620-285D-42F4-B77E-81E3E61107BA}"/>
    <dgm:cxn modelId="{F32D5240-DCE8-4E58-A582-9C1249BA95DC}" srcId="{A3DB1110-2900-4148-AE89-130226FEDA03}" destId="{D7C6B497-675B-4F10-9BEB-FF85DC7993CD}" srcOrd="1" destOrd="0" parTransId="{21DB76B7-FDC0-4A34-A566-4E587C586B5F}" sibTransId="{AEA2E208-EC7C-4C6B-828A-A6A1F285E9E7}"/>
    <dgm:cxn modelId="{BE8BFC41-023D-4C6F-B6A2-629072207457}" srcId="{872ADE0F-81C8-43C1-99FD-CF84D6C76B93}" destId="{A3DB1110-2900-4148-AE89-130226FEDA03}" srcOrd="0" destOrd="0" parTransId="{0D260934-0274-45F7-BF1D-50BB394D33C5}" sibTransId="{D08835F0-42F0-4D50-A8D1-5DBB5E8762F2}"/>
    <dgm:cxn modelId="{12DAB453-D3E6-4CE6-990C-32CEF491F8E2}" type="presOf" srcId="{031EA1E3-5255-4AC3-895E-6B67A7BEC00A}" destId="{2183D29D-9EA2-48B0-9297-EC33E01FC812}" srcOrd="0" destOrd="3" presId="urn:microsoft.com/office/officeart/2005/8/layout/chevron2"/>
    <dgm:cxn modelId="{2D76C461-ADB7-442C-913E-259B0BB74CD1}" srcId="{A3DB1110-2900-4148-AE89-130226FEDA03}" destId="{031EA1E3-5255-4AC3-895E-6B67A7BEC00A}" srcOrd="3" destOrd="0" parTransId="{66B12F6E-C27C-40E1-8327-2BAC5C02BE35}" sibTransId="{9295B96F-2C02-4BB8-8586-2C44C2985904}"/>
    <dgm:cxn modelId="{12E26270-0479-4E8D-A22B-AC5F0504B245}" type="presOf" srcId="{D7C6B497-675B-4F10-9BEB-FF85DC7993CD}" destId="{2183D29D-9EA2-48B0-9297-EC33E01FC812}" srcOrd="0" destOrd="1" presId="urn:microsoft.com/office/officeart/2005/8/layout/chevron2"/>
    <dgm:cxn modelId="{495A6077-BFA7-47E1-A146-E3BEEA4ABE06}" type="presOf" srcId="{872ADE0F-81C8-43C1-99FD-CF84D6C76B93}" destId="{A89F2B7C-E6F1-4A20-B536-4C1BBCB7A37E}" srcOrd="0" destOrd="0" presId="urn:microsoft.com/office/officeart/2005/8/layout/chevron2"/>
    <dgm:cxn modelId="{01A6D19D-512B-41B0-88F8-F59209331DF6}" type="presOf" srcId="{A3DB1110-2900-4148-AE89-130226FEDA03}" destId="{406226CC-A8D8-4D43-B0E7-87FEB73BB882}" srcOrd="0" destOrd="0" presId="urn:microsoft.com/office/officeart/2005/8/layout/chevron2"/>
    <dgm:cxn modelId="{A7D21AA6-F193-4595-A5D8-8B9432DB4C15}" type="presOf" srcId="{708E9E38-DEDB-4623-ABCE-C0F6CD2909A4}" destId="{2183D29D-9EA2-48B0-9297-EC33E01FC812}" srcOrd="0" destOrd="2" presId="urn:microsoft.com/office/officeart/2005/8/layout/chevron2"/>
    <dgm:cxn modelId="{1DAD75EA-5AD3-4CF3-B54F-3BA0CDF5A218}" srcId="{A3DB1110-2900-4148-AE89-130226FEDA03}" destId="{708E9E38-DEDB-4623-ABCE-C0F6CD2909A4}" srcOrd="2" destOrd="0" parTransId="{C3AB64AE-E583-4B78-9E48-3C89614D7F83}" sibTransId="{38208B2F-9276-4602-BC14-510F529C265D}"/>
    <dgm:cxn modelId="{0BAD3A09-9DE9-46F4-896B-A0BEF13BE307}" type="presParOf" srcId="{A89F2B7C-E6F1-4A20-B536-4C1BBCB7A37E}" destId="{B92C5689-995A-46B4-8FE2-3AC0969AFAEE}" srcOrd="0" destOrd="0" presId="urn:microsoft.com/office/officeart/2005/8/layout/chevron2"/>
    <dgm:cxn modelId="{2E2B34BC-26F4-4627-954E-C96E202940F7}" type="presParOf" srcId="{B92C5689-995A-46B4-8FE2-3AC0969AFAEE}" destId="{406226CC-A8D8-4D43-B0E7-87FEB73BB882}" srcOrd="0" destOrd="0" presId="urn:microsoft.com/office/officeart/2005/8/layout/chevron2"/>
    <dgm:cxn modelId="{CDABCECC-6342-49F6-ADA0-7048E44B4F4E}" type="presParOf" srcId="{B92C5689-995A-46B4-8FE2-3AC0969AFAEE}" destId="{2183D29D-9EA2-48B0-9297-EC33E01FC81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72ADE0F-81C8-43C1-99FD-CF84D6C76B93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3DB1110-2900-4148-AE89-130226FEDA03}">
      <dgm:prSet phldrT="[Text]" phldr="0"/>
      <dgm:spPr/>
      <dgm:t>
        <a:bodyPr/>
        <a:lstStyle/>
        <a:p>
          <a:r>
            <a:rPr lang="en-GB" dirty="0">
              <a:latin typeface="Aptos Display" panose="02110004020202020204"/>
            </a:rPr>
            <a:t>WHEN</a:t>
          </a:r>
          <a:endParaRPr lang="en-GB" dirty="0"/>
        </a:p>
      </dgm:t>
    </dgm:pt>
    <dgm:pt modelId="{0D260934-0274-45F7-BF1D-50BB394D33C5}" type="parTrans" cxnId="{BE8BFC41-023D-4C6F-B6A2-629072207457}">
      <dgm:prSet/>
      <dgm:spPr/>
      <dgm:t>
        <a:bodyPr/>
        <a:lstStyle/>
        <a:p>
          <a:endParaRPr lang="en-GB"/>
        </a:p>
      </dgm:t>
    </dgm:pt>
    <dgm:pt modelId="{D08835F0-42F0-4D50-A8D1-5DBB5E8762F2}" type="sibTrans" cxnId="{BE8BFC41-023D-4C6F-B6A2-629072207457}">
      <dgm:prSet/>
      <dgm:spPr/>
      <dgm:t>
        <a:bodyPr/>
        <a:lstStyle/>
        <a:p>
          <a:endParaRPr lang="en-GB"/>
        </a:p>
      </dgm:t>
    </dgm:pt>
    <dgm:pt modelId="{15E7F5F4-A752-4C74-BDDA-D116F388DC88}">
      <dgm:prSet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Aptos"/>
            </a:rPr>
            <a:t>Over the past 12 months</a:t>
          </a:r>
        </a:p>
      </dgm:t>
    </dgm:pt>
    <dgm:pt modelId="{2FB095C8-90F7-43DC-A17C-B75835145B8C}" type="parTrans" cxnId="{99F70D33-C9DB-46A7-933A-1EED43B058A0}">
      <dgm:prSet/>
      <dgm:spPr/>
      <dgm:t>
        <a:bodyPr/>
        <a:lstStyle/>
        <a:p>
          <a:endParaRPr lang="en-GB"/>
        </a:p>
      </dgm:t>
    </dgm:pt>
    <dgm:pt modelId="{1FDA512F-CC4A-43FE-A179-C0774EA3B6B2}" type="sibTrans" cxnId="{99F70D33-C9DB-46A7-933A-1EED43B058A0}">
      <dgm:prSet/>
      <dgm:spPr/>
      <dgm:t>
        <a:bodyPr/>
        <a:lstStyle/>
        <a:p>
          <a:endParaRPr lang="en-GB"/>
        </a:p>
      </dgm:t>
    </dgm:pt>
    <dgm:pt modelId="{A89F2B7C-E6F1-4A20-B536-4C1BBCB7A37E}" type="pres">
      <dgm:prSet presAssocID="{872ADE0F-81C8-43C1-99FD-CF84D6C76B93}" presName="linearFlow" presStyleCnt="0">
        <dgm:presLayoutVars>
          <dgm:dir/>
          <dgm:animLvl val="lvl"/>
          <dgm:resizeHandles val="exact"/>
        </dgm:presLayoutVars>
      </dgm:prSet>
      <dgm:spPr/>
    </dgm:pt>
    <dgm:pt modelId="{B92C5689-995A-46B4-8FE2-3AC0969AFAEE}" type="pres">
      <dgm:prSet presAssocID="{A3DB1110-2900-4148-AE89-130226FEDA03}" presName="composite" presStyleCnt="0"/>
      <dgm:spPr/>
    </dgm:pt>
    <dgm:pt modelId="{406226CC-A8D8-4D43-B0E7-87FEB73BB882}" type="pres">
      <dgm:prSet presAssocID="{A3DB1110-2900-4148-AE89-130226FEDA03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2183D29D-9EA2-48B0-9297-EC33E01FC812}" type="pres">
      <dgm:prSet presAssocID="{A3DB1110-2900-4148-AE89-130226FEDA03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76B96404-9EC4-4353-A38D-E836A3B2DFB1}" type="presOf" srcId="{A3DB1110-2900-4148-AE89-130226FEDA03}" destId="{406226CC-A8D8-4D43-B0E7-87FEB73BB882}" srcOrd="0" destOrd="0" presId="urn:microsoft.com/office/officeart/2005/8/layout/chevron2"/>
    <dgm:cxn modelId="{99F70D33-C9DB-46A7-933A-1EED43B058A0}" srcId="{A3DB1110-2900-4148-AE89-130226FEDA03}" destId="{15E7F5F4-A752-4C74-BDDA-D116F388DC88}" srcOrd="0" destOrd="0" parTransId="{2FB095C8-90F7-43DC-A17C-B75835145B8C}" sibTransId="{1FDA512F-CC4A-43FE-A179-C0774EA3B6B2}"/>
    <dgm:cxn modelId="{BE8BFC41-023D-4C6F-B6A2-629072207457}" srcId="{872ADE0F-81C8-43C1-99FD-CF84D6C76B93}" destId="{A3DB1110-2900-4148-AE89-130226FEDA03}" srcOrd="0" destOrd="0" parTransId="{0D260934-0274-45F7-BF1D-50BB394D33C5}" sibTransId="{D08835F0-42F0-4D50-A8D1-5DBB5E8762F2}"/>
    <dgm:cxn modelId="{72290857-C105-4953-84B7-676769BD2184}" type="presOf" srcId="{15E7F5F4-A752-4C74-BDDA-D116F388DC88}" destId="{2183D29D-9EA2-48B0-9297-EC33E01FC812}" srcOrd="0" destOrd="0" presId="urn:microsoft.com/office/officeart/2005/8/layout/chevron2"/>
    <dgm:cxn modelId="{495A6077-BFA7-47E1-A146-E3BEEA4ABE06}" type="presOf" srcId="{872ADE0F-81C8-43C1-99FD-CF84D6C76B93}" destId="{A89F2B7C-E6F1-4A20-B536-4C1BBCB7A37E}" srcOrd="0" destOrd="0" presId="urn:microsoft.com/office/officeart/2005/8/layout/chevron2"/>
    <dgm:cxn modelId="{9DE402C8-AE64-4893-A7E3-CE580355F9E1}" type="presParOf" srcId="{A89F2B7C-E6F1-4A20-B536-4C1BBCB7A37E}" destId="{B92C5689-995A-46B4-8FE2-3AC0969AFAEE}" srcOrd="0" destOrd="0" presId="urn:microsoft.com/office/officeart/2005/8/layout/chevron2"/>
    <dgm:cxn modelId="{DC948D51-D09F-4302-953E-5B64708D6255}" type="presParOf" srcId="{B92C5689-995A-46B4-8FE2-3AC0969AFAEE}" destId="{406226CC-A8D8-4D43-B0E7-87FEB73BB882}" srcOrd="0" destOrd="0" presId="urn:microsoft.com/office/officeart/2005/8/layout/chevron2"/>
    <dgm:cxn modelId="{2F8D8E0D-E5F9-45AE-82BD-E0A1861C4633}" type="presParOf" srcId="{B92C5689-995A-46B4-8FE2-3AC0969AFAEE}" destId="{2183D29D-9EA2-48B0-9297-EC33E01FC81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72ADE0F-81C8-43C1-99FD-CF84D6C76B93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3DB1110-2900-4148-AE89-130226FEDA03}">
      <dgm:prSet phldrT="[Text]" phldr="0"/>
      <dgm:spPr/>
      <dgm:t>
        <a:bodyPr/>
        <a:lstStyle/>
        <a:p>
          <a:r>
            <a:rPr lang="en-GB" dirty="0">
              <a:latin typeface="Aptos Display" panose="02110004020202020204"/>
            </a:rPr>
            <a:t>WHY</a:t>
          </a:r>
          <a:endParaRPr lang="en-GB" dirty="0"/>
        </a:p>
      </dgm:t>
    </dgm:pt>
    <dgm:pt modelId="{0D260934-0274-45F7-BF1D-50BB394D33C5}" type="parTrans" cxnId="{BE8BFC41-023D-4C6F-B6A2-629072207457}">
      <dgm:prSet/>
      <dgm:spPr/>
      <dgm:t>
        <a:bodyPr/>
        <a:lstStyle/>
        <a:p>
          <a:endParaRPr lang="en-GB"/>
        </a:p>
      </dgm:t>
    </dgm:pt>
    <dgm:pt modelId="{D08835F0-42F0-4D50-A8D1-5DBB5E8762F2}" type="sibTrans" cxnId="{BE8BFC41-023D-4C6F-B6A2-629072207457}">
      <dgm:prSet/>
      <dgm:spPr/>
      <dgm:t>
        <a:bodyPr/>
        <a:lstStyle/>
        <a:p>
          <a:endParaRPr lang="en-GB"/>
        </a:p>
      </dgm:t>
    </dgm:pt>
    <dgm:pt modelId="{55E8B391-FF2C-4CA3-9FB9-6C0626F4FF12}">
      <dgm:prSet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Aptos"/>
            </a:rPr>
            <a:t>Inflation and purchasing cost increased</a:t>
          </a:r>
        </a:p>
      </dgm:t>
    </dgm:pt>
    <dgm:pt modelId="{733D51E7-1820-43B7-88DE-F485DF06621C}" type="parTrans" cxnId="{11A28352-0206-41E9-8CE8-5E5EE6BFEFEA}">
      <dgm:prSet/>
      <dgm:spPr/>
      <dgm:t>
        <a:bodyPr/>
        <a:lstStyle/>
        <a:p>
          <a:endParaRPr lang="en-GB"/>
        </a:p>
      </dgm:t>
    </dgm:pt>
    <dgm:pt modelId="{17251905-66FB-45E5-9552-A4921CF01F9D}" type="sibTrans" cxnId="{11A28352-0206-41E9-8CE8-5E5EE6BFEFEA}">
      <dgm:prSet/>
      <dgm:spPr/>
      <dgm:t>
        <a:bodyPr/>
        <a:lstStyle/>
        <a:p>
          <a:endParaRPr lang="en-GB"/>
        </a:p>
      </dgm:t>
    </dgm:pt>
    <dgm:pt modelId="{15E7F5F4-A752-4C74-BDDA-D116F388DC88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Aptos"/>
            </a:rPr>
            <a:t>Limited delivery options and outdated website</a:t>
          </a:r>
        </a:p>
      </dgm:t>
    </dgm:pt>
    <dgm:pt modelId="{2FB095C8-90F7-43DC-A17C-B75835145B8C}" type="parTrans" cxnId="{99F70D33-C9DB-46A7-933A-1EED43B058A0}">
      <dgm:prSet/>
      <dgm:spPr/>
      <dgm:t>
        <a:bodyPr/>
        <a:lstStyle/>
        <a:p>
          <a:endParaRPr lang="en-GB"/>
        </a:p>
      </dgm:t>
    </dgm:pt>
    <dgm:pt modelId="{1FDA512F-CC4A-43FE-A179-C0774EA3B6B2}" type="sibTrans" cxnId="{99F70D33-C9DB-46A7-933A-1EED43B058A0}">
      <dgm:prSet/>
      <dgm:spPr/>
      <dgm:t>
        <a:bodyPr/>
        <a:lstStyle/>
        <a:p>
          <a:endParaRPr lang="en-GB"/>
        </a:p>
      </dgm:t>
    </dgm:pt>
    <dgm:pt modelId="{223A725D-E992-894E-A122-496CE6C11768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Aptos"/>
            </a:rPr>
            <a:t>Customer shifts from physical store to online for convenience, lower price, same day delivery and frequent discount </a:t>
          </a:r>
        </a:p>
      </dgm:t>
    </dgm:pt>
    <dgm:pt modelId="{D2F4F7BB-21A6-C54E-955C-8E9746D575B8}" type="parTrans" cxnId="{6D96A62F-0998-6347-AEE6-0549CF4624DC}">
      <dgm:prSet/>
      <dgm:spPr/>
      <dgm:t>
        <a:bodyPr/>
        <a:lstStyle/>
        <a:p>
          <a:endParaRPr lang="en-GB"/>
        </a:p>
      </dgm:t>
    </dgm:pt>
    <dgm:pt modelId="{2477CDA3-3176-E740-9BED-9BE0D8EBAAE0}" type="sibTrans" cxnId="{6D96A62F-0998-6347-AEE6-0549CF4624DC}">
      <dgm:prSet/>
      <dgm:spPr/>
      <dgm:t>
        <a:bodyPr/>
        <a:lstStyle/>
        <a:p>
          <a:endParaRPr lang="en-GB"/>
        </a:p>
      </dgm:t>
    </dgm:pt>
    <dgm:pt modelId="{A89F2B7C-E6F1-4A20-B536-4C1BBCB7A37E}" type="pres">
      <dgm:prSet presAssocID="{872ADE0F-81C8-43C1-99FD-CF84D6C76B93}" presName="linearFlow" presStyleCnt="0">
        <dgm:presLayoutVars>
          <dgm:dir/>
          <dgm:animLvl val="lvl"/>
          <dgm:resizeHandles val="exact"/>
        </dgm:presLayoutVars>
      </dgm:prSet>
      <dgm:spPr/>
    </dgm:pt>
    <dgm:pt modelId="{B92C5689-995A-46B4-8FE2-3AC0969AFAEE}" type="pres">
      <dgm:prSet presAssocID="{A3DB1110-2900-4148-AE89-130226FEDA03}" presName="composite" presStyleCnt="0"/>
      <dgm:spPr/>
    </dgm:pt>
    <dgm:pt modelId="{406226CC-A8D8-4D43-B0E7-87FEB73BB882}" type="pres">
      <dgm:prSet presAssocID="{A3DB1110-2900-4148-AE89-130226FEDA03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2183D29D-9EA2-48B0-9297-EC33E01FC812}" type="pres">
      <dgm:prSet presAssocID="{A3DB1110-2900-4148-AE89-130226FEDA03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70D25800-F40D-4D30-B1B1-BC469E3A9FE8}" type="presOf" srcId="{55E8B391-FF2C-4CA3-9FB9-6C0626F4FF12}" destId="{2183D29D-9EA2-48B0-9297-EC33E01FC812}" srcOrd="0" destOrd="0" presId="urn:microsoft.com/office/officeart/2005/8/layout/chevron2"/>
    <dgm:cxn modelId="{76B96404-9EC4-4353-A38D-E836A3B2DFB1}" type="presOf" srcId="{A3DB1110-2900-4148-AE89-130226FEDA03}" destId="{406226CC-A8D8-4D43-B0E7-87FEB73BB882}" srcOrd="0" destOrd="0" presId="urn:microsoft.com/office/officeart/2005/8/layout/chevron2"/>
    <dgm:cxn modelId="{6D96A62F-0998-6347-AEE6-0549CF4624DC}" srcId="{A3DB1110-2900-4148-AE89-130226FEDA03}" destId="{223A725D-E992-894E-A122-496CE6C11768}" srcOrd="2" destOrd="0" parTransId="{D2F4F7BB-21A6-C54E-955C-8E9746D575B8}" sibTransId="{2477CDA3-3176-E740-9BED-9BE0D8EBAAE0}"/>
    <dgm:cxn modelId="{99F70D33-C9DB-46A7-933A-1EED43B058A0}" srcId="{A3DB1110-2900-4148-AE89-130226FEDA03}" destId="{15E7F5F4-A752-4C74-BDDA-D116F388DC88}" srcOrd="1" destOrd="0" parTransId="{2FB095C8-90F7-43DC-A17C-B75835145B8C}" sibTransId="{1FDA512F-CC4A-43FE-A179-C0774EA3B6B2}"/>
    <dgm:cxn modelId="{BE8BFC41-023D-4C6F-B6A2-629072207457}" srcId="{872ADE0F-81C8-43C1-99FD-CF84D6C76B93}" destId="{A3DB1110-2900-4148-AE89-130226FEDA03}" srcOrd="0" destOrd="0" parTransId="{0D260934-0274-45F7-BF1D-50BB394D33C5}" sibTransId="{D08835F0-42F0-4D50-A8D1-5DBB5E8762F2}"/>
    <dgm:cxn modelId="{11A28352-0206-41E9-8CE8-5E5EE6BFEFEA}" srcId="{A3DB1110-2900-4148-AE89-130226FEDA03}" destId="{55E8B391-FF2C-4CA3-9FB9-6C0626F4FF12}" srcOrd="0" destOrd="0" parTransId="{733D51E7-1820-43B7-88DE-F485DF06621C}" sibTransId="{17251905-66FB-45E5-9552-A4921CF01F9D}"/>
    <dgm:cxn modelId="{72290857-C105-4953-84B7-676769BD2184}" type="presOf" srcId="{15E7F5F4-A752-4C74-BDDA-D116F388DC88}" destId="{2183D29D-9EA2-48B0-9297-EC33E01FC812}" srcOrd="0" destOrd="1" presId="urn:microsoft.com/office/officeart/2005/8/layout/chevron2"/>
    <dgm:cxn modelId="{C685945F-5E91-CB4A-91A8-B799FCCCE5C4}" type="presOf" srcId="{223A725D-E992-894E-A122-496CE6C11768}" destId="{2183D29D-9EA2-48B0-9297-EC33E01FC812}" srcOrd="0" destOrd="2" presId="urn:microsoft.com/office/officeart/2005/8/layout/chevron2"/>
    <dgm:cxn modelId="{495A6077-BFA7-47E1-A146-E3BEEA4ABE06}" type="presOf" srcId="{872ADE0F-81C8-43C1-99FD-CF84D6C76B93}" destId="{A89F2B7C-E6F1-4A20-B536-4C1BBCB7A37E}" srcOrd="0" destOrd="0" presId="urn:microsoft.com/office/officeart/2005/8/layout/chevron2"/>
    <dgm:cxn modelId="{9DE402C8-AE64-4893-A7E3-CE580355F9E1}" type="presParOf" srcId="{A89F2B7C-E6F1-4A20-B536-4C1BBCB7A37E}" destId="{B92C5689-995A-46B4-8FE2-3AC0969AFAEE}" srcOrd="0" destOrd="0" presId="urn:microsoft.com/office/officeart/2005/8/layout/chevron2"/>
    <dgm:cxn modelId="{DC948D51-D09F-4302-953E-5B64708D6255}" type="presParOf" srcId="{B92C5689-995A-46B4-8FE2-3AC0969AFAEE}" destId="{406226CC-A8D8-4D43-B0E7-87FEB73BB882}" srcOrd="0" destOrd="0" presId="urn:microsoft.com/office/officeart/2005/8/layout/chevron2"/>
    <dgm:cxn modelId="{2F8D8E0D-E5F9-45AE-82BD-E0A1861C4633}" type="presParOf" srcId="{B92C5689-995A-46B4-8FE2-3AC0969AFAEE}" destId="{2183D29D-9EA2-48B0-9297-EC33E01FC81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72ADE0F-81C8-43C1-99FD-CF84D6C76B93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3DB1110-2900-4148-AE89-130226FEDA03}">
      <dgm:prSet phldrT="[Text]" phldr="0"/>
      <dgm:spPr/>
      <dgm:t>
        <a:bodyPr/>
        <a:lstStyle/>
        <a:p>
          <a:r>
            <a:rPr lang="en-GB" dirty="0">
              <a:latin typeface="Aptos Display" panose="02110004020202020204"/>
            </a:rPr>
            <a:t>WHERE</a:t>
          </a:r>
          <a:endParaRPr lang="en-GB" dirty="0"/>
        </a:p>
      </dgm:t>
    </dgm:pt>
    <dgm:pt modelId="{0D260934-0274-45F7-BF1D-50BB394D33C5}" type="parTrans" cxnId="{BE8BFC41-023D-4C6F-B6A2-629072207457}">
      <dgm:prSet/>
      <dgm:spPr/>
      <dgm:t>
        <a:bodyPr/>
        <a:lstStyle/>
        <a:p>
          <a:endParaRPr lang="en-GB"/>
        </a:p>
      </dgm:t>
    </dgm:pt>
    <dgm:pt modelId="{D08835F0-42F0-4D50-A8D1-5DBB5E8762F2}" type="sibTrans" cxnId="{BE8BFC41-023D-4C6F-B6A2-629072207457}">
      <dgm:prSet/>
      <dgm:spPr/>
      <dgm:t>
        <a:bodyPr/>
        <a:lstStyle/>
        <a:p>
          <a:endParaRPr lang="en-GB"/>
        </a:p>
      </dgm:t>
    </dgm:pt>
    <dgm:pt modelId="{55E8B391-FF2C-4CA3-9FB9-6C0626F4FF12}">
      <dgm:prSet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Aptos"/>
            </a:rPr>
            <a:t>Physical store in Norwich uk </a:t>
          </a:r>
        </a:p>
      </dgm:t>
    </dgm:pt>
    <dgm:pt modelId="{733D51E7-1820-43B7-88DE-F485DF06621C}" type="parTrans" cxnId="{11A28352-0206-41E9-8CE8-5E5EE6BFEFEA}">
      <dgm:prSet/>
      <dgm:spPr/>
      <dgm:t>
        <a:bodyPr/>
        <a:lstStyle/>
        <a:p>
          <a:endParaRPr lang="en-GB"/>
        </a:p>
      </dgm:t>
    </dgm:pt>
    <dgm:pt modelId="{17251905-66FB-45E5-9552-A4921CF01F9D}" type="sibTrans" cxnId="{11A28352-0206-41E9-8CE8-5E5EE6BFEFEA}">
      <dgm:prSet/>
      <dgm:spPr/>
      <dgm:t>
        <a:bodyPr/>
        <a:lstStyle/>
        <a:p>
          <a:endParaRPr lang="en-GB"/>
        </a:p>
      </dgm:t>
    </dgm:pt>
    <dgm:pt modelId="{15E7F5F4-A752-4C74-BDDA-D116F388DC88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Aptos"/>
            </a:rPr>
            <a:t>Reduced foot traffic </a:t>
          </a:r>
        </a:p>
      </dgm:t>
    </dgm:pt>
    <dgm:pt modelId="{2FB095C8-90F7-43DC-A17C-B75835145B8C}" type="parTrans" cxnId="{99F70D33-C9DB-46A7-933A-1EED43B058A0}">
      <dgm:prSet/>
      <dgm:spPr/>
      <dgm:t>
        <a:bodyPr/>
        <a:lstStyle/>
        <a:p>
          <a:endParaRPr lang="en-GB"/>
        </a:p>
      </dgm:t>
    </dgm:pt>
    <dgm:pt modelId="{1FDA512F-CC4A-43FE-A179-C0774EA3B6B2}" type="sibTrans" cxnId="{99F70D33-C9DB-46A7-933A-1EED43B058A0}">
      <dgm:prSet/>
      <dgm:spPr/>
      <dgm:t>
        <a:bodyPr/>
        <a:lstStyle/>
        <a:p>
          <a:endParaRPr lang="en-GB"/>
        </a:p>
      </dgm:t>
    </dgm:pt>
    <dgm:pt modelId="{A89F2B7C-E6F1-4A20-B536-4C1BBCB7A37E}" type="pres">
      <dgm:prSet presAssocID="{872ADE0F-81C8-43C1-99FD-CF84D6C76B93}" presName="linearFlow" presStyleCnt="0">
        <dgm:presLayoutVars>
          <dgm:dir/>
          <dgm:animLvl val="lvl"/>
          <dgm:resizeHandles val="exact"/>
        </dgm:presLayoutVars>
      </dgm:prSet>
      <dgm:spPr/>
    </dgm:pt>
    <dgm:pt modelId="{B92C5689-995A-46B4-8FE2-3AC0969AFAEE}" type="pres">
      <dgm:prSet presAssocID="{A3DB1110-2900-4148-AE89-130226FEDA03}" presName="composite" presStyleCnt="0"/>
      <dgm:spPr/>
    </dgm:pt>
    <dgm:pt modelId="{406226CC-A8D8-4D43-B0E7-87FEB73BB882}" type="pres">
      <dgm:prSet presAssocID="{A3DB1110-2900-4148-AE89-130226FEDA03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2183D29D-9EA2-48B0-9297-EC33E01FC812}" type="pres">
      <dgm:prSet presAssocID="{A3DB1110-2900-4148-AE89-130226FEDA03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662C780B-E30C-41F2-85A9-822E50AA6701}" type="presOf" srcId="{15E7F5F4-A752-4C74-BDDA-D116F388DC88}" destId="{2183D29D-9EA2-48B0-9297-EC33E01FC812}" srcOrd="0" destOrd="1" presId="urn:microsoft.com/office/officeart/2005/8/layout/chevron2"/>
    <dgm:cxn modelId="{99F70D33-C9DB-46A7-933A-1EED43B058A0}" srcId="{A3DB1110-2900-4148-AE89-130226FEDA03}" destId="{15E7F5F4-A752-4C74-BDDA-D116F388DC88}" srcOrd="1" destOrd="0" parTransId="{2FB095C8-90F7-43DC-A17C-B75835145B8C}" sibTransId="{1FDA512F-CC4A-43FE-A179-C0774EA3B6B2}"/>
    <dgm:cxn modelId="{BE8BFC41-023D-4C6F-B6A2-629072207457}" srcId="{872ADE0F-81C8-43C1-99FD-CF84D6C76B93}" destId="{A3DB1110-2900-4148-AE89-130226FEDA03}" srcOrd="0" destOrd="0" parTransId="{0D260934-0274-45F7-BF1D-50BB394D33C5}" sibTransId="{D08835F0-42F0-4D50-A8D1-5DBB5E8762F2}"/>
    <dgm:cxn modelId="{11A28352-0206-41E9-8CE8-5E5EE6BFEFEA}" srcId="{A3DB1110-2900-4148-AE89-130226FEDA03}" destId="{55E8B391-FF2C-4CA3-9FB9-6C0626F4FF12}" srcOrd="0" destOrd="0" parTransId="{733D51E7-1820-43B7-88DE-F485DF06621C}" sibTransId="{17251905-66FB-45E5-9552-A4921CF01F9D}"/>
    <dgm:cxn modelId="{495A6077-BFA7-47E1-A146-E3BEEA4ABE06}" type="presOf" srcId="{872ADE0F-81C8-43C1-99FD-CF84D6C76B93}" destId="{A89F2B7C-E6F1-4A20-B536-4C1BBCB7A37E}" srcOrd="0" destOrd="0" presId="urn:microsoft.com/office/officeart/2005/8/layout/chevron2"/>
    <dgm:cxn modelId="{C36A1CC6-6F41-4E70-9DB2-B4B5B4B35D9E}" type="presOf" srcId="{A3DB1110-2900-4148-AE89-130226FEDA03}" destId="{406226CC-A8D8-4D43-B0E7-87FEB73BB882}" srcOrd="0" destOrd="0" presId="urn:microsoft.com/office/officeart/2005/8/layout/chevron2"/>
    <dgm:cxn modelId="{4756D5F7-1089-4904-B306-4F74F7BF6D67}" type="presOf" srcId="{55E8B391-FF2C-4CA3-9FB9-6C0626F4FF12}" destId="{2183D29D-9EA2-48B0-9297-EC33E01FC812}" srcOrd="0" destOrd="0" presId="urn:microsoft.com/office/officeart/2005/8/layout/chevron2"/>
    <dgm:cxn modelId="{9DE402C8-AE64-4893-A7E3-CE580355F9E1}" type="presParOf" srcId="{A89F2B7C-E6F1-4A20-B536-4C1BBCB7A37E}" destId="{B92C5689-995A-46B4-8FE2-3AC0969AFAEE}" srcOrd="0" destOrd="0" presId="urn:microsoft.com/office/officeart/2005/8/layout/chevron2"/>
    <dgm:cxn modelId="{C6E1DD5D-9DE2-44B3-9ABD-DC76A8A69825}" type="presParOf" srcId="{B92C5689-995A-46B4-8FE2-3AC0969AFAEE}" destId="{406226CC-A8D8-4D43-B0E7-87FEB73BB882}" srcOrd="0" destOrd="0" presId="urn:microsoft.com/office/officeart/2005/8/layout/chevron2"/>
    <dgm:cxn modelId="{797DF8FB-4DF2-4DDC-A9C4-312BC60630BA}" type="presParOf" srcId="{B92C5689-995A-46B4-8FE2-3AC0969AFAEE}" destId="{2183D29D-9EA2-48B0-9297-EC33E01FC81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72ADE0F-81C8-43C1-99FD-CF84D6C76B93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5E8B391-FF2C-4CA3-9FB9-6C0626F4FF12}">
      <dgm:prSet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Aptos"/>
            </a:rPr>
            <a:t>30% Sales droped</a:t>
          </a:r>
        </a:p>
      </dgm:t>
    </dgm:pt>
    <dgm:pt modelId="{733D51E7-1820-43B7-88DE-F485DF06621C}" type="parTrans" cxnId="{11A28352-0206-41E9-8CE8-5E5EE6BFEFEA}">
      <dgm:prSet/>
      <dgm:spPr/>
      <dgm:t>
        <a:bodyPr/>
        <a:lstStyle/>
        <a:p>
          <a:endParaRPr lang="en-GB"/>
        </a:p>
      </dgm:t>
    </dgm:pt>
    <dgm:pt modelId="{17251905-66FB-45E5-9552-A4921CF01F9D}" type="sibTrans" cxnId="{11A28352-0206-41E9-8CE8-5E5EE6BFEFEA}">
      <dgm:prSet/>
      <dgm:spPr/>
      <dgm:t>
        <a:bodyPr/>
        <a:lstStyle/>
        <a:p>
          <a:endParaRPr lang="en-GB"/>
        </a:p>
      </dgm:t>
    </dgm:pt>
    <dgm:pt modelId="{B3C74054-0FA4-4B6A-8CA8-2DF974259117}">
      <dgm:prSet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HOWMUCH</a:t>
          </a:r>
        </a:p>
      </dgm:t>
    </dgm:pt>
    <dgm:pt modelId="{3780443E-145E-4806-B994-288C72E5D91D}" type="parTrans" cxnId="{B1EDD171-5972-4CEC-9F6F-19E609DDB4F2}">
      <dgm:prSet/>
      <dgm:spPr/>
      <dgm:t>
        <a:bodyPr/>
        <a:lstStyle/>
        <a:p>
          <a:endParaRPr lang="en-GB"/>
        </a:p>
      </dgm:t>
    </dgm:pt>
    <dgm:pt modelId="{FA09E181-1B56-4C60-A6E8-D5EE08BB917A}" type="sibTrans" cxnId="{B1EDD171-5972-4CEC-9F6F-19E609DDB4F2}">
      <dgm:prSet/>
      <dgm:spPr/>
      <dgm:t>
        <a:bodyPr/>
        <a:lstStyle/>
        <a:p>
          <a:endParaRPr lang="en-GB"/>
        </a:p>
      </dgm:t>
    </dgm:pt>
    <dgm:pt modelId="{10E2C343-290C-4503-9252-32F4FE3FF565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Aptos"/>
            </a:rPr>
            <a:t>Footfall decreased </a:t>
          </a:r>
        </a:p>
      </dgm:t>
    </dgm:pt>
    <dgm:pt modelId="{B04626F1-163C-4070-97D9-D5EA3E5B16FF}" type="parTrans" cxnId="{0CDA4ED6-D7B1-40E3-A6CF-611F5F9AF129}">
      <dgm:prSet/>
      <dgm:spPr/>
      <dgm:t>
        <a:bodyPr/>
        <a:lstStyle/>
        <a:p>
          <a:endParaRPr lang="en-GB"/>
        </a:p>
      </dgm:t>
    </dgm:pt>
    <dgm:pt modelId="{03150F63-FF52-48BB-9A01-6E07BBD02CBF}" type="sibTrans" cxnId="{0CDA4ED6-D7B1-40E3-A6CF-611F5F9AF129}">
      <dgm:prSet/>
      <dgm:spPr/>
      <dgm:t>
        <a:bodyPr/>
        <a:lstStyle/>
        <a:p>
          <a:endParaRPr lang="en-GB"/>
        </a:p>
      </dgm:t>
    </dgm:pt>
    <dgm:pt modelId="{234D3E31-B2D4-5246-8413-5DA4FF6EECC5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Aptos"/>
            </a:rPr>
            <a:t>Struggle to maintain profitability </a:t>
          </a:r>
        </a:p>
      </dgm:t>
    </dgm:pt>
    <dgm:pt modelId="{4ECC0674-DBFA-D643-B459-B4CA88823C0C}" type="parTrans" cxnId="{8C423FBF-FE41-DC4F-8AA1-A47B095B92DB}">
      <dgm:prSet/>
      <dgm:spPr/>
      <dgm:t>
        <a:bodyPr/>
        <a:lstStyle/>
        <a:p>
          <a:endParaRPr lang="en-GB"/>
        </a:p>
      </dgm:t>
    </dgm:pt>
    <dgm:pt modelId="{0279F4FA-9B99-7E46-B947-920F4C5B260D}" type="sibTrans" cxnId="{8C423FBF-FE41-DC4F-8AA1-A47B095B92DB}">
      <dgm:prSet/>
      <dgm:spPr/>
      <dgm:t>
        <a:bodyPr/>
        <a:lstStyle/>
        <a:p>
          <a:endParaRPr lang="en-GB"/>
        </a:p>
      </dgm:t>
    </dgm:pt>
    <dgm:pt modelId="{A89F2B7C-E6F1-4A20-B536-4C1BBCB7A37E}" type="pres">
      <dgm:prSet presAssocID="{872ADE0F-81C8-43C1-99FD-CF84D6C76B93}" presName="linearFlow" presStyleCnt="0">
        <dgm:presLayoutVars>
          <dgm:dir/>
          <dgm:animLvl val="lvl"/>
          <dgm:resizeHandles val="exact"/>
        </dgm:presLayoutVars>
      </dgm:prSet>
      <dgm:spPr/>
    </dgm:pt>
    <dgm:pt modelId="{2018133E-BFA9-45F8-868E-FFD07CDF5076}" type="pres">
      <dgm:prSet presAssocID="{B3C74054-0FA4-4B6A-8CA8-2DF974259117}" presName="composite" presStyleCnt="0"/>
      <dgm:spPr/>
    </dgm:pt>
    <dgm:pt modelId="{A258C32F-B90F-4256-A453-B4F9C938CF5C}" type="pres">
      <dgm:prSet presAssocID="{B3C74054-0FA4-4B6A-8CA8-2DF974259117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BB51F4B5-81D3-4219-9F0F-B4ED935C783A}" type="pres">
      <dgm:prSet presAssocID="{B3C74054-0FA4-4B6A-8CA8-2DF974259117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11A28352-0206-41E9-8CE8-5E5EE6BFEFEA}" srcId="{B3C74054-0FA4-4B6A-8CA8-2DF974259117}" destId="{55E8B391-FF2C-4CA3-9FB9-6C0626F4FF12}" srcOrd="0" destOrd="0" parTransId="{733D51E7-1820-43B7-88DE-F485DF06621C}" sibTransId="{17251905-66FB-45E5-9552-A4921CF01F9D}"/>
    <dgm:cxn modelId="{1B46BE52-3F2C-4ACD-9804-9A9A72AD4C99}" type="presOf" srcId="{55E8B391-FF2C-4CA3-9FB9-6C0626F4FF12}" destId="{BB51F4B5-81D3-4219-9F0F-B4ED935C783A}" srcOrd="0" destOrd="0" presId="urn:microsoft.com/office/officeart/2005/8/layout/chevron2"/>
    <dgm:cxn modelId="{AE9A7B6C-9F8D-4342-ADC4-AC02CE894EAF}" type="presOf" srcId="{10E2C343-290C-4503-9252-32F4FE3FF565}" destId="{BB51F4B5-81D3-4219-9F0F-B4ED935C783A}" srcOrd="0" destOrd="1" presId="urn:microsoft.com/office/officeart/2005/8/layout/chevron2"/>
    <dgm:cxn modelId="{B1EDD171-5972-4CEC-9F6F-19E609DDB4F2}" srcId="{872ADE0F-81C8-43C1-99FD-CF84D6C76B93}" destId="{B3C74054-0FA4-4B6A-8CA8-2DF974259117}" srcOrd="0" destOrd="0" parTransId="{3780443E-145E-4806-B994-288C72E5D91D}" sibTransId="{FA09E181-1B56-4C60-A6E8-D5EE08BB917A}"/>
    <dgm:cxn modelId="{495A6077-BFA7-47E1-A146-E3BEEA4ABE06}" type="presOf" srcId="{872ADE0F-81C8-43C1-99FD-CF84D6C76B93}" destId="{A89F2B7C-E6F1-4A20-B536-4C1BBCB7A37E}" srcOrd="0" destOrd="0" presId="urn:microsoft.com/office/officeart/2005/8/layout/chevron2"/>
    <dgm:cxn modelId="{3B702E80-4988-49F4-BC59-611EE628225E}" type="presOf" srcId="{B3C74054-0FA4-4B6A-8CA8-2DF974259117}" destId="{A258C32F-B90F-4256-A453-B4F9C938CF5C}" srcOrd="0" destOrd="0" presId="urn:microsoft.com/office/officeart/2005/8/layout/chevron2"/>
    <dgm:cxn modelId="{B6737EBE-5E92-BF41-8BA2-C95BB6C23D40}" type="presOf" srcId="{234D3E31-B2D4-5246-8413-5DA4FF6EECC5}" destId="{BB51F4B5-81D3-4219-9F0F-B4ED935C783A}" srcOrd="0" destOrd="2" presId="urn:microsoft.com/office/officeart/2005/8/layout/chevron2"/>
    <dgm:cxn modelId="{8C423FBF-FE41-DC4F-8AA1-A47B095B92DB}" srcId="{B3C74054-0FA4-4B6A-8CA8-2DF974259117}" destId="{234D3E31-B2D4-5246-8413-5DA4FF6EECC5}" srcOrd="2" destOrd="0" parTransId="{4ECC0674-DBFA-D643-B459-B4CA88823C0C}" sibTransId="{0279F4FA-9B99-7E46-B947-920F4C5B260D}"/>
    <dgm:cxn modelId="{0CDA4ED6-D7B1-40E3-A6CF-611F5F9AF129}" srcId="{B3C74054-0FA4-4B6A-8CA8-2DF974259117}" destId="{10E2C343-290C-4503-9252-32F4FE3FF565}" srcOrd="1" destOrd="0" parTransId="{B04626F1-163C-4070-97D9-D5EA3E5B16FF}" sibTransId="{03150F63-FF52-48BB-9A01-6E07BBD02CBF}"/>
    <dgm:cxn modelId="{6D4C1713-8682-416C-89CB-62E7CE265106}" type="presParOf" srcId="{A89F2B7C-E6F1-4A20-B536-4C1BBCB7A37E}" destId="{2018133E-BFA9-45F8-868E-FFD07CDF5076}" srcOrd="0" destOrd="0" presId="urn:microsoft.com/office/officeart/2005/8/layout/chevron2"/>
    <dgm:cxn modelId="{DFF5EBDA-C281-475D-8024-235BBB25A9BC}" type="presParOf" srcId="{2018133E-BFA9-45F8-868E-FFD07CDF5076}" destId="{A258C32F-B90F-4256-A453-B4F9C938CF5C}" srcOrd="0" destOrd="0" presId="urn:microsoft.com/office/officeart/2005/8/layout/chevron2"/>
    <dgm:cxn modelId="{3A12892E-2CD7-45C7-B272-DA4CCDE3E0A2}" type="presParOf" srcId="{2018133E-BFA9-45F8-868E-FFD07CDF5076}" destId="{BB51F4B5-81D3-4219-9F0F-B4ED935C783A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72ADE0F-81C8-43C1-99FD-CF84D6C76B93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3DB1110-2900-4148-AE89-130226FEDA03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HOW </a:t>
          </a:r>
          <a:endParaRPr lang="en-GB" dirty="0"/>
        </a:p>
      </dgm:t>
    </dgm:pt>
    <dgm:pt modelId="{0D260934-0274-45F7-BF1D-50BB394D33C5}" type="parTrans" cxnId="{BE8BFC41-023D-4C6F-B6A2-629072207457}">
      <dgm:prSet/>
      <dgm:spPr/>
      <dgm:t>
        <a:bodyPr/>
        <a:lstStyle/>
        <a:p>
          <a:endParaRPr lang="en-GB"/>
        </a:p>
      </dgm:t>
    </dgm:pt>
    <dgm:pt modelId="{D08835F0-42F0-4D50-A8D1-5DBB5E8762F2}" type="sibTrans" cxnId="{BE8BFC41-023D-4C6F-B6A2-629072207457}">
      <dgm:prSet/>
      <dgm:spPr/>
      <dgm:t>
        <a:bodyPr/>
        <a:lstStyle/>
        <a:p>
          <a:endParaRPr lang="en-GB"/>
        </a:p>
      </dgm:t>
    </dgm:pt>
    <dgm:pt modelId="{55E8B391-FF2C-4CA3-9FB9-6C0626F4FF12}">
      <dgm:prSet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Aptos"/>
            </a:rPr>
            <a:t>Decline in physical in-store sales</a:t>
          </a:r>
        </a:p>
      </dgm:t>
    </dgm:pt>
    <dgm:pt modelId="{733D51E7-1820-43B7-88DE-F485DF06621C}" type="parTrans" cxnId="{11A28352-0206-41E9-8CE8-5E5EE6BFEFEA}">
      <dgm:prSet/>
      <dgm:spPr/>
      <dgm:t>
        <a:bodyPr/>
        <a:lstStyle/>
        <a:p>
          <a:endParaRPr lang="en-GB"/>
        </a:p>
      </dgm:t>
    </dgm:pt>
    <dgm:pt modelId="{17251905-66FB-45E5-9552-A4921CF01F9D}" type="sibTrans" cxnId="{11A28352-0206-41E9-8CE8-5E5EE6BFEFEA}">
      <dgm:prSet/>
      <dgm:spPr/>
      <dgm:t>
        <a:bodyPr/>
        <a:lstStyle/>
        <a:p>
          <a:endParaRPr lang="en-GB"/>
        </a:p>
      </dgm:t>
    </dgm:pt>
    <dgm:pt modelId="{15E7F5F4-A752-4C74-BDDA-D116F388DC88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2000" dirty="0">
              <a:latin typeface="Aptos"/>
            </a:rPr>
            <a:t>Competition</a:t>
          </a:r>
        </a:p>
      </dgm:t>
    </dgm:pt>
    <dgm:pt modelId="{2FB095C8-90F7-43DC-A17C-B75835145B8C}" type="parTrans" cxnId="{99F70D33-C9DB-46A7-933A-1EED43B058A0}">
      <dgm:prSet/>
      <dgm:spPr/>
      <dgm:t>
        <a:bodyPr/>
        <a:lstStyle/>
        <a:p>
          <a:endParaRPr lang="en-GB"/>
        </a:p>
      </dgm:t>
    </dgm:pt>
    <dgm:pt modelId="{1FDA512F-CC4A-43FE-A179-C0774EA3B6B2}" type="sibTrans" cxnId="{99F70D33-C9DB-46A7-933A-1EED43B058A0}">
      <dgm:prSet/>
      <dgm:spPr/>
      <dgm:t>
        <a:bodyPr/>
        <a:lstStyle/>
        <a:p>
          <a:endParaRPr lang="en-GB"/>
        </a:p>
      </dgm:t>
    </dgm:pt>
    <dgm:pt modelId="{783161D4-33DE-4CE4-BFD6-C3B24D9CEA43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Aptos"/>
            </a:rPr>
            <a:t>Customer retention is decreasing </a:t>
          </a:r>
        </a:p>
      </dgm:t>
    </dgm:pt>
    <dgm:pt modelId="{03BD4CCC-0FD8-4072-B652-08B09B9D1C8C}" type="parTrans" cxnId="{47A1FAD7-18F1-4525-A92E-89ED7F794D9B}">
      <dgm:prSet/>
      <dgm:spPr/>
      <dgm:t>
        <a:bodyPr/>
        <a:lstStyle/>
        <a:p>
          <a:endParaRPr lang="en-GB"/>
        </a:p>
      </dgm:t>
    </dgm:pt>
    <dgm:pt modelId="{0C874602-02CF-4309-8666-3B74C3755C9F}" type="sibTrans" cxnId="{47A1FAD7-18F1-4525-A92E-89ED7F794D9B}">
      <dgm:prSet/>
      <dgm:spPr/>
      <dgm:t>
        <a:bodyPr/>
        <a:lstStyle/>
        <a:p>
          <a:endParaRPr lang="en-GB"/>
        </a:p>
      </dgm:t>
    </dgm:pt>
    <dgm:pt modelId="{EE7BE0C0-D85E-214E-A800-8F00CB0D3E8F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2000" dirty="0">
              <a:latin typeface="Aptos"/>
            </a:rPr>
            <a:t>Online sales is not covering in-store loss</a:t>
          </a:r>
        </a:p>
      </dgm:t>
    </dgm:pt>
    <dgm:pt modelId="{5D7E1327-93F1-B24B-B07F-6B25FB4F1C37}" type="parTrans" cxnId="{4C002951-5D4D-9545-9957-4BBD2CA6810B}">
      <dgm:prSet/>
      <dgm:spPr/>
      <dgm:t>
        <a:bodyPr/>
        <a:lstStyle/>
        <a:p>
          <a:endParaRPr lang="en-GB"/>
        </a:p>
      </dgm:t>
    </dgm:pt>
    <dgm:pt modelId="{2F730CA6-9F5B-8A4E-8515-A090051A40F7}" type="sibTrans" cxnId="{4C002951-5D4D-9545-9957-4BBD2CA6810B}">
      <dgm:prSet/>
      <dgm:spPr/>
      <dgm:t>
        <a:bodyPr/>
        <a:lstStyle/>
        <a:p>
          <a:endParaRPr lang="en-GB"/>
        </a:p>
      </dgm:t>
    </dgm:pt>
    <dgm:pt modelId="{A89F2B7C-E6F1-4A20-B536-4C1BBCB7A37E}" type="pres">
      <dgm:prSet presAssocID="{872ADE0F-81C8-43C1-99FD-CF84D6C76B93}" presName="linearFlow" presStyleCnt="0">
        <dgm:presLayoutVars>
          <dgm:dir/>
          <dgm:animLvl val="lvl"/>
          <dgm:resizeHandles val="exact"/>
        </dgm:presLayoutVars>
      </dgm:prSet>
      <dgm:spPr/>
    </dgm:pt>
    <dgm:pt modelId="{B92C5689-995A-46B4-8FE2-3AC0969AFAEE}" type="pres">
      <dgm:prSet presAssocID="{A3DB1110-2900-4148-AE89-130226FEDA03}" presName="composite" presStyleCnt="0"/>
      <dgm:spPr/>
    </dgm:pt>
    <dgm:pt modelId="{406226CC-A8D8-4D43-B0E7-87FEB73BB882}" type="pres">
      <dgm:prSet presAssocID="{A3DB1110-2900-4148-AE89-130226FEDA03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2183D29D-9EA2-48B0-9297-EC33E01FC812}" type="pres">
      <dgm:prSet presAssocID="{A3DB1110-2900-4148-AE89-130226FEDA03}" presName="descendantText" presStyleLbl="alignAcc1" presStyleIdx="0" presStyleCnt="1" custLinFactNeighborX="118">
        <dgm:presLayoutVars>
          <dgm:bulletEnabled val="1"/>
        </dgm:presLayoutVars>
      </dgm:prSet>
      <dgm:spPr/>
    </dgm:pt>
  </dgm:ptLst>
  <dgm:cxnLst>
    <dgm:cxn modelId="{99F70D33-C9DB-46A7-933A-1EED43B058A0}" srcId="{A3DB1110-2900-4148-AE89-130226FEDA03}" destId="{15E7F5F4-A752-4C74-BDDA-D116F388DC88}" srcOrd="2" destOrd="0" parTransId="{2FB095C8-90F7-43DC-A17C-B75835145B8C}" sibTransId="{1FDA512F-CC4A-43FE-A179-C0774EA3B6B2}"/>
    <dgm:cxn modelId="{BE8BFC41-023D-4C6F-B6A2-629072207457}" srcId="{872ADE0F-81C8-43C1-99FD-CF84D6C76B93}" destId="{A3DB1110-2900-4148-AE89-130226FEDA03}" srcOrd="0" destOrd="0" parTransId="{0D260934-0274-45F7-BF1D-50BB394D33C5}" sibTransId="{D08835F0-42F0-4D50-A8D1-5DBB5E8762F2}"/>
    <dgm:cxn modelId="{1F06ED4B-73EE-F043-8217-39464FE632AD}" type="presOf" srcId="{EE7BE0C0-D85E-214E-A800-8F00CB0D3E8F}" destId="{2183D29D-9EA2-48B0-9297-EC33E01FC812}" srcOrd="0" destOrd="3" presId="urn:microsoft.com/office/officeart/2005/8/layout/chevron2"/>
    <dgm:cxn modelId="{4C002951-5D4D-9545-9957-4BBD2CA6810B}" srcId="{A3DB1110-2900-4148-AE89-130226FEDA03}" destId="{EE7BE0C0-D85E-214E-A800-8F00CB0D3E8F}" srcOrd="3" destOrd="0" parTransId="{5D7E1327-93F1-B24B-B07F-6B25FB4F1C37}" sibTransId="{2F730CA6-9F5B-8A4E-8515-A090051A40F7}"/>
    <dgm:cxn modelId="{11A28352-0206-41E9-8CE8-5E5EE6BFEFEA}" srcId="{A3DB1110-2900-4148-AE89-130226FEDA03}" destId="{55E8B391-FF2C-4CA3-9FB9-6C0626F4FF12}" srcOrd="0" destOrd="0" parTransId="{733D51E7-1820-43B7-88DE-F485DF06621C}" sibTransId="{17251905-66FB-45E5-9552-A4921CF01F9D}"/>
    <dgm:cxn modelId="{4A82A65B-713E-4B79-8AA6-0CED5E52E989}" type="presOf" srcId="{783161D4-33DE-4CE4-BFD6-C3B24D9CEA43}" destId="{2183D29D-9EA2-48B0-9297-EC33E01FC812}" srcOrd="0" destOrd="1" presId="urn:microsoft.com/office/officeart/2005/8/layout/chevron2"/>
    <dgm:cxn modelId="{495A6077-BFA7-47E1-A146-E3BEEA4ABE06}" type="presOf" srcId="{872ADE0F-81C8-43C1-99FD-CF84D6C76B93}" destId="{A89F2B7C-E6F1-4A20-B536-4C1BBCB7A37E}" srcOrd="0" destOrd="0" presId="urn:microsoft.com/office/officeart/2005/8/layout/chevron2"/>
    <dgm:cxn modelId="{455642B8-AE0A-4055-8B4E-FD0555C58770}" type="presOf" srcId="{A3DB1110-2900-4148-AE89-130226FEDA03}" destId="{406226CC-A8D8-4D43-B0E7-87FEB73BB882}" srcOrd="0" destOrd="0" presId="urn:microsoft.com/office/officeart/2005/8/layout/chevron2"/>
    <dgm:cxn modelId="{47A1FAD7-18F1-4525-A92E-89ED7F794D9B}" srcId="{A3DB1110-2900-4148-AE89-130226FEDA03}" destId="{783161D4-33DE-4CE4-BFD6-C3B24D9CEA43}" srcOrd="1" destOrd="0" parTransId="{03BD4CCC-0FD8-4072-B652-08B09B9D1C8C}" sibTransId="{0C874602-02CF-4309-8666-3B74C3755C9F}"/>
    <dgm:cxn modelId="{0E6B67DF-8CA3-4D1D-A42C-68830DB560A6}" type="presOf" srcId="{15E7F5F4-A752-4C74-BDDA-D116F388DC88}" destId="{2183D29D-9EA2-48B0-9297-EC33E01FC812}" srcOrd="0" destOrd="2" presId="urn:microsoft.com/office/officeart/2005/8/layout/chevron2"/>
    <dgm:cxn modelId="{43D6D2FC-6B64-41EB-96CF-FF058C8E550E}" type="presOf" srcId="{55E8B391-FF2C-4CA3-9FB9-6C0626F4FF12}" destId="{2183D29D-9EA2-48B0-9297-EC33E01FC812}" srcOrd="0" destOrd="0" presId="urn:microsoft.com/office/officeart/2005/8/layout/chevron2"/>
    <dgm:cxn modelId="{F2DC5154-47F1-4F99-84CA-24C2CD0386E1}" type="presParOf" srcId="{A89F2B7C-E6F1-4A20-B536-4C1BBCB7A37E}" destId="{B92C5689-995A-46B4-8FE2-3AC0969AFAEE}" srcOrd="0" destOrd="0" presId="urn:microsoft.com/office/officeart/2005/8/layout/chevron2"/>
    <dgm:cxn modelId="{AF733A0C-D593-4562-A0A6-F834E54B458A}" type="presParOf" srcId="{B92C5689-995A-46B4-8FE2-3AC0969AFAEE}" destId="{406226CC-A8D8-4D43-B0E7-87FEB73BB882}" srcOrd="0" destOrd="0" presId="urn:microsoft.com/office/officeart/2005/8/layout/chevron2"/>
    <dgm:cxn modelId="{CD199B07-CAE6-4068-BA2A-9D0EC27260F2}" type="presParOf" srcId="{B92C5689-995A-46B4-8FE2-3AC0969AFAEE}" destId="{2183D29D-9EA2-48B0-9297-EC33E01FC81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3232540-3CAF-4F0B-9235-1513E572336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B60D831-4C1C-4927-A225-5DD58F4BE6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GOVERNMENT POLICY </a:t>
          </a:r>
        </a:p>
        <a:p>
          <a:pPr>
            <a:lnSpc>
              <a:spcPct val="100000"/>
            </a:lnSpc>
          </a:pPr>
          <a:r>
            <a:rPr lang="en-GB" dirty="0"/>
            <a:t>(Post Brexit rising cost) </a:t>
          </a:r>
          <a:endParaRPr lang="en-US" dirty="0"/>
        </a:p>
      </dgm:t>
    </dgm:pt>
    <dgm:pt modelId="{E54C5CBE-F6EE-4194-945B-1C2F5F6DD378}" type="parTrans" cxnId="{2FD8CE2D-3B86-4923-AF3D-D14BF5C0C25B}">
      <dgm:prSet/>
      <dgm:spPr/>
      <dgm:t>
        <a:bodyPr/>
        <a:lstStyle/>
        <a:p>
          <a:endParaRPr lang="en-US"/>
        </a:p>
      </dgm:t>
    </dgm:pt>
    <dgm:pt modelId="{1AC0D87F-6C2E-40FA-8422-4755D237ABA1}" type="sibTrans" cxnId="{2FD8CE2D-3B86-4923-AF3D-D14BF5C0C25B}">
      <dgm:prSet/>
      <dgm:spPr/>
      <dgm:t>
        <a:bodyPr/>
        <a:lstStyle/>
        <a:p>
          <a:endParaRPr lang="en-US"/>
        </a:p>
      </dgm:t>
    </dgm:pt>
    <dgm:pt modelId="{925D0827-CA5D-4803-8794-3E5318B945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TRADE REGULATION </a:t>
          </a:r>
        </a:p>
        <a:p>
          <a:pPr>
            <a:lnSpc>
              <a:spcPct val="100000"/>
            </a:lnSpc>
          </a:pPr>
          <a:r>
            <a:rPr lang="en-GB" dirty="0"/>
            <a:t>(Import Regulation) </a:t>
          </a:r>
          <a:endParaRPr lang="en-US" dirty="0"/>
        </a:p>
      </dgm:t>
    </dgm:pt>
    <dgm:pt modelId="{162962F2-59FE-481B-ADB5-B3F5625EFA79}" type="parTrans" cxnId="{806EF5A3-AAFC-4011-B499-362007183A1E}">
      <dgm:prSet/>
      <dgm:spPr/>
      <dgm:t>
        <a:bodyPr/>
        <a:lstStyle/>
        <a:p>
          <a:endParaRPr lang="en-US"/>
        </a:p>
      </dgm:t>
    </dgm:pt>
    <dgm:pt modelId="{942E2CBE-010D-4230-8A4C-2AAB6FB48D18}" type="sibTrans" cxnId="{806EF5A3-AAFC-4011-B499-362007183A1E}">
      <dgm:prSet/>
      <dgm:spPr/>
      <dgm:t>
        <a:bodyPr/>
        <a:lstStyle/>
        <a:p>
          <a:endParaRPr lang="en-US"/>
        </a:p>
      </dgm:t>
    </dgm:pt>
    <dgm:pt modelId="{E153DBE3-5D51-4D6F-9294-550EE0B5C6FE}" type="pres">
      <dgm:prSet presAssocID="{53232540-3CAF-4F0B-9235-1513E5723361}" presName="root" presStyleCnt="0">
        <dgm:presLayoutVars>
          <dgm:dir/>
          <dgm:resizeHandles val="exact"/>
        </dgm:presLayoutVars>
      </dgm:prSet>
      <dgm:spPr/>
    </dgm:pt>
    <dgm:pt modelId="{3743456A-6E96-4F90-9D52-D0B0B7C7896D}" type="pres">
      <dgm:prSet presAssocID="{1B60D831-4C1C-4927-A225-5DD58F4BE69D}" presName="compNode" presStyleCnt="0"/>
      <dgm:spPr/>
    </dgm:pt>
    <dgm:pt modelId="{4D696596-56CD-4F1B-81F8-821CD38BD837}" type="pres">
      <dgm:prSet presAssocID="{1B60D831-4C1C-4927-A225-5DD58F4BE69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8DBE60A-4C4C-475A-9FE9-621762143710}" type="pres">
      <dgm:prSet presAssocID="{1B60D831-4C1C-4927-A225-5DD58F4BE69D}" presName="spaceRect" presStyleCnt="0"/>
      <dgm:spPr/>
    </dgm:pt>
    <dgm:pt modelId="{8D56F418-6852-427C-BCB4-02792E715FE8}" type="pres">
      <dgm:prSet presAssocID="{1B60D831-4C1C-4927-A225-5DD58F4BE69D}" presName="textRect" presStyleLbl="revTx" presStyleIdx="0" presStyleCnt="2" custScaleX="85291" custLinFactNeighborX="4345" custLinFactNeighborY="-31503">
        <dgm:presLayoutVars>
          <dgm:chMax val="1"/>
          <dgm:chPref val="1"/>
        </dgm:presLayoutVars>
      </dgm:prSet>
      <dgm:spPr/>
    </dgm:pt>
    <dgm:pt modelId="{5DF63A60-9BB5-4901-A8A6-F729E209414A}" type="pres">
      <dgm:prSet presAssocID="{1AC0D87F-6C2E-40FA-8422-4755D237ABA1}" presName="sibTrans" presStyleCnt="0"/>
      <dgm:spPr/>
    </dgm:pt>
    <dgm:pt modelId="{999606FA-13D1-4B68-87A3-AA929543449E}" type="pres">
      <dgm:prSet presAssocID="{925D0827-CA5D-4803-8794-3E5318B945AB}" presName="compNode" presStyleCnt="0"/>
      <dgm:spPr/>
    </dgm:pt>
    <dgm:pt modelId="{DB06365F-7340-4CF2-AF85-7ACF1396337C}" type="pres">
      <dgm:prSet presAssocID="{925D0827-CA5D-4803-8794-3E5318B945A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0CCFDE5-60BF-4A8D-B552-EA726554396F}" type="pres">
      <dgm:prSet presAssocID="{925D0827-CA5D-4803-8794-3E5318B945AB}" presName="spaceRect" presStyleCnt="0"/>
      <dgm:spPr/>
    </dgm:pt>
    <dgm:pt modelId="{A571F5F9-3D66-410D-A439-D572D498F0FB}" type="pres">
      <dgm:prSet presAssocID="{925D0827-CA5D-4803-8794-3E5318B945AB}" presName="textRect" presStyleLbl="revTx" presStyleIdx="1" presStyleCnt="2" custLinFactNeighborX="-2332" custLinFactNeighborY="-30655">
        <dgm:presLayoutVars>
          <dgm:chMax val="1"/>
          <dgm:chPref val="1"/>
        </dgm:presLayoutVars>
      </dgm:prSet>
      <dgm:spPr/>
    </dgm:pt>
  </dgm:ptLst>
  <dgm:cxnLst>
    <dgm:cxn modelId="{BF7C0B23-416C-451A-B42E-111F32017CC9}" type="presOf" srcId="{53232540-3CAF-4F0B-9235-1513E5723361}" destId="{E153DBE3-5D51-4D6F-9294-550EE0B5C6FE}" srcOrd="0" destOrd="0" presId="urn:microsoft.com/office/officeart/2018/2/layout/IconLabelList"/>
    <dgm:cxn modelId="{2FD8CE2D-3B86-4923-AF3D-D14BF5C0C25B}" srcId="{53232540-3CAF-4F0B-9235-1513E5723361}" destId="{1B60D831-4C1C-4927-A225-5DD58F4BE69D}" srcOrd="0" destOrd="0" parTransId="{E54C5CBE-F6EE-4194-945B-1C2F5F6DD378}" sibTransId="{1AC0D87F-6C2E-40FA-8422-4755D237ABA1}"/>
    <dgm:cxn modelId="{9523083D-3CC6-4ECD-8D95-332B77604050}" type="presOf" srcId="{1B60D831-4C1C-4927-A225-5DD58F4BE69D}" destId="{8D56F418-6852-427C-BCB4-02792E715FE8}" srcOrd="0" destOrd="0" presId="urn:microsoft.com/office/officeart/2018/2/layout/IconLabelList"/>
    <dgm:cxn modelId="{806EF5A3-AAFC-4011-B499-362007183A1E}" srcId="{53232540-3CAF-4F0B-9235-1513E5723361}" destId="{925D0827-CA5D-4803-8794-3E5318B945AB}" srcOrd="1" destOrd="0" parTransId="{162962F2-59FE-481B-ADB5-B3F5625EFA79}" sibTransId="{942E2CBE-010D-4230-8A4C-2AAB6FB48D18}"/>
    <dgm:cxn modelId="{7B2EC4EE-0386-4B34-8FFF-7C4FAD3C8641}" type="presOf" srcId="{925D0827-CA5D-4803-8794-3E5318B945AB}" destId="{A571F5F9-3D66-410D-A439-D572D498F0FB}" srcOrd="0" destOrd="0" presId="urn:microsoft.com/office/officeart/2018/2/layout/IconLabelList"/>
    <dgm:cxn modelId="{EB83702F-ABBC-404D-963B-7DEB0B578F3D}" type="presParOf" srcId="{E153DBE3-5D51-4D6F-9294-550EE0B5C6FE}" destId="{3743456A-6E96-4F90-9D52-D0B0B7C7896D}" srcOrd="0" destOrd="0" presId="urn:microsoft.com/office/officeart/2018/2/layout/IconLabelList"/>
    <dgm:cxn modelId="{97C526DA-33B4-405D-AE61-7D54FCDF6371}" type="presParOf" srcId="{3743456A-6E96-4F90-9D52-D0B0B7C7896D}" destId="{4D696596-56CD-4F1B-81F8-821CD38BD837}" srcOrd="0" destOrd="0" presId="urn:microsoft.com/office/officeart/2018/2/layout/IconLabelList"/>
    <dgm:cxn modelId="{8D4C404F-579C-4345-885A-E0425BAC745D}" type="presParOf" srcId="{3743456A-6E96-4F90-9D52-D0B0B7C7896D}" destId="{C8DBE60A-4C4C-475A-9FE9-621762143710}" srcOrd="1" destOrd="0" presId="urn:microsoft.com/office/officeart/2018/2/layout/IconLabelList"/>
    <dgm:cxn modelId="{5C9CC14B-1AD2-4901-BC9B-6405A6324C09}" type="presParOf" srcId="{3743456A-6E96-4F90-9D52-D0B0B7C7896D}" destId="{8D56F418-6852-427C-BCB4-02792E715FE8}" srcOrd="2" destOrd="0" presId="urn:microsoft.com/office/officeart/2018/2/layout/IconLabelList"/>
    <dgm:cxn modelId="{FAB5388B-3120-47A4-A3D7-4DC58A7C706F}" type="presParOf" srcId="{E153DBE3-5D51-4D6F-9294-550EE0B5C6FE}" destId="{5DF63A60-9BB5-4901-A8A6-F729E209414A}" srcOrd="1" destOrd="0" presId="urn:microsoft.com/office/officeart/2018/2/layout/IconLabelList"/>
    <dgm:cxn modelId="{463F56FF-8A11-4F71-8D1C-68D23DD220E2}" type="presParOf" srcId="{E153DBE3-5D51-4D6F-9294-550EE0B5C6FE}" destId="{999606FA-13D1-4B68-87A3-AA929543449E}" srcOrd="2" destOrd="0" presId="urn:microsoft.com/office/officeart/2018/2/layout/IconLabelList"/>
    <dgm:cxn modelId="{659EAF8D-1DE0-4228-854D-92A24035AECD}" type="presParOf" srcId="{999606FA-13D1-4B68-87A3-AA929543449E}" destId="{DB06365F-7340-4CF2-AF85-7ACF1396337C}" srcOrd="0" destOrd="0" presId="urn:microsoft.com/office/officeart/2018/2/layout/IconLabelList"/>
    <dgm:cxn modelId="{14B16476-06F7-4494-BC6C-33A7C7C8C93B}" type="presParOf" srcId="{999606FA-13D1-4B68-87A3-AA929543449E}" destId="{B0CCFDE5-60BF-4A8D-B552-EA726554396F}" srcOrd="1" destOrd="0" presId="urn:microsoft.com/office/officeart/2018/2/layout/IconLabelList"/>
    <dgm:cxn modelId="{54DDDAEC-8B43-4D48-A873-CD9546D8E65D}" type="presParOf" srcId="{999606FA-13D1-4B68-87A3-AA929543449E}" destId="{A571F5F9-3D66-410D-A439-D572D498F0F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FED3544-B16C-48E6-B384-B12F19B4489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930E539-FC02-4916-8B27-05416ED86ADC}">
      <dgm:prSet/>
      <dgm:spPr/>
      <dgm:t>
        <a:bodyPr/>
        <a:lstStyle/>
        <a:p>
          <a:r>
            <a:rPr lang="en-GB" dirty="0"/>
            <a:t>Increasing the cost for material, fresh flowers and supply chain disruption.</a:t>
          </a:r>
          <a:endParaRPr lang="en-US" dirty="0"/>
        </a:p>
      </dgm:t>
    </dgm:pt>
    <dgm:pt modelId="{9ED6CA87-5B04-4E39-B20F-B8D0628F2C5E}" type="parTrans" cxnId="{729D92ED-520B-4CCF-9CE6-DBA5519B400E}">
      <dgm:prSet/>
      <dgm:spPr/>
      <dgm:t>
        <a:bodyPr/>
        <a:lstStyle/>
        <a:p>
          <a:endParaRPr lang="en-US"/>
        </a:p>
      </dgm:t>
    </dgm:pt>
    <dgm:pt modelId="{B42CE185-729C-4D8D-B52A-381557EE4EA0}" type="sibTrans" cxnId="{729D92ED-520B-4CCF-9CE6-DBA5519B400E}">
      <dgm:prSet/>
      <dgm:spPr/>
      <dgm:t>
        <a:bodyPr/>
        <a:lstStyle/>
        <a:p>
          <a:endParaRPr lang="en-US"/>
        </a:p>
      </dgm:t>
    </dgm:pt>
    <dgm:pt modelId="{066F1A17-17AE-4539-ABC4-CDD2520170C6}">
      <dgm:prSet/>
      <dgm:spPr/>
      <dgm:t>
        <a:bodyPr/>
        <a:lstStyle/>
        <a:p>
          <a:r>
            <a:rPr lang="en-GB" dirty="0"/>
            <a:t>Impacts on pricing for retail customers and shop owner’s profit margin.</a:t>
          </a:r>
          <a:endParaRPr lang="en-US" dirty="0"/>
        </a:p>
      </dgm:t>
    </dgm:pt>
    <dgm:pt modelId="{023AD468-CB30-4D8A-B451-B8DA492249E1}" type="parTrans" cxnId="{21D48290-04FE-408A-B7B2-A419AF4F53D9}">
      <dgm:prSet/>
      <dgm:spPr/>
      <dgm:t>
        <a:bodyPr/>
        <a:lstStyle/>
        <a:p>
          <a:endParaRPr lang="en-US"/>
        </a:p>
      </dgm:t>
    </dgm:pt>
    <dgm:pt modelId="{54D8F119-B9FB-4BF4-A4EB-6DC093C3BFCC}" type="sibTrans" cxnId="{21D48290-04FE-408A-B7B2-A419AF4F53D9}">
      <dgm:prSet/>
      <dgm:spPr/>
      <dgm:t>
        <a:bodyPr/>
        <a:lstStyle/>
        <a:p>
          <a:endParaRPr lang="en-US"/>
        </a:p>
      </dgm:t>
    </dgm:pt>
    <dgm:pt modelId="{38438D3D-D825-4782-9E07-6F54C0C810DF}" type="pres">
      <dgm:prSet presAssocID="{8FED3544-B16C-48E6-B384-B12F19B44898}" presName="root" presStyleCnt="0">
        <dgm:presLayoutVars>
          <dgm:dir/>
          <dgm:resizeHandles val="exact"/>
        </dgm:presLayoutVars>
      </dgm:prSet>
      <dgm:spPr/>
    </dgm:pt>
    <dgm:pt modelId="{B84FCBA8-8A0D-40FC-9F87-DD6FF4A6484F}" type="pres">
      <dgm:prSet presAssocID="{2930E539-FC02-4916-8B27-05416ED86ADC}" presName="compNode" presStyleCnt="0"/>
      <dgm:spPr/>
    </dgm:pt>
    <dgm:pt modelId="{C338D2BB-15AF-42EC-AB80-1A920D68526C}" type="pres">
      <dgm:prSet presAssocID="{2930E539-FC02-4916-8B27-05416ED86AD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3C370360-68EA-4CAF-B60C-993A4C2D5FC1}" type="pres">
      <dgm:prSet presAssocID="{2930E539-FC02-4916-8B27-05416ED86ADC}" presName="spaceRect" presStyleCnt="0"/>
      <dgm:spPr/>
    </dgm:pt>
    <dgm:pt modelId="{ABEAE71B-5AC9-4966-B00D-790BEA94088B}" type="pres">
      <dgm:prSet presAssocID="{2930E539-FC02-4916-8B27-05416ED86ADC}" presName="textRect" presStyleLbl="revTx" presStyleIdx="0" presStyleCnt="2">
        <dgm:presLayoutVars>
          <dgm:chMax val="1"/>
          <dgm:chPref val="1"/>
        </dgm:presLayoutVars>
      </dgm:prSet>
      <dgm:spPr/>
    </dgm:pt>
    <dgm:pt modelId="{AAB6849B-DC8C-4A54-B6F1-6ED570D7159F}" type="pres">
      <dgm:prSet presAssocID="{B42CE185-729C-4D8D-B52A-381557EE4EA0}" presName="sibTrans" presStyleCnt="0"/>
      <dgm:spPr/>
    </dgm:pt>
    <dgm:pt modelId="{CA483A90-DC20-437F-89B5-80151241D432}" type="pres">
      <dgm:prSet presAssocID="{066F1A17-17AE-4539-ABC4-CDD2520170C6}" presName="compNode" presStyleCnt="0"/>
      <dgm:spPr/>
    </dgm:pt>
    <dgm:pt modelId="{A219577C-27B8-4B06-B435-87464D349CC5}" type="pres">
      <dgm:prSet presAssocID="{066F1A17-17AE-4539-ABC4-CDD2520170C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04CAAEB1-BE4B-49B7-AD99-146FB446B23C}" type="pres">
      <dgm:prSet presAssocID="{066F1A17-17AE-4539-ABC4-CDD2520170C6}" presName="spaceRect" presStyleCnt="0"/>
      <dgm:spPr/>
    </dgm:pt>
    <dgm:pt modelId="{4563F09E-EAA0-4C8F-95B2-56DBA6DAF60C}" type="pres">
      <dgm:prSet presAssocID="{066F1A17-17AE-4539-ABC4-CDD2520170C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F85782E-2EC3-422D-B5CF-17DA0E619823}" type="presOf" srcId="{8FED3544-B16C-48E6-B384-B12F19B44898}" destId="{38438D3D-D825-4782-9E07-6F54C0C810DF}" srcOrd="0" destOrd="0" presId="urn:microsoft.com/office/officeart/2018/2/layout/IconLabelList"/>
    <dgm:cxn modelId="{21D48290-04FE-408A-B7B2-A419AF4F53D9}" srcId="{8FED3544-B16C-48E6-B384-B12F19B44898}" destId="{066F1A17-17AE-4539-ABC4-CDD2520170C6}" srcOrd="1" destOrd="0" parTransId="{023AD468-CB30-4D8A-B451-B8DA492249E1}" sibTransId="{54D8F119-B9FB-4BF4-A4EB-6DC093C3BFCC}"/>
    <dgm:cxn modelId="{29CC3FB5-155E-4F59-B0BD-38B2547C443A}" type="presOf" srcId="{066F1A17-17AE-4539-ABC4-CDD2520170C6}" destId="{4563F09E-EAA0-4C8F-95B2-56DBA6DAF60C}" srcOrd="0" destOrd="0" presId="urn:microsoft.com/office/officeart/2018/2/layout/IconLabelList"/>
    <dgm:cxn modelId="{3CA242C6-933B-4F26-86FF-3D585742885E}" type="presOf" srcId="{2930E539-FC02-4916-8B27-05416ED86ADC}" destId="{ABEAE71B-5AC9-4966-B00D-790BEA94088B}" srcOrd="0" destOrd="0" presId="urn:microsoft.com/office/officeart/2018/2/layout/IconLabelList"/>
    <dgm:cxn modelId="{729D92ED-520B-4CCF-9CE6-DBA5519B400E}" srcId="{8FED3544-B16C-48E6-B384-B12F19B44898}" destId="{2930E539-FC02-4916-8B27-05416ED86ADC}" srcOrd="0" destOrd="0" parTransId="{9ED6CA87-5B04-4E39-B20F-B8D0628F2C5E}" sibTransId="{B42CE185-729C-4D8D-B52A-381557EE4EA0}"/>
    <dgm:cxn modelId="{0F9655F7-0BDE-469D-A53F-49E01848FBCD}" type="presParOf" srcId="{38438D3D-D825-4782-9E07-6F54C0C810DF}" destId="{B84FCBA8-8A0D-40FC-9F87-DD6FF4A6484F}" srcOrd="0" destOrd="0" presId="urn:microsoft.com/office/officeart/2018/2/layout/IconLabelList"/>
    <dgm:cxn modelId="{F0AA683D-48CE-4178-8681-2D0A036F725D}" type="presParOf" srcId="{B84FCBA8-8A0D-40FC-9F87-DD6FF4A6484F}" destId="{C338D2BB-15AF-42EC-AB80-1A920D68526C}" srcOrd="0" destOrd="0" presId="urn:microsoft.com/office/officeart/2018/2/layout/IconLabelList"/>
    <dgm:cxn modelId="{8CE7152A-7991-4E21-A018-EA424C3CDECF}" type="presParOf" srcId="{B84FCBA8-8A0D-40FC-9F87-DD6FF4A6484F}" destId="{3C370360-68EA-4CAF-B60C-993A4C2D5FC1}" srcOrd="1" destOrd="0" presId="urn:microsoft.com/office/officeart/2018/2/layout/IconLabelList"/>
    <dgm:cxn modelId="{0860BB5E-DF7D-45FE-8DFF-86613611B43B}" type="presParOf" srcId="{B84FCBA8-8A0D-40FC-9F87-DD6FF4A6484F}" destId="{ABEAE71B-5AC9-4966-B00D-790BEA94088B}" srcOrd="2" destOrd="0" presId="urn:microsoft.com/office/officeart/2018/2/layout/IconLabelList"/>
    <dgm:cxn modelId="{57AA7A35-C300-4A54-A061-9D2BB774C847}" type="presParOf" srcId="{38438D3D-D825-4782-9E07-6F54C0C810DF}" destId="{AAB6849B-DC8C-4A54-B6F1-6ED570D7159F}" srcOrd="1" destOrd="0" presId="urn:microsoft.com/office/officeart/2018/2/layout/IconLabelList"/>
    <dgm:cxn modelId="{905008F4-A9B6-499C-ACAB-44AED1496D3C}" type="presParOf" srcId="{38438D3D-D825-4782-9E07-6F54C0C810DF}" destId="{CA483A90-DC20-437F-89B5-80151241D432}" srcOrd="2" destOrd="0" presId="urn:microsoft.com/office/officeart/2018/2/layout/IconLabelList"/>
    <dgm:cxn modelId="{EA22E962-287C-4004-A357-4821535AA4B1}" type="presParOf" srcId="{CA483A90-DC20-437F-89B5-80151241D432}" destId="{A219577C-27B8-4B06-B435-87464D349CC5}" srcOrd="0" destOrd="0" presId="urn:microsoft.com/office/officeart/2018/2/layout/IconLabelList"/>
    <dgm:cxn modelId="{A7FD4EA5-BBBE-4D5E-A5FC-6C02F3705BFE}" type="presParOf" srcId="{CA483A90-DC20-437F-89B5-80151241D432}" destId="{04CAAEB1-BE4B-49B7-AD99-146FB446B23C}" srcOrd="1" destOrd="0" presId="urn:microsoft.com/office/officeart/2018/2/layout/IconLabelList"/>
    <dgm:cxn modelId="{97966F30-FBE4-4866-BFF6-7125BCF6E16D}" type="presParOf" srcId="{CA483A90-DC20-437F-89B5-80151241D432}" destId="{4563F09E-EAA0-4C8F-95B2-56DBA6DAF60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B4ADF62-A095-4877-AB2D-942131E8F97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814314D-BE65-4BE1-B5F4-69B34C16B6E2}">
      <dgm:prSet custT="0"/>
      <dgm:spPr/>
      <dgm:t>
        <a:bodyPr/>
        <a:lstStyle/>
        <a:p>
          <a:r>
            <a:rPr lang="en-GB" sz="1800" dirty="0"/>
            <a:t>Online sales impacted a lot on customers purchasing behaviour. They prefer to buy online rather than purchase in-store .</a:t>
          </a:r>
          <a:endParaRPr lang="en-US" sz="1800" dirty="0"/>
        </a:p>
      </dgm:t>
    </dgm:pt>
    <dgm:pt modelId="{0B9DB5A2-9B2B-4E74-95C5-373DFA0846A4}" type="parTrans" cxnId="{FA4A1B58-FF06-4907-A616-554D00B72574}">
      <dgm:prSet/>
      <dgm:spPr/>
      <dgm:t>
        <a:bodyPr/>
        <a:lstStyle/>
        <a:p>
          <a:endParaRPr lang="en-US"/>
        </a:p>
      </dgm:t>
    </dgm:pt>
    <dgm:pt modelId="{E966E20A-45A7-43B8-90FC-0D65813B9042}" type="sibTrans" cxnId="{FA4A1B58-FF06-4907-A616-554D00B72574}">
      <dgm:prSet/>
      <dgm:spPr/>
      <dgm:t>
        <a:bodyPr/>
        <a:lstStyle/>
        <a:p>
          <a:endParaRPr lang="en-US"/>
        </a:p>
      </dgm:t>
    </dgm:pt>
    <dgm:pt modelId="{2FEAD9D6-ECB7-469C-ADEB-092B92370FB8}">
      <dgm:prSet/>
      <dgm:spPr/>
      <dgm:t>
        <a:bodyPr/>
        <a:lstStyle/>
        <a:p>
          <a:r>
            <a:rPr lang="en-GB" sz="1800" dirty="0"/>
            <a:t>They get convenience, better discount and lower pricing, same day delivery  online than in-store. </a:t>
          </a:r>
          <a:endParaRPr lang="en-US" sz="1800" dirty="0"/>
        </a:p>
      </dgm:t>
    </dgm:pt>
    <dgm:pt modelId="{703B7387-EF01-45C5-B08A-0D0B61ACFAA5}" type="parTrans" cxnId="{770F370E-5543-40EA-ACF2-6B4C22AEEAFD}">
      <dgm:prSet/>
      <dgm:spPr/>
      <dgm:t>
        <a:bodyPr/>
        <a:lstStyle/>
        <a:p>
          <a:endParaRPr lang="en-US"/>
        </a:p>
      </dgm:t>
    </dgm:pt>
    <dgm:pt modelId="{0491FFEC-AFC4-47AA-9506-085154437B2F}" type="sibTrans" cxnId="{770F370E-5543-40EA-ACF2-6B4C22AEEAFD}">
      <dgm:prSet/>
      <dgm:spPr/>
      <dgm:t>
        <a:bodyPr/>
        <a:lstStyle/>
        <a:p>
          <a:endParaRPr lang="en-US"/>
        </a:p>
      </dgm:t>
    </dgm:pt>
    <dgm:pt modelId="{5BF3D0BF-B176-4235-9EAD-56C98677FAD8}">
      <dgm:prSet/>
      <dgm:spPr/>
      <dgm:t>
        <a:bodyPr/>
        <a:lstStyle/>
        <a:p>
          <a:r>
            <a:rPr lang="en-GB" sz="1800" dirty="0"/>
            <a:t>Green Haven get trouble to attract customers.  </a:t>
          </a:r>
          <a:endParaRPr lang="en-US" sz="1800" dirty="0"/>
        </a:p>
      </dgm:t>
    </dgm:pt>
    <dgm:pt modelId="{DCCC066A-94D8-4791-A40B-045F563F3E7B}" type="parTrans" cxnId="{84DCE3B1-F0F1-49A2-A9DE-E3BFDA054872}">
      <dgm:prSet/>
      <dgm:spPr/>
      <dgm:t>
        <a:bodyPr/>
        <a:lstStyle/>
        <a:p>
          <a:endParaRPr lang="en-US"/>
        </a:p>
      </dgm:t>
    </dgm:pt>
    <dgm:pt modelId="{FE6BF8A0-7180-4FD5-9E59-1B476A897367}" type="sibTrans" cxnId="{84DCE3B1-F0F1-49A2-A9DE-E3BFDA054872}">
      <dgm:prSet/>
      <dgm:spPr/>
      <dgm:t>
        <a:bodyPr/>
        <a:lstStyle/>
        <a:p>
          <a:endParaRPr lang="en-US"/>
        </a:p>
      </dgm:t>
    </dgm:pt>
    <dgm:pt modelId="{8739E705-7E16-4AED-B7EC-FB32E49BAF0C}" type="pres">
      <dgm:prSet presAssocID="{DB4ADF62-A095-4877-AB2D-942131E8F970}" presName="root" presStyleCnt="0">
        <dgm:presLayoutVars>
          <dgm:dir/>
          <dgm:resizeHandles val="exact"/>
        </dgm:presLayoutVars>
      </dgm:prSet>
      <dgm:spPr/>
    </dgm:pt>
    <dgm:pt modelId="{0BBE376B-D162-493F-8840-F442B5392C95}" type="pres">
      <dgm:prSet presAssocID="{F814314D-BE65-4BE1-B5F4-69B34C16B6E2}" presName="compNode" presStyleCnt="0"/>
      <dgm:spPr/>
    </dgm:pt>
    <dgm:pt modelId="{DCBF6285-8E43-4B7B-BC17-1BBDE5946D16}" type="pres">
      <dgm:prSet presAssocID="{F814314D-BE65-4BE1-B5F4-69B34C16B6E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0D1C74C6-55E4-4DD5-958F-D9E2A0D6F7C7}" type="pres">
      <dgm:prSet presAssocID="{F814314D-BE65-4BE1-B5F4-69B34C16B6E2}" presName="spaceRect" presStyleCnt="0"/>
      <dgm:spPr/>
    </dgm:pt>
    <dgm:pt modelId="{B862607D-19F5-44D2-8C4A-C26F559997BB}" type="pres">
      <dgm:prSet presAssocID="{F814314D-BE65-4BE1-B5F4-69B34C16B6E2}" presName="textRect" presStyleLbl="revTx" presStyleIdx="0" presStyleCnt="3">
        <dgm:presLayoutVars>
          <dgm:chMax val="1"/>
          <dgm:chPref val="1"/>
        </dgm:presLayoutVars>
      </dgm:prSet>
      <dgm:spPr/>
    </dgm:pt>
    <dgm:pt modelId="{6486D1D7-2BEB-4386-BF16-440E163AE7D3}" type="pres">
      <dgm:prSet presAssocID="{E966E20A-45A7-43B8-90FC-0D65813B9042}" presName="sibTrans" presStyleCnt="0"/>
      <dgm:spPr/>
    </dgm:pt>
    <dgm:pt modelId="{1F35F221-EBFB-410E-8E13-7F701DC9688E}" type="pres">
      <dgm:prSet presAssocID="{2FEAD9D6-ECB7-469C-ADEB-092B92370FB8}" presName="compNode" presStyleCnt="0"/>
      <dgm:spPr/>
    </dgm:pt>
    <dgm:pt modelId="{73509E54-8E8F-4393-A62B-1219214CCAE9}" type="pres">
      <dgm:prSet presAssocID="{2FEAD9D6-ECB7-469C-ADEB-092B92370F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"/>
        </a:ext>
      </dgm:extLst>
    </dgm:pt>
    <dgm:pt modelId="{8C6A8A8D-F462-470A-B98E-F8DE08878ABC}" type="pres">
      <dgm:prSet presAssocID="{2FEAD9D6-ECB7-469C-ADEB-092B92370FB8}" presName="spaceRect" presStyleCnt="0"/>
      <dgm:spPr/>
    </dgm:pt>
    <dgm:pt modelId="{E3BABC14-3962-4CBC-8080-343E7446B898}" type="pres">
      <dgm:prSet presAssocID="{2FEAD9D6-ECB7-469C-ADEB-092B92370FB8}" presName="textRect" presStyleLbl="revTx" presStyleIdx="1" presStyleCnt="3">
        <dgm:presLayoutVars>
          <dgm:chMax val="1"/>
          <dgm:chPref val="1"/>
        </dgm:presLayoutVars>
      </dgm:prSet>
      <dgm:spPr/>
    </dgm:pt>
    <dgm:pt modelId="{E0F46331-5100-4B13-86C5-946DA4C6DE53}" type="pres">
      <dgm:prSet presAssocID="{0491FFEC-AFC4-47AA-9506-085154437B2F}" presName="sibTrans" presStyleCnt="0"/>
      <dgm:spPr/>
    </dgm:pt>
    <dgm:pt modelId="{E8E0ADBF-68CD-457E-9F71-C704051ADF9C}" type="pres">
      <dgm:prSet presAssocID="{5BF3D0BF-B176-4235-9EAD-56C98677FAD8}" presName="compNode" presStyleCnt="0"/>
      <dgm:spPr/>
    </dgm:pt>
    <dgm:pt modelId="{BBE36D87-0E57-4FFF-85B7-C0356EF86E40}" type="pres">
      <dgm:prSet presAssocID="{5BF3D0BF-B176-4235-9EAD-56C98677FAD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M Customer Insights App"/>
        </a:ext>
      </dgm:extLst>
    </dgm:pt>
    <dgm:pt modelId="{FD0EC490-D454-44DF-8870-D2D964D3EC8C}" type="pres">
      <dgm:prSet presAssocID="{5BF3D0BF-B176-4235-9EAD-56C98677FAD8}" presName="spaceRect" presStyleCnt="0"/>
      <dgm:spPr/>
    </dgm:pt>
    <dgm:pt modelId="{35D666BA-0AAE-45CC-8A1F-9F6BA02A5F2F}" type="pres">
      <dgm:prSet presAssocID="{5BF3D0BF-B176-4235-9EAD-56C98677FAD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70F370E-5543-40EA-ACF2-6B4C22AEEAFD}" srcId="{DB4ADF62-A095-4877-AB2D-942131E8F970}" destId="{2FEAD9D6-ECB7-469C-ADEB-092B92370FB8}" srcOrd="1" destOrd="0" parTransId="{703B7387-EF01-45C5-B08A-0D0B61ACFAA5}" sibTransId="{0491FFEC-AFC4-47AA-9506-085154437B2F}"/>
    <dgm:cxn modelId="{825C5D51-4C1E-4265-A769-BB5E62DC1AC7}" type="presOf" srcId="{5BF3D0BF-B176-4235-9EAD-56C98677FAD8}" destId="{35D666BA-0AAE-45CC-8A1F-9F6BA02A5F2F}" srcOrd="0" destOrd="0" presId="urn:microsoft.com/office/officeart/2018/2/layout/IconLabelList"/>
    <dgm:cxn modelId="{FA4A1B58-FF06-4907-A616-554D00B72574}" srcId="{DB4ADF62-A095-4877-AB2D-942131E8F970}" destId="{F814314D-BE65-4BE1-B5F4-69B34C16B6E2}" srcOrd="0" destOrd="0" parTransId="{0B9DB5A2-9B2B-4E74-95C5-373DFA0846A4}" sibTransId="{E966E20A-45A7-43B8-90FC-0D65813B9042}"/>
    <dgm:cxn modelId="{8B98356C-63FE-4FB9-B38C-65442A332F90}" type="presOf" srcId="{2FEAD9D6-ECB7-469C-ADEB-092B92370FB8}" destId="{E3BABC14-3962-4CBC-8080-343E7446B898}" srcOrd="0" destOrd="0" presId="urn:microsoft.com/office/officeart/2018/2/layout/IconLabelList"/>
    <dgm:cxn modelId="{B5F6B26D-D5D9-4BB7-A1FF-C8F14A9B62C0}" type="presOf" srcId="{F814314D-BE65-4BE1-B5F4-69B34C16B6E2}" destId="{B862607D-19F5-44D2-8C4A-C26F559997BB}" srcOrd="0" destOrd="0" presId="urn:microsoft.com/office/officeart/2018/2/layout/IconLabelList"/>
    <dgm:cxn modelId="{84DCE3B1-F0F1-49A2-A9DE-E3BFDA054872}" srcId="{DB4ADF62-A095-4877-AB2D-942131E8F970}" destId="{5BF3D0BF-B176-4235-9EAD-56C98677FAD8}" srcOrd="2" destOrd="0" parTransId="{DCCC066A-94D8-4791-A40B-045F563F3E7B}" sibTransId="{FE6BF8A0-7180-4FD5-9E59-1B476A897367}"/>
    <dgm:cxn modelId="{029706BD-5F79-4E5D-BE96-8202B157A2D9}" type="presOf" srcId="{DB4ADF62-A095-4877-AB2D-942131E8F970}" destId="{8739E705-7E16-4AED-B7EC-FB32E49BAF0C}" srcOrd="0" destOrd="0" presId="urn:microsoft.com/office/officeart/2018/2/layout/IconLabelList"/>
    <dgm:cxn modelId="{243DF24C-DAF9-4CE8-A2AD-16F2C47FD3C0}" type="presParOf" srcId="{8739E705-7E16-4AED-B7EC-FB32E49BAF0C}" destId="{0BBE376B-D162-493F-8840-F442B5392C95}" srcOrd="0" destOrd="0" presId="urn:microsoft.com/office/officeart/2018/2/layout/IconLabelList"/>
    <dgm:cxn modelId="{3FE04BDC-572A-4E12-A099-C10DE58D3FBA}" type="presParOf" srcId="{0BBE376B-D162-493F-8840-F442B5392C95}" destId="{DCBF6285-8E43-4B7B-BC17-1BBDE5946D16}" srcOrd="0" destOrd="0" presId="urn:microsoft.com/office/officeart/2018/2/layout/IconLabelList"/>
    <dgm:cxn modelId="{3AFE67E0-6727-45C0-A34B-E6BBC626B35F}" type="presParOf" srcId="{0BBE376B-D162-493F-8840-F442B5392C95}" destId="{0D1C74C6-55E4-4DD5-958F-D9E2A0D6F7C7}" srcOrd="1" destOrd="0" presId="urn:microsoft.com/office/officeart/2018/2/layout/IconLabelList"/>
    <dgm:cxn modelId="{16D93DB6-62E6-47D6-8817-1F9D659A9673}" type="presParOf" srcId="{0BBE376B-D162-493F-8840-F442B5392C95}" destId="{B862607D-19F5-44D2-8C4A-C26F559997BB}" srcOrd="2" destOrd="0" presId="urn:microsoft.com/office/officeart/2018/2/layout/IconLabelList"/>
    <dgm:cxn modelId="{72614E85-7A68-40C0-B927-6BDC2BF775D2}" type="presParOf" srcId="{8739E705-7E16-4AED-B7EC-FB32E49BAF0C}" destId="{6486D1D7-2BEB-4386-BF16-440E163AE7D3}" srcOrd="1" destOrd="0" presId="urn:microsoft.com/office/officeart/2018/2/layout/IconLabelList"/>
    <dgm:cxn modelId="{23052D41-B55F-4BA1-B3C2-53927C8D84BC}" type="presParOf" srcId="{8739E705-7E16-4AED-B7EC-FB32E49BAF0C}" destId="{1F35F221-EBFB-410E-8E13-7F701DC9688E}" srcOrd="2" destOrd="0" presId="urn:microsoft.com/office/officeart/2018/2/layout/IconLabelList"/>
    <dgm:cxn modelId="{A5536E7F-68DE-4955-9284-681D6246E143}" type="presParOf" srcId="{1F35F221-EBFB-410E-8E13-7F701DC9688E}" destId="{73509E54-8E8F-4393-A62B-1219214CCAE9}" srcOrd="0" destOrd="0" presId="urn:microsoft.com/office/officeart/2018/2/layout/IconLabelList"/>
    <dgm:cxn modelId="{EEF43E62-6340-49CB-84FB-4068C17B9414}" type="presParOf" srcId="{1F35F221-EBFB-410E-8E13-7F701DC9688E}" destId="{8C6A8A8D-F462-470A-B98E-F8DE08878ABC}" srcOrd="1" destOrd="0" presId="urn:microsoft.com/office/officeart/2018/2/layout/IconLabelList"/>
    <dgm:cxn modelId="{2E5BC8FD-889A-4AED-B1A0-CB3B29B673A0}" type="presParOf" srcId="{1F35F221-EBFB-410E-8E13-7F701DC9688E}" destId="{E3BABC14-3962-4CBC-8080-343E7446B898}" srcOrd="2" destOrd="0" presId="urn:microsoft.com/office/officeart/2018/2/layout/IconLabelList"/>
    <dgm:cxn modelId="{E47374D3-1980-4498-A5F3-783ECEC3A303}" type="presParOf" srcId="{8739E705-7E16-4AED-B7EC-FB32E49BAF0C}" destId="{E0F46331-5100-4B13-86C5-946DA4C6DE53}" srcOrd="3" destOrd="0" presId="urn:microsoft.com/office/officeart/2018/2/layout/IconLabelList"/>
    <dgm:cxn modelId="{FB631F7E-8A55-4750-AD99-3F403DE8D7CA}" type="presParOf" srcId="{8739E705-7E16-4AED-B7EC-FB32E49BAF0C}" destId="{E8E0ADBF-68CD-457E-9F71-C704051ADF9C}" srcOrd="4" destOrd="0" presId="urn:microsoft.com/office/officeart/2018/2/layout/IconLabelList"/>
    <dgm:cxn modelId="{5C5F3CF5-B838-474F-A35F-F0EEC8E287B3}" type="presParOf" srcId="{E8E0ADBF-68CD-457E-9F71-C704051ADF9C}" destId="{BBE36D87-0E57-4FFF-85B7-C0356EF86E40}" srcOrd="0" destOrd="0" presId="urn:microsoft.com/office/officeart/2018/2/layout/IconLabelList"/>
    <dgm:cxn modelId="{810680E2-75C4-4A6A-ACF7-B922929D7279}" type="presParOf" srcId="{E8E0ADBF-68CD-457E-9F71-C704051ADF9C}" destId="{FD0EC490-D454-44DF-8870-D2D964D3EC8C}" srcOrd="1" destOrd="0" presId="urn:microsoft.com/office/officeart/2018/2/layout/IconLabelList"/>
    <dgm:cxn modelId="{0BE6D7D7-5FB0-40C9-A8A7-213F496743B5}" type="presParOf" srcId="{E8E0ADBF-68CD-457E-9F71-C704051ADF9C}" destId="{35D666BA-0AAE-45CC-8A1F-9F6BA02A5F2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4C2A85B-D1A8-44F3-AB43-DF53C19E94B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B4F33C1-C5C8-4E16-95AC-F63BA01F9D20}">
      <dgm:prSet/>
      <dgm:spPr/>
      <dgm:t>
        <a:bodyPr/>
        <a:lstStyle/>
        <a:p>
          <a:r>
            <a:rPr lang="en-GB"/>
            <a:t>In this modern era of technology plays a crucial role in business. </a:t>
          </a:r>
          <a:endParaRPr lang="en-US"/>
        </a:p>
      </dgm:t>
    </dgm:pt>
    <dgm:pt modelId="{1C0928A2-D013-4845-B459-85504871FDDD}" type="parTrans" cxnId="{399F193C-4E9B-471B-96A8-6A1593AAD0CE}">
      <dgm:prSet/>
      <dgm:spPr/>
      <dgm:t>
        <a:bodyPr/>
        <a:lstStyle/>
        <a:p>
          <a:endParaRPr lang="en-US"/>
        </a:p>
      </dgm:t>
    </dgm:pt>
    <dgm:pt modelId="{27252DE8-3FAF-4A2B-92A4-6BC20AC1E3FD}" type="sibTrans" cxnId="{399F193C-4E9B-471B-96A8-6A1593AAD0CE}">
      <dgm:prSet/>
      <dgm:spPr/>
      <dgm:t>
        <a:bodyPr/>
        <a:lstStyle/>
        <a:p>
          <a:endParaRPr lang="en-US"/>
        </a:p>
      </dgm:t>
    </dgm:pt>
    <dgm:pt modelId="{84DBCC6E-FE7F-4122-8E62-4D713B865A41}">
      <dgm:prSet/>
      <dgm:spPr/>
      <dgm:t>
        <a:bodyPr/>
        <a:lstStyle/>
        <a:p>
          <a:r>
            <a:rPr lang="en-GB"/>
            <a:t>Businesses like Green Haven should upto date with technology. </a:t>
          </a:r>
          <a:endParaRPr lang="en-US"/>
        </a:p>
      </dgm:t>
    </dgm:pt>
    <dgm:pt modelId="{23090EA8-4BC6-4BAE-939C-3F393B2A8C98}" type="parTrans" cxnId="{C70BF14F-4198-4875-A527-72142992E21F}">
      <dgm:prSet/>
      <dgm:spPr/>
      <dgm:t>
        <a:bodyPr/>
        <a:lstStyle/>
        <a:p>
          <a:endParaRPr lang="en-US"/>
        </a:p>
      </dgm:t>
    </dgm:pt>
    <dgm:pt modelId="{EA0A5271-6A62-48AB-B272-F7FF1C5355E9}" type="sibTrans" cxnId="{C70BF14F-4198-4875-A527-72142992E21F}">
      <dgm:prSet/>
      <dgm:spPr/>
      <dgm:t>
        <a:bodyPr/>
        <a:lstStyle/>
        <a:p>
          <a:endParaRPr lang="en-US"/>
        </a:p>
      </dgm:t>
    </dgm:pt>
    <dgm:pt modelId="{619AFA0E-E2E3-4143-ADBB-3C086A8D0B2F}">
      <dgm:prSet/>
      <dgm:spPr/>
      <dgm:t>
        <a:bodyPr/>
        <a:lstStyle/>
        <a:p>
          <a:r>
            <a:rPr lang="en-GB"/>
            <a:t>Here they need to update their website and come up with a new digital marketing strategy </a:t>
          </a:r>
          <a:endParaRPr lang="en-US"/>
        </a:p>
      </dgm:t>
    </dgm:pt>
    <dgm:pt modelId="{2F079650-A6A1-4056-8D74-922E3378BF58}" type="parTrans" cxnId="{EED61386-A0D0-493D-8658-EFA4D745BDF1}">
      <dgm:prSet/>
      <dgm:spPr/>
      <dgm:t>
        <a:bodyPr/>
        <a:lstStyle/>
        <a:p>
          <a:endParaRPr lang="en-US"/>
        </a:p>
      </dgm:t>
    </dgm:pt>
    <dgm:pt modelId="{33BDAA21-9C82-4CA4-BE3C-5981DA587460}" type="sibTrans" cxnId="{EED61386-A0D0-493D-8658-EFA4D745BDF1}">
      <dgm:prSet/>
      <dgm:spPr/>
      <dgm:t>
        <a:bodyPr/>
        <a:lstStyle/>
        <a:p>
          <a:endParaRPr lang="en-US"/>
        </a:p>
      </dgm:t>
    </dgm:pt>
    <dgm:pt modelId="{E211B308-00D1-4D0E-9794-56C6725800A4}" type="pres">
      <dgm:prSet presAssocID="{F4C2A85B-D1A8-44F3-AB43-DF53C19E94B7}" presName="root" presStyleCnt="0">
        <dgm:presLayoutVars>
          <dgm:dir/>
          <dgm:resizeHandles val="exact"/>
        </dgm:presLayoutVars>
      </dgm:prSet>
      <dgm:spPr/>
    </dgm:pt>
    <dgm:pt modelId="{7339C470-2163-46E0-A8AF-C4F1583E4E4A}" type="pres">
      <dgm:prSet presAssocID="{BB4F33C1-C5C8-4E16-95AC-F63BA01F9D20}" presName="compNode" presStyleCnt="0"/>
      <dgm:spPr/>
    </dgm:pt>
    <dgm:pt modelId="{86C1C191-7FD8-42A5-9B61-ED7547329DC8}" type="pres">
      <dgm:prSet presAssocID="{BB4F33C1-C5C8-4E16-95AC-F63BA01F9D2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A67A284-1002-41A0-A1C0-C208FBE7609C}" type="pres">
      <dgm:prSet presAssocID="{BB4F33C1-C5C8-4E16-95AC-F63BA01F9D20}" presName="spaceRect" presStyleCnt="0"/>
      <dgm:spPr/>
    </dgm:pt>
    <dgm:pt modelId="{DDB320A7-E72A-4D61-9DEE-1DE39FC6820A}" type="pres">
      <dgm:prSet presAssocID="{BB4F33C1-C5C8-4E16-95AC-F63BA01F9D20}" presName="textRect" presStyleLbl="revTx" presStyleIdx="0" presStyleCnt="3">
        <dgm:presLayoutVars>
          <dgm:chMax val="1"/>
          <dgm:chPref val="1"/>
        </dgm:presLayoutVars>
      </dgm:prSet>
      <dgm:spPr/>
    </dgm:pt>
    <dgm:pt modelId="{886952BB-91FC-4C46-B19B-72048A695CE5}" type="pres">
      <dgm:prSet presAssocID="{27252DE8-3FAF-4A2B-92A4-6BC20AC1E3FD}" presName="sibTrans" presStyleCnt="0"/>
      <dgm:spPr/>
    </dgm:pt>
    <dgm:pt modelId="{DB26ADBB-1707-4B09-B38B-B448ECE5B0CF}" type="pres">
      <dgm:prSet presAssocID="{84DBCC6E-FE7F-4122-8E62-4D713B865A41}" presName="compNode" presStyleCnt="0"/>
      <dgm:spPr/>
    </dgm:pt>
    <dgm:pt modelId="{F8E66C8A-1FF4-4911-B296-10F2D77F1D2F}" type="pres">
      <dgm:prSet presAssocID="{84DBCC6E-FE7F-4122-8E62-4D713B865A4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1634C3E4-DA6B-4395-B800-A9534A8482AC}" type="pres">
      <dgm:prSet presAssocID="{84DBCC6E-FE7F-4122-8E62-4D713B865A41}" presName="spaceRect" presStyleCnt="0"/>
      <dgm:spPr/>
    </dgm:pt>
    <dgm:pt modelId="{1B733B7C-CFC9-423C-959A-8558AE8C64F9}" type="pres">
      <dgm:prSet presAssocID="{84DBCC6E-FE7F-4122-8E62-4D713B865A41}" presName="textRect" presStyleLbl="revTx" presStyleIdx="1" presStyleCnt="3">
        <dgm:presLayoutVars>
          <dgm:chMax val="1"/>
          <dgm:chPref val="1"/>
        </dgm:presLayoutVars>
      </dgm:prSet>
      <dgm:spPr/>
    </dgm:pt>
    <dgm:pt modelId="{DF2079C4-46EC-4FEA-814B-67643C3C5999}" type="pres">
      <dgm:prSet presAssocID="{EA0A5271-6A62-48AB-B272-F7FF1C5355E9}" presName="sibTrans" presStyleCnt="0"/>
      <dgm:spPr/>
    </dgm:pt>
    <dgm:pt modelId="{28E98981-C4EF-42AB-98E8-B21D52AC307C}" type="pres">
      <dgm:prSet presAssocID="{619AFA0E-E2E3-4143-ADBB-3C086A8D0B2F}" presName="compNode" presStyleCnt="0"/>
      <dgm:spPr/>
    </dgm:pt>
    <dgm:pt modelId="{EF2B77A1-3DFD-438E-A0B6-C03370AB8FAC}" type="pres">
      <dgm:prSet presAssocID="{619AFA0E-E2E3-4143-ADBB-3C086A8D0B2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BF864E0A-C7CB-4ECC-8968-4F3801E9CF36}" type="pres">
      <dgm:prSet presAssocID="{619AFA0E-E2E3-4143-ADBB-3C086A8D0B2F}" presName="spaceRect" presStyleCnt="0"/>
      <dgm:spPr/>
    </dgm:pt>
    <dgm:pt modelId="{07FC9247-7224-4954-9E9D-1B505EC53760}" type="pres">
      <dgm:prSet presAssocID="{619AFA0E-E2E3-4143-ADBB-3C086A8D0B2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99F193C-4E9B-471B-96A8-6A1593AAD0CE}" srcId="{F4C2A85B-D1A8-44F3-AB43-DF53C19E94B7}" destId="{BB4F33C1-C5C8-4E16-95AC-F63BA01F9D20}" srcOrd="0" destOrd="0" parTransId="{1C0928A2-D013-4845-B459-85504871FDDD}" sibTransId="{27252DE8-3FAF-4A2B-92A4-6BC20AC1E3FD}"/>
    <dgm:cxn modelId="{C70BF14F-4198-4875-A527-72142992E21F}" srcId="{F4C2A85B-D1A8-44F3-AB43-DF53C19E94B7}" destId="{84DBCC6E-FE7F-4122-8E62-4D713B865A41}" srcOrd="1" destOrd="0" parTransId="{23090EA8-4BC6-4BAE-939C-3F393B2A8C98}" sibTransId="{EA0A5271-6A62-48AB-B272-F7FF1C5355E9}"/>
    <dgm:cxn modelId="{2D23E285-4F55-41D3-8A37-304B57D03426}" type="presOf" srcId="{619AFA0E-E2E3-4143-ADBB-3C086A8D0B2F}" destId="{07FC9247-7224-4954-9E9D-1B505EC53760}" srcOrd="0" destOrd="0" presId="urn:microsoft.com/office/officeart/2018/2/layout/IconLabelList"/>
    <dgm:cxn modelId="{EED61386-A0D0-493D-8658-EFA4D745BDF1}" srcId="{F4C2A85B-D1A8-44F3-AB43-DF53C19E94B7}" destId="{619AFA0E-E2E3-4143-ADBB-3C086A8D0B2F}" srcOrd="2" destOrd="0" parTransId="{2F079650-A6A1-4056-8D74-922E3378BF58}" sibTransId="{33BDAA21-9C82-4CA4-BE3C-5981DA587460}"/>
    <dgm:cxn modelId="{F539A6A1-D765-44BF-8DD2-2AD323AC9911}" type="presOf" srcId="{BB4F33C1-C5C8-4E16-95AC-F63BA01F9D20}" destId="{DDB320A7-E72A-4D61-9DEE-1DE39FC6820A}" srcOrd="0" destOrd="0" presId="urn:microsoft.com/office/officeart/2018/2/layout/IconLabelList"/>
    <dgm:cxn modelId="{0D385EAA-ABEF-4711-83ED-6566D2E24A52}" type="presOf" srcId="{84DBCC6E-FE7F-4122-8E62-4D713B865A41}" destId="{1B733B7C-CFC9-423C-959A-8558AE8C64F9}" srcOrd="0" destOrd="0" presId="urn:microsoft.com/office/officeart/2018/2/layout/IconLabelList"/>
    <dgm:cxn modelId="{425721BE-E3BE-46B3-93F1-049D62EF31CD}" type="presOf" srcId="{F4C2A85B-D1A8-44F3-AB43-DF53C19E94B7}" destId="{E211B308-00D1-4D0E-9794-56C6725800A4}" srcOrd="0" destOrd="0" presId="urn:microsoft.com/office/officeart/2018/2/layout/IconLabelList"/>
    <dgm:cxn modelId="{45B9FE9E-F172-4FF9-9890-FD908194E111}" type="presParOf" srcId="{E211B308-00D1-4D0E-9794-56C6725800A4}" destId="{7339C470-2163-46E0-A8AF-C4F1583E4E4A}" srcOrd="0" destOrd="0" presId="urn:microsoft.com/office/officeart/2018/2/layout/IconLabelList"/>
    <dgm:cxn modelId="{D25EEB99-CC12-4614-902E-A5D3CB8C206E}" type="presParOf" srcId="{7339C470-2163-46E0-A8AF-C4F1583E4E4A}" destId="{86C1C191-7FD8-42A5-9B61-ED7547329DC8}" srcOrd="0" destOrd="0" presId="urn:microsoft.com/office/officeart/2018/2/layout/IconLabelList"/>
    <dgm:cxn modelId="{9375761C-BC32-4D43-9317-83F403F5E764}" type="presParOf" srcId="{7339C470-2163-46E0-A8AF-C4F1583E4E4A}" destId="{AA67A284-1002-41A0-A1C0-C208FBE7609C}" srcOrd="1" destOrd="0" presId="urn:microsoft.com/office/officeart/2018/2/layout/IconLabelList"/>
    <dgm:cxn modelId="{328DE91E-03F9-4E49-A27B-9D5667AD7DD2}" type="presParOf" srcId="{7339C470-2163-46E0-A8AF-C4F1583E4E4A}" destId="{DDB320A7-E72A-4D61-9DEE-1DE39FC6820A}" srcOrd="2" destOrd="0" presId="urn:microsoft.com/office/officeart/2018/2/layout/IconLabelList"/>
    <dgm:cxn modelId="{4742DD06-9DF0-4FF1-9509-438E45350004}" type="presParOf" srcId="{E211B308-00D1-4D0E-9794-56C6725800A4}" destId="{886952BB-91FC-4C46-B19B-72048A695CE5}" srcOrd="1" destOrd="0" presId="urn:microsoft.com/office/officeart/2018/2/layout/IconLabelList"/>
    <dgm:cxn modelId="{2F1DF71B-F224-43F1-AC1A-823930AB3E61}" type="presParOf" srcId="{E211B308-00D1-4D0E-9794-56C6725800A4}" destId="{DB26ADBB-1707-4B09-B38B-B448ECE5B0CF}" srcOrd="2" destOrd="0" presId="urn:microsoft.com/office/officeart/2018/2/layout/IconLabelList"/>
    <dgm:cxn modelId="{89636AD8-A1B8-4C57-8D74-56E309364A1E}" type="presParOf" srcId="{DB26ADBB-1707-4B09-B38B-B448ECE5B0CF}" destId="{F8E66C8A-1FF4-4911-B296-10F2D77F1D2F}" srcOrd="0" destOrd="0" presId="urn:microsoft.com/office/officeart/2018/2/layout/IconLabelList"/>
    <dgm:cxn modelId="{F87581B1-05D4-4D0C-BCA2-611915695A65}" type="presParOf" srcId="{DB26ADBB-1707-4B09-B38B-B448ECE5B0CF}" destId="{1634C3E4-DA6B-4395-B800-A9534A8482AC}" srcOrd="1" destOrd="0" presId="urn:microsoft.com/office/officeart/2018/2/layout/IconLabelList"/>
    <dgm:cxn modelId="{50CFC0CE-112F-44DA-80DD-9EAB31E28079}" type="presParOf" srcId="{DB26ADBB-1707-4B09-B38B-B448ECE5B0CF}" destId="{1B733B7C-CFC9-423C-959A-8558AE8C64F9}" srcOrd="2" destOrd="0" presId="urn:microsoft.com/office/officeart/2018/2/layout/IconLabelList"/>
    <dgm:cxn modelId="{4E8748EC-EAA7-461A-8689-BED6C81D9EDA}" type="presParOf" srcId="{E211B308-00D1-4D0E-9794-56C6725800A4}" destId="{DF2079C4-46EC-4FEA-814B-67643C3C5999}" srcOrd="3" destOrd="0" presId="urn:microsoft.com/office/officeart/2018/2/layout/IconLabelList"/>
    <dgm:cxn modelId="{8EE8A215-3FD0-4BEF-A881-B60813FDF8C2}" type="presParOf" srcId="{E211B308-00D1-4D0E-9794-56C6725800A4}" destId="{28E98981-C4EF-42AB-98E8-B21D52AC307C}" srcOrd="4" destOrd="0" presId="urn:microsoft.com/office/officeart/2018/2/layout/IconLabelList"/>
    <dgm:cxn modelId="{8C2B1401-AC81-462D-A7BF-B36B166B8838}" type="presParOf" srcId="{28E98981-C4EF-42AB-98E8-B21D52AC307C}" destId="{EF2B77A1-3DFD-438E-A0B6-C03370AB8FAC}" srcOrd="0" destOrd="0" presId="urn:microsoft.com/office/officeart/2018/2/layout/IconLabelList"/>
    <dgm:cxn modelId="{EC36BE81-2B61-499E-A926-BD8980B569D8}" type="presParOf" srcId="{28E98981-C4EF-42AB-98E8-B21D52AC307C}" destId="{BF864E0A-C7CB-4ECC-8968-4F3801E9CF36}" srcOrd="1" destOrd="0" presId="urn:microsoft.com/office/officeart/2018/2/layout/IconLabelList"/>
    <dgm:cxn modelId="{043917C5-6E67-4189-89DA-6E4672D9C230}" type="presParOf" srcId="{28E98981-C4EF-42AB-98E8-B21D52AC307C}" destId="{07FC9247-7224-4954-9E9D-1B505EC5376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9E4F66F-8280-4BA5-96F3-F1AE9415A2B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FD038A8-4399-4603-9211-6E403219BF26}">
      <dgm:prSet/>
      <dgm:spPr/>
      <dgm:t>
        <a:bodyPr/>
        <a:lstStyle/>
        <a:p>
          <a:r>
            <a:rPr lang="en-GB" dirty="0"/>
            <a:t>Green Haven's commitment to sustainable practise sets them apart. They have environmentally conscious customer</a:t>
          </a:r>
          <a:endParaRPr lang="en-US" dirty="0"/>
        </a:p>
      </dgm:t>
    </dgm:pt>
    <dgm:pt modelId="{8AD7C58F-B1D2-4652-A220-6A5AF692EAFF}" type="parTrans" cxnId="{6B9632DA-4BA2-4B08-B28A-CF5332460255}">
      <dgm:prSet/>
      <dgm:spPr/>
      <dgm:t>
        <a:bodyPr/>
        <a:lstStyle/>
        <a:p>
          <a:endParaRPr lang="en-US"/>
        </a:p>
      </dgm:t>
    </dgm:pt>
    <dgm:pt modelId="{D9A9C703-D78A-43CF-9A25-57E84340AB52}" type="sibTrans" cxnId="{6B9632DA-4BA2-4B08-B28A-CF5332460255}">
      <dgm:prSet/>
      <dgm:spPr/>
      <dgm:t>
        <a:bodyPr/>
        <a:lstStyle/>
        <a:p>
          <a:endParaRPr lang="en-US"/>
        </a:p>
      </dgm:t>
    </dgm:pt>
    <dgm:pt modelId="{6F59A6B9-1021-438F-BFA2-429F98A1996B}">
      <dgm:prSet/>
      <dgm:spPr/>
      <dgm:t>
        <a:bodyPr/>
        <a:lstStyle/>
        <a:p>
          <a:r>
            <a:rPr lang="en-GB"/>
            <a:t>It also inreases the operational cost for item like biodegradable packaging and locally sources flowers</a:t>
          </a:r>
          <a:endParaRPr lang="en-US"/>
        </a:p>
      </dgm:t>
    </dgm:pt>
    <dgm:pt modelId="{FAE117BB-93B5-4B19-90E2-53593DDE756C}" type="parTrans" cxnId="{BFC67FF4-F87A-4EAE-8274-A25E115D554B}">
      <dgm:prSet/>
      <dgm:spPr/>
      <dgm:t>
        <a:bodyPr/>
        <a:lstStyle/>
        <a:p>
          <a:endParaRPr lang="en-US"/>
        </a:p>
      </dgm:t>
    </dgm:pt>
    <dgm:pt modelId="{48CF4154-E17F-478B-B888-C68EDBCBC6D5}" type="sibTrans" cxnId="{BFC67FF4-F87A-4EAE-8274-A25E115D554B}">
      <dgm:prSet/>
      <dgm:spPr/>
      <dgm:t>
        <a:bodyPr/>
        <a:lstStyle/>
        <a:p>
          <a:endParaRPr lang="en-US"/>
        </a:p>
      </dgm:t>
    </dgm:pt>
    <dgm:pt modelId="{5293DA6B-178E-48A4-8DA4-1C5C9609688A}" type="pres">
      <dgm:prSet presAssocID="{19E4F66F-8280-4BA5-96F3-F1AE9415A2BF}" presName="root" presStyleCnt="0">
        <dgm:presLayoutVars>
          <dgm:dir/>
          <dgm:resizeHandles val="exact"/>
        </dgm:presLayoutVars>
      </dgm:prSet>
      <dgm:spPr/>
    </dgm:pt>
    <dgm:pt modelId="{751EE79D-E801-4D3B-98F4-BDCD369CC3F1}" type="pres">
      <dgm:prSet presAssocID="{3FD038A8-4399-4603-9211-6E403219BF26}" presName="compNode" presStyleCnt="0"/>
      <dgm:spPr/>
    </dgm:pt>
    <dgm:pt modelId="{029F7389-E73F-4690-8857-C50E122B5728}" type="pres">
      <dgm:prSet presAssocID="{3FD038A8-4399-4603-9211-6E403219BF2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af"/>
        </a:ext>
      </dgm:extLst>
    </dgm:pt>
    <dgm:pt modelId="{34F67DB5-535D-4529-A339-2E684BBA59D0}" type="pres">
      <dgm:prSet presAssocID="{3FD038A8-4399-4603-9211-6E403219BF26}" presName="spaceRect" presStyleCnt="0"/>
      <dgm:spPr/>
    </dgm:pt>
    <dgm:pt modelId="{1FE62EEF-839D-427F-87B2-D4DC9ABBEF19}" type="pres">
      <dgm:prSet presAssocID="{3FD038A8-4399-4603-9211-6E403219BF26}" presName="textRect" presStyleLbl="revTx" presStyleIdx="0" presStyleCnt="2" custScaleX="112238">
        <dgm:presLayoutVars>
          <dgm:chMax val="1"/>
          <dgm:chPref val="1"/>
        </dgm:presLayoutVars>
      </dgm:prSet>
      <dgm:spPr/>
    </dgm:pt>
    <dgm:pt modelId="{302FCFBE-E8CD-4F19-A219-D87E70A2C142}" type="pres">
      <dgm:prSet presAssocID="{D9A9C703-D78A-43CF-9A25-57E84340AB52}" presName="sibTrans" presStyleCnt="0"/>
      <dgm:spPr/>
    </dgm:pt>
    <dgm:pt modelId="{B4C52BD8-811D-4CBF-ADD4-0997BADB61FB}" type="pres">
      <dgm:prSet presAssocID="{6F59A6B9-1021-438F-BFA2-429F98A1996B}" presName="compNode" presStyleCnt="0"/>
      <dgm:spPr/>
    </dgm:pt>
    <dgm:pt modelId="{D65C86AD-F0A5-4C34-9E25-EC2FA8207283}" type="pres">
      <dgm:prSet presAssocID="{6F59A6B9-1021-438F-BFA2-429F98A1996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143E5255-FF86-4588-9B25-7B9FA23A62FD}" type="pres">
      <dgm:prSet presAssocID="{6F59A6B9-1021-438F-BFA2-429F98A1996B}" presName="spaceRect" presStyleCnt="0"/>
      <dgm:spPr/>
    </dgm:pt>
    <dgm:pt modelId="{0310530C-CF35-4794-93A0-05B562856846}" type="pres">
      <dgm:prSet presAssocID="{6F59A6B9-1021-438F-BFA2-429F98A1996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1B3D524-8665-42EF-8DD2-22847D12AE40}" type="presOf" srcId="{3FD038A8-4399-4603-9211-6E403219BF26}" destId="{1FE62EEF-839D-427F-87B2-D4DC9ABBEF19}" srcOrd="0" destOrd="0" presId="urn:microsoft.com/office/officeart/2018/2/layout/IconLabelList"/>
    <dgm:cxn modelId="{95867A46-D05B-4D0F-8839-C2973DF8BEEE}" type="presOf" srcId="{6F59A6B9-1021-438F-BFA2-429F98A1996B}" destId="{0310530C-CF35-4794-93A0-05B562856846}" srcOrd="0" destOrd="0" presId="urn:microsoft.com/office/officeart/2018/2/layout/IconLabelList"/>
    <dgm:cxn modelId="{A234C370-C280-47A0-92C2-643C0C4273AE}" type="presOf" srcId="{19E4F66F-8280-4BA5-96F3-F1AE9415A2BF}" destId="{5293DA6B-178E-48A4-8DA4-1C5C9609688A}" srcOrd="0" destOrd="0" presId="urn:microsoft.com/office/officeart/2018/2/layout/IconLabelList"/>
    <dgm:cxn modelId="{6B9632DA-4BA2-4B08-B28A-CF5332460255}" srcId="{19E4F66F-8280-4BA5-96F3-F1AE9415A2BF}" destId="{3FD038A8-4399-4603-9211-6E403219BF26}" srcOrd="0" destOrd="0" parTransId="{8AD7C58F-B1D2-4652-A220-6A5AF692EAFF}" sibTransId="{D9A9C703-D78A-43CF-9A25-57E84340AB52}"/>
    <dgm:cxn modelId="{BFC67FF4-F87A-4EAE-8274-A25E115D554B}" srcId="{19E4F66F-8280-4BA5-96F3-F1AE9415A2BF}" destId="{6F59A6B9-1021-438F-BFA2-429F98A1996B}" srcOrd="1" destOrd="0" parTransId="{FAE117BB-93B5-4B19-90E2-53593DDE756C}" sibTransId="{48CF4154-E17F-478B-B888-C68EDBCBC6D5}"/>
    <dgm:cxn modelId="{7FB314C0-8A20-49F9-99C0-38F66CEE6B42}" type="presParOf" srcId="{5293DA6B-178E-48A4-8DA4-1C5C9609688A}" destId="{751EE79D-E801-4D3B-98F4-BDCD369CC3F1}" srcOrd="0" destOrd="0" presId="urn:microsoft.com/office/officeart/2018/2/layout/IconLabelList"/>
    <dgm:cxn modelId="{69E481EE-DB87-441C-8108-7FEAB153EDAF}" type="presParOf" srcId="{751EE79D-E801-4D3B-98F4-BDCD369CC3F1}" destId="{029F7389-E73F-4690-8857-C50E122B5728}" srcOrd="0" destOrd="0" presId="urn:microsoft.com/office/officeart/2018/2/layout/IconLabelList"/>
    <dgm:cxn modelId="{CCCD2D19-BA4A-404B-918B-849C8767B6D6}" type="presParOf" srcId="{751EE79D-E801-4D3B-98F4-BDCD369CC3F1}" destId="{34F67DB5-535D-4529-A339-2E684BBA59D0}" srcOrd="1" destOrd="0" presId="urn:microsoft.com/office/officeart/2018/2/layout/IconLabelList"/>
    <dgm:cxn modelId="{1BDFEC1E-9501-4CBA-88BC-AC680EE9B768}" type="presParOf" srcId="{751EE79D-E801-4D3B-98F4-BDCD369CC3F1}" destId="{1FE62EEF-839D-427F-87B2-D4DC9ABBEF19}" srcOrd="2" destOrd="0" presId="urn:microsoft.com/office/officeart/2018/2/layout/IconLabelList"/>
    <dgm:cxn modelId="{CDB60E7E-6448-4FF4-A996-88207B7CCBC6}" type="presParOf" srcId="{5293DA6B-178E-48A4-8DA4-1C5C9609688A}" destId="{302FCFBE-E8CD-4F19-A219-D87E70A2C142}" srcOrd="1" destOrd="0" presId="urn:microsoft.com/office/officeart/2018/2/layout/IconLabelList"/>
    <dgm:cxn modelId="{ECC2D264-B4AE-40A7-81B9-25776D051247}" type="presParOf" srcId="{5293DA6B-178E-48A4-8DA4-1C5C9609688A}" destId="{B4C52BD8-811D-4CBF-ADD4-0997BADB61FB}" srcOrd="2" destOrd="0" presId="urn:microsoft.com/office/officeart/2018/2/layout/IconLabelList"/>
    <dgm:cxn modelId="{67246057-EA74-49EB-90AA-ACAC666EC4E6}" type="presParOf" srcId="{B4C52BD8-811D-4CBF-ADD4-0997BADB61FB}" destId="{D65C86AD-F0A5-4C34-9E25-EC2FA8207283}" srcOrd="0" destOrd="0" presId="urn:microsoft.com/office/officeart/2018/2/layout/IconLabelList"/>
    <dgm:cxn modelId="{05660D13-BA58-4FB5-96ED-7FB78AF5EA79}" type="presParOf" srcId="{B4C52BD8-811D-4CBF-ADD4-0997BADB61FB}" destId="{143E5255-FF86-4588-9B25-7B9FA23A62FD}" srcOrd="1" destOrd="0" presId="urn:microsoft.com/office/officeart/2018/2/layout/IconLabelList"/>
    <dgm:cxn modelId="{AF4AF799-3A0E-426C-9336-CB653607B5D3}" type="presParOf" srcId="{B4C52BD8-811D-4CBF-ADD4-0997BADB61FB}" destId="{0310530C-CF35-4794-93A0-05B56285684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FDB4D78-0E6B-426C-9A1E-D2F0DBDEA16B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9DD29E3-E08D-4CA8-84D3-8DD216BB5E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Compliance with local business laws and regulations.</a:t>
          </a:r>
          <a:endParaRPr lang="en-US"/>
        </a:p>
      </dgm:t>
    </dgm:pt>
    <dgm:pt modelId="{FCDF4459-B73D-4759-85A1-8AE7D358003D}" type="parTrans" cxnId="{060F41C4-457D-444F-8480-1563FCC82BB1}">
      <dgm:prSet/>
      <dgm:spPr/>
      <dgm:t>
        <a:bodyPr/>
        <a:lstStyle/>
        <a:p>
          <a:endParaRPr lang="en-US"/>
        </a:p>
      </dgm:t>
    </dgm:pt>
    <dgm:pt modelId="{96BAA2A1-C6CA-4948-91A6-F80DCF6B057F}" type="sibTrans" cxnId="{060F41C4-457D-444F-8480-1563FCC82BB1}">
      <dgm:prSet/>
      <dgm:spPr/>
      <dgm:t>
        <a:bodyPr/>
        <a:lstStyle/>
        <a:p>
          <a:endParaRPr lang="en-US"/>
        </a:p>
      </dgm:t>
    </dgm:pt>
    <dgm:pt modelId="{CB82CEAE-A5E4-4996-86BC-50A4BDD7EA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play important role for operation. Packing and environmental compliance cost.</a:t>
          </a:r>
          <a:endParaRPr lang="en-US"/>
        </a:p>
      </dgm:t>
    </dgm:pt>
    <dgm:pt modelId="{DF1AFC89-A795-47DA-AB09-742DCA1B0ABD}" type="parTrans" cxnId="{834F4121-2DAD-460C-A3A9-72BB94B81E6F}">
      <dgm:prSet/>
      <dgm:spPr/>
      <dgm:t>
        <a:bodyPr/>
        <a:lstStyle/>
        <a:p>
          <a:endParaRPr lang="en-US"/>
        </a:p>
      </dgm:t>
    </dgm:pt>
    <dgm:pt modelId="{12C3E8D1-0DA1-456A-81CD-1C4D40C72E38}" type="sibTrans" cxnId="{834F4121-2DAD-460C-A3A9-72BB94B81E6F}">
      <dgm:prSet/>
      <dgm:spPr/>
      <dgm:t>
        <a:bodyPr/>
        <a:lstStyle/>
        <a:p>
          <a:endParaRPr lang="en-US"/>
        </a:p>
      </dgm:t>
    </dgm:pt>
    <dgm:pt modelId="{B163059F-5206-4D5C-9584-F9BFEC54E3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Adhering to these laws ensures the business operates smoothly and avoids any legal complications.</a:t>
          </a:r>
          <a:endParaRPr lang="en-US"/>
        </a:p>
      </dgm:t>
    </dgm:pt>
    <dgm:pt modelId="{7CA33B74-FED2-47B1-B43D-3DBB6DBFA59A}" type="parTrans" cxnId="{703391E5-7CAA-411C-A412-2D9DBF459987}">
      <dgm:prSet/>
      <dgm:spPr/>
      <dgm:t>
        <a:bodyPr/>
        <a:lstStyle/>
        <a:p>
          <a:endParaRPr lang="en-US"/>
        </a:p>
      </dgm:t>
    </dgm:pt>
    <dgm:pt modelId="{AD641025-1FC0-429B-9EAB-B43C5BBD07B4}" type="sibTrans" cxnId="{703391E5-7CAA-411C-A412-2D9DBF459987}">
      <dgm:prSet/>
      <dgm:spPr/>
      <dgm:t>
        <a:bodyPr/>
        <a:lstStyle/>
        <a:p>
          <a:endParaRPr lang="en-US"/>
        </a:p>
      </dgm:t>
    </dgm:pt>
    <dgm:pt modelId="{06561310-EC28-41A2-A2FE-67BC4B35B85E}" type="pres">
      <dgm:prSet presAssocID="{5FDB4D78-0E6B-426C-9A1E-D2F0DBDEA16B}" presName="root" presStyleCnt="0">
        <dgm:presLayoutVars>
          <dgm:dir/>
          <dgm:resizeHandles val="exact"/>
        </dgm:presLayoutVars>
      </dgm:prSet>
      <dgm:spPr/>
    </dgm:pt>
    <dgm:pt modelId="{DA3B0254-5176-4A88-B69A-E5ADA30438FD}" type="pres">
      <dgm:prSet presAssocID="{09DD29E3-E08D-4CA8-84D3-8DD216BB5E35}" presName="compNode" presStyleCnt="0"/>
      <dgm:spPr/>
    </dgm:pt>
    <dgm:pt modelId="{2BA7D54F-4B56-4DA4-A35A-677C33BBD483}" type="pres">
      <dgm:prSet presAssocID="{09DD29E3-E08D-4CA8-84D3-8DD216BB5E35}" presName="bgRect" presStyleLbl="bgShp" presStyleIdx="0" presStyleCnt="3"/>
      <dgm:spPr/>
    </dgm:pt>
    <dgm:pt modelId="{93DF5ACB-08E1-444E-B8F4-EB9ECB392226}" type="pres">
      <dgm:prSet presAssocID="{09DD29E3-E08D-4CA8-84D3-8DD216BB5E3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DC899C2-7E98-47B8-81DA-67E4EF06B3C1}" type="pres">
      <dgm:prSet presAssocID="{09DD29E3-E08D-4CA8-84D3-8DD216BB5E35}" presName="spaceRect" presStyleCnt="0"/>
      <dgm:spPr/>
    </dgm:pt>
    <dgm:pt modelId="{B8097DF5-9434-48E7-A73C-89F95913B50E}" type="pres">
      <dgm:prSet presAssocID="{09DD29E3-E08D-4CA8-84D3-8DD216BB5E35}" presName="parTx" presStyleLbl="revTx" presStyleIdx="0" presStyleCnt="3">
        <dgm:presLayoutVars>
          <dgm:chMax val="0"/>
          <dgm:chPref val="0"/>
        </dgm:presLayoutVars>
      </dgm:prSet>
      <dgm:spPr/>
    </dgm:pt>
    <dgm:pt modelId="{90D28BF8-4EBB-42BF-8B2F-4D02E11652B4}" type="pres">
      <dgm:prSet presAssocID="{96BAA2A1-C6CA-4948-91A6-F80DCF6B057F}" presName="sibTrans" presStyleCnt="0"/>
      <dgm:spPr/>
    </dgm:pt>
    <dgm:pt modelId="{3FBD32C8-1887-48FE-A74E-1F508DAC40C0}" type="pres">
      <dgm:prSet presAssocID="{CB82CEAE-A5E4-4996-86BC-50A4BDD7EAA6}" presName="compNode" presStyleCnt="0"/>
      <dgm:spPr/>
    </dgm:pt>
    <dgm:pt modelId="{6F3D463E-BD59-4EC5-8BC8-1D551032B918}" type="pres">
      <dgm:prSet presAssocID="{CB82CEAE-A5E4-4996-86BC-50A4BDD7EAA6}" presName="bgRect" presStyleLbl="bgShp" presStyleIdx="1" presStyleCnt="3"/>
      <dgm:spPr/>
    </dgm:pt>
    <dgm:pt modelId="{3B45AF9E-9CF3-4D1D-B3C3-A5C5FF5B211E}" type="pres">
      <dgm:prSet presAssocID="{CB82CEAE-A5E4-4996-86BC-50A4BDD7EA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B4B0DCD3-348C-436F-9CE0-4414F0262054}" type="pres">
      <dgm:prSet presAssocID="{CB82CEAE-A5E4-4996-86BC-50A4BDD7EAA6}" presName="spaceRect" presStyleCnt="0"/>
      <dgm:spPr/>
    </dgm:pt>
    <dgm:pt modelId="{91632A94-D2AD-4311-B19C-E80E0D3EBA12}" type="pres">
      <dgm:prSet presAssocID="{CB82CEAE-A5E4-4996-86BC-50A4BDD7EAA6}" presName="parTx" presStyleLbl="revTx" presStyleIdx="1" presStyleCnt="3">
        <dgm:presLayoutVars>
          <dgm:chMax val="0"/>
          <dgm:chPref val="0"/>
        </dgm:presLayoutVars>
      </dgm:prSet>
      <dgm:spPr/>
    </dgm:pt>
    <dgm:pt modelId="{A73057EB-413C-4AF5-92B9-4BD3C37A9E76}" type="pres">
      <dgm:prSet presAssocID="{12C3E8D1-0DA1-456A-81CD-1C4D40C72E38}" presName="sibTrans" presStyleCnt="0"/>
      <dgm:spPr/>
    </dgm:pt>
    <dgm:pt modelId="{7A4D9BFC-6332-40C7-B66C-F95380FC6F59}" type="pres">
      <dgm:prSet presAssocID="{B163059F-5206-4D5C-9584-F9BFEC54E366}" presName="compNode" presStyleCnt="0"/>
      <dgm:spPr/>
    </dgm:pt>
    <dgm:pt modelId="{1788BB09-3E77-4EF9-A2D2-D09FED0F48B1}" type="pres">
      <dgm:prSet presAssocID="{B163059F-5206-4D5C-9584-F9BFEC54E366}" presName="bgRect" presStyleLbl="bgShp" presStyleIdx="2" presStyleCnt="3"/>
      <dgm:spPr/>
    </dgm:pt>
    <dgm:pt modelId="{598162D0-39BC-40BC-B65F-2E9ECB5087ED}" type="pres">
      <dgm:prSet presAssocID="{B163059F-5206-4D5C-9584-F9BFEC54E3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F0D2BC5-DF75-4820-B7F9-C50478ED89EC}" type="pres">
      <dgm:prSet presAssocID="{B163059F-5206-4D5C-9584-F9BFEC54E366}" presName="spaceRect" presStyleCnt="0"/>
      <dgm:spPr/>
    </dgm:pt>
    <dgm:pt modelId="{0B0BD335-8D91-4F18-983C-486E7B31D6E6}" type="pres">
      <dgm:prSet presAssocID="{B163059F-5206-4D5C-9584-F9BFEC54E36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558CD10-2C6B-E742-A9EC-0A60508A9AF1}" type="presOf" srcId="{09DD29E3-E08D-4CA8-84D3-8DD216BB5E35}" destId="{B8097DF5-9434-48E7-A73C-89F95913B50E}" srcOrd="0" destOrd="0" presId="urn:microsoft.com/office/officeart/2018/2/layout/IconVerticalSolidList"/>
    <dgm:cxn modelId="{350FC515-08A9-3844-A7B7-A84632064BCE}" type="presOf" srcId="{CB82CEAE-A5E4-4996-86BC-50A4BDD7EAA6}" destId="{91632A94-D2AD-4311-B19C-E80E0D3EBA12}" srcOrd="0" destOrd="0" presId="urn:microsoft.com/office/officeart/2018/2/layout/IconVerticalSolidList"/>
    <dgm:cxn modelId="{834F4121-2DAD-460C-A3A9-72BB94B81E6F}" srcId="{5FDB4D78-0E6B-426C-9A1E-D2F0DBDEA16B}" destId="{CB82CEAE-A5E4-4996-86BC-50A4BDD7EAA6}" srcOrd="1" destOrd="0" parTransId="{DF1AFC89-A795-47DA-AB09-742DCA1B0ABD}" sibTransId="{12C3E8D1-0DA1-456A-81CD-1C4D40C72E38}"/>
    <dgm:cxn modelId="{060F41C4-457D-444F-8480-1563FCC82BB1}" srcId="{5FDB4D78-0E6B-426C-9A1E-D2F0DBDEA16B}" destId="{09DD29E3-E08D-4CA8-84D3-8DD216BB5E35}" srcOrd="0" destOrd="0" parTransId="{FCDF4459-B73D-4759-85A1-8AE7D358003D}" sibTransId="{96BAA2A1-C6CA-4948-91A6-F80DCF6B057F}"/>
    <dgm:cxn modelId="{884EBBC8-C171-2C48-AD66-9FBBF6F25FA1}" type="presOf" srcId="{5FDB4D78-0E6B-426C-9A1E-D2F0DBDEA16B}" destId="{06561310-EC28-41A2-A2FE-67BC4B35B85E}" srcOrd="0" destOrd="0" presId="urn:microsoft.com/office/officeart/2018/2/layout/IconVerticalSolidList"/>
    <dgm:cxn modelId="{1D1255D7-6BAA-4E49-A43F-CD3B39305CA2}" type="presOf" srcId="{B163059F-5206-4D5C-9584-F9BFEC54E366}" destId="{0B0BD335-8D91-4F18-983C-486E7B31D6E6}" srcOrd="0" destOrd="0" presId="urn:microsoft.com/office/officeart/2018/2/layout/IconVerticalSolidList"/>
    <dgm:cxn modelId="{703391E5-7CAA-411C-A412-2D9DBF459987}" srcId="{5FDB4D78-0E6B-426C-9A1E-D2F0DBDEA16B}" destId="{B163059F-5206-4D5C-9584-F9BFEC54E366}" srcOrd="2" destOrd="0" parTransId="{7CA33B74-FED2-47B1-B43D-3DBB6DBFA59A}" sibTransId="{AD641025-1FC0-429B-9EAB-B43C5BBD07B4}"/>
    <dgm:cxn modelId="{1007E8BE-DA25-3C40-885B-CC1FCF6B4A04}" type="presParOf" srcId="{06561310-EC28-41A2-A2FE-67BC4B35B85E}" destId="{DA3B0254-5176-4A88-B69A-E5ADA30438FD}" srcOrd="0" destOrd="0" presId="urn:microsoft.com/office/officeart/2018/2/layout/IconVerticalSolidList"/>
    <dgm:cxn modelId="{EADC8C6F-AA3E-0948-9A67-42D1E5BA13AA}" type="presParOf" srcId="{DA3B0254-5176-4A88-B69A-E5ADA30438FD}" destId="{2BA7D54F-4B56-4DA4-A35A-677C33BBD483}" srcOrd="0" destOrd="0" presId="urn:microsoft.com/office/officeart/2018/2/layout/IconVerticalSolidList"/>
    <dgm:cxn modelId="{362C0819-B08F-F842-9302-2C7D689C9148}" type="presParOf" srcId="{DA3B0254-5176-4A88-B69A-E5ADA30438FD}" destId="{93DF5ACB-08E1-444E-B8F4-EB9ECB392226}" srcOrd="1" destOrd="0" presId="urn:microsoft.com/office/officeart/2018/2/layout/IconVerticalSolidList"/>
    <dgm:cxn modelId="{9033A9D4-F69F-BE4F-8359-AEEF72E025D2}" type="presParOf" srcId="{DA3B0254-5176-4A88-B69A-E5ADA30438FD}" destId="{FDC899C2-7E98-47B8-81DA-67E4EF06B3C1}" srcOrd="2" destOrd="0" presId="urn:microsoft.com/office/officeart/2018/2/layout/IconVerticalSolidList"/>
    <dgm:cxn modelId="{0412EDB0-17FB-0041-BBFD-2490E977A0AC}" type="presParOf" srcId="{DA3B0254-5176-4A88-B69A-E5ADA30438FD}" destId="{B8097DF5-9434-48E7-A73C-89F95913B50E}" srcOrd="3" destOrd="0" presId="urn:microsoft.com/office/officeart/2018/2/layout/IconVerticalSolidList"/>
    <dgm:cxn modelId="{018AA299-3E52-464F-8538-8A805D219089}" type="presParOf" srcId="{06561310-EC28-41A2-A2FE-67BC4B35B85E}" destId="{90D28BF8-4EBB-42BF-8B2F-4D02E11652B4}" srcOrd="1" destOrd="0" presId="urn:microsoft.com/office/officeart/2018/2/layout/IconVerticalSolidList"/>
    <dgm:cxn modelId="{3AD18769-09F7-B64E-913B-25102569C3AA}" type="presParOf" srcId="{06561310-EC28-41A2-A2FE-67BC4B35B85E}" destId="{3FBD32C8-1887-48FE-A74E-1F508DAC40C0}" srcOrd="2" destOrd="0" presId="urn:microsoft.com/office/officeart/2018/2/layout/IconVerticalSolidList"/>
    <dgm:cxn modelId="{772537D2-2C14-EE47-8573-CFF6C3FEBBC6}" type="presParOf" srcId="{3FBD32C8-1887-48FE-A74E-1F508DAC40C0}" destId="{6F3D463E-BD59-4EC5-8BC8-1D551032B918}" srcOrd="0" destOrd="0" presId="urn:microsoft.com/office/officeart/2018/2/layout/IconVerticalSolidList"/>
    <dgm:cxn modelId="{510966E6-4F91-F244-ACE6-71F5C224A75E}" type="presParOf" srcId="{3FBD32C8-1887-48FE-A74E-1F508DAC40C0}" destId="{3B45AF9E-9CF3-4D1D-B3C3-A5C5FF5B211E}" srcOrd="1" destOrd="0" presId="urn:microsoft.com/office/officeart/2018/2/layout/IconVerticalSolidList"/>
    <dgm:cxn modelId="{A9FD192D-11DA-C943-824F-8C7A9B13599C}" type="presParOf" srcId="{3FBD32C8-1887-48FE-A74E-1F508DAC40C0}" destId="{B4B0DCD3-348C-436F-9CE0-4414F0262054}" srcOrd="2" destOrd="0" presId="urn:microsoft.com/office/officeart/2018/2/layout/IconVerticalSolidList"/>
    <dgm:cxn modelId="{9D8A13A3-5DE5-B64C-A05A-3CA76DC2F48D}" type="presParOf" srcId="{3FBD32C8-1887-48FE-A74E-1F508DAC40C0}" destId="{91632A94-D2AD-4311-B19C-E80E0D3EBA12}" srcOrd="3" destOrd="0" presId="urn:microsoft.com/office/officeart/2018/2/layout/IconVerticalSolidList"/>
    <dgm:cxn modelId="{17F811B0-2A84-7A42-8F89-09990EE65C01}" type="presParOf" srcId="{06561310-EC28-41A2-A2FE-67BC4B35B85E}" destId="{A73057EB-413C-4AF5-92B9-4BD3C37A9E76}" srcOrd="3" destOrd="0" presId="urn:microsoft.com/office/officeart/2018/2/layout/IconVerticalSolidList"/>
    <dgm:cxn modelId="{6DFCCA58-B451-2D40-8E94-3027D32D23AC}" type="presParOf" srcId="{06561310-EC28-41A2-A2FE-67BC4B35B85E}" destId="{7A4D9BFC-6332-40C7-B66C-F95380FC6F59}" srcOrd="4" destOrd="0" presId="urn:microsoft.com/office/officeart/2018/2/layout/IconVerticalSolidList"/>
    <dgm:cxn modelId="{1C0885AF-338F-DA48-9D2E-F4C8CD5AAEC9}" type="presParOf" srcId="{7A4D9BFC-6332-40C7-B66C-F95380FC6F59}" destId="{1788BB09-3E77-4EF9-A2D2-D09FED0F48B1}" srcOrd="0" destOrd="0" presId="urn:microsoft.com/office/officeart/2018/2/layout/IconVerticalSolidList"/>
    <dgm:cxn modelId="{C12A3E6A-5969-B34D-8C17-906ED2DBA676}" type="presParOf" srcId="{7A4D9BFC-6332-40C7-B66C-F95380FC6F59}" destId="{598162D0-39BC-40BC-B65F-2E9ECB5087ED}" srcOrd="1" destOrd="0" presId="urn:microsoft.com/office/officeart/2018/2/layout/IconVerticalSolidList"/>
    <dgm:cxn modelId="{BACE3307-4BF2-2647-A01A-C40B8A35D713}" type="presParOf" srcId="{7A4D9BFC-6332-40C7-B66C-F95380FC6F59}" destId="{7F0D2BC5-DF75-4820-B7F9-C50478ED89EC}" srcOrd="2" destOrd="0" presId="urn:microsoft.com/office/officeart/2018/2/layout/IconVerticalSolidList"/>
    <dgm:cxn modelId="{27708F97-FCBE-0B44-B766-1FA8180C4DC5}" type="presParOf" srcId="{7A4D9BFC-6332-40C7-B66C-F95380FC6F59}" destId="{0B0BD335-8D91-4F18-983C-486E7B31D6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A5C7BD6-33F4-45C6-A4A3-40BBEFDA66B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5A0003C5-2D48-4B5F-AC1C-3CB83D4436F6}">
      <dgm:prSet/>
      <dgm:spPr/>
      <dgm:t>
        <a:bodyPr/>
        <a:lstStyle/>
        <a:p>
          <a:r>
            <a:rPr lang="en-US" dirty="0"/>
            <a:t>30% Sales decline due to 2 new competitors and customer shift towards online platform </a:t>
          </a:r>
        </a:p>
      </dgm:t>
    </dgm:pt>
    <dgm:pt modelId="{7D120136-E72C-44C7-9B65-1C66ADED30EB}" type="parTrans" cxnId="{17AE95D0-30D4-4802-8524-8A39B0D17688}">
      <dgm:prSet/>
      <dgm:spPr/>
      <dgm:t>
        <a:bodyPr/>
        <a:lstStyle/>
        <a:p>
          <a:endParaRPr lang="en-US"/>
        </a:p>
      </dgm:t>
    </dgm:pt>
    <dgm:pt modelId="{EB71A9BF-AF33-46E8-8150-BD00B578B558}" type="sibTrans" cxnId="{17AE95D0-30D4-4802-8524-8A39B0D17688}">
      <dgm:prSet/>
      <dgm:spPr/>
      <dgm:t>
        <a:bodyPr/>
        <a:lstStyle/>
        <a:p>
          <a:endParaRPr lang="en-US"/>
        </a:p>
      </dgm:t>
    </dgm:pt>
    <dgm:pt modelId="{1620B793-3671-46C1-80B3-EBA3C9D98934}">
      <dgm:prSet/>
      <dgm:spPr/>
      <dgm:t>
        <a:bodyPr/>
        <a:lstStyle/>
        <a:p>
          <a:r>
            <a:rPr lang="en-US" dirty="0"/>
            <a:t>Out dated website and occasional social media post</a:t>
          </a:r>
        </a:p>
      </dgm:t>
    </dgm:pt>
    <dgm:pt modelId="{AA0B3779-F6D6-46A5-98FF-AA9726F4B9B8}" type="parTrans" cxnId="{36E97CA1-9CDF-474B-8A4E-E83CE6F1CF3A}">
      <dgm:prSet/>
      <dgm:spPr/>
      <dgm:t>
        <a:bodyPr/>
        <a:lstStyle/>
        <a:p>
          <a:endParaRPr lang="en-US"/>
        </a:p>
      </dgm:t>
    </dgm:pt>
    <dgm:pt modelId="{C6A31F07-CE9E-42B6-9E5E-BF75DCD42438}" type="sibTrans" cxnId="{36E97CA1-9CDF-474B-8A4E-E83CE6F1CF3A}">
      <dgm:prSet/>
      <dgm:spPr/>
      <dgm:t>
        <a:bodyPr/>
        <a:lstStyle/>
        <a:p>
          <a:endParaRPr lang="en-US"/>
        </a:p>
      </dgm:t>
    </dgm:pt>
    <dgm:pt modelId="{D098E06E-328F-446C-A859-7DA35FE9C14B}">
      <dgm:prSet/>
      <dgm:spPr/>
      <dgm:t>
        <a:bodyPr/>
        <a:lstStyle/>
        <a:p>
          <a:r>
            <a:rPr lang="en-US"/>
            <a:t>Increasing cost for flowers and materials</a:t>
          </a:r>
        </a:p>
      </dgm:t>
    </dgm:pt>
    <dgm:pt modelId="{3F1C765E-D8F3-49D6-A93C-5E7E6175537C}" type="parTrans" cxnId="{1F5D08D8-BC2F-4D09-B4B5-129E745D2E26}">
      <dgm:prSet/>
      <dgm:spPr/>
      <dgm:t>
        <a:bodyPr/>
        <a:lstStyle/>
        <a:p>
          <a:endParaRPr lang="en-US"/>
        </a:p>
      </dgm:t>
    </dgm:pt>
    <dgm:pt modelId="{F51A5876-8694-4E7B-B370-263A754D7ECF}" type="sibTrans" cxnId="{1F5D08D8-BC2F-4D09-B4B5-129E745D2E26}">
      <dgm:prSet/>
      <dgm:spPr/>
      <dgm:t>
        <a:bodyPr/>
        <a:lstStyle/>
        <a:p>
          <a:endParaRPr lang="en-US"/>
        </a:p>
      </dgm:t>
    </dgm:pt>
    <dgm:pt modelId="{7116E15F-7A9E-4224-9854-332FA33DDDCA}">
      <dgm:prSet/>
      <dgm:spPr/>
      <dgm:t>
        <a:bodyPr/>
        <a:lstStyle/>
        <a:p>
          <a:r>
            <a:rPr lang="en-US"/>
            <a:t>Economic challenge for eco-friendly packaging </a:t>
          </a:r>
        </a:p>
      </dgm:t>
    </dgm:pt>
    <dgm:pt modelId="{E53B6148-6F8B-4AB0-8F2E-3CDFB56E8322}" type="parTrans" cxnId="{3C20DE37-4CA8-48A1-9812-523BC2BF0755}">
      <dgm:prSet/>
      <dgm:spPr/>
      <dgm:t>
        <a:bodyPr/>
        <a:lstStyle/>
        <a:p>
          <a:endParaRPr lang="en-US"/>
        </a:p>
      </dgm:t>
    </dgm:pt>
    <dgm:pt modelId="{1656894C-D500-42DC-9B3D-B6489EDED929}" type="sibTrans" cxnId="{3C20DE37-4CA8-48A1-9812-523BC2BF0755}">
      <dgm:prSet/>
      <dgm:spPr/>
      <dgm:t>
        <a:bodyPr/>
        <a:lstStyle/>
        <a:p>
          <a:endParaRPr lang="en-US"/>
        </a:p>
      </dgm:t>
    </dgm:pt>
    <dgm:pt modelId="{3AF29C12-99B9-4F4B-8E47-DFA7C65B98BF}">
      <dgm:prSet/>
      <dgm:spPr/>
      <dgm:t>
        <a:bodyPr/>
        <a:lstStyle/>
        <a:p>
          <a:r>
            <a:rPr lang="en-US"/>
            <a:t>External threats from competitors and low foot fall</a:t>
          </a:r>
        </a:p>
      </dgm:t>
    </dgm:pt>
    <dgm:pt modelId="{91244971-CC7E-41DE-AC54-4B2705E4D16C}" type="parTrans" cxnId="{26BCE3C5-0541-44C3-BFD4-6508E28A7022}">
      <dgm:prSet/>
      <dgm:spPr/>
      <dgm:t>
        <a:bodyPr/>
        <a:lstStyle/>
        <a:p>
          <a:endParaRPr lang="en-US"/>
        </a:p>
      </dgm:t>
    </dgm:pt>
    <dgm:pt modelId="{636E25B4-78E9-4CDA-BA6C-05DF7A00B980}" type="sibTrans" cxnId="{26BCE3C5-0541-44C3-BFD4-6508E28A7022}">
      <dgm:prSet/>
      <dgm:spPr/>
      <dgm:t>
        <a:bodyPr/>
        <a:lstStyle/>
        <a:p>
          <a:endParaRPr lang="en-US"/>
        </a:p>
      </dgm:t>
    </dgm:pt>
    <dgm:pt modelId="{576D7B5E-0075-4215-8BC7-B9157304BB66}">
      <dgm:prSet/>
      <dgm:spPr/>
      <dgm:t>
        <a:bodyPr/>
        <a:lstStyle/>
        <a:p>
          <a:r>
            <a:rPr lang="en-US" dirty="0"/>
            <a:t>Need to increase more online marketing and introduce fast same day  delivery methods</a:t>
          </a:r>
        </a:p>
      </dgm:t>
    </dgm:pt>
    <dgm:pt modelId="{0D2A2AE3-743D-4AD1-A689-537A17136F35}" type="parTrans" cxnId="{0F52F3A4-3B32-40CD-84EF-EA3BF26566EA}">
      <dgm:prSet/>
      <dgm:spPr/>
      <dgm:t>
        <a:bodyPr/>
        <a:lstStyle/>
        <a:p>
          <a:endParaRPr lang="en-US"/>
        </a:p>
      </dgm:t>
    </dgm:pt>
    <dgm:pt modelId="{CC996FBA-59C1-4651-8D08-470F49200962}" type="sibTrans" cxnId="{0F52F3A4-3B32-40CD-84EF-EA3BF26566EA}">
      <dgm:prSet/>
      <dgm:spPr/>
      <dgm:t>
        <a:bodyPr/>
        <a:lstStyle/>
        <a:p>
          <a:endParaRPr lang="en-US"/>
        </a:p>
      </dgm:t>
    </dgm:pt>
    <dgm:pt modelId="{2775EDBC-2BF3-472B-B187-6CF79FF46338}">
      <dgm:prSet/>
      <dgm:spPr/>
      <dgm:t>
        <a:bodyPr/>
        <a:lstStyle/>
        <a:p>
          <a:r>
            <a:rPr lang="en-US" dirty="0"/>
            <a:t>Promote online sales providing frequent discount</a:t>
          </a:r>
        </a:p>
      </dgm:t>
    </dgm:pt>
    <dgm:pt modelId="{BF5685E0-834C-4129-8773-235C1BF65814}" type="parTrans" cxnId="{317BF938-24E6-43EC-B84D-8DF6F4B21BC8}">
      <dgm:prSet/>
      <dgm:spPr/>
      <dgm:t>
        <a:bodyPr/>
        <a:lstStyle/>
        <a:p>
          <a:endParaRPr lang="en-US"/>
        </a:p>
      </dgm:t>
    </dgm:pt>
    <dgm:pt modelId="{B3BC204C-086B-416D-A8AC-CC6FDEA40E54}" type="sibTrans" cxnId="{317BF938-24E6-43EC-B84D-8DF6F4B21BC8}">
      <dgm:prSet/>
      <dgm:spPr/>
      <dgm:t>
        <a:bodyPr/>
        <a:lstStyle/>
        <a:p>
          <a:endParaRPr lang="en-US"/>
        </a:p>
      </dgm:t>
    </dgm:pt>
    <dgm:pt modelId="{C98CAA65-973C-4117-8498-413DA42842B5}">
      <dgm:prSet/>
      <dgm:spPr/>
      <dgm:t>
        <a:bodyPr/>
        <a:lstStyle/>
        <a:p>
          <a:r>
            <a:rPr lang="en-US"/>
            <a:t>Redevelop current website and make it morden and more user friendly </a:t>
          </a:r>
        </a:p>
      </dgm:t>
    </dgm:pt>
    <dgm:pt modelId="{176C19F2-4784-43FD-AB3B-0F3B91DCFA06}" type="parTrans" cxnId="{71DD6B0C-EA74-405D-B4CA-22B9887F5B72}">
      <dgm:prSet/>
      <dgm:spPr/>
      <dgm:t>
        <a:bodyPr/>
        <a:lstStyle/>
        <a:p>
          <a:endParaRPr lang="en-US"/>
        </a:p>
      </dgm:t>
    </dgm:pt>
    <dgm:pt modelId="{337AC91A-A5CA-4461-A678-C81B99BDFEDA}" type="sibTrans" cxnId="{71DD6B0C-EA74-405D-B4CA-22B9887F5B72}">
      <dgm:prSet/>
      <dgm:spPr/>
      <dgm:t>
        <a:bodyPr/>
        <a:lstStyle/>
        <a:p>
          <a:endParaRPr lang="en-US"/>
        </a:p>
      </dgm:t>
    </dgm:pt>
    <dgm:pt modelId="{9F7E452F-5A43-4100-B2CF-5BC9CBA86D37}" type="pres">
      <dgm:prSet presAssocID="{FA5C7BD6-33F4-45C6-A4A3-40BBEFDA66B8}" presName="root" presStyleCnt="0">
        <dgm:presLayoutVars>
          <dgm:dir/>
          <dgm:resizeHandles val="exact"/>
        </dgm:presLayoutVars>
      </dgm:prSet>
      <dgm:spPr/>
    </dgm:pt>
    <dgm:pt modelId="{DD58ADC4-B0B1-43C8-BE45-791311AC934B}" type="pres">
      <dgm:prSet presAssocID="{FA5C7BD6-33F4-45C6-A4A3-40BBEFDA66B8}" presName="container" presStyleCnt="0">
        <dgm:presLayoutVars>
          <dgm:dir/>
          <dgm:resizeHandles val="exact"/>
        </dgm:presLayoutVars>
      </dgm:prSet>
      <dgm:spPr/>
    </dgm:pt>
    <dgm:pt modelId="{A44A7103-9D94-4A92-B085-32993D2D89AC}" type="pres">
      <dgm:prSet presAssocID="{5A0003C5-2D48-4B5F-AC1C-3CB83D4436F6}" presName="compNode" presStyleCnt="0"/>
      <dgm:spPr/>
    </dgm:pt>
    <dgm:pt modelId="{AD492F9A-B263-46D0-AE6B-323547564EE0}" type="pres">
      <dgm:prSet presAssocID="{5A0003C5-2D48-4B5F-AC1C-3CB83D4436F6}" presName="iconBgRect" presStyleLbl="bgShp" presStyleIdx="0" presStyleCnt="8"/>
      <dgm:spPr/>
    </dgm:pt>
    <dgm:pt modelId="{0BE9C443-33C5-4EA6-BCE2-F7763BCD8C6C}" type="pres">
      <dgm:prSet presAssocID="{5A0003C5-2D48-4B5F-AC1C-3CB83D4436F6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70EC82DB-68A6-46DF-83CF-D694224CE47E}" type="pres">
      <dgm:prSet presAssocID="{5A0003C5-2D48-4B5F-AC1C-3CB83D4436F6}" presName="spaceRect" presStyleCnt="0"/>
      <dgm:spPr/>
    </dgm:pt>
    <dgm:pt modelId="{BAC168EC-8E64-413A-A820-FE80345EFE3F}" type="pres">
      <dgm:prSet presAssocID="{5A0003C5-2D48-4B5F-AC1C-3CB83D4436F6}" presName="textRect" presStyleLbl="revTx" presStyleIdx="0" presStyleCnt="8">
        <dgm:presLayoutVars>
          <dgm:chMax val="1"/>
          <dgm:chPref val="1"/>
        </dgm:presLayoutVars>
      </dgm:prSet>
      <dgm:spPr/>
    </dgm:pt>
    <dgm:pt modelId="{DAD035B7-0B6A-4F79-B31D-0AD030A001C5}" type="pres">
      <dgm:prSet presAssocID="{EB71A9BF-AF33-46E8-8150-BD00B578B558}" presName="sibTrans" presStyleLbl="sibTrans2D1" presStyleIdx="0" presStyleCnt="0"/>
      <dgm:spPr/>
    </dgm:pt>
    <dgm:pt modelId="{D90F61D1-E8D5-440B-8B4B-567D5108774F}" type="pres">
      <dgm:prSet presAssocID="{1620B793-3671-46C1-80B3-EBA3C9D98934}" presName="compNode" presStyleCnt="0"/>
      <dgm:spPr/>
    </dgm:pt>
    <dgm:pt modelId="{2425EC3B-2677-4047-B498-8AB43128189D}" type="pres">
      <dgm:prSet presAssocID="{1620B793-3671-46C1-80B3-EBA3C9D98934}" presName="iconBgRect" presStyleLbl="bgShp" presStyleIdx="1" presStyleCnt="8"/>
      <dgm:spPr/>
    </dgm:pt>
    <dgm:pt modelId="{7970CA86-EE41-482E-9243-471F5782A083}" type="pres">
      <dgm:prSet presAssocID="{1620B793-3671-46C1-80B3-EBA3C9D98934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A99E5A97-9490-4884-BF7E-3A807F68A1F6}" type="pres">
      <dgm:prSet presAssocID="{1620B793-3671-46C1-80B3-EBA3C9D98934}" presName="spaceRect" presStyleCnt="0"/>
      <dgm:spPr/>
    </dgm:pt>
    <dgm:pt modelId="{CBA3859E-C095-41F7-82B8-98DCD9F22C2C}" type="pres">
      <dgm:prSet presAssocID="{1620B793-3671-46C1-80B3-EBA3C9D98934}" presName="textRect" presStyleLbl="revTx" presStyleIdx="1" presStyleCnt="8">
        <dgm:presLayoutVars>
          <dgm:chMax val="1"/>
          <dgm:chPref val="1"/>
        </dgm:presLayoutVars>
      </dgm:prSet>
      <dgm:spPr/>
    </dgm:pt>
    <dgm:pt modelId="{A7D965A4-3364-4FE3-BD46-E2BA1AD2CEB9}" type="pres">
      <dgm:prSet presAssocID="{C6A31F07-CE9E-42B6-9E5E-BF75DCD42438}" presName="sibTrans" presStyleLbl="sibTrans2D1" presStyleIdx="0" presStyleCnt="0"/>
      <dgm:spPr/>
    </dgm:pt>
    <dgm:pt modelId="{CB360AA4-0B2E-460E-A428-2CDC70F64B94}" type="pres">
      <dgm:prSet presAssocID="{D098E06E-328F-446C-A859-7DA35FE9C14B}" presName="compNode" presStyleCnt="0"/>
      <dgm:spPr/>
    </dgm:pt>
    <dgm:pt modelId="{50F31953-A0E4-4CB0-8644-D5AE1F2D42D6}" type="pres">
      <dgm:prSet presAssocID="{D098E06E-328F-446C-A859-7DA35FE9C14B}" presName="iconBgRect" presStyleLbl="bgShp" presStyleIdx="2" presStyleCnt="8"/>
      <dgm:spPr/>
    </dgm:pt>
    <dgm:pt modelId="{5C5740E0-B2CB-4F4E-8AC7-3B12B91F252B}" type="pres">
      <dgm:prSet presAssocID="{D098E06E-328F-446C-A859-7DA35FE9C14B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ECD42573-21E4-4413-9B27-6858FCA3A76E}" type="pres">
      <dgm:prSet presAssocID="{D098E06E-328F-446C-A859-7DA35FE9C14B}" presName="spaceRect" presStyleCnt="0"/>
      <dgm:spPr/>
    </dgm:pt>
    <dgm:pt modelId="{5CA8A837-B13D-4AC7-9DF9-F9679A0A3DD0}" type="pres">
      <dgm:prSet presAssocID="{D098E06E-328F-446C-A859-7DA35FE9C14B}" presName="textRect" presStyleLbl="revTx" presStyleIdx="2" presStyleCnt="8">
        <dgm:presLayoutVars>
          <dgm:chMax val="1"/>
          <dgm:chPref val="1"/>
        </dgm:presLayoutVars>
      </dgm:prSet>
      <dgm:spPr/>
    </dgm:pt>
    <dgm:pt modelId="{817411F7-4694-41F4-8FC7-333FCD4A83F4}" type="pres">
      <dgm:prSet presAssocID="{F51A5876-8694-4E7B-B370-263A754D7ECF}" presName="sibTrans" presStyleLbl="sibTrans2D1" presStyleIdx="0" presStyleCnt="0"/>
      <dgm:spPr/>
    </dgm:pt>
    <dgm:pt modelId="{5F470123-AD86-413E-BCB1-9CC0D35DDC44}" type="pres">
      <dgm:prSet presAssocID="{7116E15F-7A9E-4224-9854-332FA33DDDCA}" presName="compNode" presStyleCnt="0"/>
      <dgm:spPr/>
    </dgm:pt>
    <dgm:pt modelId="{74CD818D-F0CC-48E5-A88C-B5A820392D74}" type="pres">
      <dgm:prSet presAssocID="{7116E15F-7A9E-4224-9854-332FA33DDDCA}" presName="iconBgRect" presStyleLbl="bgShp" presStyleIdx="3" presStyleCnt="8"/>
      <dgm:spPr/>
    </dgm:pt>
    <dgm:pt modelId="{700FD888-640F-4AD8-BA30-A911CF3508E8}" type="pres">
      <dgm:prSet presAssocID="{7116E15F-7A9E-4224-9854-332FA33DDDCA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5F7D9BC2-2A7B-4F77-9802-3E60D7F7C8AB}" type="pres">
      <dgm:prSet presAssocID="{7116E15F-7A9E-4224-9854-332FA33DDDCA}" presName="spaceRect" presStyleCnt="0"/>
      <dgm:spPr/>
    </dgm:pt>
    <dgm:pt modelId="{586E0A7B-14F3-4DB0-BBF4-DEF1BFB7EC13}" type="pres">
      <dgm:prSet presAssocID="{7116E15F-7A9E-4224-9854-332FA33DDDCA}" presName="textRect" presStyleLbl="revTx" presStyleIdx="3" presStyleCnt="8">
        <dgm:presLayoutVars>
          <dgm:chMax val="1"/>
          <dgm:chPref val="1"/>
        </dgm:presLayoutVars>
      </dgm:prSet>
      <dgm:spPr/>
    </dgm:pt>
    <dgm:pt modelId="{DE2E5AB7-7BCD-4547-85C4-FEF44A97AB22}" type="pres">
      <dgm:prSet presAssocID="{1656894C-D500-42DC-9B3D-B6489EDED929}" presName="sibTrans" presStyleLbl="sibTrans2D1" presStyleIdx="0" presStyleCnt="0"/>
      <dgm:spPr/>
    </dgm:pt>
    <dgm:pt modelId="{BF2856A4-3CCD-47BD-A794-E445C4F5E711}" type="pres">
      <dgm:prSet presAssocID="{3AF29C12-99B9-4F4B-8E47-DFA7C65B98BF}" presName="compNode" presStyleCnt="0"/>
      <dgm:spPr/>
    </dgm:pt>
    <dgm:pt modelId="{5B581E17-25AE-4FAA-9822-671DA69FC2AE}" type="pres">
      <dgm:prSet presAssocID="{3AF29C12-99B9-4F4B-8E47-DFA7C65B98BF}" presName="iconBgRect" presStyleLbl="bgShp" presStyleIdx="4" presStyleCnt="8"/>
      <dgm:spPr/>
    </dgm:pt>
    <dgm:pt modelId="{815F7ACD-B00E-4DAA-B62F-FCF911552058}" type="pres">
      <dgm:prSet presAssocID="{3AF29C12-99B9-4F4B-8E47-DFA7C65B98BF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A42F950-B53C-4066-A3F4-E275C332FB8E}" type="pres">
      <dgm:prSet presAssocID="{3AF29C12-99B9-4F4B-8E47-DFA7C65B98BF}" presName="spaceRect" presStyleCnt="0"/>
      <dgm:spPr/>
    </dgm:pt>
    <dgm:pt modelId="{A1FABEA0-195E-425D-9F96-CE703CE0916D}" type="pres">
      <dgm:prSet presAssocID="{3AF29C12-99B9-4F4B-8E47-DFA7C65B98BF}" presName="textRect" presStyleLbl="revTx" presStyleIdx="4" presStyleCnt="8">
        <dgm:presLayoutVars>
          <dgm:chMax val="1"/>
          <dgm:chPref val="1"/>
        </dgm:presLayoutVars>
      </dgm:prSet>
      <dgm:spPr/>
    </dgm:pt>
    <dgm:pt modelId="{9993C5BD-CE56-4FF6-8CAD-E8677E38F88D}" type="pres">
      <dgm:prSet presAssocID="{636E25B4-78E9-4CDA-BA6C-05DF7A00B980}" presName="sibTrans" presStyleLbl="sibTrans2D1" presStyleIdx="0" presStyleCnt="0"/>
      <dgm:spPr/>
    </dgm:pt>
    <dgm:pt modelId="{42A137F4-99F4-4350-8413-800795051641}" type="pres">
      <dgm:prSet presAssocID="{576D7B5E-0075-4215-8BC7-B9157304BB66}" presName="compNode" presStyleCnt="0"/>
      <dgm:spPr/>
    </dgm:pt>
    <dgm:pt modelId="{897D4A6D-B8BE-4B13-9051-838A1F00A3E6}" type="pres">
      <dgm:prSet presAssocID="{576D7B5E-0075-4215-8BC7-B9157304BB66}" presName="iconBgRect" presStyleLbl="bgShp" presStyleIdx="5" presStyleCnt="8"/>
      <dgm:spPr/>
    </dgm:pt>
    <dgm:pt modelId="{3D0B9AF1-C40D-4171-A542-72BAF8F9EF23}" type="pres">
      <dgm:prSet presAssocID="{576D7B5E-0075-4215-8BC7-B9157304BB66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B9EB06D-7131-4DE4-9717-FEAAAC032C2A}" type="pres">
      <dgm:prSet presAssocID="{576D7B5E-0075-4215-8BC7-B9157304BB66}" presName="spaceRect" presStyleCnt="0"/>
      <dgm:spPr/>
    </dgm:pt>
    <dgm:pt modelId="{F2CCC57E-4721-4B42-ADE1-0855C53E74C2}" type="pres">
      <dgm:prSet presAssocID="{576D7B5E-0075-4215-8BC7-B9157304BB66}" presName="textRect" presStyleLbl="revTx" presStyleIdx="5" presStyleCnt="8">
        <dgm:presLayoutVars>
          <dgm:chMax val="1"/>
          <dgm:chPref val="1"/>
        </dgm:presLayoutVars>
      </dgm:prSet>
      <dgm:spPr/>
    </dgm:pt>
    <dgm:pt modelId="{5639088D-0F06-4B3E-8684-74FA01E99262}" type="pres">
      <dgm:prSet presAssocID="{CC996FBA-59C1-4651-8D08-470F49200962}" presName="sibTrans" presStyleLbl="sibTrans2D1" presStyleIdx="0" presStyleCnt="0"/>
      <dgm:spPr/>
    </dgm:pt>
    <dgm:pt modelId="{FCF880B5-2404-497B-85BA-CDE6D68F080E}" type="pres">
      <dgm:prSet presAssocID="{2775EDBC-2BF3-472B-B187-6CF79FF46338}" presName="compNode" presStyleCnt="0"/>
      <dgm:spPr/>
    </dgm:pt>
    <dgm:pt modelId="{3DB749C2-A5D9-4ED2-B00C-40A659598316}" type="pres">
      <dgm:prSet presAssocID="{2775EDBC-2BF3-472B-B187-6CF79FF46338}" presName="iconBgRect" presStyleLbl="bgShp" presStyleIdx="6" presStyleCnt="8"/>
      <dgm:spPr/>
    </dgm:pt>
    <dgm:pt modelId="{E60FD425-A509-4FE6-99E8-0D1C29ACE5DD}" type="pres">
      <dgm:prSet presAssocID="{2775EDBC-2BF3-472B-B187-6CF79FF46338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287047DD-C7CE-4EA7-A289-98BF1FDE6F35}" type="pres">
      <dgm:prSet presAssocID="{2775EDBC-2BF3-472B-B187-6CF79FF46338}" presName="spaceRect" presStyleCnt="0"/>
      <dgm:spPr/>
    </dgm:pt>
    <dgm:pt modelId="{67FF032D-0D0D-401B-9E6C-69C99D9779E1}" type="pres">
      <dgm:prSet presAssocID="{2775EDBC-2BF3-472B-B187-6CF79FF46338}" presName="textRect" presStyleLbl="revTx" presStyleIdx="6" presStyleCnt="8">
        <dgm:presLayoutVars>
          <dgm:chMax val="1"/>
          <dgm:chPref val="1"/>
        </dgm:presLayoutVars>
      </dgm:prSet>
      <dgm:spPr/>
    </dgm:pt>
    <dgm:pt modelId="{E6EA8B3C-5BFC-42EB-BE53-38F6E5ADE5C5}" type="pres">
      <dgm:prSet presAssocID="{B3BC204C-086B-416D-A8AC-CC6FDEA40E54}" presName="sibTrans" presStyleLbl="sibTrans2D1" presStyleIdx="0" presStyleCnt="0"/>
      <dgm:spPr/>
    </dgm:pt>
    <dgm:pt modelId="{767C1EF0-C6AA-4045-A3F4-B5B53A2D6A67}" type="pres">
      <dgm:prSet presAssocID="{C98CAA65-973C-4117-8498-413DA42842B5}" presName="compNode" presStyleCnt="0"/>
      <dgm:spPr/>
    </dgm:pt>
    <dgm:pt modelId="{DF11E977-6EEF-4639-B9E3-B4BE46FEB081}" type="pres">
      <dgm:prSet presAssocID="{C98CAA65-973C-4117-8498-413DA42842B5}" presName="iconBgRect" presStyleLbl="bgShp" presStyleIdx="7" presStyleCnt="8"/>
      <dgm:spPr/>
    </dgm:pt>
    <dgm:pt modelId="{90067450-DD85-49B0-A8F2-F1CA5718D104}" type="pres">
      <dgm:prSet presAssocID="{C98CAA65-973C-4117-8498-413DA42842B5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DBB1DAB-E3E2-46A2-B576-1BBB70621BB7}" type="pres">
      <dgm:prSet presAssocID="{C98CAA65-973C-4117-8498-413DA42842B5}" presName="spaceRect" presStyleCnt="0"/>
      <dgm:spPr/>
    </dgm:pt>
    <dgm:pt modelId="{9037535F-E631-4326-9016-BAD776A4C4B6}" type="pres">
      <dgm:prSet presAssocID="{C98CAA65-973C-4117-8498-413DA42842B5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71DD6B0C-EA74-405D-B4CA-22B9887F5B72}" srcId="{FA5C7BD6-33F4-45C6-A4A3-40BBEFDA66B8}" destId="{C98CAA65-973C-4117-8498-413DA42842B5}" srcOrd="7" destOrd="0" parTransId="{176C19F2-4784-43FD-AB3B-0F3B91DCFA06}" sibTransId="{337AC91A-A5CA-4461-A678-C81B99BDFEDA}"/>
    <dgm:cxn modelId="{65E24231-62C2-498B-988A-668E5A2CCB84}" type="presOf" srcId="{C6A31F07-CE9E-42B6-9E5E-BF75DCD42438}" destId="{A7D965A4-3364-4FE3-BD46-E2BA1AD2CEB9}" srcOrd="0" destOrd="0" presId="urn:microsoft.com/office/officeart/2018/2/layout/IconCircleList"/>
    <dgm:cxn modelId="{F1FF2337-5AAF-43EF-A9E0-66FEFC824542}" type="presOf" srcId="{FA5C7BD6-33F4-45C6-A4A3-40BBEFDA66B8}" destId="{9F7E452F-5A43-4100-B2CF-5BC9CBA86D37}" srcOrd="0" destOrd="0" presId="urn:microsoft.com/office/officeart/2018/2/layout/IconCircleList"/>
    <dgm:cxn modelId="{3C20DE37-4CA8-48A1-9812-523BC2BF0755}" srcId="{FA5C7BD6-33F4-45C6-A4A3-40BBEFDA66B8}" destId="{7116E15F-7A9E-4224-9854-332FA33DDDCA}" srcOrd="3" destOrd="0" parTransId="{E53B6148-6F8B-4AB0-8F2E-3CDFB56E8322}" sibTransId="{1656894C-D500-42DC-9B3D-B6489EDED929}"/>
    <dgm:cxn modelId="{317BF938-24E6-43EC-B84D-8DF6F4B21BC8}" srcId="{FA5C7BD6-33F4-45C6-A4A3-40BBEFDA66B8}" destId="{2775EDBC-2BF3-472B-B187-6CF79FF46338}" srcOrd="6" destOrd="0" parTransId="{BF5685E0-834C-4129-8773-235C1BF65814}" sibTransId="{B3BC204C-086B-416D-A8AC-CC6FDEA40E54}"/>
    <dgm:cxn modelId="{7ED36751-9E6A-4F0D-A5F0-432F03E74BA2}" type="presOf" srcId="{576D7B5E-0075-4215-8BC7-B9157304BB66}" destId="{F2CCC57E-4721-4B42-ADE1-0855C53E74C2}" srcOrd="0" destOrd="0" presId="urn:microsoft.com/office/officeart/2018/2/layout/IconCircleList"/>
    <dgm:cxn modelId="{22D9C156-F1ED-4225-AC5B-19F77DE155B9}" type="presOf" srcId="{3AF29C12-99B9-4F4B-8E47-DFA7C65B98BF}" destId="{A1FABEA0-195E-425D-9F96-CE703CE0916D}" srcOrd="0" destOrd="0" presId="urn:microsoft.com/office/officeart/2018/2/layout/IconCircleList"/>
    <dgm:cxn modelId="{6BA77D66-6C7F-4B56-AA2B-2F2E64769B88}" type="presOf" srcId="{D098E06E-328F-446C-A859-7DA35FE9C14B}" destId="{5CA8A837-B13D-4AC7-9DF9-F9679A0A3DD0}" srcOrd="0" destOrd="0" presId="urn:microsoft.com/office/officeart/2018/2/layout/IconCircleList"/>
    <dgm:cxn modelId="{FC041998-EE07-435B-8B8E-FE99934FAC05}" type="presOf" srcId="{EB71A9BF-AF33-46E8-8150-BD00B578B558}" destId="{DAD035B7-0B6A-4F79-B31D-0AD030A001C5}" srcOrd="0" destOrd="0" presId="urn:microsoft.com/office/officeart/2018/2/layout/IconCircleList"/>
    <dgm:cxn modelId="{49E3A89E-414D-4AD4-8280-B9DE4BE4D95F}" type="presOf" srcId="{1620B793-3671-46C1-80B3-EBA3C9D98934}" destId="{CBA3859E-C095-41F7-82B8-98DCD9F22C2C}" srcOrd="0" destOrd="0" presId="urn:microsoft.com/office/officeart/2018/2/layout/IconCircleList"/>
    <dgm:cxn modelId="{36E97CA1-9CDF-474B-8A4E-E83CE6F1CF3A}" srcId="{FA5C7BD6-33F4-45C6-A4A3-40BBEFDA66B8}" destId="{1620B793-3671-46C1-80B3-EBA3C9D98934}" srcOrd="1" destOrd="0" parTransId="{AA0B3779-F6D6-46A5-98FF-AA9726F4B9B8}" sibTransId="{C6A31F07-CE9E-42B6-9E5E-BF75DCD42438}"/>
    <dgm:cxn modelId="{0F52F3A4-3B32-40CD-84EF-EA3BF26566EA}" srcId="{FA5C7BD6-33F4-45C6-A4A3-40BBEFDA66B8}" destId="{576D7B5E-0075-4215-8BC7-B9157304BB66}" srcOrd="5" destOrd="0" parTransId="{0D2A2AE3-743D-4AD1-A689-537A17136F35}" sibTransId="{CC996FBA-59C1-4651-8D08-470F49200962}"/>
    <dgm:cxn modelId="{D12C03B3-6AEF-44D8-B2EF-2699BFEC88A9}" type="presOf" srcId="{1656894C-D500-42DC-9B3D-B6489EDED929}" destId="{DE2E5AB7-7BCD-4547-85C4-FEF44A97AB22}" srcOrd="0" destOrd="0" presId="urn:microsoft.com/office/officeart/2018/2/layout/IconCircleList"/>
    <dgm:cxn modelId="{ACA37BBA-48B0-4320-B9B8-D73D120E13C5}" type="presOf" srcId="{F51A5876-8694-4E7B-B370-263A754D7ECF}" destId="{817411F7-4694-41F4-8FC7-333FCD4A83F4}" srcOrd="0" destOrd="0" presId="urn:microsoft.com/office/officeart/2018/2/layout/IconCircleList"/>
    <dgm:cxn modelId="{1509BDBB-7420-418B-AAF6-90D0CEC26B0B}" type="presOf" srcId="{B3BC204C-086B-416D-A8AC-CC6FDEA40E54}" destId="{E6EA8B3C-5BFC-42EB-BE53-38F6E5ADE5C5}" srcOrd="0" destOrd="0" presId="urn:microsoft.com/office/officeart/2018/2/layout/IconCircleList"/>
    <dgm:cxn modelId="{B772E5C3-3756-4B04-BBA7-532C1F5A4F8D}" type="presOf" srcId="{C98CAA65-973C-4117-8498-413DA42842B5}" destId="{9037535F-E631-4326-9016-BAD776A4C4B6}" srcOrd="0" destOrd="0" presId="urn:microsoft.com/office/officeart/2018/2/layout/IconCircleList"/>
    <dgm:cxn modelId="{26BCE3C5-0541-44C3-BFD4-6508E28A7022}" srcId="{FA5C7BD6-33F4-45C6-A4A3-40BBEFDA66B8}" destId="{3AF29C12-99B9-4F4B-8E47-DFA7C65B98BF}" srcOrd="4" destOrd="0" parTransId="{91244971-CC7E-41DE-AC54-4B2705E4D16C}" sibTransId="{636E25B4-78E9-4CDA-BA6C-05DF7A00B980}"/>
    <dgm:cxn modelId="{17AE95D0-30D4-4802-8524-8A39B0D17688}" srcId="{FA5C7BD6-33F4-45C6-A4A3-40BBEFDA66B8}" destId="{5A0003C5-2D48-4B5F-AC1C-3CB83D4436F6}" srcOrd="0" destOrd="0" parTransId="{7D120136-E72C-44C7-9B65-1C66ADED30EB}" sibTransId="{EB71A9BF-AF33-46E8-8150-BD00B578B558}"/>
    <dgm:cxn modelId="{1F5D08D8-BC2F-4D09-B4B5-129E745D2E26}" srcId="{FA5C7BD6-33F4-45C6-A4A3-40BBEFDA66B8}" destId="{D098E06E-328F-446C-A859-7DA35FE9C14B}" srcOrd="2" destOrd="0" parTransId="{3F1C765E-D8F3-49D6-A93C-5E7E6175537C}" sibTransId="{F51A5876-8694-4E7B-B370-263A754D7ECF}"/>
    <dgm:cxn modelId="{F79865E0-C2E3-4284-9321-32A00ED86DE5}" type="presOf" srcId="{7116E15F-7A9E-4224-9854-332FA33DDDCA}" destId="{586E0A7B-14F3-4DB0-BBF4-DEF1BFB7EC13}" srcOrd="0" destOrd="0" presId="urn:microsoft.com/office/officeart/2018/2/layout/IconCircleList"/>
    <dgm:cxn modelId="{87ED4FE5-70A3-44D6-8FA7-B1E75379E041}" type="presOf" srcId="{2775EDBC-2BF3-472B-B187-6CF79FF46338}" destId="{67FF032D-0D0D-401B-9E6C-69C99D9779E1}" srcOrd="0" destOrd="0" presId="urn:microsoft.com/office/officeart/2018/2/layout/IconCircleList"/>
    <dgm:cxn modelId="{EC9C71EB-04CC-4905-8190-39CCF662769E}" type="presOf" srcId="{636E25B4-78E9-4CDA-BA6C-05DF7A00B980}" destId="{9993C5BD-CE56-4FF6-8CAD-E8677E38F88D}" srcOrd="0" destOrd="0" presId="urn:microsoft.com/office/officeart/2018/2/layout/IconCircleList"/>
    <dgm:cxn modelId="{E8E1C0EE-1DDD-466A-A644-CFC25A5E7CD0}" type="presOf" srcId="{5A0003C5-2D48-4B5F-AC1C-3CB83D4436F6}" destId="{BAC168EC-8E64-413A-A820-FE80345EFE3F}" srcOrd="0" destOrd="0" presId="urn:microsoft.com/office/officeart/2018/2/layout/IconCircleList"/>
    <dgm:cxn modelId="{C635A4FE-4135-4865-AEC7-B104C80D4E4B}" type="presOf" srcId="{CC996FBA-59C1-4651-8D08-470F49200962}" destId="{5639088D-0F06-4B3E-8684-74FA01E99262}" srcOrd="0" destOrd="0" presId="urn:microsoft.com/office/officeart/2018/2/layout/IconCircleList"/>
    <dgm:cxn modelId="{45475D60-A957-4CD4-92CB-72984F5116B5}" type="presParOf" srcId="{9F7E452F-5A43-4100-B2CF-5BC9CBA86D37}" destId="{DD58ADC4-B0B1-43C8-BE45-791311AC934B}" srcOrd="0" destOrd="0" presId="urn:microsoft.com/office/officeart/2018/2/layout/IconCircleList"/>
    <dgm:cxn modelId="{2B5111BF-D62E-4963-98FA-08F711679BE9}" type="presParOf" srcId="{DD58ADC4-B0B1-43C8-BE45-791311AC934B}" destId="{A44A7103-9D94-4A92-B085-32993D2D89AC}" srcOrd="0" destOrd="0" presId="urn:microsoft.com/office/officeart/2018/2/layout/IconCircleList"/>
    <dgm:cxn modelId="{202BB13D-C307-4874-92EE-C2278882629F}" type="presParOf" srcId="{A44A7103-9D94-4A92-B085-32993D2D89AC}" destId="{AD492F9A-B263-46D0-AE6B-323547564EE0}" srcOrd="0" destOrd="0" presId="urn:microsoft.com/office/officeart/2018/2/layout/IconCircleList"/>
    <dgm:cxn modelId="{C0C90529-744B-4E57-8B86-85A7FE60113E}" type="presParOf" srcId="{A44A7103-9D94-4A92-B085-32993D2D89AC}" destId="{0BE9C443-33C5-4EA6-BCE2-F7763BCD8C6C}" srcOrd="1" destOrd="0" presId="urn:microsoft.com/office/officeart/2018/2/layout/IconCircleList"/>
    <dgm:cxn modelId="{4FC6AB33-1DB1-4C3C-B407-D0655A5A733D}" type="presParOf" srcId="{A44A7103-9D94-4A92-B085-32993D2D89AC}" destId="{70EC82DB-68A6-46DF-83CF-D694224CE47E}" srcOrd="2" destOrd="0" presId="urn:microsoft.com/office/officeart/2018/2/layout/IconCircleList"/>
    <dgm:cxn modelId="{69D05855-A16E-4DCF-8E0E-8957004F3EE2}" type="presParOf" srcId="{A44A7103-9D94-4A92-B085-32993D2D89AC}" destId="{BAC168EC-8E64-413A-A820-FE80345EFE3F}" srcOrd="3" destOrd="0" presId="urn:microsoft.com/office/officeart/2018/2/layout/IconCircleList"/>
    <dgm:cxn modelId="{B72CDDD4-F1BD-4212-876F-6F97B5E3DB74}" type="presParOf" srcId="{DD58ADC4-B0B1-43C8-BE45-791311AC934B}" destId="{DAD035B7-0B6A-4F79-B31D-0AD030A001C5}" srcOrd="1" destOrd="0" presId="urn:microsoft.com/office/officeart/2018/2/layout/IconCircleList"/>
    <dgm:cxn modelId="{C54BB70A-35A9-48FF-B784-15FC3AE45BE9}" type="presParOf" srcId="{DD58ADC4-B0B1-43C8-BE45-791311AC934B}" destId="{D90F61D1-E8D5-440B-8B4B-567D5108774F}" srcOrd="2" destOrd="0" presId="urn:microsoft.com/office/officeart/2018/2/layout/IconCircleList"/>
    <dgm:cxn modelId="{0CC4DD21-ACB6-42AA-98F6-33D8055FF138}" type="presParOf" srcId="{D90F61D1-E8D5-440B-8B4B-567D5108774F}" destId="{2425EC3B-2677-4047-B498-8AB43128189D}" srcOrd="0" destOrd="0" presId="urn:microsoft.com/office/officeart/2018/2/layout/IconCircleList"/>
    <dgm:cxn modelId="{B8E882B9-78D3-416F-AFF3-CC3DBE44E6EB}" type="presParOf" srcId="{D90F61D1-E8D5-440B-8B4B-567D5108774F}" destId="{7970CA86-EE41-482E-9243-471F5782A083}" srcOrd="1" destOrd="0" presId="urn:microsoft.com/office/officeart/2018/2/layout/IconCircleList"/>
    <dgm:cxn modelId="{19E405C8-166F-49EF-ACD1-C5A62A41BB64}" type="presParOf" srcId="{D90F61D1-E8D5-440B-8B4B-567D5108774F}" destId="{A99E5A97-9490-4884-BF7E-3A807F68A1F6}" srcOrd="2" destOrd="0" presId="urn:microsoft.com/office/officeart/2018/2/layout/IconCircleList"/>
    <dgm:cxn modelId="{875487DF-E0F8-46F3-85B7-8B05EB883B7C}" type="presParOf" srcId="{D90F61D1-E8D5-440B-8B4B-567D5108774F}" destId="{CBA3859E-C095-41F7-82B8-98DCD9F22C2C}" srcOrd="3" destOrd="0" presId="urn:microsoft.com/office/officeart/2018/2/layout/IconCircleList"/>
    <dgm:cxn modelId="{9FB1020B-7254-4C27-8B12-9D0AEC9F2EF6}" type="presParOf" srcId="{DD58ADC4-B0B1-43C8-BE45-791311AC934B}" destId="{A7D965A4-3364-4FE3-BD46-E2BA1AD2CEB9}" srcOrd="3" destOrd="0" presId="urn:microsoft.com/office/officeart/2018/2/layout/IconCircleList"/>
    <dgm:cxn modelId="{8704B7D5-1FDB-47A7-9477-AFFC0B38A359}" type="presParOf" srcId="{DD58ADC4-B0B1-43C8-BE45-791311AC934B}" destId="{CB360AA4-0B2E-460E-A428-2CDC70F64B94}" srcOrd="4" destOrd="0" presId="urn:microsoft.com/office/officeart/2018/2/layout/IconCircleList"/>
    <dgm:cxn modelId="{597FCB5E-259A-4378-A7D0-78EC30114349}" type="presParOf" srcId="{CB360AA4-0B2E-460E-A428-2CDC70F64B94}" destId="{50F31953-A0E4-4CB0-8644-D5AE1F2D42D6}" srcOrd="0" destOrd="0" presId="urn:microsoft.com/office/officeart/2018/2/layout/IconCircleList"/>
    <dgm:cxn modelId="{6F68B204-9037-4D7E-99B7-BFBB9152FABF}" type="presParOf" srcId="{CB360AA4-0B2E-460E-A428-2CDC70F64B94}" destId="{5C5740E0-B2CB-4F4E-8AC7-3B12B91F252B}" srcOrd="1" destOrd="0" presId="urn:microsoft.com/office/officeart/2018/2/layout/IconCircleList"/>
    <dgm:cxn modelId="{F9B20122-5DE7-4335-B1A5-5E43C8385445}" type="presParOf" srcId="{CB360AA4-0B2E-460E-A428-2CDC70F64B94}" destId="{ECD42573-21E4-4413-9B27-6858FCA3A76E}" srcOrd="2" destOrd="0" presId="urn:microsoft.com/office/officeart/2018/2/layout/IconCircleList"/>
    <dgm:cxn modelId="{7E4B36EA-FF31-41F4-91D8-8BDD13911272}" type="presParOf" srcId="{CB360AA4-0B2E-460E-A428-2CDC70F64B94}" destId="{5CA8A837-B13D-4AC7-9DF9-F9679A0A3DD0}" srcOrd="3" destOrd="0" presId="urn:microsoft.com/office/officeart/2018/2/layout/IconCircleList"/>
    <dgm:cxn modelId="{E13D5B57-B4D6-4E34-A290-E9287037D86B}" type="presParOf" srcId="{DD58ADC4-B0B1-43C8-BE45-791311AC934B}" destId="{817411F7-4694-41F4-8FC7-333FCD4A83F4}" srcOrd="5" destOrd="0" presId="urn:microsoft.com/office/officeart/2018/2/layout/IconCircleList"/>
    <dgm:cxn modelId="{AF3A2B3D-2F93-49AE-ACC1-10FB82679339}" type="presParOf" srcId="{DD58ADC4-B0B1-43C8-BE45-791311AC934B}" destId="{5F470123-AD86-413E-BCB1-9CC0D35DDC44}" srcOrd="6" destOrd="0" presId="urn:microsoft.com/office/officeart/2018/2/layout/IconCircleList"/>
    <dgm:cxn modelId="{4BF9FD9A-D833-4A2B-AF33-B56B750AE735}" type="presParOf" srcId="{5F470123-AD86-413E-BCB1-9CC0D35DDC44}" destId="{74CD818D-F0CC-48E5-A88C-B5A820392D74}" srcOrd="0" destOrd="0" presId="urn:microsoft.com/office/officeart/2018/2/layout/IconCircleList"/>
    <dgm:cxn modelId="{F99A5AD0-ED0B-4BF4-B387-7066DE63656D}" type="presParOf" srcId="{5F470123-AD86-413E-BCB1-9CC0D35DDC44}" destId="{700FD888-640F-4AD8-BA30-A911CF3508E8}" srcOrd="1" destOrd="0" presId="urn:microsoft.com/office/officeart/2018/2/layout/IconCircleList"/>
    <dgm:cxn modelId="{D696A682-14AC-4424-9114-8778389C5DE1}" type="presParOf" srcId="{5F470123-AD86-413E-BCB1-9CC0D35DDC44}" destId="{5F7D9BC2-2A7B-4F77-9802-3E60D7F7C8AB}" srcOrd="2" destOrd="0" presId="urn:microsoft.com/office/officeart/2018/2/layout/IconCircleList"/>
    <dgm:cxn modelId="{7EC68A54-F7D4-48CE-A214-D77E4C17B1EA}" type="presParOf" srcId="{5F470123-AD86-413E-BCB1-9CC0D35DDC44}" destId="{586E0A7B-14F3-4DB0-BBF4-DEF1BFB7EC13}" srcOrd="3" destOrd="0" presId="urn:microsoft.com/office/officeart/2018/2/layout/IconCircleList"/>
    <dgm:cxn modelId="{CDFFFF0C-9253-429F-91CD-728991EBEDAF}" type="presParOf" srcId="{DD58ADC4-B0B1-43C8-BE45-791311AC934B}" destId="{DE2E5AB7-7BCD-4547-85C4-FEF44A97AB22}" srcOrd="7" destOrd="0" presId="urn:microsoft.com/office/officeart/2018/2/layout/IconCircleList"/>
    <dgm:cxn modelId="{84BEA9B3-4201-4954-BB89-6400082754D7}" type="presParOf" srcId="{DD58ADC4-B0B1-43C8-BE45-791311AC934B}" destId="{BF2856A4-3CCD-47BD-A794-E445C4F5E711}" srcOrd="8" destOrd="0" presId="urn:microsoft.com/office/officeart/2018/2/layout/IconCircleList"/>
    <dgm:cxn modelId="{74D9EB64-5E8C-4681-B686-F2F4E25DD2FA}" type="presParOf" srcId="{BF2856A4-3CCD-47BD-A794-E445C4F5E711}" destId="{5B581E17-25AE-4FAA-9822-671DA69FC2AE}" srcOrd="0" destOrd="0" presId="urn:microsoft.com/office/officeart/2018/2/layout/IconCircleList"/>
    <dgm:cxn modelId="{ADBA552F-782B-41EA-96F3-228EC7A0C6DE}" type="presParOf" srcId="{BF2856A4-3CCD-47BD-A794-E445C4F5E711}" destId="{815F7ACD-B00E-4DAA-B62F-FCF911552058}" srcOrd="1" destOrd="0" presId="urn:microsoft.com/office/officeart/2018/2/layout/IconCircleList"/>
    <dgm:cxn modelId="{D1B8B7D8-AE46-403C-BFCB-9A658AB045EC}" type="presParOf" srcId="{BF2856A4-3CCD-47BD-A794-E445C4F5E711}" destId="{6A42F950-B53C-4066-A3F4-E275C332FB8E}" srcOrd="2" destOrd="0" presId="urn:microsoft.com/office/officeart/2018/2/layout/IconCircleList"/>
    <dgm:cxn modelId="{9DDE546B-2E48-4E0E-926E-3926D198C915}" type="presParOf" srcId="{BF2856A4-3CCD-47BD-A794-E445C4F5E711}" destId="{A1FABEA0-195E-425D-9F96-CE703CE0916D}" srcOrd="3" destOrd="0" presId="urn:microsoft.com/office/officeart/2018/2/layout/IconCircleList"/>
    <dgm:cxn modelId="{B9DB3E75-AD53-465A-BBF7-12FDEDC5D0DF}" type="presParOf" srcId="{DD58ADC4-B0B1-43C8-BE45-791311AC934B}" destId="{9993C5BD-CE56-4FF6-8CAD-E8677E38F88D}" srcOrd="9" destOrd="0" presId="urn:microsoft.com/office/officeart/2018/2/layout/IconCircleList"/>
    <dgm:cxn modelId="{44F02925-885A-497A-A59C-A62CDB4337C4}" type="presParOf" srcId="{DD58ADC4-B0B1-43C8-BE45-791311AC934B}" destId="{42A137F4-99F4-4350-8413-800795051641}" srcOrd="10" destOrd="0" presId="urn:microsoft.com/office/officeart/2018/2/layout/IconCircleList"/>
    <dgm:cxn modelId="{1FA7A965-78DE-455C-8922-8EEF715C5A38}" type="presParOf" srcId="{42A137F4-99F4-4350-8413-800795051641}" destId="{897D4A6D-B8BE-4B13-9051-838A1F00A3E6}" srcOrd="0" destOrd="0" presId="urn:microsoft.com/office/officeart/2018/2/layout/IconCircleList"/>
    <dgm:cxn modelId="{11367A76-76B7-42D6-B2A6-40980D1EA9A4}" type="presParOf" srcId="{42A137F4-99F4-4350-8413-800795051641}" destId="{3D0B9AF1-C40D-4171-A542-72BAF8F9EF23}" srcOrd="1" destOrd="0" presId="urn:microsoft.com/office/officeart/2018/2/layout/IconCircleList"/>
    <dgm:cxn modelId="{9F22D918-5D62-466A-9ADF-FE47BE8DA557}" type="presParOf" srcId="{42A137F4-99F4-4350-8413-800795051641}" destId="{CB9EB06D-7131-4DE4-9717-FEAAAC032C2A}" srcOrd="2" destOrd="0" presId="urn:microsoft.com/office/officeart/2018/2/layout/IconCircleList"/>
    <dgm:cxn modelId="{6D7F5C48-9847-42E0-9113-48E9F94142B9}" type="presParOf" srcId="{42A137F4-99F4-4350-8413-800795051641}" destId="{F2CCC57E-4721-4B42-ADE1-0855C53E74C2}" srcOrd="3" destOrd="0" presId="urn:microsoft.com/office/officeart/2018/2/layout/IconCircleList"/>
    <dgm:cxn modelId="{4925B229-BD64-42B2-BA20-9D88AB4EF28B}" type="presParOf" srcId="{DD58ADC4-B0B1-43C8-BE45-791311AC934B}" destId="{5639088D-0F06-4B3E-8684-74FA01E99262}" srcOrd="11" destOrd="0" presId="urn:microsoft.com/office/officeart/2018/2/layout/IconCircleList"/>
    <dgm:cxn modelId="{09D42439-A373-49ED-8FB7-F85ACC2D5B0A}" type="presParOf" srcId="{DD58ADC4-B0B1-43C8-BE45-791311AC934B}" destId="{FCF880B5-2404-497B-85BA-CDE6D68F080E}" srcOrd="12" destOrd="0" presId="urn:microsoft.com/office/officeart/2018/2/layout/IconCircleList"/>
    <dgm:cxn modelId="{4101BA7E-F7EB-4F80-B950-260DAF45BE09}" type="presParOf" srcId="{FCF880B5-2404-497B-85BA-CDE6D68F080E}" destId="{3DB749C2-A5D9-4ED2-B00C-40A659598316}" srcOrd="0" destOrd="0" presId="urn:microsoft.com/office/officeart/2018/2/layout/IconCircleList"/>
    <dgm:cxn modelId="{DB3D2ECF-CCD2-4A8A-ABEE-EC02A52FEF3D}" type="presParOf" srcId="{FCF880B5-2404-497B-85BA-CDE6D68F080E}" destId="{E60FD425-A509-4FE6-99E8-0D1C29ACE5DD}" srcOrd="1" destOrd="0" presId="urn:microsoft.com/office/officeart/2018/2/layout/IconCircleList"/>
    <dgm:cxn modelId="{4A69C95E-B5DC-42A2-9F7E-28F50B755D83}" type="presParOf" srcId="{FCF880B5-2404-497B-85BA-CDE6D68F080E}" destId="{287047DD-C7CE-4EA7-A289-98BF1FDE6F35}" srcOrd="2" destOrd="0" presId="urn:microsoft.com/office/officeart/2018/2/layout/IconCircleList"/>
    <dgm:cxn modelId="{FF89FE9F-4AA5-4567-B63E-6935E479A517}" type="presParOf" srcId="{FCF880B5-2404-497B-85BA-CDE6D68F080E}" destId="{67FF032D-0D0D-401B-9E6C-69C99D9779E1}" srcOrd="3" destOrd="0" presId="urn:microsoft.com/office/officeart/2018/2/layout/IconCircleList"/>
    <dgm:cxn modelId="{31501FA5-0826-44BD-AB4C-BFC2BD0B6136}" type="presParOf" srcId="{DD58ADC4-B0B1-43C8-BE45-791311AC934B}" destId="{E6EA8B3C-5BFC-42EB-BE53-38F6E5ADE5C5}" srcOrd="13" destOrd="0" presId="urn:microsoft.com/office/officeart/2018/2/layout/IconCircleList"/>
    <dgm:cxn modelId="{91D3B575-9BC1-4293-AFC1-41D0E586240C}" type="presParOf" srcId="{DD58ADC4-B0B1-43C8-BE45-791311AC934B}" destId="{767C1EF0-C6AA-4045-A3F4-B5B53A2D6A67}" srcOrd="14" destOrd="0" presId="urn:microsoft.com/office/officeart/2018/2/layout/IconCircleList"/>
    <dgm:cxn modelId="{1633DE51-3A2F-4080-B9A3-D056CC3E3B6A}" type="presParOf" srcId="{767C1EF0-C6AA-4045-A3F4-B5B53A2D6A67}" destId="{DF11E977-6EEF-4639-B9E3-B4BE46FEB081}" srcOrd="0" destOrd="0" presId="urn:microsoft.com/office/officeart/2018/2/layout/IconCircleList"/>
    <dgm:cxn modelId="{531D52E8-A30F-4BD6-9DF1-989BFF79A767}" type="presParOf" srcId="{767C1EF0-C6AA-4045-A3F4-B5B53A2D6A67}" destId="{90067450-DD85-49B0-A8F2-F1CA5718D104}" srcOrd="1" destOrd="0" presId="urn:microsoft.com/office/officeart/2018/2/layout/IconCircleList"/>
    <dgm:cxn modelId="{E133C4E9-A037-4279-AB18-792623B9E0B9}" type="presParOf" srcId="{767C1EF0-C6AA-4045-A3F4-B5B53A2D6A67}" destId="{7DBB1DAB-E3E2-46A2-B576-1BBB70621BB7}" srcOrd="2" destOrd="0" presId="urn:microsoft.com/office/officeart/2018/2/layout/IconCircleList"/>
    <dgm:cxn modelId="{214A8EEF-69DE-44C0-8B24-0F3C08F42616}" type="presParOf" srcId="{767C1EF0-C6AA-4045-A3F4-B5B53A2D6A67}" destId="{9037535F-E631-4326-9016-BAD776A4C4B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821380-D148-5A40-9D91-34963AC35834}">
      <dsp:nvSpPr>
        <dsp:cNvPr id="0" name=""/>
        <dsp:cNvSpPr/>
      </dsp:nvSpPr>
      <dsp:spPr>
        <a:xfrm>
          <a:off x="0" y="0"/>
          <a:ext cx="578686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1CE39-2D26-874C-AC25-9EE590A74956}">
      <dsp:nvSpPr>
        <dsp:cNvPr id="0" name=""/>
        <dsp:cNvSpPr/>
      </dsp:nvSpPr>
      <dsp:spPr>
        <a:xfrm>
          <a:off x="0" y="0"/>
          <a:ext cx="1157373" cy="6685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Green Haven Florists</a:t>
          </a:r>
          <a:endParaRPr lang="en-US" sz="2200" kern="1200" dirty="0"/>
        </a:p>
      </dsp:txBody>
      <dsp:txXfrm>
        <a:off x="0" y="0"/>
        <a:ext cx="1157373" cy="6685003"/>
      </dsp:txXfrm>
    </dsp:sp>
    <dsp:sp modelId="{132FD437-CFC3-DC42-80A3-F1CABD152D88}">
      <dsp:nvSpPr>
        <dsp:cNvPr id="0" name=""/>
        <dsp:cNvSpPr/>
      </dsp:nvSpPr>
      <dsp:spPr>
        <a:xfrm>
          <a:off x="1244176" y="62998"/>
          <a:ext cx="4542692" cy="1259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Founded in 2016 in Norwich UK by Liam and Priya Patel </a:t>
          </a:r>
          <a:endParaRPr lang="en-US" sz="1900" b="1" kern="1200"/>
        </a:p>
      </dsp:txBody>
      <dsp:txXfrm>
        <a:off x="1244176" y="62998"/>
        <a:ext cx="4542692" cy="1259966"/>
      </dsp:txXfrm>
    </dsp:sp>
    <dsp:sp modelId="{6A21F4C5-9249-EC48-B067-D011DAC332EA}">
      <dsp:nvSpPr>
        <dsp:cNvPr id="0" name=""/>
        <dsp:cNvSpPr/>
      </dsp:nvSpPr>
      <dsp:spPr>
        <a:xfrm>
          <a:off x="1157373" y="1322964"/>
          <a:ext cx="462949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4FDB5B-BEBB-8B4A-853A-3B738712D2E8}">
      <dsp:nvSpPr>
        <dsp:cNvPr id="0" name=""/>
        <dsp:cNvSpPr/>
      </dsp:nvSpPr>
      <dsp:spPr>
        <a:xfrm>
          <a:off x="1244176" y="1385963"/>
          <a:ext cx="4542692" cy="1259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Independent flower shop known for bespoke floral arrangement, ecofriendly packaging &amp; strong community ties</a:t>
          </a:r>
          <a:endParaRPr lang="en-US" sz="1900" b="1" kern="1200" dirty="0"/>
        </a:p>
      </dsp:txBody>
      <dsp:txXfrm>
        <a:off x="1244176" y="1385963"/>
        <a:ext cx="4542692" cy="1259966"/>
      </dsp:txXfrm>
    </dsp:sp>
    <dsp:sp modelId="{7BBE5575-9A64-DD44-98D9-2657E44DA382}">
      <dsp:nvSpPr>
        <dsp:cNvPr id="0" name=""/>
        <dsp:cNvSpPr/>
      </dsp:nvSpPr>
      <dsp:spPr>
        <a:xfrm>
          <a:off x="1157373" y="2645929"/>
          <a:ext cx="462949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0C8445-9FED-724D-99BC-DD6D15B9A308}">
      <dsp:nvSpPr>
        <dsp:cNvPr id="0" name=""/>
        <dsp:cNvSpPr/>
      </dsp:nvSpPr>
      <dsp:spPr>
        <a:xfrm>
          <a:off x="1244176" y="2708927"/>
          <a:ext cx="4542692" cy="1259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Walk-in customer, corporate &amp; wedding client </a:t>
          </a:r>
          <a:endParaRPr lang="en-US" sz="1900" b="1" kern="1200"/>
        </a:p>
      </dsp:txBody>
      <dsp:txXfrm>
        <a:off x="1244176" y="2708927"/>
        <a:ext cx="4542692" cy="1259966"/>
      </dsp:txXfrm>
    </dsp:sp>
    <dsp:sp modelId="{79C7C65D-0164-0B4E-A544-18F110A92142}">
      <dsp:nvSpPr>
        <dsp:cNvPr id="0" name=""/>
        <dsp:cNvSpPr/>
      </dsp:nvSpPr>
      <dsp:spPr>
        <a:xfrm>
          <a:off x="1157373" y="3968894"/>
          <a:ext cx="462949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83539-9BA4-7645-AA4A-39DE39505B28}">
      <dsp:nvSpPr>
        <dsp:cNvPr id="0" name=""/>
        <dsp:cNvSpPr/>
      </dsp:nvSpPr>
      <dsp:spPr>
        <a:xfrm>
          <a:off x="1244176" y="4031892"/>
          <a:ext cx="4542692" cy="1259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Currently facing 30% drop in-store sale but online order slightly increased</a:t>
          </a:r>
        </a:p>
      </dsp:txBody>
      <dsp:txXfrm>
        <a:off x="1244176" y="4031892"/>
        <a:ext cx="4542692" cy="1259966"/>
      </dsp:txXfrm>
    </dsp:sp>
    <dsp:sp modelId="{82A286EE-6B78-9E4F-856A-0C6C8E0C26C4}">
      <dsp:nvSpPr>
        <dsp:cNvPr id="0" name=""/>
        <dsp:cNvSpPr/>
      </dsp:nvSpPr>
      <dsp:spPr>
        <a:xfrm>
          <a:off x="1157373" y="5291858"/>
          <a:ext cx="462949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4C1B20-552D-EC41-89A8-96D99928C065}">
      <dsp:nvSpPr>
        <dsp:cNvPr id="0" name=""/>
        <dsp:cNvSpPr/>
      </dsp:nvSpPr>
      <dsp:spPr>
        <a:xfrm>
          <a:off x="1244176" y="5354857"/>
          <a:ext cx="4542692" cy="1259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Rising cost ,outdated website struggle to keep up digital marketing trend, relying on word-of mouth and occasional social media post</a:t>
          </a:r>
        </a:p>
      </dsp:txBody>
      <dsp:txXfrm>
        <a:off x="1244176" y="5354857"/>
        <a:ext cx="4542692" cy="1259966"/>
      </dsp:txXfrm>
    </dsp:sp>
    <dsp:sp modelId="{F5A71760-E9F5-6246-A3C9-5275BDCB4B9C}">
      <dsp:nvSpPr>
        <dsp:cNvPr id="0" name=""/>
        <dsp:cNvSpPr/>
      </dsp:nvSpPr>
      <dsp:spPr>
        <a:xfrm>
          <a:off x="1157373" y="6614823"/>
          <a:ext cx="462949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6226CC-A8D8-4D43-B0E7-87FEB73BB882}">
      <dsp:nvSpPr>
        <dsp:cNvPr id="0" name=""/>
        <dsp:cNvSpPr/>
      </dsp:nvSpPr>
      <dsp:spPr>
        <a:xfrm rot="5400000">
          <a:off x="-343923" y="343923"/>
          <a:ext cx="2292824" cy="160497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ptos Display" panose="02110004020202020204"/>
            </a:rPr>
            <a:t>WHO</a:t>
          </a:r>
          <a:endParaRPr lang="en-GB" sz="4400" kern="1200" dirty="0"/>
        </a:p>
      </dsp:txBody>
      <dsp:txXfrm rot="-5400000">
        <a:off x="1" y="802487"/>
        <a:ext cx="1604976" cy="687848"/>
      </dsp:txXfrm>
    </dsp:sp>
    <dsp:sp modelId="{2183D29D-9EA2-48B0-9297-EC33E01FC812}">
      <dsp:nvSpPr>
        <dsp:cNvPr id="0" name=""/>
        <dsp:cNvSpPr/>
      </dsp:nvSpPr>
      <dsp:spPr>
        <a:xfrm rot="5400000">
          <a:off x="5226409" y="-3611104"/>
          <a:ext cx="1490335" cy="873320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Owner (Liam and Priya Patel)</a:t>
          </a:r>
          <a:endParaRPr lang="en-US" sz="2000" kern="1200" dirty="0">
            <a:latin typeface="Aptos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Customer</a:t>
          </a:r>
          <a:endParaRPr lang="en-US" sz="2000" kern="1200" dirty="0">
            <a:latin typeface="Aptos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Competitors</a:t>
          </a:r>
          <a:endParaRPr lang="en-US" sz="2000" kern="1200" dirty="0">
            <a:latin typeface="Aptos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Suppliers</a:t>
          </a:r>
          <a:endParaRPr lang="en-GB" sz="2000" kern="1200" dirty="0"/>
        </a:p>
      </dsp:txBody>
      <dsp:txXfrm rot="-5400000">
        <a:off x="1604977" y="83080"/>
        <a:ext cx="8660448" cy="13448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6226CC-A8D8-4D43-B0E7-87FEB73BB882}">
      <dsp:nvSpPr>
        <dsp:cNvPr id="0" name=""/>
        <dsp:cNvSpPr/>
      </dsp:nvSpPr>
      <dsp:spPr>
        <a:xfrm rot="5400000">
          <a:off x="-343923" y="343923"/>
          <a:ext cx="2292824" cy="160497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ptos Display" panose="02110004020202020204"/>
            </a:rPr>
            <a:t>WHAT</a:t>
          </a:r>
          <a:endParaRPr lang="en-GB" sz="4400" kern="1200" dirty="0"/>
        </a:p>
      </dsp:txBody>
      <dsp:txXfrm rot="-5400000">
        <a:off x="1" y="802487"/>
        <a:ext cx="1604976" cy="687848"/>
      </dsp:txXfrm>
    </dsp:sp>
    <dsp:sp modelId="{2183D29D-9EA2-48B0-9297-EC33E01FC812}">
      <dsp:nvSpPr>
        <dsp:cNvPr id="0" name=""/>
        <dsp:cNvSpPr/>
      </dsp:nvSpPr>
      <dsp:spPr>
        <a:xfrm rot="5400000">
          <a:off x="5226409" y="-3621432"/>
          <a:ext cx="1490335" cy="873320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Physical sales dropped by 30% in last 12 months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Online sale doesn't cover the loss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Rising operational cost, struggle to maintain profitability 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Outdated website and occasional  social media post</a:t>
          </a:r>
        </a:p>
      </dsp:txBody>
      <dsp:txXfrm rot="-5400000">
        <a:off x="1604977" y="72752"/>
        <a:ext cx="8660448" cy="13448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6226CC-A8D8-4D43-B0E7-87FEB73BB882}">
      <dsp:nvSpPr>
        <dsp:cNvPr id="0" name=""/>
        <dsp:cNvSpPr/>
      </dsp:nvSpPr>
      <dsp:spPr>
        <a:xfrm rot="5400000">
          <a:off x="-315775" y="315775"/>
          <a:ext cx="2105168" cy="147361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Aptos Display" panose="02110004020202020204"/>
            </a:rPr>
            <a:t>WHEN</a:t>
          </a:r>
          <a:endParaRPr lang="en-GB" sz="4000" kern="1200" dirty="0"/>
        </a:p>
      </dsp:txBody>
      <dsp:txXfrm rot="-5400000">
        <a:off x="1" y="736809"/>
        <a:ext cx="1473617" cy="631551"/>
      </dsp:txXfrm>
    </dsp:sp>
    <dsp:sp modelId="{2183D29D-9EA2-48B0-9297-EC33E01FC812}">
      <dsp:nvSpPr>
        <dsp:cNvPr id="0" name=""/>
        <dsp:cNvSpPr/>
      </dsp:nvSpPr>
      <dsp:spPr>
        <a:xfrm rot="5400000">
          <a:off x="5221717" y="-3748100"/>
          <a:ext cx="1368359" cy="886455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Over the past 12 months</a:t>
          </a:r>
        </a:p>
      </dsp:txBody>
      <dsp:txXfrm rot="-5400000">
        <a:off x="1473617" y="66798"/>
        <a:ext cx="8797761" cy="12347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6226CC-A8D8-4D43-B0E7-87FEB73BB882}">
      <dsp:nvSpPr>
        <dsp:cNvPr id="0" name=""/>
        <dsp:cNvSpPr/>
      </dsp:nvSpPr>
      <dsp:spPr>
        <a:xfrm rot="5400000">
          <a:off x="-314614" y="315639"/>
          <a:ext cx="2097430" cy="146820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>
              <a:latin typeface="Aptos Display" panose="02110004020202020204"/>
            </a:rPr>
            <a:t>WHY</a:t>
          </a:r>
          <a:endParaRPr lang="en-GB" sz="4100" kern="1200" dirty="0"/>
        </a:p>
      </dsp:txBody>
      <dsp:txXfrm rot="-5400000">
        <a:off x="1" y="735126"/>
        <a:ext cx="1468201" cy="629229"/>
      </dsp:txXfrm>
    </dsp:sp>
    <dsp:sp modelId="{2183D29D-9EA2-48B0-9297-EC33E01FC812}">
      <dsp:nvSpPr>
        <dsp:cNvPr id="0" name=""/>
        <dsp:cNvSpPr/>
      </dsp:nvSpPr>
      <dsp:spPr>
        <a:xfrm rot="5400000">
          <a:off x="5221524" y="-3752297"/>
          <a:ext cx="1363329" cy="88699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Inflation and purchasing cost increased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Limited delivery options and outdated website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Customer shifts from physical store to online for convenience, lower price, same day delivery and frequent discount </a:t>
          </a:r>
        </a:p>
      </dsp:txBody>
      <dsp:txXfrm rot="-5400000">
        <a:off x="1468201" y="67578"/>
        <a:ext cx="8803423" cy="123022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6226CC-A8D8-4D43-B0E7-87FEB73BB882}">
      <dsp:nvSpPr>
        <dsp:cNvPr id="0" name=""/>
        <dsp:cNvSpPr/>
      </dsp:nvSpPr>
      <dsp:spPr>
        <a:xfrm rot="5400000">
          <a:off x="-318334" y="318334"/>
          <a:ext cx="2122227" cy="148555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Aptos Display" panose="02110004020202020204"/>
            </a:rPr>
            <a:t>WHERE</a:t>
          </a:r>
          <a:endParaRPr lang="en-GB" sz="3500" kern="1200" dirty="0"/>
        </a:p>
      </dsp:txBody>
      <dsp:txXfrm rot="-5400000">
        <a:off x="1" y="742778"/>
        <a:ext cx="1485558" cy="636669"/>
      </dsp:txXfrm>
    </dsp:sp>
    <dsp:sp modelId="{2183D29D-9EA2-48B0-9297-EC33E01FC812}">
      <dsp:nvSpPr>
        <dsp:cNvPr id="0" name=""/>
        <dsp:cNvSpPr/>
      </dsp:nvSpPr>
      <dsp:spPr>
        <a:xfrm rot="5400000">
          <a:off x="5222144" y="-3736585"/>
          <a:ext cx="1379447" cy="885261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Physical store in Norwich uk 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Reduced foot traffic </a:t>
          </a:r>
        </a:p>
      </dsp:txBody>
      <dsp:txXfrm rot="-5400000">
        <a:off x="1485559" y="67339"/>
        <a:ext cx="8785279" cy="12447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58C32F-B90F-4256-A453-B4F9C938CF5C}">
      <dsp:nvSpPr>
        <dsp:cNvPr id="0" name=""/>
        <dsp:cNvSpPr/>
      </dsp:nvSpPr>
      <dsp:spPr>
        <a:xfrm rot="5400000">
          <a:off x="-314922" y="314922"/>
          <a:ext cx="2099481" cy="146963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ptos Display" panose="02110004020202020204"/>
            </a:rPr>
            <a:t>HOWMUCH</a:t>
          </a:r>
        </a:p>
      </dsp:txBody>
      <dsp:txXfrm rot="-5400000">
        <a:off x="1" y="734817"/>
        <a:ext cx="1469636" cy="629845"/>
      </dsp:txXfrm>
    </dsp:sp>
    <dsp:sp modelId="{BB51F4B5-81D3-4219-9F0F-B4ED935C783A}">
      <dsp:nvSpPr>
        <dsp:cNvPr id="0" name=""/>
        <dsp:cNvSpPr/>
      </dsp:nvSpPr>
      <dsp:spPr>
        <a:xfrm rot="5400000">
          <a:off x="5221575" y="-3751938"/>
          <a:ext cx="1364662" cy="88685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30% Sales droped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Footfall decreased 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Struggle to maintain profitability </a:t>
          </a:r>
        </a:p>
      </dsp:txBody>
      <dsp:txXfrm rot="-5400000">
        <a:off x="1469637" y="66617"/>
        <a:ext cx="8801923" cy="123142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6226CC-A8D8-4D43-B0E7-87FEB73BB882}">
      <dsp:nvSpPr>
        <dsp:cNvPr id="0" name=""/>
        <dsp:cNvSpPr/>
      </dsp:nvSpPr>
      <dsp:spPr>
        <a:xfrm rot="5400000">
          <a:off x="-312910" y="313929"/>
          <a:ext cx="2086068" cy="14602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Aptos Display" panose="02110004020202020204"/>
            </a:rPr>
            <a:t>HOW </a:t>
          </a:r>
          <a:endParaRPr lang="en-GB" sz="4000" kern="1200" dirty="0"/>
        </a:p>
      </dsp:txBody>
      <dsp:txXfrm rot="-5400000">
        <a:off x="0" y="731143"/>
        <a:ext cx="1460248" cy="625820"/>
      </dsp:txXfrm>
    </dsp:sp>
    <dsp:sp modelId="{2183D29D-9EA2-48B0-9297-EC33E01FC812}">
      <dsp:nvSpPr>
        <dsp:cNvPr id="0" name=""/>
        <dsp:cNvSpPr/>
      </dsp:nvSpPr>
      <dsp:spPr>
        <a:xfrm rot="5400000">
          <a:off x="5221240" y="-3759972"/>
          <a:ext cx="1355944" cy="88779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Decline in physical in-store sales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Customer retention is decreasing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Competition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ptos"/>
            </a:rPr>
            <a:t>Online sales is not covering in-store loss</a:t>
          </a:r>
        </a:p>
      </dsp:txBody>
      <dsp:txXfrm rot="-5400000">
        <a:off x="1460248" y="67212"/>
        <a:ext cx="8811736" cy="122356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696596-56CD-4F1B-81F8-821CD38BD837}">
      <dsp:nvSpPr>
        <dsp:cNvPr id="0" name=""/>
        <dsp:cNvSpPr/>
      </dsp:nvSpPr>
      <dsp:spPr>
        <a:xfrm>
          <a:off x="1953914" y="27750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6F418-6852-427C-BCB4-02792E715FE8}">
      <dsp:nvSpPr>
        <dsp:cNvPr id="0" name=""/>
        <dsp:cNvSpPr/>
      </dsp:nvSpPr>
      <dsp:spPr>
        <a:xfrm>
          <a:off x="1196990" y="2465080"/>
          <a:ext cx="31426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GOVERNMENT POLICY </a:t>
          </a:r>
        </a:p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(Post Brexit rising cost) </a:t>
          </a:r>
          <a:endParaRPr lang="en-US" sz="1900" kern="1200" dirty="0"/>
        </a:p>
      </dsp:txBody>
      <dsp:txXfrm>
        <a:off x="1196990" y="2465080"/>
        <a:ext cx="3142607" cy="720000"/>
      </dsp:txXfrm>
    </dsp:sp>
    <dsp:sp modelId="{DB06365F-7340-4CF2-AF85-7ACF1396337C}">
      <dsp:nvSpPr>
        <dsp:cNvPr id="0" name=""/>
        <dsp:cNvSpPr/>
      </dsp:nvSpPr>
      <dsp:spPr>
        <a:xfrm>
          <a:off x="7029914" y="27750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1F5F9-3D66-410D-A439-D572D498F0FB}">
      <dsp:nvSpPr>
        <dsp:cNvPr id="0" name=""/>
        <dsp:cNvSpPr/>
      </dsp:nvSpPr>
      <dsp:spPr>
        <a:xfrm>
          <a:off x="5741172" y="247118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TRADE REGULATION </a:t>
          </a:r>
        </a:p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(Import Regulation) </a:t>
          </a:r>
          <a:endParaRPr lang="en-US" sz="1900" kern="1200" dirty="0"/>
        </a:p>
      </dsp:txBody>
      <dsp:txXfrm>
        <a:off x="5741172" y="2471186"/>
        <a:ext cx="432000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8D2BB-15AF-42EC-AB80-1A920D68526C}">
      <dsp:nvSpPr>
        <dsp:cNvPr id="0" name=""/>
        <dsp:cNvSpPr/>
      </dsp:nvSpPr>
      <dsp:spPr>
        <a:xfrm>
          <a:off x="1953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EAE71B-5AC9-4966-B00D-790BEA94088B}">
      <dsp:nvSpPr>
        <dsp:cNvPr id="0" name=""/>
        <dsp:cNvSpPr/>
      </dsp:nvSpPr>
      <dsp:spPr>
        <a:xfrm>
          <a:off x="765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Increasing the cost for material, fresh flowers and supply chain disruption.</a:t>
          </a:r>
          <a:endParaRPr lang="en-US" sz="2000" kern="1200" dirty="0"/>
        </a:p>
      </dsp:txBody>
      <dsp:txXfrm>
        <a:off x="765914" y="2943510"/>
        <a:ext cx="4320000" cy="720000"/>
      </dsp:txXfrm>
    </dsp:sp>
    <dsp:sp modelId="{A219577C-27B8-4B06-B435-87464D349CC5}">
      <dsp:nvSpPr>
        <dsp:cNvPr id="0" name=""/>
        <dsp:cNvSpPr/>
      </dsp:nvSpPr>
      <dsp:spPr>
        <a:xfrm>
          <a:off x="7029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63F09E-EAA0-4C8F-95B2-56DBA6DAF60C}">
      <dsp:nvSpPr>
        <dsp:cNvPr id="0" name=""/>
        <dsp:cNvSpPr/>
      </dsp:nvSpPr>
      <dsp:spPr>
        <a:xfrm>
          <a:off x="5841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Impacts on pricing for retail customers and shop owner’s profit margin.</a:t>
          </a:r>
          <a:endParaRPr lang="en-US" sz="2000" kern="1200" dirty="0"/>
        </a:p>
      </dsp:txBody>
      <dsp:txXfrm>
        <a:off x="5841914" y="2943510"/>
        <a:ext cx="432000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BF6285-8E43-4B7B-BC17-1BBDE5946D16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2607D-19F5-44D2-8C4A-C26F559997BB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Online sales impacted a lot on customers purchasing behaviour. They prefer to buy online rather than purchase in-store .</a:t>
          </a:r>
          <a:endParaRPr lang="en-US" sz="1400" kern="1200" dirty="0"/>
        </a:p>
      </dsp:txBody>
      <dsp:txXfrm>
        <a:off x="59990" y="2654049"/>
        <a:ext cx="3226223" cy="720000"/>
      </dsp:txXfrm>
    </dsp:sp>
    <dsp:sp modelId="{73509E54-8E8F-4393-A62B-1219214CCAE9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ABC14-3962-4CBC-8080-343E7446B898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They get convenience, better discount and lower pricing, same day delivery  online than in-store. </a:t>
          </a:r>
          <a:endParaRPr lang="en-US" sz="1400" kern="1200" dirty="0"/>
        </a:p>
      </dsp:txBody>
      <dsp:txXfrm>
        <a:off x="3850802" y="2654049"/>
        <a:ext cx="3226223" cy="720000"/>
      </dsp:txXfrm>
    </dsp:sp>
    <dsp:sp modelId="{BBE36D87-0E57-4FFF-85B7-C0356EF86E40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666BA-0AAE-45CC-8A1F-9F6BA02A5F2F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Green Haven get trouble to attract customers.  </a:t>
          </a:r>
          <a:endParaRPr lang="en-US" sz="1400" kern="1200" dirty="0"/>
        </a:p>
      </dsp:txBody>
      <dsp:txXfrm>
        <a:off x="7641615" y="2654049"/>
        <a:ext cx="3226223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1C191-7FD8-42A5-9B61-ED7547329DC8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320A7-E72A-4D61-9DEE-1DE39FC6820A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 this modern era of technology plays a crucial role in business. </a:t>
          </a:r>
          <a:endParaRPr lang="en-US" sz="1700" kern="1200"/>
        </a:p>
      </dsp:txBody>
      <dsp:txXfrm>
        <a:off x="59990" y="2654049"/>
        <a:ext cx="3226223" cy="720000"/>
      </dsp:txXfrm>
    </dsp:sp>
    <dsp:sp modelId="{F8E66C8A-1FF4-4911-B296-10F2D77F1D2F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733B7C-CFC9-423C-959A-8558AE8C64F9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Businesses like Green Haven should upto date with technology. </a:t>
          </a:r>
          <a:endParaRPr lang="en-US" sz="1700" kern="1200"/>
        </a:p>
      </dsp:txBody>
      <dsp:txXfrm>
        <a:off x="3850802" y="2654049"/>
        <a:ext cx="3226223" cy="720000"/>
      </dsp:txXfrm>
    </dsp:sp>
    <dsp:sp modelId="{EF2B77A1-3DFD-438E-A0B6-C03370AB8FAC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FC9247-7224-4954-9E9D-1B505EC53760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Here they need to update their website and come up with a new digital marketing strategy </a:t>
          </a:r>
          <a:endParaRPr lang="en-US" sz="1700" kern="1200"/>
        </a:p>
      </dsp:txBody>
      <dsp:txXfrm>
        <a:off x="7641615" y="2654049"/>
        <a:ext cx="3226223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9F7389-E73F-4690-8857-C50E122B5728}">
      <dsp:nvSpPr>
        <dsp:cNvPr id="0" name=""/>
        <dsp:cNvSpPr/>
      </dsp:nvSpPr>
      <dsp:spPr>
        <a:xfrm>
          <a:off x="1953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E62EEF-839D-427F-87B2-D4DC9ABBEF19}">
      <dsp:nvSpPr>
        <dsp:cNvPr id="0" name=""/>
        <dsp:cNvSpPr/>
      </dsp:nvSpPr>
      <dsp:spPr>
        <a:xfrm>
          <a:off x="501573" y="2943510"/>
          <a:ext cx="48486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Green Haven's commitment to sustainable practise sets them apart. They have environmentally conscious customer</a:t>
          </a:r>
          <a:endParaRPr lang="en-US" sz="1700" kern="1200" dirty="0"/>
        </a:p>
      </dsp:txBody>
      <dsp:txXfrm>
        <a:off x="501573" y="2943510"/>
        <a:ext cx="4848681" cy="720000"/>
      </dsp:txXfrm>
    </dsp:sp>
    <dsp:sp modelId="{D65C86AD-F0A5-4C34-9E25-EC2FA8207283}">
      <dsp:nvSpPr>
        <dsp:cNvPr id="0" name=""/>
        <dsp:cNvSpPr/>
      </dsp:nvSpPr>
      <dsp:spPr>
        <a:xfrm>
          <a:off x="7294255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10530C-CF35-4794-93A0-05B562856846}">
      <dsp:nvSpPr>
        <dsp:cNvPr id="0" name=""/>
        <dsp:cNvSpPr/>
      </dsp:nvSpPr>
      <dsp:spPr>
        <a:xfrm>
          <a:off x="6106255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It also inreases the operational cost for item like biodegradable packaging and locally sources flowers</a:t>
          </a:r>
          <a:endParaRPr lang="en-US" sz="1700" kern="1200"/>
        </a:p>
      </dsp:txBody>
      <dsp:txXfrm>
        <a:off x="6106255" y="2943510"/>
        <a:ext cx="4320000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A7D54F-4B56-4DA4-A35A-677C33BBD483}">
      <dsp:nvSpPr>
        <dsp:cNvPr id="0" name=""/>
        <dsp:cNvSpPr/>
      </dsp:nvSpPr>
      <dsp:spPr>
        <a:xfrm>
          <a:off x="0" y="665"/>
          <a:ext cx="6666833" cy="155788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3DF5ACB-08E1-444E-B8F4-EB9ECB392226}">
      <dsp:nvSpPr>
        <dsp:cNvPr id="0" name=""/>
        <dsp:cNvSpPr/>
      </dsp:nvSpPr>
      <dsp:spPr>
        <a:xfrm>
          <a:off x="471259" y="351189"/>
          <a:ext cx="856835" cy="856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097DF5-9434-48E7-A73C-89F95913B50E}">
      <dsp:nvSpPr>
        <dsp:cNvPr id="0" name=""/>
        <dsp:cNvSpPr/>
      </dsp:nvSpPr>
      <dsp:spPr>
        <a:xfrm>
          <a:off x="1799354" y="665"/>
          <a:ext cx="4867478" cy="1557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876" tIns="164876" rIns="164876" bIns="164876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Compliance with local business laws and regulations.</a:t>
          </a:r>
          <a:endParaRPr lang="en-US" sz="2300" kern="1200"/>
        </a:p>
      </dsp:txBody>
      <dsp:txXfrm>
        <a:off x="1799354" y="665"/>
        <a:ext cx="4867478" cy="1557882"/>
      </dsp:txXfrm>
    </dsp:sp>
    <dsp:sp modelId="{6F3D463E-BD59-4EC5-8BC8-1D551032B918}">
      <dsp:nvSpPr>
        <dsp:cNvPr id="0" name=""/>
        <dsp:cNvSpPr/>
      </dsp:nvSpPr>
      <dsp:spPr>
        <a:xfrm>
          <a:off x="0" y="1948018"/>
          <a:ext cx="6666833" cy="155788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B45AF9E-9CF3-4D1D-B3C3-A5C5FF5B211E}">
      <dsp:nvSpPr>
        <dsp:cNvPr id="0" name=""/>
        <dsp:cNvSpPr/>
      </dsp:nvSpPr>
      <dsp:spPr>
        <a:xfrm>
          <a:off x="471259" y="2298542"/>
          <a:ext cx="856835" cy="856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632A94-D2AD-4311-B19C-E80E0D3EBA12}">
      <dsp:nvSpPr>
        <dsp:cNvPr id="0" name=""/>
        <dsp:cNvSpPr/>
      </dsp:nvSpPr>
      <dsp:spPr>
        <a:xfrm>
          <a:off x="1799354" y="1948018"/>
          <a:ext cx="4867478" cy="1557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876" tIns="164876" rIns="164876" bIns="164876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play important role for operation. Packing and environmental compliance cost.</a:t>
          </a:r>
          <a:endParaRPr lang="en-US" sz="2300" kern="1200"/>
        </a:p>
      </dsp:txBody>
      <dsp:txXfrm>
        <a:off x="1799354" y="1948018"/>
        <a:ext cx="4867478" cy="1557882"/>
      </dsp:txXfrm>
    </dsp:sp>
    <dsp:sp modelId="{1788BB09-3E77-4EF9-A2D2-D09FED0F48B1}">
      <dsp:nvSpPr>
        <dsp:cNvPr id="0" name=""/>
        <dsp:cNvSpPr/>
      </dsp:nvSpPr>
      <dsp:spPr>
        <a:xfrm>
          <a:off x="0" y="3895371"/>
          <a:ext cx="6666833" cy="155788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98162D0-39BC-40BC-B65F-2E9ECB5087ED}">
      <dsp:nvSpPr>
        <dsp:cNvPr id="0" name=""/>
        <dsp:cNvSpPr/>
      </dsp:nvSpPr>
      <dsp:spPr>
        <a:xfrm>
          <a:off x="471259" y="4245895"/>
          <a:ext cx="856835" cy="856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0BD335-8D91-4F18-983C-486E7B31D6E6}">
      <dsp:nvSpPr>
        <dsp:cNvPr id="0" name=""/>
        <dsp:cNvSpPr/>
      </dsp:nvSpPr>
      <dsp:spPr>
        <a:xfrm>
          <a:off x="1799354" y="3895371"/>
          <a:ext cx="4867478" cy="1557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876" tIns="164876" rIns="164876" bIns="164876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Adhering to these laws ensures the business operates smoothly and avoids any legal complications.</a:t>
          </a:r>
          <a:endParaRPr lang="en-US" sz="2300" kern="1200"/>
        </a:p>
      </dsp:txBody>
      <dsp:txXfrm>
        <a:off x="1799354" y="3895371"/>
        <a:ext cx="4867478" cy="155788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492F9A-B263-46D0-AE6B-323547564EE0}">
      <dsp:nvSpPr>
        <dsp:cNvPr id="0" name=""/>
        <dsp:cNvSpPr/>
      </dsp:nvSpPr>
      <dsp:spPr>
        <a:xfrm>
          <a:off x="82613" y="92113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E9C443-33C5-4EA6-BCE2-F7763BCD8C6C}">
      <dsp:nvSpPr>
        <dsp:cNvPr id="0" name=""/>
        <dsp:cNvSpPr/>
      </dsp:nvSpPr>
      <dsp:spPr>
        <a:xfrm>
          <a:off x="271034" y="280535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168EC-8E64-413A-A820-FE80345EFE3F}">
      <dsp:nvSpPr>
        <dsp:cNvPr id="0" name=""/>
        <dsp:cNvSpPr/>
      </dsp:nvSpPr>
      <dsp:spPr>
        <a:xfrm>
          <a:off x="1172126" y="9211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30% Sales decline due to 2 new competitors and customer shift towards online platform </a:t>
          </a:r>
        </a:p>
      </dsp:txBody>
      <dsp:txXfrm>
        <a:off x="1172126" y="92113"/>
        <a:ext cx="2114937" cy="897246"/>
      </dsp:txXfrm>
    </dsp:sp>
    <dsp:sp modelId="{2425EC3B-2677-4047-B498-8AB43128189D}">
      <dsp:nvSpPr>
        <dsp:cNvPr id="0" name=""/>
        <dsp:cNvSpPr/>
      </dsp:nvSpPr>
      <dsp:spPr>
        <a:xfrm>
          <a:off x="3655575" y="92113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0CA86-EE41-482E-9243-471F5782A083}">
      <dsp:nvSpPr>
        <dsp:cNvPr id="0" name=""/>
        <dsp:cNvSpPr/>
      </dsp:nvSpPr>
      <dsp:spPr>
        <a:xfrm>
          <a:off x="3843996" y="280535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3859E-C095-41F7-82B8-98DCD9F22C2C}">
      <dsp:nvSpPr>
        <dsp:cNvPr id="0" name=""/>
        <dsp:cNvSpPr/>
      </dsp:nvSpPr>
      <dsp:spPr>
        <a:xfrm>
          <a:off x="4745088" y="9211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Out dated website and occasional social media post</a:t>
          </a:r>
        </a:p>
      </dsp:txBody>
      <dsp:txXfrm>
        <a:off x="4745088" y="92113"/>
        <a:ext cx="2114937" cy="897246"/>
      </dsp:txXfrm>
    </dsp:sp>
    <dsp:sp modelId="{50F31953-A0E4-4CB0-8644-D5AE1F2D42D6}">
      <dsp:nvSpPr>
        <dsp:cNvPr id="0" name=""/>
        <dsp:cNvSpPr/>
      </dsp:nvSpPr>
      <dsp:spPr>
        <a:xfrm>
          <a:off x="7228536" y="92113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5740E0-B2CB-4F4E-8AC7-3B12B91F252B}">
      <dsp:nvSpPr>
        <dsp:cNvPr id="0" name=""/>
        <dsp:cNvSpPr/>
      </dsp:nvSpPr>
      <dsp:spPr>
        <a:xfrm>
          <a:off x="7416958" y="280535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A8A837-B13D-4AC7-9DF9-F9679A0A3DD0}">
      <dsp:nvSpPr>
        <dsp:cNvPr id="0" name=""/>
        <dsp:cNvSpPr/>
      </dsp:nvSpPr>
      <dsp:spPr>
        <a:xfrm>
          <a:off x="8318049" y="9211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Increasing cost for flowers and materials</a:t>
          </a:r>
        </a:p>
      </dsp:txBody>
      <dsp:txXfrm>
        <a:off x="8318049" y="92113"/>
        <a:ext cx="2114937" cy="897246"/>
      </dsp:txXfrm>
    </dsp:sp>
    <dsp:sp modelId="{74CD818D-F0CC-48E5-A88C-B5A820392D74}">
      <dsp:nvSpPr>
        <dsp:cNvPr id="0" name=""/>
        <dsp:cNvSpPr/>
      </dsp:nvSpPr>
      <dsp:spPr>
        <a:xfrm>
          <a:off x="82613" y="173013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0FD888-640F-4AD8-BA30-A911CF3508E8}">
      <dsp:nvSpPr>
        <dsp:cNvPr id="0" name=""/>
        <dsp:cNvSpPr/>
      </dsp:nvSpPr>
      <dsp:spPr>
        <a:xfrm>
          <a:off x="271034" y="1918560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6E0A7B-14F3-4DB0-BBF4-DEF1BFB7EC13}">
      <dsp:nvSpPr>
        <dsp:cNvPr id="0" name=""/>
        <dsp:cNvSpPr/>
      </dsp:nvSpPr>
      <dsp:spPr>
        <a:xfrm>
          <a:off x="1172126" y="173013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Economic challenge for eco-friendly packaging </a:t>
          </a:r>
        </a:p>
      </dsp:txBody>
      <dsp:txXfrm>
        <a:off x="1172126" y="1730139"/>
        <a:ext cx="2114937" cy="897246"/>
      </dsp:txXfrm>
    </dsp:sp>
    <dsp:sp modelId="{5B581E17-25AE-4FAA-9822-671DA69FC2AE}">
      <dsp:nvSpPr>
        <dsp:cNvPr id="0" name=""/>
        <dsp:cNvSpPr/>
      </dsp:nvSpPr>
      <dsp:spPr>
        <a:xfrm>
          <a:off x="3655575" y="173013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5F7ACD-B00E-4DAA-B62F-FCF911552058}">
      <dsp:nvSpPr>
        <dsp:cNvPr id="0" name=""/>
        <dsp:cNvSpPr/>
      </dsp:nvSpPr>
      <dsp:spPr>
        <a:xfrm>
          <a:off x="3843996" y="1918560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FABEA0-195E-425D-9F96-CE703CE0916D}">
      <dsp:nvSpPr>
        <dsp:cNvPr id="0" name=""/>
        <dsp:cNvSpPr/>
      </dsp:nvSpPr>
      <dsp:spPr>
        <a:xfrm>
          <a:off x="4745088" y="173013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External threats from competitors and low foot fall</a:t>
          </a:r>
        </a:p>
      </dsp:txBody>
      <dsp:txXfrm>
        <a:off x="4745088" y="1730139"/>
        <a:ext cx="2114937" cy="897246"/>
      </dsp:txXfrm>
    </dsp:sp>
    <dsp:sp modelId="{897D4A6D-B8BE-4B13-9051-838A1F00A3E6}">
      <dsp:nvSpPr>
        <dsp:cNvPr id="0" name=""/>
        <dsp:cNvSpPr/>
      </dsp:nvSpPr>
      <dsp:spPr>
        <a:xfrm>
          <a:off x="7228536" y="173013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0B9AF1-C40D-4171-A542-72BAF8F9EF23}">
      <dsp:nvSpPr>
        <dsp:cNvPr id="0" name=""/>
        <dsp:cNvSpPr/>
      </dsp:nvSpPr>
      <dsp:spPr>
        <a:xfrm>
          <a:off x="7416958" y="1918560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CC57E-4721-4B42-ADE1-0855C53E74C2}">
      <dsp:nvSpPr>
        <dsp:cNvPr id="0" name=""/>
        <dsp:cNvSpPr/>
      </dsp:nvSpPr>
      <dsp:spPr>
        <a:xfrm>
          <a:off x="8318049" y="173013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Need to increase more online marketing and introduce fast same day  delivery methods</a:t>
          </a:r>
        </a:p>
      </dsp:txBody>
      <dsp:txXfrm>
        <a:off x="8318049" y="1730139"/>
        <a:ext cx="2114937" cy="897246"/>
      </dsp:txXfrm>
    </dsp:sp>
    <dsp:sp modelId="{3DB749C2-A5D9-4ED2-B00C-40A659598316}">
      <dsp:nvSpPr>
        <dsp:cNvPr id="0" name=""/>
        <dsp:cNvSpPr/>
      </dsp:nvSpPr>
      <dsp:spPr>
        <a:xfrm>
          <a:off x="82613" y="3368164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0FD425-A509-4FE6-99E8-0D1C29ACE5DD}">
      <dsp:nvSpPr>
        <dsp:cNvPr id="0" name=""/>
        <dsp:cNvSpPr/>
      </dsp:nvSpPr>
      <dsp:spPr>
        <a:xfrm>
          <a:off x="271034" y="3556585"/>
          <a:ext cx="520402" cy="520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FF032D-0D0D-401B-9E6C-69C99D9779E1}">
      <dsp:nvSpPr>
        <dsp:cNvPr id="0" name=""/>
        <dsp:cNvSpPr/>
      </dsp:nvSpPr>
      <dsp:spPr>
        <a:xfrm>
          <a:off x="1172126" y="3368164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Promote online sales providing frequent discount</a:t>
          </a:r>
        </a:p>
      </dsp:txBody>
      <dsp:txXfrm>
        <a:off x="1172126" y="3368164"/>
        <a:ext cx="2114937" cy="897246"/>
      </dsp:txXfrm>
    </dsp:sp>
    <dsp:sp modelId="{DF11E977-6EEF-4639-B9E3-B4BE46FEB081}">
      <dsp:nvSpPr>
        <dsp:cNvPr id="0" name=""/>
        <dsp:cNvSpPr/>
      </dsp:nvSpPr>
      <dsp:spPr>
        <a:xfrm>
          <a:off x="3655575" y="3368164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067450-DD85-49B0-A8F2-F1CA5718D104}">
      <dsp:nvSpPr>
        <dsp:cNvPr id="0" name=""/>
        <dsp:cNvSpPr/>
      </dsp:nvSpPr>
      <dsp:spPr>
        <a:xfrm>
          <a:off x="3843996" y="3556585"/>
          <a:ext cx="520402" cy="52040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37535F-E631-4326-9016-BAD776A4C4B6}">
      <dsp:nvSpPr>
        <dsp:cNvPr id="0" name=""/>
        <dsp:cNvSpPr/>
      </dsp:nvSpPr>
      <dsp:spPr>
        <a:xfrm>
          <a:off x="4745088" y="3368164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Redevelop current website and make it morden and more user friendly </a:t>
          </a:r>
        </a:p>
      </dsp:txBody>
      <dsp:txXfrm>
        <a:off x="4745088" y="3368164"/>
        <a:ext cx="2114937" cy="897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B68A0E-E8A8-064F-96D5-E28A94CF125C}" type="datetimeFigureOut">
              <a:rPr lang="en-US" smtClean="0"/>
              <a:t>11/9/25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8B6353-9227-2D49-A47D-D352A06A5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835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8B6353-9227-2D49-A47D-D352A06A581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205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8B6353-9227-2D49-A47D-D352A06A581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358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663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646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305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095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640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788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7798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725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893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065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8358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992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13" Type="http://schemas.openxmlformats.org/officeDocument/2006/relationships/diagramData" Target="../diagrams/data6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17" Type="http://schemas.microsoft.com/office/2007/relationships/diagramDrawing" Target="../diagrams/drawing6.xml"/><Relationship Id="rId2" Type="http://schemas.openxmlformats.org/officeDocument/2006/relationships/image" Target="../media/image4.jpg"/><Relationship Id="rId16" Type="http://schemas.openxmlformats.org/officeDocument/2006/relationships/diagramColors" Target="../diagrams/colors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Relationship Id="rId1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8.xml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12" Type="http://schemas.microsoft.com/office/2007/relationships/diagramDrawing" Target="../diagrams/drawing8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11" Type="http://schemas.openxmlformats.org/officeDocument/2006/relationships/diagramColors" Target="../diagrams/colors8.xml"/><Relationship Id="rId5" Type="http://schemas.openxmlformats.org/officeDocument/2006/relationships/diagramQuickStyle" Target="../diagrams/quickStyle7.xml"/><Relationship Id="rId10" Type="http://schemas.openxmlformats.org/officeDocument/2006/relationships/diagramQuickStyle" Target="../diagrams/quickStyle8.xml"/><Relationship Id="rId4" Type="http://schemas.openxmlformats.org/officeDocument/2006/relationships/diagramLayout" Target="../diagrams/layout7.xml"/><Relationship Id="rId9" Type="http://schemas.openxmlformats.org/officeDocument/2006/relationships/diagramLayout" Target="../diagrams/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sicertified.com/blog/5w2h-training/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bgmcgroup.com/exploring-the-fishbone-diagram-types-advantages-drawbacks-and-revealing-the-six-ms-of-change/" TargetMode="External"/><Relationship Id="rId4" Type="http://schemas.openxmlformats.org/officeDocument/2006/relationships/hyperlink" Target="https://www.cipd.org/uk/knowledge/factsheets/pestle-analysis-factsheet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6FC5A-10B6-D023-3809-8A0937633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8B61F-0411-A8E6-F547-9B4975825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7" y="1825625"/>
            <a:ext cx="1208509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   </a:t>
            </a:r>
            <a:r>
              <a:rPr lang="en-GB" sz="3200" dirty="0"/>
              <a:t>Tejas Pankajkumar Mehta (2437947)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Problem Solving and Decision Making (LCLM4004)</a:t>
            </a:r>
            <a:endParaRPr lang="en-GB" dirty="0"/>
          </a:p>
          <a:p>
            <a:pPr marL="0" indent="0" algn="ctr">
              <a:buNone/>
            </a:pPr>
            <a:r>
              <a:rPr lang="en-GB" sz="3200" dirty="0"/>
              <a:t>Lecturer's Name:</a:t>
            </a:r>
            <a:r>
              <a:rPr lang="en-GB" sz="3200" dirty="0">
                <a:solidFill>
                  <a:srgbClr val="000000"/>
                </a:solidFill>
                <a:latin typeface="Aptos"/>
                <a:ea typeface="Source Sans Pro"/>
              </a:rPr>
              <a:t> </a:t>
            </a:r>
            <a:r>
              <a:rPr lang="en-GB" sz="3200" b="1" dirty="0">
                <a:solidFill>
                  <a:srgbClr val="000000"/>
                </a:solidFill>
                <a:latin typeface="Aptos"/>
                <a:ea typeface="Source Sans Pro"/>
              </a:rPr>
              <a:t>Toyin Adisa</a:t>
            </a:r>
          </a:p>
          <a:p>
            <a:pPr marL="0" indent="0" algn="ctr">
              <a:buNone/>
            </a:pPr>
            <a:endParaRPr lang="en-GB" sz="2400" b="1" dirty="0">
              <a:solidFill>
                <a:schemeClr val="tx2"/>
              </a:solidFill>
              <a:latin typeface="Arial"/>
              <a:ea typeface="Source Sans Pro"/>
              <a:cs typeface="Arial"/>
            </a:endParaRPr>
          </a:p>
          <a:p>
            <a:pPr marL="0" indent="0" algn="ctr">
              <a:buNone/>
            </a:pPr>
            <a:r>
              <a:rPr lang="en-GB" sz="2400" b="1" dirty="0">
                <a:solidFill>
                  <a:schemeClr val="tx2"/>
                </a:solidFill>
                <a:latin typeface="Arial"/>
                <a:ea typeface="Source Sans Pro"/>
                <a:cs typeface="Arial"/>
              </a:rPr>
              <a:t>Individual Presentation : Green Haven Florists </a:t>
            </a:r>
            <a:endParaRPr lang="en-GB" sz="2400" dirty="0">
              <a:solidFill>
                <a:schemeClr val="tx2"/>
              </a:solidFill>
            </a:endParaRPr>
          </a:p>
        </p:txBody>
      </p:sp>
      <p:pic>
        <p:nvPicPr>
          <p:cNvPr id="5" name="Picture 4" descr="A blue square with white lines">
            <a:extLst>
              <a:ext uri="{FF2B5EF4-FFF2-40B4-BE49-F238E27FC236}">
                <a16:creationId xmlns:a16="http://schemas.microsoft.com/office/drawing/2014/main" id="{5C1D07D0-C1CB-9055-656F-C4FC71D28E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" y="-6704"/>
            <a:ext cx="12173864" cy="1696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701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BDE33-8997-EEE3-E2C2-4692300DE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262626"/>
                </a:solidFill>
                <a:latin typeface="Century Gothic"/>
              </a:rPr>
              <a:t>OVERVIEW</a:t>
            </a:r>
            <a:endParaRPr lang="en-US" sz="4000" b="1" dirty="0">
              <a:solidFill>
                <a:srgbClr val="262626"/>
              </a:solidFill>
              <a:latin typeface="Century Gothic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D4CA3-426C-1186-D810-5A880BE25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rgbClr val="595959"/>
                </a:solidFill>
                <a:latin typeface="Century Gothic"/>
              </a:rPr>
              <a:t>Introduction </a:t>
            </a:r>
            <a:endParaRPr lang="en-US" sz="2400" dirty="0">
              <a:solidFill>
                <a:srgbClr val="000000"/>
              </a:solidFill>
              <a:latin typeface="Century Gothic"/>
            </a:endParaRP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rgbClr val="595959"/>
                </a:solidFill>
                <a:latin typeface="Century Gothic"/>
              </a:rPr>
              <a:t>Company background</a:t>
            </a:r>
            <a:endParaRPr lang="en-US" sz="2400" dirty="0">
              <a:solidFill>
                <a:srgbClr val="000000"/>
              </a:solidFill>
              <a:latin typeface="Century Gothic"/>
            </a:endParaRP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rgbClr val="595959"/>
                </a:solidFill>
                <a:latin typeface="Century Gothic"/>
              </a:rPr>
              <a:t>Problem: nature and scope (5W2H Method</a:t>
            </a:r>
            <a:endParaRPr lang="en-US" sz="2400" dirty="0">
              <a:solidFill>
                <a:srgbClr val="000000"/>
              </a:solidFill>
              <a:latin typeface="Century Gothic"/>
            </a:endParaRP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rgbClr val="595959"/>
                </a:solidFill>
                <a:latin typeface="Century Gothic"/>
              </a:rPr>
              <a:t>PESTLE ANALYSIS: Green Haven Florists</a:t>
            </a:r>
            <a:endParaRPr lang="en-US" sz="2400" dirty="0">
              <a:solidFill>
                <a:srgbClr val="000000"/>
              </a:solidFill>
              <a:latin typeface="Century Gothic"/>
            </a:endParaRP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rgbClr val="595959"/>
                </a:solidFill>
                <a:latin typeface="Century Gothic"/>
              </a:rPr>
              <a:t>Cause and effect analysis: Fishbone diagram</a:t>
            </a:r>
            <a:endParaRPr lang="en-US" sz="2400" dirty="0">
              <a:solidFill>
                <a:srgbClr val="000000"/>
              </a:solidFill>
              <a:latin typeface="Century Gothic"/>
            </a:endParaRP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rgbClr val="595959"/>
                </a:solidFill>
                <a:latin typeface="Century Gothic"/>
              </a:rPr>
              <a:t>Conclusion</a:t>
            </a:r>
            <a:endParaRPr lang="en-US" sz="2400" dirty="0">
              <a:solidFill>
                <a:srgbClr val="000000"/>
              </a:solidFill>
              <a:latin typeface="Century Gothic"/>
            </a:endParaRP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rgbClr val="595959"/>
                </a:solidFill>
                <a:latin typeface="Century Gothic"/>
              </a:rPr>
              <a:t>References</a:t>
            </a:r>
            <a:endParaRPr lang="en-GB" dirty="0">
              <a:solidFill>
                <a:srgbClr val="000000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570360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AE83E-DF28-B59B-6896-C48AD66CA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126" y="126287"/>
            <a:ext cx="4153690" cy="1052608"/>
          </a:xfrm>
          <a:solidFill>
            <a:schemeClr val="bg2">
              <a:lumMod val="9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>
                <a:latin typeface="Aptos"/>
              </a:rPr>
              <a:t> </a:t>
            </a:r>
            <a:r>
              <a:rPr lang="en-GB" b="1" dirty="0">
                <a:latin typeface="Aptos"/>
              </a:rPr>
              <a:t>Introduction </a:t>
            </a:r>
            <a:endParaRPr lang="en-US" b="1" dirty="0"/>
          </a:p>
        </p:txBody>
      </p:sp>
      <p:pic>
        <p:nvPicPr>
          <p:cNvPr id="5" name="Picture 4" descr="A person and person in aprons holding flowers&#10;&#10;AI-generated content may be incorrect.">
            <a:extLst>
              <a:ext uri="{FF2B5EF4-FFF2-40B4-BE49-F238E27FC236}">
                <a16:creationId xmlns:a16="http://schemas.microsoft.com/office/drawing/2014/main" id="{016608DA-6A74-C2AE-566E-39180AF9A0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25" r="15123" b="-2"/>
          <a:stretch>
            <a:fillRect/>
          </a:stretch>
        </p:blipFill>
        <p:spPr>
          <a:xfrm>
            <a:off x="7357794" y="874128"/>
            <a:ext cx="4496716" cy="4496716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71" name="Rectangle: Diagonal Corners Rounded 70">
            <a:extLst>
              <a:ext uri="{FF2B5EF4-FFF2-40B4-BE49-F238E27FC236}">
                <a16:creationId xmlns:a16="http://schemas.microsoft.com/office/drawing/2014/main" id="{ED9CA815-FC87-1412-ADBC-F7C3489A52DE}"/>
              </a:ext>
            </a:extLst>
          </p:cNvPr>
          <p:cNvSpPr/>
          <p:nvPr/>
        </p:nvSpPr>
        <p:spPr>
          <a:xfrm>
            <a:off x="199698" y="1478507"/>
            <a:ext cx="6800744" cy="4680555"/>
          </a:xfrm>
          <a:prstGeom prst="round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Roboto"/>
                <a:cs typeface="Calibri" panose="020F0502020204030204" pitchFamily="34" charset="0"/>
              </a:rPr>
              <a:t>DROP IN SALES- "decrease in the amount sold or revenue generated between two periods" ( Calculator Ultra, 2025)</a:t>
            </a: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presentation is about 30% decline in-store sales and performance at Green Haven Florist.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Over the past year significant down turn in revenue and foot traffic.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 will use 3 different tools to find out the root cause of this problem and how to overcome from it.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tools are following :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5W2H Method, PESTLE Analysis and Fishbone diagram    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086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712D7-04B8-80BD-3F87-6E55A5AB8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131" y="316635"/>
            <a:ext cx="4164016" cy="149187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GB" b="1" dirty="0">
                <a:latin typeface="Century Gothic"/>
              </a:rPr>
              <a:t>Company background</a:t>
            </a:r>
            <a:endParaRPr lang="en-US" dirty="0">
              <a:latin typeface="Aptos"/>
            </a:endParaRPr>
          </a:p>
        </p:txBody>
      </p:sp>
      <p:pic>
        <p:nvPicPr>
          <p:cNvPr id="4" name="Picture 3" descr="A store with many potted plants&#10;&#10;AI-generated content may be incorrect.">
            <a:extLst>
              <a:ext uri="{FF2B5EF4-FFF2-40B4-BE49-F238E27FC236}">
                <a16:creationId xmlns:a16="http://schemas.microsoft.com/office/drawing/2014/main" id="{C228CD30-EE41-4412-040D-F9813F0917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808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E166B5A-BBD5-A54D-CAE0-88FBF7DBF3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5168299"/>
              </p:ext>
            </p:extLst>
          </p:nvPr>
        </p:nvGraphicFramePr>
        <p:xfrm>
          <a:off x="6096000" y="172995"/>
          <a:ext cx="5786869" cy="6685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9007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0C8B057-BB1D-73EF-3025-8052E81A8624}"/>
              </a:ext>
            </a:extLst>
          </p:cNvPr>
          <p:cNvSpPr/>
          <p:nvPr/>
        </p:nvSpPr>
        <p:spPr>
          <a:xfrm>
            <a:off x="100494" y="145106"/>
            <a:ext cx="5167185" cy="168051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Problem: Nature &amp; Scope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5W2H METHOD</a:t>
            </a:r>
          </a:p>
        </p:txBody>
      </p:sp>
      <p:pic>
        <p:nvPicPr>
          <p:cNvPr id="10" name="Picture 9" descr="Outside of shop with varieties of plants">
            <a:extLst>
              <a:ext uri="{FF2B5EF4-FFF2-40B4-BE49-F238E27FC236}">
                <a16:creationId xmlns:a16="http://schemas.microsoft.com/office/drawing/2014/main" id="{B77669D4-E292-09CF-2EEB-B9E1643ACE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837" y="2591705"/>
            <a:ext cx="5167185" cy="3371588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8476636-FCF3-5546-4DB1-88858FB4D8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9467844"/>
              </p:ext>
            </p:extLst>
          </p:nvPr>
        </p:nvGraphicFramePr>
        <p:xfrm>
          <a:off x="5671751" y="2421924"/>
          <a:ext cx="6555433" cy="4171039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420827">
                  <a:extLst>
                    <a:ext uri="{9D8B030D-6E8A-4147-A177-3AD203B41FA5}">
                      <a16:colId xmlns:a16="http://schemas.microsoft.com/office/drawing/2014/main" val="4030697305"/>
                    </a:ext>
                  </a:extLst>
                </a:gridCol>
                <a:gridCol w="5134606">
                  <a:extLst>
                    <a:ext uri="{9D8B030D-6E8A-4147-A177-3AD203B41FA5}">
                      <a16:colId xmlns:a16="http://schemas.microsoft.com/office/drawing/2014/main" val="974746872"/>
                    </a:ext>
                  </a:extLst>
                </a:gridCol>
              </a:tblGrid>
              <a:tr h="530164">
                <a:tc>
                  <a:txBody>
                    <a:bodyPr/>
                    <a:lstStyle/>
                    <a:p>
                      <a:r>
                        <a:rPr lang="en-US" sz="1800" b="1" cap="none" spc="3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WHO</a:t>
                      </a:r>
                    </a:p>
                  </a:txBody>
                  <a:tcPr marL="0" marR="10431" marT="105139" marB="105139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cap="none" spc="3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Identify the people are involved</a:t>
                      </a:r>
                    </a:p>
                  </a:txBody>
                  <a:tcPr marL="0" marR="10431" marT="105139" marB="105139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4036545"/>
                  </a:ext>
                </a:extLst>
              </a:tr>
              <a:tr h="669245">
                <a:tc>
                  <a:txBody>
                    <a:bodyPr/>
                    <a:lstStyle/>
                    <a:p>
                      <a:r>
                        <a:rPr lang="en-US" sz="1800" b="1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WHAT </a:t>
                      </a:r>
                    </a:p>
                  </a:txBody>
                  <a:tcPr marL="0" marR="99878" marT="105139" marB="10513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Find out what is the issue or define what needs to be done</a:t>
                      </a:r>
                    </a:p>
                  </a:txBody>
                  <a:tcPr marL="0" marR="99878" marT="105139" marB="10513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0908201"/>
                  </a:ext>
                </a:extLst>
              </a:tr>
              <a:tr h="460624">
                <a:tc>
                  <a:txBody>
                    <a:bodyPr/>
                    <a:lstStyle/>
                    <a:p>
                      <a:r>
                        <a:rPr lang="en-US" sz="1800" b="1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WHERE</a:t>
                      </a:r>
                    </a:p>
                  </a:txBody>
                  <a:tcPr marL="52155" marR="99878" marT="105139" marB="10513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Where is the problem </a:t>
                      </a:r>
                    </a:p>
                  </a:txBody>
                  <a:tcPr marL="52155" marR="99878" marT="105139" marB="10513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2945974"/>
                  </a:ext>
                </a:extLst>
              </a:tr>
              <a:tr h="460624">
                <a:tc>
                  <a:txBody>
                    <a:bodyPr/>
                    <a:lstStyle/>
                    <a:p>
                      <a:r>
                        <a:rPr lang="en-US" sz="1800" b="1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WHEN</a:t>
                      </a:r>
                    </a:p>
                  </a:txBody>
                  <a:tcPr marL="0" marR="99878" marT="105139" marB="10513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cap="none" spc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Timing </a:t>
                      </a:r>
                      <a:endParaRPr lang="en-US" sz="1800" b="1" cap="none" spc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0" marR="99878" marT="105139" marB="10513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1509945"/>
                  </a:ext>
                </a:extLst>
              </a:tr>
              <a:tr h="460624">
                <a:tc>
                  <a:txBody>
                    <a:bodyPr/>
                    <a:lstStyle/>
                    <a:p>
                      <a:r>
                        <a:rPr lang="en-US" sz="1800" b="1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WHY</a:t>
                      </a:r>
                    </a:p>
                  </a:txBody>
                  <a:tcPr marL="52155" marR="99878" marT="105139" marB="10513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cap="none" spc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What is the reason </a:t>
                      </a:r>
                      <a:endParaRPr lang="en-US" sz="1800" b="1" cap="none" spc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2155" marR="99878" marT="105139" marB="10513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8705282"/>
                  </a:ext>
                </a:extLst>
              </a:tr>
              <a:tr h="460624">
                <a:tc>
                  <a:txBody>
                    <a:bodyPr/>
                    <a:lstStyle/>
                    <a:p>
                      <a:r>
                        <a:rPr lang="en-US" sz="1800" b="1" cap="none" spc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HOW</a:t>
                      </a:r>
                    </a:p>
                  </a:txBody>
                  <a:tcPr marL="0" marR="99878" marT="105139" marB="10513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How seeks to understand the methods, and processes involved</a:t>
                      </a:r>
                    </a:p>
                  </a:txBody>
                  <a:tcPr marL="0" marR="99878" marT="105139" marB="10513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25699181"/>
                  </a:ext>
                </a:extLst>
              </a:tr>
              <a:tr h="669245">
                <a:tc>
                  <a:txBody>
                    <a:bodyPr/>
                    <a:lstStyle/>
                    <a:p>
                      <a:r>
                        <a:rPr lang="en-US" sz="1800" b="1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HOW MUCH </a:t>
                      </a:r>
                    </a:p>
                  </a:txBody>
                  <a:tcPr marL="52155" marR="99878" marT="105139" marB="10513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cap="none" spc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Cost, No. of resource or amount </a:t>
                      </a:r>
                    </a:p>
                  </a:txBody>
                  <a:tcPr marL="52155" marR="99878" marT="105139" marB="10513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5561535"/>
                  </a:ext>
                </a:extLst>
              </a:tr>
            </a:tbl>
          </a:graphicData>
        </a:graphic>
      </p:graphicFrame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0DE71DD4-4CF7-DE71-7668-F06293F19EAF}"/>
              </a:ext>
            </a:extLst>
          </p:cNvPr>
          <p:cNvSpPr/>
          <p:nvPr/>
        </p:nvSpPr>
        <p:spPr>
          <a:xfrm>
            <a:off x="5375023" y="391531"/>
            <a:ext cx="6655930" cy="11876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It is a method to gather data systematically understand, define &amp; analyze the problem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F5648F-5983-6176-2202-EE09983B7892}"/>
              </a:ext>
            </a:extLst>
          </p:cNvPr>
          <p:cNvSpPr txBox="1"/>
          <p:nvPr/>
        </p:nvSpPr>
        <p:spPr>
          <a:xfrm>
            <a:off x="3453336" y="6356775"/>
            <a:ext cx="3628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MSI Certified website states (2024)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1822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White roses on cream background">
            <a:extLst>
              <a:ext uri="{FF2B5EF4-FFF2-40B4-BE49-F238E27FC236}">
                <a16:creationId xmlns:a16="http://schemas.microsoft.com/office/drawing/2014/main" id="{86CBFC83-B3E2-148E-5170-AEFF06C205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B8A963B-5EAA-6739-C3DF-35DED76ECB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8678998"/>
              </p:ext>
            </p:extLst>
          </p:nvPr>
        </p:nvGraphicFramePr>
        <p:xfrm>
          <a:off x="1077389" y="788001"/>
          <a:ext cx="10338177" cy="22928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8" name="Diagram 47">
            <a:extLst>
              <a:ext uri="{FF2B5EF4-FFF2-40B4-BE49-F238E27FC236}">
                <a16:creationId xmlns:a16="http://schemas.microsoft.com/office/drawing/2014/main" id="{CBF13437-8250-589A-AC88-72FB89A6AF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1484675"/>
              </p:ext>
            </p:extLst>
          </p:nvPr>
        </p:nvGraphicFramePr>
        <p:xfrm>
          <a:off x="1077389" y="3426920"/>
          <a:ext cx="10338177" cy="22928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06FCE05-C028-6F96-6CAD-D508AA6D4A1F}"/>
              </a:ext>
            </a:extLst>
          </p:cNvPr>
          <p:cNvSpPr txBox="1"/>
          <p:nvPr/>
        </p:nvSpPr>
        <p:spPr>
          <a:xfrm>
            <a:off x="3642155" y="6104206"/>
            <a:ext cx="61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MSI Certified website states (2024)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397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White roses on cream background">
            <a:extLst>
              <a:ext uri="{FF2B5EF4-FFF2-40B4-BE49-F238E27FC236}">
                <a16:creationId xmlns:a16="http://schemas.microsoft.com/office/drawing/2014/main" id="{2A6B5262-347A-09CA-6B63-347E8C314D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77984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F745B8C-F8D2-E461-380A-37CB7FBD71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5946622"/>
              </p:ext>
            </p:extLst>
          </p:nvPr>
        </p:nvGraphicFramePr>
        <p:xfrm>
          <a:off x="924949" y="2313333"/>
          <a:ext cx="10338177" cy="2105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A498C646-41B1-9B95-832A-73688FA0B2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4259605"/>
              </p:ext>
            </p:extLst>
          </p:nvPr>
        </p:nvGraphicFramePr>
        <p:xfrm>
          <a:off x="924949" y="4417363"/>
          <a:ext cx="10338177" cy="2099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491" name="Diagram 490">
            <a:extLst>
              <a:ext uri="{FF2B5EF4-FFF2-40B4-BE49-F238E27FC236}">
                <a16:creationId xmlns:a16="http://schemas.microsoft.com/office/drawing/2014/main" id="{218D05AD-F81C-95E0-0713-E0BCC9A25A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9830085"/>
              </p:ext>
            </p:extLst>
          </p:nvPr>
        </p:nvGraphicFramePr>
        <p:xfrm>
          <a:off x="924949" y="260482"/>
          <a:ext cx="10338177" cy="2122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8191D77-6522-03B3-8E48-C033E44A6140}"/>
              </a:ext>
            </a:extLst>
          </p:cNvPr>
          <p:cNvSpPr txBox="1"/>
          <p:nvPr/>
        </p:nvSpPr>
        <p:spPr>
          <a:xfrm>
            <a:off x="3361071" y="6228186"/>
            <a:ext cx="61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MSI Certified website states (2024)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578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White roses on cream background">
            <a:extLst>
              <a:ext uri="{FF2B5EF4-FFF2-40B4-BE49-F238E27FC236}">
                <a16:creationId xmlns:a16="http://schemas.microsoft.com/office/drawing/2014/main" id="{436EEAD4-BF6E-7E69-8E6E-BB2B1D655E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E2EC606-2853-43B8-D5E5-FB9E065A06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84862152"/>
              </p:ext>
            </p:extLst>
          </p:nvPr>
        </p:nvGraphicFramePr>
        <p:xfrm>
          <a:off x="1067113" y="3427900"/>
          <a:ext cx="10338177" cy="2099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65" name="Diagram 264">
            <a:extLst>
              <a:ext uri="{FF2B5EF4-FFF2-40B4-BE49-F238E27FC236}">
                <a16:creationId xmlns:a16="http://schemas.microsoft.com/office/drawing/2014/main" id="{111C16A1-933B-E8A6-7FE9-EAD9E56E0E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7395336"/>
              </p:ext>
            </p:extLst>
          </p:nvPr>
        </p:nvGraphicFramePr>
        <p:xfrm>
          <a:off x="1067113" y="1136212"/>
          <a:ext cx="10338177" cy="20881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E4B3EFF-37B4-1B70-1061-7E59F3EB5600}"/>
              </a:ext>
            </a:extLst>
          </p:cNvPr>
          <p:cNvSpPr txBox="1"/>
          <p:nvPr/>
        </p:nvSpPr>
        <p:spPr>
          <a:xfrm>
            <a:off x="3137745" y="6240848"/>
            <a:ext cx="61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MSI Certified website states (2024)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5182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ADA9CA-FE08-D282-D88C-836DE624D3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918A20-94B4-7AE4-8DE7-B75F3886C8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8716" y="955309"/>
            <a:ext cx="7074568" cy="2898975"/>
          </a:xfrm>
        </p:spPr>
        <p:txBody>
          <a:bodyPr>
            <a:normAutofit/>
          </a:bodyPr>
          <a:lstStyle/>
          <a:p>
            <a:br>
              <a:rPr lang="en-GB" sz="6600">
                <a:solidFill>
                  <a:srgbClr val="FFFFFF"/>
                </a:solidFill>
                <a:ea typeface="+mj-lt"/>
                <a:cs typeface="+mj-lt"/>
              </a:rPr>
            </a:br>
            <a:br>
              <a:rPr lang="en-GB" sz="6600">
                <a:solidFill>
                  <a:srgbClr val="FFFFFF"/>
                </a:solidFill>
                <a:ea typeface="+mj-lt"/>
                <a:cs typeface="+mj-lt"/>
              </a:rPr>
            </a:br>
            <a:endParaRPr lang="en-GB" sz="66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6522BA-ECF6-62DF-6AF6-11A5BAEE437E}"/>
              </a:ext>
            </a:extLst>
          </p:cNvPr>
          <p:cNvSpPr txBox="1"/>
          <p:nvPr/>
        </p:nvSpPr>
        <p:spPr>
          <a:xfrm>
            <a:off x="1890584" y="1235677"/>
            <a:ext cx="8587946" cy="42366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500" b="1" dirty="0">
              <a:solidFill>
                <a:srgbClr val="FFFFFF"/>
              </a:solidFill>
              <a:latin typeface="Aptos"/>
              <a:cs typeface="Segoe U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500" b="1" dirty="0">
              <a:solidFill>
                <a:srgbClr val="FFFFFF"/>
              </a:solidFill>
              <a:latin typeface="Aptos"/>
              <a:cs typeface="Segoe U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5400" b="1" dirty="0">
                <a:solidFill>
                  <a:srgbClr val="FFFFFF"/>
                </a:solidFill>
                <a:latin typeface="Aptos"/>
                <a:cs typeface="Segoe UI"/>
              </a:rPr>
              <a:t>External Factors Impacting 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5400" b="1" dirty="0">
                <a:solidFill>
                  <a:srgbClr val="FFFFFF"/>
                </a:solidFill>
                <a:latin typeface="Aptos"/>
                <a:cs typeface="Segoe UI"/>
              </a:rPr>
              <a:t>Green Haven Florists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5400" b="1" dirty="0">
                <a:solidFill>
                  <a:srgbClr val="FFFFFF"/>
                </a:solidFill>
                <a:latin typeface="Aptos"/>
                <a:cs typeface="Segoe UI"/>
              </a:rPr>
              <a:t>PESTEL ANALYSIS</a:t>
            </a:r>
            <a:endParaRPr lang="en-GB" sz="5400" dirty="0">
              <a:solidFill>
                <a:srgbClr val="FFFFFF"/>
              </a:solidFill>
              <a:latin typeface="Aptos"/>
              <a:cs typeface="Segoe U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500" dirty="0">
              <a:solidFill>
                <a:srgbClr val="FFFFFF"/>
              </a:solidFill>
              <a:latin typeface="Aptos"/>
              <a:cs typeface="Segoe UI"/>
            </a:endParaRPr>
          </a:p>
          <a:p>
            <a:pPr marL="2571750" lvl="5" indent="-285750">
              <a:lnSpc>
                <a:spcPct val="90000"/>
              </a:lnSpc>
              <a:spcBef>
                <a:spcPts val="1000"/>
              </a:spcBef>
              <a:buFont typeface="Wingdings"/>
              <a:buChar char="§"/>
            </a:pPr>
            <a:endParaRPr lang="en-GB" sz="500" dirty="0">
              <a:solidFill>
                <a:srgbClr val="FFFFFF"/>
              </a:solidFill>
              <a:cs typeface="Segoe UI"/>
            </a:endParaRP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7194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rrow: Right 6">
            <a:extLst>
              <a:ext uri="{FF2B5EF4-FFF2-40B4-BE49-F238E27FC236}">
                <a16:creationId xmlns:a16="http://schemas.microsoft.com/office/drawing/2014/main" id="{10F98178-CD7C-62D8-678D-574F6F8122F5}"/>
              </a:ext>
            </a:extLst>
          </p:cNvPr>
          <p:cNvSpPr/>
          <p:nvPr/>
        </p:nvSpPr>
        <p:spPr>
          <a:xfrm>
            <a:off x="8910849" y="1808329"/>
            <a:ext cx="3008511" cy="12693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T-Technology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B187F5F-DA49-0C7B-49B3-EC4B09246815}"/>
              </a:ext>
            </a:extLst>
          </p:cNvPr>
          <p:cNvSpPr/>
          <p:nvPr/>
        </p:nvSpPr>
        <p:spPr>
          <a:xfrm>
            <a:off x="8905162" y="3121925"/>
            <a:ext cx="3014198" cy="125800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E-Environmental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BA082F2E-4CF7-DB70-FE8D-475E7A37AFEC}"/>
              </a:ext>
            </a:extLst>
          </p:cNvPr>
          <p:cNvSpPr/>
          <p:nvPr/>
        </p:nvSpPr>
        <p:spPr>
          <a:xfrm>
            <a:off x="8916535" y="4509448"/>
            <a:ext cx="3002824" cy="125231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L-Legal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0C338C6B-D49C-DAE3-8CA1-110A4C390396}"/>
              </a:ext>
            </a:extLst>
          </p:cNvPr>
          <p:cNvSpPr/>
          <p:nvPr/>
        </p:nvSpPr>
        <p:spPr>
          <a:xfrm>
            <a:off x="5106535" y="4509448"/>
            <a:ext cx="3042630" cy="125231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S- Social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659206F8-0D06-6984-C488-274A3B4B68BD}"/>
              </a:ext>
            </a:extLst>
          </p:cNvPr>
          <p:cNvSpPr/>
          <p:nvPr/>
        </p:nvSpPr>
        <p:spPr>
          <a:xfrm>
            <a:off x="5100848" y="3127611"/>
            <a:ext cx="3048317" cy="12636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E-Economical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BAB6D1A1-399D-DD67-1D5E-331F1249B6DF}"/>
              </a:ext>
            </a:extLst>
          </p:cNvPr>
          <p:cNvSpPr/>
          <p:nvPr/>
        </p:nvSpPr>
        <p:spPr>
          <a:xfrm>
            <a:off x="5112222" y="1808329"/>
            <a:ext cx="3036944" cy="128074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P- Political</a:t>
            </a:r>
          </a:p>
        </p:txBody>
      </p:sp>
      <p:sp>
        <p:nvSpPr>
          <p:cNvPr id="21" name="Arrow: Pentagon 20">
            <a:extLst>
              <a:ext uri="{FF2B5EF4-FFF2-40B4-BE49-F238E27FC236}">
                <a16:creationId xmlns:a16="http://schemas.microsoft.com/office/drawing/2014/main" id="{40195F69-AF15-C249-F6F8-01E9BDBD1E4D}"/>
              </a:ext>
            </a:extLst>
          </p:cNvPr>
          <p:cNvSpPr/>
          <p:nvPr/>
        </p:nvSpPr>
        <p:spPr>
          <a:xfrm>
            <a:off x="142164" y="193343"/>
            <a:ext cx="5391183" cy="1076033"/>
          </a:xfrm>
          <a:prstGeom prst="homePlate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2">
                <a:lumMod val="25000"/>
                <a:lumOff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PESTEL ANALYSIS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3BB29EA-DEC6-E58A-FC90-2F4E1BB8E1AB}"/>
              </a:ext>
            </a:extLst>
          </p:cNvPr>
          <p:cNvSpPr/>
          <p:nvPr/>
        </p:nvSpPr>
        <p:spPr>
          <a:xfrm>
            <a:off x="142163" y="1717342"/>
            <a:ext cx="4640237" cy="45363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aseline="0" dirty="0">
                <a:latin typeface="Aptos"/>
                <a:ea typeface="Arial"/>
                <a:cs typeface="Arial"/>
              </a:rPr>
              <a:t>PESTEL analysis is a tool</a:t>
            </a:r>
            <a:r>
              <a:rPr lang="en-GB" sz="3600" dirty="0">
                <a:latin typeface="Aptos"/>
                <a:ea typeface="Arial"/>
                <a:cs typeface="Arial"/>
              </a:rPr>
              <a:t> </a:t>
            </a:r>
            <a:r>
              <a:rPr lang="en-GB" sz="3600" baseline="0" dirty="0">
                <a:latin typeface="Aptos"/>
                <a:ea typeface="Arial"/>
                <a:cs typeface="Arial"/>
              </a:rPr>
              <a:t>to analyse external factors </a:t>
            </a:r>
            <a:r>
              <a:rPr lang="en-GB" sz="3600" dirty="0">
                <a:latin typeface="Aptos"/>
                <a:ea typeface="Arial"/>
                <a:cs typeface="Arial"/>
              </a:rPr>
              <a:t>which affects</a:t>
            </a:r>
            <a:r>
              <a:rPr lang="en-GB" sz="3600" baseline="0" dirty="0">
                <a:latin typeface="Aptos"/>
                <a:ea typeface="Arial"/>
                <a:cs typeface="Arial"/>
              </a:rPr>
              <a:t> the business for taking decision, maximise opportunity and minimise threat.</a:t>
            </a:r>
            <a:r>
              <a:rPr lang="en-GB" sz="2800" baseline="0" dirty="0">
                <a:latin typeface="Aptos"/>
                <a:ea typeface="Arial"/>
                <a:cs typeface="Arial"/>
              </a:rPr>
              <a:t> </a:t>
            </a:r>
            <a:endParaRPr lang="en-US" sz="2800" dirty="0"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2F76FD-5FD3-2D6B-EAC0-00D57B5EBF1E}"/>
              </a:ext>
            </a:extLst>
          </p:cNvPr>
          <p:cNvSpPr txBox="1"/>
          <p:nvPr/>
        </p:nvSpPr>
        <p:spPr>
          <a:xfrm>
            <a:off x="4456386" y="6341491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CIPD (2025)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616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F5F0B0-77BF-DD1B-189F-7905D64DC37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POLITICAL FACTOR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C96127-DB4A-5A89-EE8C-1715A9551101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98605918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088FC00-5F96-B637-1F6C-75540E276A45}"/>
              </a:ext>
            </a:extLst>
          </p:cNvPr>
          <p:cNvSpPr txBox="1"/>
          <p:nvPr/>
        </p:nvSpPr>
        <p:spPr>
          <a:xfrm>
            <a:off x="5422526" y="6344192"/>
            <a:ext cx="13708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CIPD (2025)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7876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195112-5669-D56F-5161-25EBE93F6A9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ECONOMICAL FACTOR 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F73AE3-3269-1177-5F52-FF621AB89220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05911017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B34CE59-21B8-7C81-3E0F-80943F111264}"/>
              </a:ext>
            </a:extLst>
          </p:cNvPr>
          <p:cNvSpPr txBox="1"/>
          <p:nvPr/>
        </p:nvSpPr>
        <p:spPr>
          <a:xfrm>
            <a:off x="5287898" y="6304231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CIPD (2025)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075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D55790-CAA9-4909-9763-A014AC7A0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SOCIAL FACTOR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A81E7F-4AC9-7ADF-47BD-A94D4F347A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111460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4290F36-5BCC-B698-BF36-1FEDA9E17B46}"/>
              </a:ext>
            </a:extLst>
          </p:cNvPr>
          <p:cNvSpPr txBox="1"/>
          <p:nvPr/>
        </p:nvSpPr>
        <p:spPr>
          <a:xfrm>
            <a:off x="5410556" y="6385500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CIPD (2025)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46221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2A6977-0737-E2F3-1419-687A163B5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TECHNOLOGICAL FACTOR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E34EEB-E425-C512-0E82-82903AF246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409752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786737-59D8-CD66-0F15-9A7656E8F5AE}"/>
              </a:ext>
            </a:extLst>
          </p:cNvPr>
          <p:cNvSpPr txBox="1"/>
          <p:nvPr/>
        </p:nvSpPr>
        <p:spPr>
          <a:xfrm>
            <a:off x="5042549" y="6305384"/>
            <a:ext cx="18532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CIPD (2025)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2883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DE680D-6AED-1F2F-FD67-292906EC3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ENVIRONMENTAL FACTOR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0B9B54CC-B339-C1FD-A312-5B410DDC45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542695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63DA3AE-8A69-8C1E-3589-C934846739E5}"/>
              </a:ext>
            </a:extLst>
          </p:cNvPr>
          <p:cNvSpPr txBox="1"/>
          <p:nvPr/>
        </p:nvSpPr>
        <p:spPr>
          <a:xfrm>
            <a:off x="5123852" y="6397026"/>
            <a:ext cx="25395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CIPD (2025)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08030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295BFC-5E48-92BD-313C-5350FE052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LEGAL FACTOR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7ABF86-1C50-0BAE-B0C9-4EAFEA315C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760544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99F3781-D068-57C6-2A03-43837D8FFA09}"/>
              </a:ext>
            </a:extLst>
          </p:cNvPr>
          <p:cNvSpPr txBox="1"/>
          <p:nvPr/>
        </p:nvSpPr>
        <p:spPr>
          <a:xfrm>
            <a:off x="5245467" y="6498806"/>
            <a:ext cx="17010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CIPD (2025)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242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1B456FD-6FB7-DE97-0A55-A8B642B59FB6}"/>
              </a:ext>
            </a:extLst>
          </p:cNvPr>
          <p:cNvSpPr/>
          <p:nvPr/>
        </p:nvSpPr>
        <p:spPr>
          <a:xfrm>
            <a:off x="250209" y="233149"/>
            <a:ext cx="5845791" cy="111740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Aptos"/>
              </a:rPr>
              <a:t>Cause &amp; Effect Analysis:</a:t>
            </a:r>
          </a:p>
          <a:p>
            <a:pPr algn="ctr"/>
            <a:r>
              <a:rPr lang="en-GB" sz="4000" b="1" dirty="0">
                <a:solidFill>
                  <a:srgbClr val="FFFFFF"/>
                </a:solidFill>
                <a:latin typeface="Aptos"/>
              </a:rPr>
              <a:t>FISHBONE DIAGRAM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82435D5-CB93-BF28-738E-F05ED4A1571C}"/>
              </a:ext>
            </a:extLst>
          </p:cNvPr>
          <p:cNvCxnSpPr>
            <a:cxnSpLocks/>
          </p:cNvCxnSpPr>
          <p:nvPr/>
        </p:nvCxnSpPr>
        <p:spPr>
          <a:xfrm flipH="1" flipV="1">
            <a:off x="1182029" y="3773614"/>
            <a:ext cx="8493321" cy="4662"/>
          </a:xfrm>
          <a:prstGeom prst="line">
            <a:avLst/>
          </a:prstGeom>
          <a:ln w="1270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0FE1A74-DE1E-858D-2BA3-819DD064EBBF}"/>
              </a:ext>
            </a:extLst>
          </p:cNvPr>
          <p:cNvCxnSpPr>
            <a:cxnSpLocks/>
          </p:cNvCxnSpPr>
          <p:nvPr/>
        </p:nvCxnSpPr>
        <p:spPr>
          <a:xfrm>
            <a:off x="7005139" y="2404081"/>
            <a:ext cx="1223973" cy="1335677"/>
          </a:xfrm>
          <a:prstGeom prst="straightConnector1">
            <a:avLst/>
          </a:prstGeom>
          <a:ln w="38100">
            <a:solidFill>
              <a:schemeClr val="accent1"/>
            </a:solidFill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DC3C6E6-BF6D-ED46-718D-B6935B37F6A7}"/>
              </a:ext>
            </a:extLst>
          </p:cNvPr>
          <p:cNvCxnSpPr/>
          <p:nvPr/>
        </p:nvCxnSpPr>
        <p:spPr>
          <a:xfrm>
            <a:off x="4794716" y="2427889"/>
            <a:ext cx="1271752" cy="1313793"/>
          </a:xfrm>
          <a:prstGeom prst="straightConnector1">
            <a:avLst/>
          </a:prstGeom>
          <a:ln w="38100"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3E104FD-966C-6408-6206-F3050B71F1EC}"/>
              </a:ext>
            </a:extLst>
          </p:cNvPr>
          <p:cNvCxnSpPr/>
          <p:nvPr/>
        </p:nvCxnSpPr>
        <p:spPr>
          <a:xfrm>
            <a:off x="2522483" y="2427889"/>
            <a:ext cx="1271752" cy="1313793"/>
          </a:xfrm>
          <a:prstGeom prst="straightConnector1">
            <a:avLst/>
          </a:prstGeom>
          <a:ln w="38100"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EB6A5C5-8288-6007-919B-E467B3911078}"/>
              </a:ext>
            </a:extLst>
          </p:cNvPr>
          <p:cNvCxnSpPr>
            <a:cxnSpLocks/>
          </p:cNvCxnSpPr>
          <p:nvPr/>
        </p:nvCxnSpPr>
        <p:spPr>
          <a:xfrm flipH="1">
            <a:off x="7028788" y="3759979"/>
            <a:ext cx="1248103" cy="1469461"/>
          </a:xfrm>
          <a:prstGeom prst="straightConnector1">
            <a:avLst/>
          </a:prstGeom>
          <a:ln w="38100">
            <a:solidFill>
              <a:schemeClr val="accent1"/>
            </a:solidFill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25899F9-D344-B103-979C-169EACF3C5DF}"/>
              </a:ext>
            </a:extLst>
          </p:cNvPr>
          <p:cNvCxnSpPr>
            <a:cxnSpLocks/>
          </p:cNvCxnSpPr>
          <p:nvPr/>
        </p:nvCxnSpPr>
        <p:spPr>
          <a:xfrm flipH="1">
            <a:off x="4794716" y="3780200"/>
            <a:ext cx="1248103" cy="1469461"/>
          </a:xfrm>
          <a:prstGeom prst="straightConnector1">
            <a:avLst/>
          </a:prstGeom>
          <a:ln w="38100"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CDA060AD-4101-726B-F865-192B7ED47601}"/>
              </a:ext>
            </a:extLst>
          </p:cNvPr>
          <p:cNvCxnSpPr>
            <a:cxnSpLocks/>
          </p:cNvCxnSpPr>
          <p:nvPr/>
        </p:nvCxnSpPr>
        <p:spPr>
          <a:xfrm flipH="1">
            <a:off x="2513321" y="3795895"/>
            <a:ext cx="1262615" cy="1415248"/>
          </a:xfrm>
          <a:prstGeom prst="straightConnector1">
            <a:avLst/>
          </a:prstGeom>
          <a:ln w="38100"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00146D5E-038E-F788-5A18-AEB7DD501B5A}"/>
              </a:ext>
            </a:extLst>
          </p:cNvPr>
          <p:cNvSpPr txBox="1"/>
          <p:nvPr/>
        </p:nvSpPr>
        <p:spPr>
          <a:xfrm>
            <a:off x="10488443" y="3531559"/>
            <a:ext cx="17844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Sales Decline &amp; </a:t>
            </a:r>
          </a:p>
          <a:p>
            <a:r>
              <a:rPr lang="en-US" dirty="0"/>
              <a:t>Profitability </a:t>
            </a: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F2F16D9A-E81F-427C-6D47-20E086394FDC}"/>
              </a:ext>
            </a:extLst>
          </p:cNvPr>
          <p:cNvSpPr/>
          <p:nvPr/>
        </p:nvSpPr>
        <p:spPr>
          <a:xfrm>
            <a:off x="6289123" y="2031477"/>
            <a:ext cx="1326995" cy="36799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PEOPLE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6B242D96-D871-615B-8B00-F774EA77DCDA}"/>
              </a:ext>
            </a:extLst>
          </p:cNvPr>
          <p:cNvSpPr/>
          <p:nvPr/>
        </p:nvSpPr>
        <p:spPr>
          <a:xfrm>
            <a:off x="4131218" y="2017153"/>
            <a:ext cx="1326995" cy="36799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PROCESS</a:t>
            </a:r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533FC2AD-E54D-8D47-01D0-1054E481EE79}"/>
              </a:ext>
            </a:extLst>
          </p:cNvPr>
          <p:cNvSpPr/>
          <p:nvPr/>
        </p:nvSpPr>
        <p:spPr>
          <a:xfrm>
            <a:off x="1594624" y="2015935"/>
            <a:ext cx="1828800" cy="36799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TECHNOLOGY</a:t>
            </a:r>
          </a:p>
        </p:txBody>
      </p:sp>
      <p:sp>
        <p:nvSpPr>
          <p:cNvPr id="31" name="Rounded Rectangle 30">
            <a:extLst>
              <a:ext uri="{FF2B5EF4-FFF2-40B4-BE49-F238E27FC236}">
                <a16:creationId xmlns:a16="http://schemas.microsoft.com/office/drawing/2014/main" id="{9420A2BC-114C-B3CE-0D7B-5566A97DFD66}"/>
              </a:ext>
            </a:extLst>
          </p:cNvPr>
          <p:cNvSpPr/>
          <p:nvPr/>
        </p:nvSpPr>
        <p:spPr>
          <a:xfrm>
            <a:off x="6325844" y="5249661"/>
            <a:ext cx="1326995" cy="36799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MARKET</a:t>
            </a:r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5EB05DBC-6A41-CBBA-D341-6F7BD2C1A8ED}"/>
              </a:ext>
            </a:extLst>
          </p:cNvPr>
          <p:cNvSpPr/>
          <p:nvPr/>
        </p:nvSpPr>
        <p:spPr>
          <a:xfrm>
            <a:off x="4185682" y="5249661"/>
            <a:ext cx="1326995" cy="36799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FINANCE</a:t>
            </a: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61775917-297A-6326-8958-65C4F3CBC213}"/>
              </a:ext>
            </a:extLst>
          </p:cNvPr>
          <p:cNvSpPr/>
          <p:nvPr/>
        </p:nvSpPr>
        <p:spPr>
          <a:xfrm>
            <a:off x="1594624" y="5258890"/>
            <a:ext cx="1828800" cy="36799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ENVIRONMENT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8F14C79-59C3-812E-05D3-B0E4EE7BC0C2}"/>
              </a:ext>
            </a:extLst>
          </p:cNvPr>
          <p:cNvSpPr txBox="1"/>
          <p:nvPr/>
        </p:nvSpPr>
        <p:spPr>
          <a:xfrm>
            <a:off x="5418767" y="2592951"/>
            <a:ext cx="2281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Low foot fall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CCCB994-72E4-09B1-8794-F2CF9A23A865}"/>
              </a:ext>
            </a:extLst>
          </p:cNvPr>
          <p:cNvSpPr txBox="1"/>
          <p:nvPr/>
        </p:nvSpPr>
        <p:spPr>
          <a:xfrm>
            <a:off x="6384581" y="3059668"/>
            <a:ext cx="1256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No staff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8BABC23-6D6E-4615-7BA5-05776D147A24}"/>
              </a:ext>
            </a:extLst>
          </p:cNvPr>
          <p:cNvSpPr txBox="1"/>
          <p:nvPr/>
        </p:nvSpPr>
        <p:spPr>
          <a:xfrm>
            <a:off x="3135771" y="2553628"/>
            <a:ext cx="20112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Rely on in-store</a:t>
            </a:r>
          </a:p>
          <a:p>
            <a:r>
              <a:rPr lang="en-US" dirty="0"/>
              <a:t>      sale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4095B09-730F-F4C8-5FBC-BF1EECD3C09E}"/>
              </a:ext>
            </a:extLst>
          </p:cNvPr>
          <p:cNvSpPr txBox="1"/>
          <p:nvPr/>
        </p:nvSpPr>
        <p:spPr>
          <a:xfrm>
            <a:off x="3602384" y="3096608"/>
            <a:ext cx="20616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Limited delivery</a:t>
            </a:r>
          </a:p>
          <a:p>
            <a:r>
              <a:rPr lang="en-US" dirty="0"/>
              <a:t>	options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18AE9E4-0093-2926-6413-851D601D3DCB}"/>
              </a:ext>
            </a:extLst>
          </p:cNvPr>
          <p:cNvSpPr txBox="1"/>
          <p:nvPr/>
        </p:nvSpPr>
        <p:spPr>
          <a:xfrm>
            <a:off x="636813" y="2666037"/>
            <a:ext cx="2328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Out dated Website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DD62B0F-BB99-65A7-34DB-075AB460A933}"/>
              </a:ext>
            </a:extLst>
          </p:cNvPr>
          <p:cNvSpPr txBox="1"/>
          <p:nvPr/>
        </p:nvSpPr>
        <p:spPr>
          <a:xfrm>
            <a:off x="798614" y="3013831"/>
            <a:ext cx="23008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Occasional social </a:t>
            </a:r>
          </a:p>
          <a:p>
            <a:r>
              <a:rPr lang="en-US" dirty="0"/>
              <a:t>       media post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5228CCC-6490-3F23-1E91-B9B17678E9EB}"/>
              </a:ext>
            </a:extLst>
          </p:cNvPr>
          <p:cNvSpPr txBox="1"/>
          <p:nvPr/>
        </p:nvSpPr>
        <p:spPr>
          <a:xfrm>
            <a:off x="5676579" y="3968387"/>
            <a:ext cx="2224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New Competitors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61483A7-DCB9-8487-684F-3E51CDA51B42}"/>
              </a:ext>
            </a:extLst>
          </p:cNvPr>
          <p:cNvSpPr txBox="1"/>
          <p:nvPr/>
        </p:nvSpPr>
        <p:spPr>
          <a:xfrm>
            <a:off x="5602040" y="4432155"/>
            <a:ext cx="20013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Customer shift </a:t>
            </a:r>
          </a:p>
          <a:p>
            <a:r>
              <a:rPr lang="en-US" dirty="0"/>
              <a:t>      online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9A774E4-8739-276F-1A5A-6891D1A68CCE}"/>
              </a:ext>
            </a:extLst>
          </p:cNvPr>
          <p:cNvSpPr txBox="1"/>
          <p:nvPr/>
        </p:nvSpPr>
        <p:spPr>
          <a:xfrm>
            <a:off x="3445799" y="3973047"/>
            <a:ext cx="2286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High material cost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4AACFA5A-2FB8-D19F-D50A-6FF6BB1ABE7B}"/>
              </a:ext>
            </a:extLst>
          </p:cNvPr>
          <p:cNvSpPr txBox="1"/>
          <p:nvPr/>
        </p:nvSpPr>
        <p:spPr>
          <a:xfrm>
            <a:off x="3104479" y="4495472"/>
            <a:ext cx="2189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Low profit margin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409628E-AE72-04EC-D5A4-F9924364CFCC}"/>
              </a:ext>
            </a:extLst>
          </p:cNvPr>
          <p:cNvSpPr txBox="1"/>
          <p:nvPr/>
        </p:nvSpPr>
        <p:spPr>
          <a:xfrm>
            <a:off x="1655654" y="3899426"/>
            <a:ext cx="16795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Increased </a:t>
            </a:r>
          </a:p>
          <a:p>
            <a:r>
              <a:rPr lang="en-US" dirty="0"/>
              <a:t>packaging cost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0726444-5148-2366-8CA8-6EF9A5A22522}"/>
              </a:ext>
            </a:extLst>
          </p:cNvPr>
          <p:cNvSpPr txBox="1"/>
          <p:nvPr/>
        </p:nvSpPr>
        <p:spPr>
          <a:xfrm>
            <a:off x="988915" y="4503519"/>
            <a:ext cx="18199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Eco-friendly </a:t>
            </a:r>
          </a:p>
          <a:p>
            <a:r>
              <a:rPr lang="en-US" dirty="0"/>
              <a:t>       material cost</a:t>
            </a:r>
          </a:p>
          <a:p>
            <a:pPr marL="285750" indent="-285750">
              <a:buFont typeface="Wingdings" pitchFamily="2" charset="2"/>
              <a:buChar char="§"/>
            </a:pPr>
            <a:endParaRPr lang="en-US" dirty="0"/>
          </a:p>
        </p:txBody>
      </p:sp>
      <p:sp>
        <p:nvSpPr>
          <p:cNvPr id="60" name="Freeform 59">
            <a:extLst>
              <a:ext uri="{FF2B5EF4-FFF2-40B4-BE49-F238E27FC236}">
                <a16:creationId xmlns:a16="http://schemas.microsoft.com/office/drawing/2014/main" id="{793D3BE4-A61F-6291-25FF-13B5E6181210}"/>
              </a:ext>
            </a:extLst>
          </p:cNvPr>
          <p:cNvSpPr/>
          <p:nvPr/>
        </p:nvSpPr>
        <p:spPr>
          <a:xfrm rot="5400000">
            <a:off x="8532507" y="2988586"/>
            <a:ext cx="2462680" cy="1614619"/>
          </a:xfrm>
          <a:custGeom>
            <a:avLst/>
            <a:gdLst>
              <a:gd name="connsiteX0" fmla="*/ 2910 w 2462680"/>
              <a:gd name="connsiteY0" fmla="*/ 1309345 h 1614619"/>
              <a:gd name="connsiteX1" fmla="*/ 924628 w 2462680"/>
              <a:gd name="connsiteY1" fmla="*/ 61354 h 1614619"/>
              <a:gd name="connsiteX2" fmla="*/ 1023020 w 2462680"/>
              <a:gd name="connsiteY2" fmla="*/ 0 h 1614619"/>
              <a:gd name="connsiteX3" fmla="*/ 1084010 w 2462680"/>
              <a:gd name="connsiteY3" fmla="*/ 62568 h 1614619"/>
              <a:gd name="connsiteX4" fmla="*/ 1373543 w 2462680"/>
              <a:gd name="connsiteY4" fmla="*/ 839460 h 1614619"/>
              <a:gd name="connsiteX5" fmla="*/ 1485467 w 2462680"/>
              <a:gd name="connsiteY5" fmla="*/ 180486 h 1614619"/>
              <a:gd name="connsiteX6" fmla="*/ 1466083 w 2462680"/>
              <a:gd name="connsiteY6" fmla="*/ 53052 h 1614619"/>
              <a:gd name="connsiteX7" fmla="*/ 1479771 w 2462680"/>
              <a:gd name="connsiteY7" fmla="*/ 61354 h 1614619"/>
              <a:gd name="connsiteX8" fmla="*/ 2438369 w 2462680"/>
              <a:gd name="connsiteY8" fmla="*/ 1445710 h 1614619"/>
              <a:gd name="connsiteX9" fmla="*/ 28337 w 2462680"/>
              <a:gd name="connsiteY9" fmla="*/ 1445710 h 1614619"/>
              <a:gd name="connsiteX10" fmla="*/ 2910 w 2462680"/>
              <a:gd name="connsiteY10" fmla="*/ 1309345 h 1614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62680" h="1614619">
                <a:moveTo>
                  <a:pt x="2910" y="1309345"/>
                </a:moveTo>
                <a:cubicBezTo>
                  <a:pt x="45332" y="989451"/>
                  <a:pt x="542867" y="329501"/>
                  <a:pt x="924628" y="61354"/>
                </a:cubicBezTo>
                <a:lnTo>
                  <a:pt x="1023020" y="0"/>
                </a:lnTo>
                <a:lnTo>
                  <a:pt x="1084010" y="62568"/>
                </a:lnTo>
                <a:cubicBezTo>
                  <a:pt x="1275141" y="291899"/>
                  <a:pt x="1358152" y="569987"/>
                  <a:pt x="1373543" y="839460"/>
                </a:cubicBezTo>
                <a:cubicBezTo>
                  <a:pt x="1472215" y="626364"/>
                  <a:pt x="1506431" y="406313"/>
                  <a:pt x="1485467" y="180486"/>
                </a:cubicBezTo>
                <a:lnTo>
                  <a:pt x="1466083" y="53052"/>
                </a:lnTo>
                <a:lnTo>
                  <a:pt x="1479771" y="61354"/>
                </a:lnTo>
                <a:cubicBezTo>
                  <a:pt x="1945207" y="378255"/>
                  <a:pt x="2596973" y="1242385"/>
                  <a:pt x="2438369" y="1445710"/>
                </a:cubicBezTo>
                <a:cubicBezTo>
                  <a:pt x="1623877" y="1624130"/>
                  <a:pt x="831683" y="1713341"/>
                  <a:pt x="28337" y="1445710"/>
                </a:cubicBezTo>
                <a:cubicBezTo>
                  <a:pt x="2529" y="1414429"/>
                  <a:pt x="-4803" y="1367508"/>
                  <a:pt x="2910" y="130934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US" dirty="0"/>
              <a:t>                    </a:t>
            </a: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EB9BE750-C960-C42E-F8F0-6CF60F691E53}"/>
              </a:ext>
            </a:extLst>
          </p:cNvPr>
          <p:cNvSpPr/>
          <p:nvPr/>
        </p:nvSpPr>
        <p:spPr>
          <a:xfrm>
            <a:off x="9544899" y="3092906"/>
            <a:ext cx="249235" cy="2488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65" name="Freeform 64">
            <a:extLst>
              <a:ext uri="{FF2B5EF4-FFF2-40B4-BE49-F238E27FC236}">
                <a16:creationId xmlns:a16="http://schemas.microsoft.com/office/drawing/2014/main" id="{33217E65-D786-EF8A-AB60-8B430CD704E2}"/>
              </a:ext>
            </a:extLst>
          </p:cNvPr>
          <p:cNvSpPr/>
          <p:nvPr/>
        </p:nvSpPr>
        <p:spPr>
          <a:xfrm rot="5400000">
            <a:off x="58896" y="2939508"/>
            <a:ext cx="1498317" cy="1677106"/>
          </a:xfrm>
          <a:custGeom>
            <a:avLst/>
            <a:gdLst>
              <a:gd name="connsiteX0" fmla="*/ 0 w 1373850"/>
              <a:gd name="connsiteY0" fmla="*/ 1677106 h 1677106"/>
              <a:gd name="connsiteX1" fmla="*/ 624484 w 1373850"/>
              <a:gd name="connsiteY1" fmla="*/ 0 h 1677106"/>
              <a:gd name="connsiteX2" fmla="*/ 749366 w 1373850"/>
              <a:gd name="connsiteY2" fmla="*/ 0 h 1677106"/>
              <a:gd name="connsiteX3" fmla="*/ 1373850 w 1373850"/>
              <a:gd name="connsiteY3" fmla="*/ 1677106 h 1677106"/>
              <a:gd name="connsiteX4" fmla="*/ 1324304 w 1373850"/>
              <a:gd name="connsiteY4" fmla="*/ 1677106 h 1677106"/>
              <a:gd name="connsiteX5" fmla="*/ 1310002 w 1373850"/>
              <a:gd name="connsiteY5" fmla="*/ 1652521 h 1677106"/>
              <a:gd name="connsiteX6" fmla="*/ 675713 w 1373850"/>
              <a:gd name="connsiteY6" fmla="*/ 1337867 h 1677106"/>
              <a:gd name="connsiteX7" fmla="*/ 41424 w 1373850"/>
              <a:gd name="connsiteY7" fmla="*/ 1652521 h 1677106"/>
              <a:gd name="connsiteX8" fmla="*/ 27122 w 1373850"/>
              <a:gd name="connsiteY8" fmla="*/ 1677106 h 1677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73850" h="1677106">
                <a:moveTo>
                  <a:pt x="0" y="1677106"/>
                </a:moveTo>
                <a:lnTo>
                  <a:pt x="624484" y="0"/>
                </a:lnTo>
                <a:lnTo>
                  <a:pt x="749366" y="0"/>
                </a:lnTo>
                <a:lnTo>
                  <a:pt x="1373850" y="1677106"/>
                </a:lnTo>
                <a:lnTo>
                  <a:pt x="1324304" y="1677106"/>
                </a:lnTo>
                <a:lnTo>
                  <a:pt x="1310002" y="1652521"/>
                </a:lnTo>
                <a:cubicBezTo>
                  <a:pt x="1172539" y="1462681"/>
                  <a:pt x="939749" y="1337867"/>
                  <a:pt x="675713" y="1337867"/>
                </a:cubicBezTo>
                <a:cubicBezTo>
                  <a:pt x="411677" y="1337867"/>
                  <a:pt x="178887" y="1462681"/>
                  <a:pt x="41424" y="1652521"/>
                </a:cubicBezTo>
                <a:lnTo>
                  <a:pt x="27122" y="1677106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4A2386-B7CA-795A-4D2C-5CD3FF883CBE}"/>
              </a:ext>
            </a:extLst>
          </p:cNvPr>
          <p:cNvSpPr txBox="1"/>
          <p:nvPr/>
        </p:nvSpPr>
        <p:spPr>
          <a:xfrm>
            <a:off x="5081438" y="6440185"/>
            <a:ext cx="1780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Ishikawa (1968)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5538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CFF3E86-6B7D-1972-D8FC-BEB2E74EE743}"/>
              </a:ext>
            </a:extLst>
          </p:cNvPr>
          <p:cNvSpPr/>
          <p:nvPr/>
        </p:nvSpPr>
        <p:spPr>
          <a:xfrm>
            <a:off x="841248" y="256032"/>
            <a:ext cx="10506456" cy="101498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2" name="TextBox 8">
            <a:extLst>
              <a:ext uri="{FF2B5EF4-FFF2-40B4-BE49-F238E27FC236}">
                <a16:creationId xmlns:a16="http://schemas.microsoft.com/office/drawing/2014/main" id="{C0B6A22D-539E-1C08-81F0-2DB929F163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2948695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1315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2942-D9D8-1863-FAC2-23D41A282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br>
              <a:rPr lang="en-US" dirty="0"/>
            </a:b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6CC1C1-3F45-C3B1-E8F8-6BDA2D48406C}"/>
              </a:ext>
            </a:extLst>
          </p:cNvPr>
          <p:cNvSpPr txBox="1"/>
          <p:nvPr/>
        </p:nvSpPr>
        <p:spPr>
          <a:xfrm>
            <a:off x="630621" y="1608083"/>
            <a:ext cx="1143999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Calculator Ultra (2025)</a:t>
            </a:r>
            <a:r>
              <a:rPr lang="en-GB" b="1" i="1" dirty="0"/>
              <a:t> Find More Calculator</a:t>
            </a:r>
            <a:r>
              <a:rPr lang="en-GB" b="1" dirty="0"/>
              <a:t> Available at: </a:t>
            </a:r>
          </a:p>
          <a:p>
            <a:r>
              <a:rPr lang="en-GB" u="sng" dirty="0">
                <a:hlinkClick r:id="rId2"/>
              </a:rPr>
              <a:t>Drop in Sales Calculator &amp; Formula Online Calculator Ultra</a:t>
            </a:r>
            <a:r>
              <a:rPr lang="en-GB" b="1" i="1" dirty="0"/>
              <a:t> </a:t>
            </a:r>
            <a:r>
              <a:rPr lang="en-GB" b="1" dirty="0"/>
              <a:t>(Accessed: 6 October 2025).</a:t>
            </a:r>
          </a:p>
          <a:p>
            <a:endParaRPr lang="en-GB" b="1" dirty="0"/>
          </a:p>
          <a:p>
            <a:r>
              <a:rPr lang="en-GB" dirty="0"/>
              <a:t>MSI Certified (2024) </a:t>
            </a:r>
            <a:r>
              <a:rPr lang="en-GB" i="1" dirty="0"/>
              <a:t>5W2H problem-solving method: free online training</a:t>
            </a:r>
            <a:r>
              <a:rPr lang="en-GB" dirty="0"/>
              <a:t>. Available at:</a:t>
            </a:r>
          </a:p>
          <a:p>
            <a:r>
              <a:rPr lang="en-GB" dirty="0"/>
              <a:t> </a:t>
            </a:r>
            <a:r>
              <a:rPr lang="en-GB" dirty="0">
                <a:hlinkClick r:id="rId3"/>
              </a:rPr>
              <a:t>https://www.msicertified.com/blog/5w2h-training/</a:t>
            </a:r>
            <a:r>
              <a:rPr lang="en-GB" dirty="0"/>
              <a:t> (Accessed: 1 November 2025). </a:t>
            </a:r>
          </a:p>
          <a:p>
            <a:endParaRPr lang="en-GB" dirty="0"/>
          </a:p>
          <a:p>
            <a:r>
              <a:rPr lang="en-GB" dirty="0"/>
              <a:t>CIPD (2025) 'PESTLE analysis', </a:t>
            </a:r>
            <a:r>
              <a:rPr lang="en-GB" i="1" dirty="0"/>
              <a:t>CIPD Knowledge</a:t>
            </a:r>
            <a:r>
              <a:rPr lang="en-GB" dirty="0"/>
              <a:t>. Available at:</a:t>
            </a:r>
          </a:p>
          <a:p>
            <a:r>
              <a:rPr lang="en-GB" dirty="0">
                <a:hlinkClick r:id="rId4"/>
              </a:rPr>
              <a:t>https://www.cipd.org/uk/knowledge/factsheets/pestle-analysis-factsheet/</a:t>
            </a:r>
            <a:r>
              <a:rPr lang="en-GB" dirty="0"/>
              <a:t> (Accessed: 03 November 2025)</a:t>
            </a:r>
          </a:p>
          <a:p>
            <a:endParaRPr lang="en-GB" b="1" dirty="0"/>
          </a:p>
          <a:p>
            <a:r>
              <a:rPr lang="en-GB" dirty="0"/>
              <a:t>Ishikawa, K (1968) Guide to Quality Control, JUSE, Tokyo</a:t>
            </a:r>
          </a:p>
          <a:p>
            <a:endParaRPr lang="en-GB" dirty="0"/>
          </a:p>
          <a:p>
            <a:r>
              <a:rPr lang="en-GB" dirty="0"/>
              <a:t>BGMC(2024) </a:t>
            </a:r>
            <a:r>
              <a:rPr lang="en-GB" i="1" dirty="0"/>
              <a:t>Exploring the Fishbone Diagram: Types, Advantages, Drawbacks, and Revealing the Six M’s of Change</a:t>
            </a:r>
          </a:p>
          <a:p>
            <a:r>
              <a:rPr lang="en-GB" dirty="0"/>
              <a:t>Available </a:t>
            </a:r>
            <a:r>
              <a:rPr lang="en-GB" dirty="0" err="1"/>
              <a:t>at:</a:t>
            </a:r>
            <a:r>
              <a:rPr lang="en-GB" dirty="0" err="1">
                <a:hlinkClick r:id="rId5"/>
              </a:rPr>
              <a:t>https</a:t>
            </a:r>
            <a:r>
              <a:rPr lang="en-GB" dirty="0">
                <a:hlinkClick r:id="rId5"/>
              </a:rPr>
              <a:t>://bgmcgroup.com/exploring-the-fishbone-diagram-types-advantages-drawbacks-and-</a:t>
            </a:r>
          </a:p>
          <a:p>
            <a:r>
              <a:rPr lang="en-GB" dirty="0">
                <a:hlinkClick r:id="rId5"/>
              </a:rPr>
              <a:t>revealing-the-six-ms-of-change/</a:t>
            </a:r>
            <a:r>
              <a:rPr lang="en-GB" dirty="0"/>
              <a:t> (Accessed: 28 October 2025</a:t>
            </a:r>
            <a:r>
              <a:rPr lang="en-GB" b="1" dirty="0">
                <a:latin typeface="DM Sans" panose="020F0502020204030204" pitchFamily="2" charset="0"/>
              </a:rPr>
              <a:t>)</a:t>
            </a:r>
            <a:endParaRPr lang="en-GB" dirty="0"/>
          </a:p>
          <a:p>
            <a:endParaRPr lang="en-US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732267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6" name="Rectangle 24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5" name="Freeform: Shape 24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C6D925-5B4F-D552-AC4F-67DA9CF6E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2C3630-DC9C-416B-D781-B2FCBF6E1CD4}"/>
              </a:ext>
            </a:extLst>
          </p:cNvPr>
          <p:cNvSpPr txBox="1"/>
          <p:nvPr/>
        </p:nvSpPr>
        <p:spPr>
          <a:xfrm>
            <a:off x="4037826" y="2809475"/>
            <a:ext cx="4236331" cy="21606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6000" dirty="0">
                <a:latin typeface="Calibri" panose="020F0502020204030204" pitchFamily="34" charset="0"/>
                <a:cs typeface="Calibri" panose="020F0502020204030204" pitchFamily="34" charset="0"/>
              </a:rPr>
              <a:t>Question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6000" dirty="0">
                <a:latin typeface="Calibri" panose="020F0502020204030204" pitchFamily="34" charset="0"/>
                <a:cs typeface="Calibri" panose="020F0502020204030204" pitchFamily="34" charset="0"/>
              </a:rPr>
              <a:t>&amp;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6000" dirty="0">
                <a:latin typeface="Calibri" panose="020F0502020204030204" pitchFamily="34" charset="0"/>
                <a:cs typeface="Calibri" panose="020F0502020204030204" pitchFamily="34" charset="0"/>
              </a:rPr>
              <a:t>Answer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Graphic 5" descr="Handshake">
            <a:extLst>
              <a:ext uri="{FF2B5EF4-FFF2-40B4-BE49-F238E27FC236}">
                <a16:creationId xmlns:a16="http://schemas.microsoft.com/office/drawing/2014/main" id="{F493D7B5-CC7D-836A-056F-B9D4549DB3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9502" y="1627051"/>
            <a:ext cx="3615776" cy="3615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9879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1543</TotalTime>
  <Words>1006</Words>
  <Application>Microsoft Macintosh PowerPoint</Application>
  <PresentationFormat>Widescreen</PresentationFormat>
  <Paragraphs>182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Aptos</vt:lpstr>
      <vt:lpstr>Aptos Display</vt:lpstr>
      <vt:lpstr>Arial</vt:lpstr>
      <vt:lpstr>Calibri</vt:lpstr>
      <vt:lpstr>Century Gothic</vt:lpstr>
      <vt:lpstr>DM Sans</vt:lpstr>
      <vt:lpstr>Segoe UI</vt:lpstr>
      <vt:lpstr>Wingdings</vt:lpstr>
      <vt:lpstr>Office Theme</vt:lpstr>
      <vt:lpstr>PowerPoint Presentation</vt:lpstr>
      <vt:lpstr>OVERVIEW</vt:lpstr>
      <vt:lpstr> Introduction </vt:lpstr>
      <vt:lpstr>Company background</vt:lpstr>
      <vt:lpstr>PowerPoint Presentation</vt:lpstr>
      <vt:lpstr>PowerPoint Presentation</vt:lpstr>
      <vt:lpstr>PowerPoint Presentation</vt:lpstr>
      <vt:lpstr>PowerPoint Presentation</vt:lpstr>
      <vt:lpstr>  </vt:lpstr>
      <vt:lpstr>PowerPoint Presentation</vt:lpstr>
      <vt:lpstr>POLITICAL FACTOR</vt:lpstr>
      <vt:lpstr>ECONOMICAL FACTOR </vt:lpstr>
      <vt:lpstr>SOCIAL FACTOR</vt:lpstr>
      <vt:lpstr>TECHNOLOGICAL FACTOR</vt:lpstr>
      <vt:lpstr>ENVIRONMENTAL FACTOR</vt:lpstr>
      <vt:lpstr>LEGAL FACTOR</vt:lpstr>
      <vt:lpstr>PowerPoint Presentation</vt:lpstr>
      <vt:lpstr>PowerPoint Presentation</vt:lpstr>
      <vt:lpstr>References </vt:lpstr>
      <vt:lpstr>Thank You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Tejas Pankajkumar Mehta (2437947)</cp:lastModifiedBy>
  <cp:revision>843</cp:revision>
  <dcterms:created xsi:type="dcterms:W3CDTF">2025-10-11T11:28:57Z</dcterms:created>
  <dcterms:modified xsi:type="dcterms:W3CDTF">2025-11-09T19:35:00Z</dcterms:modified>
</cp:coreProperties>
</file>