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4" d="100"/>
          <a:sy n="114" d="100"/>
        </p:scale>
        <p:origin x="135" y="6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O'Byrne" userId="070ed53c-126a-4eb5-9b32-604d89afcb1d" providerId="ADAL" clId="{252926BB-EF94-4C0D-9ADF-C0CBC715008D}"/>
    <pc:docChg chg="undo custSel modSld">
      <pc:chgData name="Ryan O'Byrne" userId="070ed53c-126a-4eb5-9b32-604d89afcb1d" providerId="ADAL" clId="{252926BB-EF94-4C0D-9ADF-C0CBC715008D}" dt="2025-11-04T11:59:20.273" v="2" actId="1076"/>
      <pc:docMkLst>
        <pc:docMk/>
      </pc:docMkLst>
      <pc:sldChg chg="modSp mod">
        <pc:chgData name="Ryan O'Byrne" userId="070ed53c-126a-4eb5-9b32-604d89afcb1d" providerId="ADAL" clId="{252926BB-EF94-4C0D-9ADF-C0CBC715008D}" dt="2025-11-04T11:59:20.273" v="2" actId="1076"/>
        <pc:sldMkLst>
          <pc:docMk/>
          <pc:sldMk cId="0" sldId="259"/>
        </pc:sldMkLst>
        <pc:picChg chg="mod">
          <ac:chgData name="Ryan O'Byrne" userId="070ed53c-126a-4eb5-9b32-604d89afcb1d" providerId="ADAL" clId="{252926BB-EF94-4C0D-9ADF-C0CBC715008D}" dt="2025-11-04T11:59:20.273" v="2" actId="1076"/>
          <ac:picMkLst>
            <pc:docMk/>
            <pc:sldMk cId="0" sldId="259"/>
            <ac:picMk id="77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a0311e5c96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a0311e5c96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3a0311e5c96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3a0311e5c96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3a0311e5c96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3a0311e5c96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a0311e5c96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a0311e5c96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3a0311e5c96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3a0311e5c96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a0311e5c96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3a0311e5c96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a0311e5c96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3a0311e5c96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a0311e5c96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a0311e5c96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3a0311e5c96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3a0311e5c96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a0311e5c96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3a0311e5c96_0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6" name="Google Shape;56;p13" title="Slide1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63" name="Google Shape;63;p14" title="Slide2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70" name="Google Shape;70;p15" title="Slide3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77" name="Google Shape;77;p16" title="Slide4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556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84" name="Google Shape;84;p17" title="Slide5 copy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91" name="Google Shape;91;p18" title="Slide6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98" name="Google Shape;98;p19" title="Slide7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59525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05" name="Google Shape;105;p20" title="Slide8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12" name="Google Shape;112;p21" title="Slide9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19" name="Google Shape;119;p22" title="Slide10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26" name="Google Shape;126;p23" title="Slide11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Ryan O'Byrne</cp:lastModifiedBy>
  <cp:revision>1</cp:revision>
  <dcterms:modified xsi:type="dcterms:W3CDTF">2025-11-04T11:59:21Z</dcterms:modified>
</cp:coreProperties>
</file>