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4" r:id="rId3"/>
    <p:sldId id="258" r:id="rId4"/>
    <p:sldId id="259" r:id="rId5"/>
    <p:sldId id="260" r:id="rId6"/>
    <p:sldId id="265" r:id="rId7"/>
    <p:sldId id="263" r:id="rId8"/>
    <p:sldId id="267" r:id="rId9"/>
    <p:sldId id="262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204ADC-3EC4-418D-AEC2-94DE7F7B0234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214D0A-3DB0-4D96-B2B7-7EFFF04966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456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214D0A-3DB0-4D96-B2B7-7EFFF049665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589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E7AE9-40A0-FBFB-AE9E-2DA667C53D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449C85-026B-3936-E4E6-9A4A99B4B1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3320D-5C63-11D9-D34F-EF8DB81CA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B9072E-0B87-A325-78E8-8A2EF4391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593F5-AC2D-9D2A-4F15-F22D6EA84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110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A37A8-4B3A-B756-F8F0-478AE7220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F2D7-A29B-E42B-B3D0-A8CE179A83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E3AB6D-4354-CAE9-8508-D3B2D938B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E16B58-2207-35B6-416D-484D49318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B2CD9-3B3E-4C65-9FD8-8E895DC38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33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D36F0-FCB1-8EF1-769A-4E3D4FC67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96BB34-7943-E17F-B2D5-5279896588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83A6C-6274-F152-B454-7CB5D24C5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F6889-F31D-0DB8-FF7E-2FAFD89B2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05D88-731B-2B67-A1B1-58515807A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448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70CB2-D3BD-2171-6F07-90E85B75B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E4C0D-4B3C-19CA-7589-9357D8B77E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E531DD-44A8-2A0D-ADB4-8BBDB132D1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B438D7-8BCD-453F-8FF0-1D6950312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2ABE76-C154-A0E6-E0E0-F3EEA1380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CC810-6999-4214-D372-46FBBC7EA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795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4761-9D9E-0F8B-BE54-7645B4C68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2496D6-D245-DFC8-CCED-F6392947D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3F0A82-3657-F66B-3EF6-A82AD7B368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E4B50A-132E-A535-A063-12CD5ED43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331832-B9B9-5299-C728-0DC2A3EAF3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A781C3-B8C2-048B-EBBD-D93176575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F0827B-04ED-BA6F-1642-30CCBBCAD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AF6642-C99E-64B0-669F-29BF0AA45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312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22081-C2A3-4274-266E-B620B4DBA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2A602A-8F43-2E98-8511-F3665A7F5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2B1EFC-64DD-D9FC-38D5-92804EB4B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0BB5-3084-E6C5-B19F-0789991C7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609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53AB13-5AA7-8E70-E114-85064A838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0FC049-8E79-588C-75C4-B2845FA90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F8F036-5EA3-8092-17C4-1F18811A3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03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95AA5-921D-0053-C44C-5A3037670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7502D-764B-DAA5-99D4-0E57F0C4F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BC81C2-9DB9-0BA6-4641-083F2230D2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2F5AC7-41F7-CCDC-2014-8CAF82C9F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97156B-1F4C-2562-85B8-6706C8A31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475C3E-3545-B88F-2BED-78EDCB7BA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325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D582F-65DA-5096-CDFF-49457AEC3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37B8F2-B2AF-CBF7-5267-AEFFF61123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81E31-E1E4-5017-5168-F791C273E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C3E2A9-7404-B5E4-1819-5B57A8BB3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65919A-D2CE-6713-B9B3-412848AD8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5F5C28-4BC5-DCCF-60C8-1CBA09E00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741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3BC7B-03A7-D972-9EC6-35363D66D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3F768A-7C9D-6EB7-EFB0-56ABEEDBD0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DB7B2-9A87-66F2-98BF-823CC4EAB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FA523-62AB-8FD0-B21E-011B590F9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919AF-DAA7-C37B-CF8A-E26A53307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710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0A53A9-A95D-AF8F-9044-1E4F82EA72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52DA81-3EF8-08A0-5B82-0EEBCC9AA5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7F0C7-7FA2-A0C3-1BF9-DDA81FCEB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2BE7B-4DEE-5FCF-EC88-F6075D7CB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600B6-2EFF-2827-9A20-F01DC4C20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376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39400A-CF46-1D79-0D06-8E0C5B65D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A5017-3D33-632C-3E39-9145046EBE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017F4-F607-5C8C-4589-2252080CF0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8E5C1F-2404-4BE8-8535-617318B76906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CED02F-1753-7463-2329-A3A7AF58B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E7711-FE45-1D7D-980E-3DC35F515F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313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accessible-information-standard-implementation-guidance/" TargetMode="External"/><Relationship Id="rId7" Type="http://schemas.openxmlformats.org/officeDocument/2006/relationships/hyperlink" Target="https://www.gov.uk/government/publications/the-nhs-constitution-for-england" TargetMode="External"/><Relationship Id="rId2" Type="http://schemas.openxmlformats.org/officeDocument/2006/relationships/hyperlink" Target="https://www.england.nhs.uk/long-read/accessible-information-standard-requirements-dapb1605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mc.org.uk/standards/code/" TargetMode="External"/><Relationship Id="rId5" Type="http://schemas.openxmlformats.org/officeDocument/2006/relationships/hyperlink" Target="https://www.england.nhs.uk/patient-safety/improving-safety-critical-spoken-communication/" TargetMode="External"/><Relationship Id="rId4" Type="http://schemas.openxmlformats.org/officeDocument/2006/relationships/hyperlink" Target="https://www.england.nhs.uk/publication/good-communication-with-patients-waiting-for-care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forcare.org.uk/Support-for-leaders-and-managers/Developing-leaders-and-managers/Manager-induction-standards/4-Effective-Communication.asp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University of Wales, Trinity Saint David Jobs on jobs.ac.uk">
            <a:extLst>
              <a:ext uri="{FF2B5EF4-FFF2-40B4-BE49-F238E27FC236}">
                <a16:creationId xmlns:a16="http://schemas.microsoft.com/office/drawing/2014/main" id="{A22B7708-A88F-2270-6C61-1184077F9D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26" y="532563"/>
            <a:ext cx="7755652" cy="5039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51A9AA-34FB-F3A9-6104-0697100555E1}"/>
              </a:ext>
            </a:extLst>
          </p:cNvPr>
          <p:cNvSpPr txBox="1"/>
          <p:nvPr/>
        </p:nvSpPr>
        <p:spPr>
          <a:xfrm>
            <a:off x="8490857" y="1969477"/>
            <a:ext cx="35068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Name: </a:t>
            </a:r>
            <a:r>
              <a:rPr lang="en-US" dirty="0"/>
              <a:t>Ade Maria Martinez Feliz</a:t>
            </a:r>
          </a:p>
          <a:p>
            <a:r>
              <a:rPr lang="en-US" b="1" dirty="0"/>
              <a:t>Student ID: </a:t>
            </a:r>
            <a:r>
              <a:rPr lang="nl-NL" dirty="0"/>
              <a:t>2436089</a:t>
            </a:r>
            <a:endParaRPr lang="en-US" dirty="0"/>
          </a:p>
          <a:p>
            <a:r>
              <a:rPr lang="en-US" b="1" dirty="0"/>
              <a:t>Module name: </a:t>
            </a:r>
            <a:r>
              <a:rPr lang="en-US" dirty="0"/>
              <a:t>Professional Development within Health and Social Care</a:t>
            </a:r>
          </a:p>
          <a:p>
            <a:r>
              <a:rPr lang="en-US" b="1" dirty="0"/>
              <a:t>Module code: </a:t>
            </a:r>
            <a:r>
              <a:rPr lang="en-US" dirty="0"/>
              <a:t>LCHS4009 </a:t>
            </a:r>
          </a:p>
          <a:p>
            <a:r>
              <a:rPr lang="en-US" b="1" dirty="0"/>
              <a:t>Lecturer name: </a:t>
            </a:r>
            <a:r>
              <a:rPr lang="en-US" dirty="0" err="1"/>
              <a:t>Amitave</a:t>
            </a:r>
            <a:r>
              <a:rPr lang="en-US" dirty="0"/>
              <a:t> Banik</a:t>
            </a:r>
          </a:p>
          <a:p>
            <a:r>
              <a:rPr lang="en-US" b="1" dirty="0"/>
              <a:t>Assignment Title: </a:t>
            </a:r>
            <a:r>
              <a:rPr lang="en-US" dirty="0"/>
              <a:t>Self-Awareness Presentation</a:t>
            </a:r>
            <a:endParaRPr lang="en-US" b="1" dirty="0"/>
          </a:p>
          <a:p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093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FAA18-376E-21DB-7104-89874E59C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Introduction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217CED-15D2-543B-514C-CEA0FEBCB8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this presentation, I will explain the importance of communication in health and social care settings.</a:t>
            </a:r>
          </a:p>
          <a:p>
            <a:r>
              <a:rPr lang="en-US" dirty="0"/>
              <a:t>I will describe how effective communication helps professionals build trust with patients and services users.</a:t>
            </a:r>
          </a:p>
          <a:p>
            <a:r>
              <a:rPr lang="en-US" dirty="0"/>
              <a:t>I will explain why clear communication is important for understanding care, treatment and support plans.</a:t>
            </a:r>
          </a:p>
          <a:p>
            <a:r>
              <a:rPr lang="en-US" dirty="0"/>
              <a:t>I will discuss how communication supports teamwork between healthcare professionals.</a:t>
            </a:r>
          </a:p>
        </p:txBody>
      </p:sp>
    </p:spTree>
    <p:extLst>
      <p:ext uri="{BB962C8B-B14F-4D97-AF65-F5344CB8AC3E}">
        <p14:creationId xmlns:p14="http://schemas.microsoft.com/office/powerpoint/2010/main" val="3693969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4D9D10-94BF-EE52-C7AF-88761C5B46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92" r="190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6A355BD-9121-7B0A-20AC-612FF008AD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7531610" y="365125"/>
            <a:ext cx="3822189" cy="18999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3100" b="1" i="0" u="none" strike="noStrike" cap="none" normalizeH="0" baseline="0">
                <a:ln>
                  <a:noFill/>
                </a:ln>
                <a:effectLst/>
              </a:rPr>
              <a:t>Importance of Communication Skills in Health and Social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068732-1CE6-4CBD-6B48-5F30583896F9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Build trust and relationship with patients, service users and their family.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Ensures accurate information sharing about symptoms, needs and care plans.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Improves patient safety by reducing misunderstanding and errors.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Supports person-centered by understanding individual preferences and concerns.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Enhances teamwork among healthcare professionals (nurses, doctors, social workers, carers).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Promote dignity and respect in all interactions.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Helps manage conflict and difficult situations calmly and professionally.</a:t>
            </a:r>
          </a:p>
        </p:txBody>
      </p:sp>
    </p:spTree>
    <p:extLst>
      <p:ext uri="{BB962C8B-B14F-4D97-AF65-F5344CB8AC3E}">
        <p14:creationId xmlns:p14="http://schemas.microsoft.com/office/powerpoint/2010/main" val="1902630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11B4E-36DB-A47B-58BD-BFAD4A45F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Applying effective communication in Health and Social Care Setting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DE4B72-21FD-5F2A-2DD8-5158FB19DC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009" r="10008" b="-1"/>
          <a:stretch>
            <a:fillRect/>
          </a:stretch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64A48F-7CD5-0208-B33D-41311D32976E}"/>
              </a:ext>
            </a:extLst>
          </p:cNvPr>
          <p:cNvSpPr txBox="1"/>
          <p:nvPr/>
        </p:nvSpPr>
        <p:spPr>
          <a:xfrm>
            <a:off x="8643193" y="2418408"/>
            <a:ext cx="2942813" cy="3540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In a hospital setting, I would explain a patients care plan using clear, simple language and avoid medical terms. I would sit at eye level, maintain eye contact and speak calmly to help them feel comfortable. I would listen carefully to their concerns, show empathy and check understanding by asking them to repeat important information. If needed, I would provide written information and involve family members with consent. This ensures the patient understands their care, feels supported and stays safe.</a:t>
            </a:r>
            <a:endParaRPr lang="en-US" sz="14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404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3789D00-D22F-52F4-9651-C08AEE1A44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41" r="194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A6994D-4E4A-E650-A7F2-BDA40C91F0EC}"/>
              </a:ext>
            </a:extLst>
          </p:cNvPr>
          <p:cNvSpPr txBox="1"/>
          <p:nvPr/>
        </p:nvSpPr>
        <p:spPr>
          <a:xfrm>
            <a:off x="6440129" y="953729"/>
            <a:ext cx="5751871" cy="52232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Effective communication helps health care professionals build positive relationships with patients and services users by making them feel respected, valued and understood (Julia Balzer Riley, 2020).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When professionals listen carefully and provide clear explanations, patients are more likely to trust the information they receive about their care and treatment (NHS England,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Clear and open communication helps reduce misunderstandings and confusing, which increase patients confidence and the care they receive (Riley, 2020).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Showing empathy and understanding encourages patients and services users to share important personal information that may affect their care (Nursing and Midwifery Council, 2018).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Effective communication also allows patients to ask questions and express concerns it also helps to create trusting and supportive relationship between professionals and services users (NHS England.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Being honest and transparent when communicating helps professionals maintain trust with their patients and their family over time (Nursing and Midwifery Council, 2018).</a:t>
            </a:r>
          </a:p>
        </p:txBody>
      </p:sp>
    </p:spTree>
    <p:extLst>
      <p:ext uri="{BB962C8B-B14F-4D97-AF65-F5344CB8AC3E}">
        <p14:creationId xmlns:p14="http://schemas.microsoft.com/office/powerpoint/2010/main" val="3182644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F86AA6-790D-6A97-4953-52FD802D2157}"/>
              </a:ext>
            </a:extLst>
          </p:cNvPr>
          <p:cNvSpPr txBox="1"/>
          <p:nvPr/>
        </p:nvSpPr>
        <p:spPr>
          <a:xfrm>
            <a:off x="1027470" y="2317217"/>
            <a:ext cx="1031403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Clear communication ensures that patient and services users fully understand their care, treatment and support plans enabling them to make informed decisions about their health and wellbeing ( NHS England,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helps reduce misunderstandings and medical errors, ensuring that instruction regarding medication, therapies and care routines are followed correctly.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 communication allows patients, families and healthcare professionals to work collaboratively, supporting person-centered care and improving health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promotes patient safety, as clear explanations about symptoms, treatments and risks help individuals recognize when to seek further medical help.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Good communication supports trust and positive relationships between healthcare providers and patients, which increases patient satisfaction and adherence to treatment plans.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Clear communication ensures that individual needs, preferences and cultural differences are respected, which is essential for delivering personalized care.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66AB6B-EB1E-E753-7D81-5C33C7C59D1D}"/>
              </a:ext>
            </a:extLst>
          </p:cNvPr>
          <p:cNvSpPr txBox="1"/>
          <p:nvPr/>
        </p:nvSpPr>
        <p:spPr>
          <a:xfrm>
            <a:off x="1406013" y="412954"/>
            <a:ext cx="92324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Importance of Clear Communication in Understanding Care, Treatment and Support Plans</a:t>
            </a:r>
          </a:p>
        </p:txBody>
      </p:sp>
    </p:spTree>
    <p:extLst>
      <p:ext uri="{BB962C8B-B14F-4D97-AF65-F5344CB8AC3E}">
        <p14:creationId xmlns:p14="http://schemas.microsoft.com/office/powerpoint/2010/main" val="1708091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61465-9A9E-5065-E224-2290CB89E471}"/>
              </a:ext>
            </a:extLst>
          </p:cNvPr>
          <p:cNvSpPr txBox="1"/>
          <p:nvPr/>
        </p:nvSpPr>
        <p:spPr>
          <a:xfrm>
            <a:off x="211016" y="552659"/>
            <a:ext cx="4449374" cy="5624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B8CEAA-9725-8FC0-667C-EAFE04FC2337}"/>
              </a:ext>
            </a:extLst>
          </p:cNvPr>
          <p:cNvSpPr txBox="1"/>
          <p:nvPr/>
        </p:nvSpPr>
        <p:spPr>
          <a:xfrm>
            <a:off x="817843" y="2440705"/>
            <a:ext cx="102747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ensures that all team members understand patient needs and care plans, by reducing errors and improving patient safety (NHS England,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 communication promotes collaboration between doctors, nurses, therapists and other staff, enabling coordinated and efficient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Sharing information openly allows teams to identify and resolve problems quickly, improving decision-making and patient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builds trust and respect among team members, which strengthens team cohesion and morale (Skills for Care,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Regular team meetings and briefings help ensure that everyone is updated on patient progress, treatment changes and responsibilities, preventing misunderstanding.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 communication supports multidisciplinary working, ensuring that patients benefit from the combined expertise of different professionals (NHS England,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485133-3147-DEC0-2122-734281D33E78}"/>
              </a:ext>
            </a:extLst>
          </p:cNvPr>
          <p:cNvSpPr txBox="1"/>
          <p:nvPr/>
        </p:nvSpPr>
        <p:spPr>
          <a:xfrm>
            <a:off x="2054942" y="410050"/>
            <a:ext cx="73152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How Communication Supports Teamwork Between Healthcare Professionals</a:t>
            </a:r>
          </a:p>
        </p:txBody>
      </p:sp>
    </p:spTree>
    <p:extLst>
      <p:ext uri="{BB962C8B-B14F-4D97-AF65-F5344CB8AC3E}">
        <p14:creationId xmlns:p14="http://schemas.microsoft.com/office/powerpoint/2010/main" val="4185932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5F7640-F685-F4D6-61FA-2073DF8A18A2}"/>
              </a:ext>
            </a:extLst>
          </p:cNvPr>
          <p:cNvSpPr txBox="1"/>
          <p:nvPr/>
        </p:nvSpPr>
        <p:spPr>
          <a:xfrm>
            <a:off x="685450" y="1461549"/>
            <a:ext cx="105401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7C’s model makes communication clear and effective by focusing on seven key principles: clarity, conciseness, completeness, concreteness, correctness, consideration and courtesy. Following these ensures messages are easy to understand, accurate, audience-focused and polite, by reducing misunderstandings and improving impact.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B59525-38AD-E960-07F5-325DEDB2DDFC}"/>
              </a:ext>
            </a:extLst>
          </p:cNvPr>
          <p:cNvSpPr txBox="1"/>
          <p:nvPr/>
        </p:nvSpPr>
        <p:spPr>
          <a:xfrm>
            <a:off x="4090219" y="462115"/>
            <a:ext cx="4178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7C’S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601858C-EFE7-F756-8F5A-BF0B50454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896" y="2821060"/>
            <a:ext cx="3615499" cy="357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259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6CB33F-8E81-5793-61F7-2122A32519A2}"/>
              </a:ext>
            </a:extLst>
          </p:cNvPr>
          <p:cNvSpPr txBox="1"/>
          <p:nvPr/>
        </p:nvSpPr>
        <p:spPr>
          <a:xfrm>
            <a:off x="462117" y="743578"/>
            <a:ext cx="1103179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REFERENCES.</a:t>
            </a:r>
          </a:p>
          <a:p>
            <a:r>
              <a:rPr lang="en-US" dirty="0"/>
              <a:t>NHS England (2025) </a:t>
            </a:r>
            <a:r>
              <a:rPr lang="en-US" i="1" dirty="0"/>
              <a:t>Accessible Information Standard – requirements (DAPB1605). </a:t>
            </a:r>
            <a:r>
              <a:rPr lang="en-US" dirty="0"/>
              <a:t>Available at: </a:t>
            </a:r>
            <a:r>
              <a:rPr lang="en-US" dirty="0">
                <a:hlinkClick r:id="rId2"/>
              </a:rPr>
              <a:t>https://www.england.nhs.uk/long-read/accessible-information-standard-requirements-dapb1605/</a:t>
            </a:r>
            <a:r>
              <a:rPr lang="en-US" dirty="0"/>
              <a:t>  (Accessed: 14 February 2026).</a:t>
            </a:r>
          </a:p>
          <a:p>
            <a:r>
              <a:rPr lang="en-US" dirty="0"/>
              <a:t>  ￼NHS England (2025) </a:t>
            </a:r>
            <a:r>
              <a:rPr lang="en-US" i="1" dirty="0"/>
              <a:t>Accessible Information Standard – implementation guidance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https://www.england.nhs.uk/long-read/accessible-information-standard-implementation-guidance/</a:t>
            </a:r>
            <a:endParaRPr lang="en-US" dirty="0"/>
          </a:p>
          <a:p>
            <a:r>
              <a:rPr lang="en-US" dirty="0"/>
              <a:t> (Accessed: 14 February 2026).</a:t>
            </a:r>
          </a:p>
          <a:p>
            <a:r>
              <a:rPr lang="en-US" dirty="0"/>
              <a:t>￼NHS England (2023) </a:t>
            </a:r>
            <a:r>
              <a:rPr lang="en-US" i="1" dirty="0"/>
              <a:t>Good communication with patients waiting for care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https://www.england.nhs.uk/publication/good-communication-with-patients-waiting-for-care/</a:t>
            </a:r>
            <a:endParaRPr lang="en-US" dirty="0"/>
          </a:p>
          <a:p>
            <a:r>
              <a:rPr lang="en-US" dirty="0"/>
              <a:t> (Accessed: 15 February 2026).</a:t>
            </a:r>
          </a:p>
          <a:p>
            <a:r>
              <a:rPr lang="en-US" dirty="0"/>
              <a:t> ￼NHS England (n.d</a:t>
            </a:r>
            <a:r>
              <a:rPr lang="en-US" i="1" dirty="0"/>
              <a:t>.) Improving safety critical spoken communication</a:t>
            </a:r>
            <a:r>
              <a:rPr lang="en-US" dirty="0"/>
              <a:t>. Available at: </a:t>
            </a:r>
            <a:r>
              <a:rPr lang="en-US" dirty="0">
                <a:hlinkClick r:id="rId5"/>
              </a:rPr>
              <a:t>https://www.england.nhs.uk/patient-safety/improving-safety-critical-spoken-communication/</a:t>
            </a:r>
            <a:endParaRPr lang="en-US" dirty="0"/>
          </a:p>
          <a:p>
            <a:r>
              <a:rPr lang="en-US" dirty="0"/>
              <a:t>(Accessed: 15 February 2026).</a:t>
            </a:r>
          </a:p>
          <a:p>
            <a:r>
              <a:rPr lang="en-US" dirty="0"/>
              <a:t>Nursing and Midwifery Council (2018) </a:t>
            </a:r>
            <a:r>
              <a:rPr lang="en-US" i="1" dirty="0"/>
              <a:t>The Code: Professional standards of practice and </a:t>
            </a:r>
            <a:r>
              <a:rPr lang="en-US" i="1" dirty="0" err="1"/>
              <a:t>behaviour</a:t>
            </a:r>
            <a:r>
              <a:rPr lang="en-US" i="1" dirty="0"/>
              <a:t> for nurses, midwives and nursing associates</a:t>
            </a:r>
            <a:r>
              <a:rPr lang="en-US" dirty="0"/>
              <a:t>. London: NMC. Available at: </a:t>
            </a:r>
            <a:r>
              <a:rPr lang="en-US" dirty="0">
                <a:hlinkClick r:id="rId6"/>
              </a:rPr>
              <a:t>https://www.nmc.org.uk/standards/code/</a:t>
            </a:r>
            <a:r>
              <a:rPr lang="en-US" dirty="0"/>
              <a:t>  (Accessed: 16 February 2026).</a:t>
            </a:r>
          </a:p>
          <a:p>
            <a:r>
              <a:rPr lang="en-US" dirty="0"/>
              <a:t>National Health Service (2019) </a:t>
            </a:r>
            <a:r>
              <a:rPr lang="en-US" i="1" dirty="0"/>
              <a:t>The NHS Constitution for England. London: Department of Health and Social Care.</a:t>
            </a:r>
            <a:r>
              <a:rPr lang="en-US" dirty="0"/>
              <a:t> Available at: </a:t>
            </a:r>
            <a:r>
              <a:rPr lang="en-US" dirty="0">
                <a:hlinkClick r:id="rId7"/>
              </a:rPr>
              <a:t>https://www.gov.uk/government/publications/the-nhs-constitution-for-england</a:t>
            </a:r>
            <a:endParaRPr lang="en-US" dirty="0"/>
          </a:p>
          <a:p>
            <a:r>
              <a:rPr lang="en-US" dirty="0"/>
              <a:t> (Accessed: 17 February 2026).</a:t>
            </a:r>
          </a:p>
          <a:p>
            <a:r>
              <a:rPr lang="en-US" dirty="0"/>
              <a:t>Riley, J.B. (2020) </a:t>
            </a:r>
            <a:r>
              <a:rPr lang="en-US" i="1" dirty="0"/>
              <a:t>Communication in Nursing: effective communication skills for nursing practice. </a:t>
            </a:r>
            <a:r>
              <a:rPr lang="en-US" dirty="0"/>
              <a:t>9tn </a:t>
            </a:r>
            <a:r>
              <a:rPr lang="en-US" dirty="0" err="1"/>
              <a:t>edn</a:t>
            </a:r>
            <a:r>
              <a:rPr lang="en-US" dirty="0"/>
              <a:t>.</a:t>
            </a:r>
            <a:endParaRPr lang="en-US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35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8C1AB0-96D5-FD53-1D8C-4A4F6B04F09D}"/>
              </a:ext>
            </a:extLst>
          </p:cNvPr>
          <p:cNvSpPr txBox="1"/>
          <p:nvPr/>
        </p:nvSpPr>
        <p:spPr>
          <a:xfrm>
            <a:off x="1278194" y="875071"/>
            <a:ext cx="93308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Skills for Care (2022) </a:t>
            </a:r>
            <a:r>
              <a:rPr lang="en-US" i="1" dirty="0"/>
              <a:t>Effective communication in health and social care. </a:t>
            </a:r>
            <a:r>
              <a:rPr lang="en-US" dirty="0"/>
              <a:t>Leeds: Skills for Care. Available at: </a:t>
            </a:r>
            <a:r>
              <a:rPr lang="en-US" dirty="0">
                <a:hlinkClick r:id="rId2"/>
              </a:rPr>
              <a:t>https://www.skillsforcare.org.uk/Support-for-leaders-and-managers/Developing-leaders-and-managers/Manager-induction-standards/4-Effective-Communication.aspx</a:t>
            </a:r>
            <a:r>
              <a:rPr lang="en-US" dirty="0"/>
              <a:t>  (Accessed: 10 March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713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676</TotalTime>
  <Words>1126</Words>
  <Application>Microsoft Office PowerPoint</Application>
  <PresentationFormat>Widescreen</PresentationFormat>
  <Paragraphs>57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Introduction </vt:lpstr>
      <vt:lpstr>Importance of Communication Skills in Health and Social Care</vt:lpstr>
      <vt:lpstr>Applying effective communication in Health and Social Care Setting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 Maria Martinez Feliz (2436089)</dc:creator>
  <cp:lastModifiedBy>Ade Maria Martinez Feliz (2436089)</cp:lastModifiedBy>
  <cp:revision>6</cp:revision>
  <dcterms:created xsi:type="dcterms:W3CDTF">2026-02-15T22:08:43Z</dcterms:created>
  <dcterms:modified xsi:type="dcterms:W3CDTF">2026-03-10T17:53:21Z</dcterms:modified>
</cp:coreProperties>
</file>