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57" r:id="rId5"/>
    <p:sldId id="261" r:id="rId6"/>
    <p:sldId id="260" r:id="rId7"/>
    <p:sldId id="273" r:id="rId8"/>
    <p:sldId id="262" r:id="rId9"/>
    <p:sldId id="263" r:id="rId10"/>
    <p:sldId id="265" r:id="rId11"/>
    <p:sldId id="266" r:id="rId12"/>
    <p:sldId id="267" r:id="rId13"/>
    <p:sldId id="269" r:id="rId14"/>
    <p:sldId id="270"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1A811B-6E37-4469-ACB2-7C757E674BE1}" v="484" dt="2025-02-28T05:32:04.0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6" d="100"/>
          <a:sy n="126" d="100"/>
        </p:scale>
        <p:origin x="144"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5C1A811B-6E37-4469-ACB2-7C757E674BE1}"/>
    <pc:docChg chg="undo custSel addSld delSld modSld sldOrd">
      <pc:chgData name="Yiying Jiao" userId="dad89eff-c5db-47ef-b2c9-fb1a784356ef" providerId="ADAL" clId="{5C1A811B-6E37-4469-ACB2-7C757E674BE1}" dt="2025-02-28T05:45:17.142" v="11177" actId="1076"/>
      <pc:docMkLst>
        <pc:docMk/>
      </pc:docMkLst>
      <pc:sldChg chg="addSp delSp modSp new mod modTransition setBg modAnim">
        <pc:chgData name="Yiying Jiao" userId="dad89eff-c5db-47ef-b2c9-fb1a784356ef" providerId="ADAL" clId="{5C1A811B-6E37-4469-ACB2-7C757E674BE1}" dt="2025-02-28T03:49:44.358" v="8515"/>
        <pc:sldMkLst>
          <pc:docMk/>
          <pc:sldMk cId="2789350910" sldId="256"/>
        </pc:sldMkLst>
        <pc:spChg chg="mod">
          <ac:chgData name="Yiying Jiao" userId="dad89eff-c5db-47ef-b2c9-fb1a784356ef" providerId="ADAL" clId="{5C1A811B-6E37-4469-ACB2-7C757E674BE1}" dt="2025-02-28T03:48:48.222" v="8509" actId="20577"/>
          <ac:spMkLst>
            <pc:docMk/>
            <pc:sldMk cId="2789350910" sldId="256"/>
            <ac:spMk id="2" creationId="{3D71B54A-722F-C1B2-0719-9F7897F2C0FC}"/>
          </ac:spMkLst>
        </pc:spChg>
        <pc:spChg chg="mod">
          <ac:chgData name="Yiying Jiao" userId="dad89eff-c5db-47ef-b2c9-fb1a784356ef" providerId="ADAL" clId="{5C1A811B-6E37-4469-ACB2-7C757E674BE1}" dt="2025-02-28T03:38:30.640" v="8300" actId="1076"/>
          <ac:spMkLst>
            <pc:docMk/>
            <pc:sldMk cId="2789350910" sldId="256"/>
            <ac:spMk id="3" creationId="{879101D1-A60E-3819-93F5-7A091AB64810}"/>
          </ac:spMkLst>
        </pc:spChg>
        <pc:spChg chg="add">
          <ac:chgData name="Yiying Jiao" userId="dad89eff-c5db-47ef-b2c9-fb1a784356ef" providerId="ADAL" clId="{5C1A811B-6E37-4469-ACB2-7C757E674BE1}" dt="2025-02-28T03:38:05.462" v="8279" actId="26606"/>
          <ac:spMkLst>
            <pc:docMk/>
            <pc:sldMk cId="2789350910" sldId="256"/>
            <ac:spMk id="8" creationId="{1A3C89F8-0D2F-47FF-B903-151248265F47}"/>
          </ac:spMkLst>
        </pc:spChg>
        <pc:spChg chg="add">
          <ac:chgData name="Yiying Jiao" userId="dad89eff-c5db-47ef-b2c9-fb1a784356ef" providerId="ADAL" clId="{5C1A811B-6E37-4469-ACB2-7C757E674BE1}" dt="2025-02-28T03:38:05.462" v="8279" actId="26606"/>
          <ac:spMkLst>
            <pc:docMk/>
            <pc:sldMk cId="2789350910" sldId="256"/>
            <ac:spMk id="10" creationId="{C5CB530E-515E-412C-9DF1-5F8FFBD6F383}"/>
          </ac:spMkLst>
        </pc:spChg>
        <pc:spChg chg="add">
          <ac:chgData name="Yiying Jiao" userId="dad89eff-c5db-47ef-b2c9-fb1a784356ef" providerId="ADAL" clId="{5C1A811B-6E37-4469-ACB2-7C757E674BE1}" dt="2025-02-28T03:38:05.462" v="8279" actId="26606"/>
          <ac:spMkLst>
            <pc:docMk/>
            <pc:sldMk cId="2789350910" sldId="256"/>
            <ac:spMk id="12" creationId="{712D4376-A578-4FF1-94FC-245E7A6A489F}"/>
          </ac:spMkLst>
        </pc:spChg>
        <pc:spChg chg="add">
          <ac:chgData name="Yiying Jiao" userId="dad89eff-c5db-47ef-b2c9-fb1a784356ef" providerId="ADAL" clId="{5C1A811B-6E37-4469-ACB2-7C757E674BE1}" dt="2025-02-28T03:38:05.462" v="8279" actId="26606"/>
          <ac:spMkLst>
            <pc:docMk/>
            <pc:sldMk cId="2789350910" sldId="256"/>
            <ac:spMk id="14" creationId="{AEA7509D-F04F-40CB-A0B3-EEF16499CC9F}"/>
          </ac:spMkLst>
        </pc:spChg>
        <pc:spChg chg="add">
          <ac:chgData name="Yiying Jiao" userId="dad89eff-c5db-47ef-b2c9-fb1a784356ef" providerId="ADAL" clId="{5C1A811B-6E37-4469-ACB2-7C757E674BE1}" dt="2025-02-28T03:38:05.462" v="8279" actId="26606"/>
          <ac:spMkLst>
            <pc:docMk/>
            <pc:sldMk cId="2789350910" sldId="256"/>
            <ac:spMk id="18" creationId="{508BEF50-7B1E-49A4-BC19-5F4F1D755E64}"/>
          </ac:spMkLst>
        </pc:spChg>
        <pc:spChg chg="add">
          <ac:chgData name="Yiying Jiao" userId="dad89eff-c5db-47ef-b2c9-fb1a784356ef" providerId="ADAL" clId="{5C1A811B-6E37-4469-ACB2-7C757E674BE1}" dt="2025-02-28T03:38:05.462" v="8279" actId="26606"/>
          <ac:spMkLst>
            <pc:docMk/>
            <pc:sldMk cId="2789350910" sldId="256"/>
            <ac:spMk id="20" creationId="{3FBAD350-5664-4811-A208-657FB882D350}"/>
          </ac:spMkLst>
        </pc:spChg>
        <pc:spChg chg="add">
          <ac:chgData name="Yiying Jiao" userId="dad89eff-c5db-47ef-b2c9-fb1a784356ef" providerId="ADAL" clId="{5C1A811B-6E37-4469-ACB2-7C757E674BE1}" dt="2025-02-28T03:38:05.462" v="8279" actId="26606"/>
          <ac:spMkLst>
            <pc:docMk/>
            <pc:sldMk cId="2789350910" sldId="256"/>
            <ac:spMk id="22" creationId="{C39ADB8F-D187-49D7-BDCF-C1B6DC727068}"/>
          </ac:spMkLst>
        </pc:spChg>
        <pc:picChg chg="add del mod">
          <ac:chgData name="Yiying Jiao" userId="dad89eff-c5db-47ef-b2c9-fb1a784356ef" providerId="ADAL" clId="{5C1A811B-6E37-4469-ACB2-7C757E674BE1}" dt="2025-02-28T03:42:57.010" v="8400"/>
          <ac:picMkLst>
            <pc:docMk/>
            <pc:sldMk cId="2789350910" sldId="256"/>
            <ac:picMk id="6" creationId="{C14B41D2-EA4C-127B-C1BC-182A323CACBA}"/>
          </ac:picMkLst>
        </pc:picChg>
        <pc:picChg chg="add del mod ord">
          <ac:chgData name="Yiying Jiao" userId="dad89eff-c5db-47ef-b2c9-fb1a784356ef" providerId="ADAL" clId="{5C1A811B-6E37-4469-ACB2-7C757E674BE1}" dt="2025-02-28T03:43:15.600" v="8401"/>
          <ac:picMkLst>
            <pc:docMk/>
            <pc:sldMk cId="2789350910" sldId="256"/>
            <ac:picMk id="11" creationId="{48DDB074-D190-5895-F832-9E548A8B22BC}"/>
          </ac:picMkLst>
        </pc:picChg>
        <pc:picChg chg="add del mod">
          <ac:chgData name="Yiying Jiao" userId="dad89eff-c5db-47ef-b2c9-fb1a784356ef" providerId="ADAL" clId="{5C1A811B-6E37-4469-ACB2-7C757E674BE1}" dt="2025-02-28T03:47:21.394" v="8447"/>
          <ac:picMkLst>
            <pc:docMk/>
            <pc:sldMk cId="2789350910" sldId="256"/>
            <ac:picMk id="13" creationId="{98B90A8F-53E0-5785-CA41-7C73AB70D554}"/>
          </ac:picMkLst>
        </pc:picChg>
        <pc:picChg chg="add del mod ord">
          <ac:chgData name="Yiying Jiao" userId="dad89eff-c5db-47ef-b2c9-fb1a784356ef" providerId="ADAL" clId="{5C1A811B-6E37-4469-ACB2-7C757E674BE1}" dt="2025-02-28T03:47:45.562" v="8448"/>
          <ac:picMkLst>
            <pc:docMk/>
            <pc:sldMk cId="2789350910" sldId="256"/>
            <ac:picMk id="28" creationId="{132AE045-19CE-52CC-0438-9FE028A2A482}"/>
          </ac:picMkLst>
        </pc:picChg>
        <pc:picChg chg="add del mod">
          <ac:chgData name="Yiying Jiao" userId="dad89eff-c5db-47ef-b2c9-fb1a784356ef" providerId="ADAL" clId="{5C1A811B-6E37-4469-ACB2-7C757E674BE1}" dt="2025-02-28T03:49:01.646" v="8511"/>
          <ac:picMkLst>
            <pc:docMk/>
            <pc:sldMk cId="2789350910" sldId="256"/>
            <ac:picMk id="29" creationId="{BC7AEACC-AADF-66C8-459C-E039CBE4DFF5}"/>
          </ac:picMkLst>
        </pc:picChg>
        <pc:picChg chg="add del mod ord">
          <ac:chgData name="Yiying Jiao" userId="dad89eff-c5db-47ef-b2c9-fb1a784356ef" providerId="ADAL" clId="{5C1A811B-6E37-4469-ACB2-7C757E674BE1}" dt="2025-02-28T03:49:22.036" v="8512"/>
          <ac:picMkLst>
            <pc:docMk/>
            <pc:sldMk cId="2789350910" sldId="256"/>
            <ac:picMk id="33" creationId="{7318BC54-0381-7CA0-9F87-836EFBB5A05A}"/>
          </ac:picMkLst>
        </pc:picChg>
        <pc:picChg chg="add del mod">
          <ac:chgData name="Yiying Jiao" userId="dad89eff-c5db-47ef-b2c9-fb1a784356ef" providerId="ADAL" clId="{5C1A811B-6E37-4469-ACB2-7C757E674BE1}" dt="2025-02-28T03:49:25.182" v="8514"/>
          <ac:picMkLst>
            <pc:docMk/>
            <pc:sldMk cId="2789350910" sldId="256"/>
            <ac:picMk id="34" creationId="{11B62A13-0E90-8D97-2712-B75C85616F56}"/>
          </ac:picMkLst>
        </pc:picChg>
        <pc:picChg chg="add del mod ord">
          <ac:chgData name="Yiying Jiao" userId="dad89eff-c5db-47ef-b2c9-fb1a784356ef" providerId="ADAL" clId="{5C1A811B-6E37-4469-ACB2-7C757E674BE1}" dt="2025-02-28T03:49:44.358" v="8515"/>
          <ac:picMkLst>
            <pc:docMk/>
            <pc:sldMk cId="2789350910" sldId="256"/>
            <ac:picMk id="37" creationId="{7BDBF35D-6D9E-35F2-ADD5-6BF2BAE7CD76}"/>
          </ac:picMkLst>
        </pc:picChg>
        <pc:picChg chg="add mod">
          <ac:chgData name="Yiying Jiao" userId="dad89eff-c5db-47ef-b2c9-fb1a784356ef" providerId="ADAL" clId="{5C1A811B-6E37-4469-ACB2-7C757E674BE1}" dt="2025-02-28T03:49:44.358" v="8515"/>
          <ac:picMkLst>
            <pc:docMk/>
            <pc:sldMk cId="2789350910" sldId="256"/>
            <ac:picMk id="38" creationId="{FDC81403-E07E-3213-EA9F-CA41F573F11A}"/>
          </ac:picMkLst>
        </pc:picChg>
        <pc:cxnChg chg="add">
          <ac:chgData name="Yiying Jiao" userId="dad89eff-c5db-47ef-b2c9-fb1a784356ef" providerId="ADAL" clId="{5C1A811B-6E37-4469-ACB2-7C757E674BE1}" dt="2025-02-28T03:38:05.462" v="8279" actId="26606"/>
          <ac:cxnSpMkLst>
            <pc:docMk/>
            <pc:sldMk cId="2789350910" sldId="256"/>
            <ac:cxnSpMk id="16" creationId="{56020367-4FD5-4596-8E10-C5F095CD8DBF}"/>
          </ac:cxnSpMkLst>
        </pc:cxnChg>
      </pc:sldChg>
      <pc:sldChg chg="addSp delSp modSp new mod ord modTransition delAnim modAnim">
        <pc:chgData name="Yiying Jiao" userId="dad89eff-c5db-47ef-b2c9-fb1a784356ef" providerId="ADAL" clId="{5C1A811B-6E37-4469-ACB2-7C757E674BE1}" dt="2025-02-28T04:59:47.286" v="9000"/>
        <pc:sldMkLst>
          <pc:docMk/>
          <pc:sldMk cId="2345272299" sldId="257"/>
        </pc:sldMkLst>
        <pc:spChg chg="mod">
          <ac:chgData name="Yiying Jiao" userId="dad89eff-c5db-47ef-b2c9-fb1a784356ef" providerId="ADAL" clId="{5C1A811B-6E37-4469-ACB2-7C757E674BE1}" dt="2025-02-27T22:46:08.762" v="3067"/>
          <ac:spMkLst>
            <pc:docMk/>
            <pc:sldMk cId="2345272299" sldId="257"/>
            <ac:spMk id="2" creationId="{76AFB94B-FEDB-82D5-BD29-18B74C89CDAE}"/>
          </ac:spMkLst>
        </pc:spChg>
        <pc:spChg chg="del mod">
          <ac:chgData name="Yiying Jiao" userId="dad89eff-c5db-47ef-b2c9-fb1a784356ef" providerId="ADAL" clId="{5C1A811B-6E37-4469-ACB2-7C757E674BE1}" dt="2025-02-27T21:52:03.774" v="1146" actId="478"/>
          <ac:spMkLst>
            <pc:docMk/>
            <pc:sldMk cId="2345272299" sldId="257"/>
            <ac:spMk id="3" creationId="{EF95D59A-78D4-8220-7FEC-D3D25F75D9E3}"/>
          </ac:spMkLst>
        </pc:spChg>
        <pc:spChg chg="add mod">
          <ac:chgData name="Yiying Jiao" userId="dad89eff-c5db-47ef-b2c9-fb1a784356ef" providerId="ADAL" clId="{5C1A811B-6E37-4469-ACB2-7C757E674BE1}" dt="2025-02-27T21:54:53.842" v="1270"/>
          <ac:spMkLst>
            <pc:docMk/>
            <pc:sldMk cId="2345272299" sldId="257"/>
            <ac:spMk id="7" creationId="{F6664A53-1067-9207-3462-EA55C8F1725A}"/>
          </ac:spMkLst>
        </pc:spChg>
        <pc:spChg chg="add mod">
          <ac:chgData name="Yiying Jiao" userId="dad89eff-c5db-47ef-b2c9-fb1a784356ef" providerId="ADAL" clId="{5C1A811B-6E37-4469-ACB2-7C757E674BE1}" dt="2025-02-27T21:54:53.842" v="1270"/>
          <ac:spMkLst>
            <pc:docMk/>
            <pc:sldMk cId="2345272299" sldId="257"/>
            <ac:spMk id="9" creationId="{36A9CF03-029E-F406-4669-891F85999271}"/>
          </ac:spMkLst>
        </pc:spChg>
        <pc:spChg chg="add mod">
          <ac:chgData name="Yiying Jiao" userId="dad89eff-c5db-47ef-b2c9-fb1a784356ef" providerId="ADAL" clId="{5C1A811B-6E37-4469-ACB2-7C757E674BE1}" dt="2025-02-27T21:54:53.842" v="1270"/>
          <ac:spMkLst>
            <pc:docMk/>
            <pc:sldMk cId="2345272299" sldId="257"/>
            <ac:spMk id="11" creationId="{B2DF65DE-2AE0-694E-FAC7-F65BC03E0D05}"/>
          </ac:spMkLst>
        </pc:spChg>
        <pc:spChg chg="add mod">
          <ac:chgData name="Yiying Jiao" userId="dad89eff-c5db-47ef-b2c9-fb1a784356ef" providerId="ADAL" clId="{5C1A811B-6E37-4469-ACB2-7C757E674BE1}" dt="2025-02-27T21:54:53.842" v="1270"/>
          <ac:spMkLst>
            <pc:docMk/>
            <pc:sldMk cId="2345272299" sldId="257"/>
            <ac:spMk id="13" creationId="{0C3316F1-95B3-4D6D-4A47-DB6F19468F3D}"/>
          </ac:spMkLst>
        </pc:spChg>
        <pc:spChg chg="add mod">
          <ac:chgData name="Yiying Jiao" userId="dad89eff-c5db-47ef-b2c9-fb1a784356ef" providerId="ADAL" clId="{5C1A811B-6E37-4469-ACB2-7C757E674BE1}" dt="2025-02-27T21:59:43.861" v="1583" actId="20577"/>
          <ac:spMkLst>
            <pc:docMk/>
            <pc:sldMk cId="2345272299" sldId="257"/>
            <ac:spMk id="14" creationId="{4B6904EC-0713-3BED-921C-78DF2DD84F41}"/>
          </ac:spMkLst>
        </pc:spChg>
        <pc:spChg chg="add mod">
          <ac:chgData name="Yiying Jiao" userId="dad89eff-c5db-47ef-b2c9-fb1a784356ef" providerId="ADAL" clId="{5C1A811B-6E37-4469-ACB2-7C757E674BE1}" dt="2025-02-27T21:54:53.842" v="1270"/>
          <ac:spMkLst>
            <pc:docMk/>
            <pc:sldMk cId="2345272299" sldId="257"/>
            <ac:spMk id="15" creationId="{FAAFA30E-CAD9-DD95-A037-1DDA854076EC}"/>
          </ac:spMkLst>
        </pc:spChg>
        <pc:spChg chg="add mod">
          <ac:chgData name="Yiying Jiao" userId="dad89eff-c5db-47ef-b2c9-fb1a784356ef" providerId="ADAL" clId="{5C1A811B-6E37-4469-ACB2-7C757E674BE1}" dt="2025-02-27T22:10:10.100" v="1771" actId="14100"/>
          <ac:spMkLst>
            <pc:docMk/>
            <pc:sldMk cId="2345272299" sldId="257"/>
            <ac:spMk id="16" creationId="{B0F0855F-0696-C730-C199-5370548E3B2F}"/>
          </ac:spMkLst>
        </pc:spChg>
        <pc:spChg chg="add mod">
          <ac:chgData name="Yiying Jiao" userId="dad89eff-c5db-47ef-b2c9-fb1a784356ef" providerId="ADAL" clId="{5C1A811B-6E37-4469-ACB2-7C757E674BE1}" dt="2025-02-27T21:54:53.842" v="1270"/>
          <ac:spMkLst>
            <pc:docMk/>
            <pc:sldMk cId="2345272299" sldId="257"/>
            <ac:spMk id="17" creationId="{BA45A9AF-531E-6B25-776D-A8883D5C9E47}"/>
          </ac:spMkLst>
        </pc:spChg>
        <pc:spChg chg="add mod">
          <ac:chgData name="Yiying Jiao" userId="dad89eff-c5db-47ef-b2c9-fb1a784356ef" providerId="ADAL" clId="{5C1A811B-6E37-4469-ACB2-7C757E674BE1}" dt="2025-02-27T21:54:53.842" v="1270"/>
          <ac:spMkLst>
            <pc:docMk/>
            <pc:sldMk cId="2345272299" sldId="257"/>
            <ac:spMk id="18" creationId="{994C0421-D4EF-E00D-01A4-3441A5E07D62}"/>
          </ac:spMkLst>
        </pc:spChg>
        <pc:spChg chg="add del mod">
          <ac:chgData name="Yiying Jiao" userId="dad89eff-c5db-47ef-b2c9-fb1a784356ef" providerId="ADAL" clId="{5C1A811B-6E37-4469-ACB2-7C757E674BE1}" dt="2025-02-27T22:06:16.270" v="1722"/>
          <ac:spMkLst>
            <pc:docMk/>
            <pc:sldMk cId="2345272299" sldId="257"/>
            <ac:spMk id="19" creationId="{C64FDC5A-F68A-C346-7404-D958A10C2A55}"/>
          </ac:spMkLst>
        </pc:spChg>
        <pc:spChg chg="add mod">
          <ac:chgData name="Yiying Jiao" userId="dad89eff-c5db-47ef-b2c9-fb1a784356ef" providerId="ADAL" clId="{5C1A811B-6E37-4469-ACB2-7C757E674BE1}" dt="2025-02-27T22:08:34.377" v="1757" actId="1076"/>
          <ac:spMkLst>
            <pc:docMk/>
            <pc:sldMk cId="2345272299" sldId="257"/>
            <ac:spMk id="20" creationId="{0A6BD2D8-9A96-145D-234D-8AD6714BDE7F}"/>
          </ac:spMkLst>
        </pc:spChg>
        <pc:spChg chg="add mod">
          <ac:chgData name="Yiying Jiao" userId="dad89eff-c5db-47ef-b2c9-fb1a784356ef" providerId="ADAL" clId="{5C1A811B-6E37-4469-ACB2-7C757E674BE1}" dt="2025-02-27T22:08:34.377" v="1757" actId="1076"/>
          <ac:spMkLst>
            <pc:docMk/>
            <pc:sldMk cId="2345272299" sldId="257"/>
            <ac:spMk id="21" creationId="{2C1F9B6C-FB81-0B10-C28B-C6F33E28C7DF}"/>
          </ac:spMkLst>
        </pc:spChg>
        <pc:spChg chg="add mod">
          <ac:chgData name="Yiying Jiao" userId="dad89eff-c5db-47ef-b2c9-fb1a784356ef" providerId="ADAL" clId="{5C1A811B-6E37-4469-ACB2-7C757E674BE1}" dt="2025-02-27T22:08:57.663" v="1761" actId="1076"/>
          <ac:spMkLst>
            <pc:docMk/>
            <pc:sldMk cId="2345272299" sldId="257"/>
            <ac:spMk id="22" creationId="{A41AE572-CAEF-5059-6EEE-A17A30ED822B}"/>
          </ac:spMkLst>
        </pc:spChg>
        <pc:spChg chg="add mod">
          <ac:chgData name="Yiying Jiao" userId="dad89eff-c5db-47ef-b2c9-fb1a784356ef" providerId="ADAL" clId="{5C1A811B-6E37-4469-ACB2-7C757E674BE1}" dt="2025-02-27T22:09:00.888" v="1762" actId="1076"/>
          <ac:spMkLst>
            <pc:docMk/>
            <pc:sldMk cId="2345272299" sldId="257"/>
            <ac:spMk id="23" creationId="{C18CA866-2E7B-70E4-816D-DC8299E83ED2}"/>
          </ac:spMkLst>
        </pc:spChg>
        <pc:spChg chg="add mod">
          <ac:chgData name="Yiying Jiao" userId="dad89eff-c5db-47ef-b2c9-fb1a784356ef" providerId="ADAL" clId="{5C1A811B-6E37-4469-ACB2-7C757E674BE1}" dt="2025-02-27T22:09:04.610" v="1763" actId="1076"/>
          <ac:spMkLst>
            <pc:docMk/>
            <pc:sldMk cId="2345272299" sldId="257"/>
            <ac:spMk id="24" creationId="{39A82AC8-4CD1-9E8F-3B35-6652B75A08B1}"/>
          </ac:spMkLst>
        </pc:spChg>
        <pc:spChg chg="add mod">
          <ac:chgData name="Yiying Jiao" userId="dad89eff-c5db-47ef-b2c9-fb1a784356ef" providerId="ADAL" clId="{5C1A811B-6E37-4469-ACB2-7C757E674BE1}" dt="2025-02-27T22:09:52.388" v="1770" actId="1076"/>
          <ac:spMkLst>
            <pc:docMk/>
            <pc:sldMk cId="2345272299" sldId="257"/>
            <ac:spMk id="25" creationId="{ECFC2032-36E6-132D-C1FD-2C3D901E4FC1}"/>
          </ac:spMkLst>
        </pc:spChg>
        <pc:spChg chg="add del mod">
          <ac:chgData name="Yiying Jiao" userId="dad89eff-c5db-47ef-b2c9-fb1a784356ef" providerId="ADAL" clId="{5C1A811B-6E37-4469-ACB2-7C757E674BE1}" dt="2025-02-28T04:00:22.776" v="8560" actId="478"/>
          <ac:spMkLst>
            <pc:docMk/>
            <pc:sldMk cId="2345272299" sldId="257"/>
            <ac:spMk id="26" creationId="{8267024B-FF9B-CF69-B6C5-CFBBA428B66A}"/>
          </ac:spMkLst>
        </pc:spChg>
        <pc:spChg chg="add mod ord">
          <ac:chgData name="Yiying Jiao" userId="dad89eff-c5db-47ef-b2c9-fb1a784356ef" providerId="ADAL" clId="{5C1A811B-6E37-4469-ACB2-7C757E674BE1}" dt="2025-02-27T22:31:37.190" v="1882" actId="13822"/>
          <ac:spMkLst>
            <pc:docMk/>
            <pc:sldMk cId="2345272299" sldId="257"/>
            <ac:spMk id="27" creationId="{B1D9A1FF-9365-4365-0C29-14EEDA60DDE1}"/>
          </ac:spMkLst>
        </pc:spChg>
        <pc:spChg chg="add mod">
          <ac:chgData name="Yiying Jiao" userId="dad89eff-c5db-47ef-b2c9-fb1a784356ef" providerId="ADAL" clId="{5C1A811B-6E37-4469-ACB2-7C757E674BE1}" dt="2025-02-27T23:03:12.517" v="3101" actId="1076"/>
          <ac:spMkLst>
            <pc:docMk/>
            <pc:sldMk cId="2345272299" sldId="257"/>
            <ac:spMk id="28" creationId="{73110EFC-9DCB-624C-0255-B39E640E9AB7}"/>
          </ac:spMkLst>
        </pc:spChg>
        <pc:spChg chg="add mod">
          <ac:chgData name="Yiying Jiao" userId="dad89eff-c5db-47ef-b2c9-fb1a784356ef" providerId="ADAL" clId="{5C1A811B-6E37-4469-ACB2-7C757E674BE1}" dt="2025-02-28T04:04:55.667" v="8821" actId="1076"/>
          <ac:spMkLst>
            <pc:docMk/>
            <pc:sldMk cId="2345272299" sldId="257"/>
            <ac:spMk id="35" creationId="{0A1346ED-76DA-A4EE-8C1B-66612F234176}"/>
          </ac:spMkLst>
        </pc:spChg>
        <pc:grpChg chg="add mod">
          <ac:chgData name="Yiying Jiao" userId="dad89eff-c5db-47ef-b2c9-fb1a784356ef" providerId="ADAL" clId="{5C1A811B-6E37-4469-ACB2-7C757E674BE1}" dt="2025-02-27T21:54:53.842" v="1270"/>
          <ac:grpSpMkLst>
            <pc:docMk/>
            <pc:sldMk cId="2345272299" sldId="257"/>
            <ac:grpSpMk id="8" creationId="{6F35602C-7D7B-829D-1DAE-EB760E43B7CD}"/>
          </ac:grpSpMkLst>
        </pc:grpChg>
        <pc:graphicFrameChg chg="add mod modGraphic">
          <ac:chgData name="Yiying Jiao" userId="dad89eff-c5db-47ef-b2c9-fb1a784356ef" providerId="ADAL" clId="{5C1A811B-6E37-4469-ACB2-7C757E674BE1}" dt="2025-02-27T21:54:52.364" v="1269" actId="478"/>
          <ac:graphicFrameMkLst>
            <pc:docMk/>
            <pc:sldMk cId="2345272299" sldId="257"/>
            <ac:graphicFrameMk id="4" creationId="{31658C35-B337-995D-DD15-9E9C36211D47}"/>
          </ac:graphicFrameMkLst>
        </pc:graphicFrameChg>
        <pc:graphicFrameChg chg="add del modGraphic">
          <ac:chgData name="Yiying Jiao" userId="dad89eff-c5db-47ef-b2c9-fb1a784356ef" providerId="ADAL" clId="{5C1A811B-6E37-4469-ACB2-7C757E674BE1}" dt="2025-02-27T21:53:37.217" v="1222" actId="1032"/>
          <ac:graphicFrameMkLst>
            <pc:docMk/>
            <pc:sldMk cId="2345272299" sldId="257"/>
            <ac:graphicFrameMk id="5" creationId="{E15F1FB3-AE48-3112-28F0-21D653062724}"/>
          </ac:graphicFrameMkLst>
        </pc:graphicFrameChg>
        <pc:graphicFrameChg chg="add del mod modGraphic">
          <ac:chgData name="Yiying Jiao" userId="dad89eff-c5db-47ef-b2c9-fb1a784356ef" providerId="ADAL" clId="{5C1A811B-6E37-4469-ACB2-7C757E674BE1}" dt="2025-02-27T21:54:46.701" v="1268" actId="478"/>
          <ac:graphicFrameMkLst>
            <pc:docMk/>
            <pc:sldMk cId="2345272299" sldId="257"/>
            <ac:graphicFrameMk id="6" creationId="{33CB840F-646D-CDB5-9B27-5505BBC01919}"/>
          </ac:graphicFrameMkLst>
        </pc:graphicFrameChg>
        <pc:picChg chg="add del mod">
          <ac:chgData name="Yiying Jiao" userId="dad89eff-c5db-47ef-b2c9-fb1a784356ef" providerId="ADAL" clId="{5C1A811B-6E37-4469-ACB2-7C757E674BE1}" dt="2025-02-28T04:08:18.838" v="8834"/>
          <ac:picMkLst>
            <pc:docMk/>
            <pc:sldMk cId="2345272299" sldId="257"/>
            <ac:picMk id="40" creationId="{B299DC40-BE29-8376-4660-31E3FB17F505}"/>
          </ac:picMkLst>
        </pc:picChg>
        <pc:picChg chg="add del mod ord">
          <ac:chgData name="Yiying Jiao" userId="dad89eff-c5db-47ef-b2c9-fb1a784356ef" providerId="ADAL" clId="{5C1A811B-6E37-4469-ACB2-7C757E674BE1}" dt="2025-02-28T04:11:46.423" v="8835"/>
          <ac:picMkLst>
            <pc:docMk/>
            <pc:sldMk cId="2345272299" sldId="257"/>
            <ac:picMk id="43" creationId="{54BC8673-9D89-0E59-2732-63914B626943}"/>
          </ac:picMkLst>
        </pc:picChg>
        <pc:picChg chg="add del mod">
          <ac:chgData name="Yiying Jiao" userId="dad89eff-c5db-47ef-b2c9-fb1a784356ef" providerId="ADAL" clId="{5C1A811B-6E37-4469-ACB2-7C757E674BE1}" dt="2025-02-28T04:26:51.416" v="8897"/>
          <ac:picMkLst>
            <pc:docMk/>
            <pc:sldMk cId="2345272299" sldId="257"/>
            <ac:picMk id="44" creationId="{CB99B754-B898-011C-A9A0-6F130F8D3F29}"/>
          </ac:picMkLst>
        </pc:picChg>
        <pc:picChg chg="add del mod ord">
          <ac:chgData name="Yiying Jiao" userId="dad89eff-c5db-47ef-b2c9-fb1a784356ef" providerId="ADAL" clId="{5C1A811B-6E37-4469-ACB2-7C757E674BE1}" dt="2025-02-28T04:28:39.903" v="8898"/>
          <ac:picMkLst>
            <pc:docMk/>
            <pc:sldMk cId="2345272299" sldId="257"/>
            <ac:picMk id="50" creationId="{FE67032F-3E89-9E9E-EB7C-E33EAA0E694E}"/>
          </ac:picMkLst>
        </pc:picChg>
        <pc:picChg chg="add del mod">
          <ac:chgData name="Yiying Jiao" userId="dad89eff-c5db-47ef-b2c9-fb1a784356ef" providerId="ADAL" clId="{5C1A811B-6E37-4469-ACB2-7C757E674BE1}" dt="2025-02-28T04:57:05.289" v="8993"/>
          <ac:picMkLst>
            <pc:docMk/>
            <pc:sldMk cId="2345272299" sldId="257"/>
            <ac:picMk id="51" creationId="{79E9BC25-5967-9838-05B6-082D66FF5509}"/>
          </ac:picMkLst>
        </pc:picChg>
        <pc:picChg chg="add del mod ord">
          <ac:chgData name="Yiying Jiao" userId="dad89eff-c5db-47ef-b2c9-fb1a784356ef" providerId="ADAL" clId="{5C1A811B-6E37-4469-ACB2-7C757E674BE1}" dt="2025-02-28T04:57:13.029" v="8994"/>
          <ac:picMkLst>
            <pc:docMk/>
            <pc:sldMk cId="2345272299" sldId="257"/>
            <ac:picMk id="59" creationId="{FBECE58D-88AC-3EA4-EEF4-EFDFD587CC3A}"/>
          </ac:picMkLst>
        </pc:picChg>
        <pc:picChg chg="add del mod">
          <ac:chgData name="Yiying Jiao" userId="dad89eff-c5db-47ef-b2c9-fb1a784356ef" providerId="ADAL" clId="{5C1A811B-6E37-4469-ACB2-7C757E674BE1}" dt="2025-02-28T04:57:16.117" v="8996"/>
          <ac:picMkLst>
            <pc:docMk/>
            <pc:sldMk cId="2345272299" sldId="257"/>
            <ac:picMk id="60" creationId="{85CFBAEA-82E6-3C57-0807-0D98DC08BAD5}"/>
          </ac:picMkLst>
        </pc:picChg>
        <pc:picChg chg="add del mod ord">
          <ac:chgData name="Yiying Jiao" userId="dad89eff-c5db-47ef-b2c9-fb1a784356ef" providerId="ADAL" clId="{5C1A811B-6E37-4469-ACB2-7C757E674BE1}" dt="2025-02-28T04:58:12.217" v="8997"/>
          <ac:picMkLst>
            <pc:docMk/>
            <pc:sldMk cId="2345272299" sldId="257"/>
            <ac:picMk id="63" creationId="{E9F057BC-F27C-54CC-66AC-6926B5708F3B}"/>
          </ac:picMkLst>
        </pc:picChg>
        <pc:picChg chg="add del mod">
          <ac:chgData name="Yiying Jiao" userId="dad89eff-c5db-47ef-b2c9-fb1a784356ef" providerId="ADAL" clId="{5C1A811B-6E37-4469-ACB2-7C757E674BE1}" dt="2025-02-28T04:58:14.884" v="8999"/>
          <ac:picMkLst>
            <pc:docMk/>
            <pc:sldMk cId="2345272299" sldId="257"/>
            <ac:picMk id="64" creationId="{975C7D3F-D76C-4FE5-FD85-04E2F0067F4A}"/>
          </ac:picMkLst>
        </pc:picChg>
        <pc:picChg chg="add del mod ord">
          <ac:chgData name="Yiying Jiao" userId="dad89eff-c5db-47ef-b2c9-fb1a784356ef" providerId="ADAL" clId="{5C1A811B-6E37-4469-ACB2-7C757E674BE1}" dt="2025-02-28T04:59:47.286" v="9000"/>
          <ac:picMkLst>
            <pc:docMk/>
            <pc:sldMk cId="2345272299" sldId="257"/>
            <ac:picMk id="67" creationId="{867989D8-03B9-ECF4-F9A2-85FAB0516DF7}"/>
          </ac:picMkLst>
        </pc:picChg>
        <pc:picChg chg="add mod">
          <ac:chgData name="Yiying Jiao" userId="dad89eff-c5db-47ef-b2c9-fb1a784356ef" providerId="ADAL" clId="{5C1A811B-6E37-4469-ACB2-7C757E674BE1}" dt="2025-02-28T04:59:47.286" v="9000"/>
          <ac:picMkLst>
            <pc:docMk/>
            <pc:sldMk cId="2345272299" sldId="257"/>
            <ac:picMk id="68" creationId="{733E78F9-6A4F-F793-1E53-55F98AC44A4F}"/>
          </ac:picMkLst>
        </pc:picChg>
      </pc:sldChg>
      <pc:sldChg chg="addSp delSp modSp new mod modTransition setBg modAnim">
        <pc:chgData name="Yiying Jiao" userId="dad89eff-c5db-47ef-b2c9-fb1a784356ef" providerId="ADAL" clId="{5C1A811B-6E37-4469-ACB2-7C757E674BE1}" dt="2025-02-28T04:56:59.620" v="8991"/>
        <pc:sldMkLst>
          <pc:docMk/>
          <pc:sldMk cId="565224769" sldId="258"/>
        </pc:sldMkLst>
        <pc:spChg chg="mod">
          <ac:chgData name="Yiying Jiao" userId="dad89eff-c5db-47ef-b2c9-fb1a784356ef" providerId="ADAL" clId="{5C1A811B-6E37-4469-ACB2-7C757E674BE1}" dt="2025-02-27T22:45:04.559" v="3065" actId="20577"/>
          <ac:spMkLst>
            <pc:docMk/>
            <pc:sldMk cId="565224769" sldId="258"/>
            <ac:spMk id="2" creationId="{D3CCB860-A807-51A9-50F7-685DB85EC280}"/>
          </ac:spMkLst>
        </pc:spChg>
        <pc:spChg chg="add del mod">
          <ac:chgData name="Yiying Jiao" userId="dad89eff-c5db-47ef-b2c9-fb1a784356ef" providerId="ADAL" clId="{5C1A811B-6E37-4469-ACB2-7C757E674BE1}" dt="2025-02-27T22:43:41.853" v="3019" actId="26606"/>
          <ac:spMkLst>
            <pc:docMk/>
            <pc:sldMk cId="565224769" sldId="258"/>
            <ac:spMk id="3" creationId="{B61900D4-82FC-1949-E514-D1795D8ADECC}"/>
          </ac:spMkLst>
        </pc:spChg>
        <pc:spChg chg="add del">
          <ac:chgData name="Yiying Jiao" userId="dad89eff-c5db-47ef-b2c9-fb1a784356ef" providerId="ADAL" clId="{5C1A811B-6E37-4469-ACB2-7C757E674BE1}" dt="2025-02-27T22:43:34.037" v="3016" actId="26606"/>
          <ac:spMkLst>
            <pc:docMk/>
            <pc:sldMk cId="565224769" sldId="258"/>
            <ac:spMk id="9" creationId="{BACC6370-2D7E-4714-9D71-7542949D7D5D}"/>
          </ac:spMkLst>
        </pc:spChg>
        <pc:spChg chg="add del">
          <ac:chgData name="Yiying Jiao" userId="dad89eff-c5db-47ef-b2c9-fb1a784356ef" providerId="ADAL" clId="{5C1A811B-6E37-4469-ACB2-7C757E674BE1}" dt="2025-02-27T22:43:41.837" v="3018" actId="26606"/>
          <ac:spMkLst>
            <pc:docMk/>
            <pc:sldMk cId="565224769" sldId="258"/>
            <ac:spMk id="10" creationId="{E51BA4DF-2BD4-4EC2-B1DB-B27C8AC71864}"/>
          </ac:spMkLst>
        </pc:spChg>
        <pc:spChg chg="add del">
          <ac:chgData name="Yiying Jiao" userId="dad89eff-c5db-47ef-b2c9-fb1a784356ef" providerId="ADAL" clId="{5C1A811B-6E37-4469-ACB2-7C757E674BE1}" dt="2025-02-27T22:43:34.037" v="3016" actId="26606"/>
          <ac:spMkLst>
            <pc:docMk/>
            <pc:sldMk cId="565224769" sldId="258"/>
            <ac:spMk id="11" creationId="{256B2C21-A230-48C0-8DF1-C46611373C44}"/>
          </ac:spMkLst>
        </pc:spChg>
        <pc:spChg chg="add del">
          <ac:chgData name="Yiying Jiao" userId="dad89eff-c5db-47ef-b2c9-fb1a784356ef" providerId="ADAL" clId="{5C1A811B-6E37-4469-ACB2-7C757E674BE1}" dt="2025-02-27T22:43:34.037" v="3016" actId="26606"/>
          <ac:spMkLst>
            <pc:docMk/>
            <pc:sldMk cId="565224769" sldId="258"/>
            <ac:spMk id="13" creationId="{3847E18C-932D-4C95-AABA-FEC7C9499AD7}"/>
          </ac:spMkLst>
        </pc:spChg>
        <pc:spChg chg="add del">
          <ac:chgData name="Yiying Jiao" userId="dad89eff-c5db-47ef-b2c9-fb1a784356ef" providerId="ADAL" clId="{5C1A811B-6E37-4469-ACB2-7C757E674BE1}" dt="2025-02-27T22:43:34.037" v="3016" actId="26606"/>
          <ac:spMkLst>
            <pc:docMk/>
            <pc:sldMk cId="565224769" sldId="258"/>
            <ac:spMk id="15" creationId="{3150CB11-0C61-439E-910F-5787759E72A0}"/>
          </ac:spMkLst>
        </pc:spChg>
        <pc:spChg chg="add del">
          <ac:chgData name="Yiying Jiao" userId="dad89eff-c5db-47ef-b2c9-fb1a784356ef" providerId="ADAL" clId="{5C1A811B-6E37-4469-ACB2-7C757E674BE1}" dt="2025-02-27T22:43:34.037" v="3016" actId="26606"/>
          <ac:spMkLst>
            <pc:docMk/>
            <pc:sldMk cId="565224769" sldId="258"/>
            <ac:spMk id="17" creationId="{43F8A58B-5155-44CE-A5FF-7647B47D0A7A}"/>
          </ac:spMkLst>
        </pc:spChg>
        <pc:spChg chg="add del">
          <ac:chgData name="Yiying Jiao" userId="dad89eff-c5db-47ef-b2c9-fb1a784356ef" providerId="ADAL" clId="{5C1A811B-6E37-4469-ACB2-7C757E674BE1}" dt="2025-02-27T22:43:34.037" v="3016" actId="26606"/>
          <ac:spMkLst>
            <pc:docMk/>
            <pc:sldMk cId="565224769" sldId="258"/>
            <ac:spMk id="19" creationId="{443F2ACA-E6D6-4028-82DD-F03C262D5DE6}"/>
          </ac:spMkLst>
        </pc:spChg>
        <pc:graphicFrameChg chg="add del">
          <ac:chgData name="Yiying Jiao" userId="dad89eff-c5db-47ef-b2c9-fb1a784356ef" providerId="ADAL" clId="{5C1A811B-6E37-4469-ACB2-7C757E674BE1}" dt="2025-02-27T22:43:34.037" v="3016" actId="26606"/>
          <ac:graphicFrameMkLst>
            <pc:docMk/>
            <pc:sldMk cId="565224769" sldId="258"/>
            <ac:graphicFrameMk id="5" creationId="{C6240970-B428-B307-9682-4724B530923B}"/>
          </ac:graphicFrameMkLst>
        </pc:graphicFrameChg>
        <pc:graphicFrameChg chg="add del">
          <ac:chgData name="Yiying Jiao" userId="dad89eff-c5db-47ef-b2c9-fb1a784356ef" providerId="ADAL" clId="{5C1A811B-6E37-4469-ACB2-7C757E674BE1}" dt="2025-02-27T22:43:41.837" v="3018" actId="26606"/>
          <ac:graphicFrameMkLst>
            <pc:docMk/>
            <pc:sldMk cId="565224769" sldId="258"/>
            <ac:graphicFrameMk id="21" creationId="{C8B13C69-9855-69DD-3523-1F0987980BB6}"/>
          </ac:graphicFrameMkLst>
        </pc:graphicFrameChg>
        <pc:graphicFrameChg chg="add mod modGraphic">
          <ac:chgData name="Yiying Jiao" userId="dad89eff-c5db-47ef-b2c9-fb1a784356ef" providerId="ADAL" clId="{5C1A811B-6E37-4469-ACB2-7C757E674BE1}" dt="2025-02-28T04:00:15.740" v="8559" actId="20577"/>
          <ac:graphicFrameMkLst>
            <pc:docMk/>
            <pc:sldMk cId="565224769" sldId="258"/>
            <ac:graphicFrameMk id="23" creationId="{DFDE24FB-40A2-BF0C-9100-9C9866FBC12A}"/>
          </ac:graphicFrameMkLst>
        </pc:graphicFrameChg>
        <pc:picChg chg="add del">
          <ac:chgData name="Yiying Jiao" userId="dad89eff-c5db-47ef-b2c9-fb1a784356ef" providerId="ADAL" clId="{5C1A811B-6E37-4469-ACB2-7C757E674BE1}" dt="2025-02-27T22:43:41.837" v="3018" actId="26606"/>
          <ac:picMkLst>
            <pc:docMk/>
            <pc:sldMk cId="565224769" sldId="258"/>
            <ac:picMk id="6" creationId="{48A1BCBF-5C5F-3E45-DBC2-B4C86520A62E}"/>
          </ac:picMkLst>
        </pc:picChg>
        <pc:picChg chg="add del mod">
          <ac:chgData name="Yiying Jiao" userId="dad89eff-c5db-47ef-b2c9-fb1a784356ef" providerId="ADAL" clId="{5C1A811B-6E37-4469-ACB2-7C757E674BE1}" dt="2025-02-28T03:56:14.546" v="8522"/>
          <ac:picMkLst>
            <pc:docMk/>
            <pc:sldMk cId="565224769" sldId="258"/>
            <ac:picMk id="16" creationId="{0A1AFF30-931D-5351-A44C-7FE736A246BA}"/>
          </ac:picMkLst>
        </pc:picChg>
        <pc:picChg chg="add del mod ord">
          <ac:chgData name="Yiying Jiao" userId="dad89eff-c5db-47ef-b2c9-fb1a784356ef" providerId="ADAL" clId="{5C1A811B-6E37-4469-ACB2-7C757E674BE1}" dt="2025-02-28T03:56:34.354" v="8523"/>
          <ac:picMkLst>
            <pc:docMk/>
            <pc:sldMk cId="565224769" sldId="258"/>
            <ac:picMk id="22" creationId="{0D655FF9-EB4F-77FB-F0C6-56B1924B662B}"/>
          </ac:picMkLst>
        </pc:picChg>
        <pc:picChg chg="add del mod">
          <ac:chgData name="Yiying Jiao" userId="dad89eff-c5db-47ef-b2c9-fb1a784356ef" providerId="ADAL" clId="{5C1A811B-6E37-4469-ACB2-7C757E674BE1}" dt="2025-02-28T03:56:38.475" v="8525"/>
          <ac:picMkLst>
            <pc:docMk/>
            <pc:sldMk cId="565224769" sldId="258"/>
            <ac:picMk id="24" creationId="{8F2DFEFE-351B-F961-6B8D-29C86749EA31}"/>
          </ac:picMkLst>
        </pc:picChg>
        <pc:picChg chg="add del mod ord">
          <ac:chgData name="Yiying Jiao" userId="dad89eff-c5db-47ef-b2c9-fb1a784356ef" providerId="ADAL" clId="{5C1A811B-6E37-4469-ACB2-7C757E674BE1}" dt="2025-02-28T03:57:38.752" v="8526"/>
          <ac:picMkLst>
            <pc:docMk/>
            <pc:sldMk cId="565224769" sldId="258"/>
            <ac:picMk id="27" creationId="{0615A81D-77FD-0673-8E2B-A1FB875B64C1}"/>
          </ac:picMkLst>
        </pc:picChg>
        <pc:picChg chg="add del mod">
          <ac:chgData name="Yiying Jiao" userId="dad89eff-c5db-47ef-b2c9-fb1a784356ef" providerId="ADAL" clId="{5C1A811B-6E37-4469-ACB2-7C757E674BE1}" dt="2025-02-28T03:57:44.489" v="8528"/>
          <ac:picMkLst>
            <pc:docMk/>
            <pc:sldMk cId="565224769" sldId="258"/>
            <ac:picMk id="28" creationId="{DB1C9AB7-B670-8374-86E5-175295CDB5B1}"/>
          </ac:picMkLst>
        </pc:picChg>
        <pc:picChg chg="add del mod ord">
          <ac:chgData name="Yiying Jiao" userId="dad89eff-c5db-47ef-b2c9-fb1a784356ef" providerId="ADAL" clId="{5C1A811B-6E37-4469-ACB2-7C757E674BE1}" dt="2025-02-28T03:57:50.626" v="8529"/>
          <ac:picMkLst>
            <pc:docMk/>
            <pc:sldMk cId="565224769" sldId="258"/>
            <ac:picMk id="31" creationId="{22BB1220-B73E-5C07-4894-9F90A7F84060}"/>
          </ac:picMkLst>
        </pc:picChg>
        <pc:picChg chg="add del mod">
          <ac:chgData name="Yiying Jiao" userId="dad89eff-c5db-47ef-b2c9-fb1a784356ef" providerId="ADAL" clId="{5C1A811B-6E37-4469-ACB2-7C757E674BE1}" dt="2025-02-28T03:57:53.816" v="8531"/>
          <ac:picMkLst>
            <pc:docMk/>
            <pc:sldMk cId="565224769" sldId="258"/>
            <ac:picMk id="32" creationId="{8D6E2005-5C33-24C3-4055-D098C1C2A882}"/>
          </ac:picMkLst>
        </pc:picChg>
        <pc:picChg chg="add del mod ord">
          <ac:chgData name="Yiying Jiao" userId="dad89eff-c5db-47ef-b2c9-fb1a784356ef" providerId="ADAL" clId="{5C1A811B-6E37-4469-ACB2-7C757E674BE1}" dt="2025-02-28T03:58:21.771" v="8532"/>
          <ac:picMkLst>
            <pc:docMk/>
            <pc:sldMk cId="565224769" sldId="258"/>
            <ac:picMk id="35" creationId="{BEF6311A-C188-48F3-B337-5399682FD993}"/>
          </ac:picMkLst>
        </pc:picChg>
        <pc:picChg chg="add del mod">
          <ac:chgData name="Yiying Jiao" userId="dad89eff-c5db-47ef-b2c9-fb1a784356ef" providerId="ADAL" clId="{5C1A811B-6E37-4469-ACB2-7C757E674BE1}" dt="2025-02-28T03:58:26.128" v="8534"/>
          <ac:picMkLst>
            <pc:docMk/>
            <pc:sldMk cId="565224769" sldId="258"/>
            <ac:picMk id="36" creationId="{9ECF1B22-9A6C-F9EB-B919-830E09B7FA0A}"/>
          </ac:picMkLst>
        </pc:picChg>
        <pc:picChg chg="add del mod ord">
          <ac:chgData name="Yiying Jiao" userId="dad89eff-c5db-47ef-b2c9-fb1a784356ef" providerId="ADAL" clId="{5C1A811B-6E37-4469-ACB2-7C757E674BE1}" dt="2025-02-28T03:59:45.242" v="8535"/>
          <ac:picMkLst>
            <pc:docMk/>
            <pc:sldMk cId="565224769" sldId="258"/>
            <ac:picMk id="39" creationId="{91897667-CD5E-5D02-5D9A-92078B09268D}"/>
          </ac:picMkLst>
        </pc:picChg>
        <pc:picChg chg="add del mod">
          <ac:chgData name="Yiying Jiao" userId="dad89eff-c5db-47ef-b2c9-fb1a784356ef" providerId="ADAL" clId="{5C1A811B-6E37-4469-ACB2-7C757E674BE1}" dt="2025-02-28T04:05:57.478" v="8824"/>
          <ac:picMkLst>
            <pc:docMk/>
            <pc:sldMk cId="565224769" sldId="258"/>
            <ac:picMk id="40" creationId="{38D2557F-ED68-06FA-F258-110940B8B023}"/>
          </ac:picMkLst>
        </pc:picChg>
        <pc:picChg chg="add del mod ord">
          <ac:chgData name="Yiying Jiao" userId="dad89eff-c5db-47ef-b2c9-fb1a784356ef" providerId="ADAL" clId="{5C1A811B-6E37-4469-ACB2-7C757E674BE1}" dt="2025-02-28T04:06:31.685" v="8825"/>
          <ac:picMkLst>
            <pc:docMk/>
            <pc:sldMk cId="565224769" sldId="258"/>
            <ac:picMk id="46" creationId="{77B50E04-8A78-F867-07B8-8417254A63AC}"/>
          </ac:picMkLst>
        </pc:picChg>
        <pc:picChg chg="add del mod">
          <ac:chgData name="Yiying Jiao" userId="dad89eff-c5db-47ef-b2c9-fb1a784356ef" providerId="ADAL" clId="{5C1A811B-6E37-4469-ACB2-7C757E674BE1}" dt="2025-02-28T04:06:34.825" v="8827"/>
          <ac:picMkLst>
            <pc:docMk/>
            <pc:sldMk cId="565224769" sldId="258"/>
            <ac:picMk id="47" creationId="{BD5C2A25-5CCD-E1ED-A449-B89F79E763AB}"/>
          </ac:picMkLst>
        </pc:picChg>
        <pc:picChg chg="add del mod ord">
          <ac:chgData name="Yiying Jiao" userId="dad89eff-c5db-47ef-b2c9-fb1a784356ef" providerId="ADAL" clId="{5C1A811B-6E37-4469-ACB2-7C757E674BE1}" dt="2025-02-28T04:06:52.747" v="8828"/>
          <ac:picMkLst>
            <pc:docMk/>
            <pc:sldMk cId="565224769" sldId="258"/>
            <ac:picMk id="50" creationId="{553B3488-A22E-276C-50AB-B67CA3B57E0A}"/>
          </ac:picMkLst>
        </pc:picChg>
        <pc:picChg chg="add del mod">
          <ac:chgData name="Yiying Jiao" userId="dad89eff-c5db-47ef-b2c9-fb1a784356ef" providerId="ADAL" clId="{5C1A811B-6E37-4469-ACB2-7C757E674BE1}" dt="2025-02-28T04:06:56.270" v="8830"/>
          <ac:picMkLst>
            <pc:docMk/>
            <pc:sldMk cId="565224769" sldId="258"/>
            <ac:picMk id="51" creationId="{5B4EE1BA-5868-FCD0-83F5-0117D9C05AD4}"/>
          </ac:picMkLst>
        </pc:picChg>
        <pc:picChg chg="add del mod ord">
          <ac:chgData name="Yiying Jiao" userId="dad89eff-c5db-47ef-b2c9-fb1a784356ef" providerId="ADAL" clId="{5C1A811B-6E37-4469-ACB2-7C757E674BE1}" dt="2025-02-28T04:07:58.948" v="8831"/>
          <ac:picMkLst>
            <pc:docMk/>
            <pc:sldMk cId="565224769" sldId="258"/>
            <ac:picMk id="54" creationId="{358590B8-AED6-CB4D-2EC9-CC3AC6A45DB7}"/>
          </ac:picMkLst>
        </pc:picChg>
        <pc:picChg chg="add del mod">
          <ac:chgData name="Yiying Jiao" userId="dad89eff-c5db-47ef-b2c9-fb1a784356ef" providerId="ADAL" clId="{5C1A811B-6E37-4469-ACB2-7C757E674BE1}" dt="2025-02-28T04:54:10.893" v="8978"/>
          <ac:picMkLst>
            <pc:docMk/>
            <pc:sldMk cId="565224769" sldId="258"/>
            <ac:picMk id="55" creationId="{7F4527EE-502A-48E7-3E30-F3474881192B}"/>
          </ac:picMkLst>
        </pc:picChg>
        <pc:picChg chg="add del mod ord">
          <ac:chgData name="Yiying Jiao" userId="dad89eff-c5db-47ef-b2c9-fb1a784356ef" providerId="ADAL" clId="{5C1A811B-6E37-4469-ACB2-7C757E674BE1}" dt="2025-02-28T04:54:42.961" v="8979"/>
          <ac:picMkLst>
            <pc:docMk/>
            <pc:sldMk cId="565224769" sldId="258"/>
            <ac:picMk id="66" creationId="{A85FEB1F-ACEF-5AF0-7819-B8688A6FD193}"/>
          </ac:picMkLst>
        </pc:picChg>
        <pc:picChg chg="add del mod">
          <ac:chgData name="Yiying Jiao" userId="dad89eff-c5db-47ef-b2c9-fb1a784356ef" providerId="ADAL" clId="{5C1A811B-6E37-4469-ACB2-7C757E674BE1}" dt="2025-02-28T04:54:46.248" v="8981"/>
          <ac:picMkLst>
            <pc:docMk/>
            <pc:sldMk cId="565224769" sldId="258"/>
            <ac:picMk id="67" creationId="{A9CACDDF-CAFD-7139-56D9-732C2D2B42AC}"/>
          </ac:picMkLst>
        </pc:picChg>
        <pc:picChg chg="add del mod ord">
          <ac:chgData name="Yiying Jiao" userId="dad89eff-c5db-47ef-b2c9-fb1a784356ef" providerId="ADAL" clId="{5C1A811B-6E37-4469-ACB2-7C757E674BE1}" dt="2025-02-28T04:54:57.489" v="8982"/>
          <ac:picMkLst>
            <pc:docMk/>
            <pc:sldMk cId="565224769" sldId="258"/>
            <ac:picMk id="70" creationId="{57E4904F-0C1F-9238-4B70-EA180097CC7A}"/>
          </ac:picMkLst>
        </pc:picChg>
        <pc:picChg chg="add del mod">
          <ac:chgData name="Yiying Jiao" userId="dad89eff-c5db-47ef-b2c9-fb1a784356ef" providerId="ADAL" clId="{5C1A811B-6E37-4469-ACB2-7C757E674BE1}" dt="2025-02-28T04:55:00.556" v="8984"/>
          <ac:picMkLst>
            <pc:docMk/>
            <pc:sldMk cId="565224769" sldId="258"/>
            <ac:picMk id="71" creationId="{12F61CDD-9614-EBEE-B186-5F6CD05F3B43}"/>
          </ac:picMkLst>
        </pc:picChg>
        <pc:picChg chg="add del mod ord">
          <ac:chgData name="Yiying Jiao" userId="dad89eff-c5db-47ef-b2c9-fb1a784356ef" providerId="ADAL" clId="{5C1A811B-6E37-4469-ACB2-7C757E674BE1}" dt="2025-02-28T04:55:12.212" v="8985"/>
          <ac:picMkLst>
            <pc:docMk/>
            <pc:sldMk cId="565224769" sldId="258"/>
            <ac:picMk id="74" creationId="{8689425F-3DAF-FF76-757E-D0602C5400DC}"/>
          </ac:picMkLst>
        </pc:picChg>
        <pc:picChg chg="add del mod">
          <ac:chgData name="Yiying Jiao" userId="dad89eff-c5db-47ef-b2c9-fb1a784356ef" providerId="ADAL" clId="{5C1A811B-6E37-4469-ACB2-7C757E674BE1}" dt="2025-02-28T04:55:15.321" v="8987"/>
          <ac:picMkLst>
            <pc:docMk/>
            <pc:sldMk cId="565224769" sldId="258"/>
            <ac:picMk id="75" creationId="{7E12679C-A225-CAA0-98ED-2922B3FB8C8C}"/>
          </ac:picMkLst>
        </pc:picChg>
        <pc:picChg chg="add del mod ord">
          <ac:chgData name="Yiying Jiao" userId="dad89eff-c5db-47ef-b2c9-fb1a784356ef" providerId="ADAL" clId="{5C1A811B-6E37-4469-ACB2-7C757E674BE1}" dt="2025-02-28T04:55:53.453" v="8988"/>
          <ac:picMkLst>
            <pc:docMk/>
            <pc:sldMk cId="565224769" sldId="258"/>
            <ac:picMk id="78" creationId="{5239E414-4FC9-2F7D-CDB1-552EA0FD0736}"/>
          </ac:picMkLst>
        </pc:picChg>
        <pc:picChg chg="add del mod">
          <ac:chgData name="Yiying Jiao" userId="dad89eff-c5db-47ef-b2c9-fb1a784356ef" providerId="ADAL" clId="{5C1A811B-6E37-4469-ACB2-7C757E674BE1}" dt="2025-02-28T04:56:02.728" v="8990"/>
          <ac:picMkLst>
            <pc:docMk/>
            <pc:sldMk cId="565224769" sldId="258"/>
            <ac:picMk id="79" creationId="{76AE97DA-69DC-8E0F-C1F7-6847E5081C16}"/>
          </ac:picMkLst>
        </pc:picChg>
        <pc:picChg chg="add del mod ord">
          <ac:chgData name="Yiying Jiao" userId="dad89eff-c5db-47ef-b2c9-fb1a784356ef" providerId="ADAL" clId="{5C1A811B-6E37-4469-ACB2-7C757E674BE1}" dt="2025-02-28T04:56:59.620" v="8991"/>
          <ac:picMkLst>
            <pc:docMk/>
            <pc:sldMk cId="565224769" sldId="258"/>
            <ac:picMk id="82" creationId="{12289735-A538-3CBD-8ABA-383D8EE7574D}"/>
          </ac:picMkLst>
        </pc:picChg>
        <pc:picChg chg="add mod">
          <ac:chgData name="Yiying Jiao" userId="dad89eff-c5db-47ef-b2c9-fb1a784356ef" providerId="ADAL" clId="{5C1A811B-6E37-4469-ACB2-7C757E674BE1}" dt="2025-02-28T04:56:59.620" v="8991"/>
          <ac:picMkLst>
            <pc:docMk/>
            <pc:sldMk cId="565224769" sldId="258"/>
            <ac:picMk id="83" creationId="{C9D23611-AC77-A7A7-02C5-D1AE2C21C0E4}"/>
          </ac:picMkLst>
        </pc:picChg>
      </pc:sldChg>
      <pc:sldChg chg="addSp delSp modSp new mod ord modTransition setBg modAnim">
        <pc:chgData name="Yiying Jiao" userId="dad89eff-c5db-47ef-b2c9-fb1a784356ef" providerId="ADAL" clId="{5C1A811B-6E37-4469-ACB2-7C757E674BE1}" dt="2025-02-28T04:45:10.638" v="8958" actId="1076"/>
        <pc:sldMkLst>
          <pc:docMk/>
          <pc:sldMk cId="2636748940" sldId="259"/>
        </pc:sldMkLst>
        <pc:spChg chg="mod">
          <ac:chgData name="Yiying Jiao" userId="dad89eff-c5db-47ef-b2c9-fb1a784356ef" providerId="ADAL" clId="{5C1A811B-6E37-4469-ACB2-7C757E674BE1}" dt="2025-02-28T03:41:08.563" v="8397" actId="26606"/>
          <ac:spMkLst>
            <pc:docMk/>
            <pc:sldMk cId="2636748940" sldId="259"/>
            <ac:spMk id="2" creationId="{62782E33-D0A4-5315-470B-E983BB86D825}"/>
          </ac:spMkLst>
        </pc:spChg>
        <pc:spChg chg="del mod">
          <ac:chgData name="Yiying Jiao" userId="dad89eff-c5db-47ef-b2c9-fb1a784356ef" providerId="ADAL" clId="{5C1A811B-6E37-4469-ACB2-7C757E674BE1}" dt="2025-02-28T03:41:08.563" v="8397" actId="26606"/>
          <ac:spMkLst>
            <pc:docMk/>
            <pc:sldMk cId="2636748940" sldId="259"/>
            <ac:spMk id="3" creationId="{24CCB6DB-5FDB-F082-0AD3-E650244470DD}"/>
          </ac:spMkLst>
        </pc:spChg>
        <pc:spChg chg="add">
          <ac:chgData name="Yiying Jiao" userId="dad89eff-c5db-47ef-b2c9-fb1a784356ef" providerId="ADAL" clId="{5C1A811B-6E37-4469-ACB2-7C757E674BE1}" dt="2025-02-28T03:41:08.563" v="8397" actId="26606"/>
          <ac:spMkLst>
            <pc:docMk/>
            <pc:sldMk cId="2636748940" sldId="259"/>
            <ac:spMk id="9" creationId="{7517A47C-B2E5-4B79-8061-D74B1311AF6E}"/>
          </ac:spMkLst>
        </pc:spChg>
        <pc:spChg chg="add">
          <ac:chgData name="Yiying Jiao" userId="dad89eff-c5db-47ef-b2c9-fb1a784356ef" providerId="ADAL" clId="{5C1A811B-6E37-4469-ACB2-7C757E674BE1}" dt="2025-02-28T03:41:08.563" v="8397" actId="26606"/>
          <ac:spMkLst>
            <pc:docMk/>
            <pc:sldMk cId="2636748940" sldId="259"/>
            <ac:spMk id="11" creationId="{C505E780-2083-4CB5-A42A-5E0E2908ECC3}"/>
          </ac:spMkLst>
        </pc:spChg>
        <pc:spChg chg="add">
          <ac:chgData name="Yiying Jiao" userId="dad89eff-c5db-47ef-b2c9-fb1a784356ef" providerId="ADAL" clId="{5C1A811B-6E37-4469-ACB2-7C757E674BE1}" dt="2025-02-28T03:41:08.563" v="8397" actId="26606"/>
          <ac:spMkLst>
            <pc:docMk/>
            <pc:sldMk cId="2636748940" sldId="259"/>
            <ac:spMk id="13" creationId="{D2C0AE1C-0118-41AE-8A10-7CDCBF10E96F}"/>
          </ac:spMkLst>
        </pc:spChg>
        <pc:spChg chg="add">
          <ac:chgData name="Yiying Jiao" userId="dad89eff-c5db-47ef-b2c9-fb1a784356ef" providerId="ADAL" clId="{5C1A811B-6E37-4469-ACB2-7C757E674BE1}" dt="2025-02-28T03:41:08.563" v="8397" actId="26606"/>
          <ac:spMkLst>
            <pc:docMk/>
            <pc:sldMk cId="2636748940" sldId="259"/>
            <ac:spMk id="15" creationId="{463EEC44-1BA3-44ED-81FC-A644B04B2A44}"/>
          </ac:spMkLst>
        </pc:spChg>
        <pc:spChg chg="add mod">
          <ac:chgData name="Yiying Jiao" userId="dad89eff-c5db-47ef-b2c9-fb1a784356ef" providerId="ADAL" clId="{5C1A811B-6E37-4469-ACB2-7C757E674BE1}" dt="2025-02-28T04:24:17.626" v="8875"/>
          <ac:spMkLst>
            <pc:docMk/>
            <pc:sldMk cId="2636748940" sldId="259"/>
            <ac:spMk id="29" creationId="{6C50176D-A7CF-883B-8B95-493B8D518BDB}"/>
          </ac:spMkLst>
        </pc:spChg>
        <pc:spChg chg="add mod">
          <ac:chgData name="Yiying Jiao" userId="dad89eff-c5db-47ef-b2c9-fb1a784356ef" providerId="ADAL" clId="{5C1A811B-6E37-4469-ACB2-7C757E674BE1}" dt="2025-02-28T04:24:17.626" v="8875"/>
          <ac:spMkLst>
            <pc:docMk/>
            <pc:sldMk cId="2636748940" sldId="259"/>
            <ac:spMk id="32" creationId="{43E95EEE-393C-0866-5BF1-FEB275B6CEBD}"/>
          </ac:spMkLst>
        </pc:spChg>
        <pc:spChg chg="add mod">
          <ac:chgData name="Yiying Jiao" userId="dad89eff-c5db-47ef-b2c9-fb1a784356ef" providerId="ADAL" clId="{5C1A811B-6E37-4469-ACB2-7C757E674BE1}" dt="2025-02-28T04:24:17.626" v="8875"/>
          <ac:spMkLst>
            <pc:docMk/>
            <pc:sldMk cId="2636748940" sldId="259"/>
            <ac:spMk id="33" creationId="{A6553785-16D3-6777-48C4-5DB5CEEB68A8}"/>
          </ac:spMkLst>
        </pc:spChg>
        <pc:spChg chg="add mod">
          <ac:chgData name="Yiying Jiao" userId="dad89eff-c5db-47ef-b2c9-fb1a784356ef" providerId="ADAL" clId="{5C1A811B-6E37-4469-ACB2-7C757E674BE1}" dt="2025-02-28T04:24:17.626" v="8875"/>
          <ac:spMkLst>
            <pc:docMk/>
            <pc:sldMk cId="2636748940" sldId="259"/>
            <ac:spMk id="34" creationId="{12A332C0-33E0-8FA5-8F0D-841CCF1A6696}"/>
          </ac:spMkLst>
        </pc:spChg>
        <pc:spChg chg="add mod">
          <ac:chgData name="Yiying Jiao" userId="dad89eff-c5db-47ef-b2c9-fb1a784356ef" providerId="ADAL" clId="{5C1A811B-6E37-4469-ACB2-7C757E674BE1}" dt="2025-02-28T04:24:17.626" v="8875"/>
          <ac:spMkLst>
            <pc:docMk/>
            <pc:sldMk cId="2636748940" sldId="259"/>
            <ac:spMk id="35" creationId="{BE3468A1-4E09-B47E-C1AF-4F61972E8D5F}"/>
          </ac:spMkLst>
        </pc:spChg>
        <pc:spChg chg="add mod">
          <ac:chgData name="Yiying Jiao" userId="dad89eff-c5db-47ef-b2c9-fb1a784356ef" providerId="ADAL" clId="{5C1A811B-6E37-4469-ACB2-7C757E674BE1}" dt="2025-02-28T04:24:17.626" v="8875"/>
          <ac:spMkLst>
            <pc:docMk/>
            <pc:sldMk cId="2636748940" sldId="259"/>
            <ac:spMk id="36" creationId="{13B3F4CC-9EAE-1F23-3FCD-FF26FD329F33}"/>
          </ac:spMkLst>
        </pc:spChg>
        <pc:spChg chg="add mod">
          <ac:chgData name="Yiying Jiao" userId="dad89eff-c5db-47ef-b2c9-fb1a784356ef" providerId="ADAL" clId="{5C1A811B-6E37-4469-ACB2-7C757E674BE1}" dt="2025-02-28T04:24:17.626" v="8875"/>
          <ac:spMkLst>
            <pc:docMk/>
            <pc:sldMk cId="2636748940" sldId="259"/>
            <ac:spMk id="37" creationId="{4CFF3CFA-416A-DE8F-DE68-3E3508C8CA73}"/>
          </ac:spMkLst>
        </pc:spChg>
        <pc:spChg chg="add mod">
          <ac:chgData name="Yiying Jiao" userId="dad89eff-c5db-47ef-b2c9-fb1a784356ef" providerId="ADAL" clId="{5C1A811B-6E37-4469-ACB2-7C757E674BE1}" dt="2025-02-28T04:24:30.856" v="8878"/>
          <ac:spMkLst>
            <pc:docMk/>
            <pc:sldMk cId="2636748940" sldId="259"/>
            <ac:spMk id="38" creationId="{8F2DDA8B-26D1-39E2-5CAE-7E439B595B1A}"/>
          </ac:spMkLst>
        </pc:spChg>
        <pc:spChg chg="add mod">
          <ac:chgData name="Yiying Jiao" userId="dad89eff-c5db-47ef-b2c9-fb1a784356ef" providerId="ADAL" clId="{5C1A811B-6E37-4469-ACB2-7C757E674BE1}" dt="2025-02-28T04:24:30.856" v="8878"/>
          <ac:spMkLst>
            <pc:docMk/>
            <pc:sldMk cId="2636748940" sldId="259"/>
            <ac:spMk id="41" creationId="{4B5AB573-4CBD-E450-DEFA-8097773CACAB}"/>
          </ac:spMkLst>
        </pc:spChg>
        <pc:spChg chg="add mod">
          <ac:chgData name="Yiying Jiao" userId="dad89eff-c5db-47ef-b2c9-fb1a784356ef" providerId="ADAL" clId="{5C1A811B-6E37-4469-ACB2-7C757E674BE1}" dt="2025-02-28T04:24:30.856" v="8878"/>
          <ac:spMkLst>
            <pc:docMk/>
            <pc:sldMk cId="2636748940" sldId="259"/>
            <ac:spMk id="43" creationId="{301B284F-4F9B-1DE7-A9EA-59B93D3B634C}"/>
          </ac:spMkLst>
        </pc:spChg>
        <pc:spChg chg="add mod">
          <ac:chgData name="Yiying Jiao" userId="dad89eff-c5db-47ef-b2c9-fb1a784356ef" providerId="ADAL" clId="{5C1A811B-6E37-4469-ACB2-7C757E674BE1}" dt="2025-02-28T04:24:30.856" v="8878"/>
          <ac:spMkLst>
            <pc:docMk/>
            <pc:sldMk cId="2636748940" sldId="259"/>
            <ac:spMk id="45" creationId="{8E0A1188-FC0F-6A67-4C85-A6E5EE4ED1A7}"/>
          </ac:spMkLst>
        </pc:spChg>
        <pc:spChg chg="add mod">
          <ac:chgData name="Yiying Jiao" userId="dad89eff-c5db-47ef-b2c9-fb1a784356ef" providerId="ADAL" clId="{5C1A811B-6E37-4469-ACB2-7C757E674BE1}" dt="2025-02-28T04:24:30.856" v="8878"/>
          <ac:spMkLst>
            <pc:docMk/>
            <pc:sldMk cId="2636748940" sldId="259"/>
            <ac:spMk id="46" creationId="{58E7ABE9-1121-FACF-B691-56C60F23E44D}"/>
          </ac:spMkLst>
        </pc:spChg>
        <pc:spChg chg="add mod">
          <ac:chgData name="Yiying Jiao" userId="dad89eff-c5db-47ef-b2c9-fb1a784356ef" providerId="ADAL" clId="{5C1A811B-6E37-4469-ACB2-7C757E674BE1}" dt="2025-02-28T04:24:30.856" v="8878"/>
          <ac:spMkLst>
            <pc:docMk/>
            <pc:sldMk cId="2636748940" sldId="259"/>
            <ac:spMk id="47" creationId="{C2073390-8790-8738-6508-BEE8DAD97EDE}"/>
          </ac:spMkLst>
        </pc:spChg>
        <pc:spChg chg="add mod">
          <ac:chgData name="Yiying Jiao" userId="dad89eff-c5db-47ef-b2c9-fb1a784356ef" providerId="ADAL" clId="{5C1A811B-6E37-4469-ACB2-7C757E674BE1}" dt="2025-02-28T04:24:30.856" v="8878"/>
          <ac:spMkLst>
            <pc:docMk/>
            <pc:sldMk cId="2636748940" sldId="259"/>
            <ac:spMk id="48" creationId="{814A7BD6-5F72-CDDE-E52A-9A829704E58D}"/>
          </ac:spMkLst>
        </pc:spChg>
        <pc:spChg chg="add mod">
          <ac:chgData name="Yiying Jiao" userId="dad89eff-c5db-47ef-b2c9-fb1a784356ef" providerId="ADAL" clId="{5C1A811B-6E37-4469-ACB2-7C757E674BE1}" dt="2025-02-28T04:24:30.856" v="8878"/>
          <ac:spMkLst>
            <pc:docMk/>
            <pc:sldMk cId="2636748940" sldId="259"/>
            <ac:spMk id="49" creationId="{1E852000-2BC8-BBC3-1C36-F39D505E6EF7}"/>
          </ac:spMkLst>
        </pc:spChg>
        <pc:spChg chg="add mod">
          <ac:chgData name="Yiying Jiao" userId="dad89eff-c5db-47ef-b2c9-fb1a784356ef" providerId="ADAL" clId="{5C1A811B-6E37-4469-ACB2-7C757E674BE1}" dt="2025-02-28T04:24:30.856" v="8878"/>
          <ac:spMkLst>
            <pc:docMk/>
            <pc:sldMk cId="2636748940" sldId="259"/>
            <ac:spMk id="50" creationId="{954D07B2-2F98-654D-9B4B-29DE0955B959}"/>
          </ac:spMkLst>
        </pc:spChg>
        <pc:spChg chg="add mod">
          <ac:chgData name="Yiying Jiao" userId="dad89eff-c5db-47ef-b2c9-fb1a784356ef" providerId="ADAL" clId="{5C1A811B-6E37-4469-ACB2-7C757E674BE1}" dt="2025-02-28T04:24:30.856" v="8878"/>
          <ac:spMkLst>
            <pc:docMk/>
            <pc:sldMk cId="2636748940" sldId="259"/>
            <ac:spMk id="51" creationId="{C3FE7AD1-2D68-D8DE-428D-77D972A64439}"/>
          </ac:spMkLst>
        </pc:spChg>
        <pc:grpChg chg="add mod">
          <ac:chgData name="Yiying Jiao" userId="dad89eff-c5db-47ef-b2c9-fb1a784356ef" providerId="ADAL" clId="{5C1A811B-6E37-4469-ACB2-7C757E674BE1}" dt="2025-02-28T04:24:17.626" v="8875"/>
          <ac:grpSpMkLst>
            <pc:docMk/>
            <pc:sldMk cId="2636748940" sldId="259"/>
            <ac:grpSpMk id="30" creationId="{EFAC3C8D-7287-61E0-0157-C2F326141E48}"/>
          </ac:grpSpMkLst>
        </pc:grpChg>
        <pc:grpChg chg="add mod">
          <ac:chgData name="Yiying Jiao" userId="dad89eff-c5db-47ef-b2c9-fb1a784356ef" providerId="ADAL" clId="{5C1A811B-6E37-4469-ACB2-7C757E674BE1}" dt="2025-02-28T04:24:17.626" v="8875"/>
          <ac:grpSpMkLst>
            <pc:docMk/>
            <pc:sldMk cId="2636748940" sldId="259"/>
            <ac:grpSpMk id="31" creationId="{9E530062-E589-54AA-85EF-7E58B9EDCF70}"/>
          </ac:grpSpMkLst>
        </pc:grpChg>
        <pc:graphicFrameChg chg="add mod">
          <ac:chgData name="Yiying Jiao" userId="dad89eff-c5db-47ef-b2c9-fb1a784356ef" providerId="ADAL" clId="{5C1A811B-6E37-4469-ACB2-7C757E674BE1}" dt="2025-02-28T04:25:14.237" v="8889"/>
          <ac:graphicFrameMkLst>
            <pc:docMk/>
            <pc:sldMk cId="2636748940" sldId="259"/>
            <ac:graphicFrameMk id="5" creationId="{0D62963C-D22A-2F77-520A-A875C2AB0527}"/>
          </ac:graphicFrameMkLst>
        </pc:graphicFrameChg>
        <pc:picChg chg="add del mod">
          <ac:chgData name="Yiying Jiao" userId="dad89eff-c5db-47ef-b2c9-fb1a784356ef" providerId="ADAL" clId="{5C1A811B-6E37-4469-ACB2-7C757E674BE1}" dt="2025-02-28T03:54:44.342" v="8518"/>
          <ac:picMkLst>
            <pc:docMk/>
            <pc:sldMk cId="2636748940" sldId="259"/>
            <ac:picMk id="19" creationId="{B1DA5854-F046-B6A1-713D-5AC659451226}"/>
          </ac:picMkLst>
        </pc:picChg>
        <pc:picChg chg="add del mod ord">
          <ac:chgData name="Yiying Jiao" userId="dad89eff-c5db-47ef-b2c9-fb1a784356ef" providerId="ADAL" clId="{5C1A811B-6E37-4469-ACB2-7C757E674BE1}" dt="2025-02-28T03:55:48.037" v="8519"/>
          <ac:picMkLst>
            <pc:docMk/>
            <pc:sldMk cId="2636748940" sldId="259"/>
            <ac:picMk id="22" creationId="{AB21C7A9-3FBF-A093-A827-6BAAA3061C6B}"/>
          </ac:picMkLst>
        </pc:picChg>
        <pc:picChg chg="add del mod">
          <ac:chgData name="Yiying Jiao" userId="dad89eff-c5db-47ef-b2c9-fb1a784356ef" providerId="ADAL" clId="{5C1A811B-6E37-4469-ACB2-7C757E674BE1}" dt="2025-02-28T04:25:30.778" v="8891"/>
          <ac:picMkLst>
            <pc:docMk/>
            <pc:sldMk cId="2636748940" sldId="259"/>
            <ac:picMk id="23" creationId="{FCB2721A-EB3A-A43C-AF39-B046A0B3043A}"/>
          </ac:picMkLst>
        </pc:picChg>
        <pc:picChg chg="add del mod ord">
          <ac:chgData name="Yiying Jiao" userId="dad89eff-c5db-47ef-b2c9-fb1a784356ef" providerId="ADAL" clId="{5C1A811B-6E37-4469-ACB2-7C757E674BE1}" dt="2025-02-28T04:26:02.398" v="8892"/>
          <ac:picMkLst>
            <pc:docMk/>
            <pc:sldMk cId="2636748940" sldId="259"/>
            <ac:picMk id="54" creationId="{89036B0D-647C-DDE6-EFCC-08B4114E8781}"/>
          </ac:picMkLst>
        </pc:picChg>
        <pc:picChg chg="add del mod">
          <ac:chgData name="Yiying Jiao" userId="dad89eff-c5db-47ef-b2c9-fb1a784356ef" providerId="ADAL" clId="{5C1A811B-6E37-4469-ACB2-7C757E674BE1}" dt="2025-02-28T04:26:05.767" v="8894"/>
          <ac:picMkLst>
            <pc:docMk/>
            <pc:sldMk cId="2636748940" sldId="259"/>
            <ac:picMk id="55" creationId="{7C818996-FDE9-4805-4ABB-4FECD0FBF6B6}"/>
          </ac:picMkLst>
        </pc:picChg>
        <pc:picChg chg="add del mod ord">
          <ac:chgData name="Yiying Jiao" userId="dad89eff-c5db-47ef-b2c9-fb1a784356ef" providerId="ADAL" clId="{5C1A811B-6E37-4469-ACB2-7C757E674BE1}" dt="2025-02-28T04:26:39.652" v="8895"/>
          <ac:picMkLst>
            <pc:docMk/>
            <pc:sldMk cId="2636748940" sldId="259"/>
            <ac:picMk id="58" creationId="{7E88366A-5001-36B3-412F-77D35E2A3583}"/>
          </ac:picMkLst>
        </pc:picChg>
        <pc:picChg chg="add mod">
          <ac:chgData name="Yiying Jiao" userId="dad89eff-c5db-47ef-b2c9-fb1a784356ef" providerId="ADAL" clId="{5C1A811B-6E37-4469-ACB2-7C757E674BE1}" dt="2025-02-28T04:45:10.638" v="8958" actId="1076"/>
          <ac:picMkLst>
            <pc:docMk/>
            <pc:sldMk cId="2636748940" sldId="259"/>
            <ac:picMk id="59" creationId="{11E2FD11-06D7-BF3E-A30B-32BB1DE35B15}"/>
          </ac:picMkLst>
        </pc:picChg>
      </pc:sldChg>
      <pc:sldChg chg="addSp delSp modSp new mod modTransition setBg modAnim">
        <pc:chgData name="Yiying Jiao" userId="dad89eff-c5db-47ef-b2c9-fb1a784356ef" providerId="ADAL" clId="{5C1A811B-6E37-4469-ACB2-7C757E674BE1}" dt="2025-02-28T04:44:54.487" v="8955" actId="1076"/>
        <pc:sldMkLst>
          <pc:docMk/>
          <pc:sldMk cId="1016361899" sldId="260"/>
        </pc:sldMkLst>
        <pc:spChg chg="mod">
          <ac:chgData name="Yiying Jiao" userId="dad89eff-c5db-47ef-b2c9-fb1a784356ef" providerId="ADAL" clId="{5C1A811B-6E37-4469-ACB2-7C757E674BE1}" dt="2025-02-28T01:25:52.850" v="4755" actId="26606"/>
          <ac:spMkLst>
            <pc:docMk/>
            <pc:sldMk cId="1016361899" sldId="260"/>
            <ac:spMk id="2" creationId="{223D0FA4-74B7-B5E9-74C1-916BBEA0BA6B}"/>
          </ac:spMkLst>
        </pc:spChg>
        <pc:spChg chg="add del mod">
          <ac:chgData name="Yiying Jiao" userId="dad89eff-c5db-47ef-b2c9-fb1a784356ef" providerId="ADAL" clId="{5C1A811B-6E37-4469-ACB2-7C757E674BE1}" dt="2025-02-28T01:25:52.850" v="4755" actId="26606"/>
          <ac:spMkLst>
            <pc:docMk/>
            <pc:sldMk cId="1016361899" sldId="260"/>
            <ac:spMk id="3" creationId="{AD8A08D5-5E53-649E-A692-EFFB6D17B53E}"/>
          </ac:spMkLst>
        </pc:spChg>
        <pc:spChg chg="add del">
          <ac:chgData name="Yiying Jiao" userId="dad89eff-c5db-47ef-b2c9-fb1a784356ef" providerId="ADAL" clId="{5C1A811B-6E37-4469-ACB2-7C757E674BE1}" dt="2025-02-28T01:25:52.824" v="4754" actId="26606"/>
          <ac:spMkLst>
            <pc:docMk/>
            <pc:sldMk cId="1016361899" sldId="260"/>
            <ac:spMk id="8" creationId="{907EF6B7-1338-4443-8C46-6A318D952DFD}"/>
          </ac:spMkLst>
        </pc:spChg>
        <pc:spChg chg="add del">
          <ac:chgData name="Yiying Jiao" userId="dad89eff-c5db-47ef-b2c9-fb1a784356ef" providerId="ADAL" clId="{5C1A811B-6E37-4469-ACB2-7C757E674BE1}" dt="2025-02-28T01:25:51.533" v="4752" actId="26606"/>
          <ac:spMkLst>
            <pc:docMk/>
            <pc:sldMk cId="1016361899" sldId="260"/>
            <ac:spMk id="9" creationId="{BACC6370-2D7E-4714-9D71-7542949D7D5D}"/>
          </ac:spMkLst>
        </pc:spChg>
        <pc:spChg chg="add del">
          <ac:chgData name="Yiying Jiao" userId="dad89eff-c5db-47ef-b2c9-fb1a784356ef" providerId="ADAL" clId="{5C1A811B-6E37-4469-ACB2-7C757E674BE1}" dt="2025-02-28T01:25:52.824" v="4754" actId="26606"/>
          <ac:spMkLst>
            <pc:docMk/>
            <pc:sldMk cId="1016361899" sldId="260"/>
            <ac:spMk id="10" creationId="{DAAE4CDD-124C-4DCF-9584-B6033B545DD5}"/>
          </ac:spMkLst>
        </pc:spChg>
        <pc:spChg chg="add del">
          <ac:chgData name="Yiying Jiao" userId="dad89eff-c5db-47ef-b2c9-fb1a784356ef" providerId="ADAL" clId="{5C1A811B-6E37-4469-ACB2-7C757E674BE1}" dt="2025-02-28T01:25:51.533" v="4752" actId="26606"/>
          <ac:spMkLst>
            <pc:docMk/>
            <pc:sldMk cId="1016361899" sldId="260"/>
            <ac:spMk id="11" creationId="{F68B3F68-107C-434F-AA38-110D5EA91B85}"/>
          </ac:spMkLst>
        </pc:spChg>
        <pc:spChg chg="add del">
          <ac:chgData name="Yiying Jiao" userId="dad89eff-c5db-47ef-b2c9-fb1a784356ef" providerId="ADAL" clId="{5C1A811B-6E37-4469-ACB2-7C757E674BE1}" dt="2025-02-28T01:25:52.824" v="4754" actId="26606"/>
          <ac:spMkLst>
            <pc:docMk/>
            <pc:sldMk cId="1016361899" sldId="260"/>
            <ac:spMk id="12" creationId="{081E4A58-353D-44AE-B2FC-2A74E2E400F7}"/>
          </ac:spMkLst>
        </pc:spChg>
        <pc:spChg chg="add del">
          <ac:chgData name="Yiying Jiao" userId="dad89eff-c5db-47ef-b2c9-fb1a784356ef" providerId="ADAL" clId="{5C1A811B-6E37-4469-ACB2-7C757E674BE1}" dt="2025-02-28T01:25:51.533" v="4752" actId="26606"/>
          <ac:spMkLst>
            <pc:docMk/>
            <pc:sldMk cId="1016361899" sldId="260"/>
            <ac:spMk id="13" creationId="{AAD0DBB9-1A4B-4391-81D4-CB19F9AB918A}"/>
          </ac:spMkLst>
        </pc:spChg>
        <pc:spChg chg="add del">
          <ac:chgData name="Yiying Jiao" userId="dad89eff-c5db-47ef-b2c9-fb1a784356ef" providerId="ADAL" clId="{5C1A811B-6E37-4469-ACB2-7C757E674BE1}" dt="2025-02-28T01:25:51.533" v="4752" actId="26606"/>
          <ac:spMkLst>
            <pc:docMk/>
            <pc:sldMk cId="1016361899" sldId="260"/>
            <ac:spMk id="15" creationId="{063BBA22-50EA-4C4D-BE05-F1CE4E63AA56}"/>
          </ac:spMkLst>
        </pc:spChg>
        <pc:spChg chg="add del">
          <ac:chgData name="Yiying Jiao" userId="dad89eff-c5db-47ef-b2c9-fb1a784356ef" providerId="ADAL" clId="{5C1A811B-6E37-4469-ACB2-7C757E674BE1}" dt="2025-02-28T01:25:52.824" v="4754" actId="26606"/>
          <ac:spMkLst>
            <pc:docMk/>
            <pc:sldMk cId="1016361899" sldId="260"/>
            <ac:spMk id="17" creationId="{AD8A08D5-5E53-649E-A692-EFFB6D17B53E}"/>
          </ac:spMkLst>
        </pc:spChg>
        <pc:spChg chg="add">
          <ac:chgData name="Yiying Jiao" userId="dad89eff-c5db-47ef-b2c9-fb1a784356ef" providerId="ADAL" clId="{5C1A811B-6E37-4469-ACB2-7C757E674BE1}" dt="2025-02-28T01:25:52.850" v="4755" actId="26606"/>
          <ac:spMkLst>
            <pc:docMk/>
            <pc:sldMk cId="1016361899" sldId="260"/>
            <ac:spMk id="19" creationId="{443F2ACA-E6D6-4028-82DD-F03C262D5DE6}"/>
          </ac:spMkLst>
        </pc:spChg>
        <pc:spChg chg="add">
          <ac:chgData name="Yiying Jiao" userId="dad89eff-c5db-47ef-b2c9-fb1a784356ef" providerId="ADAL" clId="{5C1A811B-6E37-4469-ACB2-7C757E674BE1}" dt="2025-02-28T01:25:52.850" v="4755" actId="26606"/>
          <ac:spMkLst>
            <pc:docMk/>
            <pc:sldMk cId="1016361899" sldId="260"/>
            <ac:spMk id="20" creationId="{BACC6370-2D7E-4714-9D71-7542949D7D5D}"/>
          </ac:spMkLst>
        </pc:spChg>
        <pc:spChg chg="add">
          <ac:chgData name="Yiying Jiao" userId="dad89eff-c5db-47ef-b2c9-fb1a784356ef" providerId="ADAL" clId="{5C1A811B-6E37-4469-ACB2-7C757E674BE1}" dt="2025-02-28T01:25:52.850" v="4755" actId="26606"/>
          <ac:spMkLst>
            <pc:docMk/>
            <pc:sldMk cId="1016361899" sldId="260"/>
            <ac:spMk id="21" creationId="{256B2C21-A230-48C0-8DF1-C46611373C44}"/>
          </ac:spMkLst>
        </pc:spChg>
        <pc:spChg chg="add">
          <ac:chgData name="Yiying Jiao" userId="dad89eff-c5db-47ef-b2c9-fb1a784356ef" providerId="ADAL" clId="{5C1A811B-6E37-4469-ACB2-7C757E674BE1}" dt="2025-02-28T01:25:52.850" v="4755" actId="26606"/>
          <ac:spMkLst>
            <pc:docMk/>
            <pc:sldMk cId="1016361899" sldId="260"/>
            <ac:spMk id="22" creationId="{3847E18C-932D-4C95-AABA-FEC7C9499AD7}"/>
          </ac:spMkLst>
        </pc:spChg>
        <pc:spChg chg="add">
          <ac:chgData name="Yiying Jiao" userId="dad89eff-c5db-47ef-b2c9-fb1a784356ef" providerId="ADAL" clId="{5C1A811B-6E37-4469-ACB2-7C757E674BE1}" dt="2025-02-28T01:25:52.850" v="4755" actId="26606"/>
          <ac:spMkLst>
            <pc:docMk/>
            <pc:sldMk cId="1016361899" sldId="260"/>
            <ac:spMk id="23" creationId="{3150CB11-0C61-439E-910F-5787759E72A0}"/>
          </ac:spMkLst>
        </pc:spChg>
        <pc:spChg chg="add">
          <ac:chgData name="Yiying Jiao" userId="dad89eff-c5db-47ef-b2c9-fb1a784356ef" providerId="ADAL" clId="{5C1A811B-6E37-4469-ACB2-7C757E674BE1}" dt="2025-02-28T01:25:52.850" v="4755" actId="26606"/>
          <ac:spMkLst>
            <pc:docMk/>
            <pc:sldMk cId="1016361899" sldId="260"/>
            <ac:spMk id="24" creationId="{43F8A58B-5155-44CE-A5FF-7647B47D0A7A}"/>
          </ac:spMkLst>
        </pc:spChg>
        <pc:graphicFrameChg chg="add del">
          <ac:chgData name="Yiying Jiao" userId="dad89eff-c5db-47ef-b2c9-fb1a784356ef" providerId="ADAL" clId="{5C1A811B-6E37-4469-ACB2-7C757E674BE1}" dt="2025-02-28T01:25:51.533" v="4752" actId="26606"/>
          <ac:graphicFrameMkLst>
            <pc:docMk/>
            <pc:sldMk cId="1016361899" sldId="260"/>
            <ac:graphicFrameMk id="5" creationId="{4C3CADA1-65F2-82A1-2556-04878EAC7B26}"/>
          </ac:graphicFrameMkLst>
        </pc:graphicFrameChg>
        <pc:graphicFrameChg chg="add mod">
          <ac:chgData name="Yiying Jiao" userId="dad89eff-c5db-47ef-b2c9-fb1a784356ef" providerId="ADAL" clId="{5C1A811B-6E37-4469-ACB2-7C757E674BE1}" dt="2025-02-28T02:12:23.184" v="5577" actId="115"/>
          <ac:graphicFrameMkLst>
            <pc:docMk/>
            <pc:sldMk cId="1016361899" sldId="260"/>
            <ac:graphicFrameMk id="25" creationId="{B203BF3C-B6DC-4E7B-DC4A-7061E10F3055}"/>
          </ac:graphicFrameMkLst>
        </pc:graphicFrameChg>
        <pc:picChg chg="add del mod">
          <ac:chgData name="Yiying Jiao" userId="dad89eff-c5db-47ef-b2c9-fb1a784356ef" providerId="ADAL" clId="{5C1A811B-6E37-4469-ACB2-7C757E674BE1}" dt="2025-02-28T04:12:14.686" v="8838"/>
          <ac:picMkLst>
            <pc:docMk/>
            <pc:sldMk cId="1016361899" sldId="260"/>
            <ac:picMk id="18" creationId="{998A53D0-4B15-B5E4-02D7-E9E76BF18DAF}"/>
          </ac:picMkLst>
        </pc:picChg>
        <pc:picChg chg="add del mod ord">
          <ac:chgData name="Yiying Jiao" userId="dad89eff-c5db-47ef-b2c9-fb1a784356ef" providerId="ADAL" clId="{5C1A811B-6E37-4469-ACB2-7C757E674BE1}" dt="2025-02-28T04:13:41.847" v="8839"/>
          <ac:picMkLst>
            <pc:docMk/>
            <pc:sldMk cId="1016361899" sldId="260"/>
            <ac:picMk id="28" creationId="{A81D9AFD-9C36-6C3A-C803-09E2CCF664A0}"/>
          </ac:picMkLst>
        </pc:picChg>
        <pc:picChg chg="add del mod">
          <ac:chgData name="Yiying Jiao" userId="dad89eff-c5db-47ef-b2c9-fb1a784356ef" providerId="ADAL" clId="{5C1A811B-6E37-4469-ACB2-7C757E674BE1}" dt="2025-02-28T04:13:46.598" v="8841"/>
          <ac:picMkLst>
            <pc:docMk/>
            <pc:sldMk cId="1016361899" sldId="260"/>
            <ac:picMk id="29" creationId="{FCF581D4-E59F-035B-D007-182499463B67}"/>
          </ac:picMkLst>
        </pc:picChg>
        <pc:picChg chg="add del mod ord">
          <ac:chgData name="Yiying Jiao" userId="dad89eff-c5db-47ef-b2c9-fb1a784356ef" providerId="ADAL" clId="{5C1A811B-6E37-4469-ACB2-7C757E674BE1}" dt="2025-02-28T04:14:55.897" v="8842"/>
          <ac:picMkLst>
            <pc:docMk/>
            <pc:sldMk cId="1016361899" sldId="260"/>
            <ac:picMk id="32" creationId="{3A2B081B-E600-4A87-66EC-4E03421384F1}"/>
          </ac:picMkLst>
        </pc:picChg>
        <pc:picChg chg="add del mod">
          <ac:chgData name="Yiying Jiao" userId="dad89eff-c5db-47ef-b2c9-fb1a784356ef" providerId="ADAL" clId="{5C1A811B-6E37-4469-ACB2-7C757E674BE1}" dt="2025-02-28T04:30:04.850" v="8908"/>
          <ac:picMkLst>
            <pc:docMk/>
            <pc:sldMk cId="1016361899" sldId="260"/>
            <ac:picMk id="33" creationId="{EB818E9F-41EF-77B9-6DDB-F42CECA1484A}"/>
          </ac:picMkLst>
        </pc:picChg>
        <pc:picChg chg="add del mod ord">
          <ac:chgData name="Yiying Jiao" userId="dad89eff-c5db-47ef-b2c9-fb1a784356ef" providerId="ADAL" clId="{5C1A811B-6E37-4469-ACB2-7C757E674BE1}" dt="2025-02-28T04:30:56.133" v="8909"/>
          <ac:picMkLst>
            <pc:docMk/>
            <pc:sldMk cId="1016361899" sldId="260"/>
            <ac:picMk id="40" creationId="{21D39F80-DCE6-37C2-9598-9035DABC4B6C}"/>
          </ac:picMkLst>
        </pc:picChg>
        <pc:picChg chg="add del mod">
          <ac:chgData name="Yiying Jiao" userId="dad89eff-c5db-47ef-b2c9-fb1a784356ef" providerId="ADAL" clId="{5C1A811B-6E37-4469-ACB2-7C757E674BE1}" dt="2025-02-28T04:31:00.637" v="8911"/>
          <ac:picMkLst>
            <pc:docMk/>
            <pc:sldMk cId="1016361899" sldId="260"/>
            <ac:picMk id="41" creationId="{72CAA438-E8BD-10B6-36A2-01C4D008D449}"/>
          </ac:picMkLst>
        </pc:picChg>
        <pc:picChg chg="add del mod ord">
          <ac:chgData name="Yiying Jiao" userId="dad89eff-c5db-47ef-b2c9-fb1a784356ef" providerId="ADAL" clId="{5C1A811B-6E37-4469-ACB2-7C757E674BE1}" dt="2025-02-28T04:31:50.535" v="8912"/>
          <ac:picMkLst>
            <pc:docMk/>
            <pc:sldMk cId="1016361899" sldId="260"/>
            <ac:picMk id="44" creationId="{D54BFE90-3122-B2E7-ED93-60CB03CCB3EF}"/>
          </ac:picMkLst>
        </pc:picChg>
        <pc:picChg chg="add mod">
          <ac:chgData name="Yiying Jiao" userId="dad89eff-c5db-47ef-b2c9-fb1a784356ef" providerId="ADAL" clId="{5C1A811B-6E37-4469-ACB2-7C757E674BE1}" dt="2025-02-28T04:44:54.487" v="8955" actId="1076"/>
          <ac:picMkLst>
            <pc:docMk/>
            <pc:sldMk cId="1016361899" sldId="260"/>
            <ac:picMk id="45" creationId="{61DF0F47-D815-AD75-B3B5-C5C962979E57}"/>
          </ac:picMkLst>
        </pc:picChg>
      </pc:sldChg>
      <pc:sldChg chg="addSp delSp modSp new mod ord modTransition setBg modAnim">
        <pc:chgData name="Yiying Jiao" userId="dad89eff-c5db-47ef-b2c9-fb1a784356ef" providerId="ADAL" clId="{5C1A811B-6E37-4469-ACB2-7C757E674BE1}" dt="2025-02-28T04:44:59.911" v="8956" actId="1076"/>
        <pc:sldMkLst>
          <pc:docMk/>
          <pc:sldMk cId="4027787319" sldId="261"/>
        </pc:sldMkLst>
        <pc:spChg chg="mod">
          <ac:chgData name="Yiying Jiao" userId="dad89eff-c5db-47ef-b2c9-fb1a784356ef" providerId="ADAL" clId="{5C1A811B-6E37-4469-ACB2-7C757E674BE1}" dt="2025-02-28T02:16:04.101" v="5834" actId="26606"/>
          <ac:spMkLst>
            <pc:docMk/>
            <pc:sldMk cId="4027787319" sldId="261"/>
            <ac:spMk id="2" creationId="{8FC3ADDB-D6E9-E4B7-F109-5872570CF2AE}"/>
          </ac:spMkLst>
        </pc:spChg>
        <pc:spChg chg="add del mod">
          <ac:chgData name="Yiying Jiao" userId="dad89eff-c5db-47ef-b2c9-fb1a784356ef" providerId="ADAL" clId="{5C1A811B-6E37-4469-ACB2-7C757E674BE1}" dt="2025-02-28T02:16:04.122" v="5835" actId="26606"/>
          <ac:spMkLst>
            <pc:docMk/>
            <pc:sldMk cId="4027787319" sldId="261"/>
            <ac:spMk id="3" creationId="{804A4360-AD0E-2516-1995-FD43AE259A35}"/>
          </ac:spMkLst>
        </pc:spChg>
        <pc:spChg chg="add del">
          <ac:chgData name="Yiying Jiao" userId="dad89eff-c5db-47ef-b2c9-fb1a784356ef" providerId="ADAL" clId="{5C1A811B-6E37-4469-ACB2-7C757E674BE1}" dt="2025-02-28T02:16:00.846" v="5832" actId="26606"/>
          <ac:spMkLst>
            <pc:docMk/>
            <pc:sldMk cId="4027787319" sldId="261"/>
            <ac:spMk id="8" creationId="{804A4360-AD0E-2516-1995-FD43AE259A35}"/>
          </ac:spMkLst>
        </pc:spChg>
        <pc:spChg chg="add del">
          <ac:chgData name="Yiying Jiao" userId="dad89eff-c5db-47ef-b2c9-fb1a784356ef" providerId="ADAL" clId="{5C1A811B-6E37-4469-ACB2-7C757E674BE1}" dt="2025-02-28T02:16:00.846" v="5832" actId="26606"/>
          <ac:spMkLst>
            <pc:docMk/>
            <pc:sldMk cId="4027787319" sldId="261"/>
            <ac:spMk id="9" creationId="{E51BA4DF-2BD4-4EC2-B1DB-B27C8AC71864}"/>
          </ac:spMkLst>
        </pc:spChg>
        <pc:spChg chg="add del">
          <ac:chgData name="Yiying Jiao" userId="dad89eff-c5db-47ef-b2c9-fb1a784356ef" providerId="ADAL" clId="{5C1A811B-6E37-4469-ACB2-7C757E674BE1}" dt="2025-02-28T02:16:04.101" v="5834" actId="26606"/>
          <ac:spMkLst>
            <pc:docMk/>
            <pc:sldMk cId="4027787319" sldId="261"/>
            <ac:spMk id="11" creationId="{603A6265-E10C-4B85-9C20-E75FCAF9CC63}"/>
          </ac:spMkLst>
        </pc:spChg>
        <pc:spChg chg="add del">
          <ac:chgData name="Yiying Jiao" userId="dad89eff-c5db-47ef-b2c9-fb1a784356ef" providerId="ADAL" clId="{5C1A811B-6E37-4469-ACB2-7C757E674BE1}" dt="2025-02-28T02:16:04.101" v="5834" actId="26606"/>
          <ac:spMkLst>
            <pc:docMk/>
            <pc:sldMk cId="4027787319" sldId="261"/>
            <ac:spMk id="12" creationId="{3ECBE1F1-D69B-4AFA-ABD5-8E41720EF6DE}"/>
          </ac:spMkLst>
        </pc:spChg>
        <pc:spChg chg="add del">
          <ac:chgData name="Yiying Jiao" userId="dad89eff-c5db-47ef-b2c9-fb1a784356ef" providerId="ADAL" clId="{5C1A811B-6E37-4469-ACB2-7C757E674BE1}" dt="2025-02-28T02:16:04.101" v="5834" actId="26606"/>
          <ac:spMkLst>
            <pc:docMk/>
            <pc:sldMk cId="4027787319" sldId="261"/>
            <ac:spMk id="14" creationId="{804A4360-AD0E-2516-1995-FD43AE259A35}"/>
          </ac:spMkLst>
        </pc:spChg>
        <pc:graphicFrameChg chg="add del">
          <ac:chgData name="Yiying Jiao" userId="dad89eff-c5db-47ef-b2c9-fb1a784356ef" providerId="ADAL" clId="{5C1A811B-6E37-4469-ACB2-7C757E674BE1}" dt="2025-02-28T02:15:54.749" v="5830" actId="26606"/>
          <ac:graphicFrameMkLst>
            <pc:docMk/>
            <pc:sldMk cId="4027787319" sldId="261"/>
            <ac:graphicFrameMk id="5" creationId="{457B810B-0C32-8D05-03E0-75C17624D1AE}"/>
          </ac:graphicFrameMkLst>
        </pc:graphicFrameChg>
        <pc:graphicFrameChg chg="add mod">
          <ac:chgData name="Yiying Jiao" userId="dad89eff-c5db-47ef-b2c9-fb1a784356ef" providerId="ADAL" clId="{5C1A811B-6E37-4469-ACB2-7C757E674BE1}" dt="2025-02-28T02:16:45.082" v="5849" actId="313"/>
          <ac:graphicFrameMkLst>
            <pc:docMk/>
            <pc:sldMk cId="4027787319" sldId="261"/>
            <ac:graphicFrameMk id="16" creationId="{457B810B-0C32-8D05-03E0-75C17624D1AE}"/>
          </ac:graphicFrameMkLst>
        </pc:graphicFrameChg>
        <pc:picChg chg="add del">
          <ac:chgData name="Yiying Jiao" userId="dad89eff-c5db-47ef-b2c9-fb1a784356ef" providerId="ADAL" clId="{5C1A811B-6E37-4469-ACB2-7C757E674BE1}" dt="2025-02-28T02:16:00.846" v="5832" actId="26606"/>
          <ac:picMkLst>
            <pc:docMk/>
            <pc:sldMk cId="4027787319" sldId="261"/>
            <ac:picMk id="7" creationId="{F451017D-8BAC-AC35-3D22-767FBB4AC5C6}"/>
          </ac:picMkLst>
        </pc:picChg>
        <pc:picChg chg="add del mod">
          <ac:chgData name="Yiying Jiao" userId="dad89eff-c5db-47ef-b2c9-fb1a784356ef" providerId="ADAL" clId="{5C1A811B-6E37-4469-ACB2-7C757E674BE1}" dt="2025-02-28T04:29:08.518" v="8902"/>
          <ac:picMkLst>
            <pc:docMk/>
            <pc:sldMk cId="4027787319" sldId="261"/>
            <ac:picMk id="10" creationId="{3049FA8C-B644-5219-11B4-9598FF0A1C3A}"/>
          </ac:picMkLst>
        </pc:picChg>
        <pc:picChg chg="add del">
          <ac:chgData name="Yiying Jiao" userId="dad89eff-c5db-47ef-b2c9-fb1a784356ef" providerId="ADAL" clId="{5C1A811B-6E37-4469-ACB2-7C757E674BE1}" dt="2025-02-28T02:16:04.101" v="5834" actId="26606"/>
          <ac:picMkLst>
            <pc:docMk/>
            <pc:sldMk cId="4027787319" sldId="261"/>
            <ac:picMk id="13" creationId="{8C33605B-D7F1-087A-0A72-2E32C949C1CF}"/>
          </ac:picMkLst>
        </pc:picChg>
        <pc:picChg chg="add del mod ord">
          <ac:chgData name="Yiying Jiao" userId="dad89eff-c5db-47ef-b2c9-fb1a784356ef" providerId="ADAL" clId="{5C1A811B-6E37-4469-ACB2-7C757E674BE1}" dt="2025-02-28T04:29:14.856" v="8903"/>
          <ac:picMkLst>
            <pc:docMk/>
            <pc:sldMk cId="4027787319" sldId="261"/>
            <ac:picMk id="20" creationId="{B175C84E-0AF8-9F7F-C804-6C269C281157}"/>
          </ac:picMkLst>
        </pc:picChg>
        <pc:picChg chg="add del mod">
          <ac:chgData name="Yiying Jiao" userId="dad89eff-c5db-47ef-b2c9-fb1a784356ef" providerId="ADAL" clId="{5C1A811B-6E37-4469-ACB2-7C757E674BE1}" dt="2025-02-28T04:29:17.966" v="8905"/>
          <ac:picMkLst>
            <pc:docMk/>
            <pc:sldMk cId="4027787319" sldId="261"/>
            <ac:picMk id="21" creationId="{EEAA66F5-40CF-CB56-F42A-5DB2E72C40E4}"/>
          </ac:picMkLst>
        </pc:picChg>
        <pc:picChg chg="add del mod ord">
          <ac:chgData name="Yiying Jiao" userId="dad89eff-c5db-47ef-b2c9-fb1a784356ef" providerId="ADAL" clId="{5C1A811B-6E37-4469-ACB2-7C757E674BE1}" dt="2025-02-28T04:29:44.248" v="8906"/>
          <ac:picMkLst>
            <pc:docMk/>
            <pc:sldMk cId="4027787319" sldId="261"/>
            <ac:picMk id="24" creationId="{8334807D-0D9C-3AE3-E068-7740C7431F1B}"/>
          </ac:picMkLst>
        </pc:picChg>
        <pc:picChg chg="add mod">
          <ac:chgData name="Yiying Jiao" userId="dad89eff-c5db-47ef-b2c9-fb1a784356ef" providerId="ADAL" clId="{5C1A811B-6E37-4469-ACB2-7C757E674BE1}" dt="2025-02-28T04:44:59.911" v="8956" actId="1076"/>
          <ac:picMkLst>
            <pc:docMk/>
            <pc:sldMk cId="4027787319" sldId="261"/>
            <ac:picMk id="25" creationId="{8F1124D2-977F-535E-A136-C9692102ACED}"/>
          </ac:picMkLst>
        </pc:picChg>
      </pc:sldChg>
      <pc:sldChg chg="addSp delSp modSp new mod modTransition setBg modAnim">
        <pc:chgData name="Yiying Jiao" userId="dad89eff-c5db-47ef-b2c9-fb1a784356ef" providerId="ADAL" clId="{5C1A811B-6E37-4469-ACB2-7C757E674BE1}" dt="2025-02-28T05:01:44.549" v="9009"/>
        <pc:sldMkLst>
          <pc:docMk/>
          <pc:sldMk cId="2650671957" sldId="262"/>
        </pc:sldMkLst>
        <pc:spChg chg="mod">
          <ac:chgData name="Yiying Jiao" userId="dad89eff-c5db-47ef-b2c9-fb1a784356ef" providerId="ADAL" clId="{5C1A811B-6E37-4469-ACB2-7C757E674BE1}" dt="2025-02-28T02:19:03.107" v="5943" actId="14100"/>
          <ac:spMkLst>
            <pc:docMk/>
            <pc:sldMk cId="2650671957" sldId="262"/>
            <ac:spMk id="2" creationId="{C8A036D0-1C36-5305-B02A-A70FE32D3E5E}"/>
          </ac:spMkLst>
        </pc:spChg>
        <pc:spChg chg="add del mod">
          <ac:chgData name="Yiying Jiao" userId="dad89eff-c5db-47ef-b2c9-fb1a784356ef" providerId="ADAL" clId="{5C1A811B-6E37-4469-ACB2-7C757E674BE1}" dt="2025-02-28T02:18:10.873" v="5864" actId="26606"/>
          <ac:spMkLst>
            <pc:docMk/>
            <pc:sldMk cId="2650671957" sldId="262"/>
            <ac:spMk id="3" creationId="{B3C263DE-6624-4AAF-D04B-A591D63FA0A6}"/>
          </ac:spMkLst>
        </pc:spChg>
        <pc:spChg chg="add del">
          <ac:chgData name="Yiying Jiao" userId="dad89eff-c5db-47ef-b2c9-fb1a784356ef" providerId="ADAL" clId="{5C1A811B-6E37-4469-ACB2-7C757E674BE1}" dt="2025-02-28T02:17:39.030" v="5857" actId="26606"/>
          <ac:spMkLst>
            <pc:docMk/>
            <pc:sldMk cId="2650671957" sldId="262"/>
            <ac:spMk id="8" creationId="{70DFC902-7D23-471A-B557-B6B6917D7A0D}"/>
          </ac:spMkLst>
        </pc:spChg>
        <pc:spChg chg="add del">
          <ac:chgData name="Yiying Jiao" userId="dad89eff-c5db-47ef-b2c9-fb1a784356ef" providerId="ADAL" clId="{5C1A811B-6E37-4469-ACB2-7C757E674BE1}" dt="2025-02-28T02:17:18.620" v="5851" actId="26606"/>
          <ac:spMkLst>
            <pc:docMk/>
            <pc:sldMk cId="2650671957" sldId="262"/>
            <ac:spMk id="9" creationId="{C0763A76-9F1C-4FC5-82B7-DD475DA461B2}"/>
          </ac:spMkLst>
        </pc:spChg>
        <pc:spChg chg="add del">
          <ac:chgData name="Yiying Jiao" userId="dad89eff-c5db-47ef-b2c9-fb1a784356ef" providerId="ADAL" clId="{5C1A811B-6E37-4469-ACB2-7C757E674BE1}" dt="2025-02-28T02:17:39.030" v="5857" actId="26606"/>
          <ac:spMkLst>
            <pc:docMk/>
            <pc:sldMk cId="2650671957" sldId="262"/>
            <ac:spMk id="10" creationId="{A55D5633-D557-4DCA-982C-FF36EB7A1C00}"/>
          </ac:spMkLst>
        </pc:spChg>
        <pc:spChg chg="add del">
          <ac:chgData name="Yiying Jiao" userId="dad89eff-c5db-47ef-b2c9-fb1a784356ef" providerId="ADAL" clId="{5C1A811B-6E37-4469-ACB2-7C757E674BE1}" dt="2025-02-28T02:17:18.620" v="5851" actId="26606"/>
          <ac:spMkLst>
            <pc:docMk/>
            <pc:sldMk cId="2650671957" sldId="262"/>
            <ac:spMk id="11" creationId="{E81BF4F6-F2CF-4984-9D14-D6966D92F99F}"/>
          </ac:spMkLst>
        </pc:spChg>
        <pc:spChg chg="add del">
          <ac:chgData name="Yiying Jiao" userId="dad89eff-c5db-47ef-b2c9-fb1a784356ef" providerId="ADAL" clId="{5C1A811B-6E37-4469-ACB2-7C757E674BE1}" dt="2025-02-28T02:17:39.030" v="5857" actId="26606"/>
          <ac:spMkLst>
            <pc:docMk/>
            <pc:sldMk cId="2650671957" sldId="262"/>
            <ac:spMk id="12" creationId="{450D3AD2-FA80-415F-A9CE-54D884561CD7}"/>
          </ac:spMkLst>
        </pc:spChg>
        <pc:spChg chg="add del">
          <ac:chgData name="Yiying Jiao" userId="dad89eff-c5db-47ef-b2c9-fb1a784356ef" providerId="ADAL" clId="{5C1A811B-6E37-4469-ACB2-7C757E674BE1}" dt="2025-02-28T02:17:33.079" v="5855" actId="26606"/>
          <ac:spMkLst>
            <pc:docMk/>
            <pc:sldMk cId="2650671957" sldId="262"/>
            <ac:spMk id="15" creationId="{9F7D5CDA-D291-4307-BF55-1381FED29634}"/>
          </ac:spMkLst>
        </pc:spChg>
        <pc:spChg chg="add del">
          <ac:chgData name="Yiying Jiao" userId="dad89eff-c5db-47ef-b2c9-fb1a784356ef" providerId="ADAL" clId="{5C1A811B-6E37-4469-ACB2-7C757E674BE1}" dt="2025-02-28T02:17:33.079" v="5855" actId="26606"/>
          <ac:spMkLst>
            <pc:docMk/>
            <pc:sldMk cId="2650671957" sldId="262"/>
            <ac:spMk id="17" creationId="{59B296B9-C5A5-4E4F-9B60-C907B5F1466C}"/>
          </ac:spMkLst>
        </pc:spChg>
        <pc:spChg chg="add del">
          <ac:chgData name="Yiying Jiao" userId="dad89eff-c5db-47ef-b2c9-fb1a784356ef" providerId="ADAL" clId="{5C1A811B-6E37-4469-ACB2-7C757E674BE1}" dt="2025-02-28T02:17:33.079" v="5855" actId="26606"/>
          <ac:spMkLst>
            <pc:docMk/>
            <pc:sldMk cId="2650671957" sldId="262"/>
            <ac:spMk id="18" creationId="{D0300FD3-5AF1-6305-15FA-9078072672E2}"/>
          </ac:spMkLst>
        </pc:spChg>
        <pc:spChg chg="add del">
          <ac:chgData name="Yiying Jiao" userId="dad89eff-c5db-47ef-b2c9-fb1a784356ef" providerId="ADAL" clId="{5C1A811B-6E37-4469-ACB2-7C757E674BE1}" dt="2025-02-28T02:17:33.079" v="5855" actId="26606"/>
          <ac:spMkLst>
            <pc:docMk/>
            <pc:sldMk cId="2650671957" sldId="262"/>
            <ac:spMk id="19" creationId="{B3C263DE-6624-4AAF-D04B-A591D63FA0A6}"/>
          </ac:spMkLst>
        </pc:spChg>
        <pc:spChg chg="add del">
          <ac:chgData name="Yiying Jiao" userId="dad89eff-c5db-47ef-b2c9-fb1a784356ef" providerId="ADAL" clId="{5C1A811B-6E37-4469-ACB2-7C757E674BE1}" dt="2025-02-28T02:17:39.030" v="5857" actId="26606"/>
          <ac:spMkLst>
            <pc:docMk/>
            <pc:sldMk cId="2650671957" sldId="262"/>
            <ac:spMk id="21" creationId="{B3C263DE-6624-4AAF-D04B-A591D63FA0A6}"/>
          </ac:spMkLst>
        </pc:spChg>
        <pc:spChg chg="add del">
          <ac:chgData name="Yiying Jiao" userId="dad89eff-c5db-47ef-b2c9-fb1a784356ef" providerId="ADAL" clId="{5C1A811B-6E37-4469-ACB2-7C757E674BE1}" dt="2025-02-28T02:18:00.336" v="5859" actId="26606"/>
          <ac:spMkLst>
            <pc:docMk/>
            <pc:sldMk cId="2650671957" sldId="262"/>
            <ac:spMk id="23" creationId="{E51BA4DF-2BD4-4EC2-B1DB-B27C8AC71864}"/>
          </ac:spMkLst>
        </pc:spChg>
        <pc:spChg chg="add del">
          <ac:chgData name="Yiying Jiao" userId="dad89eff-c5db-47ef-b2c9-fb1a784356ef" providerId="ADAL" clId="{5C1A811B-6E37-4469-ACB2-7C757E674BE1}" dt="2025-02-28T02:18:08.410" v="5861" actId="26606"/>
          <ac:spMkLst>
            <pc:docMk/>
            <pc:sldMk cId="2650671957" sldId="262"/>
            <ac:spMk id="26" creationId="{B3C263DE-6624-4AAF-D04B-A591D63FA0A6}"/>
          </ac:spMkLst>
        </pc:spChg>
        <pc:spChg chg="add del">
          <ac:chgData name="Yiying Jiao" userId="dad89eff-c5db-47ef-b2c9-fb1a784356ef" providerId="ADAL" clId="{5C1A811B-6E37-4469-ACB2-7C757E674BE1}" dt="2025-02-28T02:18:10.836" v="5863" actId="26606"/>
          <ac:spMkLst>
            <pc:docMk/>
            <pc:sldMk cId="2650671957" sldId="262"/>
            <ac:spMk id="32" creationId="{C05CBC3C-2E5A-4839-8B9B-2E5A6ADF0F58}"/>
          </ac:spMkLst>
        </pc:spChg>
        <pc:spChg chg="add del">
          <ac:chgData name="Yiying Jiao" userId="dad89eff-c5db-47ef-b2c9-fb1a784356ef" providerId="ADAL" clId="{5C1A811B-6E37-4469-ACB2-7C757E674BE1}" dt="2025-02-28T02:18:10.836" v="5863" actId="26606"/>
          <ac:spMkLst>
            <pc:docMk/>
            <pc:sldMk cId="2650671957" sldId="262"/>
            <ac:spMk id="33" creationId="{827FF362-FC97-4BF5-949B-D4ADFA26E457}"/>
          </ac:spMkLst>
        </pc:spChg>
        <pc:spChg chg="add del">
          <ac:chgData name="Yiying Jiao" userId="dad89eff-c5db-47ef-b2c9-fb1a784356ef" providerId="ADAL" clId="{5C1A811B-6E37-4469-ACB2-7C757E674BE1}" dt="2025-02-28T02:18:10.836" v="5863" actId="26606"/>
          <ac:spMkLst>
            <pc:docMk/>
            <pc:sldMk cId="2650671957" sldId="262"/>
            <ac:spMk id="34" creationId="{B3C263DE-6624-4AAF-D04B-A591D63FA0A6}"/>
          </ac:spMkLst>
        </pc:spChg>
        <pc:spChg chg="add mod">
          <ac:chgData name="Yiying Jiao" userId="dad89eff-c5db-47ef-b2c9-fb1a784356ef" providerId="ADAL" clId="{5C1A811B-6E37-4469-ACB2-7C757E674BE1}" dt="2025-02-28T02:50:45.231" v="6615" actId="20577"/>
          <ac:spMkLst>
            <pc:docMk/>
            <pc:sldMk cId="2650671957" sldId="262"/>
            <ac:spMk id="36" creationId="{B3C263DE-6624-4AAF-D04B-A591D63FA0A6}"/>
          </ac:spMkLst>
        </pc:spChg>
        <pc:grpChg chg="add del">
          <ac:chgData name="Yiying Jiao" userId="dad89eff-c5db-47ef-b2c9-fb1a784356ef" providerId="ADAL" clId="{5C1A811B-6E37-4469-ACB2-7C757E674BE1}" dt="2025-02-28T02:18:08.410" v="5861" actId="26606"/>
          <ac:grpSpMkLst>
            <pc:docMk/>
            <pc:sldMk cId="2650671957" sldId="262"/>
            <ac:grpSpMk id="28" creationId="{8CE57D37-C2D0-066B-1AE3-6F4244344F27}"/>
          </ac:grpSpMkLst>
        </pc:grpChg>
        <pc:grpChg chg="add">
          <ac:chgData name="Yiying Jiao" userId="dad89eff-c5db-47ef-b2c9-fb1a784356ef" providerId="ADAL" clId="{5C1A811B-6E37-4469-ACB2-7C757E674BE1}" dt="2025-02-28T02:18:10.873" v="5864" actId="26606"/>
          <ac:grpSpMkLst>
            <pc:docMk/>
            <pc:sldMk cId="2650671957" sldId="262"/>
            <ac:grpSpMk id="38" creationId="{8CE57D37-C2D0-066B-1AE3-6F4244344F27}"/>
          </ac:grpSpMkLst>
        </pc:grpChg>
        <pc:graphicFrameChg chg="add del">
          <ac:chgData name="Yiying Jiao" userId="dad89eff-c5db-47ef-b2c9-fb1a784356ef" providerId="ADAL" clId="{5C1A811B-6E37-4469-ACB2-7C757E674BE1}" dt="2025-02-28T02:17:27.509" v="5853" actId="26606"/>
          <ac:graphicFrameMkLst>
            <pc:docMk/>
            <pc:sldMk cId="2650671957" sldId="262"/>
            <ac:graphicFrameMk id="13" creationId="{9E384B6F-7131-7463-67E1-1AB04F7EF540}"/>
          </ac:graphicFrameMkLst>
        </pc:graphicFrameChg>
        <pc:graphicFrameChg chg="add del">
          <ac:chgData name="Yiying Jiao" userId="dad89eff-c5db-47ef-b2c9-fb1a784356ef" providerId="ADAL" clId="{5C1A811B-6E37-4469-ACB2-7C757E674BE1}" dt="2025-02-28T02:18:00.336" v="5859" actId="26606"/>
          <ac:graphicFrameMkLst>
            <pc:docMk/>
            <pc:sldMk cId="2650671957" sldId="262"/>
            <ac:graphicFrameMk id="24" creationId="{66CDA99E-F1AF-B24D-5D59-2BADE8FD8B30}"/>
          </ac:graphicFrameMkLst>
        </pc:graphicFrameChg>
        <pc:picChg chg="add del">
          <ac:chgData name="Yiying Jiao" userId="dad89eff-c5db-47ef-b2c9-fb1a784356ef" providerId="ADAL" clId="{5C1A811B-6E37-4469-ACB2-7C757E674BE1}" dt="2025-02-28T02:17:18.620" v="5851" actId="26606"/>
          <ac:picMkLst>
            <pc:docMk/>
            <pc:sldMk cId="2650671957" sldId="262"/>
            <ac:picMk id="5" creationId="{0CC41D7D-2090-D4D8-7FBF-0E75B5897634}"/>
          </ac:picMkLst>
        </pc:picChg>
        <pc:picChg chg="add del">
          <ac:chgData name="Yiying Jiao" userId="dad89eff-c5db-47ef-b2c9-fb1a784356ef" providerId="ADAL" clId="{5C1A811B-6E37-4469-ACB2-7C757E674BE1}" dt="2025-02-28T02:18:00.336" v="5859" actId="26606"/>
          <ac:picMkLst>
            <pc:docMk/>
            <pc:sldMk cId="2650671957" sldId="262"/>
            <ac:picMk id="6" creationId="{0FD3FC83-3EC9-BD0C-5B39-02D9683B8198}"/>
          </ac:picMkLst>
        </pc:picChg>
        <pc:picChg chg="add del mod">
          <ac:chgData name="Yiying Jiao" userId="dad89eff-c5db-47ef-b2c9-fb1a784356ef" providerId="ADAL" clId="{5C1A811B-6E37-4469-ACB2-7C757E674BE1}" dt="2025-02-28T04:18:00.584" v="8850"/>
          <ac:picMkLst>
            <pc:docMk/>
            <pc:sldMk cId="2650671957" sldId="262"/>
            <ac:picMk id="14" creationId="{25826AC8-841E-5111-135E-41A065601847}"/>
          </ac:picMkLst>
        </pc:picChg>
        <pc:picChg chg="add del">
          <ac:chgData name="Yiying Jiao" userId="dad89eff-c5db-47ef-b2c9-fb1a784356ef" providerId="ADAL" clId="{5C1A811B-6E37-4469-ACB2-7C757E674BE1}" dt="2025-02-28T02:17:33.079" v="5855" actId="26606"/>
          <ac:picMkLst>
            <pc:docMk/>
            <pc:sldMk cId="2650671957" sldId="262"/>
            <ac:picMk id="16" creationId="{79249364-EAF2-7DEA-FA6D-CD9401DA0474}"/>
          </ac:picMkLst>
        </pc:picChg>
        <pc:picChg chg="add del mod ord">
          <ac:chgData name="Yiying Jiao" userId="dad89eff-c5db-47ef-b2c9-fb1a784356ef" providerId="ADAL" clId="{5C1A811B-6E37-4469-ACB2-7C757E674BE1}" dt="2025-02-28T04:18:07.691" v="8851"/>
          <ac:picMkLst>
            <pc:docMk/>
            <pc:sldMk cId="2650671957" sldId="262"/>
            <ac:picMk id="25" creationId="{B2E5AEA1-A7AB-C210-EC68-CBB7040B22DC}"/>
          </ac:picMkLst>
        </pc:picChg>
        <pc:picChg chg="add del">
          <ac:chgData name="Yiying Jiao" userId="dad89eff-c5db-47ef-b2c9-fb1a784356ef" providerId="ADAL" clId="{5C1A811B-6E37-4469-ACB2-7C757E674BE1}" dt="2025-02-28T02:18:08.410" v="5861" actId="26606"/>
          <ac:picMkLst>
            <pc:docMk/>
            <pc:sldMk cId="2650671957" sldId="262"/>
            <ac:picMk id="27" creationId="{2AF39112-2BCB-A72A-E9D1-6B28E11B06CB}"/>
          </ac:picMkLst>
        </pc:picChg>
        <pc:picChg chg="add del mod">
          <ac:chgData name="Yiying Jiao" userId="dad89eff-c5db-47ef-b2c9-fb1a784356ef" providerId="ADAL" clId="{5C1A811B-6E37-4469-ACB2-7C757E674BE1}" dt="2025-02-28T04:18:10.821" v="8853"/>
          <ac:picMkLst>
            <pc:docMk/>
            <pc:sldMk cId="2650671957" sldId="262"/>
            <ac:picMk id="31" creationId="{DCE308FE-1079-2ED4-7444-922B52E948A0}"/>
          </ac:picMkLst>
        </pc:picChg>
        <pc:picChg chg="add">
          <ac:chgData name="Yiying Jiao" userId="dad89eff-c5db-47ef-b2c9-fb1a784356ef" providerId="ADAL" clId="{5C1A811B-6E37-4469-ACB2-7C757E674BE1}" dt="2025-02-28T02:18:10.873" v="5864" actId="26606"/>
          <ac:picMkLst>
            <pc:docMk/>
            <pc:sldMk cId="2650671957" sldId="262"/>
            <ac:picMk id="37" creationId="{2AF39112-2BCB-A72A-E9D1-6B28E11B06CB}"/>
          </ac:picMkLst>
        </pc:picChg>
        <pc:picChg chg="add del mod ord">
          <ac:chgData name="Yiying Jiao" userId="dad89eff-c5db-47ef-b2c9-fb1a784356ef" providerId="ADAL" clId="{5C1A811B-6E37-4469-ACB2-7C757E674BE1}" dt="2025-02-28T04:19:05.938" v="8854"/>
          <ac:picMkLst>
            <pc:docMk/>
            <pc:sldMk cId="2650671957" sldId="262"/>
            <ac:picMk id="42" creationId="{1C4980BC-DD3A-8D26-096F-4F2293AA3CCF}"/>
          </ac:picMkLst>
        </pc:picChg>
        <pc:picChg chg="add del mod">
          <ac:chgData name="Yiying Jiao" userId="dad89eff-c5db-47ef-b2c9-fb1a784356ef" providerId="ADAL" clId="{5C1A811B-6E37-4469-ACB2-7C757E674BE1}" dt="2025-02-28T05:00:03.591" v="9002"/>
          <ac:picMkLst>
            <pc:docMk/>
            <pc:sldMk cId="2650671957" sldId="262"/>
            <ac:picMk id="43" creationId="{11CFAC95-F5F4-CC22-8DC6-DD8091D40D72}"/>
          </ac:picMkLst>
        </pc:picChg>
        <pc:picChg chg="add del mod ord">
          <ac:chgData name="Yiying Jiao" userId="dad89eff-c5db-47ef-b2c9-fb1a784356ef" providerId="ADAL" clId="{5C1A811B-6E37-4469-ACB2-7C757E674BE1}" dt="2025-02-28T05:00:12.953" v="9003"/>
          <ac:picMkLst>
            <pc:docMk/>
            <pc:sldMk cId="2650671957" sldId="262"/>
            <ac:picMk id="55" creationId="{EA0B393C-DB0F-36B0-6B1E-115E73ED3DB6}"/>
          </ac:picMkLst>
        </pc:picChg>
        <pc:picChg chg="add del mod">
          <ac:chgData name="Yiying Jiao" userId="dad89eff-c5db-47ef-b2c9-fb1a784356ef" providerId="ADAL" clId="{5C1A811B-6E37-4469-ACB2-7C757E674BE1}" dt="2025-02-28T05:00:16.111" v="9005"/>
          <ac:picMkLst>
            <pc:docMk/>
            <pc:sldMk cId="2650671957" sldId="262"/>
            <ac:picMk id="56" creationId="{EE3E9742-A64B-6A44-2D1D-7461CB289CAA}"/>
          </ac:picMkLst>
        </pc:picChg>
        <pc:picChg chg="add del mod ord">
          <ac:chgData name="Yiying Jiao" userId="dad89eff-c5db-47ef-b2c9-fb1a784356ef" providerId="ADAL" clId="{5C1A811B-6E37-4469-ACB2-7C757E674BE1}" dt="2025-02-28T05:00:49.362" v="9006"/>
          <ac:picMkLst>
            <pc:docMk/>
            <pc:sldMk cId="2650671957" sldId="262"/>
            <ac:picMk id="59" creationId="{FA911DC6-11AE-5DE8-7294-2F2608BB51E4}"/>
          </ac:picMkLst>
        </pc:picChg>
        <pc:picChg chg="add del mod">
          <ac:chgData name="Yiying Jiao" userId="dad89eff-c5db-47ef-b2c9-fb1a784356ef" providerId="ADAL" clId="{5C1A811B-6E37-4469-ACB2-7C757E674BE1}" dt="2025-02-28T05:00:52.425" v="9008"/>
          <ac:picMkLst>
            <pc:docMk/>
            <pc:sldMk cId="2650671957" sldId="262"/>
            <ac:picMk id="60" creationId="{EDA2D040-B94E-057B-EED1-CF4FB6382909}"/>
          </ac:picMkLst>
        </pc:picChg>
        <pc:picChg chg="add del mod ord">
          <ac:chgData name="Yiying Jiao" userId="dad89eff-c5db-47ef-b2c9-fb1a784356ef" providerId="ADAL" clId="{5C1A811B-6E37-4469-ACB2-7C757E674BE1}" dt="2025-02-28T05:01:44.549" v="9009"/>
          <ac:picMkLst>
            <pc:docMk/>
            <pc:sldMk cId="2650671957" sldId="262"/>
            <ac:picMk id="63" creationId="{3ED9CD42-93D7-5FBE-036F-13A3A752CA1A}"/>
          </ac:picMkLst>
        </pc:picChg>
        <pc:picChg chg="add mod">
          <ac:chgData name="Yiying Jiao" userId="dad89eff-c5db-47ef-b2c9-fb1a784356ef" providerId="ADAL" clId="{5C1A811B-6E37-4469-ACB2-7C757E674BE1}" dt="2025-02-28T05:01:44.549" v="9009"/>
          <ac:picMkLst>
            <pc:docMk/>
            <pc:sldMk cId="2650671957" sldId="262"/>
            <ac:picMk id="64" creationId="{C5A9EFBE-210E-44B0-C28C-914F8E5E5E8E}"/>
          </ac:picMkLst>
        </pc:picChg>
      </pc:sldChg>
      <pc:sldChg chg="addSp delSp modSp new mod modTransition modAnim">
        <pc:chgData name="Yiying Jiao" userId="dad89eff-c5db-47ef-b2c9-fb1a784356ef" providerId="ADAL" clId="{5C1A811B-6E37-4469-ACB2-7C757E674BE1}" dt="2025-02-28T05:05:27.128" v="9012"/>
        <pc:sldMkLst>
          <pc:docMk/>
          <pc:sldMk cId="1814171057" sldId="263"/>
        </pc:sldMkLst>
        <pc:spChg chg="mod">
          <ac:chgData name="Yiying Jiao" userId="dad89eff-c5db-47ef-b2c9-fb1a784356ef" providerId="ADAL" clId="{5C1A811B-6E37-4469-ACB2-7C757E674BE1}" dt="2025-02-28T03:37:29.329" v="8276" actId="20577"/>
          <ac:spMkLst>
            <pc:docMk/>
            <pc:sldMk cId="1814171057" sldId="263"/>
            <ac:spMk id="2" creationId="{7E3ECF7B-5F6A-D56F-6977-E71DA2FD6F18}"/>
          </ac:spMkLst>
        </pc:spChg>
        <pc:spChg chg="del mod">
          <ac:chgData name="Yiying Jiao" userId="dad89eff-c5db-47ef-b2c9-fb1a784356ef" providerId="ADAL" clId="{5C1A811B-6E37-4469-ACB2-7C757E674BE1}" dt="2025-02-28T02:22:33.488" v="6002" actId="3680"/>
          <ac:spMkLst>
            <pc:docMk/>
            <pc:sldMk cId="1814171057" sldId="263"/>
            <ac:spMk id="3" creationId="{1D36D27B-D18D-A8ED-8EEA-F73E24FF8E53}"/>
          </ac:spMkLst>
        </pc:spChg>
        <pc:graphicFrameChg chg="add mod ord modGraphic">
          <ac:chgData name="Yiying Jiao" userId="dad89eff-c5db-47ef-b2c9-fb1a784356ef" providerId="ADAL" clId="{5C1A811B-6E37-4469-ACB2-7C757E674BE1}" dt="2025-02-28T04:01:15.092" v="8600" actId="14734"/>
          <ac:graphicFrameMkLst>
            <pc:docMk/>
            <pc:sldMk cId="1814171057" sldId="263"/>
            <ac:graphicFrameMk id="4" creationId="{C30A8E87-FEA4-F4EB-3A84-052C1DE068C3}"/>
          </ac:graphicFrameMkLst>
        </pc:graphicFrameChg>
        <pc:picChg chg="add del mod">
          <ac:chgData name="Yiying Jiao" userId="dad89eff-c5db-47ef-b2c9-fb1a784356ef" providerId="ADAL" clId="{5C1A811B-6E37-4469-ACB2-7C757E674BE1}" dt="2025-02-28T04:36:15.521" v="8920"/>
          <ac:picMkLst>
            <pc:docMk/>
            <pc:sldMk cId="1814171057" sldId="263"/>
            <ac:picMk id="7" creationId="{C399AAE6-FBE4-9812-827A-83239E126411}"/>
          </ac:picMkLst>
        </pc:picChg>
        <pc:picChg chg="add del mod ord">
          <ac:chgData name="Yiying Jiao" userId="dad89eff-c5db-47ef-b2c9-fb1a784356ef" providerId="ADAL" clId="{5C1A811B-6E37-4469-ACB2-7C757E674BE1}" dt="2025-02-28T04:36:21.930" v="8921"/>
          <ac:picMkLst>
            <pc:docMk/>
            <pc:sldMk cId="1814171057" sldId="263"/>
            <ac:picMk id="14" creationId="{9B58DAC1-C48B-DD48-F3FA-9011C4D0C6D2}"/>
          </ac:picMkLst>
        </pc:picChg>
        <pc:picChg chg="add del mod">
          <ac:chgData name="Yiying Jiao" userId="dad89eff-c5db-47ef-b2c9-fb1a784356ef" providerId="ADAL" clId="{5C1A811B-6E37-4469-ACB2-7C757E674BE1}" dt="2025-02-28T04:36:25.091" v="8923"/>
          <ac:picMkLst>
            <pc:docMk/>
            <pc:sldMk cId="1814171057" sldId="263"/>
            <ac:picMk id="15" creationId="{F1CBCFF3-5F9E-3373-68D6-FCCB272F374B}"/>
          </ac:picMkLst>
        </pc:picChg>
        <pc:picChg chg="add del mod ord">
          <ac:chgData name="Yiying Jiao" userId="dad89eff-c5db-47ef-b2c9-fb1a784356ef" providerId="ADAL" clId="{5C1A811B-6E37-4469-ACB2-7C757E674BE1}" dt="2025-02-28T04:37:24.882" v="8924"/>
          <ac:picMkLst>
            <pc:docMk/>
            <pc:sldMk cId="1814171057" sldId="263"/>
            <ac:picMk id="18" creationId="{48252685-9B3E-4E56-BE39-142B9CB30A26}"/>
          </ac:picMkLst>
        </pc:picChg>
        <pc:picChg chg="add del mod">
          <ac:chgData name="Yiying Jiao" userId="dad89eff-c5db-47ef-b2c9-fb1a784356ef" providerId="ADAL" clId="{5C1A811B-6E37-4469-ACB2-7C757E674BE1}" dt="2025-02-28T04:37:28.475" v="8926"/>
          <ac:picMkLst>
            <pc:docMk/>
            <pc:sldMk cId="1814171057" sldId="263"/>
            <ac:picMk id="19" creationId="{5733C731-D7C8-95EC-7BBF-0DBA03A02CC9}"/>
          </ac:picMkLst>
        </pc:picChg>
        <pc:picChg chg="add del mod ord">
          <ac:chgData name="Yiying Jiao" userId="dad89eff-c5db-47ef-b2c9-fb1a784356ef" providerId="ADAL" clId="{5C1A811B-6E37-4469-ACB2-7C757E674BE1}" dt="2025-02-28T04:38:45.584" v="8927"/>
          <ac:picMkLst>
            <pc:docMk/>
            <pc:sldMk cId="1814171057" sldId="263"/>
            <ac:picMk id="22" creationId="{7A445B80-81BE-C7F9-3563-76BE8FF39F33}"/>
          </ac:picMkLst>
        </pc:picChg>
        <pc:picChg chg="add del mod">
          <ac:chgData name="Yiying Jiao" userId="dad89eff-c5db-47ef-b2c9-fb1a784356ef" providerId="ADAL" clId="{5C1A811B-6E37-4469-ACB2-7C757E674BE1}" dt="2025-02-28T04:38:48.810" v="8929"/>
          <ac:picMkLst>
            <pc:docMk/>
            <pc:sldMk cId="1814171057" sldId="263"/>
            <ac:picMk id="23" creationId="{D820AC58-1218-1D2A-81FE-CEF2AC544B67}"/>
          </ac:picMkLst>
        </pc:picChg>
        <pc:picChg chg="add del mod ord">
          <ac:chgData name="Yiying Jiao" userId="dad89eff-c5db-47ef-b2c9-fb1a784356ef" providerId="ADAL" clId="{5C1A811B-6E37-4469-ACB2-7C757E674BE1}" dt="2025-02-28T04:38:56.600" v="8930"/>
          <ac:picMkLst>
            <pc:docMk/>
            <pc:sldMk cId="1814171057" sldId="263"/>
            <ac:picMk id="26" creationId="{D96674B3-CB59-8B34-F3BD-54B73FFAC96F}"/>
          </ac:picMkLst>
        </pc:picChg>
        <pc:picChg chg="add del mod">
          <ac:chgData name="Yiying Jiao" userId="dad89eff-c5db-47ef-b2c9-fb1a784356ef" providerId="ADAL" clId="{5C1A811B-6E37-4469-ACB2-7C757E674BE1}" dt="2025-02-28T04:38:59.580" v="8932"/>
          <ac:picMkLst>
            <pc:docMk/>
            <pc:sldMk cId="1814171057" sldId="263"/>
            <ac:picMk id="27" creationId="{FAD68F04-D69F-E833-AF40-B390A182E34E}"/>
          </ac:picMkLst>
        </pc:picChg>
        <pc:picChg chg="add del mod ord">
          <ac:chgData name="Yiying Jiao" userId="dad89eff-c5db-47ef-b2c9-fb1a784356ef" providerId="ADAL" clId="{5C1A811B-6E37-4469-ACB2-7C757E674BE1}" dt="2025-02-28T04:39:16.987" v="8933"/>
          <ac:picMkLst>
            <pc:docMk/>
            <pc:sldMk cId="1814171057" sldId="263"/>
            <ac:picMk id="30" creationId="{C6C15AF2-05E3-18E0-A7DF-67874944D142}"/>
          </ac:picMkLst>
        </pc:picChg>
        <pc:picChg chg="add del mod">
          <ac:chgData name="Yiying Jiao" userId="dad89eff-c5db-47ef-b2c9-fb1a784356ef" providerId="ADAL" clId="{5C1A811B-6E37-4469-ACB2-7C757E674BE1}" dt="2025-02-28T04:39:20.922" v="8935"/>
          <ac:picMkLst>
            <pc:docMk/>
            <pc:sldMk cId="1814171057" sldId="263"/>
            <ac:picMk id="31" creationId="{60980946-2AC5-53BA-4347-7AE3962EF11C}"/>
          </ac:picMkLst>
        </pc:picChg>
        <pc:picChg chg="add del mod ord">
          <ac:chgData name="Yiying Jiao" userId="dad89eff-c5db-47ef-b2c9-fb1a784356ef" providerId="ADAL" clId="{5C1A811B-6E37-4469-ACB2-7C757E674BE1}" dt="2025-02-28T04:40:56.522" v="8936"/>
          <ac:picMkLst>
            <pc:docMk/>
            <pc:sldMk cId="1814171057" sldId="263"/>
            <ac:picMk id="34" creationId="{62ED24B6-7FFE-D0DF-582F-FBB78589BCF0}"/>
          </ac:picMkLst>
        </pc:picChg>
        <pc:picChg chg="add del mod">
          <ac:chgData name="Yiying Jiao" userId="dad89eff-c5db-47ef-b2c9-fb1a784356ef" providerId="ADAL" clId="{5C1A811B-6E37-4469-ACB2-7C757E674BE1}" dt="2025-02-28T05:03:46.339" v="9011"/>
          <ac:picMkLst>
            <pc:docMk/>
            <pc:sldMk cId="1814171057" sldId="263"/>
            <ac:picMk id="35" creationId="{C0055DAA-E1E1-741F-5298-5E745A2C485C}"/>
          </ac:picMkLst>
        </pc:picChg>
        <pc:picChg chg="add del mod ord">
          <ac:chgData name="Yiying Jiao" userId="dad89eff-c5db-47ef-b2c9-fb1a784356ef" providerId="ADAL" clId="{5C1A811B-6E37-4469-ACB2-7C757E674BE1}" dt="2025-02-28T05:05:27.128" v="9012"/>
          <ac:picMkLst>
            <pc:docMk/>
            <pc:sldMk cId="1814171057" sldId="263"/>
            <ac:picMk id="45" creationId="{9026815C-AB72-B999-19C2-71F94F442859}"/>
          </ac:picMkLst>
        </pc:picChg>
        <pc:picChg chg="add mod">
          <ac:chgData name="Yiying Jiao" userId="dad89eff-c5db-47ef-b2c9-fb1a784356ef" providerId="ADAL" clId="{5C1A811B-6E37-4469-ACB2-7C757E674BE1}" dt="2025-02-28T05:05:27.128" v="9012"/>
          <ac:picMkLst>
            <pc:docMk/>
            <pc:sldMk cId="1814171057" sldId="263"/>
            <ac:picMk id="46" creationId="{7F1ABDA2-DBAC-C806-F6AD-9F0F868413E1}"/>
          </ac:picMkLst>
        </pc:picChg>
      </pc:sldChg>
      <pc:sldChg chg="modSp new del mod">
        <pc:chgData name="Yiying Jiao" userId="dad89eff-c5db-47ef-b2c9-fb1a784356ef" providerId="ADAL" clId="{5C1A811B-6E37-4469-ACB2-7C757E674BE1}" dt="2025-02-28T02:54:23.799" v="6765" actId="47"/>
        <pc:sldMkLst>
          <pc:docMk/>
          <pc:sldMk cId="203314959" sldId="264"/>
        </pc:sldMkLst>
        <pc:spChg chg="mod">
          <ac:chgData name="Yiying Jiao" userId="dad89eff-c5db-47ef-b2c9-fb1a784356ef" providerId="ADAL" clId="{5C1A811B-6E37-4469-ACB2-7C757E674BE1}" dt="2025-02-27T15:55:18.543" v="292" actId="20577"/>
          <ac:spMkLst>
            <pc:docMk/>
            <pc:sldMk cId="203314959" sldId="264"/>
            <ac:spMk id="2" creationId="{04E95A5B-0930-C744-D478-72338942A7A0}"/>
          </ac:spMkLst>
        </pc:spChg>
      </pc:sldChg>
      <pc:sldChg chg="addSp delSp modSp new mod modTransition setBg modAnim">
        <pc:chgData name="Yiying Jiao" userId="dad89eff-c5db-47ef-b2c9-fb1a784356ef" providerId="ADAL" clId="{5C1A811B-6E37-4469-ACB2-7C757E674BE1}" dt="2025-02-28T04:45:26.863" v="8961" actId="1076"/>
        <pc:sldMkLst>
          <pc:docMk/>
          <pc:sldMk cId="1399345187" sldId="265"/>
        </pc:sldMkLst>
        <pc:spChg chg="mod">
          <ac:chgData name="Yiying Jiao" userId="dad89eff-c5db-47ef-b2c9-fb1a784356ef" providerId="ADAL" clId="{5C1A811B-6E37-4469-ACB2-7C757E674BE1}" dt="2025-02-28T03:01:06.178" v="6835" actId="26606"/>
          <ac:spMkLst>
            <pc:docMk/>
            <pc:sldMk cId="1399345187" sldId="265"/>
            <ac:spMk id="2" creationId="{8CE5EDA7-4DA2-1538-8251-F0DE887B0C34}"/>
          </ac:spMkLst>
        </pc:spChg>
        <pc:spChg chg="del mod">
          <ac:chgData name="Yiying Jiao" userId="dad89eff-c5db-47ef-b2c9-fb1a784356ef" providerId="ADAL" clId="{5C1A811B-6E37-4469-ACB2-7C757E674BE1}" dt="2025-02-28T03:01:06.178" v="6835" actId="26606"/>
          <ac:spMkLst>
            <pc:docMk/>
            <pc:sldMk cId="1399345187" sldId="265"/>
            <ac:spMk id="3" creationId="{361B2EBD-2275-B48E-B835-A4CF84E36EF5}"/>
          </ac:spMkLst>
        </pc:spChg>
        <pc:spChg chg="add">
          <ac:chgData name="Yiying Jiao" userId="dad89eff-c5db-47ef-b2c9-fb1a784356ef" providerId="ADAL" clId="{5C1A811B-6E37-4469-ACB2-7C757E674BE1}" dt="2025-02-28T03:01:06.178" v="6835" actId="26606"/>
          <ac:spMkLst>
            <pc:docMk/>
            <pc:sldMk cId="1399345187" sldId="265"/>
            <ac:spMk id="10" creationId="{B50AB553-2A96-4A92-96F2-93548E096954}"/>
          </ac:spMkLst>
        </pc:spChg>
        <pc:graphicFrameChg chg="add mod">
          <ac:chgData name="Yiying Jiao" userId="dad89eff-c5db-47ef-b2c9-fb1a784356ef" providerId="ADAL" clId="{5C1A811B-6E37-4469-ACB2-7C757E674BE1}" dt="2025-02-28T04:44:47.185" v="8954" actId="20577"/>
          <ac:graphicFrameMkLst>
            <pc:docMk/>
            <pc:sldMk cId="1399345187" sldId="265"/>
            <ac:graphicFrameMk id="5" creationId="{6228405B-7150-3E35-A380-17EB626A610A}"/>
          </ac:graphicFrameMkLst>
        </pc:graphicFrameChg>
        <pc:picChg chg="add">
          <ac:chgData name="Yiying Jiao" userId="dad89eff-c5db-47ef-b2c9-fb1a784356ef" providerId="ADAL" clId="{5C1A811B-6E37-4469-ACB2-7C757E674BE1}" dt="2025-02-28T03:01:06.178" v="6835" actId="26606"/>
          <ac:picMkLst>
            <pc:docMk/>
            <pc:sldMk cId="1399345187" sldId="265"/>
            <ac:picMk id="6" creationId="{629BAED6-E51B-5A08-DD09-B9B82AC1C8A7}"/>
          </ac:picMkLst>
        </pc:picChg>
        <pc:picChg chg="add del mod">
          <ac:chgData name="Yiying Jiao" userId="dad89eff-c5db-47ef-b2c9-fb1a784356ef" providerId="ADAL" clId="{5C1A811B-6E37-4469-ACB2-7C757E674BE1}" dt="2025-02-28T04:41:19.294" v="8939"/>
          <ac:picMkLst>
            <pc:docMk/>
            <pc:sldMk cId="1399345187" sldId="265"/>
            <ac:picMk id="12" creationId="{0F033067-5665-CD37-9615-403BFA5BB328}"/>
          </ac:picMkLst>
        </pc:picChg>
        <pc:picChg chg="add del mod ord">
          <ac:chgData name="Yiying Jiao" userId="dad89eff-c5db-47ef-b2c9-fb1a784356ef" providerId="ADAL" clId="{5C1A811B-6E37-4469-ACB2-7C757E674BE1}" dt="2025-02-28T04:42:04.269" v="8940"/>
          <ac:picMkLst>
            <pc:docMk/>
            <pc:sldMk cId="1399345187" sldId="265"/>
            <ac:picMk id="15" creationId="{DB84E9E0-ED71-F817-87E9-8A89FE236105}"/>
          </ac:picMkLst>
        </pc:picChg>
        <pc:picChg chg="add del mod">
          <ac:chgData name="Yiying Jiao" userId="dad89eff-c5db-47ef-b2c9-fb1a784356ef" providerId="ADAL" clId="{5C1A811B-6E37-4469-ACB2-7C757E674BE1}" dt="2025-02-28T04:42:08.060" v="8942"/>
          <ac:picMkLst>
            <pc:docMk/>
            <pc:sldMk cId="1399345187" sldId="265"/>
            <ac:picMk id="16" creationId="{39109847-A0A6-AB73-ACA8-E33EC0829E09}"/>
          </ac:picMkLst>
        </pc:picChg>
        <pc:picChg chg="add del mod ord">
          <ac:chgData name="Yiying Jiao" userId="dad89eff-c5db-47ef-b2c9-fb1a784356ef" providerId="ADAL" clId="{5C1A811B-6E37-4469-ACB2-7C757E674BE1}" dt="2025-02-28T04:42:21.917" v="8943"/>
          <ac:picMkLst>
            <pc:docMk/>
            <pc:sldMk cId="1399345187" sldId="265"/>
            <ac:picMk id="19" creationId="{DD25BBCC-9730-0626-507C-6F029DBB3C8C}"/>
          </ac:picMkLst>
        </pc:picChg>
        <pc:picChg chg="add del mod">
          <ac:chgData name="Yiying Jiao" userId="dad89eff-c5db-47ef-b2c9-fb1a784356ef" providerId="ADAL" clId="{5C1A811B-6E37-4469-ACB2-7C757E674BE1}" dt="2025-02-28T04:42:25.088" v="8945"/>
          <ac:picMkLst>
            <pc:docMk/>
            <pc:sldMk cId="1399345187" sldId="265"/>
            <ac:picMk id="20" creationId="{94247AEB-662E-3767-2C7E-6F1504872A6B}"/>
          </ac:picMkLst>
        </pc:picChg>
        <pc:picChg chg="add del mod ord">
          <ac:chgData name="Yiying Jiao" userId="dad89eff-c5db-47ef-b2c9-fb1a784356ef" providerId="ADAL" clId="{5C1A811B-6E37-4469-ACB2-7C757E674BE1}" dt="2025-02-28T04:43:14.102" v="8946"/>
          <ac:picMkLst>
            <pc:docMk/>
            <pc:sldMk cId="1399345187" sldId="265"/>
            <ac:picMk id="23" creationId="{6742DC8B-3BF5-2F4E-F1C0-95FD769CC57E}"/>
          </ac:picMkLst>
        </pc:picChg>
        <pc:picChg chg="add del mod">
          <ac:chgData name="Yiying Jiao" userId="dad89eff-c5db-47ef-b2c9-fb1a784356ef" providerId="ADAL" clId="{5C1A811B-6E37-4469-ACB2-7C757E674BE1}" dt="2025-02-28T04:43:17.152" v="8948"/>
          <ac:picMkLst>
            <pc:docMk/>
            <pc:sldMk cId="1399345187" sldId="265"/>
            <ac:picMk id="24" creationId="{61E704F1-67EA-E0CF-2448-C74C63BC9F12}"/>
          </ac:picMkLst>
        </pc:picChg>
        <pc:picChg chg="add del mod ord">
          <ac:chgData name="Yiying Jiao" userId="dad89eff-c5db-47ef-b2c9-fb1a784356ef" providerId="ADAL" clId="{5C1A811B-6E37-4469-ACB2-7C757E674BE1}" dt="2025-02-28T04:43:56.129" v="8949"/>
          <ac:picMkLst>
            <pc:docMk/>
            <pc:sldMk cId="1399345187" sldId="265"/>
            <ac:picMk id="27" creationId="{89C5E8FB-A8FF-DC5D-4D98-44F36E0DCB7C}"/>
          </ac:picMkLst>
        </pc:picChg>
        <pc:picChg chg="add del mod">
          <ac:chgData name="Yiying Jiao" userId="dad89eff-c5db-47ef-b2c9-fb1a784356ef" providerId="ADAL" clId="{5C1A811B-6E37-4469-ACB2-7C757E674BE1}" dt="2025-02-28T04:44:00.873" v="8951"/>
          <ac:picMkLst>
            <pc:docMk/>
            <pc:sldMk cId="1399345187" sldId="265"/>
            <ac:picMk id="28" creationId="{CC13AFD7-6E34-FAF5-C36F-701A4EC60FC6}"/>
          </ac:picMkLst>
        </pc:picChg>
        <pc:picChg chg="add del mod ord">
          <ac:chgData name="Yiying Jiao" userId="dad89eff-c5db-47ef-b2c9-fb1a784356ef" providerId="ADAL" clId="{5C1A811B-6E37-4469-ACB2-7C757E674BE1}" dt="2025-02-28T04:44:40.862" v="8952"/>
          <ac:picMkLst>
            <pc:docMk/>
            <pc:sldMk cId="1399345187" sldId="265"/>
            <ac:picMk id="31" creationId="{0495D3D8-77FE-DD56-1FB7-2D18C279F1E7}"/>
          </ac:picMkLst>
        </pc:picChg>
        <pc:picChg chg="add mod">
          <ac:chgData name="Yiying Jiao" userId="dad89eff-c5db-47ef-b2c9-fb1a784356ef" providerId="ADAL" clId="{5C1A811B-6E37-4469-ACB2-7C757E674BE1}" dt="2025-02-28T04:45:26.863" v="8961" actId="1076"/>
          <ac:picMkLst>
            <pc:docMk/>
            <pc:sldMk cId="1399345187" sldId="265"/>
            <ac:picMk id="32" creationId="{2A236BCC-FC3F-B8A8-FC1F-4335B7DD283D}"/>
          </ac:picMkLst>
        </pc:picChg>
      </pc:sldChg>
      <pc:sldChg chg="addSp delSp modSp new mod modTransition modAnim">
        <pc:chgData name="Yiying Jiao" userId="dad89eff-c5db-47ef-b2c9-fb1a784356ef" providerId="ADAL" clId="{5C1A811B-6E37-4469-ACB2-7C757E674BE1}" dt="2025-02-28T05:27:32.129" v="11159" actId="1076"/>
        <pc:sldMkLst>
          <pc:docMk/>
          <pc:sldMk cId="1799958782" sldId="266"/>
        </pc:sldMkLst>
        <pc:spChg chg="mod">
          <ac:chgData name="Yiying Jiao" userId="dad89eff-c5db-47ef-b2c9-fb1a784356ef" providerId="ADAL" clId="{5C1A811B-6E37-4469-ACB2-7C757E674BE1}" dt="2025-02-27T15:55:47.988" v="341" actId="20577"/>
          <ac:spMkLst>
            <pc:docMk/>
            <pc:sldMk cId="1799958782" sldId="266"/>
            <ac:spMk id="2" creationId="{B07C3B60-D1CC-CBAA-66E1-0EBD1014AE7F}"/>
          </ac:spMkLst>
        </pc:spChg>
        <pc:spChg chg="del">
          <ac:chgData name="Yiying Jiao" userId="dad89eff-c5db-47ef-b2c9-fb1a784356ef" providerId="ADAL" clId="{5C1A811B-6E37-4469-ACB2-7C757E674BE1}" dt="2025-02-28T02:56:11.603" v="6766" actId="3680"/>
          <ac:spMkLst>
            <pc:docMk/>
            <pc:sldMk cId="1799958782" sldId="266"/>
            <ac:spMk id="3" creationId="{D7FD5176-A1F3-9CAA-B76E-81FE0772F7DC}"/>
          </ac:spMkLst>
        </pc:spChg>
        <pc:graphicFrameChg chg="add mod ord modGraphic">
          <ac:chgData name="Yiying Jiao" userId="dad89eff-c5db-47ef-b2c9-fb1a784356ef" providerId="ADAL" clId="{5C1A811B-6E37-4469-ACB2-7C757E674BE1}" dt="2025-02-28T04:46:11.017" v="8966" actId="113"/>
          <ac:graphicFrameMkLst>
            <pc:docMk/>
            <pc:sldMk cId="1799958782" sldId="266"/>
            <ac:graphicFrameMk id="4" creationId="{61658B13-C690-E330-8972-497A410A4802}"/>
          </ac:graphicFrameMkLst>
        </pc:graphicFrameChg>
        <pc:picChg chg="add del mod">
          <ac:chgData name="Yiying Jiao" userId="dad89eff-c5db-47ef-b2c9-fb1a784356ef" providerId="ADAL" clId="{5C1A811B-6E37-4469-ACB2-7C757E674BE1}" dt="2025-02-28T04:47:21.753" v="8969"/>
          <ac:picMkLst>
            <pc:docMk/>
            <pc:sldMk cId="1799958782" sldId="266"/>
            <ac:picMk id="7" creationId="{8135EE46-DAFA-15E6-BF34-BB13E729E3AA}"/>
          </ac:picMkLst>
        </pc:picChg>
        <pc:picChg chg="add del mod ord">
          <ac:chgData name="Yiying Jiao" userId="dad89eff-c5db-47ef-b2c9-fb1a784356ef" providerId="ADAL" clId="{5C1A811B-6E37-4469-ACB2-7C757E674BE1}" dt="2025-02-28T04:47:44.795" v="8970"/>
          <ac:picMkLst>
            <pc:docMk/>
            <pc:sldMk cId="1799958782" sldId="266"/>
            <ac:picMk id="10" creationId="{59E1230E-C4FB-485F-D0A2-0C9C67241CEE}"/>
          </ac:picMkLst>
        </pc:picChg>
        <pc:picChg chg="add del mod">
          <ac:chgData name="Yiying Jiao" userId="dad89eff-c5db-47ef-b2c9-fb1a784356ef" providerId="ADAL" clId="{5C1A811B-6E37-4469-ACB2-7C757E674BE1}" dt="2025-02-28T04:47:47.849" v="8972"/>
          <ac:picMkLst>
            <pc:docMk/>
            <pc:sldMk cId="1799958782" sldId="266"/>
            <ac:picMk id="11" creationId="{3E2B28A9-7665-55D8-118A-545D26A8B489}"/>
          </ac:picMkLst>
        </pc:picChg>
        <pc:picChg chg="add del mod ord">
          <ac:chgData name="Yiying Jiao" userId="dad89eff-c5db-47ef-b2c9-fb1a784356ef" providerId="ADAL" clId="{5C1A811B-6E37-4469-ACB2-7C757E674BE1}" dt="2025-02-28T04:47:55.231" v="8973"/>
          <ac:picMkLst>
            <pc:docMk/>
            <pc:sldMk cId="1799958782" sldId="266"/>
            <ac:picMk id="14" creationId="{A5F3E3E4-4D58-80FD-DDCD-7AE2873401BE}"/>
          </ac:picMkLst>
        </pc:picChg>
        <pc:picChg chg="add del mod">
          <ac:chgData name="Yiying Jiao" userId="dad89eff-c5db-47ef-b2c9-fb1a784356ef" providerId="ADAL" clId="{5C1A811B-6E37-4469-ACB2-7C757E674BE1}" dt="2025-02-28T04:47:58.439" v="8975"/>
          <ac:picMkLst>
            <pc:docMk/>
            <pc:sldMk cId="1799958782" sldId="266"/>
            <ac:picMk id="15" creationId="{07B75B31-EB91-F0F1-B441-F613C115B54A}"/>
          </ac:picMkLst>
        </pc:picChg>
        <pc:picChg chg="add del mod ord">
          <ac:chgData name="Yiying Jiao" userId="dad89eff-c5db-47ef-b2c9-fb1a784356ef" providerId="ADAL" clId="{5C1A811B-6E37-4469-ACB2-7C757E674BE1}" dt="2025-02-28T04:50:06.954" v="8976"/>
          <ac:picMkLst>
            <pc:docMk/>
            <pc:sldMk cId="1799958782" sldId="266"/>
            <ac:picMk id="18" creationId="{8B443E0F-C248-F810-3BD7-208400B194BB}"/>
          </ac:picMkLst>
        </pc:picChg>
        <pc:picChg chg="add mod">
          <ac:chgData name="Yiying Jiao" userId="dad89eff-c5db-47ef-b2c9-fb1a784356ef" providerId="ADAL" clId="{5C1A811B-6E37-4469-ACB2-7C757E674BE1}" dt="2025-02-28T05:27:32.129" v="11159" actId="1076"/>
          <ac:picMkLst>
            <pc:docMk/>
            <pc:sldMk cId="1799958782" sldId="266"/>
            <ac:picMk id="19" creationId="{E4181586-76C6-FEA4-DBEC-34DFFDBA53FC}"/>
          </ac:picMkLst>
        </pc:picChg>
      </pc:sldChg>
      <pc:sldChg chg="addSp delSp modSp new mod modTransition modAnim">
        <pc:chgData name="Yiying Jiao" userId="dad89eff-c5db-47ef-b2c9-fb1a784356ef" providerId="ADAL" clId="{5C1A811B-6E37-4469-ACB2-7C757E674BE1}" dt="2025-02-28T05:45:13.585" v="11176" actId="1076"/>
        <pc:sldMkLst>
          <pc:docMk/>
          <pc:sldMk cId="1907859168" sldId="267"/>
        </pc:sldMkLst>
        <pc:spChg chg="mod">
          <ac:chgData name="Yiying Jiao" userId="dad89eff-c5db-47ef-b2c9-fb1a784356ef" providerId="ADAL" clId="{5C1A811B-6E37-4469-ACB2-7C757E674BE1}" dt="2025-02-27T15:55:59.078" v="374" actId="20577"/>
          <ac:spMkLst>
            <pc:docMk/>
            <pc:sldMk cId="1907859168" sldId="267"/>
            <ac:spMk id="2" creationId="{BEF243F2-45D2-0700-7D07-11AF5F5EE97C}"/>
          </ac:spMkLst>
        </pc:spChg>
        <pc:spChg chg="del">
          <ac:chgData name="Yiying Jiao" userId="dad89eff-c5db-47ef-b2c9-fb1a784356ef" providerId="ADAL" clId="{5C1A811B-6E37-4469-ACB2-7C757E674BE1}" dt="2025-02-28T05:06:20.004" v="9013" actId="3680"/>
          <ac:spMkLst>
            <pc:docMk/>
            <pc:sldMk cId="1907859168" sldId="267"/>
            <ac:spMk id="3" creationId="{DB530A80-7066-B17C-81CD-B2BF6C9801C9}"/>
          </ac:spMkLst>
        </pc:spChg>
        <pc:graphicFrameChg chg="add mod ord modGraphic">
          <ac:chgData name="Yiying Jiao" userId="dad89eff-c5db-47ef-b2c9-fb1a784356ef" providerId="ADAL" clId="{5C1A811B-6E37-4469-ACB2-7C757E674BE1}" dt="2025-02-28T05:21:41.824" v="10916" actId="20577"/>
          <ac:graphicFrameMkLst>
            <pc:docMk/>
            <pc:sldMk cId="1907859168" sldId="267"/>
            <ac:graphicFrameMk id="5" creationId="{7AE13336-2789-15E8-FB5C-B3125EBE6764}"/>
          </ac:graphicFrameMkLst>
        </pc:graphicFrameChg>
        <pc:picChg chg="add del mod">
          <ac:chgData name="Yiying Jiao" userId="dad89eff-c5db-47ef-b2c9-fb1a784356ef" providerId="ADAL" clId="{5C1A811B-6E37-4469-ACB2-7C757E674BE1}" dt="2025-02-28T05:28:03.860" v="11162"/>
          <ac:picMkLst>
            <pc:docMk/>
            <pc:sldMk cId="1907859168" sldId="267"/>
            <ac:picMk id="8" creationId="{E1E8A546-A842-4740-2D06-0D644B57C62B}"/>
          </ac:picMkLst>
        </pc:picChg>
        <pc:picChg chg="add del mod ord">
          <ac:chgData name="Yiying Jiao" userId="dad89eff-c5db-47ef-b2c9-fb1a784356ef" providerId="ADAL" clId="{5C1A811B-6E37-4469-ACB2-7C757E674BE1}" dt="2025-02-28T05:29:13.981" v="11163"/>
          <ac:picMkLst>
            <pc:docMk/>
            <pc:sldMk cId="1907859168" sldId="267"/>
            <ac:picMk id="11" creationId="{FBF9597D-285B-6C08-33EE-7F8C52A96199}"/>
          </ac:picMkLst>
        </pc:picChg>
        <pc:picChg chg="add mod">
          <ac:chgData name="Yiying Jiao" userId="dad89eff-c5db-47ef-b2c9-fb1a784356ef" providerId="ADAL" clId="{5C1A811B-6E37-4469-ACB2-7C757E674BE1}" dt="2025-02-28T05:45:13.585" v="11176" actId="1076"/>
          <ac:picMkLst>
            <pc:docMk/>
            <pc:sldMk cId="1907859168" sldId="267"/>
            <ac:picMk id="12" creationId="{5EBE68A5-81B0-CF95-6C02-8E05BD030641}"/>
          </ac:picMkLst>
        </pc:picChg>
      </pc:sldChg>
      <pc:sldChg chg="modSp new del mod">
        <pc:chgData name="Yiying Jiao" userId="dad89eff-c5db-47ef-b2c9-fb1a784356ef" providerId="ADAL" clId="{5C1A811B-6E37-4469-ACB2-7C757E674BE1}" dt="2025-02-28T05:07:07.371" v="9053" actId="47"/>
        <pc:sldMkLst>
          <pc:docMk/>
          <pc:sldMk cId="2591581089" sldId="268"/>
        </pc:sldMkLst>
        <pc:spChg chg="mod">
          <ac:chgData name="Yiying Jiao" userId="dad89eff-c5db-47ef-b2c9-fb1a784356ef" providerId="ADAL" clId="{5C1A811B-6E37-4469-ACB2-7C757E674BE1}" dt="2025-02-27T15:56:06.926" v="382" actId="20577"/>
          <ac:spMkLst>
            <pc:docMk/>
            <pc:sldMk cId="2591581089" sldId="268"/>
            <ac:spMk id="2" creationId="{0B9F1A2D-7912-4E08-26E2-524A03BB152A}"/>
          </ac:spMkLst>
        </pc:spChg>
      </pc:sldChg>
      <pc:sldChg chg="addSp delSp modSp new mod modTransition modAnim">
        <pc:chgData name="Yiying Jiao" userId="dad89eff-c5db-47ef-b2c9-fb1a784356ef" providerId="ADAL" clId="{5C1A811B-6E37-4469-ACB2-7C757E674BE1}" dt="2025-02-28T05:45:17.142" v="11177" actId="1076"/>
        <pc:sldMkLst>
          <pc:docMk/>
          <pc:sldMk cId="3738487352" sldId="269"/>
        </pc:sldMkLst>
        <pc:spChg chg="mod">
          <ac:chgData name="Yiying Jiao" userId="dad89eff-c5db-47ef-b2c9-fb1a784356ef" providerId="ADAL" clId="{5C1A811B-6E37-4469-ACB2-7C757E674BE1}" dt="2025-02-27T15:56:38.403" v="479" actId="20577"/>
          <ac:spMkLst>
            <pc:docMk/>
            <pc:sldMk cId="3738487352" sldId="269"/>
            <ac:spMk id="2" creationId="{FA8230E8-8A60-EBCB-F8E4-DB38F47320CD}"/>
          </ac:spMkLst>
        </pc:spChg>
        <pc:spChg chg="mod">
          <ac:chgData name="Yiying Jiao" userId="dad89eff-c5db-47ef-b2c9-fb1a784356ef" providerId="ADAL" clId="{5C1A811B-6E37-4469-ACB2-7C757E674BE1}" dt="2025-02-28T05:27:20.981" v="11158" actId="20577"/>
          <ac:spMkLst>
            <pc:docMk/>
            <pc:sldMk cId="3738487352" sldId="269"/>
            <ac:spMk id="3" creationId="{CA804BCB-672F-2315-CB27-650BAB1F010E}"/>
          </ac:spMkLst>
        </pc:spChg>
        <pc:graphicFrameChg chg="add del modGraphic">
          <ac:chgData name="Yiying Jiao" userId="dad89eff-c5db-47ef-b2c9-fb1a784356ef" providerId="ADAL" clId="{5C1A811B-6E37-4469-ACB2-7C757E674BE1}" dt="2025-02-28T05:26:42.653" v="11135" actId="1032"/>
          <ac:graphicFrameMkLst>
            <pc:docMk/>
            <pc:sldMk cId="3738487352" sldId="269"/>
            <ac:graphicFrameMk id="4" creationId="{2644F1C0-8A0D-BBA0-57E0-E2D70C8CAAF9}"/>
          </ac:graphicFrameMkLst>
        </pc:graphicFrameChg>
        <pc:picChg chg="add del mod">
          <ac:chgData name="Yiying Jiao" userId="dad89eff-c5db-47ef-b2c9-fb1a784356ef" providerId="ADAL" clId="{5C1A811B-6E37-4469-ACB2-7C757E674BE1}" dt="2025-02-28T05:29:33.335" v="11166"/>
          <ac:picMkLst>
            <pc:docMk/>
            <pc:sldMk cId="3738487352" sldId="269"/>
            <ac:picMk id="9" creationId="{ECE431FB-C625-5E87-A585-70CA316B6FA7}"/>
          </ac:picMkLst>
        </pc:picChg>
        <pc:picChg chg="add del mod ord">
          <ac:chgData name="Yiying Jiao" userId="dad89eff-c5db-47ef-b2c9-fb1a784356ef" providerId="ADAL" clId="{5C1A811B-6E37-4469-ACB2-7C757E674BE1}" dt="2025-02-28T05:29:49.173" v="11167"/>
          <ac:picMkLst>
            <pc:docMk/>
            <pc:sldMk cId="3738487352" sldId="269"/>
            <ac:picMk id="12" creationId="{F5FE6F31-8E57-4CE2-263D-0FE10F8F82B3}"/>
          </ac:picMkLst>
        </pc:picChg>
        <pc:picChg chg="add del mod">
          <ac:chgData name="Yiying Jiao" userId="dad89eff-c5db-47ef-b2c9-fb1a784356ef" providerId="ADAL" clId="{5C1A811B-6E37-4469-ACB2-7C757E674BE1}" dt="2025-02-28T05:29:52.251" v="11169"/>
          <ac:picMkLst>
            <pc:docMk/>
            <pc:sldMk cId="3738487352" sldId="269"/>
            <ac:picMk id="13" creationId="{8EE349DC-E86A-3232-158C-47C4C6D4629A}"/>
          </ac:picMkLst>
        </pc:picChg>
        <pc:picChg chg="add del mod ord">
          <ac:chgData name="Yiying Jiao" userId="dad89eff-c5db-47ef-b2c9-fb1a784356ef" providerId="ADAL" clId="{5C1A811B-6E37-4469-ACB2-7C757E674BE1}" dt="2025-02-28T05:30:39.288" v="11170"/>
          <ac:picMkLst>
            <pc:docMk/>
            <pc:sldMk cId="3738487352" sldId="269"/>
            <ac:picMk id="16" creationId="{10716FE1-5CC9-9C0A-8031-36FDC26DEC49}"/>
          </ac:picMkLst>
        </pc:picChg>
        <pc:picChg chg="add del mod">
          <ac:chgData name="Yiying Jiao" userId="dad89eff-c5db-47ef-b2c9-fb1a784356ef" providerId="ADAL" clId="{5C1A811B-6E37-4469-ACB2-7C757E674BE1}" dt="2025-02-28T05:30:42.401" v="11172"/>
          <ac:picMkLst>
            <pc:docMk/>
            <pc:sldMk cId="3738487352" sldId="269"/>
            <ac:picMk id="17" creationId="{666B015E-F56C-1F72-F2D3-AD3626E72292}"/>
          </ac:picMkLst>
        </pc:picChg>
        <pc:picChg chg="add del mod ord">
          <ac:chgData name="Yiying Jiao" userId="dad89eff-c5db-47ef-b2c9-fb1a784356ef" providerId="ADAL" clId="{5C1A811B-6E37-4469-ACB2-7C757E674BE1}" dt="2025-02-28T05:32:04.020" v="11173"/>
          <ac:picMkLst>
            <pc:docMk/>
            <pc:sldMk cId="3738487352" sldId="269"/>
            <ac:picMk id="20" creationId="{F3640CDE-32A5-9072-4E28-8AE2D92F6286}"/>
          </ac:picMkLst>
        </pc:picChg>
        <pc:picChg chg="add mod">
          <ac:chgData name="Yiying Jiao" userId="dad89eff-c5db-47ef-b2c9-fb1a784356ef" providerId="ADAL" clId="{5C1A811B-6E37-4469-ACB2-7C757E674BE1}" dt="2025-02-28T05:45:17.142" v="11177" actId="1076"/>
          <ac:picMkLst>
            <pc:docMk/>
            <pc:sldMk cId="3738487352" sldId="269"/>
            <ac:picMk id="21" creationId="{97FFC902-7860-2D06-8984-20684FF4D6ED}"/>
          </ac:picMkLst>
        </pc:picChg>
      </pc:sldChg>
      <pc:sldChg chg="modSp new mod">
        <pc:chgData name="Yiying Jiao" userId="dad89eff-c5db-47ef-b2c9-fb1a784356ef" providerId="ADAL" clId="{5C1A811B-6E37-4469-ACB2-7C757E674BE1}" dt="2025-02-28T03:17:34.921" v="7231" actId="114"/>
        <pc:sldMkLst>
          <pc:docMk/>
          <pc:sldMk cId="956207653" sldId="270"/>
        </pc:sldMkLst>
        <pc:spChg chg="mod">
          <ac:chgData name="Yiying Jiao" userId="dad89eff-c5db-47ef-b2c9-fb1a784356ef" providerId="ADAL" clId="{5C1A811B-6E37-4469-ACB2-7C757E674BE1}" dt="2025-02-27T15:56:32.931" v="471" actId="20577"/>
          <ac:spMkLst>
            <pc:docMk/>
            <pc:sldMk cId="956207653" sldId="270"/>
            <ac:spMk id="2" creationId="{B2B719B6-875C-4416-4A75-02275EE08076}"/>
          </ac:spMkLst>
        </pc:spChg>
        <pc:spChg chg="mod">
          <ac:chgData name="Yiying Jiao" userId="dad89eff-c5db-47ef-b2c9-fb1a784356ef" providerId="ADAL" clId="{5C1A811B-6E37-4469-ACB2-7C757E674BE1}" dt="2025-02-28T03:17:34.921" v="7231" actId="114"/>
          <ac:spMkLst>
            <pc:docMk/>
            <pc:sldMk cId="956207653" sldId="270"/>
            <ac:spMk id="3" creationId="{3F27901D-7650-691C-3EF5-7B29FC95A00F}"/>
          </ac:spMkLst>
        </pc:spChg>
      </pc:sldChg>
      <pc:sldChg chg="modSp new del mod">
        <pc:chgData name="Yiying Jiao" userId="dad89eff-c5db-47ef-b2c9-fb1a784356ef" providerId="ADAL" clId="{5C1A811B-6E37-4469-ACB2-7C757E674BE1}" dt="2025-02-27T21:54:32.771" v="1266" actId="680"/>
        <pc:sldMkLst>
          <pc:docMk/>
          <pc:sldMk cId="445897933" sldId="271"/>
        </pc:sldMkLst>
        <pc:spChg chg="mod">
          <ac:chgData name="Yiying Jiao" userId="dad89eff-c5db-47ef-b2c9-fb1a784356ef" providerId="ADAL" clId="{5C1A811B-6E37-4469-ACB2-7C757E674BE1}" dt="2025-02-27T21:54:32.284" v="1265"/>
          <ac:spMkLst>
            <pc:docMk/>
            <pc:sldMk cId="445897933" sldId="271"/>
            <ac:spMk id="3" creationId="{D6C14616-347C-2156-8AD2-90852B19114C}"/>
          </ac:spMkLst>
        </pc:spChg>
      </pc:sldChg>
      <pc:sldChg chg="new del">
        <pc:chgData name="Yiying Jiao" userId="dad89eff-c5db-47ef-b2c9-fb1a784356ef" providerId="ADAL" clId="{5C1A811B-6E37-4469-ACB2-7C757E674BE1}" dt="2025-02-28T02:42:15.450" v="6558" actId="47"/>
        <pc:sldMkLst>
          <pc:docMk/>
          <pc:sldMk cId="2023365349" sldId="271"/>
        </pc:sldMkLst>
      </pc:sldChg>
      <pc:sldChg chg="modSp add mod">
        <pc:chgData name="Yiying Jiao" userId="dad89eff-c5db-47ef-b2c9-fb1a784356ef" providerId="ADAL" clId="{5C1A811B-6E37-4469-ACB2-7C757E674BE1}" dt="2025-02-28T03:09:39.499" v="7127" actId="27636"/>
        <pc:sldMkLst>
          <pc:docMk/>
          <pc:sldMk cId="288428764" sldId="272"/>
        </pc:sldMkLst>
        <pc:spChg chg="mod">
          <ac:chgData name="Yiying Jiao" userId="dad89eff-c5db-47ef-b2c9-fb1a784356ef" providerId="ADAL" clId="{5C1A811B-6E37-4469-ACB2-7C757E674BE1}" dt="2025-02-28T03:09:39.499" v="7127" actId="27636"/>
          <ac:spMkLst>
            <pc:docMk/>
            <pc:sldMk cId="288428764" sldId="272"/>
            <ac:spMk id="3" creationId="{752E8E5A-E9F1-F863-DD23-73E9C7FFF081}"/>
          </ac:spMkLst>
        </pc:spChg>
      </pc:sldChg>
      <pc:sldChg chg="addSp delSp modSp new mod modTransition setBg modAnim">
        <pc:chgData name="Yiying Jiao" userId="dad89eff-c5db-47ef-b2c9-fb1a784356ef" providerId="ADAL" clId="{5C1A811B-6E37-4469-ACB2-7C757E674BE1}" dt="2025-02-28T05:10:07.849" v="9318" actId="1076"/>
        <pc:sldMkLst>
          <pc:docMk/>
          <pc:sldMk cId="2939622015" sldId="273"/>
        </pc:sldMkLst>
        <pc:spChg chg="mod">
          <ac:chgData name="Yiying Jiao" userId="dad89eff-c5db-47ef-b2c9-fb1a784356ef" providerId="ADAL" clId="{5C1A811B-6E37-4469-ACB2-7C757E674BE1}" dt="2025-02-28T03:29:23.875" v="7471" actId="26606"/>
          <ac:spMkLst>
            <pc:docMk/>
            <pc:sldMk cId="2939622015" sldId="273"/>
            <ac:spMk id="2" creationId="{CE107F58-402A-A2F4-BD74-9B21E9701D4B}"/>
          </ac:spMkLst>
        </pc:spChg>
        <pc:spChg chg="add del mod">
          <ac:chgData name="Yiying Jiao" userId="dad89eff-c5db-47ef-b2c9-fb1a784356ef" providerId="ADAL" clId="{5C1A811B-6E37-4469-ACB2-7C757E674BE1}" dt="2025-02-28T03:29:23.875" v="7471" actId="26606"/>
          <ac:spMkLst>
            <pc:docMk/>
            <pc:sldMk cId="2939622015" sldId="273"/>
            <ac:spMk id="3" creationId="{7F58DA9D-FC3E-C953-EFA8-F3A1956EE44E}"/>
          </ac:spMkLst>
        </pc:spChg>
        <pc:spChg chg="add del">
          <ac:chgData name="Yiying Jiao" userId="dad89eff-c5db-47ef-b2c9-fb1a784356ef" providerId="ADAL" clId="{5C1A811B-6E37-4469-ACB2-7C757E674BE1}" dt="2025-02-28T03:29:16.441" v="7466" actId="26606"/>
          <ac:spMkLst>
            <pc:docMk/>
            <pc:sldMk cId="2939622015" sldId="273"/>
            <ac:spMk id="9" creationId="{2E442304-DDBD-4F7B-8017-36BCC863FB40}"/>
          </ac:spMkLst>
        </pc:spChg>
        <pc:spChg chg="add del">
          <ac:chgData name="Yiying Jiao" userId="dad89eff-c5db-47ef-b2c9-fb1a784356ef" providerId="ADAL" clId="{5C1A811B-6E37-4469-ACB2-7C757E674BE1}" dt="2025-02-28T03:29:16.441" v="7466" actId="26606"/>
          <ac:spMkLst>
            <pc:docMk/>
            <pc:sldMk cId="2939622015" sldId="273"/>
            <ac:spMk id="11" creationId="{5E107275-3853-46FD-A241-DE4355A42675}"/>
          </ac:spMkLst>
        </pc:spChg>
        <pc:spChg chg="add del">
          <ac:chgData name="Yiying Jiao" userId="dad89eff-c5db-47ef-b2c9-fb1a784356ef" providerId="ADAL" clId="{5C1A811B-6E37-4469-ACB2-7C757E674BE1}" dt="2025-02-28T03:29:22.638" v="7468" actId="26606"/>
          <ac:spMkLst>
            <pc:docMk/>
            <pc:sldMk cId="2939622015" sldId="273"/>
            <ac:spMk id="13" creationId="{C05CBC3C-2E5A-4839-8B9B-2E5A6ADF0F58}"/>
          </ac:spMkLst>
        </pc:spChg>
        <pc:spChg chg="add del">
          <ac:chgData name="Yiying Jiao" userId="dad89eff-c5db-47ef-b2c9-fb1a784356ef" providerId="ADAL" clId="{5C1A811B-6E37-4469-ACB2-7C757E674BE1}" dt="2025-02-28T03:29:22.638" v="7468" actId="26606"/>
          <ac:spMkLst>
            <pc:docMk/>
            <pc:sldMk cId="2939622015" sldId="273"/>
            <ac:spMk id="14" creationId="{DB5B423A-57CC-4C58-AA26-8E2E862B03A0}"/>
          </ac:spMkLst>
        </pc:spChg>
        <pc:spChg chg="add del">
          <ac:chgData name="Yiying Jiao" userId="dad89eff-c5db-47ef-b2c9-fb1a784356ef" providerId="ADAL" clId="{5C1A811B-6E37-4469-ACB2-7C757E674BE1}" dt="2025-02-28T03:29:23.852" v="7470" actId="26606"/>
          <ac:spMkLst>
            <pc:docMk/>
            <pc:sldMk cId="2939622015" sldId="273"/>
            <ac:spMk id="17" creationId="{BACC6370-2D7E-4714-9D71-7542949D7D5D}"/>
          </ac:spMkLst>
        </pc:spChg>
        <pc:spChg chg="add del">
          <ac:chgData name="Yiying Jiao" userId="dad89eff-c5db-47ef-b2c9-fb1a784356ef" providerId="ADAL" clId="{5C1A811B-6E37-4469-ACB2-7C757E674BE1}" dt="2025-02-28T03:29:23.852" v="7470" actId="26606"/>
          <ac:spMkLst>
            <pc:docMk/>
            <pc:sldMk cId="2939622015" sldId="273"/>
            <ac:spMk id="18" creationId="{F68B3F68-107C-434F-AA38-110D5EA91B85}"/>
          </ac:spMkLst>
        </pc:spChg>
        <pc:spChg chg="add del">
          <ac:chgData name="Yiying Jiao" userId="dad89eff-c5db-47ef-b2c9-fb1a784356ef" providerId="ADAL" clId="{5C1A811B-6E37-4469-ACB2-7C757E674BE1}" dt="2025-02-28T03:29:23.852" v="7470" actId="26606"/>
          <ac:spMkLst>
            <pc:docMk/>
            <pc:sldMk cId="2939622015" sldId="273"/>
            <ac:spMk id="19" creationId="{AAD0DBB9-1A4B-4391-81D4-CB19F9AB918A}"/>
          </ac:spMkLst>
        </pc:spChg>
        <pc:spChg chg="add del">
          <ac:chgData name="Yiying Jiao" userId="dad89eff-c5db-47ef-b2c9-fb1a784356ef" providerId="ADAL" clId="{5C1A811B-6E37-4469-ACB2-7C757E674BE1}" dt="2025-02-28T03:29:23.852" v="7470" actId="26606"/>
          <ac:spMkLst>
            <pc:docMk/>
            <pc:sldMk cId="2939622015" sldId="273"/>
            <ac:spMk id="20" creationId="{063BBA22-50EA-4C4D-BE05-F1CE4E63AA56}"/>
          </ac:spMkLst>
        </pc:spChg>
        <pc:spChg chg="add">
          <ac:chgData name="Yiying Jiao" userId="dad89eff-c5db-47ef-b2c9-fb1a784356ef" providerId="ADAL" clId="{5C1A811B-6E37-4469-ACB2-7C757E674BE1}" dt="2025-02-28T03:29:23.875" v="7471" actId="26606"/>
          <ac:spMkLst>
            <pc:docMk/>
            <pc:sldMk cId="2939622015" sldId="273"/>
            <ac:spMk id="23" creationId="{2E442304-DDBD-4F7B-8017-36BCC863FB40}"/>
          </ac:spMkLst>
        </pc:spChg>
        <pc:spChg chg="add">
          <ac:chgData name="Yiying Jiao" userId="dad89eff-c5db-47ef-b2c9-fb1a784356ef" providerId="ADAL" clId="{5C1A811B-6E37-4469-ACB2-7C757E674BE1}" dt="2025-02-28T03:29:23.875" v="7471" actId="26606"/>
          <ac:spMkLst>
            <pc:docMk/>
            <pc:sldMk cId="2939622015" sldId="273"/>
            <ac:spMk id="24" creationId="{5E107275-3853-46FD-A241-DE4355A42675}"/>
          </ac:spMkLst>
        </pc:spChg>
        <pc:graphicFrameChg chg="add del">
          <ac:chgData name="Yiying Jiao" userId="dad89eff-c5db-47ef-b2c9-fb1a784356ef" providerId="ADAL" clId="{5C1A811B-6E37-4469-ACB2-7C757E674BE1}" dt="2025-02-28T03:29:16.441" v="7466" actId="26606"/>
          <ac:graphicFrameMkLst>
            <pc:docMk/>
            <pc:sldMk cId="2939622015" sldId="273"/>
            <ac:graphicFrameMk id="5" creationId="{832CF9C2-B35C-943C-D2A4-5CA1E7A7C72E}"/>
          </ac:graphicFrameMkLst>
        </pc:graphicFrameChg>
        <pc:graphicFrameChg chg="add del">
          <ac:chgData name="Yiying Jiao" userId="dad89eff-c5db-47ef-b2c9-fb1a784356ef" providerId="ADAL" clId="{5C1A811B-6E37-4469-ACB2-7C757E674BE1}" dt="2025-02-28T03:29:22.638" v="7468" actId="26606"/>
          <ac:graphicFrameMkLst>
            <pc:docMk/>
            <pc:sldMk cId="2939622015" sldId="273"/>
            <ac:graphicFrameMk id="15" creationId="{5FE8E8FF-C199-12BA-C3A4-59FE15CD5DE9}"/>
          </ac:graphicFrameMkLst>
        </pc:graphicFrameChg>
        <pc:graphicFrameChg chg="add del">
          <ac:chgData name="Yiying Jiao" userId="dad89eff-c5db-47ef-b2c9-fb1a784356ef" providerId="ADAL" clId="{5C1A811B-6E37-4469-ACB2-7C757E674BE1}" dt="2025-02-28T03:29:23.852" v="7470" actId="26606"/>
          <ac:graphicFrameMkLst>
            <pc:docMk/>
            <pc:sldMk cId="2939622015" sldId="273"/>
            <ac:graphicFrameMk id="21" creationId="{E067D67F-366C-FD19-7B36-C8DFCCD1FA1A}"/>
          </ac:graphicFrameMkLst>
        </pc:graphicFrameChg>
        <pc:graphicFrameChg chg="add">
          <ac:chgData name="Yiying Jiao" userId="dad89eff-c5db-47ef-b2c9-fb1a784356ef" providerId="ADAL" clId="{5C1A811B-6E37-4469-ACB2-7C757E674BE1}" dt="2025-02-28T03:29:23.875" v="7471" actId="26606"/>
          <ac:graphicFrameMkLst>
            <pc:docMk/>
            <pc:sldMk cId="2939622015" sldId="273"/>
            <ac:graphicFrameMk id="25" creationId="{832CF9C2-B35C-943C-D2A4-5CA1E7A7C72E}"/>
          </ac:graphicFrameMkLst>
        </pc:graphicFrameChg>
        <pc:picChg chg="add del mod">
          <ac:chgData name="Yiying Jiao" userId="dad89eff-c5db-47ef-b2c9-fb1a784356ef" providerId="ADAL" clId="{5C1A811B-6E37-4469-ACB2-7C757E674BE1}" dt="2025-02-28T04:15:18.576" v="8845"/>
          <ac:picMkLst>
            <pc:docMk/>
            <pc:sldMk cId="2939622015" sldId="273"/>
            <ac:picMk id="10" creationId="{44B60B50-6C5A-45FB-8E05-8A070AFF5D9F}"/>
          </ac:picMkLst>
        </pc:picChg>
        <pc:picChg chg="add del mod ord">
          <ac:chgData name="Yiying Jiao" userId="dad89eff-c5db-47ef-b2c9-fb1a784356ef" providerId="ADAL" clId="{5C1A811B-6E37-4469-ACB2-7C757E674BE1}" dt="2025-02-28T04:16:11.937" v="8846"/>
          <ac:picMkLst>
            <pc:docMk/>
            <pc:sldMk cId="2939622015" sldId="273"/>
            <ac:picMk id="22" creationId="{818B36BE-5181-2417-E789-12C395DC5696}"/>
          </ac:picMkLst>
        </pc:picChg>
        <pc:picChg chg="add del mod">
          <ac:chgData name="Yiying Jiao" userId="dad89eff-c5db-47ef-b2c9-fb1a784356ef" providerId="ADAL" clId="{5C1A811B-6E37-4469-ACB2-7C757E674BE1}" dt="2025-02-28T04:31:59.566" v="8914"/>
          <ac:picMkLst>
            <pc:docMk/>
            <pc:sldMk cId="2939622015" sldId="273"/>
            <ac:picMk id="26" creationId="{C4FA08B8-9306-1D56-0F7D-EB5A472AE005}"/>
          </ac:picMkLst>
        </pc:picChg>
        <pc:picChg chg="add del mod ord">
          <ac:chgData name="Yiying Jiao" userId="dad89eff-c5db-47ef-b2c9-fb1a784356ef" providerId="ADAL" clId="{5C1A811B-6E37-4469-ACB2-7C757E674BE1}" dt="2025-02-28T04:32:09.463" v="8915"/>
          <ac:picMkLst>
            <pc:docMk/>
            <pc:sldMk cId="2939622015" sldId="273"/>
            <ac:picMk id="32" creationId="{AA38EDEF-4F65-9F1D-C2A8-B3B4617779AF}"/>
          </ac:picMkLst>
        </pc:picChg>
        <pc:picChg chg="add del mod">
          <ac:chgData name="Yiying Jiao" userId="dad89eff-c5db-47ef-b2c9-fb1a784356ef" providerId="ADAL" clId="{5C1A811B-6E37-4469-ACB2-7C757E674BE1}" dt="2025-02-28T04:32:13.057" v="8917"/>
          <ac:picMkLst>
            <pc:docMk/>
            <pc:sldMk cId="2939622015" sldId="273"/>
            <ac:picMk id="33" creationId="{F5BB07B1-AAE8-C261-87F8-CF6B6C8FCAAE}"/>
          </ac:picMkLst>
        </pc:picChg>
        <pc:picChg chg="add del mod ord">
          <ac:chgData name="Yiying Jiao" userId="dad89eff-c5db-47ef-b2c9-fb1a784356ef" providerId="ADAL" clId="{5C1A811B-6E37-4469-ACB2-7C757E674BE1}" dt="2025-02-28T04:33:06.315" v="8918"/>
          <ac:picMkLst>
            <pc:docMk/>
            <pc:sldMk cId="2939622015" sldId="273"/>
            <ac:picMk id="36" creationId="{069A6752-8AB0-911A-9F03-A2C6C68AC6F7}"/>
          </ac:picMkLst>
        </pc:picChg>
        <pc:picChg chg="add mod">
          <ac:chgData name="Yiying Jiao" userId="dad89eff-c5db-47ef-b2c9-fb1a784356ef" providerId="ADAL" clId="{5C1A811B-6E37-4469-ACB2-7C757E674BE1}" dt="2025-02-28T05:10:07.849" v="9318" actId="1076"/>
          <ac:picMkLst>
            <pc:docMk/>
            <pc:sldMk cId="2939622015" sldId="273"/>
            <ac:picMk id="37" creationId="{018AB29F-C3ED-BD09-1D85-0F368A0F48B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27625C-2630-4EF7-A95A-9BF3DFE6E7E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FCE02D9-E170-4CAE-8AD5-45A06789D6EC}">
      <dgm:prSet/>
      <dgm:spPr/>
      <dgm:t>
        <a:bodyPr/>
        <a:lstStyle/>
        <a:p>
          <a:pPr>
            <a:lnSpc>
              <a:spcPct val="100000"/>
            </a:lnSpc>
          </a:pPr>
          <a:r>
            <a:rPr lang="en-GB"/>
            <a:t>Initial research questions and objectives</a:t>
          </a:r>
          <a:endParaRPr lang="en-US"/>
        </a:p>
      </dgm:t>
    </dgm:pt>
    <dgm:pt modelId="{4ADB581C-AD67-4A81-A166-71BEF9401D1E}" type="parTrans" cxnId="{F4E5828B-AECF-4384-A168-271AA7639087}">
      <dgm:prSet/>
      <dgm:spPr/>
      <dgm:t>
        <a:bodyPr/>
        <a:lstStyle/>
        <a:p>
          <a:endParaRPr lang="en-US"/>
        </a:p>
      </dgm:t>
    </dgm:pt>
    <dgm:pt modelId="{C9A3CA46-6972-4068-B0FF-E9A4F37F9B68}" type="sibTrans" cxnId="{F4E5828B-AECF-4384-A168-271AA7639087}">
      <dgm:prSet/>
      <dgm:spPr/>
      <dgm:t>
        <a:bodyPr/>
        <a:lstStyle/>
        <a:p>
          <a:endParaRPr lang="en-US"/>
        </a:p>
      </dgm:t>
    </dgm:pt>
    <dgm:pt modelId="{4C601A3C-E63F-4073-827C-740CDA664638}">
      <dgm:prSet/>
      <dgm:spPr/>
      <dgm:t>
        <a:bodyPr/>
        <a:lstStyle/>
        <a:p>
          <a:pPr>
            <a:lnSpc>
              <a:spcPct val="100000"/>
            </a:lnSpc>
          </a:pPr>
          <a:r>
            <a:rPr lang="en-GB"/>
            <a:t>Background and rationale</a:t>
          </a:r>
          <a:endParaRPr lang="en-US"/>
        </a:p>
      </dgm:t>
    </dgm:pt>
    <dgm:pt modelId="{36AA4B3F-8833-4C8F-998B-C8EA3CAAB773}" type="parTrans" cxnId="{6D23889F-530A-444F-8BAF-AC07E7F0C426}">
      <dgm:prSet/>
      <dgm:spPr/>
      <dgm:t>
        <a:bodyPr/>
        <a:lstStyle/>
        <a:p>
          <a:endParaRPr lang="en-US"/>
        </a:p>
      </dgm:t>
    </dgm:pt>
    <dgm:pt modelId="{1279E701-53C1-4335-8296-859857C4F7B4}" type="sibTrans" cxnId="{6D23889F-530A-444F-8BAF-AC07E7F0C426}">
      <dgm:prSet/>
      <dgm:spPr/>
      <dgm:t>
        <a:bodyPr/>
        <a:lstStyle/>
        <a:p>
          <a:endParaRPr lang="en-US"/>
        </a:p>
      </dgm:t>
    </dgm:pt>
    <dgm:pt modelId="{9457B7C9-AE05-475A-A74E-B5CCC49D16FB}">
      <dgm:prSet/>
      <dgm:spPr/>
      <dgm:t>
        <a:bodyPr/>
        <a:lstStyle/>
        <a:p>
          <a:pPr>
            <a:lnSpc>
              <a:spcPct val="100000"/>
            </a:lnSpc>
          </a:pPr>
          <a:r>
            <a:rPr lang="en-GB" dirty="0"/>
            <a:t>Key definitions</a:t>
          </a:r>
          <a:endParaRPr lang="en-US" dirty="0"/>
        </a:p>
      </dgm:t>
    </dgm:pt>
    <dgm:pt modelId="{FF3FFC9F-B4C0-4B2E-B94B-918C71369E0E}" type="sibTrans" cxnId="{2FF30FEF-FE68-4243-92C6-910960E7BC4C}">
      <dgm:prSet/>
      <dgm:spPr/>
      <dgm:t>
        <a:bodyPr/>
        <a:lstStyle/>
        <a:p>
          <a:endParaRPr lang="en-US"/>
        </a:p>
      </dgm:t>
    </dgm:pt>
    <dgm:pt modelId="{27FA79EB-7FDF-470B-A66D-F962CC4D8C65}" type="parTrans" cxnId="{2FF30FEF-FE68-4243-92C6-910960E7BC4C}">
      <dgm:prSet/>
      <dgm:spPr/>
      <dgm:t>
        <a:bodyPr/>
        <a:lstStyle/>
        <a:p>
          <a:endParaRPr lang="en-US"/>
        </a:p>
      </dgm:t>
    </dgm:pt>
    <dgm:pt modelId="{FD125A07-7CB9-41B6-B345-A3E76B354D5F}">
      <dgm:prSet/>
      <dgm:spPr/>
      <dgm:t>
        <a:bodyPr/>
        <a:lstStyle/>
        <a:p>
          <a:pPr>
            <a:lnSpc>
              <a:spcPct val="100000"/>
            </a:lnSpc>
          </a:pPr>
          <a:r>
            <a:rPr lang="en-GB" dirty="0"/>
            <a:t>Understanding critical literature review</a:t>
          </a:r>
          <a:endParaRPr lang="en-US" dirty="0"/>
        </a:p>
      </dgm:t>
    </dgm:pt>
    <dgm:pt modelId="{745C350E-1EA2-4378-85E0-8658B6D0418F}" type="parTrans" cxnId="{79766179-1714-4A2F-90FB-815D02540D13}">
      <dgm:prSet/>
      <dgm:spPr/>
      <dgm:t>
        <a:bodyPr/>
        <a:lstStyle/>
        <a:p>
          <a:endParaRPr lang="en-GB"/>
        </a:p>
      </dgm:t>
    </dgm:pt>
    <dgm:pt modelId="{E7FAA275-5D05-4317-8BD0-FE147D8D6D31}" type="sibTrans" cxnId="{79766179-1714-4A2F-90FB-815D02540D13}">
      <dgm:prSet/>
      <dgm:spPr/>
      <dgm:t>
        <a:bodyPr/>
        <a:lstStyle/>
        <a:p>
          <a:endParaRPr lang="en-GB"/>
        </a:p>
      </dgm:t>
    </dgm:pt>
    <dgm:pt modelId="{19729F92-7E64-44C5-8C6A-88CF83085B0D}">
      <dgm:prSet/>
      <dgm:spPr/>
      <dgm:t>
        <a:bodyPr/>
        <a:lstStyle/>
        <a:p>
          <a:pPr>
            <a:lnSpc>
              <a:spcPct val="100000"/>
            </a:lnSpc>
          </a:pPr>
          <a:r>
            <a:rPr lang="en-GB" dirty="0"/>
            <a:t>My review process</a:t>
          </a:r>
          <a:endParaRPr lang="en-US" dirty="0"/>
        </a:p>
      </dgm:t>
    </dgm:pt>
    <dgm:pt modelId="{9B1F885B-CCA1-4120-9312-961504486F0E}" type="parTrans" cxnId="{D6E8A226-B0BC-4312-AAC9-70AFEF7A1447}">
      <dgm:prSet/>
      <dgm:spPr/>
      <dgm:t>
        <a:bodyPr/>
        <a:lstStyle/>
        <a:p>
          <a:endParaRPr lang="en-GB"/>
        </a:p>
      </dgm:t>
    </dgm:pt>
    <dgm:pt modelId="{F196F9AA-2425-4143-87E9-4D4318D9D6B5}" type="sibTrans" cxnId="{D6E8A226-B0BC-4312-AAC9-70AFEF7A1447}">
      <dgm:prSet/>
      <dgm:spPr/>
      <dgm:t>
        <a:bodyPr/>
        <a:lstStyle/>
        <a:p>
          <a:endParaRPr lang="en-GB"/>
        </a:p>
      </dgm:t>
    </dgm:pt>
    <dgm:pt modelId="{39739D5C-FFC2-4196-87D1-B5D74DBB971A}">
      <dgm:prSet/>
      <dgm:spPr/>
      <dgm:t>
        <a:bodyPr/>
        <a:lstStyle/>
        <a:p>
          <a:pPr>
            <a:lnSpc>
              <a:spcPct val="100000"/>
            </a:lnSpc>
          </a:pPr>
          <a:r>
            <a:rPr lang="en-GB" dirty="0"/>
            <a:t>Initial literature mapping and common themes</a:t>
          </a:r>
          <a:endParaRPr lang="en-US" dirty="0"/>
        </a:p>
      </dgm:t>
    </dgm:pt>
    <dgm:pt modelId="{DD330B88-4487-4D6A-9476-AA99F9397570}" type="parTrans" cxnId="{C3304FF9-B624-42CB-8E45-A68976F84A79}">
      <dgm:prSet/>
      <dgm:spPr/>
      <dgm:t>
        <a:bodyPr/>
        <a:lstStyle/>
        <a:p>
          <a:endParaRPr lang="en-GB"/>
        </a:p>
      </dgm:t>
    </dgm:pt>
    <dgm:pt modelId="{BC3E678C-11A7-4252-80C1-F75319E7FAD7}" type="sibTrans" cxnId="{C3304FF9-B624-42CB-8E45-A68976F84A79}">
      <dgm:prSet/>
      <dgm:spPr/>
      <dgm:t>
        <a:bodyPr/>
        <a:lstStyle/>
        <a:p>
          <a:endParaRPr lang="en-GB"/>
        </a:p>
      </dgm:t>
    </dgm:pt>
    <dgm:pt modelId="{52EBCDA8-3AC1-4329-B2F7-30D4B54BACB3}">
      <dgm:prSet/>
      <dgm:spPr/>
      <dgm:t>
        <a:bodyPr/>
        <a:lstStyle/>
        <a:p>
          <a:pPr>
            <a:lnSpc>
              <a:spcPct val="100000"/>
            </a:lnSpc>
          </a:pPr>
          <a:r>
            <a:rPr lang="en-GB" dirty="0"/>
            <a:t>Theme1 and evaluation of 2 articles</a:t>
          </a:r>
          <a:endParaRPr lang="en-US" dirty="0"/>
        </a:p>
      </dgm:t>
    </dgm:pt>
    <dgm:pt modelId="{358D4CDE-EB94-40AF-BC3A-9DDE09460810}" type="parTrans" cxnId="{F212215F-8377-4962-AE1C-6CE339A3AE1C}">
      <dgm:prSet/>
      <dgm:spPr/>
      <dgm:t>
        <a:bodyPr/>
        <a:lstStyle/>
        <a:p>
          <a:endParaRPr lang="en-GB"/>
        </a:p>
      </dgm:t>
    </dgm:pt>
    <dgm:pt modelId="{A0063B71-D354-4986-B767-E87885540B38}" type="sibTrans" cxnId="{F212215F-8377-4962-AE1C-6CE339A3AE1C}">
      <dgm:prSet/>
      <dgm:spPr/>
      <dgm:t>
        <a:bodyPr/>
        <a:lstStyle/>
        <a:p>
          <a:endParaRPr lang="en-GB"/>
        </a:p>
      </dgm:t>
    </dgm:pt>
    <dgm:pt modelId="{BF119526-3688-4A78-8927-952C2205F665}">
      <dgm:prSet/>
      <dgm:spPr/>
      <dgm:t>
        <a:bodyPr/>
        <a:lstStyle/>
        <a:p>
          <a:pPr>
            <a:lnSpc>
              <a:spcPct val="100000"/>
            </a:lnSpc>
          </a:pPr>
          <a:r>
            <a:rPr lang="en-GB"/>
            <a:t>Conclusion</a:t>
          </a:r>
          <a:endParaRPr lang="en-US"/>
        </a:p>
      </dgm:t>
    </dgm:pt>
    <dgm:pt modelId="{D0CBFAC2-9577-4831-BC19-D96116A9A7AB}" type="parTrans" cxnId="{1DBE6206-EF26-43C2-BF85-80736DCE6ED4}">
      <dgm:prSet/>
      <dgm:spPr/>
      <dgm:t>
        <a:bodyPr/>
        <a:lstStyle/>
        <a:p>
          <a:endParaRPr lang="en-GB"/>
        </a:p>
      </dgm:t>
    </dgm:pt>
    <dgm:pt modelId="{C8285C5A-FCA3-4BFA-9E05-7C3287E63240}" type="sibTrans" cxnId="{1DBE6206-EF26-43C2-BF85-80736DCE6ED4}">
      <dgm:prSet/>
      <dgm:spPr/>
      <dgm:t>
        <a:bodyPr/>
        <a:lstStyle/>
        <a:p>
          <a:endParaRPr lang="en-GB"/>
        </a:p>
      </dgm:t>
    </dgm:pt>
    <dgm:pt modelId="{DBD7A9EF-C28A-49BE-AD51-39544F9E0C4B}">
      <dgm:prSet/>
      <dgm:spPr/>
      <dgm:t>
        <a:bodyPr/>
        <a:lstStyle/>
        <a:p>
          <a:pPr>
            <a:lnSpc>
              <a:spcPct val="100000"/>
            </a:lnSpc>
          </a:pPr>
          <a:r>
            <a:rPr lang="en-GB"/>
            <a:t>Reference list</a:t>
          </a:r>
          <a:endParaRPr lang="en-US"/>
        </a:p>
      </dgm:t>
    </dgm:pt>
    <dgm:pt modelId="{31D03D79-77E9-417D-B03C-5E37C2B18B80}" type="parTrans" cxnId="{FBD2FA67-CF9F-4E91-9D53-C54E252A615B}">
      <dgm:prSet/>
      <dgm:spPr/>
      <dgm:t>
        <a:bodyPr/>
        <a:lstStyle/>
        <a:p>
          <a:endParaRPr lang="en-GB"/>
        </a:p>
      </dgm:t>
    </dgm:pt>
    <dgm:pt modelId="{BEA29436-1B5D-4A75-AB9A-4EB6855AA6A7}" type="sibTrans" cxnId="{FBD2FA67-CF9F-4E91-9D53-C54E252A615B}">
      <dgm:prSet/>
      <dgm:spPr/>
      <dgm:t>
        <a:bodyPr/>
        <a:lstStyle/>
        <a:p>
          <a:endParaRPr lang="en-GB"/>
        </a:p>
      </dgm:t>
    </dgm:pt>
    <dgm:pt modelId="{AE42D72C-40DB-4BB0-BF9C-AD0F59034756}" type="pres">
      <dgm:prSet presAssocID="{0C27625C-2630-4EF7-A95A-9BF3DFE6E7E2}" presName="root" presStyleCnt="0">
        <dgm:presLayoutVars>
          <dgm:dir/>
          <dgm:resizeHandles val="exact"/>
        </dgm:presLayoutVars>
      </dgm:prSet>
      <dgm:spPr/>
    </dgm:pt>
    <dgm:pt modelId="{804D23E0-784B-4F2B-BB1B-1ACD866531BC}" type="pres">
      <dgm:prSet presAssocID="{9FCE02D9-E170-4CAE-8AD5-45A06789D6EC}" presName="compNode" presStyleCnt="0"/>
      <dgm:spPr/>
    </dgm:pt>
    <dgm:pt modelId="{ADF26FD7-6304-48E7-AC47-EF848BC2044D}" type="pres">
      <dgm:prSet presAssocID="{9FCE02D9-E170-4CAE-8AD5-45A06789D6EC}" presName="bgRect" presStyleLbl="bgShp" presStyleIdx="0" presStyleCnt="7"/>
      <dgm:spPr/>
    </dgm:pt>
    <dgm:pt modelId="{206E4015-447F-4C5F-97D4-14AA16449AA4}" type="pres">
      <dgm:prSet presAssocID="{9FCE02D9-E170-4CAE-8AD5-45A06789D6EC}"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170109E6-19B9-49A6-B87B-31AA150B52C3}" type="pres">
      <dgm:prSet presAssocID="{9FCE02D9-E170-4CAE-8AD5-45A06789D6EC}" presName="spaceRect" presStyleCnt="0"/>
      <dgm:spPr/>
    </dgm:pt>
    <dgm:pt modelId="{17159548-2F41-4862-9E71-4CC08018D8E1}" type="pres">
      <dgm:prSet presAssocID="{9FCE02D9-E170-4CAE-8AD5-45A06789D6EC}" presName="parTx" presStyleLbl="revTx" presStyleIdx="0" presStyleCnt="9">
        <dgm:presLayoutVars>
          <dgm:chMax val="0"/>
          <dgm:chPref val="0"/>
        </dgm:presLayoutVars>
      </dgm:prSet>
      <dgm:spPr/>
    </dgm:pt>
    <dgm:pt modelId="{7AE22FD6-2E7A-4ECC-8A75-8DF98BF04A94}" type="pres">
      <dgm:prSet presAssocID="{C9A3CA46-6972-4068-B0FF-E9A4F37F9B68}" presName="sibTrans" presStyleCnt="0"/>
      <dgm:spPr/>
    </dgm:pt>
    <dgm:pt modelId="{D9471B6A-3B5C-486F-98CD-42A32CA8A1DD}" type="pres">
      <dgm:prSet presAssocID="{4C601A3C-E63F-4073-827C-740CDA664638}" presName="compNode" presStyleCnt="0"/>
      <dgm:spPr/>
    </dgm:pt>
    <dgm:pt modelId="{1F157DBB-F4FF-4566-820E-6435B02F843F}" type="pres">
      <dgm:prSet presAssocID="{4C601A3C-E63F-4073-827C-740CDA664638}" presName="bgRect" presStyleLbl="bgShp" presStyleIdx="1" presStyleCnt="7"/>
      <dgm:spPr/>
    </dgm:pt>
    <dgm:pt modelId="{56DDC231-7F39-44C5-9E65-0C2997E8CCCF}" type="pres">
      <dgm:prSet presAssocID="{4C601A3C-E63F-4073-827C-740CDA66463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4A46478-3078-4607-8A0F-574EFF033C77}" type="pres">
      <dgm:prSet presAssocID="{4C601A3C-E63F-4073-827C-740CDA664638}" presName="spaceRect" presStyleCnt="0"/>
      <dgm:spPr/>
    </dgm:pt>
    <dgm:pt modelId="{BCDADEE4-D7C3-4CAB-B8A7-15DC1861E24F}" type="pres">
      <dgm:prSet presAssocID="{4C601A3C-E63F-4073-827C-740CDA664638}" presName="parTx" presStyleLbl="revTx" presStyleIdx="1" presStyleCnt="9">
        <dgm:presLayoutVars>
          <dgm:chMax val="0"/>
          <dgm:chPref val="0"/>
        </dgm:presLayoutVars>
      </dgm:prSet>
      <dgm:spPr/>
    </dgm:pt>
    <dgm:pt modelId="{60182505-7939-46EE-B01F-AD421373F504}" type="pres">
      <dgm:prSet presAssocID="{1279E701-53C1-4335-8296-859857C4F7B4}" presName="sibTrans" presStyleCnt="0"/>
      <dgm:spPr/>
    </dgm:pt>
    <dgm:pt modelId="{FA0D9BA5-B6DF-4655-ADDB-5F05A409479C}" type="pres">
      <dgm:prSet presAssocID="{9457B7C9-AE05-475A-A74E-B5CCC49D16FB}" presName="compNode" presStyleCnt="0"/>
      <dgm:spPr/>
    </dgm:pt>
    <dgm:pt modelId="{D79FDA6F-E94D-4A47-9C6B-2C582533A830}" type="pres">
      <dgm:prSet presAssocID="{9457B7C9-AE05-475A-A74E-B5CCC49D16FB}" presName="bgRect" presStyleLbl="bgShp" presStyleIdx="2" presStyleCnt="7"/>
      <dgm:spPr/>
    </dgm:pt>
    <dgm:pt modelId="{3D9ADCBE-A2EB-4E12-A1ED-13E0A96E0964}" type="pres">
      <dgm:prSet presAssocID="{9457B7C9-AE05-475A-A74E-B5CCC49D16F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B023AA33-0B36-4538-9828-2C3C3ED86F24}" type="pres">
      <dgm:prSet presAssocID="{9457B7C9-AE05-475A-A74E-B5CCC49D16FB}" presName="spaceRect" presStyleCnt="0"/>
      <dgm:spPr/>
    </dgm:pt>
    <dgm:pt modelId="{B6B59B96-C13D-473D-866F-0AF6984B5F0C}" type="pres">
      <dgm:prSet presAssocID="{9457B7C9-AE05-475A-A74E-B5CCC49D16FB}" presName="parTx" presStyleLbl="revTx" presStyleIdx="2" presStyleCnt="9">
        <dgm:presLayoutVars>
          <dgm:chMax val="0"/>
          <dgm:chPref val="0"/>
        </dgm:presLayoutVars>
      </dgm:prSet>
      <dgm:spPr/>
    </dgm:pt>
    <dgm:pt modelId="{F033A8BE-FD80-46A9-A0B5-E811A1BABC32}" type="pres">
      <dgm:prSet presAssocID="{FF3FFC9F-B4C0-4B2E-B94B-918C71369E0E}" presName="sibTrans" presStyleCnt="0"/>
      <dgm:spPr/>
    </dgm:pt>
    <dgm:pt modelId="{A4BF79C5-AB96-402F-80A2-92F5E12C7F39}" type="pres">
      <dgm:prSet presAssocID="{FD125A07-7CB9-41B6-B345-A3E76B354D5F}" presName="compNode" presStyleCnt="0"/>
      <dgm:spPr/>
    </dgm:pt>
    <dgm:pt modelId="{4AEAD26C-EED2-43F8-A7D3-FD7DFC4D089B}" type="pres">
      <dgm:prSet presAssocID="{FD125A07-7CB9-41B6-B345-A3E76B354D5F}" presName="bgRect" presStyleLbl="bgShp" presStyleIdx="3" presStyleCnt="7"/>
      <dgm:spPr/>
    </dgm:pt>
    <dgm:pt modelId="{34A527FE-6A5F-479F-84CA-DAB404B5992F}" type="pres">
      <dgm:prSet presAssocID="{FD125A07-7CB9-41B6-B345-A3E76B354D5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45F362B2-EF2E-4A61-88D0-B8ACA4861BAB}" type="pres">
      <dgm:prSet presAssocID="{FD125A07-7CB9-41B6-B345-A3E76B354D5F}" presName="spaceRect" presStyleCnt="0"/>
      <dgm:spPr/>
    </dgm:pt>
    <dgm:pt modelId="{48C7FD12-0FC8-4DF5-8765-174812228501}" type="pres">
      <dgm:prSet presAssocID="{FD125A07-7CB9-41B6-B345-A3E76B354D5F}" presName="parTx" presStyleLbl="revTx" presStyleIdx="3" presStyleCnt="9">
        <dgm:presLayoutVars>
          <dgm:chMax val="0"/>
          <dgm:chPref val="0"/>
        </dgm:presLayoutVars>
      </dgm:prSet>
      <dgm:spPr/>
    </dgm:pt>
    <dgm:pt modelId="{599D91BC-D257-40BA-84CB-F1EDC70F0D10}" type="pres">
      <dgm:prSet presAssocID="{FD125A07-7CB9-41B6-B345-A3E76B354D5F}" presName="desTx" presStyleLbl="revTx" presStyleIdx="4" presStyleCnt="9">
        <dgm:presLayoutVars/>
      </dgm:prSet>
      <dgm:spPr/>
    </dgm:pt>
    <dgm:pt modelId="{9D74D9E4-6FA6-484E-9AF1-3632E27341F3}" type="pres">
      <dgm:prSet presAssocID="{E7FAA275-5D05-4317-8BD0-FE147D8D6D31}" presName="sibTrans" presStyleCnt="0"/>
      <dgm:spPr/>
    </dgm:pt>
    <dgm:pt modelId="{A49DA252-D61C-4879-8A2D-04CAA4BC5381}" type="pres">
      <dgm:prSet presAssocID="{39739D5C-FFC2-4196-87D1-B5D74DBB971A}" presName="compNode" presStyleCnt="0"/>
      <dgm:spPr/>
    </dgm:pt>
    <dgm:pt modelId="{08986AEA-1520-47FF-9449-0DD5CB0F1FB3}" type="pres">
      <dgm:prSet presAssocID="{39739D5C-FFC2-4196-87D1-B5D74DBB971A}" presName="bgRect" presStyleLbl="bgShp" presStyleIdx="4" presStyleCnt="7"/>
      <dgm:spPr/>
    </dgm:pt>
    <dgm:pt modelId="{57293152-AE64-4121-B168-3E759312F0C5}" type="pres">
      <dgm:prSet presAssocID="{39739D5C-FFC2-4196-87D1-B5D74DBB971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448FE09C-2877-4907-B6B3-BB8F993648B1}" type="pres">
      <dgm:prSet presAssocID="{39739D5C-FFC2-4196-87D1-B5D74DBB971A}" presName="spaceRect" presStyleCnt="0"/>
      <dgm:spPr/>
    </dgm:pt>
    <dgm:pt modelId="{16EE1FCB-2E47-4D1F-B335-FF9C7D1A5CC6}" type="pres">
      <dgm:prSet presAssocID="{39739D5C-FFC2-4196-87D1-B5D74DBB971A}" presName="parTx" presStyleLbl="revTx" presStyleIdx="5" presStyleCnt="9">
        <dgm:presLayoutVars>
          <dgm:chMax val="0"/>
          <dgm:chPref val="0"/>
        </dgm:presLayoutVars>
      </dgm:prSet>
      <dgm:spPr/>
    </dgm:pt>
    <dgm:pt modelId="{0F36F06C-83C1-4720-A772-7CA6F186A235}" type="pres">
      <dgm:prSet presAssocID="{39739D5C-FFC2-4196-87D1-B5D74DBB971A}" presName="desTx" presStyleLbl="revTx" presStyleIdx="6" presStyleCnt="9">
        <dgm:presLayoutVars/>
      </dgm:prSet>
      <dgm:spPr/>
    </dgm:pt>
    <dgm:pt modelId="{F523E200-058E-49E5-8B24-D843EB7C5BB4}" type="pres">
      <dgm:prSet presAssocID="{BC3E678C-11A7-4252-80C1-F75319E7FAD7}" presName="sibTrans" presStyleCnt="0"/>
      <dgm:spPr/>
    </dgm:pt>
    <dgm:pt modelId="{EEC60343-9C81-4B22-8DEC-26C9D03A8964}" type="pres">
      <dgm:prSet presAssocID="{BF119526-3688-4A78-8927-952C2205F665}" presName="compNode" presStyleCnt="0"/>
      <dgm:spPr/>
    </dgm:pt>
    <dgm:pt modelId="{6A6B538B-C666-44AD-829F-B7AA5EC7B749}" type="pres">
      <dgm:prSet presAssocID="{BF119526-3688-4A78-8927-952C2205F665}" presName="bgRect" presStyleLbl="bgShp" presStyleIdx="5" presStyleCnt="7"/>
      <dgm:spPr/>
    </dgm:pt>
    <dgm:pt modelId="{083D74B0-8DB0-43BC-9534-7A722568C1E3}" type="pres">
      <dgm:prSet presAssocID="{BF119526-3688-4A78-8927-952C2205F66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avel"/>
        </a:ext>
      </dgm:extLst>
    </dgm:pt>
    <dgm:pt modelId="{043EAF1C-E78D-4A91-BB6F-54FD0EFCB361}" type="pres">
      <dgm:prSet presAssocID="{BF119526-3688-4A78-8927-952C2205F665}" presName="spaceRect" presStyleCnt="0"/>
      <dgm:spPr/>
    </dgm:pt>
    <dgm:pt modelId="{12B8221E-E854-4D4B-BCE1-BA68FEA7E251}" type="pres">
      <dgm:prSet presAssocID="{BF119526-3688-4A78-8927-952C2205F665}" presName="parTx" presStyleLbl="revTx" presStyleIdx="7" presStyleCnt="9">
        <dgm:presLayoutVars>
          <dgm:chMax val="0"/>
          <dgm:chPref val="0"/>
        </dgm:presLayoutVars>
      </dgm:prSet>
      <dgm:spPr/>
    </dgm:pt>
    <dgm:pt modelId="{94622C36-BC2A-4444-92D6-A179943F233C}" type="pres">
      <dgm:prSet presAssocID="{C8285C5A-FCA3-4BFA-9E05-7C3287E63240}" presName="sibTrans" presStyleCnt="0"/>
      <dgm:spPr/>
    </dgm:pt>
    <dgm:pt modelId="{A8085185-79EB-446E-A722-D583A66CD7AD}" type="pres">
      <dgm:prSet presAssocID="{DBD7A9EF-C28A-49BE-AD51-39544F9E0C4B}" presName="compNode" presStyleCnt="0"/>
      <dgm:spPr/>
    </dgm:pt>
    <dgm:pt modelId="{F1CF9295-9078-4B33-AA08-575F4CA47C4E}" type="pres">
      <dgm:prSet presAssocID="{DBD7A9EF-C28A-49BE-AD51-39544F9E0C4B}" presName="bgRect" presStyleLbl="bgShp" presStyleIdx="6" presStyleCnt="7"/>
      <dgm:spPr/>
    </dgm:pt>
    <dgm:pt modelId="{61FABDA8-92B5-41BD-91B1-60256775CC88}" type="pres">
      <dgm:prSet presAssocID="{DBD7A9EF-C28A-49BE-AD51-39544F9E0C4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heckmark"/>
        </a:ext>
      </dgm:extLst>
    </dgm:pt>
    <dgm:pt modelId="{32485BE3-760D-4553-A0E4-2C75547E499B}" type="pres">
      <dgm:prSet presAssocID="{DBD7A9EF-C28A-49BE-AD51-39544F9E0C4B}" presName="spaceRect" presStyleCnt="0"/>
      <dgm:spPr/>
    </dgm:pt>
    <dgm:pt modelId="{343E42A0-6F2F-4C67-98CD-6B747F8F9919}" type="pres">
      <dgm:prSet presAssocID="{DBD7A9EF-C28A-49BE-AD51-39544F9E0C4B}" presName="parTx" presStyleLbl="revTx" presStyleIdx="8" presStyleCnt="9">
        <dgm:presLayoutVars>
          <dgm:chMax val="0"/>
          <dgm:chPref val="0"/>
        </dgm:presLayoutVars>
      </dgm:prSet>
      <dgm:spPr/>
    </dgm:pt>
  </dgm:ptLst>
  <dgm:cxnLst>
    <dgm:cxn modelId="{1DBE6206-EF26-43C2-BF85-80736DCE6ED4}" srcId="{0C27625C-2630-4EF7-A95A-9BF3DFE6E7E2}" destId="{BF119526-3688-4A78-8927-952C2205F665}" srcOrd="5" destOrd="0" parTransId="{D0CBFAC2-9577-4831-BC19-D96116A9A7AB}" sibTransId="{C8285C5A-FCA3-4BFA-9E05-7C3287E63240}"/>
    <dgm:cxn modelId="{D6E8A226-B0BC-4312-AAC9-70AFEF7A1447}" srcId="{FD125A07-7CB9-41B6-B345-A3E76B354D5F}" destId="{19729F92-7E64-44C5-8C6A-88CF83085B0D}" srcOrd="0" destOrd="0" parTransId="{9B1F885B-CCA1-4120-9312-961504486F0E}" sibTransId="{F196F9AA-2425-4143-87E9-4D4318D9D6B5}"/>
    <dgm:cxn modelId="{79A9623F-42B9-40EB-954F-BFA960EC2809}" type="presOf" srcId="{BF119526-3688-4A78-8927-952C2205F665}" destId="{12B8221E-E854-4D4B-BCE1-BA68FEA7E251}" srcOrd="0" destOrd="0" presId="urn:microsoft.com/office/officeart/2018/2/layout/IconVerticalSolidList"/>
    <dgm:cxn modelId="{F212215F-8377-4962-AE1C-6CE339A3AE1C}" srcId="{39739D5C-FFC2-4196-87D1-B5D74DBB971A}" destId="{52EBCDA8-3AC1-4329-B2F7-30D4B54BACB3}" srcOrd="0" destOrd="0" parTransId="{358D4CDE-EB94-40AF-BC3A-9DDE09460810}" sibTransId="{A0063B71-D354-4986-B767-E87885540B38}"/>
    <dgm:cxn modelId="{F6DBE745-DDAB-498B-AB70-CDB7B2316883}" type="presOf" srcId="{DBD7A9EF-C28A-49BE-AD51-39544F9E0C4B}" destId="{343E42A0-6F2F-4C67-98CD-6B747F8F9919}" srcOrd="0" destOrd="0" presId="urn:microsoft.com/office/officeart/2018/2/layout/IconVerticalSolidList"/>
    <dgm:cxn modelId="{FBD2FA67-CF9F-4E91-9D53-C54E252A615B}" srcId="{0C27625C-2630-4EF7-A95A-9BF3DFE6E7E2}" destId="{DBD7A9EF-C28A-49BE-AD51-39544F9E0C4B}" srcOrd="6" destOrd="0" parTransId="{31D03D79-77E9-417D-B03C-5E37C2B18B80}" sibTransId="{BEA29436-1B5D-4A75-AB9A-4EB6855AA6A7}"/>
    <dgm:cxn modelId="{1CE53355-3DBE-420C-9581-DC9C863E4B0E}" type="presOf" srcId="{0C27625C-2630-4EF7-A95A-9BF3DFE6E7E2}" destId="{AE42D72C-40DB-4BB0-BF9C-AD0F59034756}" srcOrd="0" destOrd="0" presId="urn:microsoft.com/office/officeart/2018/2/layout/IconVerticalSolidList"/>
    <dgm:cxn modelId="{79766179-1714-4A2F-90FB-815D02540D13}" srcId="{0C27625C-2630-4EF7-A95A-9BF3DFE6E7E2}" destId="{FD125A07-7CB9-41B6-B345-A3E76B354D5F}" srcOrd="3" destOrd="0" parTransId="{745C350E-1EA2-4378-85E0-8658B6D0418F}" sibTransId="{E7FAA275-5D05-4317-8BD0-FE147D8D6D31}"/>
    <dgm:cxn modelId="{E5BC8C5A-49D2-43C3-A4DD-40FF30D992ED}" type="presOf" srcId="{9457B7C9-AE05-475A-A74E-B5CCC49D16FB}" destId="{B6B59B96-C13D-473D-866F-0AF6984B5F0C}" srcOrd="0" destOrd="0" presId="urn:microsoft.com/office/officeart/2018/2/layout/IconVerticalSolidList"/>
    <dgm:cxn modelId="{F4E5828B-AECF-4384-A168-271AA7639087}" srcId="{0C27625C-2630-4EF7-A95A-9BF3DFE6E7E2}" destId="{9FCE02D9-E170-4CAE-8AD5-45A06789D6EC}" srcOrd="0" destOrd="0" parTransId="{4ADB581C-AD67-4A81-A166-71BEF9401D1E}" sibTransId="{C9A3CA46-6972-4068-B0FF-E9A4F37F9B68}"/>
    <dgm:cxn modelId="{5A5E0291-719D-408E-AED6-738078D06976}" type="presOf" srcId="{19729F92-7E64-44C5-8C6A-88CF83085B0D}" destId="{599D91BC-D257-40BA-84CB-F1EDC70F0D10}" srcOrd="0" destOrd="0" presId="urn:microsoft.com/office/officeart/2018/2/layout/IconVerticalSolidList"/>
    <dgm:cxn modelId="{75A24197-A58B-4139-A266-B92579EC9008}" type="presOf" srcId="{9FCE02D9-E170-4CAE-8AD5-45A06789D6EC}" destId="{17159548-2F41-4862-9E71-4CC08018D8E1}" srcOrd="0" destOrd="0" presId="urn:microsoft.com/office/officeart/2018/2/layout/IconVerticalSolidList"/>
    <dgm:cxn modelId="{FB6EF19A-0B5D-4762-9C22-12CE00E24DE0}" type="presOf" srcId="{39739D5C-FFC2-4196-87D1-B5D74DBB971A}" destId="{16EE1FCB-2E47-4D1F-B335-FF9C7D1A5CC6}" srcOrd="0" destOrd="0" presId="urn:microsoft.com/office/officeart/2018/2/layout/IconVerticalSolidList"/>
    <dgm:cxn modelId="{6D23889F-530A-444F-8BAF-AC07E7F0C426}" srcId="{0C27625C-2630-4EF7-A95A-9BF3DFE6E7E2}" destId="{4C601A3C-E63F-4073-827C-740CDA664638}" srcOrd="1" destOrd="0" parTransId="{36AA4B3F-8833-4C8F-998B-C8EA3CAAB773}" sibTransId="{1279E701-53C1-4335-8296-859857C4F7B4}"/>
    <dgm:cxn modelId="{8D4C4FAF-DBC5-486F-AC23-28CE4B81420A}" type="presOf" srcId="{4C601A3C-E63F-4073-827C-740CDA664638}" destId="{BCDADEE4-D7C3-4CAB-B8A7-15DC1861E24F}" srcOrd="0" destOrd="0" presId="urn:microsoft.com/office/officeart/2018/2/layout/IconVerticalSolidList"/>
    <dgm:cxn modelId="{2FF30FEF-FE68-4243-92C6-910960E7BC4C}" srcId="{0C27625C-2630-4EF7-A95A-9BF3DFE6E7E2}" destId="{9457B7C9-AE05-475A-A74E-B5CCC49D16FB}" srcOrd="2" destOrd="0" parTransId="{27FA79EB-7FDF-470B-A66D-F962CC4D8C65}" sibTransId="{FF3FFC9F-B4C0-4B2E-B94B-918C71369E0E}"/>
    <dgm:cxn modelId="{411D27F4-0CBD-4752-B366-763A54B9CA6E}" type="presOf" srcId="{FD125A07-7CB9-41B6-B345-A3E76B354D5F}" destId="{48C7FD12-0FC8-4DF5-8765-174812228501}" srcOrd="0" destOrd="0" presId="urn:microsoft.com/office/officeart/2018/2/layout/IconVerticalSolidList"/>
    <dgm:cxn modelId="{8C9128F7-37CE-4275-8924-748FBABF6BFC}" type="presOf" srcId="{52EBCDA8-3AC1-4329-B2F7-30D4B54BACB3}" destId="{0F36F06C-83C1-4720-A772-7CA6F186A235}" srcOrd="0" destOrd="0" presId="urn:microsoft.com/office/officeart/2018/2/layout/IconVerticalSolidList"/>
    <dgm:cxn modelId="{C3304FF9-B624-42CB-8E45-A68976F84A79}" srcId="{0C27625C-2630-4EF7-A95A-9BF3DFE6E7E2}" destId="{39739D5C-FFC2-4196-87D1-B5D74DBB971A}" srcOrd="4" destOrd="0" parTransId="{DD330B88-4487-4D6A-9476-AA99F9397570}" sibTransId="{BC3E678C-11A7-4252-80C1-F75319E7FAD7}"/>
    <dgm:cxn modelId="{15DDCB48-3F3E-461E-B6CF-12FB1D8062E3}" type="presParOf" srcId="{AE42D72C-40DB-4BB0-BF9C-AD0F59034756}" destId="{804D23E0-784B-4F2B-BB1B-1ACD866531BC}" srcOrd="0" destOrd="0" presId="urn:microsoft.com/office/officeart/2018/2/layout/IconVerticalSolidList"/>
    <dgm:cxn modelId="{8A4E323B-7A1E-4756-90C0-E9A80FC41C86}" type="presParOf" srcId="{804D23E0-784B-4F2B-BB1B-1ACD866531BC}" destId="{ADF26FD7-6304-48E7-AC47-EF848BC2044D}" srcOrd="0" destOrd="0" presId="urn:microsoft.com/office/officeart/2018/2/layout/IconVerticalSolidList"/>
    <dgm:cxn modelId="{4E73CBE5-83DA-4BE7-ACE7-B8AFCFD62522}" type="presParOf" srcId="{804D23E0-784B-4F2B-BB1B-1ACD866531BC}" destId="{206E4015-447F-4C5F-97D4-14AA16449AA4}" srcOrd="1" destOrd="0" presId="urn:microsoft.com/office/officeart/2018/2/layout/IconVerticalSolidList"/>
    <dgm:cxn modelId="{FFED94E0-5D44-4EEC-BA7B-43937ADC88D1}" type="presParOf" srcId="{804D23E0-784B-4F2B-BB1B-1ACD866531BC}" destId="{170109E6-19B9-49A6-B87B-31AA150B52C3}" srcOrd="2" destOrd="0" presId="urn:microsoft.com/office/officeart/2018/2/layout/IconVerticalSolidList"/>
    <dgm:cxn modelId="{367F55AB-BD00-4969-8B49-0C61A007565B}" type="presParOf" srcId="{804D23E0-784B-4F2B-BB1B-1ACD866531BC}" destId="{17159548-2F41-4862-9E71-4CC08018D8E1}" srcOrd="3" destOrd="0" presId="urn:microsoft.com/office/officeart/2018/2/layout/IconVerticalSolidList"/>
    <dgm:cxn modelId="{A694CBCE-F4B4-42F4-B3D0-5C3D9CE488FC}" type="presParOf" srcId="{AE42D72C-40DB-4BB0-BF9C-AD0F59034756}" destId="{7AE22FD6-2E7A-4ECC-8A75-8DF98BF04A94}" srcOrd="1" destOrd="0" presId="urn:microsoft.com/office/officeart/2018/2/layout/IconVerticalSolidList"/>
    <dgm:cxn modelId="{FE08CC3B-0900-4EE8-BE3B-03F533D5F527}" type="presParOf" srcId="{AE42D72C-40DB-4BB0-BF9C-AD0F59034756}" destId="{D9471B6A-3B5C-486F-98CD-42A32CA8A1DD}" srcOrd="2" destOrd="0" presId="urn:microsoft.com/office/officeart/2018/2/layout/IconVerticalSolidList"/>
    <dgm:cxn modelId="{32A04AC9-9A72-4F49-A76A-4D3C46015C76}" type="presParOf" srcId="{D9471B6A-3B5C-486F-98CD-42A32CA8A1DD}" destId="{1F157DBB-F4FF-4566-820E-6435B02F843F}" srcOrd="0" destOrd="0" presId="urn:microsoft.com/office/officeart/2018/2/layout/IconVerticalSolidList"/>
    <dgm:cxn modelId="{5107080A-0663-4F11-B944-F8978DEDC939}" type="presParOf" srcId="{D9471B6A-3B5C-486F-98CD-42A32CA8A1DD}" destId="{56DDC231-7F39-44C5-9E65-0C2997E8CCCF}" srcOrd="1" destOrd="0" presId="urn:microsoft.com/office/officeart/2018/2/layout/IconVerticalSolidList"/>
    <dgm:cxn modelId="{B182C783-CB1D-4607-A919-BC09902AECC6}" type="presParOf" srcId="{D9471B6A-3B5C-486F-98CD-42A32CA8A1DD}" destId="{24A46478-3078-4607-8A0F-574EFF033C77}" srcOrd="2" destOrd="0" presId="urn:microsoft.com/office/officeart/2018/2/layout/IconVerticalSolidList"/>
    <dgm:cxn modelId="{F0434ECE-5578-4289-AB73-7C0D5D9C5314}" type="presParOf" srcId="{D9471B6A-3B5C-486F-98CD-42A32CA8A1DD}" destId="{BCDADEE4-D7C3-4CAB-B8A7-15DC1861E24F}" srcOrd="3" destOrd="0" presId="urn:microsoft.com/office/officeart/2018/2/layout/IconVerticalSolidList"/>
    <dgm:cxn modelId="{2F71C224-E7F9-4BAD-B001-2A415BFF1247}" type="presParOf" srcId="{AE42D72C-40DB-4BB0-BF9C-AD0F59034756}" destId="{60182505-7939-46EE-B01F-AD421373F504}" srcOrd="3" destOrd="0" presId="urn:microsoft.com/office/officeart/2018/2/layout/IconVerticalSolidList"/>
    <dgm:cxn modelId="{54C3D9A7-BFF3-49CF-ACAC-737D8C612803}" type="presParOf" srcId="{AE42D72C-40DB-4BB0-BF9C-AD0F59034756}" destId="{FA0D9BA5-B6DF-4655-ADDB-5F05A409479C}" srcOrd="4" destOrd="0" presId="urn:microsoft.com/office/officeart/2018/2/layout/IconVerticalSolidList"/>
    <dgm:cxn modelId="{188A6BF7-F05F-4193-8A07-B4018EC22C5C}" type="presParOf" srcId="{FA0D9BA5-B6DF-4655-ADDB-5F05A409479C}" destId="{D79FDA6F-E94D-4A47-9C6B-2C582533A830}" srcOrd="0" destOrd="0" presId="urn:microsoft.com/office/officeart/2018/2/layout/IconVerticalSolidList"/>
    <dgm:cxn modelId="{0C1EF00F-0B30-43CF-BE0E-D61A5F293CC9}" type="presParOf" srcId="{FA0D9BA5-B6DF-4655-ADDB-5F05A409479C}" destId="{3D9ADCBE-A2EB-4E12-A1ED-13E0A96E0964}" srcOrd="1" destOrd="0" presId="urn:microsoft.com/office/officeart/2018/2/layout/IconVerticalSolidList"/>
    <dgm:cxn modelId="{435DB187-1905-415E-8D3D-0E477AD60A3C}" type="presParOf" srcId="{FA0D9BA5-B6DF-4655-ADDB-5F05A409479C}" destId="{B023AA33-0B36-4538-9828-2C3C3ED86F24}" srcOrd="2" destOrd="0" presId="urn:microsoft.com/office/officeart/2018/2/layout/IconVerticalSolidList"/>
    <dgm:cxn modelId="{DAE13A0C-BAF3-4E45-8E86-D106EEFDF7AF}" type="presParOf" srcId="{FA0D9BA5-B6DF-4655-ADDB-5F05A409479C}" destId="{B6B59B96-C13D-473D-866F-0AF6984B5F0C}" srcOrd="3" destOrd="0" presId="urn:microsoft.com/office/officeart/2018/2/layout/IconVerticalSolidList"/>
    <dgm:cxn modelId="{F31DFA5E-DD7B-44AB-8208-3D32364F9E09}" type="presParOf" srcId="{AE42D72C-40DB-4BB0-BF9C-AD0F59034756}" destId="{F033A8BE-FD80-46A9-A0B5-E811A1BABC32}" srcOrd="5" destOrd="0" presId="urn:microsoft.com/office/officeart/2018/2/layout/IconVerticalSolidList"/>
    <dgm:cxn modelId="{DFB0D8DE-CA38-4ECD-8243-9678AF3F4267}" type="presParOf" srcId="{AE42D72C-40DB-4BB0-BF9C-AD0F59034756}" destId="{A4BF79C5-AB96-402F-80A2-92F5E12C7F39}" srcOrd="6" destOrd="0" presId="urn:microsoft.com/office/officeart/2018/2/layout/IconVerticalSolidList"/>
    <dgm:cxn modelId="{632FC463-A547-450B-BEC4-D89E511E6891}" type="presParOf" srcId="{A4BF79C5-AB96-402F-80A2-92F5E12C7F39}" destId="{4AEAD26C-EED2-43F8-A7D3-FD7DFC4D089B}" srcOrd="0" destOrd="0" presId="urn:microsoft.com/office/officeart/2018/2/layout/IconVerticalSolidList"/>
    <dgm:cxn modelId="{1A6F0ED7-6148-48BA-90B6-17FE8DA02357}" type="presParOf" srcId="{A4BF79C5-AB96-402F-80A2-92F5E12C7F39}" destId="{34A527FE-6A5F-479F-84CA-DAB404B5992F}" srcOrd="1" destOrd="0" presId="urn:microsoft.com/office/officeart/2018/2/layout/IconVerticalSolidList"/>
    <dgm:cxn modelId="{3D5766BA-8DD6-4B59-8A18-D95E66BD19B8}" type="presParOf" srcId="{A4BF79C5-AB96-402F-80A2-92F5E12C7F39}" destId="{45F362B2-EF2E-4A61-88D0-B8ACA4861BAB}" srcOrd="2" destOrd="0" presId="urn:microsoft.com/office/officeart/2018/2/layout/IconVerticalSolidList"/>
    <dgm:cxn modelId="{7191621C-2DAB-42C0-9522-E1262525D9FC}" type="presParOf" srcId="{A4BF79C5-AB96-402F-80A2-92F5E12C7F39}" destId="{48C7FD12-0FC8-4DF5-8765-174812228501}" srcOrd="3" destOrd="0" presId="urn:microsoft.com/office/officeart/2018/2/layout/IconVerticalSolidList"/>
    <dgm:cxn modelId="{FBFD708D-EB75-443A-854B-7A7F82E5B6D4}" type="presParOf" srcId="{A4BF79C5-AB96-402F-80A2-92F5E12C7F39}" destId="{599D91BC-D257-40BA-84CB-F1EDC70F0D10}" srcOrd="4" destOrd="0" presId="urn:microsoft.com/office/officeart/2018/2/layout/IconVerticalSolidList"/>
    <dgm:cxn modelId="{967C72C4-D06B-4F10-8A5A-A4C83A3853E6}" type="presParOf" srcId="{AE42D72C-40DB-4BB0-BF9C-AD0F59034756}" destId="{9D74D9E4-6FA6-484E-9AF1-3632E27341F3}" srcOrd="7" destOrd="0" presId="urn:microsoft.com/office/officeart/2018/2/layout/IconVerticalSolidList"/>
    <dgm:cxn modelId="{50401F3C-EFF4-4026-AF10-C906C4438E3A}" type="presParOf" srcId="{AE42D72C-40DB-4BB0-BF9C-AD0F59034756}" destId="{A49DA252-D61C-4879-8A2D-04CAA4BC5381}" srcOrd="8" destOrd="0" presId="urn:microsoft.com/office/officeart/2018/2/layout/IconVerticalSolidList"/>
    <dgm:cxn modelId="{FEBD14A6-1E46-4DAC-8664-CC2A02965430}" type="presParOf" srcId="{A49DA252-D61C-4879-8A2D-04CAA4BC5381}" destId="{08986AEA-1520-47FF-9449-0DD5CB0F1FB3}" srcOrd="0" destOrd="0" presId="urn:microsoft.com/office/officeart/2018/2/layout/IconVerticalSolidList"/>
    <dgm:cxn modelId="{196BC6DB-37AC-40A6-9A2A-30A7ED1BADE4}" type="presParOf" srcId="{A49DA252-D61C-4879-8A2D-04CAA4BC5381}" destId="{57293152-AE64-4121-B168-3E759312F0C5}" srcOrd="1" destOrd="0" presId="urn:microsoft.com/office/officeart/2018/2/layout/IconVerticalSolidList"/>
    <dgm:cxn modelId="{E0AA35BD-2247-4A3E-8DB2-4C08D2D23CFB}" type="presParOf" srcId="{A49DA252-D61C-4879-8A2D-04CAA4BC5381}" destId="{448FE09C-2877-4907-B6B3-BB8F993648B1}" srcOrd="2" destOrd="0" presId="urn:microsoft.com/office/officeart/2018/2/layout/IconVerticalSolidList"/>
    <dgm:cxn modelId="{D2F54B91-7872-4A23-A485-FCEA8E24B892}" type="presParOf" srcId="{A49DA252-D61C-4879-8A2D-04CAA4BC5381}" destId="{16EE1FCB-2E47-4D1F-B335-FF9C7D1A5CC6}" srcOrd="3" destOrd="0" presId="urn:microsoft.com/office/officeart/2018/2/layout/IconVerticalSolidList"/>
    <dgm:cxn modelId="{CA672D75-DF36-468D-B6B6-8D15570A73F8}" type="presParOf" srcId="{A49DA252-D61C-4879-8A2D-04CAA4BC5381}" destId="{0F36F06C-83C1-4720-A772-7CA6F186A235}" srcOrd="4" destOrd="0" presId="urn:microsoft.com/office/officeart/2018/2/layout/IconVerticalSolidList"/>
    <dgm:cxn modelId="{6691D55F-7F89-42A3-BA9A-0F8AC5EE8043}" type="presParOf" srcId="{AE42D72C-40DB-4BB0-BF9C-AD0F59034756}" destId="{F523E200-058E-49E5-8B24-D843EB7C5BB4}" srcOrd="9" destOrd="0" presId="urn:microsoft.com/office/officeart/2018/2/layout/IconVerticalSolidList"/>
    <dgm:cxn modelId="{7D90D490-D330-4380-B82F-10E8912611CF}" type="presParOf" srcId="{AE42D72C-40DB-4BB0-BF9C-AD0F59034756}" destId="{EEC60343-9C81-4B22-8DEC-26C9D03A8964}" srcOrd="10" destOrd="0" presId="urn:microsoft.com/office/officeart/2018/2/layout/IconVerticalSolidList"/>
    <dgm:cxn modelId="{E41B5C36-E1D5-4DA2-B8ED-33706BA35896}" type="presParOf" srcId="{EEC60343-9C81-4B22-8DEC-26C9D03A8964}" destId="{6A6B538B-C666-44AD-829F-B7AA5EC7B749}" srcOrd="0" destOrd="0" presId="urn:microsoft.com/office/officeart/2018/2/layout/IconVerticalSolidList"/>
    <dgm:cxn modelId="{3F5F8443-EB0F-4661-9D30-EFC5DC7AF1A2}" type="presParOf" srcId="{EEC60343-9C81-4B22-8DEC-26C9D03A8964}" destId="{083D74B0-8DB0-43BC-9534-7A722568C1E3}" srcOrd="1" destOrd="0" presId="urn:microsoft.com/office/officeart/2018/2/layout/IconVerticalSolidList"/>
    <dgm:cxn modelId="{C92D3F70-410F-44CE-A33E-7238D777B60F}" type="presParOf" srcId="{EEC60343-9C81-4B22-8DEC-26C9D03A8964}" destId="{043EAF1C-E78D-4A91-BB6F-54FD0EFCB361}" srcOrd="2" destOrd="0" presId="urn:microsoft.com/office/officeart/2018/2/layout/IconVerticalSolidList"/>
    <dgm:cxn modelId="{1D7C6B01-E703-4615-894D-304CBBD1173F}" type="presParOf" srcId="{EEC60343-9C81-4B22-8DEC-26C9D03A8964}" destId="{12B8221E-E854-4D4B-BCE1-BA68FEA7E251}" srcOrd="3" destOrd="0" presId="urn:microsoft.com/office/officeart/2018/2/layout/IconVerticalSolidList"/>
    <dgm:cxn modelId="{8C416404-B43A-49D2-A273-D2DCC03BD6FE}" type="presParOf" srcId="{AE42D72C-40DB-4BB0-BF9C-AD0F59034756}" destId="{94622C36-BC2A-4444-92D6-A179943F233C}" srcOrd="11" destOrd="0" presId="urn:microsoft.com/office/officeart/2018/2/layout/IconVerticalSolidList"/>
    <dgm:cxn modelId="{1DFE18A6-EAE2-43EB-B08D-90165C558444}" type="presParOf" srcId="{AE42D72C-40DB-4BB0-BF9C-AD0F59034756}" destId="{A8085185-79EB-446E-A722-D583A66CD7AD}" srcOrd="12" destOrd="0" presId="urn:microsoft.com/office/officeart/2018/2/layout/IconVerticalSolidList"/>
    <dgm:cxn modelId="{A8137EAE-BE1B-4578-A456-D324A0D1383D}" type="presParOf" srcId="{A8085185-79EB-446E-A722-D583A66CD7AD}" destId="{F1CF9295-9078-4B33-AA08-575F4CA47C4E}" srcOrd="0" destOrd="0" presId="urn:microsoft.com/office/officeart/2018/2/layout/IconVerticalSolidList"/>
    <dgm:cxn modelId="{ED3C752D-659D-4755-B67B-478C7F8598BA}" type="presParOf" srcId="{A8085185-79EB-446E-A722-D583A66CD7AD}" destId="{61FABDA8-92B5-41BD-91B1-60256775CC88}" srcOrd="1" destOrd="0" presId="urn:microsoft.com/office/officeart/2018/2/layout/IconVerticalSolidList"/>
    <dgm:cxn modelId="{D59F916F-1852-4803-89F3-9FA2A2689D4C}" type="presParOf" srcId="{A8085185-79EB-446E-A722-D583A66CD7AD}" destId="{32485BE3-760D-4553-A0E4-2C75547E499B}" srcOrd="2" destOrd="0" presId="urn:microsoft.com/office/officeart/2018/2/layout/IconVerticalSolidList"/>
    <dgm:cxn modelId="{E6AAE4D7-91AB-4448-8049-8410774A5A0A}" type="presParOf" srcId="{A8085185-79EB-446E-A722-D583A66CD7AD}" destId="{343E42A0-6F2F-4C67-98CD-6B747F8F991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7FC05D-F520-4B90-8E03-FAC09212CB91}"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54CB4FE1-9D88-4E23-A775-CDAE1B441008}">
      <dgm:prSet custT="1"/>
      <dgm:spPr/>
      <dgm:t>
        <a:bodyPr/>
        <a:lstStyle/>
        <a:p>
          <a:r>
            <a:rPr lang="en-GB" sz="2400" b="1" dirty="0"/>
            <a:t>Research questions</a:t>
          </a:r>
          <a:r>
            <a:rPr lang="en-GB" sz="2400" dirty="0"/>
            <a:t>:</a:t>
          </a:r>
        </a:p>
        <a:p>
          <a:endParaRPr lang="en-US" sz="2400" dirty="0"/>
        </a:p>
      </dgm:t>
    </dgm:pt>
    <dgm:pt modelId="{0612DC96-B213-4DED-BA3A-7339EE54BD46}" type="parTrans" cxnId="{FCCD77B1-90AE-4D12-89FC-421980E85886}">
      <dgm:prSet/>
      <dgm:spPr/>
      <dgm:t>
        <a:bodyPr/>
        <a:lstStyle/>
        <a:p>
          <a:endParaRPr lang="en-US"/>
        </a:p>
      </dgm:t>
    </dgm:pt>
    <dgm:pt modelId="{57A1E59C-2F31-480D-8189-1FF684CCA78C}" type="sibTrans" cxnId="{FCCD77B1-90AE-4D12-89FC-421980E85886}">
      <dgm:prSet>
        <dgm:style>
          <a:lnRef idx="0">
            <a:scrgbClr r="0" g="0" b="0"/>
          </a:lnRef>
          <a:fillRef idx="0">
            <a:scrgbClr r="0" g="0" b="0"/>
          </a:fillRef>
          <a:effectRef idx="0">
            <a:scrgbClr r="0" g="0" b="0"/>
          </a:effectRef>
          <a:fontRef idx="minor">
            <a:schemeClr val="tx1"/>
          </a:fontRef>
        </dgm:style>
      </dgm:prSet>
      <dgm:spPr>
        <a:ln w="57150" cap="flat" cmpd="sng" algn="ctr">
          <a:solidFill>
            <a:schemeClr val="accent1"/>
          </a:solidFill>
          <a:prstDash val="solid"/>
          <a:round/>
          <a:headEnd type="none" w="med" len="med"/>
          <a:tailEnd type="arrow" w="med" len="med"/>
        </a:ln>
      </dgm:spPr>
      <dgm:t>
        <a:bodyPr/>
        <a:lstStyle/>
        <a:p>
          <a:endParaRPr lang="en-US" dirty="0"/>
        </a:p>
      </dgm:t>
    </dgm:pt>
    <dgm:pt modelId="{695ACE2B-D457-4CCC-AE77-46C58F95F87B}">
      <dgm:prSet custT="1"/>
      <dgm:spPr/>
      <dgm:t>
        <a:bodyPr/>
        <a:lstStyle/>
        <a:p>
          <a:r>
            <a:rPr lang="en-GB" sz="2000" dirty="0"/>
            <a:t>In which ways is Generative AI (GAI) impacting on higher education (HE)?</a:t>
          </a:r>
          <a:endParaRPr lang="en-US" sz="2000" dirty="0"/>
        </a:p>
      </dgm:t>
    </dgm:pt>
    <dgm:pt modelId="{55C66124-9F51-4C2C-BBBB-8C24184EC50B}" type="parTrans" cxnId="{674FD237-965D-499F-8CC4-14261F0B15B3}">
      <dgm:prSet/>
      <dgm:spPr/>
      <dgm:t>
        <a:bodyPr/>
        <a:lstStyle/>
        <a:p>
          <a:endParaRPr lang="en-US"/>
        </a:p>
      </dgm:t>
    </dgm:pt>
    <dgm:pt modelId="{43986FF3-9E17-4D55-BBF9-657482041190}" type="sibTrans" cxnId="{674FD237-965D-499F-8CC4-14261F0B15B3}">
      <dgm:prSet/>
      <dgm:spPr/>
      <dgm:t>
        <a:bodyPr/>
        <a:lstStyle/>
        <a:p>
          <a:endParaRPr lang="en-US"/>
        </a:p>
      </dgm:t>
    </dgm:pt>
    <dgm:pt modelId="{FD4376DD-F992-4656-8A52-4E1E59510A10}">
      <dgm:prSet custT="1"/>
      <dgm:spPr/>
      <dgm:t>
        <a:bodyPr/>
        <a:lstStyle/>
        <a:p>
          <a:r>
            <a:rPr lang="en-GB" sz="2000" dirty="0"/>
            <a:t>What strategies are higher education institutions (HEIs) adopting to harness the benefits and overcome the challenges that GAI imposes?</a:t>
          </a:r>
          <a:endParaRPr lang="en-US" sz="2000" dirty="0"/>
        </a:p>
      </dgm:t>
    </dgm:pt>
    <dgm:pt modelId="{64287594-391A-404E-8ED0-E22354E65718}" type="parTrans" cxnId="{896E840B-81CE-4CE3-BA6E-F951D7EA1434}">
      <dgm:prSet/>
      <dgm:spPr/>
      <dgm:t>
        <a:bodyPr/>
        <a:lstStyle/>
        <a:p>
          <a:endParaRPr lang="en-US"/>
        </a:p>
      </dgm:t>
    </dgm:pt>
    <dgm:pt modelId="{C6681165-3B01-435B-A947-97467A0737A1}" type="sibTrans" cxnId="{896E840B-81CE-4CE3-BA6E-F951D7EA1434}">
      <dgm:prSet/>
      <dgm:spPr/>
      <dgm:t>
        <a:bodyPr/>
        <a:lstStyle/>
        <a:p>
          <a:endParaRPr lang="en-US"/>
        </a:p>
      </dgm:t>
    </dgm:pt>
    <dgm:pt modelId="{AE646B97-AA3F-4698-B0A6-0AC1173C422B}">
      <dgm:prSet/>
      <dgm:spPr/>
      <dgm:t>
        <a:bodyPr/>
        <a:lstStyle/>
        <a:p>
          <a:r>
            <a:rPr lang="en-GB" b="1" dirty="0"/>
            <a:t>Objectives</a:t>
          </a:r>
          <a:r>
            <a:rPr lang="en-GB" dirty="0"/>
            <a:t>:</a:t>
          </a:r>
        </a:p>
        <a:p>
          <a:endParaRPr lang="en-US" dirty="0"/>
        </a:p>
      </dgm:t>
    </dgm:pt>
    <dgm:pt modelId="{C48A87BB-4F70-436A-99F9-E0C0BB5A8FCA}" type="parTrans" cxnId="{96783478-006A-49DD-AA34-F9D6CB91C65E}">
      <dgm:prSet/>
      <dgm:spPr/>
      <dgm:t>
        <a:bodyPr/>
        <a:lstStyle/>
        <a:p>
          <a:endParaRPr lang="en-US"/>
        </a:p>
      </dgm:t>
    </dgm:pt>
    <dgm:pt modelId="{0EF5B9F5-7A58-463D-8C15-8431E3010487}" type="sibTrans" cxnId="{96783478-006A-49DD-AA34-F9D6CB91C65E}">
      <dgm:prSet/>
      <dgm:spPr/>
      <dgm:t>
        <a:bodyPr/>
        <a:lstStyle/>
        <a:p>
          <a:endParaRPr lang="en-US"/>
        </a:p>
      </dgm:t>
    </dgm:pt>
    <dgm:pt modelId="{BC620C1C-E734-4194-B64E-DF62AE0CCF92}">
      <dgm:prSet/>
      <dgm:spPr/>
      <dgm:t>
        <a:bodyPr/>
        <a:lstStyle/>
        <a:p>
          <a:r>
            <a:rPr lang="en-GB" dirty="0"/>
            <a:t>Understand how HEIs are reacting to the challenges and opportunities GAI brings to the sector.</a:t>
          </a:r>
          <a:endParaRPr lang="en-US" dirty="0"/>
        </a:p>
      </dgm:t>
    </dgm:pt>
    <dgm:pt modelId="{A6F5AAD9-5C32-475C-9660-6976F1CDDE3D}" type="parTrans" cxnId="{B3CD4E58-8FC8-4D9E-8913-98A89BE3A69B}">
      <dgm:prSet/>
      <dgm:spPr/>
      <dgm:t>
        <a:bodyPr/>
        <a:lstStyle/>
        <a:p>
          <a:endParaRPr lang="en-US"/>
        </a:p>
      </dgm:t>
    </dgm:pt>
    <dgm:pt modelId="{C8C4C39C-E105-4F5F-8AA2-A8AA7F98FC8E}" type="sibTrans" cxnId="{B3CD4E58-8FC8-4D9E-8913-98A89BE3A69B}">
      <dgm:prSet/>
      <dgm:spPr/>
      <dgm:t>
        <a:bodyPr/>
        <a:lstStyle/>
        <a:p>
          <a:endParaRPr lang="en-US"/>
        </a:p>
      </dgm:t>
    </dgm:pt>
    <dgm:pt modelId="{907ACDC1-2F5A-46CB-AECF-8526F68FC06B}">
      <dgm:prSet/>
      <dgm:spPr/>
      <dgm:t>
        <a:bodyPr/>
        <a:lstStyle/>
        <a:p>
          <a:r>
            <a:rPr lang="en-GB" dirty="0"/>
            <a:t>Explore available strategies related to the use of GAI, evaluate current debates on GAI in HE, and identify gaps in the research.</a:t>
          </a:r>
          <a:endParaRPr lang="en-US" dirty="0"/>
        </a:p>
      </dgm:t>
    </dgm:pt>
    <dgm:pt modelId="{8C50517E-B106-4DC9-B5BC-72067D898D5E}" type="parTrans" cxnId="{A125827C-6CC4-4276-AA6D-3B89A18D89C4}">
      <dgm:prSet/>
      <dgm:spPr/>
      <dgm:t>
        <a:bodyPr/>
        <a:lstStyle/>
        <a:p>
          <a:endParaRPr lang="en-US"/>
        </a:p>
      </dgm:t>
    </dgm:pt>
    <dgm:pt modelId="{377D2D82-530D-4527-B030-B7FE5E12D38D}" type="sibTrans" cxnId="{A125827C-6CC4-4276-AA6D-3B89A18D89C4}">
      <dgm:prSet/>
      <dgm:spPr/>
      <dgm:t>
        <a:bodyPr/>
        <a:lstStyle/>
        <a:p>
          <a:endParaRPr lang="en-US"/>
        </a:p>
      </dgm:t>
    </dgm:pt>
    <dgm:pt modelId="{451AE6FE-A6D5-4453-A5F9-983656CE2BA1}">
      <dgm:prSet custT="1"/>
      <dgm:spPr/>
      <dgm:t>
        <a:bodyPr/>
        <a:lstStyle/>
        <a:p>
          <a:endParaRPr lang="en-US" sz="2000" dirty="0"/>
        </a:p>
      </dgm:t>
    </dgm:pt>
    <dgm:pt modelId="{3582B074-A574-45A2-A259-CD43D2973CE8}" type="parTrans" cxnId="{951FD326-4E06-4719-AF80-74884C2CA526}">
      <dgm:prSet/>
      <dgm:spPr/>
      <dgm:t>
        <a:bodyPr/>
        <a:lstStyle/>
        <a:p>
          <a:endParaRPr lang="en-GB"/>
        </a:p>
      </dgm:t>
    </dgm:pt>
    <dgm:pt modelId="{95C58689-78D9-4E75-B997-B2C094E1B3B8}" type="sibTrans" cxnId="{951FD326-4E06-4719-AF80-74884C2CA526}">
      <dgm:prSet/>
      <dgm:spPr/>
      <dgm:t>
        <a:bodyPr/>
        <a:lstStyle/>
        <a:p>
          <a:endParaRPr lang="en-GB"/>
        </a:p>
      </dgm:t>
    </dgm:pt>
    <dgm:pt modelId="{39F14DE4-0616-4175-B2FD-502CCF3ABDF1}">
      <dgm:prSet/>
      <dgm:spPr/>
      <dgm:t>
        <a:bodyPr/>
        <a:lstStyle/>
        <a:p>
          <a:endParaRPr lang="en-US" dirty="0"/>
        </a:p>
      </dgm:t>
    </dgm:pt>
    <dgm:pt modelId="{220BC508-5343-47F7-99A3-633D88F1B5E0}" type="parTrans" cxnId="{41E12E2C-4F29-4A8E-88F7-B754A70562BC}">
      <dgm:prSet/>
      <dgm:spPr/>
      <dgm:t>
        <a:bodyPr/>
        <a:lstStyle/>
        <a:p>
          <a:endParaRPr lang="en-GB"/>
        </a:p>
      </dgm:t>
    </dgm:pt>
    <dgm:pt modelId="{6A93A986-1EFB-41FD-9178-25BE512C08FE}" type="sibTrans" cxnId="{41E12E2C-4F29-4A8E-88F7-B754A70562BC}">
      <dgm:prSet/>
      <dgm:spPr/>
      <dgm:t>
        <a:bodyPr/>
        <a:lstStyle/>
        <a:p>
          <a:endParaRPr lang="en-GB"/>
        </a:p>
      </dgm:t>
    </dgm:pt>
    <dgm:pt modelId="{0C19581F-2F24-48B1-8F04-D2490D5BDF0E}" type="pres">
      <dgm:prSet presAssocID="{517FC05D-F520-4B90-8E03-FAC09212CB91}" presName="Name0" presStyleCnt="0">
        <dgm:presLayoutVars>
          <dgm:dir/>
          <dgm:resizeHandles val="exact"/>
        </dgm:presLayoutVars>
      </dgm:prSet>
      <dgm:spPr/>
    </dgm:pt>
    <dgm:pt modelId="{0B237093-62D9-405D-81CB-C6BFF6C12AC6}" type="pres">
      <dgm:prSet presAssocID="{54CB4FE1-9D88-4E23-A775-CDAE1B441008}" presName="node" presStyleLbl="node1" presStyleIdx="0" presStyleCnt="2" custScaleY="147326">
        <dgm:presLayoutVars>
          <dgm:bulletEnabled val="1"/>
        </dgm:presLayoutVars>
      </dgm:prSet>
      <dgm:spPr/>
    </dgm:pt>
    <dgm:pt modelId="{8F0C0CD6-84AC-47E0-8EBF-98026BC2AA0A}" type="pres">
      <dgm:prSet presAssocID="{57A1E59C-2F31-480D-8189-1FF684CCA78C}" presName="sibTrans" presStyleLbl="sibTrans1D1" presStyleIdx="0" presStyleCnt="1"/>
      <dgm:spPr/>
    </dgm:pt>
    <dgm:pt modelId="{A362692A-155E-45F0-AE94-3D8B5F964E06}" type="pres">
      <dgm:prSet presAssocID="{57A1E59C-2F31-480D-8189-1FF684CCA78C}" presName="connectorText" presStyleLbl="sibTrans1D1" presStyleIdx="0" presStyleCnt="1"/>
      <dgm:spPr/>
    </dgm:pt>
    <dgm:pt modelId="{9336EF55-1818-4086-BDE1-DBE5DDD56CFC}" type="pres">
      <dgm:prSet presAssocID="{AE646B97-AA3F-4698-B0A6-0AC1173C422B}" presName="node" presStyleLbl="node1" presStyleIdx="1" presStyleCnt="2" custScaleY="148039">
        <dgm:presLayoutVars>
          <dgm:bulletEnabled val="1"/>
        </dgm:presLayoutVars>
      </dgm:prSet>
      <dgm:spPr/>
    </dgm:pt>
  </dgm:ptLst>
  <dgm:cxnLst>
    <dgm:cxn modelId="{ABB07E00-D447-43B2-92B7-21B13E9458CE}" type="presOf" srcId="{BC620C1C-E734-4194-B64E-DF62AE0CCF92}" destId="{9336EF55-1818-4086-BDE1-DBE5DDD56CFC}" srcOrd="0" destOrd="1" presId="urn:microsoft.com/office/officeart/2016/7/layout/RepeatingBendingProcessNew"/>
    <dgm:cxn modelId="{896E840B-81CE-4CE3-BA6E-F951D7EA1434}" srcId="{54CB4FE1-9D88-4E23-A775-CDAE1B441008}" destId="{FD4376DD-F992-4656-8A52-4E1E59510A10}" srcOrd="2" destOrd="0" parTransId="{64287594-391A-404E-8ED0-E22354E65718}" sibTransId="{C6681165-3B01-435B-A947-97467A0737A1}"/>
    <dgm:cxn modelId="{AEFA6B0C-31BD-40B3-95D7-A94FDA5A69F6}" type="presOf" srcId="{907ACDC1-2F5A-46CB-AECF-8526F68FC06B}" destId="{9336EF55-1818-4086-BDE1-DBE5DDD56CFC}" srcOrd="0" destOrd="3" presId="urn:microsoft.com/office/officeart/2016/7/layout/RepeatingBendingProcessNew"/>
    <dgm:cxn modelId="{951FD326-4E06-4719-AF80-74884C2CA526}" srcId="{54CB4FE1-9D88-4E23-A775-CDAE1B441008}" destId="{451AE6FE-A6D5-4453-A5F9-983656CE2BA1}" srcOrd="1" destOrd="0" parTransId="{3582B074-A574-45A2-A259-CD43D2973CE8}" sibTransId="{95C58689-78D9-4E75-B997-B2C094E1B3B8}"/>
    <dgm:cxn modelId="{41E12E2C-4F29-4A8E-88F7-B754A70562BC}" srcId="{AE646B97-AA3F-4698-B0A6-0AC1173C422B}" destId="{39F14DE4-0616-4175-B2FD-502CCF3ABDF1}" srcOrd="1" destOrd="0" parTransId="{220BC508-5343-47F7-99A3-633D88F1B5E0}" sibTransId="{6A93A986-1EFB-41FD-9178-25BE512C08FE}"/>
    <dgm:cxn modelId="{674FD237-965D-499F-8CC4-14261F0B15B3}" srcId="{54CB4FE1-9D88-4E23-A775-CDAE1B441008}" destId="{695ACE2B-D457-4CCC-AE77-46C58F95F87B}" srcOrd="0" destOrd="0" parTransId="{55C66124-9F51-4C2C-BBBB-8C24184EC50B}" sibTransId="{43986FF3-9E17-4D55-BBF9-657482041190}"/>
    <dgm:cxn modelId="{8618E93D-2770-43E0-A0D5-C9D16335193D}" type="presOf" srcId="{AE646B97-AA3F-4698-B0A6-0AC1173C422B}" destId="{9336EF55-1818-4086-BDE1-DBE5DDD56CFC}" srcOrd="0" destOrd="0" presId="urn:microsoft.com/office/officeart/2016/7/layout/RepeatingBendingProcessNew"/>
    <dgm:cxn modelId="{A482205D-8D39-4C28-B1B2-C7A6287AF787}" type="presOf" srcId="{517FC05D-F520-4B90-8E03-FAC09212CB91}" destId="{0C19581F-2F24-48B1-8F04-D2490D5BDF0E}" srcOrd="0" destOrd="0" presId="urn:microsoft.com/office/officeart/2016/7/layout/RepeatingBendingProcessNew"/>
    <dgm:cxn modelId="{D7C5984D-0D8D-4A9E-85B5-5070E9856E74}" type="presOf" srcId="{57A1E59C-2F31-480D-8189-1FF684CCA78C}" destId="{8F0C0CD6-84AC-47E0-8EBF-98026BC2AA0A}" srcOrd="0" destOrd="0" presId="urn:microsoft.com/office/officeart/2016/7/layout/RepeatingBendingProcessNew"/>
    <dgm:cxn modelId="{B64EFC6D-7005-4531-9148-39D56CBFEEEF}" type="presOf" srcId="{FD4376DD-F992-4656-8A52-4E1E59510A10}" destId="{0B237093-62D9-405D-81CB-C6BFF6C12AC6}" srcOrd="0" destOrd="3" presId="urn:microsoft.com/office/officeart/2016/7/layout/RepeatingBendingProcessNew"/>
    <dgm:cxn modelId="{96783478-006A-49DD-AA34-F9D6CB91C65E}" srcId="{517FC05D-F520-4B90-8E03-FAC09212CB91}" destId="{AE646B97-AA3F-4698-B0A6-0AC1173C422B}" srcOrd="1" destOrd="0" parTransId="{C48A87BB-4F70-436A-99F9-E0C0BB5A8FCA}" sibTransId="{0EF5B9F5-7A58-463D-8C15-8431E3010487}"/>
    <dgm:cxn modelId="{B3CD4E58-8FC8-4D9E-8913-98A89BE3A69B}" srcId="{AE646B97-AA3F-4698-B0A6-0AC1173C422B}" destId="{BC620C1C-E734-4194-B64E-DF62AE0CCF92}" srcOrd="0" destOrd="0" parTransId="{A6F5AAD9-5C32-475C-9660-6976F1CDDE3D}" sibTransId="{C8C4C39C-E105-4F5F-8AA2-A8AA7F98FC8E}"/>
    <dgm:cxn modelId="{A125827C-6CC4-4276-AA6D-3B89A18D89C4}" srcId="{AE646B97-AA3F-4698-B0A6-0AC1173C422B}" destId="{907ACDC1-2F5A-46CB-AECF-8526F68FC06B}" srcOrd="2" destOrd="0" parTransId="{8C50517E-B106-4DC9-B5BC-72067D898D5E}" sibTransId="{377D2D82-530D-4527-B030-B7FE5E12D38D}"/>
    <dgm:cxn modelId="{6370129C-449F-40F7-AB77-2A42F3D24F50}" type="presOf" srcId="{54CB4FE1-9D88-4E23-A775-CDAE1B441008}" destId="{0B237093-62D9-405D-81CB-C6BFF6C12AC6}" srcOrd="0" destOrd="0" presId="urn:microsoft.com/office/officeart/2016/7/layout/RepeatingBendingProcessNew"/>
    <dgm:cxn modelId="{C90D959C-82AC-45F6-A899-BF88A1F90E24}" type="presOf" srcId="{695ACE2B-D457-4CCC-AE77-46C58F95F87B}" destId="{0B237093-62D9-405D-81CB-C6BFF6C12AC6}" srcOrd="0" destOrd="1" presId="urn:microsoft.com/office/officeart/2016/7/layout/RepeatingBendingProcessNew"/>
    <dgm:cxn modelId="{FCCD77B1-90AE-4D12-89FC-421980E85886}" srcId="{517FC05D-F520-4B90-8E03-FAC09212CB91}" destId="{54CB4FE1-9D88-4E23-A775-CDAE1B441008}" srcOrd="0" destOrd="0" parTransId="{0612DC96-B213-4DED-BA3A-7339EE54BD46}" sibTransId="{57A1E59C-2F31-480D-8189-1FF684CCA78C}"/>
    <dgm:cxn modelId="{E6A135E2-C3D9-47A2-8667-EE66D5E67D1B}" type="presOf" srcId="{57A1E59C-2F31-480D-8189-1FF684CCA78C}" destId="{A362692A-155E-45F0-AE94-3D8B5F964E06}" srcOrd="1" destOrd="0" presId="urn:microsoft.com/office/officeart/2016/7/layout/RepeatingBendingProcessNew"/>
    <dgm:cxn modelId="{9C4CCBE7-29FB-47AA-851D-C3F0F043C267}" type="presOf" srcId="{39F14DE4-0616-4175-B2FD-502CCF3ABDF1}" destId="{9336EF55-1818-4086-BDE1-DBE5DDD56CFC}" srcOrd="0" destOrd="2" presId="urn:microsoft.com/office/officeart/2016/7/layout/RepeatingBendingProcessNew"/>
    <dgm:cxn modelId="{80B854FA-AA67-46B4-9F9B-1ADBDDAEEAE2}" type="presOf" srcId="{451AE6FE-A6D5-4453-A5F9-983656CE2BA1}" destId="{0B237093-62D9-405D-81CB-C6BFF6C12AC6}" srcOrd="0" destOrd="2" presId="urn:microsoft.com/office/officeart/2016/7/layout/RepeatingBendingProcessNew"/>
    <dgm:cxn modelId="{6AE5B63A-C13B-4A7F-8A76-BC919612FA7A}" type="presParOf" srcId="{0C19581F-2F24-48B1-8F04-D2490D5BDF0E}" destId="{0B237093-62D9-405D-81CB-C6BFF6C12AC6}" srcOrd="0" destOrd="0" presId="urn:microsoft.com/office/officeart/2016/7/layout/RepeatingBendingProcessNew"/>
    <dgm:cxn modelId="{536EE4E3-AB9B-4B10-8F73-987326614C19}" type="presParOf" srcId="{0C19581F-2F24-48B1-8F04-D2490D5BDF0E}" destId="{8F0C0CD6-84AC-47E0-8EBF-98026BC2AA0A}" srcOrd="1" destOrd="0" presId="urn:microsoft.com/office/officeart/2016/7/layout/RepeatingBendingProcessNew"/>
    <dgm:cxn modelId="{73B6FF95-F6AD-4D5C-88DA-58524134AB7E}" type="presParOf" srcId="{8F0C0CD6-84AC-47E0-8EBF-98026BC2AA0A}" destId="{A362692A-155E-45F0-AE94-3D8B5F964E06}" srcOrd="0" destOrd="0" presId="urn:microsoft.com/office/officeart/2016/7/layout/RepeatingBendingProcessNew"/>
    <dgm:cxn modelId="{19C84C18-BC69-40CB-87C6-0B9D44D647BB}" type="presParOf" srcId="{0C19581F-2F24-48B1-8F04-D2490D5BDF0E}" destId="{9336EF55-1818-4086-BDE1-DBE5DDD56CFC}" srcOrd="2"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3DEFE4-2951-4F2E-9DD7-B04684EA0E6B}" type="doc">
      <dgm:prSet loTypeId="urn:microsoft.com/office/officeart/2008/layout/CircleAccentTimeline" loCatId="process" qsTypeId="urn:microsoft.com/office/officeart/2005/8/quickstyle/simple1" qsCatId="simple" csTypeId="urn:microsoft.com/office/officeart/2005/8/colors/accent1_2" csCatId="accent1" phldr="1"/>
      <dgm:spPr/>
      <dgm:t>
        <a:bodyPr/>
        <a:lstStyle/>
        <a:p>
          <a:endParaRPr lang="en-GB"/>
        </a:p>
      </dgm:t>
    </dgm:pt>
    <dgm:pt modelId="{BA773F1B-B825-4FFE-B87E-E01E8EEEAFDF}" type="pres">
      <dgm:prSet presAssocID="{A03DEFE4-2951-4F2E-9DD7-B04684EA0E6B}" presName="Name0" presStyleCnt="0">
        <dgm:presLayoutVars>
          <dgm:dir/>
        </dgm:presLayoutVars>
      </dgm:prSet>
      <dgm:spPr/>
    </dgm:pt>
  </dgm:ptLst>
  <dgm:cxnLst>
    <dgm:cxn modelId="{9552167F-930F-4D6F-93CC-BBF7B968C49F}" type="presOf" srcId="{A03DEFE4-2951-4F2E-9DD7-B04684EA0E6B}" destId="{BA773F1B-B825-4FFE-B87E-E01E8EEEAFDF}" srcOrd="0" destOrd="0" presId="urn:microsoft.com/office/officeart/2008/layout/CircleAccent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DD17AE-A84F-4CEA-854D-09CFD53F668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21844D9-4C1E-40E4-B101-D7ED8C69CDD3}">
      <dgm:prSet/>
      <dgm:spPr/>
      <dgm:t>
        <a:bodyPr/>
        <a:lstStyle/>
        <a:p>
          <a:pPr>
            <a:lnSpc>
              <a:spcPct val="100000"/>
            </a:lnSpc>
          </a:pPr>
          <a:r>
            <a:rPr lang="en-GB" b="1" dirty="0"/>
            <a:t>Generative AI</a:t>
          </a:r>
          <a:r>
            <a:rPr lang="en-GB" dirty="0"/>
            <a:t>: ‘Generative AI is artificial intelligence capable of generating text, images, or other media, using generative models. Generative AI models learn the patterns and structure of the initial data they contain and then generate new data that has similar characteristics’ (QAA, no date, para. 1).</a:t>
          </a:r>
          <a:endParaRPr lang="en-US" dirty="0"/>
        </a:p>
      </dgm:t>
    </dgm:pt>
    <dgm:pt modelId="{F6BA72D0-7424-4B45-94AC-B75CB0C87EB9}" type="parTrans" cxnId="{79B91C6F-2EBD-41E0-8E33-73CEF52E5C0E}">
      <dgm:prSet/>
      <dgm:spPr/>
      <dgm:t>
        <a:bodyPr/>
        <a:lstStyle/>
        <a:p>
          <a:endParaRPr lang="en-US"/>
        </a:p>
      </dgm:t>
    </dgm:pt>
    <dgm:pt modelId="{C301984B-987E-479E-A783-8D1E282CAE1D}" type="sibTrans" cxnId="{79B91C6F-2EBD-41E0-8E33-73CEF52E5C0E}">
      <dgm:prSet/>
      <dgm:spPr/>
      <dgm:t>
        <a:bodyPr/>
        <a:lstStyle/>
        <a:p>
          <a:endParaRPr lang="en-US"/>
        </a:p>
      </dgm:t>
    </dgm:pt>
    <dgm:pt modelId="{DD61C4BC-F5CD-402A-AC0C-6D81A419AD84}">
      <dgm:prSet/>
      <dgm:spPr/>
      <dgm:t>
        <a:bodyPr/>
        <a:lstStyle/>
        <a:p>
          <a:pPr>
            <a:lnSpc>
              <a:spcPct val="100000"/>
            </a:lnSpc>
          </a:pPr>
          <a:r>
            <a:rPr lang="en-GB" dirty="0"/>
            <a:t>(HE) </a:t>
          </a:r>
          <a:r>
            <a:rPr lang="en-GB" b="1" dirty="0"/>
            <a:t>Generative AI literacy</a:t>
          </a:r>
          <a:r>
            <a:rPr lang="en-GB" dirty="0"/>
            <a:t>: ‘AI literacy refers to the ability to understand and use generative AI responsibly and ethically across three fundamental areas: Terms, Tools, and Tasks’ (</a:t>
          </a:r>
          <a:r>
            <a:rPr lang="en-GB" dirty="0" err="1"/>
            <a:t>Attewell</a:t>
          </a:r>
          <a:r>
            <a:rPr lang="en-GB" dirty="0"/>
            <a:t>, 2024, para. 4).</a:t>
          </a:r>
          <a:endParaRPr lang="en-US" dirty="0"/>
        </a:p>
      </dgm:t>
    </dgm:pt>
    <dgm:pt modelId="{F47CA97A-1D76-435E-844F-60941DA408EB}" type="parTrans" cxnId="{89DDD67C-09AE-4E21-9084-7D8B47083A4B}">
      <dgm:prSet/>
      <dgm:spPr/>
      <dgm:t>
        <a:bodyPr/>
        <a:lstStyle/>
        <a:p>
          <a:endParaRPr lang="en-US"/>
        </a:p>
      </dgm:t>
    </dgm:pt>
    <dgm:pt modelId="{80AA067F-EC7E-4507-8EC2-95154D001618}" type="sibTrans" cxnId="{89DDD67C-09AE-4E21-9084-7D8B47083A4B}">
      <dgm:prSet/>
      <dgm:spPr/>
      <dgm:t>
        <a:bodyPr/>
        <a:lstStyle/>
        <a:p>
          <a:endParaRPr lang="en-US"/>
        </a:p>
      </dgm:t>
    </dgm:pt>
    <dgm:pt modelId="{35A5E6DA-7C46-4C59-AACD-AA67F487E643}" type="pres">
      <dgm:prSet presAssocID="{C0DD17AE-A84F-4CEA-854D-09CFD53F668B}" presName="root" presStyleCnt="0">
        <dgm:presLayoutVars>
          <dgm:dir/>
          <dgm:resizeHandles val="exact"/>
        </dgm:presLayoutVars>
      </dgm:prSet>
      <dgm:spPr/>
    </dgm:pt>
    <dgm:pt modelId="{391DF513-09C2-4662-A520-3D5F666E58A5}" type="pres">
      <dgm:prSet presAssocID="{221844D9-4C1E-40E4-B101-D7ED8C69CDD3}" presName="compNode" presStyleCnt="0"/>
      <dgm:spPr/>
    </dgm:pt>
    <dgm:pt modelId="{228354AF-D7E0-4BA2-BEC9-C9DFF52DE844}" type="pres">
      <dgm:prSet presAssocID="{221844D9-4C1E-40E4-B101-D7ED8C69CDD3}" presName="bgRect" presStyleLbl="bgShp" presStyleIdx="0" presStyleCnt="2" custScaleY="118940"/>
      <dgm:spPr/>
    </dgm:pt>
    <dgm:pt modelId="{D7FAB56E-0C68-4542-BF9F-4052E6D41D90}" type="pres">
      <dgm:prSet presAssocID="{221844D9-4C1E-40E4-B101-D7ED8C69CDD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9DBFF0DC-7F7F-4DD6-AA27-7B6E30F9EC42}" type="pres">
      <dgm:prSet presAssocID="{221844D9-4C1E-40E4-B101-D7ED8C69CDD3}" presName="spaceRect" presStyleCnt="0"/>
      <dgm:spPr/>
    </dgm:pt>
    <dgm:pt modelId="{9AB2B170-8103-4D12-BC0C-2DEFB7CDE19B}" type="pres">
      <dgm:prSet presAssocID="{221844D9-4C1E-40E4-B101-D7ED8C69CDD3}" presName="parTx" presStyleLbl="revTx" presStyleIdx="0" presStyleCnt="2" custScaleY="149923">
        <dgm:presLayoutVars>
          <dgm:chMax val="0"/>
          <dgm:chPref val="0"/>
        </dgm:presLayoutVars>
      </dgm:prSet>
      <dgm:spPr/>
    </dgm:pt>
    <dgm:pt modelId="{CA75EEDD-4A7C-4EEE-964B-950B75BC6F26}" type="pres">
      <dgm:prSet presAssocID="{C301984B-987E-479E-A783-8D1E282CAE1D}" presName="sibTrans" presStyleCnt="0"/>
      <dgm:spPr/>
    </dgm:pt>
    <dgm:pt modelId="{2DFC2583-628F-4872-ADD9-D14C36318078}" type="pres">
      <dgm:prSet presAssocID="{DD61C4BC-F5CD-402A-AC0C-6D81A419AD84}" presName="compNode" presStyleCnt="0"/>
      <dgm:spPr/>
    </dgm:pt>
    <dgm:pt modelId="{DF33AB15-E65B-43AA-AA28-C1BC166D0118}" type="pres">
      <dgm:prSet presAssocID="{DD61C4BC-F5CD-402A-AC0C-6D81A419AD84}" presName="bgRect" presStyleLbl="bgShp" presStyleIdx="1" presStyleCnt="2" custScaleY="118616"/>
      <dgm:spPr/>
    </dgm:pt>
    <dgm:pt modelId="{286915AE-FE32-4E55-A670-42DDF7749F2E}" type="pres">
      <dgm:prSet presAssocID="{DD61C4BC-F5CD-402A-AC0C-6D81A419AD8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73B58B5D-3C15-4507-A606-8996B7D64077}" type="pres">
      <dgm:prSet presAssocID="{DD61C4BC-F5CD-402A-AC0C-6D81A419AD84}" presName="spaceRect" presStyleCnt="0"/>
      <dgm:spPr/>
    </dgm:pt>
    <dgm:pt modelId="{11067FE7-C44C-4420-A6B8-EDACAA42038B}" type="pres">
      <dgm:prSet presAssocID="{DD61C4BC-F5CD-402A-AC0C-6D81A419AD84}" presName="parTx" presStyleLbl="revTx" presStyleIdx="1" presStyleCnt="2" custScaleY="122657">
        <dgm:presLayoutVars>
          <dgm:chMax val="0"/>
          <dgm:chPref val="0"/>
        </dgm:presLayoutVars>
      </dgm:prSet>
      <dgm:spPr/>
    </dgm:pt>
  </dgm:ptLst>
  <dgm:cxnLst>
    <dgm:cxn modelId="{2B95A369-93A8-413E-A986-8CEE4EFDDAC3}" type="presOf" srcId="{DD61C4BC-F5CD-402A-AC0C-6D81A419AD84}" destId="{11067FE7-C44C-4420-A6B8-EDACAA42038B}" srcOrd="0" destOrd="0" presId="urn:microsoft.com/office/officeart/2018/2/layout/IconVerticalSolidList"/>
    <dgm:cxn modelId="{79B91C6F-2EBD-41E0-8E33-73CEF52E5C0E}" srcId="{C0DD17AE-A84F-4CEA-854D-09CFD53F668B}" destId="{221844D9-4C1E-40E4-B101-D7ED8C69CDD3}" srcOrd="0" destOrd="0" parTransId="{F6BA72D0-7424-4B45-94AC-B75CB0C87EB9}" sibTransId="{C301984B-987E-479E-A783-8D1E282CAE1D}"/>
    <dgm:cxn modelId="{89DDD67C-09AE-4E21-9084-7D8B47083A4B}" srcId="{C0DD17AE-A84F-4CEA-854D-09CFD53F668B}" destId="{DD61C4BC-F5CD-402A-AC0C-6D81A419AD84}" srcOrd="1" destOrd="0" parTransId="{F47CA97A-1D76-435E-844F-60941DA408EB}" sibTransId="{80AA067F-EC7E-4507-8EC2-95154D001618}"/>
    <dgm:cxn modelId="{739B5B9E-AB92-4785-9051-63C92B366126}" type="presOf" srcId="{C0DD17AE-A84F-4CEA-854D-09CFD53F668B}" destId="{35A5E6DA-7C46-4C59-AACD-AA67F487E643}" srcOrd="0" destOrd="0" presId="urn:microsoft.com/office/officeart/2018/2/layout/IconVerticalSolidList"/>
    <dgm:cxn modelId="{355701B4-B547-4C31-B15F-7DA71D9467E5}" type="presOf" srcId="{221844D9-4C1E-40E4-B101-D7ED8C69CDD3}" destId="{9AB2B170-8103-4D12-BC0C-2DEFB7CDE19B}" srcOrd="0" destOrd="0" presId="urn:microsoft.com/office/officeart/2018/2/layout/IconVerticalSolidList"/>
    <dgm:cxn modelId="{49B7EEA5-705B-477F-901B-E03D5D99449A}" type="presParOf" srcId="{35A5E6DA-7C46-4C59-AACD-AA67F487E643}" destId="{391DF513-09C2-4662-A520-3D5F666E58A5}" srcOrd="0" destOrd="0" presId="urn:microsoft.com/office/officeart/2018/2/layout/IconVerticalSolidList"/>
    <dgm:cxn modelId="{050A8C05-214D-4A99-BB9D-20F5903B8ED0}" type="presParOf" srcId="{391DF513-09C2-4662-A520-3D5F666E58A5}" destId="{228354AF-D7E0-4BA2-BEC9-C9DFF52DE844}" srcOrd="0" destOrd="0" presId="urn:microsoft.com/office/officeart/2018/2/layout/IconVerticalSolidList"/>
    <dgm:cxn modelId="{41D96CAE-09D7-4406-8AE6-1C54CC17CECD}" type="presParOf" srcId="{391DF513-09C2-4662-A520-3D5F666E58A5}" destId="{D7FAB56E-0C68-4542-BF9F-4052E6D41D90}" srcOrd="1" destOrd="0" presId="urn:microsoft.com/office/officeart/2018/2/layout/IconVerticalSolidList"/>
    <dgm:cxn modelId="{A809D42D-99DA-44AB-B440-113214A4C678}" type="presParOf" srcId="{391DF513-09C2-4662-A520-3D5F666E58A5}" destId="{9DBFF0DC-7F7F-4DD6-AA27-7B6E30F9EC42}" srcOrd="2" destOrd="0" presId="urn:microsoft.com/office/officeart/2018/2/layout/IconVerticalSolidList"/>
    <dgm:cxn modelId="{F9DDB827-EDA0-445B-BBAA-0CCB331EC559}" type="presParOf" srcId="{391DF513-09C2-4662-A520-3D5F666E58A5}" destId="{9AB2B170-8103-4D12-BC0C-2DEFB7CDE19B}" srcOrd="3" destOrd="0" presId="urn:microsoft.com/office/officeart/2018/2/layout/IconVerticalSolidList"/>
    <dgm:cxn modelId="{D7131FA5-BBA8-45A3-8AB1-6024691929CF}" type="presParOf" srcId="{35A5E6DA-7C46-4C59-AACD-AA67F487E643}" destId="{CA75EEDD-4A7C-4EEE-964B-950B75BC6F26}" srcOrd="1" destOrd="0" presId="urn:microsoft.com/office/officeart/2018/2/layout/IconVerticalSolidList"/>
    <dgm:cxn modelId="{3BBCB662-90BA-4A64-9E40-992C36054C6B}" type="presParOf" srcId="{35A5E6DA-7C46-4C59-AACD-AA67F487E643}" destId="{2DFC2583-628F-4872-ADD9-D14C36318078}" srcOrd="2" destOrd="0" presId="urn:microsoft.com/office/officeart/2018/2/layout/IconVerticalSolidList"/>
    <dgm:cxn modelId="{63AA32A6-5DE4-4628-B90F-8E9160727DDF}" type="presParOf" srcId="{2DFC2583-628F-4872-ADD9-D14C36318078}" destId="{DF33AB15-E65B-43AA-AA28-C1BC166D0118}" srcOrd="0" destOrd="0" presId="urn:microsoft.com/office/officeart/2018/2/layout/IconVerticalSolidList"/>
    <dgm:cxn modelId="{6CFF6CE3-068C-471C-9D8F-782EB9EBE2E3}" type="presParOf" srcId="{2DFC2583-628F-4872-ADD9-D14C36318078}" destId="{286915AE-FE32-4E55-A670-42DDF7749F2E}" srcOrd="1" destOrd="0" presId="urn:microsoft.com/office/officeart/2018/2/layout/IconVerticalSolidList"/>
    <dgm:cxn modelId="{39BCFB7E-51C0-48D7-A8B7-E3958A23F270}" type="presParOf" srcId="{2DFC2583-628F-4872-ADD9-D14C36318078}" destId="{73B58B5D-3C15-4507-A606-8996B7D64077}" srcOrd="2" destOrd="0" presId="urn:microsoft.com/office/officeart/2018/2/layout/IconVerticalSolidList"/>
    <dgm:cxn modelId="{9604DDA1-02C9-4EE9-A389-7391B01A052E}" type="presParOf" srcId="{2DFC2583-628F-4872-ADD9-D14C36318078}" destId="{11067FE7-C44C-4420-A6B8-EDACAA42038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CD76D5-BE63-4C23-B944-DF2B7C97FB7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3E07A22-2E57-4B60-ABC3-EECACEE582CD}">
      <dgm:prSet/>
      <dgm:spPr/>
      <dgm:t>
        <a:bodyPr/>
        <a:lstStyle/>
        <a:p>
          <a:r>
            <a:rPr lang="en-GB" dirty="0"/>
            <a:t>Snyder (2019) considers critical review (also named integrative review) as a </a:t>
          </a:r>
          <a:r>
            <a:rPr lang="en-GB" b="1" u="sng" dirty="0"/>
            <a:t>type of literature review</a:t>
          </a:r>
          <a:r>
            <a:rPr lang="en-GB" dirty="0"/>
            <a:t> which ‘aims to </a:t>
          </a:r>
          <a:r>
            <a:rPr lang="en-GB" b="1" u="sng" dirty="0"/>
            <a:t>assess, critique and synthesize</a:t>
          </a:r>
          <a:r>
            <a:rPr lang="en-GB" dirty="0"/>
            <a:t> the literature on a research topic in a way that enables new theoretical frameworks and perspectives to emerge’.</a:t>
          </a:r>
          <a:endParaRPr lang="en-US" dirty="0"/>
        </a:p>
      </dgm:t>
    </dgm:pt>
    <dgm:pt modelId="{BDD2765C-C5CA-4F49-A6B2-ED9A37D02F7E}" type="parTrans" cxnId="{D0A5F23B-DE5D-4B85-A3B6-88175097CBC7}">
      <dgm:prSet/>
      <dgm:spPr/>
      <dgm:t>
        <a:bodyPr/>
        <a:lstStyle/>
        <a:p>
          <a:endParaRPr lang="en-US"/>
        </a:p>
      </dgm:t>
    </dgm:pt>
    <dgm:pt modelId="{F709E4EA-E14D-4087-B20C-E6C9001A9AA1}" type="sibTrans" cxnId="{D0A5F23B-DE5D-4B85-A3B6-88175097CBC7}">
      <dgm:prSet/>
      <dgm:spPr/>
      <dgm:t>
        <a:bodyPr/>
        <a:lstStyle/>
        <a:p>
          <a:endParaRPr lang="en-US"/>
        </a:p>
      </dgm:t>
    </dgm:pt>
    <dgm:pt modelId="{DA6E59C2-E617-45F9-82CB-36AF087EBAF4}">
      <dgm:prSet/>
      <dgm:spPr/>
      <dgm:t>
        <a:bodyPr/>
        <a:lstStyle/>
        <a:p>
          <a:r>
            <a:rPr lang="en-GB" dirty="0"/>
            <a:t>Wright and </a:t>
          </a:r>
          <a:r>
            <a:rPr lang="en-GB" dirty="0" err="1"/>
            <a:t>Michailova</a:t>
          </a:r>
          <a:r>
            <a:rPr lang="en-GB" dirty="0"/>
            <a:t> (2023) highlighted </a:t>
          </a:r>
          <a:r>
            <a:rPr lang="en-GB" b="1" u="sng" dirty="0"/>
            <a:t>judgement</a:t>
          </a:r>
          <a:r>
            <a:rPr lang="en-GB" dirty="0"/>
            <a:t> as a key element of a critical literature review, as it allows the authors to show ‘what they think about the literature they review’, and be able to ‘disrupt and provoke readers to question their assumptions about what they know’.</a:t>
          </a:r>
          <a:endParaRPr lang="en-US" dirty="0"/>
        </a:p>
      </dgm:t>
    </dgm:pt>
    <dgm:pt modelId="{DF64357F-42D2-4999-8888-52AB8337DE36}" type="parTrans" cxnId="{1D7B8BE2-CF83-4677-A064-3DCFFF720892}">
      <dgm:prSet/>
      <dgm:spPr/>
      <dgm:t>
        <a:bodyPr/>
        <a:lstStyle/>
        <a:p>
          <a:endParaRPr lang="en-US"/>
        </a:p>
      </dgm:t>
    </dgm:pt>
    <dgm:pt modelId="{2140F73C-3C3A-454C-BD81-0D3BC279D031}" type="sibTrans" cxnId="{1D7B8BE2-CF83-4677-A064-3DCFFF720892}">
      <dgm:prSet/>
      <dgm:spPr/>
      <dgm:t>
        <a:bodyPr/>
        <a:lstStyle/>
        <a:p>
          <a:endParaRPr lang="en-US"/>
        </a:p>
      </dgm:t>
    </dgm:pt>
    <dgm:pt modelId="{91648D36-B75E-48E9-91B3-219E5D1E60A5}" type="pres">
      <dgm:prSet presAssocID="{A4CD76D5-BE63-4C23-B944-DF2B7C97FB70}" presName="linear" presStyleCnt="0">
        <dgm:presLayoutVars>
          <dgm:animLvl val="lvl"/>
          <dgm:resizeHandles val="exact"/>
        </dgm:presLayoutVars>
      </dgm:prSet>
      <dgm:spPr/>
    </dgm:pt>
    <dgm:pt modelId="{4286DC7F-2791-4CBF-8DDB-347B39CCC700}" type="pres">
      <dgm:prSet presAssocID="{33E07A22-2E57-4B60-ABC3-EECACEE582CD}" presName="parentText" presStyleLbl="node1" presStyleIdx="0" presStyleCnt="2">
        <dgm:presLayoutVars>
          <dgm:chMax val="0"/>
          <dgm:bulletEnabled val="1"/>
        </dgm:presLayoutVars>
      </dgm:prSet>
      <dgm:spPr/>
    </dgm:pt>
    <dgm:pt modelId="{19BA98D3-B4F0-4645-B282-4749B667EAC6}" type="pres">
      <dgm:prSet presAssocID="{F709E4EA-E14D-4087-B20C-E6C9001A9AA1}" presName="spacer" presStyleCnt="0"/>
      <dgm:spPr/>
    </dgm:pt>
    <dgm:pt modelId="{E95D8A6F-82FE-4574-B0FA-6418AF78433F}" type="pres">
      <dgm:prSet presAssocID="{DA6E59C2-E617-45F9-82CB-36AF087EBAF4}" presName="parentText" presStyleLbl="node1" presStyleIdx="1" presStyleCnt="2">
        <dgm:presLayoutVars>
          <dgm:chMax val="0"/>
          <dgm:bulletEnabled val="1"/>
        </dgm:presLayoutVars>
      </dgm:prSet>
      <dgm:spPr/>
    </dgm:pt>
  </dgm:ptLst>
  <dgm:cxnLst>
    <dgm:cxn modelId="{BD690400-7BD4-42ED-941D-079CB7413687}" type="presOf" srcId="{DA6E59C2-E617-45F9-82CB-36AF087EBAF4}" destId="{E95D8A6F-82FE-4574-B0FA-6418AF78433F}" srcOrd="0" destOrd="0" presId="urn:microsoft.com/office/officeart/2005/8/layout/vList2"/>
    <dgm:cxn modelId="{D0A5F23B-DE5D-4B85-A3B6-88175097CBC7}" srcId="{A4CD76D5-BE63-4C23-B944-DF2B7C97FB70}" destId="{33E07A22-2E57-4B60-ABC3-EECACEE582CD}" srcOrd="0" destOrd="0" parTransId="{BDD2765C-C5CA-4F49-A6B2-ED9A37D02F7E}" sibTransId="{F709E4EA-E14D-4087-B20C-E6C9001A9AA1}"/>
    <dgm:cxn modelId="{640B45A1-CEC7-452D-8044-70B82CADEAEA}" type="presOf" srcId="{A4CD76D5-BE63-4C23-B944-DF2B7C97FB70}" destId="{91648D36-B75E-48E9-91B3-219E5D1E60A5}" srcOrd="0" destOrd="0" presId="urn:microsoft.com/office/officeart/2005/8/layout/vList2"/>
    <dgm:cxn modelId="{7B4002C4-B594-4D49-85B3-3172FE4F8537}" type="presOf" srcId="{33E07A22-2E57-4B60-ABC3-EECACEE582CD}" destId="{4286DC7F-2791-4CBF-8DDB-347B39CCC700}" srcOrd="0" destOrd="0" presId="urn:microsoft.com/office/officeart/2005/8/layout/vList2"/>
    <dgm:cxn modelId="{1D7B8BE2-CF83-4677-A064-3DCFFF720892}" srcId="{A4CD76D5-BE63-4C23-B944-DF2B7C97FB70}" destId="{DA6E59C2-E617-45F9-82CB-36AF087EBAF4}" srcOrd="1" destOrd="0" parTransId="{DF64357F-42D2-4999-8888-52AB8337DE36}" sibTransId="{2140F73C-3C3A-454C-BD81-0D3BC279D031}"/>
    <dgm:cxn modelId="{C10D4BDC-1E11-46F9-86F1-F83F87EE7672}" type="presParOf" srcId="{91648D36-B75E-48E9-91B3-219E5D1E60A5}" destId="{4286DC7F-2791-4CBF-8DDB-347B39CCC700}" srcOrd="0" destOrd="0" presId="urn:microsoft.com/office/officeart/2005/8/layout/vList2"/>
    <dgm:cxn modelId="{49D7F76B-04DC-4ACB-AB74-1205BF61F811}" type="presParOf" srcId="{91648D36-B75E-48E9-91B3-219E5D1E60A5}" destId="{19BA98D3-B4F0-4645-B282-4749B667EAC6}" srcOrd="1" destOrd="0" presId="urn:microsoft.com/office/officeart/2005/8/layout/vList2"/>
    <dgm:cxn modelId="{A9BAC86B-ACB5-49A5-9DA2-9157E69CBB16}" type="presParOf" srcId="{91648D36-B75E-48E9-91B3-219E5D1E60A5}" destId="{E95D8A6F-82FE-4574-B0FA-6418AF78433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CCAC260-30B4-4FA3-879E-DB58334152A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B780C95-5866-4F79-8F6D-2F1CB5D6FD6F}">
      <dgm:prSet/>
      <dgm:spPr/>
      <dgm:t>
        <a:bodyPr/>
        <a:lstStyle/>
        <a:p>
          <a:r>
            <a:rPr lang="en-GB"/>
            <a:t>Positionality and context.</a:t>
          </a:r>
          <a:endParaRPr lang="en-US"/>
        </a:p>
      </dgm:t>
    </dgm:pt>
    <dgm:pt modelId="{04C11E65-7088-4CD8-9139-2E486ADB0D09}" type="parTrans" cxnId="{2A39DCC4-FDC1-4332-8AF6-E7DDB84FC221}">
      <dgm:prSet/>
      <dgm:spPr/>
      <dgm:t>
        <a:bodyPr/>
        <a:lstStyle/>
        <a:p>
          <a:endParaRPr lang="en-US"/>
        </a:p>
      </dgm:t>
    </dgm:pt>
    <dgm:pt modelId="{DA7F3E55-E76A-4C84-9D20-1D4EF7515A05}" type="sibTrans" cxnId="{2A39DCC4-FDC1-4332-8AF6-E7DDB84FC221}">
      <dgm:prSet/>
      <dgm:spPr/>
      <dgm:t>
        <a:bodyPr/>
        <a:lstStyle/>
        <a:p>
          <a:endParaRPr lang="en-US"/>
        </a:p>
      </dgm:t>
    </dgm:pt>
    <dgm:pt modelId="{277B7485-A247-4BA9-8A4C-7348B4C148D1}">
      <dgm:prSet/>
      <dgm:spPr/>
      <dgm:t>
        <a:bodyPr/>
        <a:lstStyle/>
        <a:p>
          <a:r>
            <a:rPr lang="en-GB"/>
            <a:t>Concepts and their definitions.</a:t>
          </a:r>
          <a:endParaRPr lang="en-US"/>
        </a:p>
      </dgm:t>
    </dgm:pt>
    <dgm:pt modelId="{B390CAD5-8512-4BB8-91DA-D5AB131C773F}" type="parTrans" cxnId="{6ACDC1CC-C278-4DDC-B6F6-325E3209193B}">
      <dgm:prSet/>
      <dgm:spPr/>
      <dgm:t>
        <a:bodyPr/>
        <a:lstStyle/>
        <a:p>
          <a:endParaRPr lang="en-US"/>
        </a:p>
      </dgm:t>
    </dgm:pt>
    <dgm:pt modelId="{B972F116-D2C5-4687-8CB6-DAAED1A423C8}" type="sibTrans" cxnId="{6ACDC1CC-C278-4DDC-B6F6-325E3209193B}">
      <dgm:prSet/>
      <dgm:spPr/>
      <dgm:t>
        <a:bodyPr/>
        <a:lstStyle/>
        <a:p>
          <a:endParaRPr lang="en-US"/>
        </a:p>
      </dgm:t>
    </dgm:pt>
    <dgm:pt modelId="{7BFFD39D-5D5C-42FC-8724-C9287931EFD4}">
      <dgm:prSet/>
      <dgm:spPr/>
      <dgm:t>
        <a:bodyPr/>
        <a:lstStyle/>
        <a:p>
          <a:r>
            <a:rPr lang="en-GB"/>
            <a:t>Research questions and methodology.</a:t>
          </a:r>
          <a:endParaRPr lang="en-US"/>
        </a:p>
      </dgm:t>
    </dgm:pt>
    <dgm:pt modelId="{700376C6-ED2F-4451-B081-61B69C228B81}" type="parTrans" cxnId="{C6C062A3-BDB2-496E-80A3-B7537DA04911}">
      <dgm:prSet/>
      <dgm:spPr/>
      <dgm:t>
        <a:bodyPr/>
        <a:lstStyle/>
        <a:p>
          <a:endParaRPr lang="en-US"/>
        </a:p>
      </dgm:t>
    </dgm:pt>
    <dgm:pt modelId="{C878909A-AFFA-498E-94CB-97D66FE4C8DE}" type="sibTrans" cxnId="{C6C062A3-BDB2-496E-80A3-B7537DA04911}">
      <dgm:prSet/>
      <dgm:spPr/>
      <dgm:t>
        <a:bodyPr/>
        <a:lstStyle/>
        <a:p>
          <a:endParaRPr lang="en-US"/>
        </a:p>
      </dgm:t>
    </dgm:pt>
    <dgm:pt modelId="{3EE9111D-430D-477D-9E6B-5D562BCD21B4}">
      <dgm:prSet/>
      <dgm:spPr/>
      <dgm:t>
        <a:bodyPr/>
        <a:lstStyle/>
        <a:p>
          <a:r>
            <a:rPr lang="en-GB"/>
            <a:t>Arguments and support.</a:t>
          </a:r>
          <a:endParaRPr lang="en-US"/>
        </a:p>
      </dgm:t>
    </dgm:pt>
    <dgm:pt modelId="{FD576AD9-4CE3-42EB-AE8C-C4C38938F0EE}" type="parTrans" cxnId="{B83A0ECC-113B-4418-AED4-470EE84E2243}">
      <dgm:prSet/>
      <dgm:spPr/>
      <dgm:t>
        <a:bodyPr/>
        <a:lstStyle/>
        <a:p>
          <a:endParaRPr lang="en-US"/>
        </a:p>
      </dgm:t>
    </dgm:pt>
    <dgm:pt modelId="{1B786F7D-91FC-40AE-BC9B-6EDBE74903E8}" type="sibTrans" cxnId="{B83A0ECC-113B-4418-AED4-470EE84E2243}">
      <dgm:prSet/>
      <dgm:spPr/>
      <dgm:t>
        <a:bodyPr/>
        <a:lstStyle/>
        <a:p>
          <a:endParaRPr lang="en-US"/>
        </a:p>
      </dgm:t>
    </dgm:pt>
    <dgm:pt modelId="{BAC9A178-CBD6-4C0A-9579-5EBF15687697}">
      <dgm:prSet/>
      <dgm:spPr/>
      <dgm:t>
        <a:bodyPr/>
        <a:lstStyle/>
        <a:p>
          <a:r>
            <a:rPr lang="en-GB"/>
            <a:t>Findings and suggested generalisability.</a:t>
          </a:r>
          <a:endParaRPr lang="en-US"/>
        </a:p>
      </dgm:t>
    </dgm:pt>
    <dgm:pt modelId="{D30EAE5F-783D-44D5-A75B-66AB8DCF69C9}" type="parTrans" cxnId="{4DF77419-BF44-4987-A020-070392098DF0}">
      <dgm:prSet/>
      <dgm:spPr/>
      <dgm:t>
        <a:bodyPr/>
        <a:lstStyle/>
        <a:p>
          <a:endParaRPr lang="en-US"/>
        </a:p>
      </dgm:t>
    </dgm:pt>
    <dgm:pt modelId="{30CF1F70-3C9F-4F20-A0BD-246C310EB7A4}" type="sibTrans" cxnId="{4DF77419-BF44-4987-A020-070392098DF0}">
      <dgm:prSet/>
      <dgm:spPr/>
      <dgm:t>
        <a:bodyPr/>
        <a:lstStyle/>
        <a:p>
          <a:endParaRPr lang="en-US"/>
        </a:p>
      </dgm:t>
    </dgm:pt>
    <dgm:pt modelId="{8E492F9B-EF56-4772-8A70-36B45358C854}" type="pres">
      <dgm:prSet presAssocID="{FCCAC260-30B4-4FA3-879E-DB58334152AA}" presName="vert0" presStyleCnt="0">
        <dgm:presLayoutVars>
          <dgm:dir/>
          <dgm:animOne val="branch"/>
          <dgm:animLvl val="lvl"/>
        </dgm:presLayoutVars>
      </dgm:prSet>
      <dgm:spPr/>
    </dgm:pt>
    <dgm:pt modelId="{56D003DC-9C7F-4667-9F0C-6685A30FC36C}" type="pres">
      <dgm:prSet presAssocID="{DB780C95-5866-4F79-8F6D-2F1CB5D6FD6F}" presName="thickLine" presStyleLbl="alignNode1" presStyleIdx="0" presStyleCnt="5"/>
      <dgm:spPr/>
    </dgm:pt>
    <dgm:pt modelId="{4269C203-2056-465B-9532-96836C97B201}" type="pres">
      <dgm:prSet presAssocID="{DB780C95-5866-4F79-8F6D-2F1CB5D6FD6F}" presName="horz1" presStyleCnt="0"/>
      <dgm:spPr/>
    </dgm:pt>
    <dgm:pt modelId="{A5164115-5D63-4A20-A25C-7FB30F37BAD4}" type="pres">
      <dgm:prSet presAssocID="{DB780C95-5866-4F79-8F6D-2F1CB5D6FD6F}" presName="tx1" presStyleLbl="revTx" presStyleIdx="0" presStyleCnt="5"/>
      <dgm:spPr/>
    </dgm:pt>
    <dgm:pt modelId="{F064351A-D2DF-4F6D-B2E2-B06A17F6346F}" type="pres">
      <dgm:prSet presAssocID="{DB780C95-5866-4F79-8F6D-2F1CB5D6FD6F}" presName="vert1" presStyleCnt="0"/>
      <dgm:spPr/>
    </dgm:pt>
    <dgm:pt modelId="{C7ACC1C2-B1F2-4E74-B78C-E545C9C88A2C}" type="pres">
      <dgm:prSet presAssocID="{277B7485-A247-4BA9-8A4C-7348B4C148D1}" presName="thickLine" presStyleLbl="alignNode1" presStyleIdx="1" presStyleCnt="5"/>
      <dgm:spPr/>
    </dgm:pt>
    <dgm:pt modelId="{DF8F8868-21B7-4FDD-8173-6A41ED7C8D93}" type="pres">
      <dgm:prSet presAssocID="{277B7485-A247-4BA9-8A4C-7348B4C148D1}" presName="horz1" presStyleCnt="0"/>
      <dgm:spPr/>
    </dgm:pt>
    <dgm:pt modelId="{E8834DB4-736B-4BD6-8B6F-53156020FB35}" type="pres">
      <dgm:prSet presAssocID="{277B7485-A247-4BA9-8A4C-7348B4C148D1}" presName="tx1" presStyleLbl="revTx" presStyleIdx="1" presStyleCnt="5"/>
      <dgm:spPr/>
    </dgm:pt>
    <dgm:pt modelId="{51E97A13-A243-4DBA-9FD3-89647D28887C}" type="pres">
      <dgm:prSet presAssocID="{277B7485-A247-4BA9-8A4C-7348B4C148D1}" presName="vert1" presStyleCnt="0"/>
      <dgm:spPr/>
    </dgm:pt>
    <dgm:pt modelId="{EB702893-D4B4-4852-83AA-75997FEB70E0}" type="pres">
      <dgm:prSet presAssocID="{7BFFD39D-5D5C-42FC-8724-C9287931EFD4}" presName="thickLine" presStyleLbl="alignNode1" presStyleIdx="2" presStyleCnt="5"/>
      <dgm:spPr/>
    </dgm:pt>
    <dgm:pt modelId="{8DBBEB83-A35A-4BC8-8415-A50A1C77D296}" type="pres">
      <dgm:prSet presAssocID="{7BFFD39D-5D5C-42FC-8724-C9287931EFD4}" presName="horz1" presStyleCnt="0"/>
      <dgm:spPr/>
    </dgm:pt>
    <dgm:pt modelId="{71574805-5FE8-40F1-9961-F9403225ECC2}" type="pres">
      <dgm:prSet presAssocID="{7BFFD39D-5D5C-42FC-8724-C9287931EFD4}" presName="tx1" presStyleLbl="revTx" presStyleIdx="2" presStyleCnt="5"/>
      <dgm:spPr/>
    </dgm:pt>
    <dgm:pt modelId="{11726177-83B7-41BA-A68C-FCF409D8F3B0}" type="pres">
      <dgm:prSet presAssocID="{7BFFD39D-5D5C-42FC-8724-C9287931EFD4}" presName="vert1" presStyleCnt="0"/>
      <dgm:spPr/>
    </dgm:pt>
    <dgm:pt modelId="{B0C88D7E-B884-4E48-BD0D-64D93C91921B}" type="pres">
      <dgm:prSet presAssocID="{3EE9111D-430D-477D-9E6B-5D562BCD21B4}" presName="thickLine" presStyleLbl="alignNode1" presStyleIdx="3" presStyleCnt="5"/>
      <dgm:spPr/>
    </dgm:pt>
    <dgm:pt modelId="{201DECF7-AFB7-49D4-A850-DE20245B6E13}" type="pres">
      <dgm:prSet presAssocID="{3EE9111D-430D-477D-9E6B-5D562BCD21B4}" presName="horz1" presStyleCnt="0"/>
      <dgm:spPr/>
    </dgm:pt>
    <dgm:pt modelId="{D41CFF52-1EFC-45E6-9E9E-0E57411EF1FD}" type="pres">
      <dgm:prSet presAssocID="{3EE9111D-430D-477D-9E6B-5D562BCD21B4}" presName="tx1" presStyleLbl="revTx" presStyleIdx="3" presStyleCnt="5"/>
      <dgm:spPr/>
    </dgm:pt>
    <dgm:pt modelId="{461399E9-79B4-473B-8272-DC12E963157A}" type="pres">
      <dgm:prSet presAssocID="{3EE9111D-430D-477D-9E6B-5D562BCD21B4}" presName="vert1" presStyleCnt="0"/>
      <dgm:spPr/>
    </dgm:pt>
    <dgm:pt modelId="{4ECE8A66-795B-4225-AEC0-62E3494D39B3}" type="pres">
      <dgm:prSet presAssocID="{BAC9A178-CBD6-4C0A-9579-5EBF15687697}" presName="thickLine" presStyleLbl="alignNode1" presStyleIdx="4" presStyleCnt="5"/>
      <dgm:spPr/>
    </dgm:pt>
    <dgm:pt modelId="{061AE89C-88FD-493D-B260-4D524CD2FB3B}" type="pres">
      <dgm:prSet presAssocID="{BAC9A178-CBD6-4C0A-9579-5EBF15687697}" presName="horz1" presStyleCnt="0"/>
      <dgm:spPr/>
    </dgm:pt>
    <dgm:pt modelId="{CBD05C2E-3C00-4478-B3B4-1C720C7729E0}" type="pres">
      <dgm:prSet presAssocID="{BAC9A178-CBD6-4C0A-9579-5EBF15687697}" presName="tx1" presStyleLbl="revTx" presStyleIdx="4" presStyleCnt="5"/>
      <dgm:spPr/>
    </dgm:pt>
    <dgm:pt modelId="{F230E736-12E6-432A-98CA-F83AB53A048F}" type="pres">
      <dgm:prSet presAssocID="{BAC9A178-CBD6-4C0A-9579-5EBF15687697}" presName="vert1" presStyleCnt="0"/>
      <dgm:spPr/>
    </dgm:pt>
  </dgm:ptLst>
  <dgm:cxnLst>
    <dgm:cxn modelId="{21C92B0E-9414-47C6-AA45-E06889E2D160}" type="presOf" srcId="{FCCAC260-30B4-4FA3-879E-DB58334152AA}" destId="{8E492F9B-EF56-4772-8A70-36B45358C854}" srcOrd="0" destOrd="0" presId="urn:microsoft.com/office/officeart/2008/layout/LinedList"/>
    <dgm:cxn modelId="{4DF77419-BF44-4987-A020-070392098DF0}" srcId="{FCCAC260-30B4-4FA3-879E-DB58334152AA}" destId="{BAC9A178-CBD6-4C0A-9579-5EBF15687697}" srcOrd="4" destOrd="0" parTransId="{D30EAE5F-783D-44D5-A75B-66AB8DCF69C9}" sibTransId="{30CF1F70-3C9F-4F20-A0BD-246C310EB7A4}"/>
    <dgm:cxn modelId="{8E273038-7E76-4D9D-AF54-C307DC777F69}" type="presOf" srcId="{3EE9111D-430D-477D-9E6B-5D562BCD21B4}" destId="{D41CFF52-1EFC-45E6-9E9E-0E57411EF1FD}" srcOrd="0" destOrd="0" presId="urn:microsoft.com/office/officeart/2008/layout/LinedList"/>
    <dgm:cxn modelId="{79C18680-D0BF-44AB-BA2C-405F309C0588}" type="presOf" srcId="{7BFFD39D-5D5C-42FC-8724-C9287931EFD4}" destId="{71574805-5FE8-40F1-9961-F9403225ECC2}" srcOrd="0" destOrd="0" presId="urn:microsoft.com/office/officeart/2008/layout/LinedList"/>
    <dgm:cxn modelId="{A2C1E880-6A7E-44E2-A011-FD2E52016F57}" type="presOf" srcId="{DB780C95-5866-4F79-8F6D-2F1CB5D6FD6F}" destId="{A5164115-5D63-4A20-A25C-7FB30F37BAD4}" srcOrd="0" destOrd="0" presId="urn:microsoft.com/office/officeart/2008/layout/LinedList"/>
    <dgm:cxn modelId="{4C23AFA1-A898-4D74-93F5-950823C8A8BD}" type="presOf" srcId="{BAC9A178-CBD6-4C0A-9579-5EBF15687697}" destId="{CBD05C2E-3C00-4478-B3B4-1C720C7729E0}" srcOrd="0" destOrd="0" presId="urn:microsoft.com/office/officeart/2008/layout/LinedList"/>
    <dgm:cxn modelId="{C6C062A3-BDB2-496E-80A3-B7537DA04911}" srcId="{FCCAC260-30B4-4FA3-879E-DB58334152AA}" destId="{7BFFD39D-5D5C-42FC-8724-C9287931EFD4}" srcOrd="2" destOrd="0" parTransId="{700376C6-ED2F-4451-B081-61B69C228B81}" sibTransId="{C878909A-AFFA-498E-94CB-97D66FE4C8DE}"/>
    <dgm:cxn modelId="{2A39DCC4-FDC1-4332-8AF6-E7DDB84FC221}" srcId="{FCCAC260-30B4-4FA3-879E-DB58334152AA}" destId="{DB780C95-5866-4F79-8F6D-2F1CB5D6FD6F}" srcOrd="0" destOrd="0" parTransId="{04C11E65-7088-4CD8-9139-2E486ADB0D09}" sibTransId="{DA7F3E55-E76A-4C84-9D20-1D4EF7515A05}"/>
    <dgm:cxn modelId="{B83A0ECC-113B-4418-AED4-470EE84E2243}" srcId="{FCCAC260-30B4-4FA3-879E-DB58334152AA}" destId="{3EE9111D-430D-477D-9E6B-5D562BCD21B4}" srcOrd="3" destOrd="0" parTransId="{FD576AD9-4CE3-42EB-AE8C-C4C38938F0EE}" sibTransId="{1B786F7D-91FC-40AE-BC9B-6EDBE74903E8}"/>
    <dgm:cxn modelId="{6ACDC1CC-C278-4DDC-B6F6-325E3209193B}" srcId="{FCCAC260-30B4-4FA3-879E-DB58334152AA}" destId="{277B7485-A247-4BA9-8A4C-7348B4C148D1}" srcOrd="1" destOrd="0" parTransId="{B390CAD5-8512-4BB8-91DA-D5AB131C773F}" sibTransId="{B972F116-D2C5-4687-8CB6-DAAED1A423C8}"/>
    <dgm:cxn modelId="{EB04FAFB-96CC-4653-A60B-BE63902AF6CC}" type="presOf" srcId="{277B7485-A247-4BA9-8A4C-7348B4C148D1}" destId="{E8834DB4-736B-4BD6-8B6F-53156020FB35}" srcOrd="0" destOrd="0" presId="urn:microsoft.com/office/officeart/2008/layout/LinedList"/>
    <dgm:cxn modelId="{C933D286-306D-483C-9062-ADAFEA363A7B}" type="presParOf" srcId="{8E492F9B-EF56-4772-8A70-36B45358C854}" destId="{56D003DC-9C7F-4667-9F0C-6685A30FC36C}" srcOrd="0" destOrd="0" presId="urn:microsoft.com/office/officeart/2008/layout/LinedList"/>
    <dgm:cxn modelId="{8480055A-F69E-4AC0-BA17-C5E1706204E3}" type="presParOf" srcId="{8E492F9B-EF56-4772-8A70-36B45358C854}" destId="{4269C203-2056-465B-9532-96836C97B201}" srcOrd="1" destOrd="0" presId="urn:microsoft.com/office/officeart/2008/layout/LinedList"/>
    <dgm:cxn modelId="{589CD8B7-4C95-46F7-ADEA-4924F45AE0AE}" type="presParOf" srcId="{4269C203-2056-465B-9532-96836C97B201}" destId="{A5164115-5D63-4A20-A25C-7FB30F37BAD4}" srcOrd="0" destOrd="0" presId="urn:microsoft.com/office/officeart/2008/layout/LinedList"/>
    <dgm:cxn modelId="{436F610C-4028-42B6-B598-8C7199943A69}" type="presParOf" srcId="{4269C203-2056-465B-9532-96836C97B201}" destId="{F064351A-D2DF-4F6D-B2E2-B06A17F6346F}" srcOrd="1" destOrd="0" presId="urn:microsoft.com/office/officeart/2008/layout/LinedList"/>
    <dgm:cxn modelId="{E533D033-3334-4691-BAEF-FD359329856D}" type="presParOf" srcId="{8E492F9B-EF56-4772-8A70-36B45358C854}" destId="{C7ACC1C2-B1F2-4E74-B78C-E545C9C88A2C}" srcOrd="2" destOrd="0" presId="urn:microsoft.com/office/officeart/2008/layout/LinedList"/>
    <dgm:cxn modelId="{18E21B06-0E25-41E9-A180-9D41ED58A2BB}" type="presParOf" srcId="{8E492F9B-EF56-4772-8A70-36B45358C854}" destId="{DF8F8868-21B7-4FDD-8173-6A41ED7C8D93}" srcOrd="3" destOrd="0" presId="urn:microsoft.com/office/officeart/2008/layout/LinedList"/>
    <dgm:cxn modelId="{D1922D85-4A86-4E36-B7BF-477F3D2CA0F5}" type="presParOf" srcId="{DF8F8868-21B7-4FDD-8173-6A41ED7C8D93}" destId="{E8834DB4-736B-4BD6-8B6F-53156020FB35}" srcOrd="0" destOrd="0" presId="urn:microsoft.com/office/officeart/2008/layout/LinedList"/>
    <dgm:cxn modelId="{C3322B39-C503-4208-8091-ADC339897D91}" type="presParOf" srcId="{DF8F8868-21B7-4FDD-8173-6A41ED7C8D93}" destId="{51E97A13-A243-4DBA-9FD3-89647D28887C}" srcOrd="1" destOrd="0" presId="urn:microsoft.com/office/officeart/2008/layout/LinedList"/>
    <dgm:cxn modelId="{BA32E81E-06D1-4FF2-B6A4-FCC02827BB9A}" type="presParOf" srcId="{8E492F9B-EF56-4772-8A70-36B45358C854}" destId="{EB702893-D4B4-4852-83AA-75997FEB70E0}" srcOrd="4" destOrd="0" presId="urn:microsoft.com/office/officeart/2008/layout/LinedList"/>
    <dgm:cxn modelId="{4AEB9990-3FED-4552-B370-336A7F3F266E}" type="presParOf" srcId="{8E492F9B-EF56-4772-8A70-36B45358C854}" destId="{8DBBEB83-A35A-4BC8-8415-A50A1C77D296}" srcOrd="5" destOrd="0" presId="urn:microsoft.com/office/officeart/2008/layout/LinedList"/>
    <dgm:cxn modelId="{3504473D-87A0-44B1-B92D-A481AE5BC7EB}" type="presParOf" srcId="{8DBBEB83-A35A-4BC8-8415-A50A1C77D296}" destId="{71574805-5FE8-40F1-9961-F9403225ECC2}" srcOrd="0" destOrd="0" presId="urn:microsoft.com/office/officeart/2008/layout/LinedList"/>
    <dgm:cxn modelId="{BBEA8651-880F-43B6-A99B-27189665A226}" type="presParOf" srcId="{8DBBEB83-A35A-4BC8-8415-A50A1C77D296}" destId="{11726177-83B7-41BA-A68C-FCF409D8F3B0}" srcOrd="1" destOrd="0" presId="urn:microsoft.com/office/officeart/2008/layout/LinedList"/>
    <dgm:cxn modelId="{D3A77B43-88B5-4453-B94F-3DAF25B34CB4}" type="presParOf" srcId="{8E492F9B-EF56-4772-8A70-36B45358C854}" destId="{B0C88D7E-B884-4E48-BD0D-64D93C91921B}" srcOrd="6" destOrd="0" presId="urn:microsoft.com/office/officeart/2008/layout/LinedList"/>
    <dgm:cxn modelId="{9AE58485-98E8-4329-BBDF-20E7125B05D5}" type="presParOf" srcId="{8E492F9B-EF56-4772-8A70-36B45358C854}" destId="{201DECF7-AFB7-49D4-A850-DE20245B6E13}" srcOrd="7" destOrd="0" presId="urn:microsoft.com/office/officeart/2008/layout/LinedList"/>
    <dgm:cxn modelId="{AB68C534-2E7D-48F7-9629-88718745E931}" type="presParOf" srcId="{201DECF7-AFB7-49D4-A850-DE20245B6E13}" destId="{D41CFF52-1EFC-45E6-9E9E-0E57411EF1FD}" srcOrd="0" destOrd="0" presId="urn:microsoft.com/office/officeart/2008/layout/LinedList"/>
    <dgm:cxn modelId="{EE4DDD28-1F64-4A34-9670-68074F1907DB}" type="presParOf" srcId="{201DECF7-AFB7-49D4-A850-DE20245B6E13}" destId="{461399E9-79B4-473B-8272-DC12E963157A}" srcOrd="1" destOrd="0" presId="urn:microsoft.com/office/officeart/2008/layout/LinedList"/>
    <dgm:cxn modelId="{FD4A0949-485F-4212-A873-DAA33C3F9A6C}" type="presParOf" srcId="{8E492F9B-EF56-4772-8A70-36B45358C854}" destId="{4ECE8A66-795B-4225-AEC0-62E3494D39B3}" srcOrd="8" destOrd="0" presId="urn:microsoft.com/office/officeart/2008/layout/LinedList"/>
    <dgm:cxn modelId="{209E1B99-EC29-4D44-8590-FC49E38F18CF}" type="presParOf" srcId="{8E492F9B-EF56-4772-8A70-36B45358C854}" destId="{061AE89C-88FD-493D-B260-4D524CD2FB3B}" srcOrd="9" destOrd="0" presId="urn:microsoft.com/office/officeart/2008/layout/LinedList"/>
    <dgm:cxn modelId="{DC3913F5-4CA4-4D3F-A695-2F3C434C0CCB}" type="presParOf" srcId="{061AE89C-88FD-493D-B260-4D524CD2FB3B}" destId="{CBD05C2E-3C00-4478-B3B4-1C720C7729E0}" srcOrd="0" destOrd="0" presId="urn:microsoft.com/office/officeart/2008/layout/LinedList"/>
    <dgm:cxn modelId="{8A28C428-CB0C-4C42-91D8-269279026FD8}" type="presParOf" srcId="{061AE89C-88FD-493D-B260-4D524CD2FB3B}" destId="{F230E736-12E6-432A-98CA-F83AB53A048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D882E1-6908-41F7-A456-B358DB39D382}"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FF251F88-4C2E-4A93-A2CB-CEA23D607C36}">
      <dgm:prSet/>
      <dgm:spPr/>
      <dgm:t>
        <a:bodyPr/>
        <a:lstStyle/>
        <a:p>
          <a:r>
            <a:rPr lang="en-GB" b="1" dirty="0"/>
            <a:t>Wu, Zhang and Carroll (2024) </a:t>
          </a:r>
          <a:r>
            <a:rPr lang="en-GB" dirty="0"/>
            <a:t>looked at guidelines for AI usage developed by the Big Ten universities in the US.</a:t>
          </a:r>
          <a:endParaRPr lang="en-US" dirty="0"/>
        </a:p>
      </dgm:t>
    </dgm:pt>
    <dgm:pt modelId="{45A5A7E2-6209-4357-903F-3276F1A0307B}" type="parTrans" cxnId="{B722C328-7DC7-45E2-8DB0-761FD2BCE1B1}">
      <dgm:prSet/>
      <dgm:spPr/>
      <dgm:t>
        <a:bodyPr/>
        <a:lstStyle/>
        <a:p>
          <a:endParaRPr lang="en-US"/>
        </a:p>
      </dgm:t>
    </dgm:pt>
    <dgm:pt modelId="{EF3FBC96-A68E-41BB-B1F7-369468B3CD47}" type="sibTrans" cxnId="{B722C328-7DC7-45E2-8DB0-761FD2BCE1B1}">
      <dgm:prSet/>
      <dgm:spPr/>
      <dgm:t>
        <a:bodyPr/>
        <a:lstStyle/>
        <a:p>
          <a:endParaRPr lang="en-US"/>
        </a:p>
      </dgm:t>
    </dgm:pt>
    <dgm:pt modelId="{99D7E747-2F26-4D41-AB50-6F2302ADD4D9}">
      <dgm:prSet/>
      <dgm:spPr/>
      <dgm:t>
        <a:bodyPr/>
        <a:lstStyle/>
        <a:p>
          <a:r>
            <a:rPr lang="en-GB" b="1" dirty="0"/>
            <a:t>Ullah, Bin Naeem and Kamel </a:t>
          </a:r>
          <a:r>
            <a:rPr lang="en-GB" b="1" dirty="0" err="1"/>
            <a:t>Boulo</a:t>
          </a:r>
          <a:r>
            <a:rPr lang="en-GB" b="1" dirty="0"/>
            <a:t> (2024) </a:t>
          </a:r>
          <a:r>
            <a:rPr lang="en-GB" dirty="0"/>
            <a:t>assessed guidelines on the usage of GAI tools adopted by the world’s top 50 universities.</a:t>
          </a:r>
          <a:endParaRPr lang="en-US" dirty="0"/>
        </a:p>
      </dgm:t>
    </dgm:pt>
    <dgm:pt modelId="{7095AABB-401D-426E-9891-040583BC76E4}" type="parTrans" cxnId="{B5761210-F182-447B-BA28-1E2565A80EDD}">
      <dgm:prSet/>
      <dgm:spPr/>
      <dgm:t>
        <a:bodyPr/>
        <a:lstStyle/>
        <a:p>
          <a:endParaRPr lang="en-US"/>
        </a:p>
      </dgm:t>
    </dgm:pt>
    <dgm:pt modelId="{EA448574-AABD-42E2-9ECB-990691A5C183}" type="sibTrans" cxnId="{B5761210-F182-447B-BA28-1E2565A80EDD}">
      <dgm:prSet/>
      <dgm:spPr/>
      <dgm:t>
        <a:bodyPr/>
        <a:lstStyle/>
        <a:p>
          <a:endParaRPr lang="en-US"/>
        </a:p>
      </dgm:t>
    </dgm:pt>
    <dgm:pt modelId="{62391E6C-3C59-44AB-9C80-A97AEC917827}" type="pres">
      <dgm:prSet presAssocID="{E5D882E1-6908-41F7-A456-B358DB39D382}" presName="hierChild1" presStyleCnt="0">
        <dgm:presLayoutVars>
          <dgm:chPref val="1"/>
          <dgm:dir/>
          <dgm:animOne val="branch"/>
          <dgm:animLvl val="lvl"/>
          <dgm:resizeHandles/>
        </dgm:presLayoutVars>
      </dgm:prSet>
      <dgm:spPr/>
    </dgm:pt>
    <dgm:pt modelId="{F176604B-D7C6-44C8-83F3-5662D791816F}" type="pres">
      <dgm:prSet presAssocID="{FF251F88-4C2E-4A93-A2CB-CEA23D607C36}" presName="hierRoot1" presStyleCnt="0"/>
      <dgm:spPr/>
    </dgm:pt>
    <dgm:pt modelId="{0B315079-FBC2-4AFC-B88A-BF6D4378E61B}" type="pres">
      <dgm:prSet presAssocID="{FF251F88-4C2E-4A93-A2CB-CEA23D607C36}" presName="composite" presStyleCnt="0"/>
      <dgm:spPr/>
    </dgm:pt>
    <dgm:pt modelId="{52B8E1C4-B3E5-4A9B-A7AB-D8BC2840D90F}" type="pres">
      <dgm:prSet presAssocID="{FF251F88-4C2E-4A93-A2CB-CEA23D607C36}" presName="background" presStyleLbl="node0" presStyleIdx="0" presStyleCnt="2"/>
      <dgm:spPr/>
    </dgm:pt>
    <dgm:pt modelId="{6E6D91CE-AB53-4A69-A3E5-F6BA20BC516C}" type="pres">
      <dgm:prSet presAssocID="{FF251F88-4C2E-4A93-A2CB-CEA23D607C36}" presName="text" presStyleLbl="fgAcc0" presStyleIdx="0" presStyleCnt="2">
        <dgm:presLayoutVars>
          <dgm:chPref val="3"/>
        </dgm:presLayoutVars>
      </dgm:prSet>
      <dgm:spPr/>
    </dgm:pt>
    <dgm:pt modelId="{47EE8383-83D6-4DF4-96A6-F6BD0A5741F4}" type="pres">
      <dgm:prSet presAssocID="{FF251F88-4C2E-4A93-A2CB-CEA23D607C36}" presName="hierChild2" presStyleCnt="0"/>
      <dgm:spPr/>
    </dgm:pt>
    <dgm:pt modelId="{85B8FAC4-A094-41D8-B7D7-7D557CC6BF91}" type="pres">
      <dgm:prSet presAssocID="{99D7E747-2F26-4D41-AB50-6F2302ADD4D9}" presName="hierRoot1" presStyleCnt="0"/>
      <dgm:spPr/>
    </dgm:pt>
    <dgm:pt modelId="{502622BF-90C0-499A-B249-D6576EE5A5D3}" type="pres">
      <dgm:prSet presAssocID="{99D7E747-2F26-4D41-AB50-6F2302ADD4D9}" presName="composite" presStyleCnt="0"/>
      <dgm:spPr/>
    </dgm:pt>
    <dgm:pt modelId="{94D6457F-0812-4568-BB8B-EABCC2513A95}" type="pres">
      <dgm:prSet presAssocID="{99D7E747-2F26-4D41-AB50-6F2302ADD4D9}" presName="background" presStyleLbl="node0" presStyleIdx="1" presStyleCnt="2"/>
      <dgm:spPr/>
    </dgm:pt>
    <dgm:pt modelId="{094B22BA-5421-4201-BBE3-5F9A93193391}" type="pres">
      <dgm:prSet presAssocID="{99D7E747-2F26-4D41-AB50-6F2302ADD4D9}" presName="text" presStyleLbl="fgAcc0" presStyleIdx="1" presStyleCnt="2">
        <dgm:presLayoutVars>
          <dgm:chPref val="3"/>
        </dgm:presLayoutVars>
      </dgm:prSet>
      <dgm:spPr/>
    </dgm:pt>
    <dgm:pt modelId="{1E614B23-CD19-455D-B196-8FC134B60FE7}" type="pres">
      <dgm:prSet presAssocID="{99D7E747-2F26-4D41-AB50-6F2302ADD4D9}" presName="hierChild2" presStyleCnt="0"/>
      <dgm:spPr/>
    </dgm:pt>
  </dgm:ptLst>
  <dgm:cxnLst>
    <dgm:cxn modelId="{0D07EA09-2C68-4F6E-8B50-E878C73B374E}" type="presOf" srcId="{FF251F88-4C2E-4A93-A2CB-CEA23D607C36}" destId="{6E6D91CE-AB53-4A69-A3E5-F6BA20BC516C}" srcOrd="0" destOrd="0" presId="urn:microsoft.com/office/officeart/2005/8/layout/hierarchy1"/>
    <dgm:cxn modelId="{B5761210-F182-447B-BA28-1E2565A80EDD}" srcId="{E5D882E1-6908-41F7-A456-B358DB39D382}" destId="{99D7E747-2F26-4D41-AB50-6F2302ADD4D9}" srcOrd="1" destOrd="0" parTransId="{7095AABB-401D-426E-9891-040583BC76E4}" sibTransId="{EA448574-AABD-42E2-9ECB-990691A5C183}"/>
    <dgm:cxn modelId="{B722C328-7DC7-45E2-8DB0-761FD2BCE1B1}" srcId="{E5D882E1-6908-41F7-A456-B358DB39D382}" destId="{FF251F88-4C2E-4A93-A2CB-CEA23D607C36}" srcOrd="0" destOrd="0" parTransId="{45A5A7E2-6209-4357-903F-3276F1A0307B}" sibTransId="{EF3FBC96-A68E-41BB-B1F7-369468B3CD47}"/>
    <dgm:cxn modelId="{9621EA3F-42D0-4267-B050-20419AB4A38B}" type="presOf" srcId="{E5D882E1-6908-41F7-A456-B358DB39D382}" destId="{62391E6C-3C59-44AB-9C80-A97AEC917827}" srcOrd="0" destOrd="0" presId="urn:microsoft.com/office/officeart/2005/8/layout/hierarchy1"/>
    <dgm:cxn modelId="{2FFF5090-5ABF-4259-9B13-1622BAE094E1}" type="presOf" srcId="{99D7E747-2F26-4D41-AB50-6F2302ADD4D9}" destId="{094B22BA-5421-4201-BBE3-5F9A93193391}" srcOrd="0" destOrd="0" presId="urn:microsoft.com/office/officeart/2005/8/layout/hierarchy1"/>
    <dgm:cxn modelId="{26E3706A-B6B9-4657-8103-6E8505CC2A64}" type="presParOf" srcId="{62391E6C-3C59-44AB-9C80-A97AEC917827}" destId="{F176604B-D7C6-44C8-83F3-5662D791816F}" srcOrd="0" destOrd="0" presId="urn:microsoft.com/office/officeart/2005/8/layout/hierarchy1"/>
    <dgm:cxn modelId="{62AD9896-7E61-484C-80D4-1942369E3EFA}" type="presParOf" srcId="{F176604B-D7C6-44C8-83F3-5662D791816F}" destId="{0B315079-FBC2-4AFC-B88A-BF6D4378E61B}" srcOrd="0" destOrd="0" presId="urn:microsoft.com/office/officeart/2005/8/layout/hierarchy1"/>
    <dgm:cxn modelId="{B1A3D118-F961-49A3-A19D-31CD853BC81B}" type="presParOf" srcId="{0B315079-FBC2-4AFC-B88A-BF6D4378E61B}" destId="{52B8E1C4-B3E5-4A9B-A7AB-D8BC2840D90F}" srcOrd="0" destOrd="0" presId="urn:microsoft.com/office/officeart/2005/8/layout/hierarchy1"/>
    <dgm:cxn modelId="{91BBE5F0-A692-4997-A6E6-728743E44767}" type="presParOf" srcId="{0B315079-FBC2-4AFC-B88A-BF6D4378E61B}" destId="{6E6D91CE-AB53-4A69-A3E5-F6BA20BC516C}" srcOrd="1" destOrd="0" presId="urn:microsoft.com/office/officeart/2005/8/layout/hierarchy1"/>
    <dgm:cxn modelId="{27ACE7B9-6B76-4D31-A9E6-0C22144D2A90}" type="presParOf" srcId="{F176604B-D7C6-44C8-83F3-5662D791816F}" destId="{47EE8383-83D6-4DF4-96A6-F6BD0A5741F4}" srcOrd="1" destOrd="0" presId="urn:microsoft.com/office/officeart/2005/8/layout/hierarchy1"/>
    <dgm:cxn modelId="{BD5B47AA-6CB7-403F-B179-B193663D916F}" type="presParOf" srcId="{62391E6C-3C59-44AB-9C80-A97AEC917827}" destId="{85B8FAC4-A094-41D8-B7D7-7D557CC6BF91}" srcOrd="1" destOrd="0" presId="urn:microsoft.com/office/officeart/2005/8/layout/hierarchy1"/>
    <dgm:cxn modelId="{92222FDD-388F-48B1-94E8-FD261A220887}" type="presParOf" srcId="{85B8FAC4-A094-41D8-B7D7-7D557CC6BF91}" destId="{502622BF-90C0-499A-B249-D6576EE5A5D3}" srcOrd="0" destOrd="0" presId="urn:microsoft.com/office/officeart/2005/8/layout/hierarchy1"/>
    <dgm:cxn modelId="{3147CBA6-4356-42FA-B04A-326F7E5A52CB}" type="presParOf" srcId="{502622BF-90C0-499A-B249-D6576EE5A5D3}" destId="{94D6457F-0812-4568-BB8B-EABCC2513A95}" srcOrd="0" destOrd="0" presId="urn:microsoft.com/office/officeart/2005/8/layout/hierarchy1"/>
    <dgm:cxn modelId="{243D17DB-51AF-4B68-A18D-9DA09E3073A7}" type="presParOf" srcId="{502622BF-90C0-499A-B249-D6576EE5A5D3}" destId="{094B22BA-5421-4201-BBE3-5F9A93193391}" srcOrd="1" destOrd="0" presId="urn:microsoft.com/office/officeart/2005/8/layout/hierarchy1"/>
    <dgm:cxn modelId="{A4378987-F8E7-4EE5-BD47-F034765A55DF}" type="presParOf" srcId="{85B8FAC4-A094-41D8-B7D7-7D557CC6BF91}" destId="{1E614B23-CD19-455D-B196-8FC134B60FE7}"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26FD7-6304-48E7-AC47-EF848BC2044D}">
      <dsp:nvSpPr>
        <dsp:cNvPr id="0" name=""/>
        <dsp:cNvSpPr/>
      </dsp:nvSpPr>
      <dsp:spPr>
        <a:xfrm>
          <a:off x="0" y="471"/>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6E4015-447F-4C5F-97D4-14AA16449AA4}">
      <dsp:nvSpPr>
        <dsp:cNvPr id="0" name=""/>
        <dsp:cNvSpPr/>
      </dsp:nvSpPr>
      <dsp:spPr>
        <a:xfrm>
          <a:off x="196194" y="146400"/>
          <a:ext cx="356716" cy="356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59548-2F41-4862-9E71-4CC08018D8E1}">
      <dsp:nvSpPr>
        <dsp:cNvPr id="0" name=""/>
        <dsp:cNvSpPr/>
      </dsp:nvSpPr>
      <dsp:spPr>
        <a:xfrm>
          <a:off x="749104" y="471"/>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kern="1200"/>
            <a:t>Initial research questions and objectives</a:t>
          </a:r>
          <a:endParaRPr lang="en-US" sz="1600" kern="1200"/>
        </a:p>
      </dsp:txBody>
      <dsp:txXfrm>
        <a:off x="749104" y="471"/>
        <a:ext cx="5615119" cy="648575"/>
      </dsp:txXfrm>
    </dsp:sp>
    <dsp:sp modelId="{1F157DBB-F4FF-4566-820E-6435B02F843F}">
      <dsp:nvSpPr>
        <dsp:cNvPr id="0" name=""/>
        <dsp:cNvSpPr/>
      </dsp:nvSpPr>
      <dsp:spPr>
        <a:xfrm>
          <a:off x="0" y="811190"/>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DDC231-7F39-44C5-9E65-0C2997E8CCCF}">
      <dsp:nvSpPr>
        <dsp:cNvPr id="0" name=""/>
        <dsp:cNvSpPr/>
      </dsp:nvSpPr>
      <dsp:spPr>
        <a:xfrm>
          <a:off x="196194" y="957119"/>
          <a:ext cx="356716" cy="356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DADEE4-D7C3-4CAB-B8A7-15DC1861E24F}">
      <dsp:nvSpPr>
        <dsp:cNvPr id="0" name=""/>
        <dsp:cNvSpPr/>
      </dsp:nvSpPr>
      <dsp:spPr>
        <a:xfrm>
          <a:off x="749104" y="811190"/>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kern="1200"/>
            <a:t>Background and rationale</a:t>
          </a:r>
          <a:endParaRPr lang="en-US" sz="1600" kern="1200"/>
        </a:p>
      </dsp:txBody>
      <dsp:txXfrm>
        <a:off x="749104" y="811190"/>
        <a:ext cx="5615119" cy="648575"/>
      </dsp:txXfrm>
    </dsp:sp>
    <dsp:sp modelId="{D79FDA6F-E94D-4A47-9C6B-2C582533A830}">
      <dsp:nvSpPr>
        <dsp:cNvPr id="0" name=""/>
        <dsp:cNvSpPr/>
      </dsp:nvSpPr>
      <dsp:spPr>
        <a:xfrm>
          <a:off x="0" y="1621909"/>
          <a:ext cx="6364224" cy="648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ADCBE-A2EB-4E12-A1ED-13E0A96E0964}">
      <dsp:nvSpPr>
        <dsp:cNvPr id="0" name=""/>
        <dsp:cNvSpPr/>
      </dsp:nvSpPr>
      <dsp:spPr>
        <a:xfrm>
          <a:off x="196194" y="1767838"/>
          <a:ext cx="356716" cy="356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B59B96-C13D-473D-866F-0AF6984B5F0C}">
      <dsp:nvSpPr>
        <dsp:cNvPr id="0" name=""/>
        <dsp:cNvSpPr/>
      </dsp:nvSpPr>
      <dsp:spPr>
        <a:xfrm>
          <a:off x="749104" y="1621909"/>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kern="1200" dirty="0"/>
            <a:t>Key definitions</a:t>
          </a:r>
          <a:endParaRPr lang="en-US" sz="1600" kern="1200" dirty="0"/>
        </a:p>
      </dsp:txBody>
      <dsp:txXfrm>
        <a:off x="749104" y="1621909"/>
        <a:ext cx="5615119" cy="648575"/>
      </dsp:txXfrm>
    </dsp:sp>
    <dsp:sp modelId="{4AEAD26C-EED2-43F8-A7D3-FD7DFC4D089B}">
      <dsp:nvSpPr>
        <dsp:cNvPr id="0" name=""/>
        <dsp:cNvSpPr/>
      </dsp:nvSpPr>
      <dsp:spPr>
        <a:xfrm>
          <a:off x="0" y="2432628"/>
          <a:ext cx="6364224" cy="648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527FE-6A5F-479F-84CA-DAB404B5992F}">
      <dsp:nvSpPr>
        <dsp:cNvPr id="0" name=""/>
        <dsp:cNvSpPr/>
      </dsp:nvSpPr>
      <dsp:spPr>
        <a:xfrm>
          <a:off x="196194" y="2578557"/>
          <a:ext cx="356716" cy="356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7FD12-0FC8-4DF5-8765-174812228501}">
      <dsp:nvSpPr>
        <dsp:cNvPr id="0" name=""/>
        <dsp:cNvSpPr/>
      </dsp:nvSpPr>
      <dsp:spPr>
        <a:xfrm>
          <a:off x="749104" y="2432628"/>
          <a:ext cx="2863900"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kern="1200" dirty="0"/>
            <a:t>Understanding critical literature review</a:t>
          </a:r>
          <a:endParaRPr lang="en-US" sz="1600" kern="1200" dirty="0"/>
        </a:p>
      </dsp:txBody>
      <dsp:txXfrm>
        <a:off x="749104" y="2432628"/>
        <a:ext cx="2863900" cy="648575"/>
      </dsp:txXfrm>
    </dsp:sp>
    <dsp:sp modelId="{599D91BC-D257-40BA-84CB-F1EDC70F0D10}">
      <dsp:nvSpPr>
        <dsp:cNvPr id="0" name=""/>
        <dsp:cNvSpPr/>
      </dsp:nvSpPr>
      <dsp:spPr>
        <a:xfrm>
          <a:off x="3613005" y="2432628"/>
          <a:ext cx="2751218"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533400">
            <a:lnSpc>
              <a:spcPct val="100000"/>
            </a:lnSpc>
            <a:spcBef>
              <a:spcPct val="0"/>
            </a:spcBef>
            <a:spcAft>
              <a:spcPct val="35000"/>
            </a:spcAft>
            <a:buNone/>
          </a:pPr>
          <a:r>
            <a:rPr lang="en-GB" sz="1200" kern="1200" dirty="0"/>
            <a:t>My review process</a:t>
          </a:r>
          <a:endParaRPr lang="en-US" sz="1200" kern="1200" dirty="0"/>
        </a:p>
      </dsp:txBody>
      <dsp:txXfrm>
        <a:off x="3613005" y="2432628"/>
        <a:ext cx="2751218" cy="648575"/>
      </dsp:txXfrm>
    </dsp:sp>
    <dsp:sp modelId="{08986AEA-1520-47FF-9449-0DD5CB0F1FB3}">
      <dsp:nvSpPr>
        <dsp:cNvPr id="0" name=""/>
        <dsp:cNvSpPr/>
      </dsp:nvSpPr>
      <dsp:spPr>
        <a:xfrm>
          <a:off x="0" y="3243347"/>
          <a:ext cx="6364224" cy="64857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293152-AE64-4121-B168-3E759312F0C5}">
      <dsp:nvSpPr>
        <dsp:cNvPr id="0" name=""/>
        <dsp:cNvSpPr/>
      </dsp:nvSpPr>
      <dsp:spPr>
        <a:xfrm>
          <a:off x="196194" y="3389276"/>
          <a:ext cx="356716" cy="3567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EE1FCB-2E47-4D1F-B335-FF9C7D1A5CC6}">
      <dsp:nvSpPr>
        <dsp:cNvPr id="0" name=""/>
        <dsp:cNvSpPr/>
      </dsp:nvSpPr>
      <dsp:spPr>
        <a:xfrm>
          <a:off x="749104" y="3243347"/>
          <a:ext cx="2863900"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kern="1200" dirty="0"/>
            <a:t>Initial literature mapping and common themes</a:t>
          </a:r>
          <a:endParaRPr lang="en-US" sz="1600" kern="1200" dirty="0"/>
        </a:p>
      </dsp:txBody>
      <dsp:txXfrm>
        <a:off x="749104" y="3243347"/>
        <a:ext cx="2863900" cy="648575"/>
      </dsp:txXfrm>
    </dsp:sp>
    <dsp:sp modelId="{0F36F06C-83C1-4720-A772-7CA6F186A235}">
      <dsp:nvSpPr>
        <dsp:cNvPr id="0" name=""/>
        <dsp:cNvSpPr/>
      </dsp:nvSpPr>
      <dsp:spPr>
        <a:xfrm>
          <a:off x="3613005" y="3243347"/>
          <a:ext cx="2751218"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533400">
            <a:lnSpc>
              <a:spcPct val="100000"/>
            </a:lnSpc>
            <a:spcBef>
              <a:spcPct val="0"/>
            </a:spcBef>
            <a:spcAft>
              <a:spcPct val="35000"/>
            </a:spcAft>
            <a:buNone/>
          </a:pPr>
          <a:r>
            <a:rPr lang="en-GB" sz="1200" kern="1200" dirty="0"/>
            <a:t>Theme1 and evaluation of 2 articles</a:t>
          </a:r>
          <a:endParaRPr lang="en-US" sz="1200" kern="1200" dirty="0"/>
        </a:p>
      </dsp:txBody>
      <dsp:txXfrm>
        <a:off x="3613005" y="3243347"/>
        <a:ext cx="2751218" cy="648575"/>
      </dsp:txXfrm>
    </dsp:sp>
    <dsp:sp modelId="{6A6B538B-C666-44AD-829F-B7AA5EC7B749}">
      <dsp:nvSpPr>
        <dsp:cNvPr id="0" name=""/>
        <dsp:cNvSpPr/>
      </dsp:nvSpPr>
      <dsp:spPr>
        <a:xfrm>
          <a:off x="0" y="4054066"/>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3D74B0-8DB0-43BC-9534-7A722568C1E3}">
      <dsp:nvSpPr>
        <dsp:cNvPr id="0" name=""/>
        <dsp:cNvSpPr/>
      </dsp:nvSpPr>
      <dsp:spPr>
        <a:xfrm>
          <a:off x="196194" y="4199995"/>
          <a:ext cx="356716" cy="3567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B8221E-E854-4D4B-BCE1-BA68FEA7E251}">
      <dsp:nvSpPr>
        <dsp:cNvPr id="0" name=""/>
        <dsp:cNvSpPr/>
      </dsp:nvSpPr>
      <dsp:spPr>
        <a:xfrm>
          <a:off x="749104" y="4054066"/>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kern="1200"/>
            <a:t>Conclusion</a:t>
          </a:r>
          <a:endParaRPr lang="en-US" sz="1600" kern="1200"/>
        </a:p>
      </dsp:txBody>
      <dsp:txXfrm>
        <a:off x="749104" y="4054066"/>
        <a:ext cx="5615119" cy="648575"/>
      </dsp:txXfrm>
    </dsp:sp>
    <dsp:sp modelId="{F1CF9295-9078-4B33-AA08-575F4CA47C4E}">
      <dsp:nvSpPr>
        <dsp:cNvPr id="0" name=""/>
        <dsp:cNvSpPr/>
      </dsp:nvSpPr>
      <dsp:spPr>
        <a:xfrm>
          <a:off x="0" y="4864785"/>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FABDA8-92B5-41BD-91B1-60256775CC88}">
      <dsp:nvSpPr>
        <dsp:cNvPr id="0" name=""/>
        <dsp:cNvSpPr/>
      </dsp:nvSpPr>
      <dsp:spPr>
        <a:xfrm>
          <a:off x="196194" y="5010715"/>
          <a:ext cx="356716" cy="35671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3E42A0-6F2F-4C67-98CD-6B747F8F9919}">
      <dsp:nvSpPr>
        <dsp:cNvPr id="0" name=""/>
        <dsp:cNvSpPr/>
      </dsp:nvSpPr>
      <dsp:spPr>
        <a:xfrm>
          <a:off x="749104" y="4864785"/>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kern="1200"/>
            <a:t>Reference list</a:t>
          </a:r>
          <a:endParaRPr lang="en-US" sz="1600" kern="1200"/>
        </a:p>
      </dsp:txBody>
      <dsp:txXfrm>
        <a:off x="749104" y="4864785"/>
        <a:ext cx="5615119" cy="648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C0CD6-84AC-47E0-8EBF-98026BC2AA0A}">
      <dsp:nvSpPr>
        <dsp:cNvPr id="0" name=""/>
        <dsp:cNvSpPr/>
      </dsp:nvSpPr>
      <dsp:spPr>
        <a:xfrm>
          <a:off x="4714472" y="2129949"/>
          <a:ext cx="1052454" cy="91440"/>
        </a:xfrm>
        <a:custGeom>
          <a:avLst/>
          <a:gdLst/>
          <a:ahLst/>
          <a:cxnLst/>
          <a:rect l="0" t="0" r="0" b="0"/>
          <a:pathLst>
            <a:path>
              <a:moveTo>
                <a:pt x="0" y="45720"/>
              </a:moveTo>
              <a:lnTo>
                <a:pt x="1052454" y="45720"/>
              </a:lnTo>
            </a:path>
          </a:pathLst>
        </a:custGeom>
        <a:noFill/>
        <a:ln w="57150" cap="flat" cmpd="sng" algn="ctr">
          <a:solidFill>
            <a:schemeClr val="accent1"/>
          </a:solidFill>
          <a:prstDash val="solid"/>
          <a:round/>
          <a:headEnd type="none" w="med" len="med"/>
          <a:tailEnd type="arrow" w="med" len="med"/>
        </a:ln>
        <a:effectLst/>
      </dsp:spPr>
      <dsp:style>
        <a:lnRef idx="0">
          <a:scrgbClr r="0" g="0" b="0"/>
        </a:lnRef>
        <a:fillRef idx="0">
          <a:scrgbClr r="0" g="0" b="0"/>
        </a:fillRef>
        <a:effectRef idx="0">
          <a:scrgbClr r="0" g="0" b="0"/>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213623" y="2170248"/>
        <a:ext cx="54152" cy="10841"/>
      </dsp:txXfrm>
    </dsp:sp>
    <dsp:sp modelId="{0B237093-62D9-405D-81CB-C6BFF6C12AC6}">
      <dsp:nvSpPr>
        <dsp:cNvPr id="0" name=""/>
        <dsp:cNvSpPr/>
      </dsp:nvSpPr>
      <dsp:spPr>
        <a:xfrm>
          <a:off x="7340" y="94424"/>
          <a:ext cx="4708932" cy="416248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0742" tIns="242204" rIns="230742" bIns="242204" numCol="1" spcCol="1270" anchor="t" anchorCtr="0">
          <a:noAutofit/>
        </a:bodyPr>
        <a:lstStyle/>
        <a:p>
          <a:pPr marL="0" lvl="0" indent="0" algn="l" defTabSz="1066800">
            <a:lnSpc>
              <a:spcPct val="90000"/>
            </a:lnSpc>
            <a:spcBef>
              <a:spcPct val="0"/>
            </a:spcBef>
            <a:spcAft>
              <a:spcPct val="35000"/>
            </a:spcAft>
            <a:buNone/>
          </a:pPr>
          <a:r>
            <a:rPr lang="en-GB" sz="2400" b="1" kern="1200" dirty="0"/>
            <a:t>Research questions</a:t>
          </a:r>
          <a:r>
            <a:rPr lang="en-GB" sz="2400" kern="1200" dirty="0"/>
            <a:t>:</a:t>
          </a:r>
        </a:p>
        <a:p>
          <a:pPr marL="0" lvl="0" indent="0" algn="l" defTabSz="1066800">
            <a:lnSpc>
              <a:spcPct val="90000"/>
            </a:lnSpc>
            <a:spcBef>
              <a:spcPct val="0"/>
            </a:spcBef>
            <a:spcAft>
              <a:spcPct val="35000"/>
            </a:spcAft>
            <a:buNone/>
          </a:pPr>
          <a:endParaRPr lang="en-US" sz="2400" kern="1200" dirty="0"/>
        </a:p>
        <a:p>
          <a:pPr marL="228600" lvl="1" indent="-228600" algn="l" defTabSz="889000">
            <a:lnSpc>
              <a:spcPct val="90000"/>
            </a:lnSpc>
            <a:spcBef>
              <a:spcPct val="0"/>
            </a:spcBef>
            <a:spcAft>
              <a:spcPct val="15000"/>
            </a:spcAft>
            <a:buChar char="•"/>
          </a:pPr>
          <a:r>
            <a:rPr lang="en-GB" sz="2000" kern="1200" dirty="0"/>
            <a:t>In which ways is Generative AI (GAI) impacting on higher education (HE)?</a:t>
          </a:r>
          <a:endParaRPr lang="en-US" sz="2000" kern="1200" dirty="0"/>
        </a:p>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GB" sz="2000" kern="1200" dirty="0"/>
            <a:t>What strategies are higher education institutions (HEIs) adopting to harness the benefits and overcome the challenges that GAI imposes?</a:t>
          </a:r>
          <a:endParaRPr lang="en-US" sz="2000" kern="1200" dirty="0"/>
        </a:p>
      </dsp:txBody>
      <dsp:txXfrm>
        <a:off x="7340" y="94424"/>
        <a:ext cx="4708932" cy="4162489"/>
      </dsp:txXfrm>
    </dsp:sp>
    <dsp:sp modelId="{9336EF55-1818-4086-BDE1-DBE5DDD56CFC}">
      <dsp:nvSpPr>
        <dsp:cNvPr id="0" name=""/>
        <dsp:cNvSpPr/>
      </dsp:nvSpPr>
      <dsp:spPr>
        <a:xfrm>
          <a:off x="5799327" y="84352"/>
          <a:ext cx="4708932" cy="418263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0742" tIns="242204" rIns="230742" bIns="242204" numCol="1" spcCol="1270" anchor="t" anchorCtr="0">
          <a:noAutofit/>
        </a:bodyPr>
        <a:lstStyle/>
        <a:p>
          <a:pPr marL="0" lvl="0" indent="0" algn="l" defTabSz="1066800">
            <a:lnSpc>
              <a:spcPct val="90000"/>
            </a:lnSpc>
            <a:spcBef>
              <a:spcPct val="0"/>
            </a:spcBef>
            <a:spcAft>
              <a:spcPct val="35000"/>
            </a:spcAft>
            <a:buNone/>
          </a:pPr>
          <a:r>
            <a:rPr lang="en-GB" sz="2400" b="1" kern="1200" dirty="0"/>
            <a:t>Objectives</a:t>
          </a:r>
          <a:r>
            <a:rPr lang="en-GB" sz="2400" kern="1200" dirty="0"/>
            <a:t>:</a:t>
          </a:r>
        </a:p>
        <a:p>
          <a:pPr marL="0" lvl="0" indent="0" algn="l" defTabSz="1066800">
            <a:lnSpc>
              <a:spcPct val="90000"/>
            </a:lnSpc>
            <a:spcBef>
              <a:spcPct val="0"/>
            </a:spcBef>
            <a:spcAft>
              <a:spcPct val="35000"/>
            </a:spcAft>
            <a:buNone/>
          </a:pPr>
          <a:endParaRPr lang="en-US" sz="2400" kern="1200" dirty="0"/>
        </a:p>
        <a:p>
          <a:pPr marL="171450" lvl="1" indent="-171450" algn="l" defTabSz="844550">
            <a:lnSpc>
              <a:spcPct val="90000"/>
            </a:lnSpc>
            <a:spcBef>
              <a:spcPct val="0"/>
            </a:spcBef>
            <a:spcAft>
              <a:spcPct val="15000"/>
            </a:spcAft>
            <a:buChar char="•"/>
          </a:pPr>
          <a:r>
            <a:rPr lang="en-GB" sz="1900" kern="1200" dirty="0"/>
            <a:t>Understand how HEIs are reacting to the challenges and opportunities GAI brings to the sector.</a:t>
          </a:r>
          <a:endParaRPr lang="en-US" sz="1900" kern="1200" dirty="0"/>
        </a:p>
        <a:p>
          <a:pPr marL="171450" lvl="1" indent="-171450" algn="l" defTabSz="844550">
            <a:lnSpc>
              <a:spcPct val="90000"/>
            </a:lnSpc>
            <a:spcBef>
              <a:spcPct val="0"/>
            </a:spcBef>
            <a:spcAft>
              <a:spcPct val="15000"/>
            </a:spcAft>
            <a:buChar char="•"/>
          </a:pPr>
          <a:endParaRPr lang="en-US" sz="1900" kern="1200" dirty="0"/>
        </a:p>
        <a:p>
          <a:pPr marL="171450" lvl="1" indent="-171450" algn="l" defTabSz="844550">
            <a:lnSpc>
              <a:spcPct val="90000"/>
            </a:lnSpc>
            <a:spcBef>
              <a:spcPct val="0"/>
            </a:spcBef>
            <a:spcAft>
              <a:spcPct val="15000"/>
            </a:spcAft>
            <a:buChar char="•"/>
          </a:pPr>
          <a:r>
            <a:rPr lang="en-GB" sz="1900" kern="1200" dirty="0"/>
            <a:t>Explore available strategies related to the use of GAI, evaluate current debates on GAI in HE, and identify gaps in the research.</a:t>
          </a:r>
          <a:endParaRPr lang="en-US" sz="1900" kern="1200" dirty="0"/>
        </a:p>
      </dsp:txBody>
      <dsp:txXfrm>
        <a:off x="5799327" y="84352"/>
        <a:ext cx="4708932" cy="41826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354AF-D7E0-4BA2-BEC9-C9DFF52DE844}">
      <dsp:nvSpPr>
        <dsp:cNvPr id="0" name=""/>
        <dsp:cNvSpPr/>
      </dsp:nvSpPr>
      <dsp:spPr>
        <a:xfrm>
          <a:off x="0" y="435588"/>
          <a:ext cx="10515600" cy="15526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FAB56E-0C68-4542-BF9F-4052E6D41D90}">
      <dsp:nvSpPr>
        <dsp:cNvPr id="0" name=""/>
        <dsp:cNvSpPr/>
      </dsp:nvSpPr>
      <dsp:spPr>
        <a:xfrm>
          <a:off x="394883" y="852925"/>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B2B170-8103-4D12-BC0C-2DEFB7CDE19B}">
      <dsp:nvSpPr>
        <dsp:cNvPr id="0" name=""/>
        <dsp:cNvSpPr/>
      </dsp:nvSpPr>
      <dsp:spPr>
        <a:xfrm>
          <a:off x="1507738" y="233362"/>
          <a:ext cx="9007861" cy="1957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89000">
            <a:lnSpc>
              <a:spcPct val="100000"/>
            </a:lnSpc>
            <a:spcBef>
              <a:spcPct val="0"/>
            </a:spcBef>
            <a:spcAft>
              <a:spcPct val="35000"/>
            </a:spcAft>
            <a:buNone/>
          </a:pPr>
          <a:r>
            <a:rPr lang="en-GB" sz="2000" b="1" kern="1200" dirty="0"/>
            <a:t>Generative AI</a:t>
          </a:r>
          <a:r>
            <a:rPr lang="en-GB" sz="2000" kern="1200" dirty="0"/>
            <a:t>: ‘Generative AI is artificial intelligence capable of generating text, images, or other media, using generative models. Generative AI models learn the patterns and structure of the initial data they contain and then generate new data that has similar characteristics’ (QAA, no date, para. 1).</a:t>
          </a:r>
          <a:endParaRPr lang="en-US" sz="2000" kern="1200" dirty="0"/>
        </a:p>
      </dsp:txBody>
      <dsp:txXfrm>
        <a:off x="1507738" y="233362"/>
        <a:ext cx="9007861" cy="1957096"/>
      </dsp:txXfrm>
    </dsp:sp>
    <dsp:sp modelId="{DF33AB15-E65B-43AA-AA28-C1BC166D0118}">
      <dsp:nvSpPr>
        <dsp:cNvPr id="0" name=""/>
        <dsp:cNvSpPr/>
      </dsp:nvSpPr>
      <dsp:spPr>
        <a:xfrm>
          <a:off x="0" y="2543185"/>
          <a:ext cx="10515600" cy="15484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6915AE-FE32-4E55-A670-42DDF7749F2E}">
      <dsp:nvSpPr>
        <dsp:cNvPr id="0" name=""/>
        <dsp:cNvSpPr/>
      </dsp:nvSpPr>
      <dsp:spPr>
        <a:xfrm>
          <a:off x="394883" y="2958407"/>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067FE7-C44C-4420-A6B8-EDACAA42038B}">
      <dsp:nvSpPr>
        <dsp:cNvPr id="0" name=""/>
        <dsp:cNvSpPr/>
      </dsp:nvSpPr>
      <dsp:spPr>
        <a:xfrm>
          <a:off x="1507738" y="2516809"/>
          <a:ext cx="9007861" cy="1601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89000">
            <a:lnSpc>
              <a:spcPct val="100000"/>
            </a:lnSpc>
            <a:spcBef>
              <a:spcPct val="0"/>
            </a:spcBef>
            <a:spcAft>
              <a:spcPct val="35000"/>
            </a:spcAft>
            <a:buNone/>
          </a:pPr>
          <a:r>
            <a:rPr lang="en-GB" sz="2000" kern="1200" dirty="0"/>
            <a:t>(HE) </a:t>
          </a:r>
          <a:r>
            <a:rPr lang="en-GB" sz="2000" b="1" kern="1200" dirty="0"/>
            <a:t>Generative AI literacy</a:t>
          </a:r>
          <a:r>
            <a:rPr lang="en-GB" sz="2000" kern="1200" dirty="0"/>
            <a:t>: ‘AI literacy refers to the ability to understand and use generative AI responsibly and ethically across three fundamental areas: Terms, Tools, and Tasks’ (</a:t>
          </a:r>
          <a:r>
            <a:rPr lang="en-GB" sz="2000" kern="1200" dirty="0" err="1"/>
            <a:t>Attewell</a:t>
          </a:r>
          <a:r>
            <a:rPr lang="en-GB" sz="2000" kern="1200" dirty="0"/>
            <a:t>, 2024, para. 4).</a:t>
          </a:r>
          <a:endParaRPr lang="en-US" sz="2000" kern="1200" dirty="0"/>
        </a:p>
      </dsp:txBody>
      <dsp:txXfrm>
        <a:off x="1507738" y="2516809"/>
        <a:ext cx="9007861" cy="16011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6DC7F-2791-4CBF-8DDB-347B39CCC700}">
      <dsp:nvSpPr>
        <dsp:cNvPr id="0" name=""/>
        <dsp:cNvSpPr/>
      </dsp:nvSpPr>
      <dsp:spPr>
        <a:xfrm>
          <a:off x="0" y="325759"/>
          <a:ext cx="6666833" cy="23680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Snyder (2019) considers critical review (also named integrative review) as a </a:t>
          </a:r>
          <a:r>
            <a:rPr lang="en-GB" sz="2300" b="1" u="sng" kern="1200" dirty="0"/>
            <a:t>type of literature review</a:t>
          </a:r>
          <a:r>
            <a:rPr lang="en-GB" sz="2300" kern="1200" dirty="0"/>
            <a:t> which ‘aims to </a:t>
          </a:r>
          <a:r>
            <a:rPr lang="en-GB" sz="2300" b="1" u="sng" kern="1200" dirty="0"/>
            <a:t>assess, critique and synthesize</a:t>
          </a:r>
          <a:r>
            <a:rPr lang="en-GB" sz="2300" kern="1200" dirty="0"/>
            <a:t> the literature on a research topic in a way that enables new theoretical frameworks and perspectives to emerge’.</a:t>
          </a:r>
          <a:endParaRPr lang="en-US" sz="2300" kern="1200" dirty="0"/>
        </a:p>
      </dsp:txBody>
      <dsp:txXfrm>
        <a:off x="115600" y="441359"/>
        <a:ext cx="6435633" cy="2136880"/>
      </dsp:txXfrm>
    </dsp:sp>
    <dsp:sp modelId="{E95D8A6F-82FE-4574-B0FA-6418AF78433F}">
      <dsp:nvSpPr>
        <dsp:cNvPr id="0" name=""/>
        <dsp:cNvSpPr/>
      </dsp:nvSpPr>
      <dsp:spPr>
        <a:xfrm>
          <a:off x="0" y="2760080"/>
          <a:ext cx="6666833" cy="23680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Wright and </a:t>
          </a:r>
          <a:r>
            <a:rPr lang="en-GB" sz="2300" kern="1200" dirty="0" err="1"/>
            <a:t>Michailova</a:t>
          </a:r>
          <a:r>
            <a:rPr lang="en-GB" sz="2300" kern="1200" dirty="0"/>
            <a:t> (2023) highlighted </a:t>
          </a:r>
          <a:r>
            <a:rPr lang="en-GB" sz="2300" b="1" u="sng" kern="1200" dirty="0"/>
            <a:t>judgement</a:t>
          </a:r>
          <a:r>
            <a:rPr lang="en-GB" sz="2300" kern="1200" dirty="0"/>
            <a:t> as a key element of a critical literature review, as it allows the authors to show ‘what they think about the literature they review’, and be able to ‘disrupt and provoke readers to question their assumptions about what they know’.</a:t>
          </a:r>
          <a:endParaRPr lang="en-US" sz="2300" kern="1200" dirty="0"/>
        </a:p>
      </dsp:txBody>
      <dsp:txXfrm>
        <a:off x="115600" y="2875680"/>
        <a:ext cx="6435633" cy="21368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003DC-9C7F-4667-9F0C-6685A30FC36C}">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64115-5D63-4A20-A25C-7FB30F37BAD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Positionality and context.</a:t>
          </a:r>
          <a:endParaRPr lang="en-US" sz="3100" kern="1200"/>
        </a:p>
      </dsp:txBody>
      <dsp:txXfrm>
        <a:off x="0" y="675"/>
        <a:ext cx="6900512" cy="1106957"/>
      </dsp:txXfrm>
    </dsp:sp>
    <dsp:sp modelId="{C7ACC1C2-B1F2-4E74-B78C-E545C9C88A2C}">
      <dsp:nvSpPr>
        <dsp:cNvPr id="0" name=""/>
        <dsp:cNvSpPr/>
      </dsp:nvSpPr>
      <dsp:spPr>
        <a:xfrm>
          <a:off x="0" y="1107633"/>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834DB4-736B-4BD6-8B6F-53156020FB35}">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Concepts and their definitions.</a:t>
          </a:r>
          <a:endParaRPr lang="en-US" sz="3100" kern="1200"/>
        </a:p>
      </dsp:txBody>
      <dsp:txXfrm>
        <a:off x="0" y="1107633"/>
        <a:ext cx="6900512" cy="1106957"/>
      </dsp:txXfrm>
    </dsp:sp>
    <dsp:sp modelId="{EB702893-D4B4-4852-83AA-75997FEB70E0}">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574805-5FE8-40F1-9961-F9403225ECC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Research questions and methodology.</a:t>
          </a:r>
          <a:endParaRPr lang="en-US" sz="3100" kern="1200"/>
        </a:p>
      </dsp:txBody>
      <dsp:txXfrm>
        <a:off x="0" y="2214591"/>
        <a:ext cx="6900512" cy="1106957"/>
      </dsp:txXfrm>
    </dsp:sp>
    <dsp:sp modelId="{B0C88D7E-B884-4E48-BD0D-64D93C91921B}">
      <dsp:nvSpPr>
        <dsp:cNvPr id="0" name=""/>
        <dsp:cNvSpPr/>
      </dsp:nvSpPr>
      <dsp:spPr>
        <a:xfrm>
          <a:off x="0" y="3321549"/>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1CFF52-1EFC-45E6-9E9E-0E57411EF1FD}">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Arguments and support.</a:t>
          </a:r>
          <a:endParaRPr lang="en-US" sz="3100" kern="1200"/>
        </a:p>
      </dsp:txBody>
      <dsp:txXfrm>
        <a:off x="0" y="3321549"/>
        <a:ext cx="6900512" cy="1106957"/>
      </dsp:txXfrm>
    </dsp:sp>
    <dsp:sp modelId="{4ECE8A66-795B-4225-AEC0-62E3494D39B3}">
      <dsp:nvSpPr>
        <dsp:cNvPr id="0" name=""/>
        <dsp:cNvSpPr/>
      </dsp:nvSpPr>
      <dsp:spPr>
        <a:xfrm>
          <a:off x="0" y="4428507"/>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D05C2E-3C00-4478-B3B4-1C720C7729E0}">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Findings and suggested generalisability.</a:t>
          </a:r>
          <a:endParaRPr lang="en-US" sz="3100" kern="1200"/>
        </a:p>
      </dsp:txBody>
      <dsp:txXfrm>
        <a:off x="0" y="4428507"/>
        <a:ext cx="6900512" cy="1106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8E1C4-B3E5-4A9B-A7AB-D8BC2840D90F}">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E6D91CE-AB53-4A69-A3E5-F6BA20BC516C}">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t>Wu, Zhang and Carroll (2024) </a:t>
          </a:r>
          <a:r>
            <a:rPr lang="en-GB" sz="2900" kern="1200" dirty="0"/>
            <a:t>looked at guidelines for AI usage developed by the Big Ten universities in the US.</a:t>
          </a:r>
          <a:endParaRPr lang="en-US" sz="2900" kern="1200" dirty="0"/>
        </a:p>
      </dsp:txBody>
      <dsp:txXfrm>
        <a:off x="585701" y="1066737"/>
        <a:ext cx="4337991" cy="2693452"/>
      </dsp:txXfrm>
    </dsp:sp>
    <dsp:sp modelId="{94D6457F-0812-4568-BB8B-EABCC2513A95}">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94B22BA-5421-4201-BBE3-5F9A93193391}">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t>Ullah, Bin Naeem and Kamel </a:t>
          </a:r>
          <a:r>
            <a:rPr lang="en-GB" sz="2900" b="1" kern="1200" dirty="0" err="1"/>
            <a:t>Boulo</a:t>
          </a:r>
          <a:r>
            <a:rPr lang="en-GB" sz="2900" b="1" kern="1200" dirty="0"/>
            <a:t> (2024) </a:t>
          </a:r>
          <a:r>
            <a:rPr lang="en-GB" sz="2900" kern="1200" dirty="0"/>
            <a:t>assessed guidelines on the usage of GAI tools adopted by the world’s top 50 universities.</a:t>
          </a:r>
          <a:endParaRPr lang="en-US" sz="29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CircleAccentTimeline">
  <dgm:title val=""/>
  <dgm:desc val=""/>
  <dgm:catLst>
    <dgm:cat type="process" pri="7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clrData>
  <dgm:layoutNode name="Name0">
    <dgm:varLst>
      <dgm:dir/>
    </dgm:varLst>
    <dgm:choose name="Name1">
      <dgm:if name="Name2" func="var" arg="dir" op="equ" val="norm">
        <dgm:alg type="lin">
          <dgm:param type="fallback" val="2D"/>
          <dgm:param type="nodeVertAlign" val="b"/>
        </dgm:alg>
      </dgm:if>
      <dgm:else name="Name3">
        <dgm:alg type="lin">
          <dgm:param type="fallback" val="2D"/>
          <dgm:param type="nodeVertAlign" val="b"/>
          <dgm:param type="linDir" val="fromR"/>
        </dgm:alg>
      </dgm:else>
    </dgm:choose>
    <dgm:shape xmlns:r="http://schemas.openxmlformats.org/officeDocument/2006/relationships" r:blip="">
      <dgm:adjLst/>
    </dgm:shape>
    <dgm:constrLst>
      <dgm:constr type="h" for="ch" forName="parComposite" refType="h"/>
      <dgm:constr type="w" for="ch" forName="parComposite" refType="h" refFor="ch" refForName="parComposite" fact="0.4986"/>
      <dgm:constr type="h" for="ch" forName="desComposite" refType="h" fact="0.8722"/>
      <dgm:constr type="w" for="ch" forName="desComposite" refType="h" refFor="ch" refForName="desComposite" fact="0.6056"/>
      <dgm:constr type="w" for="ch" forName="parBackupNorm" refType="w" refFor="ch" refForName="parComposite" fact="-0.3369"/>
      <dgm:constr type="w" for="ch" forName="parBackupRTL" refType="w" refFor="ch" refForName="parComposite" fact="-0.3369"/>
      <dgm:constr type="w" for="ch" forName="parBackupRev" refType="w" refFor="ch" refForName="parComposite" fact="0"/>
      <dgm:constr type="w" for="ch" forName="desBackupLeftNorm" refType="w" refFor="ch" refForName="desComposite" fact="-0.3376"/>
      <dgm:constr type="w" for="ch" forName="desBackupLeftRev" refType="w" refFor="ch" refForName="desComposite" fact="-0.3376"/>
      <dgm:constr type="w" for="ch" forName="desBackupRightNorm" refType="w" refFor="ch" refForName="desComposite" fact="-0.3376"/>
      <dgm:constr type="w" for="ch" forName="desBackupRightRev" refType="w" refFor="ch" refForName="desComposite" fact="-0.3376"/>
      <dgm:constr type="w" for="ch" forName="parSpace" refType="w" refFor="ch" refForName="parComposite" fact="0.05"/>
      <dgm:constr type="w" for="ch" forName="desSpace" refType="w" refFor="ch" refForName="parComposite" fact="0.05"/>
      <dgm:constr type="primFontSz" for="des" forName="parTx" op="equ" val="65"/>
      <dgm:constr type="primFontSz" for="des" forName="chTx" refType="primFontSz" refFor="des" refForName="parTx" op="lte" val="65"/>
      <dgm:constr type="primFontSz" for="des" forName="desTx" refType="primFontSz" refFor="des" refForName="chTx" op="lte" val="65"/>
      <dgm:constr type="primFontSz" for="des" forName="desTx" refType="primFontSz" refFor="des" refForName="parTx" op="lte"/>
    </dgm:constrLst>
    <dgm:forEach name="Name4" axis="ch" ptType="node">
      <dgm:layoutNode name="parComposite">
        <dgm:alg type="composite"/>
        <dgm:shape xmlns:r="http://schemas.openxmlformats.org/officeDocument/2006/relationships" r:blip="">
          <dgm:adjLst/>
        </dgm:shape>
        <dgm:choose name="Name5">
          <dgm:if name="Name6" func="var" arg="dir" op="equ" val="norm">
            <dgm:constrLst>
              <dgm:constr type="l" for="ch" forName="parBigCircle"/>
              <dgm:constr type="ctrY" for="ch" forName="parBigCircle" refType="h" fact="0.5639"/>
              <dgm:constr type="w" for="ch" forName="parBigCircle" refType="w" fact="0.6631"/>
              <dgm:constr type="h" for="ch" forName="parBigCircle" refType="w" refFor="ch" refForName="parBigCircle"/>
              <dgm:constr type="r" for="ch" forName="parTx" refType="w"/>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l" for="ch" forName="bSpace"/>
              <dgm:constr type="w" for="ch" forName="bSpace" val="1"/>
            </dgm:constrLst>
          </dgm:if>
          <dgm:else name="Name7">
            <dgm:constrLst>
              <dgm:constr type="r" for="ch" forName="parBigCircle" refType="w"/>
              <dgm:constr type="ctrY" for="ch" forName="parBigCircle" refType="h" fact="0.5639"/>
              <dgm:constr type="w" for="ch" forName="parBigCircle" refType="w" fact="0.6631"/>
              <dgm:constr type="h" for="ch" forName="parBigCircle" refType="w" refFor="ch" refForName="parBigCircle"/>
              <dgm:constr type="l" for="ch" forName="parTx" fact="0"/>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r" for="ch" forName="bSpace"/>
              <dgm:constr type="w" for="ch" forName="bSpace" val="1"/>
            </dgm:constrLst>
          </dgm:else>
        </dgm:choose>
        <dgm:layoutNode name="parBigCircle" styleLbl="node0">
          <dgm:alg type="sp"/>
          <dgm:shape xmlns:r="http://schemas.openxmlformats.org/officeDocument/2006/relationships" type="donut" r:blip="">
            <dgm:adjLst>
              <dgm:adj idx="1" val="0.2"/>
            </dgm:adjLst>
          </dgm:shape>
          <dgm:presOf/>
          <dgm:constrLst>
            <dgm:constr type="h" refType="w" op="equ"/>
          </dgm:constrLst>
        </dgm:layoutNode>
        <dgm:layoutNode name="parTx" styleLbl="revTx">
          <dgm:choose name="Name8">
            <dgm:if name="Name9" func="var" arg="dir" op="equ" val="norm">
              <dgm:alg type="tx">
                <dgm:param type="autoTxRot" val="grav"/>
                <dgm:param type="parTxLTRAlign" val="l"/>
              </dgm:alg>
              <dgm:shape xmlns:r="http://schemas.openxmlformats.org/officeDocument/2006/relationships" rot="295" type="rect" r:blip="">
                <dgm:adjLst/>
              </dgm:shape>
              <dgm:presOf axis="self" ptType="node"/>
              <dgm:constrLst>
                <dgm:constr type="lMarg" refType="primFontSz" fact="0.2"/>
                <dgm:constr type="rMarg"/>
                <dgm:constr type="tMarg"/>
                <dgm:constr type="bMarg"/>
              </dgm:constrLst>
            </dgm:if>
            <dgm:else name="Name10">
              <dgm:alg type="tx">
                <dgm:param type="autoTxRot" val="grav"/>
                <dgm:param type="parTxLTRAlign" val="r"/>
              </dgm:alg>
              <dgm:shape xmlns:r="http://schemas.openxmlformats.org/officeDocument/2006/relationships" rot="65" type="rect" r:blip="">
                <dgm:adjLst/>
              </dgm:shape>
              <dgm:presOf axis="self" ptType="node"/>
              <dgm:constrLst>
                <dgm:constr type="lMarg"/>
                <dgm:constr type="rMarg" refType="primFontSz" fact="0.2"/>
                <dgm:constr type="tMarg"/>
                <dgm:constr type="bMarg"/>
              </dgm:constrLst>
            </dgm:else>
          </dgm:choose>
          <dgm:ruleLst>
            <dgm:rule type="primFontSz" val="5" fact="NaN" max="NaN"/>
          </dgm:ruleLst>
        </dgm:layoutNode>
        <dgm:layoutNode name="bSpace">
          <dgm:alg type="sp"/>
          <dgm:shape xmlns:r="http://schemas.openxmlformats.org/officeDocument/2006/relationships" r:blip="">
            <dgm:adjLst/>
          </dgm:shape>
          <dgm:presOf/>
        </dgm:layoutNode>
      </dgm:layoutNode>
      <dgm:choose name="Name11">
        <dgm:if name="Name12" func="var" arg="dir" op="equ" val="norm">
          <dgm:layoutNode name="parBackupNorm">
            <dgm:alg type="sp"/>
            <dgm:shape xmlns:r="http://schemas.openxmlformats.org/officeDocument/2006/relationships" r:blip="">
              <dgm:adjLst/>
            </dgm:shape>
            <dgm:presOf/>
          </dgm:layoutNode>
        </dgm:if>
        <dgm:else name="Name13">
          <dgm:layoutNode name="parBackupRTL">
            <dgm:alg type="sp"/>
            <dgm:shape xmlns:r="http://schemas.openxmlformats.org/officeDocument/2006/relationships" r:blip="">
              <dgm:adjLst/>
            </dgm:shape>
            <dgm:presOf/>
          </dgm:layoutNode>
        </dgm:else>
      </dgm:choose>
      <dgm:forEach name="Name14" axis="followSib" ptType="sibTrans" hideLastTrans="0" cnt="1">
        <dgm:layoutNode name="parSpace">
          <dgm:alg type="sp"/>
          <dgm:shape xmlns:r="http://schemas.openxmlformats.org/officeDocument/2006/relationships" r:blip="">
            <dgm:adjLst/>
          </dgm:shape>
          <dgm:presOf/>
        </dgm:layoutNode>
      </dgm:forEach>
      <dgm:forEach name="Name15" axis="ch" ptType="node">
        <dgm:choose name="Name16">
          <dgm:if name="Name17" func="var" arg="dir" op="equ" val="norm">
            <dgm:layoutNode name="desBackupLeftNorm">
              <dgm:alg type="sp"/>
              <dgm:shape xmlns:r="http://schemas.openxmlformats.org/officeDocument/2006/relationships" r:blip="">
                <dgm:adjLst/>
              </dgm:shape>
              <dgm:presOf/>
            </dgm:layoutNode>
          </dgm:if>
          <dgm:else name="Name18">
            <dgm:choose name="Name19">
              <dgm:if name="Name20" axis="self" ptType="node" func="pos" op="equ" val="1">
                <dgm:layoutNode name="desBackupRightRev">
                  <dgm:alg type="sp"/>
                  <dgm:shape xmlns:r="http://schemas.openxmlformats.org/officeDocument/2006/relationships" r:blip="">
                    <dgm:adjLst/>
                  </dgm:shape>
                  <dgm:presOf/>
                </dgm:layoutNode>
              </dgm:if>
              <dgm:else name="Name21"/>
            </dgm:choose>
          </dgm:else>
        </dgm:choose>
        <dgm:layoutNode name="desComposite">
          <dgm:alg type="composite"/>
          <dgm:shape xmlns:r="http://schemas.openxmlformats.org/officeDocument/2006/relationships" r:blip="">
            <dgm:adjLst/>
          </dgm:shape>
          <dgm:choose name="Name22">
            <dgm:if name="Name23" func="var" arg="dir" op="equ" val="norm">
              <dgm:constrLst>
                <dgm:constr type="ctrX" for="ch" forName="desCircle" refType="w" fact="0.5"/>
                <dgm:constr type="ctrY" for="ch" forName="desCircle" refType="h" fact="0.5"/>
                <dgm:constr type="w" for="ch" forName="desCircle" refType="w" fact="0.3249"/>
                <dgm:constr type="h" for="ch" forName="desCircle" refType="w" refFor="ch" refForName="desCircle"/>
                <dgm:constr type="l" for="ch" forName="chTx"/>
                <dgm:constr type="b" for="ch" forName="chTx" refType="h"/>
                <dgm:constr type="w" for="ch" forName="chTx" refType="w" fact="0.5786"/>
                <dgm:constr type="h" for="ch" forName="chTx" refType="h" fact="0.4525"/>
                <dgm:constr type="r" for="ch" forName="desTx" refType="w"/>
                <dgm:constr type="t" for="ch" forName="desTx"/>
                <dgm:constr type="w" for="ch" forName="desTx" refType="w" fact="0.5786"/>
                <dgm:constr type="h" for="ch" forName="desTx" refType="h" fact="0.4525"/>
              </dgm:constrLst>
            </dgm:if>
            <dgm:else name="Name24">
              <dgm:constrLst>
                <dgm:constr type="ctrX" for="ch" forName="desCircle" refType="w" fact="0.5"/>
                <dgm:constr type="ctrY" for="ch" forName="desCircle" refType="h" fact="0.5"/>
                <dgm:constr type="w" for="ch" forName="desCircle" refType="w" fact="0.3249"/>
                <dgm:constr type="h" for="ch" forName="desCircle" refType="w" refFor="ch" refForName="desCircle"/>
                <dgm:constr type="r" for="ch" forName="chTx" refType="w"/>
                <dgm:constr type="b" for="ch" forName="chTx" refType="h"/>
                <dgm:constr type="w" for="ch" forName="chTx" refType="w" fact="0.5786"/>
                <dgm:constr type="h" for="ch" forName="chTx" refType="h" fact="0.4525"/>
                <dgm:constr type="l" for="ch" forName="desTx"/>
                <dgm:constr type="t" for="ch" forName="desTx"/>
                <dgm:constr type="w" for="ch" forName="desTx" refType="w" fact="0.5786"/>
                <dgm:constr type="h" for="ch" forName="desTx" refType="h" fact="0.4525"/>
              </dgm:constrLst>
            </dgm:else>
          </dgm:choose>
          <dgm:layoutNode name="desCircle" styleLbl="node1">
            <dgm:alg type="sp"/>
            <dgm:shape xmlns:r="http://schemas.openxmlformats.org/officeDocument/2006/relationships" type="ellipse" r:blip="">
              <dgm:adjLst/>
            </dgm:shape>
            <dgm:presOf/>
            <dgm:constrLst>
              <dgm:constr type="h" refType="w" op="equ"/>
            </dgm:constrLst>
          </dgm:layoutNode>
          <dgm:layoutNode name="chTx" styleLbl="revTx">
            <dgm:choose name="Name25">
              <dgm:if name="Name26" func="var" arg="dir" op="equ" val="norm">
                <dgm:alg type="tx">
                  <dgm:param type="autoTxRot" val="grav"/>
                  <dgm:param type="parTxLTRAlign" val="r"/>
                  <dgm:param type="txAnchorVert" val="mid"/>
                  <dgm:param type="txAnchorVertCh" val="mid"/>
                </dgm:alg>
                <dgm:shape xmlns:r="http://schemas.openxmlformats.org/officeDocument/2006/relationships" rot="295" type="rect" r:blip="">
                  <dgm:adjLst/>
                </dgm:shape>
                <dgm:presOf axis="self" ptType="node"/>
              </dgm:if>
              <dgm:else name="Name27">
                <dgm:alg type="tx">
                  <dgm:param type="autoTxRot" val="grav"/>
                  <dgm:param type="parTxLTRAlign" val="l"/>
                  <dgm:param type="txAnchorVert" val="mid"/>
                  <dgm:param type="txAnchorVertCh" val="mid"/>
                </dgm:alg>
                <dgm:shape xmlns:r="http://schemas.openxmlformats.org/officeDocument/2006/relationships" rot="65" type="rect" r:blip="">
                  <dgm:adjLst/>
                </dgm:shape>
                <dgm:presOf axis="self" ptType="node"/>
              </dgm:else>
            </dgm:choose>
            <dgm:choose name="Name28">
              <dgm:if name="Name29" func="var" arg="dir" op="equ" val="norm">
                <dgm:constrLst>
                  <dgm:constr type="lMarg"/>
                  <dgm:constr type="rMarg" refType="primFontSz" fact="0.2"/>
                  <dgm:constr type="tMarg"/>
                  <dgm:constr type="bMarg"/>
                </dgm:constrLst>
              </dgm:if>
              <dgm:else name="Name30">
                <dgm:constrLst>
                  <dgm:constr type="rMarg"/>
                  <dgm:constr type="lMarg" refType="primFontSz" fact="0.2"/>
                  <dgm:constr type="tMarg"/>
                  <dgm:constr type="bMarg"/>
                </dgm:constrLst>
              </dgm:else>
            </dgm:choose>
            <dgm:ruleLst>
              <dgm:rule type="primFontSz" val="5" fact="NaN" max="NaN"/>
            </dgm:ruleLst>
          </dgm:layoutNode>
          <dgm:layoutNode name="desTx" styleLbl="revTx">
            <dgm:varLst>
              <dgm:bulletEnabled val="1"/>
            </dgm:varLst>
            <dgm:choose name="Name31">
              <dgm:if name="Name32" func="var" arg="dir" op="equ" val="norm">
                <dgm:alg type="tx">
                  <dgm:param type="autoTxRot" val="grav"/>
                  <dgm:param type="parTxLTRAlign" val="l"/>
                  <dgm:param type="shpTxLTRAlignCh" val="l"/>
                  <dgm:param type="stBulletLvl" val="1"/>
                  <dgm:param type="txAnchorVert" val="mid"/>
                </dgm:alg>
                <dgm:shape xmlns:r="http://schemas.openxmlformats.org/officeDocument/2006/relationships" rot="295" type="rect" r:blip="">
                  <dgm:adjLst/>
                </dgm:shape>
                <dgm:presOf axis="des" ptType="node"/>
              </dgm:if>
              <dgm:else name="Name33">
                <dgm:alg type="tx">
                  <dgm:param type="autoTxRot" val="grav"/>
                  <dgm:param type="parTxLTRAlign" val="r"/>
                  <dgm:param type="shpTxLTRAlignCh" val="r"/>
                  <dgm:param type="stBulletLvl" val="1"/>
                  <dgm:param type="txAnchorVert" val="mid"/>
                </dgm:alg>
                <dgm:shape xmlns:r="http://schemas.openxmlformats.org/officeDocument/2006/relationships" rot="65" type="rect" r:blip="">
                  <dgm:adjLst/>
                </dgm:shape>
                <dgm:presOf axis="des" ptType="node"/>
              </dgm:else>
            </dgm:choose>
            <dgm:choose name="Name34">
              <dgm:if name="Name35" func="var" arg="dir" op="equ" val="norm">
                <dgm:constrLst>
                  <dgm:constr type="rMarg"/>
                  <dgm:constr type="lMarg" refType="primFontSz" fact="0.2"/>
                  <dgm:constr type="tMarg"/>
                  <dgm:constr type="bMarg"/>
                </dgm:constrLst>
              </dgm:if>
              <dgm:else name="Name36">
                <dgm:constrLst>
                  <dgm:constr type="lMarg"/>
                  <dgm:constr type="rMarg" refType="primFontSz" fact="0.2"/>
                  <dgm:constr type="tMarg"/>
                  <dgm:constr type="bMarg"/>
                </dgm:constrLst>
              </dgm:else>
            </dgm:choose>
            <dgm:ruleLst>
              <dgm:rule type="primFontSz" val="5" fact="NaN" max="NaN"/>
            </dgm:ruleLst>
          </dgm:layoutNode>
        </dgm:layoutNode>
        <dgm:layoutNode name="desBackupRightNorm">
          <dgm:alg type="sp"/>
          <dgm:shape xmlns:r="http://schemas.openxmlformats.org/officeDocument/2006/relationships" r:blip="">
            <dgm:adjLst/>
          </dgm:shape>
          <dgm:presOf/>
        </dgm:layoutNode>
        <dgm:choose name="Name37">
          <dgm:if name="Name38" func="var" arg="dir" op="neq" val="norm">
            <dgm:choose name="Name39">
              <dgm:if name="Name40" axis="self" ptType="node" func="revPos" op="neq" val="1">
                <dgm:layoutNode name="desBackupLeftRev">
                  <dgm:alg type="sp"/>
                  <dgm:shape xmlns:r="http://schemas.openxmlformats.org/officeDocument/2006/relationships" r:blip="">
                    <dgm:adjLst/>
                  </dgm:shape>
                  <dgm:presOf/>
                </dgm:layoutNode>
              </dgm:if>
              <dgm:else name="Name41"/>
            </dgm:choose>
          </dgm:if>
          <dgm:else name="Name42"/>
        </dgm:choose>
        <dgm:forEach name="Name43" axis="followSib" ptType="sibTrans" hideLastTrans="0" cnt="1">
          <dgm:layoutNode name="desSpace">
            <dgm:alg type="sp"/>
            <dgm:shape xmlns:r="http://schemas.openxmlformats.org/officeDocument/2006/relationships" r:blip="">
              <dgm:adjLst/>
            </dgm:shape>
            <dgm:presOf/>
          </dgm:layoutNode>
        </dgm:forEach>
      </dgm:forEach>
      <dgm:choose name="Name44">
        <dgm:if name="Name45" func="var" arg="dir" op="neq" val="norm">
          <dgm:layoutNode name="parBackupRev">
            <dgm:alg type="sp"/>
            <dgm:shape xmlns:r="http://schemas.openxmlformats.org/officeDocument/2006/relationships" r:blip="">
              <dgm:adjLst/>
            </dgm:shape>
            <dgm:presOf/>
          </dgm:layoutNode>
        </dgm:if>
        <dgm:else name="Name46"/>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733B2-A8A7-3E1D-6DD7-1A633CB91D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5E427A-1949-0EFB-87E2-88FBB9E52B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340B15-4D6B-17B9-9D86-111C9283C98E}"/>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5" name="Footer Placeholder 4">
            <a:extLst>
              <a:ext uri="{FF2B5EF4-FFF2-40B4-BE49-F238E27FC236}">
                <a16:creationId xmlns:a16="http://schemas.microsoft.com/office/drawing/2014/main" id="{34FCC825-E8B9-E164-3D89-34CEA85FB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D6D22-B1A7-CA48-9A3E-EC41966E855E}"/>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1289182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43F7-C770-6569-708B-2311186CA2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85FB58-E1B0-B53E-BAE4-F8136CA40A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26712-F668-7884-C142-4A3F6F99DF50}"/>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5" name="Footer Placeholder 4">
            <a:extLst>
              <a:ext uri="{FF2B5EF4-FFF2-40B4-BE49-F238E27FC236}">
                <a16:creationId xmlns:a16="http://schemas.microsoft.com/office/drawing/2014/main" id="{200558CD-2AC5-0294-C415-2E92BC6844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7693B8-0050-D23E-15DF-F776698E7225}"/>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3887608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E69F6-58B8-BEB2-534E-0FD7496B3E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4FB7BD-FE31-9D83-7768-51FCBFABCD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DABF8A-F150-7C74-6DDD-21ECE49B4AD3}"/>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5" name="Footer Placeholder 4">
            <a:extLst>
              <a:ext uri="{FF2B5EF4-FFF2-40B4-BE49-F238E27FC236}">
                <a16:creationId xmlns:a16="http://schemas.microsoft.com/office/drawing/2014/main" id="{43F190A4-E32B-99BA-6ABA-DA71643551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BF0D37-CE60-F7CF-B954-A549EA9F6807}"/>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1653363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66D37-53E8-9671-C208-8EC5BC5634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2094C7-93CB-BB1C-A07B-51D542053E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EEA7E8-A598-5AE2-9642-9E537A192F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64D7E4-0D4D-6567-0D2A-6751D1845EF2}"/>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6" name="Footer Placeholder 5">
            <a:extLst>
              <a:ext uri="{FF2B5EF4-FFF2-40B4-BE49-F238E27FC236}">
                <a16:creationId xmlns:a16="http://schemas.microsoft.com/office/drawing/2014/main" id="{801A9CD8-8A5D-D7CD-7392-8A8F587BF9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EB5746-ABEB-9591-D071-999705E3398E}"/>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2511669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6D7AE-1777-1693-9A10-F7A34938A4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928CA2-8CEF-9883-85FA-319DC2CB49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75915F-FDFE-11F0-DC0E-FA6E326C2C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028042-E7D4-A50F-2CE9-0F6D5AD27A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829CC1-3968-87AC-78C3-9A7B7C9E10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FFD96F-0E8A-776B-5DC0-E119E09BDC38}"/>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8" name="Footer Placeholder 7">
            <a:extLst>
              <a:ext uri="{FF2B5EF4-FFF2-40B4-BE49-F238E27FC236}">
                <a16:creationId xmlns:a16="http://schemas.microsoft.com/office/drawing/2014/main" id="{339C0B95-41F7-3A28-D439-C0056110E6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68DFA9-BF3D-DFD6-8CE8-13AF498686D7}"/>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3244896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39A62-50A6-984A-6464-5CBDB53608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D336F0-5D3C-2826-1CB1-6A7CEB79C001}"/>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4" name="Footer Placeholder 3">
            <a:extLst>
              <a:ext uri="{FF2B5EF4-FFF2-40B4-BE49-F238E27FC236}">
                <a16:creationId xmlns:a16="http://schemas.microsoft.com/office/drawing/2014/main" id="{EEBA4DB7-7DC7-760F-20EF-7EEAE0B6CF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AFC3F1-5BFE-5BB8-3707-DBC16D125E22}"/>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3465110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508B21-0B4F-D144-4139-F1A1A4163EC4}"/>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3" name="Footer Placeholder 2">
            <a:extLst>
              <a:ext uri="{FF2B5EF4-FFF2-40B4-BE49-F238E27FC236}">
                <a16:creationId xmlns:a16="http://schemas.microsoft.com/office/drawing/2014/main" id="{BA37B880-DFD4-2577-9126-E4AA522BA9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CBEA05-6158-9AE3-151A-85D0BCEA5A77}"/>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1377448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E5D17-6932-C702-3876-3C9C58FD79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33A305-AB14-597C-B4E1-0E09E2058E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E0AEB9-FB9C-758D-DF0A-D2DA4AD4D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F5B5BA-EC57-94F5-B51C-82C42B453B95}"/>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6" name="Footer Placeholder 5">
            <a:extLst>
              <a:ext uri="{FF2B5EF4-FFF2-40B4-BE49-F238E27FC236}">
                <a16:creationId xmlns:a16="http://schemas.microsoft.com/office/drawing/2014/main" id="{CE454330-2449-6337-6812-967537D685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0C105-F56E-FDF1-1200-25450F599BCD}"/>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650799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8475B-036D-BC19-3DA7-1BB2AAF91C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DC7129-1204-CB7E-DA53-4D9C0C413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B20394-712E-9F8A-FB6E-3EB5CEB16C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980E4B-42D6-7E57-8DD6-27C7B65ABFFA}"/>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6" name="Footer Placeholder 5">
            <a:extLst>
              <a:ext uri="{FF2B5EF4-FFF2-40B4-BE49-F238E27FC236}">
                <a16:creationId xmlns:a16="http://schemas.microsoft.com/office/drawing/2014/main" id="{5491D2ED-CD1F-7358-036B-502AF9446F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B954CF-9773-BA8F-34B3-1FE8601C74E0}"/>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2782138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FD507-FEA1-24E7-B06D-A60CBD44D9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F8EB79-6BA8-D3A7-9184-A350B84A9A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B1C75-0CD1-53B9-E4B1-722F40CC8B2E}"/>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5" name="Footer Placeholder 4">
            <a:extLst>
              <a:ext uri="{FF2B5EF4-FFF2-40B4-BE49-F238E27FC236}">
                <a16:creationId xmlns:a16="http://schemas.microsoft.com/office/drawing/2014/main" id="{BC7EB8E4-0D5C-F113-55F7-392FF82C3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C05B39-9BEB-F2DC-0AAE-3FC61178A52D}"/>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826602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15B9AA-7D4E-2162-E901-005A03186D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9F4CD9-90D8-2BA6-D3E4-224B023042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380E55-74BA-C242-90BF-EB589C5F991A}"/>
              </a:ext>
            </a:extLst>
          </p:cNvPr>
          <p:cNvSpPr>
            <a:spLocks noGrp="1"/>
          </p:cNvSpPr>
          <p:nvPr>
            <p:ph type="dt" sz="half" idx="10"/>
          </p:nvPr>
        </p:nvSpPr>
        <p:spPr/>
        <p:txBody>
          <a:bodyPr/>
          <a:lstStyle/>
          <a:p>
            <a:fld id="{87874D8E-939E-4763-8358-E8BEB77C8750}" type="datetimeFigureOut">
              <a:rPr lang="en-GB" smtClean="0"/>
              <a:t>27/02/2025</a:t>
            </a:fld>
            <a:endParaRPr lang="en-GB"/>
          </a:p>
        </p:txBody>
      </p:sp>
      <p:sp>
        <p:nvSpPr>
          <p:cNvPr id="5" name="Footer Placeholder 4">
            <a:extLst>
              <a:ext uri="{FF2B5EF4-FFF2-40B4-BE49-F238E27FC236}">
                <a16:creationId xmlns:a16="http://schemas.microsoft.com/office/drawing/2014/main" id="{F75733E0-23C6-29B7-E888-4E7C392ED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3135F2-2D3B-0D3C-36DC-CC240CB27B35}"/>
              </a:ext>
            </a:extLst>
          </p:cNvPr>
          <p:cNvSpPr>
            <a:spLocks noGrp="1"/>
          </p:cNvSpPr>
          <p:nvPr>
            <p:ph type="sldNum" sz="quarter" idx="12"/>
          </p:nvPr>
        </p:nvSpPr>
        <p:spPr/>
        <p:txBody>
          <a:bodyPr/>
          <a:lstStyle/>
          <a:p>
            <a:fld id="{FDB873E8-E879-439F-B76A-29356000289A}" type="slidenum">
              <a:rPr lang="en-GB" smtClean="0"/>
              <a:t>‹#›</a:t>
            </a:fld>
            <a:endParaRPr lang="en-GB"/>
          </a:p>
        </p:txBody>
      </p:sp>
    </p:spTree>
    <p:extLst>
      <p:ext uri="{BB962C8B-B14F-4D97-AF65-F5344CB8AC3E}">
        <p14:creationId xmlns:p14="http://schemas.microsoft.com/office/powerpoint/2010/main" val="3728076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C9F459-9A2C-DA29-DD63-0775184179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7C61DD-DE39-C9D8-2899-F4F21A4AEC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02AC2C-FA17-EEC2-83BC-2C6D605B60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874D8E-939E-4763-8358-E8BEB77C8750}" type="datetimeFigureOut">
              <a:rPr lang="en-GB" smtClean="0"/>
              <a:t>27/02/2025</a:t>
            </a:fld>
            <a:endParaRPr lang="en-GB"/>
          </a:p>
        </p:txBody>
      </p:sp>
      <p:sp>
        <p:nvSpPr>
          <p:cNvPr id="5" name="Footer Placeholder 4">
            <a:extLst>
              <a:ext uri="{FF2B5EF4-FFF2-40B4-BE49-F238E27FC236}">
                <a16:creationId xmlns:a16="http://schemas.microsoft.com/office/drawing/2014/main" id="{D0415584-6CE7-7D4F-DC21-63785A2D3F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1EBD101-7A9B-D7EE-B004-B7538A29DD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B873E8-E879-439F-B76A-29356000289A}" type="slidenum">
              <a:rPr lang="en-GB" smtClean="0"/>
              <a:t>‹#›</a:t>
            </a:fld>
            <a:endParaRPr lang="en-GB"/>
          </a:p>
        </p:txBody>
      </p:sp>
    </p:spTree>
    <p:extLst>
      <p:ext uri="{BB962C8B-B14F-4D97-AF65-F5344CB8AC3E}">
        <p14:creationId xmlns:p14="http://schemas.microsoft.com/office/powerpoint/2010/main" val="4146574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7.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video" Target="../media/media4.mp4"/><Relationship Id="rId7" Type="http://schemas.openxmlformats.org/officeDocument/2006/relationships/diagramQuickStyle" Target="../diagrams/quickStyle3.xml"/><Relationship Id="rId2" Type="http://schemas.microsoft.com/office/2007/relationships/media" Target="../media/media4.mp4"/><Relationship Id="rId1" Type="http://schemas.openxmlformats.org/officeDocument/2006/relationships/tags" Target="../tags/tag1.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8.png"/><Relationship Id="rId4" Type="http://schemas.openxmlformats.org/officeDocument/2006/relationships/slideLayout" Target="../slideLayouts/slideLayout2.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3.png"/></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7.png"/><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0.png"/><Relationship Id="rId4" Type="http://schemas.openxmlformats.org/officeDocument/2006/relationships/image" Target="../media/image29.jpeg"/><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video" Target="../media/media13.mp4"/><Relationship Id="rId2" Type="http://schemas.microsoft.com/office/2007/relationships/media" Target="../media/media13.mp4"/><Relationship Id="rId1" Type="http://schemas.openxmlformats.org/officeDocument/2006/relationships/tags" Target="../tags/tag2.xml"/><Relationship Id="rId5" Type="http://schemas.openxmlformats.org/officeDocument/2006/relationships/image" Target="../media/image33.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ationalcentreforai.jiscinvolve.org/wp/2024/07/23/he-generative-ai-literacy-definition/#:~:text=AI%20literacy%20refers%20to%20the,Terms%2C%20Tools%2C%20and%20Tasks" TargetMode="External"/><Relationship Id="rId2" Type="http://schemas.openxmlformats.org/officeDocument/2006/relationships/hyperlink" Target="https://doi.org/10.4018/IJCALLT.351245" TargetMode="External"/><Relationship Id="rId1" Type="http://schemas.openxmlformats.org/officeDocument/2006/relationships/slideLayout" Target="../slideLayouts/slideLayout2.xml"/><Relationship Id="rId6" Type="http://schemas.openxmlformats.org/officeDocument/2006/relationships/hyperlink" Target="https://doi.org/10.18421/TEM122-02" TargetMode="External"/><Relationship Id="rId5" Type="http://schemas.openxmlformats.org/officeDocument/2006/relationships/hyperlink" Target="https://doi.org/10.48550/arxiv.2406.01930" TargetMode="External"/><Relationship Id="rId4" Type="http://schemas.openxmlformats.org/officeDocument/2006/relationships/hyperlink" Target="https://doi.org/10.1016/j.ssaho.2025.101299"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3390/fi16100354" TargetMode="External"/><Relationship Id="rId2" Type="http://schemas.openxmlformats.org/officeDocument/2006/relationships/hyperlink" Target="https://www.qaa.ac.uk/membership/membership-areas-of-work/generative-artificial-intelligence#:~:text=Generative%20AI%20is%20artificial%20intelligence,data%20that%20has%20similar%20characteristics" TargetMode="External"/><Relationship Id="rId1" Type="http://schemas.openxmlformats.org/officeDocument/2006/relationships/slideLayout" Target="../slideLayouts/slideLayout2.xml"/><Relationship Id="rId4" Type="http://schemas.openxmlformats.org/officeDocument/2006/relationships/hyperlink" Target="https://www.ciodive.com/news/generative-ai-one-year-chatgpt-openai-timeline/6981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D71B54A-722F-C1B2-0719-9F7897F2C0FC}"/>
              </a:ext>
            </a:extLst>
          </p:cNvPr>
          <p:cNvSpPr>
            <a:spLocks noGrp="1"/>
          </p:cNvSpPr>
          <p:nvPr>
            <p:ph type="ctrTitle"/>
          </p:nvPr>
        </p:nvSpPr>
        <p:spPr>
          <a:xfrm>
            <a:off x="3880430" y="583345"/>
            <a:ext cx="7160357" cy="4164820"/>
          </a:xfrm>
        </p:spPr>
        <p:txBody>
          <a:bodyPr anchor="t">
            <a:normAutofit/>
          </a:bodyPr>
          <a:lstStyle/>
          <a:p>
            <a:pPr algn="r"/>
            <a:r>
              <a:rPr lang="en-GB" sz="5600" dirty="0">
                <a:solidFill>
                  <a:srgbClr val="FFFFFF"/>
                </a:solidFill>
              </a:rPr>
              <a:t>Challenges of Generative AI in higher education and effective strategies – a critical review</a:t>
            </a:r>
          </a:p>
        </p:txBody>
      </p:sp>
      <p:sp>
        <p:nvSpPr>
          <p:cNvPr id="3" name="Subtitle 2">
            <a:extLst>
              <a:ext uri="{FF2B5EF4-FFF2-40B4-BE49-F238E27FC236}">
                <a16:creationId xmlns:a16="http://schemas.microsoft.com/office/drawing/2014/main" id="{879101D1-A60E-3819-93F5-7A091AB64810}"/>
              </a:ext>
            </a:extLst>
          </p:cNvPr>
          <p:cNvSpPr>
            <a:spLocks noGrp="1"/>
          </p:cNvSpPr>
          <p:nvPr>
            <p:ph type="subTitle" idx="1"/>
          </p:nvPr>
        </p:nvSpPr>
        <p:spPr>
          <a:xfrm>
            <a:off x="1070409" y="4832731"/>
            <a:ext cx="8578699" cy="1904999"/>
          </a:xfrm>
        </p:spPr>
        <p:txBody>
          <a:bodyPr>
            <a:normAutofit/>
          </a:bodyPr>
          <a:lstStyle/>
          <a:p>
            <a:pPr algn="l"/>
            <a:r>
              <a:rPr lang="en-GB" dirty="0">
                <a:solidFill>
                  <a:srgbClr val="FFFFFF"/>
                </a:solidFill>
              </a:rPr>
              <a:t>ECDE7019 Assessment Component 2</a:t>
            </a:r>
          </a:p>
          <a:p>
            <a:pPr algn="l"/>
            <a:r>
              <a:rPr lang="en-GB" dirty="0">
                <a:solidFill>
                  <a:srgbClr val="FFFFFF"/>
                </a:solidFill>
              </a:rPr>
              <a:t>Yiying Jiao</a:t>
            </a:r>
          </a:p>
          <a:p>
            <a:pPr algn="l"/>
            <a:r>
              <a:rPr lang="en-GB" dirty="0">
                <a:solidFill>
                  <a:srgbClr val="FFFFFF"/>
                </a:solidFill>
              </a:rPr>
              <a:t>1500112</a:t>
            </a:r>
          </a:p>
          <a:p>
            <a:pPr algn="l"/>
            <a:r>
              <a:rPr lang="en-GB" dirty="0">
                <a:solidFill>
                  <a:srgbClr val="FFFFFF"/>
                </a:solidFill>
              </a:rPr>
              <a:t>28 February 2025</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pic>
        <p:nvPicPr>
          <p:cNvPr id="38" name="Video 37">
            <a:hlinkClick r:id="" action="ppaction://media"/>
            <a:extLst>
              <a:ext uri="{FF2B5EF4-FFF2-40B4-BE49-F238E27FC236}">
                <a16:creationId xmlns:a16="http://schemas.microsoft.com/office/drawing/2014/main" id="{FDC81403-E07E-3213-EA9F-CA41F573F11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9350910"/>
      </p:ext>
    </p:extLst>
  </p:cSld>
  <p:clrMapOvr>
    <a:masterClrMapping/>
  </p:clrMapOvr>
  <mc:AlternateContent xmlns:mc="http://schemas.openxmlformats.org/markup-compatibility/2006">
    <mc:Choice xmlns:p14="http://schemas.microsoft.com/office/powerpoint/2010/main" Requires="p14">
      <p:transition spd="slow" p14:dur="2000" advTm="15506"/>
    </mc:Choice>
    <mc:Fallback>
      <p:transition spd="slow" advTm="15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8"/>
                </p:tgtEl>
              </p:cMediaNode>
            </p:video>
            <p:seq concurrent="1" nextAc="seek">
              <p:cTn id="8" restart="whenNotActive" fill="hold" evtFilter="cancelBubble" nodeType="interactiveSeq">
                <p:stCondLst>
                  <p:cond evt="onClick" delay="0">
                    <p:tgtEl>
                      <p:spTgt spid="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
                                        </p:tgtEl>
                                      </p:cBhvr>
                                    </p:cmd>
                                  </p:childTnLst>
                                </p:cTn>
                              </p:par>
                            </p:childTnLst>
                          </p:cTn>
                        </p:par>
                      </p:childTnLst>
                    </p:cTn>
                  </p:par>
                </p:childTnLst>
              </p:cTn>
              <p:nextCondLst>
                <p:cond evt="onClick" delay="0">
                  <p:tgtEl>
                    <p:spTgt spid="3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782E33-D0A4-5315-470B-E983BB86D825}"/>
              </a:ext>
            </a:extLst>
          </p:cNvPr>
          <p:cNvSpPr>
            <a:spLocks noGrp="1"/>
          </p:cNvSpPr>
          <p:nvPr>
            <p:ph type="title"/>
          </p:nvPr>
        </p:nvSpPr>
        <p:spPr>
          <a:xfrm>
            <a:off x="621792" y="1161288"/>
            <a:ext cx="3602736" cy="4526280"/>
          </a:xfrm>
        </p:spPr>
        <p:txBody>
          <a:bodyPr>
            <a:normAutofit/>
          </a:bodyPr>
          <a:lstStyle/>
          <a:p>
            <a:r>
              <a:rPr lang="en-GB" sz="4000"/>
              <a:t>Overview</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D62963C-D22A-2F77-520A-A875C2AB0527}"/>
              </a:ext>
            </a:extLst>
          </p:cNvPr>
          <p:cNvGraphicFramePr>
            <a:graphicFrameLocks noGrp="1"/>
          </p:cNvGraphicFramePr>
          <p:nvPr>
            <p:ph idx="1"/>
            <p:extLst>
              <p:ext uri="{D42A27DB-BD31-4B8C-83A1-F6EECF244321}">
                <p14:modId xmlns:p14="http://schemas.microsoft.com/office/powerpoint/2010/main" val="237520768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9" name="Video 58">
            <a:hlinkClick r:id="" action="ppaction://media"/>
            <a:extLst>
              <a:ext uri="{FF2B5EF4-FFF2-40B4-BE49-F238E27FC236}">
                <a16:creationId xmlns:a16="http://schemas.microsoft.com/office/drawing/2014/main" id="{11E2FD11-06D7-BF3E-A30B-32BB1DE35B1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733044" y="4357116"/>
            <a:ext cx="2057400" cy="2057400"/>
          </a:xfrm>
          <a:prstGeom prst="ellipse">
            <a:avLst/>
          </a:prstGeom>
        </p:spPr>
      </p:pic>
    </p:spTree>
    <p:extLst>
      <p:ext uri="{BB962C8B-B14F-4D97-AF65-F5344CB8AC3E}">
        <p14:creationId xmlns:p14="http://schemas.microsoft.com/office/powerpoint/2010/main" val="2636748940"/>
      </p:ext>
    </p:extLst>
  </p:cSld>
  <p:clrMapOvr>
    <a:masterClrMapping/>
  </p:clrMapOvr>
  <mc:AlternateContent xmlns:mc="http://schemas.openxmlformats.org/markup-compatibility/2006">
    <mc:Choice xmlns:p14="http://schemas.microsoft.com/office/powerpoint/2010/main" Requires="p14">
      <p:transition spd="slow" p14:dur="2000" advTm="30139"/>
    </mc:Choice>
    <mc:Fallback>
      <p:transition spd="slow" advTm="30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9"/>
                </p:tgtEl>
              </p:cMediaNode>
            </p:video>
            <p:seq concurrent="1" nextAc="seek">
              <p:cTn id="8" restart="whenNotActive" fill="hold" evtFilter="cancelBubble" nodeType="interactiveSeq">
                <p:stCondLst>
                  <p:cond evt="onClick" delay="0">
                    <p:tgtEl>
                      <p:spTgt spid="5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9"/>
                                        </p:tgtEl>
                                      </p:cBhvr>
                                    </p:cmd>
                                  </p:childTnLst>
                                </p:cTn>
                              </p:par>
                            </p:childTnLst>
                          </p:cTn>
                        </p:par>
                      </p:childTnLst>
                    </p:cTn>
                  </p:par>
                </p:childTnLst>
              </p:cTn>
              <p:nextCondLst>
                <p:cond evt="onClick" delay="0">
                  <p:tgtEl>
                    <p:spTgt spid="5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CB860-A807-51A9-50F7-685DB85EC280}"/>
              </a:ext>
            </a:extLst>
          </p:cNvPr>
          <p:cNvSpPr>
            <a:spLocks noGrp="1"/>
          </p:cNvSpPr>
          <p:nvPr>
            <p:ph type="title"/>
          </p:nvPr>
        </p:nvSpPr>
        <p:spPr/>
        <p:txBody>
          <a:bodyPr/>
          <a:lstStyle/>
          <a:p>
            <a:r>
              <a:rPr lang="en-GB" dirty="0"/>
              <a:t>Research questions and objectives</a:t>
            </a:r>
          </a:p>
        </p:txBody>
      </p:sp>
      <p:graphicFrame>
        <p:nvGraphicFramePr>
          <p:cNvPr id="23" name="Content Placeholder 2">
            <a:extLst>
              <a:ext uri="{FF2B5EF4-FFF2-40B4-BE49-F238E27FC236}">
                <a16:creationId xmlns:a16="http://schemas.microsoft.com/office/drawing/2014/main" id="{DFDE24FB-40A2-BF0C-9100-9C9866FBC12A}"/>
              </a:ext>
            </a:extLst>
          </p:cNvPr>
          <p:cNvGraphicFramePr>
            <a:graphicFrameLocks noGrp="1"/>
          </p:cNvGraphicFramePr>
          <p:nvPr>
            <p:ph idx="1"/>
            <p:extLst>
              <p:ext uri="{D42A27DB-BD31-4B8C-83A1-F6EECF244321}">
                <p14:modId xmlns:p14="http://schemas.microsoft.com/office/powerpoint/2010/main" val="3027060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3" name="Video 82">
            <a:hlinkClick r:id="" action="ppaction://media"/>
            <a:extLst>
              <a:ext uri="{FF2B5EF4-FFF2-40B4-BE49-F238E27FC236}">
                <a16:creationId xmlns:a16="http://schemas.microsoft.com/office/drawing/2014/main" id="{C9D23611-AC77-A7A7-02C5-D1AE2C21C0E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9930384" y="92964"/>
            <a:ext cx="2057400" cy="2057400"/>
          </a:xfrm>
          <a:prstGeom prst="ellipse">
            <a:avLst/>
          </a:prstGeom>
        </p:spPr>
      </p:pic>
    </p:spTree>
    <p:extLst>
      <p:ext uri="{BB962C8B-B14F-4D97-AF65-F5344CB8AC3E}">
        <p14:creationId xmlns:p14="http://schemas.microsoft.com/office/powerpoint/2010/main" val="565224769"/>
      </p:ext>
    </p:extLst>
  </p:cSld>
  <p:clrMapOvr>
    <a:masterClrMapping/>
  </p:clrMapOvr>
  <mc:AlternateContent xmlns:mc="http://schemas.openxmlformats.org/markup-compatibility/2006">
    <mc:Choice xmlns:p14="http://schemas.microsoft.com/office/powerpoint/2010/main" Requires="p14">
      <p:transition spd="slow" p14:dur="2000" advTm="53165"/>
    </mc:Choice>
    <mc:Fallback>
      <p:transition spd="slow" advTm="53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3"/>
                </p:tgtEl>
              </p:cMediaNode>
            </p:video>
            <p:seq concurrent="1" nextAc="seek">
              <p:cTn id="8" restart="whenNotActive" fill="hold" evtFilter="cancelBubble" nodeType="interactiveSeq">
                <p:stCondLst>
                  <p:cond evt="onClick" delay="0">
                    <p:tgtEl>
                      <p:spTgt spid="8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3"/>
                                        </p:tgtEl>
                                      </p:cBhvr>
                                    </p:cmd>
                                  </p:childTnLst>
                                </p:cTn>
                              </p:par>
                            </p:childTnLst>
                          </p:cTn>
                        </p:par>
                      </p:childTnLst>
                    </p:cTn>
                  </p:par>
                </p:childTnLst>
              </p:cTn>
              <p:nextCondLst>
                <p:cond evt="onClick" delay="0">
                  <p:tgtEl>
                    <p:spTgt spid="8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Rounded Corners 26">
            <a:extLst>
              <a:ext uri="{FF2B5EF4-FFF2-40B4-BE49-F238E27FC236}">
                <a16:creationId xmlns:a16="http://schemas.microsoft.com/office/drawing/2014/main" id="{B1D9A1FF-9365-4365-0C29-14EEDA60DDE1}"/>
              </a:ext>
            </a:extLst>
          </p:cNvPr>
          <p:cNvSpPr/>
          <p:nvPr/>
        </p:nvSpPr>
        <p:spPr>
          <a:xfrm>
            <a:off x="8748347" y="488727"/>
            <a:ext cx="3193364" cy="2056649"/>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76AFB94B-FEDB-82D5-BD29-18B74C89CDAE}"/>
              </a:ext>
            </a:extLst>
          </p:cNvPr>
          <p:cNvSpPr>
            <a:spLocks noGrp="1"/>
          </p:cNvSpPr>
          <p:nvPr>
            <p:ph type="title"/>
          </p:nvPr>
        </p:nvSpPr>
        <p:spPr/>
        <p:txBody>
          <a:bodyPr/>
          <a:lstStyle/>
          <a:p>
            <a:r>
              <a:rPr lang="en-GB" dirty="0"/>
              <a:t>Background and Rationale</a:t>
            </a:r>
          </a:p>
        </p:txBody>
      </p:sp>
      <p:graphicFrame>
        <p:nvGraphicFramePr>
          <p:cNvPr id="4" name="Diagram 3">
            <a:extLst>
              <a:ext uri="{FF2B5EF4-FFF2-40B4-BE49-F238E27FC236}">
                <a16:creationId xmlns:a16="http://schemas.microsoft.com/office/drawing/2014/main" id="{31658C35-B337-995D-DD15-9E9C36211D47}"/>
              </a:ext>
            </a:extLst>
          </p:cNvPr>
          <p:cNvGraphicFramePr/>
          <p:nvPr>
            <p:extLst>
              <p:ext uri="{D42A27DB-BD31-4B8C-83A1-F6EECF244321}">
                <p14:modId xmlns:p14="http://schemas.microsoft.com/office/powerpoint/2010/main" val="1735529678"/>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Arrow: Chevron 6">
            <a:extLst>
              <a:ext uri="{FF2B5EF4-FFF2-40B4-BE49-F238E27FC236}">
                <a16:creationId xmlns:a16="http://schemas.microsoft.com/office/drawing/2014/main" id="{F6664A53-1067-9207-3462-EA55C8F1725A}"/>
              </a:ext>
            </a:extLst>
          </p:cNvPr>
          <p:cNvSpPr/>
          <p:nvPr/>
        </p:nvSpPr>
        <p:spPr>
          <a:xfrm>
            <a:off x="2032952" y="2851651"/>
            <a:ext cx="2393156" cy="923758"/>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nvGrpSpPr>
          <p:cNvPr id="8" name="Group 7">
            <a:extLst>
              <a:ext uri="{FF2B5EF4-FFF2-40B4-BE49-F238E27FC236}">
                <a16:creationId xmlns:a16="http://schemas.microsoft.com/office/drawing/2014/main" id="{6F35602C-7D7B-829D-1DAE-EB760E43B7CD}"/>
              </a:ext>
            </a:extLst>
          </p:cNvPr>
          <p:cNvGrpSpPr/>
          <p:nvPr/>
        </p:nvGrpSpPr>
        <p:grpSpPr>
          <a:xfrm>
            <a:off x="2671127" y="3082591"/>
            <a:ext cx="2020887" cy="923758"/>
            <a:chOff x="639127" y="2362924"/>
            <a:chExt cx="2020887" cy="923758"/>
          </a:xfrm>
        </p:grpSpPr>
        <p:sp>
          <p:nvSpPr>
            <p:cNvPr id="17" name="Rectangle: Rounded Corners 16">
              <a:extLst>
                <a:ext uri="{FF2B5EF4-FFF2-40B4-BE49-F238E27FC236}">
                  <a16:creationId xmlns:a16="http://schemas.microsoft.com/office/drawing/2014/main" id="{BA45A9AF-531E-6B25-776D-A8883D5C9E47}"/>
                </a:ext>
              </a:extLst>
            </p:cNvPr>
            <p:cNvSpPr/>
            <p:nvPr/>
          </p:nvSpPr>
          <p:spPr>
            <a:xfrm>
              <a:off x="639127" y="2362924"/>
              <a:ext cx="2020887" cy="923758"/>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Rectangle: Rounded Corners 5">
              <a:extLst>
                <a:ext uri="{FF2B5EF4-FFF2-40B4-BE49-F238E27FC236}">
                  <a16:creationId xmlns:a16="http://schemas.microsoft.com/office/drawing/2014/main" id="{994C0421-D4EF-E00D-01A4-3441A5E07D62}"/>
                </a:ext>
              </a:extLst>
            </p:cNvPr>
            <p:cNvSpPr txBox="1"/>
            <p:nvPr/>
          </p:nvSpPr>
          <p:spPr>
            <a:xfrm>
              <a:off x="666183" y="2389980"/>
              <a:ext cx="1966775" cy="869646"/>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OpenAI released ChatGPT in Nov 22</a:t>
              </a:r>
            </a:p>
          </p:txBody>
        </p:sp>
      </p:grpSp>
      <p:sp>
        <p:nvSpPr>
          <p:cNvPr id="9" name="Arrow: Chevron 8">
            <a:extLst>
              <a:ext uri="{FF2B5EF4-FFF2-40B4-BE49-F238E27FC236}">
                <a16:creationId xmlns:a16="http://schemas.microsoft.com/office/drawing/2014/main" id="{36A9CF03-029E-F406-4669-891F85999271}"/>
              </a:ext>
            </a:extLst>
          </p:cNvPr>
          <p:cNvSpPr/>
          <p:nvPr/>
        </p:nvSpPr>
        <p:spPr>
          <a:xfrm>
            <a:off x="4766468" y="2851651"/>
            <a:ext cx="2393156" cy="923758"/>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nvGrpSpPr>
          <p:cNvPr id="10" name="Group 9">
            <a:extLst>
              <a:ext uri="{FF2B5EF4-FFF2-40B4-BE49-F238E27FC236}">
                <a16:creationId xmlns:a16="http://schemas.microsoft.com/office/drawing/2014/main" id="{E6B6B427-C43C-8CF4-1E55-FEC9870FAFE3}"/>
              </a:ext>
            </a:extLst>
          </p:cNvPr>
          <p:cNvGrpSpPr/>
          <p:nvPr/>
        </p:nvGrpSpPr>
        <p:grpSpPr>
          <a:xfrm>
            <a:off x="5404643" y="3082591"/>
            <a:ext cx="2094389" cy="923758"/>
            <a:chOff x="3372643" y="2362924"/>
            <a:chExt cx="2094389" cy="923758"/>
          </a:xfrm>
        </p:grpSpPr>
        <p:sp>
          <p:nvSpPr>
            <p:cNvPr id="15" name="Rectangle: Rounded Corners 14">
              <a:extLst>
                <a:ext uri="{FF2B5EF4-FFF2-40B4-BE49-F238E27FC236}">
                  <a16:creationId xmlns:a16="http://schemas.microsoft.com/office/drawing/2014/main" id="{FAAFA30E-CAD9-DD95-A037-1DDA854076EC}"/>
                </a:ext>
              </a:extLst>
            </p:cNvPr>
            <p:cNvSpPr/>
            <p:nvPr/>
          </p:nvSpPr>
          <p:spPr>
            <a:xfrm>
              <a:off x="3372643" y="2362924"/>
              <a:ext cx="2020887" cy="923758"/>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Rectangle: Rounded Corners 8">
              <a:extLst>
                <a:ext uri="{FF2B5EF4-FFF2-40B4-BE49-F238E27FC236}">
                  <a16:creationId xmlns:a16="http://schemas.microsoft.com/office/drawing/2014/main" id="{B0F0855F-0696-C730-C199-5370548E3B2F}"/>
                </a:ext>
              </a:extLst>
            </p:cNvPr>
            <p:cNvSpPr txBox="1"/>
            <p:nvPr/>
          </p:nvSpPr>
          <p:spPr>
            <a:xfrm>
              <a:off x="3399699" y="2389980"/>
              <a:ext cx="2067333" cy="869646"/>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dirty="0"/>
                <a:t>ChatGPT gained over 100 million active users in Jan 23</a:t>
              </a:r>
              <a:endParaRPr lang="en-GB" sz="1600" kern="1200" dirty="0"/>
            </a:p>
          </p:txBody>
        </p:sp>
      </p:grpSp>
      <p:sp>
        <p:nvSpPr>
          <p:cNvPr id="11" name="Arrow: Chevron 10">
            <a:extLst>
              <a:ext uri="{FF2B5EF4-FFF2-40B4-BE49-F238E27FC236}">
                <a16:creationId xmlns:a16="http://schemas.microsoft.com/office/drawing/2014/main" id="{B2DF65DE-2AE0-694E-FAC7-F65BC03E0D05}"/>
              </a:ext>
            </a:extLst>
          </p:cNvPr>
          <p:cNvSpPr/>
          <p:nvPr/>
        </p:nvSpPr>
        <p:spPr>
          <a:xfrm>
            <a:off x="7499985" y="2851651"/>
            <a:ext cx="2393156" cy="923758"/>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78B6B169-F412-A1AA-CD8B-3A4D441242A4}"/>
              </a:ext>
            </a:extLst>
          </p:cNvPr>
          <p:cNvGrpSpPr/>
          <p:nvPr/>
        </p:nvGrpSpPr>
        <p:grpSpPr>
          <a:xfrm>
            <a:off x="8138160" y="3082591"/>
            <a:ext cx="2020887" cy="923758"/>
            <a:chOff x="6106160" y="2362924"/>
            <a:chExt cx="2020887" cy="923758"/>
          </a:xfrm>
        </p:grpSpPr>
        <p:sp>
          <p:nvSpPr>
            <p:cNvPr id="13" name="Rectangle: Rounded Corners 12">
              <a:extLst>
                <a:ext uri="{FF2B5EF4-FFF2-40B4-BE49-F238E27FC236}">
                  <a16:creationId xmlns:a16="http://schemas.microsoft.com/office/drawing/2014/main" id="{0C3316F1-95B3-4D6D-4A47-DB6F19468F3D}"/>
                </a:ext>
              </a:extLst>
            </p:cNvPr>
            <p:cNvSpPr/>
            <p:nvPr/>
          </p:nvSpPr>
          <p:spPr>
            <a:xfrm>
              <a:off x="6106160" y="2362924"/>
              <a:ext cx="2020887" cy="923758"/>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Rectangle: Rounded Corners 11">
              <a:extLst>
                <a:ext uri="{FF2B5EF4-FFF2-40B4-BE49-F238E27FC236}">
                  <a16:creationId xmlns:a16="http://schemas.microsoft.com/office/drawing/2014/main" id="{4B6904EC-0713-3BED-921C-78DF2DD84F41}"/>
                </a:ext>
              </a:extLst>
            </p:cNvPr>
            <p:cNvSpPr txBox="1"/>
            <p:nvPr/>
          </p:nvSpPr>
          <p:spPr>
            <a:xfrm>
              <a:off x="6133216" y="2389980"/>
              <a:ext cx="1966775" cy="869646"/>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dirty="0"/>
                <a:t>Fast s</a:t>
              </a:r>
              <a:r>
                <a:rPr lang="en-GB" sz="1600" kern="1200" dirty="0"/>
                <a:t>prouting of generative AI (GAI) tools since.</a:t>
              </a:r>
            </a:p>
          </p:txBody>
        </p:sp>
      </p:grpSp>
      <p:sp>
        <p:nvSpPr>
          <p:cNvPr id="20" name="TextBox 19">
            <a:extLst>
              <a:ext uri="{FF2B5EF4-FFF2-40B4-BE49-F238E27FC236}">
                <a16:creationId xmlns:a16="http://schemas.microsoft.com/office/drawing/2014/main" id="{0A6BD2D8-9A96-145D-234D-8AD6714BDE7F}"/>
              </a:ext>
            </a:extLst>
          </p:cNvPr>
          <p:cNvSpPr txBox="1"/>
          <p:nvPr/>
        </p:nvSpPr>
        <p:spPr>
          <a:xfrm>
            <a:off x="8880231" y="581275"/>
            <a:ext cx="3061479" cy="369332"/>
          </a:xfrm>
          <a:prstGeom prst="rect">
            <a:avLst/>
          </a:prstGeom>
          <a:noFill/>
        </p:spPr>
        <p:txBody>
          <a:bodyPr wrap="none" rtlCol="0">
            <a:spAutoFit/>
          </a:bodyPr>
          <a:lstStyle/>
          <a:p>
            <a:r>
              <a:rPr lang="en-GB" dirty="0"/>
              <a:t>Claude by Anthropic (Mar 23)</a:t>
            </a:r>
          </a:p>
        </p:txBody>
      </p:sp>
      <p:sp>
        <p:nvSpPr>
          <p:cNvPr id="21" name="TextBox 20">
            <a:extLst>
              <a:ext uri="{FF2B5EF4-FFF2-40B4-BE49-F238E27FC236}">
                <a16:creationId xmlns:a16="http://schemas.microsoft.com/office/drawing/2014/main" id="{2C1F9B6C-FB81-0B10-C28B-C6F33E28C7DF}"/>
              </a:ext>
            </a:extLst>
          </p:cNvPr>
          <p:cNvSpPr txBox="1"/>
          <p:nvPr/>
        </p:nvSpPr>
        <p:spPr>
          <a:xfrm>
            <a:off x="8880231" y="996881"/>
            <a:ext cx="2543710" cy="369332"/>
          </a:xfrm>
          <a:prstGeom prst="rect">
            <a:avLst/>
          </a:prstGeom>
          <a:noFill/>
        </p:spPr>
        <p:txBody>
          <a:bodyPr wrap="none" rtlCol="0">
            <a:spAutoFit/>
          </a:bodyPr>
          <a:lstStyle/>
          <a:p>
            <a:r>
              <a:rPr lang="en-GB" dirty="0"/>
              <a:t>Bard by Google (Mar 23)</a:t>
            </a:r>
          </a:p>
        </p:txBody>
      </p:sp>
      <p:sp>
        <p:nvSpPr>
          <p:cNvPr id="22" name="TextBox 21">
            <a:extLst>
              <a:ext uri="{FF2B5EF4-FFF2-40B4-BE49-F238E27FC236}">
                <a16:creationId xmlns:a16="http://schemas.microsoft.com/office/drawing/2014/main" id="{A41AE572-CAEF-5059-6EEE-A17A30ED822B}"/>
              </a:ext>
            </a:extLst>
          </p:cNvPr>
          <p:cNvSpPr txBox="1"/>
          <p:nvPr/>
        </p:nvSpPr>
        <p:spPr>
          <a:xfrm>
            <a:off x="8880231" y="1374026"/>
            <a:ext cx="3043590" cy="369332"/>
          </a:xfrm>
          <a:prstGeom prst="rect">
            <a:avLst/>
          </a:prstGeom>
          <a:noFill/>
        </p:spPr>
        <p:txBody>
          <a:bodyPr wrap="none" rtlCol="0">
            <a:spAutoFit/>
          </a:bodyPr>
          <a:lstStyle/>
          <a:p>
            <a:r>
              <a:rPr lang="en-GB" dirty="0"/>
              <a:t>Copilot by Microsoft (Mar 23)</a:t>
            </a:r>
          </a:p>
        </p:txBody>
      </p:sp>
      <p:sp>
        <p:nvSpPr>
          <p:cNvPr id="23" name="TextBox 22">
            <a:extLst>
              <a:ext uri="{FF2B5EF4-FFF2-40B4-BE49-F238E27FC236}">
                <a16:creationId xmlns:a16="http://schemas.microsoft.com/office/drawing/2014/main" id="{C18CA866-2E7B-70E4-816D-DC8299E83ED2}"/>
              </a:ext>
            </a:extLst>
          </p:cNvPr>
          <p:cNvSpPr txBox="1"/>
          <p:nvPr/>
        </p:nvSpPr>
        <p:spPr>
          <a:xfrm>
            <a:off x="8880231" y="1742238"/>
            <a:ext cx="2619884" cy="369332"/>
          </a:xfrm>
          <a:prstGeom prst="rect">
            <a:avLst/>
          </a:prstGeom>
          <a:noFill/>
        </p:spPr>
        <p:txBody>
          <a:bodyPr wrap="none" rtlCol="0">
            <a:spAutoFit/>
          </a:bodyPr>
          <a:lstStyle/>
          <a:p>
            <a:r>
              <a:rPr lang="en-GB" dirty="0"/>
              <a:t>Bedrock by AWS (Apr 23)</a:t>
            </a:r>
          </a:p>
        </p:txBody>
      </p:sp>
      <p:sp>
        <p:nvSpPr>
          <p:cNvPr id="24" name="TextBox 23">
            <a:extLst>
              <a:ext uri="{FF2B5EF4-FFF2-40B4-BE49-F238E27FC236}">
                <a16:creationId xmlns:a16="http://schemas.microsoft.com/office/drawing/2014/main" id="{39A82AC8-4CD1-9E8F-3B35-6652B75A08B1}"/>
              </a:ext>
            </a:extLst>
          </p:cNvPr>
          <p:cNvSpPr txBox="1"/>
          <p:nvPr/>
        </p:nvSpPr>
        <p:spPr>
          <a:xfrm>
            <a:off x="8880231" y="2112278"/>
            <a:ext cx="2586029" cy="369332"/>
          </a:xfrm>
          <a:prstGeom prst="rect">
            <a:avLst/>
          </a:prstGeom>
          <a:noFill/>
        </p:spPr>
        <p:txBody>
          <a:bodyPr wrap="none" rtlCol="0">
            <a:spAutoFit/>
          </a:bodyPr>
          <a:lstStyle/>
          <a:p>
            <a:r>
              <a:rPr lang="en-GB" dirty="0"/>
              <a:t>Llama 2 by Meta (Jul 23) </a:t>
            </a:r>
          </a:p>
        </p:txBody>
      </p:sp>
      <p:sp>
        <p:nvSpPr>
          <p:cNvPr id="25" name="Arrow: Curved Up 24">
            <a:extLst>
              <a:ext uri="{FF2B5EF4-FFF2-40B4-BE49-F238E27FC236}">
                <a16:creationId xmlns:a16="http://schemas.microsoft.com/office/drawing/2014/main" id="{ECFC2032-36E6-132D-C1FD-2C3D901E4FC1}"/>
              </a:ext>
            </a:extLst>
          </p:cNvPr>
          <p:cNvSpPr/>
          <p:nvPr/>
        </p:nvSpPr>
        <p:spPr>
          <a:xfrm rot="18818059">
            <a:off x="10065044" y="2859066"/>
            <a:ext cx="1081454" cy="501162"/>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TextBox 27">
            <a:extLst>
              <a:ext uri="{FF2B5EF4-FFF2-40B4-BE49-F238E27FC236}">
                <a16:creationId xmlns:a16="http://schemas.microsoft.com/office/drawing/2014/main" id="{73110EFC-9DCB-624C-0255-B39E640E9AB7}"/>
              </a:ext>
            </a:extLst>
          </p:cNvPr>
          <p:cNvSpPr txBox="1"/>
          <p:nvPr/>
        </p:nvSpPr>
        <p:spPr>
          <a:xfrm>
            <a:off x="9021139" y="2551730"/>
            <a:ext cx="1529586" cy="307777"/>
          </a:xfrm>
          <a:prstGeom prst="rect">
            <a:avLst/>
          </a:prstGeom>
          <a:noFill/>
        </p:spPr>
        <p:txBody>
          <a:bodyPr wrap="none" rtlCol="0">
            <a:spAutoFit/>
          </a:bodyPr>
          <a:lstStyle/>
          <a:p>
            <a:r>
              <a:rPr lang="en-GB" sz="1400" dirty="0"/>
              <a:t>(Wilkinson, 2023)</a:t>
            </a:r>
          </a:p>
        </p:txBody>
      </p:sp>
      <p:sp>
        <p:nvSpPr>
          <p:cNvPr id="35" name="TextBox 34">
            <a:extLst>
              <a:ext uri="{FF2B5EF4-FFF2-40B4-BE49-F238E27FC236}">
                <a16:creationId xmlns:a16="http://schemas.microsoft.com/office/drawing/2014/main" id="{0A1346ED-76DA-A4EE-8C1B-66612F234176}"/>
              </a:ext>
            </a:extLst>
          </p:cNvPr>
          <p:cNvSpPr txBox="1"/>
          <p:nvPr/>
        </p:nvSpPr>
        <p:spPr>
          <a:xfrm>
            <a:off x="1042019" y="4688306"/>
            <a:ext cx="4921027" cy="1754326"/>
          </a:xfrm>
          <a:prstGeom prst="rect">
            <a:avLst/>
          </a:prstGeom>
          <a:solidFill>
            <a:schemeClr val="accent2">
              <a:lumMod val="20000"/>
              <a:lumOff val="80000"/>
            </a:schemeClr>
          </a:solidFill>
        </p:spPr>
        <p:txBody>
          <a:bodyPr wrap="none" rtlCol="0">
            <a:spAutoFit/>
          </a:bodyPr>
          <a:lstStyle/>
          <a:p>
            <a:r>
              <a:rPr lang="en-GB" dirty="0"/>
              <a:t>Challenges for HE:</a:t>
            </a:r>
          </a:p>
          <a:p>
            <a:pPr marL="342900" indent="-342900">
              <a:buAutoNum type="arabicPeriod"/>
            </a:pPr>
            <a:r>
              <a:rPr lang="en-GB" dirty="0"/>
              <a:t>Fast development of technology</a:t>
            </a:r>
          </a:p>
          <a:p>
            <a:pPr marL="342900" indent="-342900">
              <a:buAutoNum type="arabicPeriod"/>
            </a:pPr>
            <a:r>
              <a:rPr lang="en-GB" dirty="0"/>
              <a:t>Assessment, academic integrity, regulations</a:t>
            </a:r>
          </a:p>
          <a:p>
            <a:pPr marL="342900" indent="-342900">
              <a:buAutoNum type="arabicPeriod"/>
            </a:pPr>
            <a:r>
              <a:rPr lang="en-GB" dirty="0"/>
              <a:t>Ethical concerns</a:t>
            </a:r>
          </a:p>
          <a:p>
            <a:pPr marL="342900" indent="-342900">
              <a:buAutoNum type="arabicPeriod"/>
            </a:pPr>
            <a:r>
              <a:rPr lang="en-GB" dirty="0"/>
              <a:t>Technology adoption</a:t>
            </a:r>
          </a:p>
          <a:p>
            <a:pPr marL="342900" indent="-342900">
              <a:buAutoNum type="arabicPeriod"/>
            </a:pPr>
            <a:r>
              <a:rPr lang="en-GB" dirty="0"/>
              <a:t>Generative AI literacy for staff and students</a:t>
            </a:r>
          </a:p>
        </p:txBody>
      </p:sp>
      <p:pic>
        <p:nvPicPr>
          <p:cNvPr id="68" name="Video 67">
            <a:hlinkClick r:id="" action="ppaction://media"/>
            <a:extLst>
              <a:ext uri="{FF2B5EF4-FFF2-40B4-BE49-F238E27FC236}">
                <a16:creationId xmlns:a16="http://schemas.microsoft.com/office/drawing/2014/main" id="{733E78F9-6A4F-F793-1E53-55F98AC44A4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45272299"/>
      </p:ext>
    </p:extLst>
  </p:cSld>
  <p:clrMapOvr>
    <a:masterClrMapping/>
  </p:clrMapOvr>
  <mc:AlternateContent xmlns:mc="http://schemas.openxmlformats.org/markup-compatibility/2006">
    <mc:Choice xmlns:p14="http://schemas.microsoft.com/office/powerpoint/2010/main" Requires="p14">
      <p:transition spd="slow" p14:dur="2000" advTm="88625"/>
    </mc:Choice>
    <mc:Fallback>
      <p:transition spd="slow" advTm="88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68"/>
                </p:tgtEl>
              </p:cMediaNode>
            </p:video>
            <p:seq concurrent="1" nextAc="seek">
              <p:cTn id="32" restart="whenNotActive" fill="hold" evtFilter="cancelBubble" nodeType="interactiveSeq">
                <p:stCondLst>
                  <p:cond evt="onClick" delay="0">
                    <p:tgtEl>
                      <p:spTgt spid="68"/>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68"/>
                                        </p:tgtEl>
                                      </p:cBhvr>
                                    </p:cmd>
                                  </p:childTnLst>
                                </p:cTn>
                              </p:par>
                            </p:childTnLst>
                          </p:cTn>
                        </p:par>
                      </p:childTnLst>
                    </p:cTn>
                  </p:par>
                </p:childTnLst>
              </p:cTn>
              <p:nextCondLst>
                <p:cond evt="onClick" delay="0">
                  <p:tgtEl>
                    <p:spTgt spid="68"/>
                  </p:tgtEl>
                </p:cond>
              </p:nextCondLst>
            </p:seq>
          </p:childTnLst>
        </p:cTn>
      </p:par>
    </p:tnLst>
    <p:bldLst>
      <p:bldP spid="27" grpId="0" animBg="1"/>
      <p:bldP spid="20" grpId="0"/>
      <p:bldP spid="21" grpId="0"/>
      <p:bldP spid="22" grpId="0"/>
      <p:bldP spid="23" grpId="0"/>
      <p:bldP spid="24" grpId="0"/>
      <p:bldP spid="25" grpId="0" animBg="1"/>
      <p:bldP spid="28" grpId="0"/>
      <p:bldP spid="3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3ADDB-D6E9-E4B7-F109-5872570CF2AE}"/>
              </a:ext>
            </a:extLst>
          </p:cNvPr>
          <p:cNvSpPr>
            <a:spLocks noGrp="1"/>
          </p:cNvSpPr>
          <p:nvPr>
            <p:ph type="title"/>
          </p:nvPr>
        </p:nvSpPr>
        <p:spPr/>
        <p:txBody>
          <a:bodyPr/>
          <a:lstStyle/>
          <a:p>
            <a:r>
              <a:rPr lang="en-GB"/>
              <a:t>Key definitions</a:t>
            </a:r>
            <a:endParaRPr lang="en-GB" dirty="0"/>
          </a:p>
        </p:txBody>
      </p:sp>
      <p:graphicFrame>
        <p:nvGraphicFramePr>
          <p:cNvPr id="16" name="Content Placeholder 2">
            <a:extLst>
              <a:ext uri="{FF2B5EF4-FFF2-40B4-BE49-F238E27FC236}">
                <a16:creationId xmlns:a16="http://schemas.microsoft.com/office/drawing/2014/main" id="{457B810B-0C32-8D05-03E0-75C17624D1AE}"/>
              </a:ext>
            </a:extLst>
          </p:cNvPr>
          <p:cNvGraphicFramePr>
            <a:graphicFrameLocks noGrp="1"/>
          </p:cNvGraphicFramePr>
          <p:nvPr>
            <p:ph idx="1"/>
            <p:extLst>
              <p:ext uri="{D42A27DB-BD31-4B8C-83A1-F6EECF244321}">
                <p14:modId xmlns:p14="http://schemas.microsoft.com/office/powerpoint/2010/main" val="22439139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5" name="Video 24">
            <a:hlinkClick r:id="" action="ppaction://media"/>
            <a:extLst>
              <a:ext uri="{FF2B5EF4-FFF2-40B4-BE49-F238E27FC236}">
                <a16:creationId xmlns:a16="http://schemas.microsoft.com/office/drawing/2014/main" id="{8F1124D2-977F-535E-A136-C9692102AC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9549384" y="138684"/>
            <a:ext cx="2057400" cy="2057400"/>
          </a:xfrm>
          <a:prstGeom prst="ellipse">
            <a:avLst/>
          </a:prstGeom>
        </p:spPr>
      </p:pic>
    </p:spTree>
    <p:extLst>
      <p:ext uri="{BB962C8B-B14F-4D97-AF65-F5344CB8AC3E}">
        <p14:creationId xmlns:p14="http://schemas.microsoft.com/office/powerpoint/2010/main" val="4027787319"/>
      </p:ext>
    </p:extLst>
  </p:cSld>
  <p:clrMapOvr>
    <a:masterClrMapping/>
  </p:clrMapOvr>
  <mc:AlternateContent xmlns:mc="http://schemas.openxmlformats.org/markup-compatibility/2006">
    <mc:Choice xmlns:p14="http://schemas.microsoft.com/office/powerpoint/2010/main" Requires="p14">
      <p:transition spd="slow" p14:dur="2000" advTm="22603"/>
    </mc:Choice>
    <mc:Fallback>
      <p:transition spd="slow" advTm="22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D0FA4-74B7-B5E9-74C1-916BBEA0BA6B}"/>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What is a critical literature review?</a:t>
            </a:r>
          </a:p>
        </p:txBody>
      </p:sp>
      <p:graphicFrame>
        <p:nvGraphicFramePr>
          <p:cNvPr id="25" name="Content Placeholder 2">
            <a:extLst>
              <a:ext uri="{FF2B5EF4-FFF2-40B4-BE49-F238E27FC236}">
                <a16:creationId xmlns:a16="http://schemas.microsoft.com/office/drawing/2014/main" id="{B203BF3C-B6DC-4E7B-DC4A-7061E10F3055}"/>
              </a:ext>
            </a:extLst>
          </p:cNvPr>
          <p:cNvGraphicFramePr>
            <a:graphicFrameLocks noGrp="1"/>
          </p:cNvGraphicFramePr>
          <p:nvPr>
            <p:ph idx="1"/>
            <p:extLst>
              <p:ext uri="{D42A27DB-BD31-4B8C-83A1-F6EECF244321}">
                <p14:modId xmlns:p14="http://schemas.microsoft.com/office/powerpoint/2010/main" val="14079887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5" name="Video 44">
            <a:hlinkClick r:id="" action="ppaction://media"/>
            <a:extLst>
              <a:ext uri="{FF2B5EF4-FFF2-40B4-BE49-F238E27FC236}">
                <a16:creationId xmlns:a16="http://schemas.microsoft.com/office/drawing/2014/main" id="{61DF0F47-D815-AD75-B3B5-C5C962979E5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512064" y="4578305"/>
            <a:ext cx="2057400" cy="2057400"/>
          </a:xfrm>
          <a:prstGeom prst="ellipse">
            <a:avLst/>
          </a:prstGeom>
        </p:spPr>
      </p:pic>
    </p:spTree>
    <p:extLst>
      <p:ext uri="{BB962C8B-B14F-4D97-AF65-F5344CB8AC3E}">
        <p14:creationId xmlns:p14="http://schemas.microsoft.com/office/powerpoint/2010/main" val="1016361899"/>
      </p:ext>
    </p:extLst>
  </p:cSld>
  <p:clrMapOvr>
    <a:masterClrMapping/>
  </p:clrMapOvr>
  <mc:AlternateContent xmlns:mc="http://schemas.openxmlformats.org/markup-compatibility/2006">
    <mc:Choice xmlns:p14="http://schemas.microsoft.com/office/powerpoint/2010/main" Requires="p14">
      <p:transition spd="slow" p14:dur="2000" advTm="46107"/>
    </mc:Choice>
    <mc:Fallback>
      <p:transition spd="slow" advTm="46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5"/>
                </p:tgtEl>
              </p:cMediaNode>
            </p:video>
            <p:seq concurrent="1" nextAc="seek">
              <p:cTn id="8" restart="whenNotActive" fill="hold" evtFilter="cancelBubble" nodeType="interactiveSeq">
                <p:stCondLst>
                  <p:cond evt="onClick" delay="0">
                    <p:tgtEl>
                      <p:spTgt spid="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5"/>
                                        </p:tgtEl>
                                      </p:cBhvr>
                                    </p:cmd>
                                  </p:childTnLst>
                                </p:cTn>
                              </p:par>
                            </p:childTnLst>
                          </p:cTn>
                        </p:par>
                      </p:childTnLst>
                    </p:cTn>
                  </p:par>
                </p:childTnLst>
              </p:cTn>
              <p:nextCondLst>
                <p:cond evt="onClick" delay="0">
                  <p:tgtEl>
                    <p:spTgt spid="4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107F58-402A-A2F4-BD74-9B21E9701D4B}"/>
              </a:ext>
            </a:extLst>
          </p:cNvPr>
          <p:cNvSpPr>
            <a:spLocks noGrp="1"/>
          </p:cNvSpPr>
          <p:nvPr>
            <p:ph type="title"/>
          </p:nvPr>
        </p:nvSpPr>
        <p:spPr>
          <a:xfrm>
            <a:off x="635000" y="640823"/>
            <a:ext cx="3418659" cy="5583148"/>
          </a:xfrm>
        </p:spPr>
        <p:txBody>
          <a:bodyPr anchor="ctr">
            <a:normAutofit/>
          </a:bodyPr>
          <a:lstStyle/>
          <a:p>
            <a:r>
              <a:rPr lang="en-GB" sz="5400"/>
              <a:t>Review process</a:t>
            </a:r>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832CF9C2-B35C-943C-D2A4-5CA1E7A7C72E}"/>
              </a:ext>
            </a:extLst>
          </p:cNvPr>
          <p:cNvGraphicFramePr>
            <a:graphicFrameLocks noGrp="1"/>
          </p:cNvGraphicFramePr>
          <p:nvPr>
            <p:ph idx="1"/>
            <p:extLst>
              <p:ext uri="{D42A27DB-BD31-4B8C-83A1-F6EECF244321}">
                <p14:modId xmlns:p14="http://schemas.microsoft.com/office/powerpoint/2010/main" val="352047441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7" name="Video 36">
            <a:hlinkClick r:id="" action="ppaction://media"/>
            <a:extLst>
              <a:ext uri="{FF2B5EF4-FFF2-40B4-BE49-F238E27FC236}">
                <a16:creationId xmlns:a16="http://schemas.microsoft.com/office/drawing/2014/main" id="{018AB29F-C3ED-BD09-1D85-0F368A0F48B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635000" y="4483586"/>
            <a:ext cx="2057400" cy="2057400"/>
          </a:xfrm>
          <a:prstGeom prst="ellipse">
            <a:avLst/>
          </a:prstGeom>
        </p:spPr>
      </p:pic>
    </p:spTree>
    <p:extLst>
      <p:ext uri="{BB962C8B-B14F-4D97-AF65-F5344CB8AC3E}">
        <p14:creationId xmlns:p14="http://schemas.microsoft.com/office/powerpoint/2010/main" val="2939622015"/>
      </p:ext>
    </p:extLst>
  </p:cSld>
  <p:clrMapOvr>
    <a:masterClrMapping/>
  </p:clrMapOvr>
  <mc:AlternateContent xmlns:mc="http://schemas.openxmlformats.org/markup-compatibility/2006">
    <mc:Choice xmlns:p14="http://schemas.microsoft.com/office/powerpoint/2010/main" Requires="p14">
      <p:transition spd="slow" p14:dur="2000" advTm="49555"/>
    </mc:Choice>
    <mc:Fallback>
      <p:transition spd="slow" advTm="49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7"/>
                </p:tgtEl>
              </p:cMediaNode>
            </p:video>
            <p:seq concurrent="1" nextAc="seek">
              <p:cTn id="8" restart="whenNotActive" fill="hold" evtFilter="cancelBubble" nodeType="interactiveSeq">
                <p:stCondLst>
                  <p:cond evt="onClick" delay="0">
                    <p:tgtEl>
                      <p:spTgt spid="3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36D0-1C36-5305-B02A-A70FE32D3E5E}"/>
              </a:ext>
            </a:extLst>
          </p:cNvPr>
          <p:cNvSpPr>
            <a:spLocks noGrp="1"/>
          </p:cNvSpPr>
          <p:nvPr>
            <p:ph type="title"/>
          </p:nvPr>
        </p:nvSpPr>
        <p:spPr>
          <a:xfrm>
            <a:off x="876692" y="741391"/>
            <a:ext cx="5479719" cy="1343887"/>
          </a:xfrm>
        </p:spPr>
        <p:txBody>
          <a:bodyPr anchor="b">
            <a:normAutofit/>
          </a:bodyPr>
          <a:lstStyle/>
          <a:p>
            <a:r>
              <a:rPr lang="en-GB" sz="3200" dirty="0"/>
              <a:t>Summary of common themes</a:t>
            </a:r>
          </a:p>
        </p:txBody>
      </p:sp>
      <p:sp>
        <p:nvSpPr>
          <p:cNvPr id="36" name="Content Placeholder 2">
            <a:extLst>
              <a:ext uri="{FF2B5EF4-FFF2-40B4-BE49-F238E27FC236}">
                <a16:creationId xmlns:a16="http://schemas.microsoft.com/office/drawing/2014/main" id="{B3C263DE-6624-4AAF-D04B-A591D63FA0A6}"/>
              </a:ext>
            </a:extLst>
          </p:cNvPr>
          <p:cNvSpPr>
            <a:spLocks noGrp="1"/>
          </p:cNvSpPr>
          <p:nvPr>
            <p:ph idx="1"/>
          </p:nvPr>
        </p:nvSpPr>
        <p:spPr>
          <a:xfrm>
            <a:off x="876692" y="2533476"/>
            <a:ext cx="5479719" cy="3447832"/>
          </a:xfrm>
        </p:spPr>
        <p:txBody>
          <a:bodyPr anchor="t">
            <a:normAutofit lnSpcReduction="10000"/>
          </a:bodyPr>
          <a:lstStyle/>
          <a:p>
            <a:pPr marL="0" indent="0">
              <a:buNone/>
            </a:pPr>
            <a:r>
              <a:rPr lang="en-GB" sz="1900" dirty="0"/>
              <a:t>Initial literature mapping on GAI in HE suggested the following themes:</a:t>
            </a:r>
          </a:p>
          <a:p>
            <a:pPr marL="0" indent="0">
              <a:buNone/>
            </a:pPr>
            <a:endParaRPr lang="en-GB" sz="1900" dirty="0"/>
          </a:p>
          <a:p>
            <a:pPr marL="514350" indent="-514350">
              <a:buAutoNum type="arabicPeriod"/>
            </a:pPr>
            <a:r>
              <a:rPr lang="en-GB" sz="1900" dirty="0"/>
              <a:t>Challenges of GAI in HE</a:t>
            </a:r>
          </a:p>
          <a:p>
            <a:pPr marL="514350" indent="-514350">
              <a:buFont typeface="Arial" panose="020B0604020202020204" pitchFamily="34" charset="0"/>
              <a:buAutoNum type="arabicPeriod"/>
            </a:pPr>
            <a:r>
              <a:rPr lang="en-GB" sz="1900" dirty="0"/>
              <a:t>Effectiveness of current strategies and actions for challenges and opportunities of GAI in HE.</a:t>
            </a:r>
          </a:p>
          <a:p>
            <a:pPr marL="514350" indent="-514350">
              <a:buAutoNum type="arabicPeriod"/>
            </a:pPr>
            <a:r>
              <a:rPr lang="en-GB" sz="1900" dirty="0"/>
              <a:t>Staff and students’ perspectives on the understanding of GAI and related concerns and issues.</a:t>
            </a:r>
          </a:p>
          <a:p>
            <a:pPr marL="514350" indent="-514350">
              <a:buAutoNum type="arabicPeriod"/>
            </a:pPr>
            <a:r>
              <a:rPr lang="en-GB" sz="1900" dirty="0"/>
              <a:t>Generative AI literacy.</a:t>
            </a:r>
          </a:p>
          <a:p>
            <a:pPr marL="514350" indent="-514350">
              <a:buAutoNum type="arabicPeriod"/>
            </a:pPr>
            <a:endParaRPr lang="en-GB" sz="1900" dirty="0"/>
          </a:p>
        </p:txBody>
      </p:sp>
      <p:pic>
        <p:nvPicPr>
          <p:cNvPr id="37" name="Picture 36">
            <a:extLst>
              <a:ext uri="{FF2B5EF4-FFF2-40B4-BE49-F238E27FC236}">
                <a16:creationId xmlns:a16="http://schemas.microsoft.com/office/drawing/2014/main" id="{2AF39112-2BCB-A72A-E9D1-6B28E11B06CB}"/>
              </a:ext>
            </a:extLst>
          </p:cNvPr>
          <p:cNvPicPr>
            <a:picLocks noChangeAspect="1"/>
          </p:cNvPicPr>
          <p:nvPr/>
        </p:nvPicPr>
        <p:blipFill>
          <a:blip r:embed="rId4"/>
          <a:srcRect l="8336" r="19905"/>
          <a:stretch/>
        </p:blipFill>
        <p:spPr>
          <a:xfrm>
            <a:off x="7270812" y="10"/>
            <a:ext cx="4921187" cy="6857990"/>
          </a:xfrm>
          <a:prstGeom prst="rect">
            <a:avLst/>
          </a:prstGeom>
        </p:spPr>
      </p:pic>
      <p:grpSp>
        <p:nvGrpSpPr>
          <p:cNvPr id="38" name="Group 37">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39" name="Rectangle 38">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4" name="Video 63">
            <a:hlinkClick r:id="" action="ppaction://media"/>
            <a:extLst>
              <a:ext uri="{FF2B5EF4-FFF2-40B4-BE49-F238E27FC236}">
                <a16:creationId xmlns:a16="http://schemas.microsoft.com/office/drawing/2014/main" id="{C5A9EFBE-210E-44B0-C28C-914F8E5E5E8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0671957"/>
      </p:ext>
    </p:extLst>
  </p:cSld>
  <p:clrMapOvr>
    <a:masterClrMapping/>
  </p:clrMapOvr>
  <mc:AlternateContent xmlns:mc="http://schemas.openxmlformats.org/markup-compatibility/2006">
    <mc:Choice xmlns:p14="http://schemas.microsoft.com/office/powerpoint/2010/main" Requires="p14">
      <p:transition spd="slow" p14:dur="2000" advTm="48378"/>
    </mc:Choice>
    <mc:Fallback>
      <p:transition spd="slow" advTm="48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4"/>
                </p:tgtEl>
              </p:cMediaNode>
            </p:video>
            <p:seq concurrent="1" nextAc="seek">
              <p:cTn id="8" restart="whenNotActive" fill="hold" evtFilter="cancelBubble" nodeType="interactiveSeq">
                <p:stCondLst>
                  <p:cond evt="onClick" delay="0">
                    <p:tgtEl>
                      <p:spTgt spid="6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4"/>
                                        </p:tgtEl>
                                      </p:cBhvr>
                                    </p:cmd>
                                  </p:childTnLst>
                                </p:cTn>
                              </p:par>
                            </p:childTnLst>
                          </p:cTn>
                        </p:par>
                      </p:childTnLst>
                    </p:cTn>
                  </p:par>
                </p:childTnLst>
              </p:cTn>
              <p:nextCondLst>
                <p:cond evt="onClick" delay="0">
                  <p:tgtEl>
                    <p:spTgt spid="6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CF7B-5F6A-D56F-6977-E71DA2FD6F18}"/>
              </a:ext>
            </a:extLst>
          </p:cNvPr>
          <p:cNvSpPr>
            <a:spLocks noGrp="1"/>
          </p:cNvSpPr>
          <p:nvPr>
            <p:ph type="title"/>
          </p:nvPr>
        </p:nvSpPr>
        <p:spPr/>
        <p:txBody>
          <a:bodyPr>
            <a:normAutofit/>
          </a:bodyPr>
          <a:lstStyle/>
          <a:p>
            <a:r>
              <a:rPr lang="en-GB" sz="4000" dirty="0"/>
              <a:t>Challenges of GAI in HE</a:t>
            </a:r>
          </a:p>
        </p:txBody>
      </p:sp>
      <p:graphicFrame>
        <p:nvGraphicFramePr>
          <p:cNvPr id="4" name="Content Placeholder 3">
            <a:extLst>
              <a:ext uri="{FF2B5EF4-FFF2-40B4-BE49-F238E27FC236}">
                <a16:creationId xmlns:a16="http://schemas.microsoft.com/office/drawing/2014/main" id="{C30A8E87-FEA4-F4EB-3A84-052C1DE068C3}"/>
              </a:ext>
            </a:extLst>
          </p:cNvPr>
          <p:cNvGraphicFramePr>
            <a:graphicFrameLocks noGrp="1"/>
          </p:cNvGraphicFramePr>
          <p:nvPr>
            <p:ph idx="1"/>
            <p:extLst>
              <p:ext uri="{D42A27DB-BD31-4B8C-83A1-F6EECF244321}">
                <p14:modId xmlns:p14="http://schemas.microsoft.com/office/powerpoint/2010/main" val="779026499"/>
              </p:ext>
            </p:extLst>
          </p:nvPr>
        </p:nvGraphicFramePr>
        <p:xfrm>
          <a:off x="632460" y="1690689"/>
          <a:ext cx="11186159" cy="5060046"/>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771233954"/>
                    </a:ext>
                  </a:extLst>
                </a:gridCol>
                <a:gridCol w="8214359">
                  <a:extLst>
                    <a:ext uri="{9D8B030D-6E8A-4147-A177-3AD203B41FA5}">
                      <a16:colId xmlns:a16="http://schemas.microsoft.com/office/drawing/2014/main" val="164005023"/>
                    </a:ext>
                  </a:extLst>
                </a:gridCol>
              </a:tblGrid>
              <a:tr h="644619">
                <a:tc>
                  <a:txBody>
                    <a:bodyPr/>
                    <a:lstStyle/>
                    <a:p>
                      <a:r>
                        <a:rPr lang="en-GB" dirty="0"/>
                        <a:t>Challenges (selected)</a:t>
                      </a:r>
                    </a:p>
                  </a:txBody>
                  <a:tcPr/>
                </a:tc>
                <a:tc>
                  <a:txBody>
                    <a:bodyPr/>
                    <a:lstStyle/>
                    <a:p>
                      <a:r>
                        <a:rPr lang="en-GB" dirty="0"/>
                        <a:t>Relevant discussions</a:t>
                      </a:r>
                    </a:p>
                  </a:txBody>
                  <a:tcPr/>
                </a:tc>
                <a:extLst>
                  <a:ext uri="{0D108BD9-81ED-4DB2-BD59-A6C34878D82A}">
                    <a16:rowId xmlns:a16="http://schemas.microsoft.com/office/drawing/2014/main" val="60058846"/>
                  </a:ext>
                </a:extLst>
              </a:tr>
              <a:tr h="657617">
                <a:tc>
                  <a:txBody>
                    <a:bodyPr/>
                    <a:lstStyle/>
                    <a:p>
                      <a:r>
                        <a:rPr lang="en-GB" dirty="0"/>
                        <a:t>Academic Integrity</a:t>
                      </a:r>
                    </a:p>
                  </a:txBody>
                  <a:tcPr/>
                </a:tc>
                <a:tc>
                  <a:txBody>
                    <a:bodyPr/>
                    <a:lstStyle/>
                    <a:p>
                      <a:pPr marL="285750" indent="-285750">
                        <a:buFont typeface="Arial" panose="020B0604020202020204" pitchFamily="34" charset="0"/>
                        <a:buChar char="•"/>
                      </a:pPr>
                      <a:r>
                        <a:rPr lang="en-GB" dirty="0"/>
                        <a:t>Optimising the benefits of AI in education while upholding ethical standards (</a:t>
                      </a:r>
                      <a:r>
                        <a:rPr lang="en-GB" dirty="0" err="1"/>
                        <a:t>Balalle</a:t>
                      </a:r>
                      <a:r>
                        <a:rPr lang="en-GB" dirty="0"/>
                        <a:t> and </a:t>
                      </a:r>
                      <a:r>
                        <a:rPr lang="en-GB" dirty="0" err="1"/>
                        <a:t>Pannilage</a:t>
                      </a:r>
                      <a:r>
                        <a:rPr lang="en-GB" dirty="0"/>
                        <a:t>, 2025); responsible use of GAI in HE and GAI literacy.</a:t>
                      </a:r>
                    </a:p>
                  </a:txBody>
                  <a:tcPr/>
                </a:tc>
                <a:extLst>
                  <a:ext uri="{0D108BD9-81ED-4DB2-BD59-A6C34878D82A}">
                    <a16:rowId xmlns:a16="http://schemas.microsoft.com/office/drawing/2014/main" val="892955186"/>
                  </a:ext>
                </a:extLst>
              </a:tr>
              <a:tr h="657617">
                <a:tc>
                  <a:txBody>
                    <a:bodyPr/>
                    <a:lstStyle/>
                    <a:p>
                      <a:r>
                        <a:rPr lang="en-GB" dirty="0"/>
                        <a:t>Ethical concerns</a:t>
                      </a:r>
                    </a:p>
                  </a:txBody>
                  <a:tcPr/>
                </a:tc>
                <a:tc>
                  <a:txBody>
                    <a:bodyPr/>
                    <a:lstStyle/>
                    <a:p>
                      <a:pPr marL="285750" indent="-285750">
                        <a:buFont typeface="Arial" panose="020B0604020202020204" pitchFamily="34" charset="0"/>
                        <a:buChar char="•"/>
                      </a:pPr>
                      <a:r>
                        <a:rPr lang="en-GB" dirty="0"/>
                        <a:t>Biased algorithms, AI and decision making and human displacement (</a:t>
                      </a:r>
                      <a:r>
                        <a:rPr lang="en-GB" dirty="0" err="1"/>
                        <a:t>Slimi</a:t>
                      </a:r>
                      <a:r>
                        <a:rPr lang="en-GB" dirty="0"/>
                        <a:t> and Beatriz, 2023).</a:t>
                      </a:r>
                    </a:p>
                  </a:txBody>
                  <a:tcPr/>
                </a:tc>
                <a:extLst>
                  <a:ext uri="{0D108BD9-81ED-4DB2-BD59-A6C34878D82A}">
                    <a16:rowId xmlns:a16="http://schemas.microsoft.com/office/drawing/2014/main" val="2455788308"/>
                  </a:ext>
                </a:extLst>
              </a:tr>
              <a:tr h="657617">
                <a:tc>
                  <a:txBody>
                    <a:bodyPr/>
                    <a:lstStyle/>
                    <a:p>
                      <a:r>
                        <a:rPr lang="en-GB" dirty="0"/>
                        <a:t>Burdens associated with faculty adoption</a:t>
                      </a:r>
                    </a:p>
                  </a:txBody>
                  <a:tcPr/>
                </a:tc>
                <a:tc>
                  <a:txBody>
                    <a:bodyPr/>
                    <a:lstStyle/>
                    <a:p>
                      <a:pPr marL="285750" indent="-285750">
                        <a:buFont typeface="Arial" panose="020B0604020202020204" pitchFamily="34" charset="0"/>
                        <a:buChar char="•"/>
                      </a:pPr>
                      <a:r>
                        <a:rPr lang="en-GB" dirty="0"/>
                        <a:t>Targeted development for teachers, share best practices, ethical use of GAI, open dialogue within institutions (Alharbi, 2024).</a:t>
                      </a:r>
                    </a:p>
                  </a:txBody>
                  <a:tcPr/>
                </a:tc>
                <a:extLst>
                  <a:ext uri="{0D108BD9-81ED-4DB2-BD59-A6C34878D82A}">
                    <a16:rowId xmlns:a16="http://schemas.microsoft.com/office/drawing/2014/main" val="3321627335"/>
                  </a:ext>
                </a:extLst>
              </a:tr>
              <a:tr h="1221288">
                <a:tc>
                  <a:txBody>
                    <a:bodyPr/>
                    <a:lstStyle/>
                    <a:p>
                      <a:r>
                        <a:rPr lang="en-GB" dirty="0"/>
                        <a:t>Mismatch between teacher awareness and student AI adoption</a:t>
                      </a:r>
                    </a:p>
                  </a:txBody>
                  <a:tcPr/>
                </a:tc>
                <a:tc>
                  <a:txBody>
                    <a:bodyPr/>
                    <a:lstStyle/>
                    <a:p>
                      <a:pPr marL="285750" indent="-285750">
                        <a:buFont typeface="Arial" panose="020B0604020202020204" pitchFamily="34" charset="0"/>
                        <a:buChar char="•"/>
                      </a:pPr>
                      <a:r>
                        <a:rPr lang="en-GB" dirty="0"/>
                        <a:t>Low faculty preparedness for GAI adoption and high student adoption (</a:t>
                      </a:r>
                      <a:r>
                        <a:rPr lang="en-GB" dirty="0" err="1"/>
                        <a:t>Dotan</a:t>
                      </a:r>
                      <a:r>
                        <a:rPr lang="en-GB" dirty="0"/>
                        <a:t>, Parker, and </a:t>
                      </a:r>
                      <a:r>
                        <a:rPr lang="en-GB" dirty="0" err="1"/>
                        <a:t>Radzilowicz</a:t>
                      </a:r>
                      <a:r>
                        <a:rPr lang="en-GB" dirty="0"/>
                        <a:t>, 2024).</a:t>
                      </a:r>
                    </a:p>
                    <a:p>
                      <a:pPr marL="285750" indent="-285750">
                        <a:buFont typeface="Arial" panose="020B0604020202020204" pitchFamily="34" charset="0"/>
                        <a:buChar char="•"/>
                      </a:pPr>
                      <a:r>
                        <a:rPr lang="en-GB" dirty="0"/>
                        <a:t>Targeted development for teachers, share best practices, ethical use of GAI, open dialogue within institutions (Alharbi, 2024).</a:t>
                      </a:r>
                    </a:p>
                  </a:txBody>
                  <a:tcPr/>
                </a:tc>
                <a:extLst>
                  <a:ext uri="{0D108BD9-81ED-4DB2-BD59-A6C34878D82A}">
                    <a16:rowId xmlns:a16="http://schemas.microsoft.com/office/drawing/2014/main" val="1693402096"/>
                  </a:ext>
                </a:extLst>
              </a:tr>
              <a:tr h="1221288">
                <a:tc>
                  <a:txBody>
                    <a:bodyPr/>
                    <a:lstStyle/>
                    <a:p>
                      <a:r>
                        <a:rPr lang="en-GB" dirty="0"/>
                        <a:t>Issues within HEIs policy on GAI usage</a:t>
                      </a:r>
                    </a:p>
                  </a:txBody>
                  <a:tcPr/>
                </a:tc>
                <a:tc>
                  <a:txBody>
                    <a:bodyPr/>
                    <a:lstStyle/>
                    <a:p>
                      <a:pPr marL="285750" indent="-285750">
                        <a:buFont typeface="Arial" panose="020B0604020202020204" pitchFamily="34" charset="0"/>
                        <a:buChar char="•"/>
                      </a:pPr>
                      <a:r>
                        <a:rPr lang="en-GB" dirty="0"/>
                        <a:t>Comprehensive guidelines needs to be developed and be frequently updated (</a:t>
                      </a:r>
                      <a:r>
                        <a:rPr lang="de-DE" dirty="0"/>
                        <a:t>Ullah, Bin Naeem and Kamel Boulo, 2024</a:t>
                      </a:r>
                      <a:r>
                        <a:rPr lang="en-GB" dirty="0"/>
                        <a:t>).</a:t>
                      </a:r>
                    </a:p>
                    <a:p>
                      <a:pPr marL="285750" indent="-285750">
                        <a:buFont typeface="Arial" panose="020B0604020202020204" pitchFamily="34" charset="0"/>
                        <a:buChar char="•"/>
                      </a:pPr>
                      <a:r>
                        <a:rPr lang="en-GB" dirty="0"/>
                        <a:t>Complicated information structure and flexibility in guidance may cause problems and confusion for the community (Wu, Zhang and Carroll, 2024).</a:t>
                      </a:r>
                    </a:p>
                  </a:txBody>
                  <a:tcPr/>
                </a:tc>
                <a:extLst>
                  <a:ext uri="{0D108BD9-81ED-4DB2-BD59-A6C34878D82A}">
                    <a16:rowId xmlns:a16="http://schemas.microsoft.com/office/drawing/2014/main" val="819081747"/>
                  </a:ext>
                </a:extLst>
              </a:tr>
            </a:tbl>
          </a:graphicData>
        </a:graphic>
      </p:graphicFrame>
      <p:pic>
        <p:nvPicPr>
          <p:cNvPr id="46" name="Video 45">
            <a:hlinkClick r:id="" action="ppaction://media"/>
            <a:extLst>
              <a:ext uri="{FF2B5EF4-FFF2-40B4-BE49-F238E27FC236}">
                <a16:creationId xmlns:a16="http://schemas.microsoft.com/office/drawing/2014/main" id="{7F1ABDA2-DBAC-C806-F6AD-9F0F868413E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9633204" y="0"/>
            <a:ext cx="2057400" cy="2057400"/>
          </a:xfrm>
          <a:prstGeom prst="ellipse">
            <a:avLst/>
          </a:prstGeom>
        </p:spPr>
      </p:pic>
    </p:spTree>
    <p:extLst>
      <p:ext uri="{BB962C8B-B14F-4D97-AF65-F5344CB8AC3E}">
        <p14:creationId xmlns:p14="http://schemas.microsoft.com/office/powerpoint/2010/main" val="1814171057"/>
      </p:ext>
    </p:extLst>
  </p:cSld>
  <p:clrMapOvr>
    <a:masterClrMapping/>
  </p:clrMapOvr>
  <mc:AlternateContent xmlns:mc="http://schemas.openxmlformats.org/markup-compatibility/2006">
    <mc:Choice xmlns:p14="http://schemas.microsoft.com/office/powerpoint/2010/main" Requires="p14">
      <p:transition spd="slow" p14:dur="2000" advTm="97684"/>
    </mc:Choice>
    <mc:Fallback>
      <p:transition spd="slow" advTm="97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6"/>
                </p:tgtEl>
              </p:cMediaNode>
            </p:video>
            <p:seq concurrent="1" nextAc="seek">
              <p:cTn id="8" restart="whenNotActive" fill="hold" evtFilter="cancelBubble" nodeType="interactiveSeq">
                <p:stCondLst>
                  <p:cond evt="onClick" delay="0">
                    <p:tgtEl>
                      <p:spTgt spid="4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6"/>
                                        </p:tgtEl>
                                      </p:cBhvr>
                                    </p:cmd>
                                  </p:childTnLst>
                                </p:cTn>
                              </p:par>
                            </p:childTnLst>
                          </p:cTn>
                        </p:par>
                      </p:childTnLst>
                    </p:cTn>
                  </p:par>
                </p:childTnLst>
              </p:cTn>
              <p:nextCondLst>
                <p:cond evt="onClick" delay="0">
                  <p:tgtEl>
                    <p:spTgt spid="4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29BAED6-E51B-5A08-DD09-B9B82AC1C8A7}"/>
              </a:ext>
            </a:extLst>
          </p:cNvPr>
          <p:cNvPicPr>
            <a:picLocks noChangeAspect="1"/>
          </p:cNvPicPr>
          <p:nvPr/>
        </p:nvPicPr>
        <p:blipFill>
          <a:blip r:embed="rId4">
            <a:duotone>
              <a:schemeClr val="bg2">
                <a:shade val="45000"/>
                <a:satMod val="135000"/>
              </a:schemeClr>
              <a:prstClr val="white"/>
            </a:duotone>
          </a:blip>
          <a:srcRect r="8444" b="-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5EDA7-4DA2-1538-8251-F0DE887B0C34}"/>
              </a:ext>
            </a:extLst>
          </p:cNvPr>
          <p:cNvSpPr>
            <a:spLocks noGrp="1"/>
          </p:cNvSpPr>
          <p:nvPr>
            <p:ph type="title"/>
          </p:nvPr>
        </p:nvSpPr>
        <p:spPr>
          <a:xfrm>
            <a:off x="838200" y="365125"/>
            <a:ext cx="10515600" cy="1325563"/>
          </a:xfrm>
        </p:spPr>
        <p:txBody>
          <a:bodyPr>
            <a:normAutofit/>
          </a:bodyPr>
          <a:lstStyle/>
          <a:p>
            <a:r>
              <a:rPr lang="en-GB" dirty="0"/>
              <a:t>Paper 1 and 2</a:t>
            </a:r>
          </a:p>
        </p:txBody>
      </p:sp>
      <p:graphicFrame>
        <p:nvGraphicFramePr>
          <p:cNvPr id="5" name="Content Placeholder 2">
            <a:extLst>
              <a:ext uri="{FF2B5EF4-FFF2-40B4-BE49-F238E27FC236}">
                <a16:creationId xmlns:a16="http://schemas.microsoft.com/office/drawing/2014/main" id="{6228405B-7150-3E35-A380-17EB626A610A}"/>
              </a:ext>
            </a:extLst>
          </p:cNvPr>
          <p:cNvGraphicFramePr>
            <a:graphicFrameLocks noGrp="1"/>
          </p:cNvGraphicFramePr>
          <p:nvPr>
            <p:ph idx="1"/>
            <p:extLst>
              <p:ext uri="{D42A27DB-BD31-4B8C-83A1-F6EECF244321}">
                <p14:modId xmlns:p14="http://schemas.microsoft.com/office/powerpoint/2010/main" val="22577055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2" name="Video 31">
            <a:hlinkClick r:id="" action="ppaction://media"/>
            <a:extLst>
              <a:ext uri="{FF2B5EF4-FFF2-40B4-BE49-F238E27FC236}">
                <a16:creationId xmlns:a16="http://schemas.microsoft.com/office/drawing/2014/main" id="{2A236BCC-FC3F-B8A8-FC1F-4335B7DD283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9854184" y="192024"/>
            <a:ext cx="2057400" cy="2057400"/>
          </a:xfrm>
          <a:prstGeom prst="ellipse">
            <a:avLst/>
          </a:prstGeom>
        </p:spPr>
      </p:pic>
    </p:spTree>
    <p:extLst>
      <p:ext uri="{BB962C8B-B14F-4D97-AF65-F5344CB8AC3E}">
        <p14:creationId xmlns:p14="http://schemas.microsoft.com/office/powerpoint/2010/main" val="1399345187"/>
      </p:ext>
    </p:extLst>
  </p:cSld>
  <p:clrMapOvr>
    <a:masterClrMapping/>
  </p:clrMapOvr>
  <mc:AlternateContent xmlns:mc="http://schemas.openxmlformats.org/markup-compatibility/2006">
    <mc:Choice xmlns:p14="http://schemas.microsoft.com/office/powerpoint/2010/main" Requires="p14">
      <p:transition spd="slow" p14:dur="2000" advTm="36278"/>
    </mc:Choice>
    <mc:Fallback>
      <p:transition spd="slow" advTm="36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C3B60-D1CC-CBAA-66E1-0EBD1014AE7F}"/>
              </a:ext>
            </a:extLst>
          </p:cNvPr>
          <p:cNvSpPr>
            <a:spLocks noGrp="1"/>
          </p:cNvSpPr>
          <p:nvPr>
            <p:ph type="title"/>
          </p:nvPr>
        </p:nvSpPr>
        <p:spPr/>
        <p:txBody>
          <a:bodyPr/>
          <a:lstStyle/>
          <a:p>
            <a:r>
              <a:rPr lang="en-GB" dirty="0"/>
              <a:t>Paper 1 and 2 cont.</a:t>
            </a:r>
          </a:p>
        </p:txBody>
      </p:sp>
      <p:graphicFrame>
        <p:nvGraphicFramePr>
          <p:cNvPr id="4" name="Content Placeholder 3">
            <a:extLst>
              <a:ext uri="{FF2B5EF4-FFF2-40B4-BE49-F238E27FC236}">
                <a16:creationId xmlns:a16="http://schemas.microsoft.com/office/drawing/2014/main" id="{61658B13-C690-E330-8972-497A410A4802}"/>
              </a:ext>
            </a:extLst>
          </p:cNvPr>
          <p:cNvGraphicFramePr>
            <a:graphicFrameLocks noGrp="1"/>
          </p:cNvGraphicFramePr>
          <p:nvPr>
            <p:ph idx="1"/>
            <p:extLst>
              <p:ext uri="{D42A27DB-BD31-4B8C-83A1-F6EECF244321}">
                <p14:modId xmlns:p14="http://schemas.microsoft.com/office/powerpoint/2010/main" val="205328144"/>
              </p:ext>
            </p:extLst>
          </p:nvPr>
        </p:nvGraphicFramePr>
        <p:xfrm>
          <a:off x="514350" y="1359633"/>
          <a:ext cx="11163300" cy="5445346"/>
        </p:xfrm>
        <a:graphic>
          <a:graphicData uri="http://schemas.openxmlformats.org/drawingml/2006/table">
            <a:tbl>
              <a:tblPr firstRow="1" bandRow="1">
                <a:tableStyleId>{5C22544A-7EE6-4342-B048-85BDC9FD1C3A}</a:tableStyleId>
              </a:tblPr>
              <a:tblGrid>
                <a:gridCol w="1686318">
                  <a:extLst>
                    <a:ext uri="{9D8B030D-6E8A-4147-A177-3AD203B41FA5}">
                      <a16:colId xmlns:a16="http://schemas.microsoft.com/office/drawing/2014/main" val="281168131"/>
                    </a:ext>
                  </a:extLst>
                </a:gridCol>
                <a:gridCol w="4657597">
                  <a:extLst>
                    <a:ext uri="{9D8B030D-6E8A-4147-A177-3AD203B41FA5}">
                      <a16:colId xmlns:a16="http://schemas.microsoft.com/office/drawing/2014/main" val="3949391479"/>
                    </a:ext>
                  </a:extLst>
                </a:gridCol>
                <a:gridCol w="4819385">
                  <a:extLst>
                    <a:ext uri="{9D8B030D-6E8A-4147-A177-3AD203B41FA5}">
                      <a16:colId xmlns:a16="http://schemas.microsoft.com/office/drawing/2014/main" val="3308495175"/>
                    </a:ext>
                  </a:extLst>
                </a:gridCol>
              </a:tblGrid>
              <a:tr h="364180">
                <a:tc>
                  <a:txBody>
                    <a:bodyPr/>
                    <a:lstStyle/>
                    <a:p>
                      <a:endParaRPr lang="en-GB" dirty="0"/>
                    </a:p>
                  </a:txBody>
                  <a:tcPr/>
                </a:tc>
                <a:tc>
                  <a:txBody>
                    <a:bodyPr/>
                    <a:lstStyle/>
                    <a:p>
                      <a:r>
                        <a:rPr lang="en-GB" sz="1800" b="1" i="0" u="none" strike="noStrike" kern="1200" dirty="0">
                          <a:solidFill>
                            <a:schemeClr val="lt1"/>
                          </a:solidFill>
                          <a:effectLst/>
                          <a:latin typeface="+mn-lt"/>
                          <a:ea typeface="+mn-ea"/>
                          <a:cs typeface="+mn-cs"/>
                        </a:rPr>
                        <a:t>Wu, Zhang and Carroll (2024)</a:t>
                      </a:r>
                      <a:r>
                        <a:rPr lang="en-GB" sz="1800" b="1" i="0" kern="1200" dirty="0">
                          <a:solidFill>
                            <a:schemeClr val="lt1"/>
                          </a:solidFill>
                          <a:effectLst/>
                          <a:latin typeface="+mn-lt"/>
                          <a:ea typeface="+mn-ea"/>
                          <a:cs typeface="+mn-cs"/>
                        </a:rPr>
                        <a:t>​</a:t>
                      </a:r>
                      <a:endParaRPr lang="en-GB" b="1" dirty="0"/>
                    </a:p>
                  </a:txBody>
                  <a:tcPr/>
                </a:tc>
                <a:tc>
                  <a:txBody>
                    <a:bodyPr/>
                    <a:lstStyle/>
                    <a:p>
                      <a:r>
                        <a:rPr lang="en-GB" sz="1800" b="1" i="0" u="none" strike="noStrike" kern="1200" dirty="0">
                          <a:solidFill>
                            <a:schemeClr val="lt1"/>
                          </a:solidFill>
                          <a:effectLst/>
                          <a:latin typeface="+mn-lt"/>
                          <a:ea typeface="+mn-ea"/>
                          <a:cs typeface="+mn-cs"/>
                        </a:rPr>
                        <a:t>Ullah, Bin Naeem and Kamel </a:t>
                      </a:r>
                      <a:r>
                        <a:rPr lang="en-GB" sz="1800" b="1" i="0" u="none" strike="noStrike" kern="1200" dirty="0" err="1">
                          <a:solidFill>
                            <a:schemeClr val="lt1"/>
                          </a:solidFill>
                          <a:effectLst/>
                          <a:latin typeface="+mn-lt"/>
                          <a:ea typeface="+mn-ea"/>
                          <a:cs typeface="+mn-cs"/>
                        </a:rPr>
                        <a:t>Boulo</a:t>
                      </a:r>
                      <a:r>
                        <a:rPr lang="en-GB" sz="1800" b="1" i="0" u="none" strike="noStrike" kern="1200" dirty="0">
                          <a:solidFill>
                            <a:schemeClr val="lt1"/>
                          </a:solidFill>
                          <a:effectLst/>
                          <a:latin typeface="+mn-lt"/>
                          <a:ea typeface="+mn-ea"/>
                          <a:cs typeface="+mn-cs"/>
                        </a:rPr>
                        <a:t> (2024)</a:t>
                      </a:r>
                      <a:endParaRPr lang="en-GB" b="1" dirty="0"/>
                    </a:p>
                  </a:txBody>
                  <a:tcPr/>
                </a:tc>
                <a:extLst>
                  <a:ext uri="{0D108BD9-81ED-4DB2-BD59-A6C34878D82A}">
                    <a16:rowId xmlns:a16="http://schemas.microsoft.com/office/drawing/2014/main" val="4196486939"/>
                  </a:ext>
                </a:extLst>
              </a:tr>
              <a:tr h="2244946">
                <a:tc>
                  <a:txBody>
                    <a:bodyPr/>
                    <a:lstStyle/>
                    <a:p>
                      <a:r>
                        <a:rPr lang="en-GB" dirty="0"/>
                        <a:t>Key arguments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The Big Ten universities intended to develop </a:t>
                      </a:r>
                      <a:r>
                        <a:rPr lang="en-GB" sz="1800" b="1" i="0" u="none" strike="noStrike" kern="1200" dirty="0">
                          <a:solidFill>
                            <a:schemeClr val="dk1"/>
                          </a:solidFill>
                          <a:effectLst/>
                          <a:latin typeface="+mn-lt"/>
                          <a:ea typeface="+mn-ea"/>
                          <a:cs typeface="+mn-cs"/>
                        </a:rPr>
                        <a:t>comprehensive guidelines </a:t>
                      </a:r>
                      <a:r>
                        <a:rPr lang="en-GB" sz="1800" b="0" i="0" u="none" strike="noStrike" kern="1200" dirty="0">
                          <a:solidFill>
                            <a:schemeClr val="dk1"/>
                          </a:solidFill>
                          <a:effectLst/>
                          <a:latin typeface="+mn-lt"/>
                          <a:ea typeface="+mn-ea"/>
                          <a:cs typeface="+mn-cs"/>
                        </a:rPr>
                        <a:t>for AI usage that both maintain autonomy and help them to take advantage of AI, however, the </a:t>
                      </a:r>
                      <a:r>
                        <a:rPr lang="en-GB" sz="1800" b="1" i="0" u="none" strike="noStrike" kern="1200" dirty="0">
                          <a:solidFill>
                            <a:schemeClr val="dk1"/>
                          </a:solidFill>
                          <a:effectLst/>
                          <a:latin typeface="+mn-lt"/>
                          <a:ea typeface="+mn-ea"/>
                          <a:cs typeface="+mn-cs"/>
                        </a:rPr>
                        <a:t>complicated information structure and flexibility in guidance </a:t>
                      </a:r>
                      <a:r>
                        <a:rPr lang="en-GB" sz="1800" b="0" i="0" u="none" strike="noStrike" kern="1200" dirty="0">
                          <a:solidFill>
                            <a:schemeClr val="dk1"/>
                          </a:solidFill>
                          <a:effectLst/>
                          <a:latin typeface="+mn-lt"/>
                          <a:ea typeface="+mn-ea"/>
                          <a:cs typeface="+mn-cs"/>
                        </a:rPr>
                        <a:t>may </a:t>
                      </a:r>
                      <a:r>
                        <a:rPr lang="en-GB" sz="1800" b="1" i="0" u="none" strike="noStrike" kern="1200" dirty="0">
                          <a:solidFill>
                            <a:schemeClr val="dk1"/>
                          </a:solidFill>
                          <a:effectLst/>
                          <a:latin typeface="+mn-lt"/>
                          <a:ea typeface="+mn-ea"/>
                          <a:cs typeface="+mn-cs"/>
                        </a:rPr>
                        <a:t>cause problems and confusion for the communi</a:t>
                      </a:r>
                      <a:r>
                        <a:rPr lang="en-GB" sz="1800" b="0" i="0" u="none" strike="noStrike" kern="1200" dirty="0">
                          <a:solidFill>
                            <a:schemeClr val="dk1"/>
                          </a:solidFill>
                          <a:effectLst/>
                          <a:latin typeface="+mn-lt"/>
                          <a:ea typeface="+mn-ea"/>
                          <a:cs typeface="+mn-cs"/>
                        </a:rPr>
                        <a:t>ty.</a:t>
                      </a:r>
                      <a:r>
                        <a:rPr lang="en-US" sz="1800" b="0" i="0" kern="1200" dirty="0">
                          <a:solidFill>
                            <a:schemeClr val="dk1"/>
                          </a:solidFill>
                          <a:effectLst/>
                          <a:latin typeface="+mn-lt"/>
                          <a:ea typeface="+mn-ea"/>
                          <a:cs typeface="+mn-cs"/>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Higher education institutions </a:t>
                      </a:r>
                      <a:r>
                        <a:rPr lang="en-GB" sz="1800" b="1" i="0" u="none" strike="noStrike" kern="1200" dirty="0">
                          <a:solidFill>
                            <a:schemeClr val="dk1"/>
                          </a:solidFill>
                          <a:effectLst/>
                          <a:latin typeface="+mn-lt"/>
                          <a:ea typeface="+mn-ea"/>
                          <a:cs typeface="+mn-cs"/>
                        </a:rPr>
                        <a:t>should development comprehensive guidelines and policies</a:t>
                      </a:r>
                      <a:r>
                        <a:rPr lang="en-GB" sz="1800" b="0" i="0" u="none" strike="noStrike" kern="1200" dirty="0">
                          <a:solidFill>
                            <a:schemeClr val="dk1"/>
                          </a:solidFill>
                          <a:effectLst/>
                          <a:latin typeface="+mn-lt"/>
                          <a:ea typeface="+mn-ea"/>
                          <a:cs typeface="+mn-cs"/>
                        </a:rPr>
                        <a:t> for the responsible use of Generative AI (GAI) tools, and they </a:t>
                      </a:r>
                      <a:r>
                        <a:rPr lang="en-GB" sz="1800" b="1" i="0" u="none" strike="noStrike" kern="1200" dirty="0">
                          <a:solidFill>
                            <a:schemeClr val="dk1"/>
                          </a:solidFill>
                          <a:effectLst/>
                          <a:latin typeface="+mn-lt"/>
                          <a:ea typeface="+mn-ea"/>
                          <a:cs typeface="+mn-cs"/>
                        </a:rPr>
                        <a:t>must be frequently updated</a:t>
                      </a:r>
                      <a:r>
                        <a:rPr lang="en-GB" sz="1800" b="0" i="0" u="none" strike="noStrike" kern="1200" dirty="0">
                          <a:solidFill>
                            <a:schemeClr val="dk1"/>
                          </a:solidFill>
                          <a:effectLst/>
                          <a:latin typeface="+mn-lt"/>
                          <a:ea typeface="+mn-ea"/>
                          <a:cs typeface="+mn-cs"/>
                        </a:rPr>
                        <a:t>.</a:t>
                      </a:r>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3584451403"/>
                  </a:ext>
                </a:extLst>
              </a:tr>
              <a:tr h="2783733">
                <a:tc>
                  <a:txBody>
                    <a:bodyPr/>
                    <a:lstStyle/>
                    <a:p>
                      <a:r>
                        <a:rPr lang="en-GB" dirty="0"/>
                        <a:t>Key themes</a:t>
                      </a:r>
                    </a:p>
                  </a:txBody>
                  <a:tcPr/>
                </a:tc>
                <a:tc>
                  <a:txBody>
                    <a:bodyPr/>
                    <a:lstStyle/>
                    <a:p>
                      <a:pPr marL="285750" indent="-285750" rtl="0" fontAlgn="base">
                        <a:buFont typeface="Arial" panose="020B0604020202020204" pitchFamily="34" charset="0"/>
                        <a:buChar char="•"/>
                      </a:pPr>
                      <a:r>
                        <a:rPr lang="en-GB" sz="1800" b="0" i="0" u="none" strike="noStrike" kern="1200" dirty="0">
                          <a:solidFill>
                            <a:schemeClr val="dk1"/>
                          </a:solidFill>
                          <a:effectLst/>
                          <a:latin typeface="+mn-lt"/>
                          <a:ea typeface="+mn-ea"/>
                          <a:cs typeface="+mn-cs"/>
                        </a:rPr>
                        <a:t>Multi-Unit Governance of AI (IT departments, teaching and learning, president and provost – chief academic officers of an institution, university libraries, AI centres, and additional units)</a:t>
                      </a:r>
                      <a:r>
                        <a:rPr lang="en-US" sz="18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800" b="0" i="0" u="none" strike="noStrike" kern="1200" dirty="0">
                          <a:solidFill>
                            <a:schemeClr val="dk1"/>
                          </a:solidFill>
                          <a:effectLst/>
                          <a:latin typeface="+mn-lt"/>
                          <a:ea typeface="+mn-ea"/>
                          <a:cs typeface="+mn-cs"/>
                        </a:rPr>
                        <a:t>Role-specific governance of AI (faculty, student, staff, researcher)</a:t>
                      </a:r>
                      <a:r>
                        <a:rPr lang="en-US" sz="18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800" b="0" i="0" u="none" strike="noStrike" kern="1200" dirty="0">
                          <a:solidFill>
                            <a:schemeClr val="dk1"/>
                          </a:solidFill>
                          <a:effectLst/>
                          <a:latin typeface="+mn-lt"/>
                          <a:ea typeface="+mn-ea"/>
                          <a:cs typeface="+mn-cs"/>
                        </a:rPr>
                        <a:t>The academic characteristics of AI governance</a:t>
                      </a:r>
                      <a:r>
                        <a:rPr lang="en-US" sz="1800" b="0" i="0" kern="1200" dirty="0">
                          <a:solidFill>
                            <a:schemeClr val="dk1"/>
                          </a:solidFill>
                          <a:effectLst/>
                          <a:latin typeface="+mn-lt"/>
                          <a:ea typeface="+mn-ea"/>
                          <a:cs typeface="+mn-cs"/>
                        </a:rPr>
                        <a:t>​</a:t>
                      </a:r>
                    </a:p>
                  </a:txBody>
                  <a:tcPr/>
                </a:tc>
                <a:tc>
                  <a:txBody>
                    <a:bodyPr/>
                    <a:lstStyle/>
                    <a:p>
                      <a:pPr marL="285750" indent="-285750" rtl="0" fontAlgn="base">
                        <a:buFont typeface="Arial" panose="020B0604020202020204" pitchFamily="34" charset="0"/>
                        <a:buChar char="•"/>
                      </a:pPr>
                      <a:r>
                        <a:rPr lang="en-GB" sz="1800" b="0" i="0" u="none" strike="noStrike" kern="1200" dirty="0">
                          <a:solidFill>
                            <a:schemeClr val="dk1"/>
                          </a:solidFill>
                          <a:effectLst/>
                          <a:latin typeface="+mn-lt"/>
                          <a:ea typeface="+mn-ea"/>
                          <a:cs typeface="+mn-cs"/>
                        </a:rPr>
                        <a:t>General information category (intro to GAI tools, guidelines issuing authority, </a:t>
                      </a:r>
                      <a:r>
                        <a:rPr lang="en-GB" sz="1800" b="0" i="0" u="none" strike="noStrike" kern="1200" dirty="0" err="1">
                          <a:solidFill>
                            <a:schemeClr val="dk1"/>
                          </a:solidFill>
                          <a:effectLst/>
                          <a:latin typeface="+mn-lt"/>
                          <a:ea typeface="+mn-ea"/>
                          <a:cs typeface="+mn-cs"/>
                        </a:rPr>
                        <a:t>eg.</a:t>
                      </a:r>
                      <a:r>
                        <a:rPr lang="en-GB" sz="1800" b="0" i="0" u="none" strike="noStrike" kern="1200" dirty="0">
                          <a:solidFill>
                            <a:schemeClr val="dk1"/>
                          </a:solidFill>
                          <a:effectLst/>
                          <a:latin typeface="+mn-lt"/>
                          <a:ea typeface="+mn-ea"/>
                          <a:cs typeface="+mn-cs"/>
                        </a:rPr>
                        <a:t> Of GAI tools, objectives and scope of the guidelines, contact info for guidance, release/update date, how does an AI algorithm work)</a:t>
                      </a:r>
                      <a:r>
                        <a:rPr lang="en-US" sz="18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800" b="0" i="0" u="none" strike="noStrike" kern="1200" dirty="0">
                          <a:solidFill>
                            <a:schemeClr val="dk1"/>
                          </a:solidFill>
                          <a:effectLst/>
                          <a:latin typeface="+mn-lt"/>
                          <a:ea typeface="+mn-ea"/>
                          <a:cs typeface="+mn-cs"/>
                        </a:rPr>
                        <a:t>Instructions on the use of GAI tools</a:t>
                      </a:r>
                      <a:r>
                        <a:rPr lang="en-US" sz="18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800" b="0" i="0" u="none" strike="noStrike" kern="1200" dirty="0">
                          <a:solidFill>
                            <a:schemeClr val="dk1"/>
                          </a:solidFill>
                          <a:effectLst/>
                          <a:latin typeface="+mn-lt"/>
                          <a:ea typeface="+mn-ea"/>
                          <a:cs typeface="+mn-cs"/>
                        </a:rPr>
                        <a:t>Instructions regarding ethical and legal issues</a:t>
                      </a:r>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722468930"/>
                  </a:ext>
                </a:extLst>
              </a:tr>
            </a:tbl>
          </a:graphicData>
        </a:graphic>
      </p:graphicFrame>
      <p:pic>
        <p:nvPicPr>
          <p:cNvPr id="19" name="Video 18">
            <a:hlinkClick r:id="" action="ppaction://media"/>
            <a:extLst>
              <a:ext uri="{FF2B5EF4-FFF2-40B4-BE49-F238E27FC236}">
                <a16:creationId xmlns:a16="http://schemas.microsoft.com/office/drawing/2014/main" id="{E4181586-76C6-FEA4-DBEC-34DFFDBA53F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0" y="4747579"/>
            <a:ext cx="2057400" cy="2057400"/>
          </a:xfrm>
          <a:prstGeom prst="ellipse">
            <a:avLst/>
          </a:prstGeom>
        </p:spPr>
      </p:pic>
    </p:spTree>
    <p:extLst>
      <p:ext uri="{BB962C8B-B14F-4D97-AF65-F5344CB8AC3E}">
        <p14:creationId xmlns:p14="http://schemas.microsoft.com/office/powerpoint/2010/main" val="1799958782"/>
      </p:ext>
    </p:extLst>
  </p:cSld>
  <p:clrMapOvr>
    <a:masterClrMapping/>
  </p:clrMapOvr>
  <mc:AlternateContent xmlns:mc="http://schemas.openxmlformats.org/markup-compatibility/2006">
    <mc:Choice xmlns:p14="http://schemas.microsoft.com/office/powerpoint/2010/main" Requires="p14">
      <p:transition spd="slow" p14:dur="2000" advTm="125610"/>
    </mc:Choice>
    <mc:Fallback>
      <p:transition spd="slow" advTm="125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243F2-45D2-0700-7D07-11AF5F5EE97C}"/>
              </a:ext>
            </a:extLst>
          </p:cNvPr>
          <p:cNvSpPr>
            <a:spLocks noGrp="1"/>
          </p:cNvSpPr>
          <p:nvPr>
            <p:ph type="title"/>
          </p:nvPr>
        </p:nvSpPr>
        <p:spPr/>
        <p:txBody>
          <a:bodyPr/>
          <a:lstStyle/>
          <a:p>
            <a:r>
              <a:rPr lang="en-GB" dirty="0"/>
              <a:t>Evaluation of Paper 1 and 2</a:t>
            </a:r>
          </a:p>
        </p:txBody>
      </p:sp>
      <p:graphicFrame>
        <p:nvGraphicFramePr>
          <p:cNvPr id="5" name="Content Placeholder 4">
            <a:extLst>
              <a:ext uri="{FF2B5EF4-FFF2-40B4-BE49-F238E27FC236}">
                <a16:creationId xmlns:a16="http://schemas.microsoft.com/office/drawing/2014/main" id="{7AE13336-2789-15E8-FB5C-B3125EBE6764}"/>
              </a:ext>
            </a:extLst>
          </p:cNvPr>
          <p:cNvGraphicFramePr>
            <a:graphicFrameLocks noGrp="1"/>
          </p:cNvGraphicFramePr>
          <p:nvPr>
            <p:ph idx="1"/>
            <p:extLst>
              <p:ext uri="{D42A27DB-BD31-4B8C-83A1-F6EECF244321}">
                <p14:modId xmlns:p14="http://schemas.microsoft.com/office/powerpoint/2010/main" val="1352072093"/>
              </p:ext>
            </p:extLst>
          </p:nvPr>
        </p:nvGraphicFramePr>
        <p:xfrm>
          <a:off x="838200" y="1825625"/>
          <a:ext cx="10904220" cy="4485640"/>
        </p:xfrm>
        <a:graphic>
          <a:graphicData uri="http://schemas.openxmlformats.org/drawingml/2006/table">
            <a:tbl>
              <a:tblPr firstRow="1" bandRow="1">
                <a:tableStyleId>{5C22544A-7EE6-4342-B048-85BDC9FD1C3A}</a:tableStyleId>
              </a:tblPr>
              <a:tblGrid>
                <a:gridCol w="1562100">
                  <a:extLst>
                    <a:ext uri="{9D8B030D-6E8A-4147-A177-3AD203B41FA5}">
                      <a16:colId xmlns:a16="http://schemas.microsoft.com/office/drawing/2014/main" val="2254330861"/>
                    </a:ext>
                  </a:extLst>
                </a:gridCol>
                <a:gridCol w="4610100">
                  <a:extLst>
                    <a:ext uri="{9D8B030D-6E8A-4147-A177-3AD203B41FA5}">
                      <a16:colId xmlns:a16="http://schemas.microsoft.com/office/drawing/2014/main" val="4165364865"/>
                    </a:ext>
                  </a:extLst>
                </a:gridCol>
                <a:gridCol w="4732020">
                  <a:extLst>
                    <a:ext uri="{9D8B030D-6E8A-4147-A177-3AD203B41FA5}">
                      <a16:colId xmlns:a16="http://schemas.microsoft.com/office/drawing/2014/main" val="696620814"/>
                    </a:ext>
                  </a:extLst>
                </a:gridCol>
              </a:tblGrid>
              <a:tr h="370840">
                <a:tc>
                  <a:txBody>
                    <a:bodyPr/>
                    <a:lstStyle/>
                    <a:p>
                      <a:endParaRPr lang="en-GB"/>
                    </a:p>
                  </a:txBody>
                  <a:tcPr/>
                </a:tc>
                <a:tc>
                  <a:txBody>
                    <a:bodyPr/>
                    <a:lstStyle/>
                    <a:p>
                      <a:r>
                        <a:rPr lang="en-GB" sz="1800" b="1" i="0" u="none" strike="noStrike" kern="1200" dirty="0">
                          <a:solidFill>
                            <a:schemeClr val="lt1"/>
                          </a:solidFill>
                          <a:effectLst/>
                          <a:latin typeface="+mn-lt"/>
                          <a:ea typeface="+mn-ea"/>
                          <a:cs typeface="+mn-cs"/>
                        </a:rPr>
                        <a:t>Wu, Zhang and Carroll (2024)</a:t>
                      </a:r>
                      <a:r>
                        <a:rPr lang="en-GB" sz="1800" b="1" i="0" kern="1200" dirty="0">
                          <a:solidFill>
                            <a:schemeClr val="lt1"/>
                          </a:solidFill>
                          <a:effectLst/>
                          <a:latin typeface="+mn-lt"/>
                          <a:ea typeface="+mn-ea"/>
                          <a:cs typeface="+mn-cs"/>
                        </a:rPr>
                        <a:t>​</a:t>
                      </a:r>
                      <a:endParaRPr lang="en-GB" b="1" dirty="0"/>
                    </a:p>
                  </a:txBody>
                  <a:tcPr/>
                </a:tc>
                <a:tc>
                  <a:txBody>
                    <a:bodyPr/>
                    <a:lstStyle/>
                    <a:p>
                      <a:r>
                        <a:rPr lang="en-GB" sz="1800" b="1" i="0" u="none" strike="noStrike" kern="1200" dirty="0">
                          <a:solidFill>
                            <a:schemeClr val="lt1"/>
                          </a:solidFill>
                          <a:effectLst/>
                          <a:latin typeface="+mn-lt"/>
                          <a:ea typeface="+mn-ea"/>
                          <a:cs typeface="+mn-cs"/>
                        </a:rPr>
                        <a:t>Ullah, Bin Naeem and Kamel </a:t>
                      </a:r>
                      <a:r>
                        <a:rPr lang="en-GB" sz="1800" b="1" i="0" u="none" strike="noStrike" kern="1200" dirty="0" err="1">
                          <a:solidFill>
                            <a:schemeClr val="lt1"/>
                          </a:solidFill>
                          <a:effectLst/>
                          <a:latin typeface="+mn-lt"/>
                          <a:ea typeface="+mn-ea"/>
                          <a:cs typeface="+mn-cs"/>
                        </a:rPr>
                        <a:t>Boulo</a:t>
                      </a:r>
                      <a:r>
                        <a:rPr lang="en-GB" sz="1800" b="1" i="0" u="none" strike="noStrike" kern="1200" dirty="0">
                          <a:solidFill>
                            <a:schemeClr val="lt1"/>
                          </a:solidFill>
                          <a:effectLst/>
                          <a:latin typeface="+mn-lt"/>
                          <a:ea typeface="+mn-ea"/>
                          <a:cs typeface="+mn-cs"/>
                        </a:rPr>
                        <a:t> (2024)</a:t>
                      </a:r>
                      <a:endParaRPr lang="en-GB" b="1" dirty="0"/>
                    </a:p>
                  </a:txBody>
                  <a:tcPr/>
                </a:tc>
                <a:extLst>
                  <a:ext uri="{0D108BD9-81ED-4DB2-BD59-A6C34878D82A}">
                    <a16:rowId xmlns:a16="http://schemas.microsoft.com/office/drawing/2014/main" val="76735366"/>
                  </a:ext>
                </a:extLst>
              </a:tr>
              <a:tr h="370840">
                <a:tc>
                  <a:txBody>
                    <a:bodyPr/>
                    <a:lstStyle/>
                    <a:p>
                      <a:r>
                        <a:rPr lang="en-GB" dirty="0"/>
                        <a:t>Strengths</a:t>
                      </a:r>
                    </a:p>
                  </a:txBody>
                  <a:tcPr/>
                </a:tc>
                <a:tc>
                  <a:txBody>
                    <a:bodyPr/>
                    <a:lstStyle/>
                    <a:p>
                      <a:r>
                        <a:rPr lang="en-GB" dirty="0"/>
                        <a:t>Clear focus on strategies for responsible AI governance in The Big Ten universities.</a:t>
                      </a:r>
                    </a:p>
                    <a:p>
                      <a:r>
                        <a:rPr lang="en-GB" dirty="0"/>
                        <a:t> It not only highlighted weaknesses within the policies, but also provided suggestion to tackle those weaknesses.</a:t>
                      </a:r>
                    </a:p>
                  </a:txBody>
                  <a:tcPr/>
                </a:tc>
                <a:tc>
                  <a:txBody>
                    <a:bodyPr/>
                    <a:lstStyle/>
                    <a:p>
                      <a:r>
                        <a:rPr lang="en-GB" dirty="0"/>
                        <a:t>Wide range of top universities in the world</a:t>
                      </a:r>
                    </a:p>
                  </a:txBody>
                  <a:tcPr/>
                </a:tc>
                <a:extLst>
                  <a:ext uri="{0D108BD9-81ED-4DB2-BD59-A6C34878D82A}">
                    <a16:rowId xmlns:a16="http://schemas.microsoft.com/office/drawing/2014/main" val="3608837328"/>
                  </a:ext>
                </a:extLst>
              </a:tr>
              <a:tr h="370840">
                <a:tc>
                  <a:txBody>
                    <a:bodyPr/>
                    <a:lstStyle/>
                    <a:p>
                      <a:r>
                        <a:rPr lang="en-GB" dirty="0"/>
                        <a:t>Weaknesses</a:t>
                      </a:r>
                    </a:p>
                  </a:txBody>
                  <a:tcPr/>
                </a:tc>
                <a:tc>
                  <a:txBody>
                    <a:bodyPr/>
                    <a:lstStyle/>
                    <a:p>
                      <a:pPr marL="342900" indent="-342900">
                        <a:buAutoNum type="arabicPeriod"/>
                      </a:pPr>
                      <a:r>
                        <a:rPr lang="en-GB" dirty="0"/>
                        <a:t>The authors acknowledged that the qualitative methods used can be subjective and relying on their own interpretations.</a:t>
                      </a:r>
                    </a:p>
                    <a:p>
                      <a:pPr marL="342900" indent="-342900">
                        <a:buAutoNum type="arabicPeriod"/>
                      </a:pPr>
                      <a:r>
                        <a:rPr lang="en-GB" dirty="0"/>
                        <a:t>Important information may be omitted or ignored due to their chosen methodology.</a:t>
                      </a:r>
                    </a:p>
                  </a:txBody>
                  <a:tcPr/>
                </a:tc>
                <a:tc>
                  <a:txBody>
                    <a:bodyPr/>
                    <a:lstStyle/>
                    <a:p>
                      <a:r>
                        <a:rPr lang="en-GB" dirty="0"/>
                        <a:t>1. Not all policy papers are publicly available. 2. The selected criteria may be limiting and may result important information being omitted or ignored.</a:t>
                      </a:r>
                    </a:p>
                  </a:txBody>
                  <a:tcPr/>
                </a:tc>
                <a:extLst>
                  <a:ext uri="{0D108BD9-81ED-4DB2-BD59-A6C34878D82A}">
                    <a16:rowId xmlns:a16="http://schemas.microsoft.com/office/drawing/2014/main" val="1216965332"/>
                  </a:ext>
                </a:extLst>
              </a:tr>
              <a:tr h="370840">
                <a:tc>
                  <a:txBody>
                    <a:bodyPr/>
                    <a:lstStyle/>
                    <a:p>
                      <a:r>
                        <a:rPr lang="en-GB" dirty="0"/>
                        <a:t>Relevance</a:t>
                      </a:r>
                    </a:p>
                  </a:txBody>
                  <a:tcPr/>
                </a:tc>
                <a:tc gridSpan="2">
                  <a:txBody>
                    <a:bodyPr/>
                    <a:lstStyle/>
                    <a:p>
                      <a:r>
                        <a:rPr lang="en-GB" dirty="0"/>
                        <a:t>Relevant. These two papers provided valuable insights on how universities in different parts of the world are reacting to generative AI, so it will help me to answer my research questions to see the impact of the technology, and existing strategies that HEIs are adopting.</a:t>
                      </a:r>
                    </a:p>
                  </a:txBody>
                  <a:tcPr/>
                </a:tc>
                <a:tc hMerge="1">
                  <a:txBody>
                    <a:bodyPr/>
                    <a:lstStyle/>
                    <a:p>
                      <a:endParaRPr lang="en-GB" dirty="0"/>
                    </a:p>
                  </a:txBody>
                  <a:tcPr/>
                </a:tc>
                <a:extLst>
                  <a:ext uri="{0D108BD9-81ED-4DB2-BD59-A6C34878D82A}">
                    <a16:rowId xmlns:a16="http://schemas.microsoft.com/office/drawing/2014/main" val="3978825544"/>
                  </a:ext>
                </a:extLst>
              </a:tr>
            </a:tbl>
          </a:graphicData>
        </a:graphic>
      </p:graphicFrame>
      <p:pic>
        <p:nvPicPr>
          <p:cNvPr id="12" name="Video 11">
            <a:hlinkClick r:id="" action="ppaction://media"/>
            <a:extLst>
              <a:ext uri="{FF2B5EF4-FFF2-40B4-BE49-F238E27FC236}">
                <a16:creationId xmlns:a16="http://schemas.microsoft.com/office/drawing/2014/main" id="{5EBE68A5-81B0-CF95-6C02-8E05BD0306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147681" y="95949"/>
            <a:ext cx="1594739" cy="1594739"/>
          </a:xfrm>
          <a:prstGeom prst="ellipse">
            <a:avLst/>
          </a:prstGeom>
        </p:spPr>
      </p:pic>
    </p:spTree>
    <p:extLst>
      <p:ext uri="{BB962C8B-B14F-4D97-AF65-F5344CB8AC3E}">
        <p14:creationId xmlns:p14="http://schemas.microsoft.com/office/powerpoint/2010/main" val="1907859168"/>
      </p:ext>
    </p:extLst>
  </p:cSld>
  <p:clrMapOvr>
    <a:masterClrMapping/>
  </p:clrMapOvr>
  <mc:AlternateContent xmlns:mc="http://schemas.openxmlformats.org/markup-compatibility/2006">
    <mc:Choice xmlns:p14="http://schemas.microsoft.com/office/powerpoint/2010/main" Requires="p14">
      <p:transition spd="slow" p14:dur="2000" advTm="66451"/>
    </mc:Choice>
    <mc:Fallback>
      <p:transition spd="slow" advTm="66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230E8-8A60-EBCB-F8E4-DB38F47320CD}"/>
              </a:ext>
            </a:extLst>
          </p:cNvPr>
          <p:cNvSpPr>
            <a:spLocks noGrp="1"/>
          </p:cNvSpPr>
          <p:nvPr>
            <p:ph type="title"/>
          </p:nvPr>
        </p:nvSpPr>
        <p:spPr/>
        <p:txBody>
          <a:bodyPr/>
          <a:lstStyle/>
          <a:p>
            <a:r>
              <a:rPr lang="en-GB" dirty="0"/>
              <a:t>Conclusion, gaps and refined research questions</a:t>
            </a:r>
          </a:p>
        </p:txBody>
      </p:sp>
      <p:sp>
        <p:nvSpPr>
          <p:cNvPr id="3" name="Content Placeholder 2">
            <a:extLst>
              <a:ext uri="{FF2B5EF4-FFF2-40B4-BE49-F238E27FC236}">
                <a16:creationId xmlns:a16="http://schemas.microsoft.com/office/drawing/2014/main" id="{CA804BCB-672F-2315-CB27-650BAB1F010E}"/>
              </a:ext>
            </a:extLst>
          </p:cNvPr>
          <p:cNvSpPr>
            <a:spLocks noGrp="1"/>
          </p:cNvSpPr>
          <p:nvPr>
            <p:ph idx="1"/>
          </p:nvPr>
        </p:nvSpPr>
        <p:spPr/>
        <p:txBody>
          <a:bodyPr>
            <a:normAutofit fontScale="92500" lnSpcReduction="10000"/>
          </a:bodyPr>
          <a:lstStyle/>
          <a:p>
            <a:pPr marL="0" indent="0">
              <a:buNone/>
            </a:pPr>
            <a:r>
              <a:rPr lang="en-GB" b="1" dirty="0"/>
              <a:t>Conclusion:</a:t>
            </a:r>
          </a:p>
          <a:p>
            <a:r>
              <a:rPr lang="en-GB" dirty="0"/>
              <a:t>GAI in HE is a timely and valuable topic to research on.</a:t>
            </a:r>
          </a:p>
          <a:p>
            <a:r>
              <a:rPr lang="en-GB" dirty="0"/>
              <a:t>Lots of effort has been put into research on GAI in HE.</a:t>
            </a:r>
          </a:p>
          <a:p>
            <a:r>
              <a:rPr lang="en-GB" dirty="0"/>
              <a:t>My initial research questions were too broad.</a:t>
            </a:r>
          </a:p>
          <a:p>
            <a:pPr marL="0" indent="0">
              <a:buNone/>
            </a:pPr>
            <a:endParaRPr lang="en-GB" dirty="0"/>
          </a:p>
          <a:p>
            <a:pPr marL="0" indent="0">
              <a:buNone/>
            </a:pPr>
            <a:r>
              <a:rPr lang="en-GB" b="1" dirty="0"/>
              <a:t>My refined research questions are: </a:t>
            </a:r>
          </a:p>
          <a:p>
            <a:pPr marL="514350" indent="-514350">
              <a:buAutoNum type="arabicPeriod"/>
            </a:pPr>
            <a:r>
              <a:rPr lang="en-GB" dirty="0"/>
              <a:t>In which ways is GAI impacting on HE</a:t>
            </a:r>
            <a:r>
              <a:rPr lang="en-GB" dirty="0">
                <a:solidFill>
                  <a:srgbClr val="C00000"/>
                </a:solidFill>
              </a:rPr>
              <a:t>,</a:t>
            </a:r>
            <a:r>
              <a:rPr lang="en-GB" dirty="0"/>
              <a:t> </a:t>
            </a:r>
            <a:r>
              <a:rPr lang="en-GB" dirty="0">
                <a:solidFill>
                  <a:srgbClr val="C00000"/>
                </a:solidFill>
              </a:rPr>
              <a:t>through the lens of HE GAI policies and regulations</a:t>
            </a:r>
            <a:r>
              <a:rPr lang="en-GB" dirty="0"/>
              <a:t>?</a:t>
            </a:r>
          </a:p>
          <a:p>
            <a:pPr marL="514350" indent="-514350">
              <a:buAutoNum type="arabicPeriod"/>
            </a:pPr>
            <a:r>
              <a:rPr lang="en-GB" dirty="0"/>
              <a:t>What strategies are higher education institutions (HEIs) adopting to harness the benefits and overcome the challenges that GAI imposes?</a:t>
            </a:r>
          </a:p>
          <a:p>
            <a:pPr marL="0" indent="0">
              <a:buNone/>
            </a:pPr>
            <a:endParaRPr lang="en-GB" dirty="0"/>
          </a:p>
        </p:txBody>
      </p:sp>
      <p:pic>
        <p:nvPicPr>
          <p:cNvPr id="21" name="Video 20">
            <a:hlinkClick r:id="" action="ppaction://media"/>
            <a:extLst>
              <a:ext uri="{FF2B5EF4-FFF2-40B4-BE49-F238E27FC236}">
                <a16:creationId xmlns:a16="http://schemas.microsoft.com/office/drawing/2014/main" id="{97FFC902-7860-2D06-8984-20684FF4D6E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l="21875" r="21875"/>
          <a:stretch>
            <a:fillRect/>
          </a:stretch>
        </p:blipFill>
        <p:spPr>
          <a:xfrm>
            <a:off x="9816084" y="1144524"/>
            <a:ext cx="2057400" cy="2057400"/>
          </a:xfrm>
          <a:prstGeom prst="ellipse">
            <a:avLst/>
          </a:prstGeom>
        </p:spPr>
      </p:pic>
    </p:spTree>
    <p:custDataLst>
      <p:tags r:id="rId1"/>
    </p:custDataLst>
    <p:extLst>
      <p:ext uri="{BB962C8B-B14F-4D97-AF65-F5344CB8AC3E}">
        <p14:creationId xmlns:p14="http://schemas.microsoft.com/office/powerpoint/2010/main" val="3738487352"/>
      </p:ext>
    </p:extLst>
  </p:cSld>
  <p:clrMapOvr>
    <a:masterClrMapping/>
  </p:clrMapOvr>
  <mc:AlternateContent xmlns:mc="http://schemas.openxmlformats.org/markup-compatibility/2006">
    <mc:Choice xmlns:p14="http://schemas.microsoft.com/office/powerpoint/2010/main" Requires="p14">
      <p:transition spd="slow" p14:dur="2000" advTm="77878"/>
    </mc:Choice>
    <mc:Fallback>
      <p:transition spd="slow" advTm="77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21"/>
                </p:tgtEl>
              </p:cMediaNode>
            </p:video>
            <p:seq concurrent="1" nextAc="seek">
              <p:cTn id="16" restart="whenNotActive" fill="hold" evtFilter="cancelBubble" nodeType="interactiveSeq">
                <p:stCondLst>
                  <p:cond evt="onClick" delay="0">
                    <p:tgtEl>
                      <p:spTgt spid="21"/>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19B6-875C-4416-4A75-02275EE0807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3F27901D-7650-691C-3EF5-7B29FC95A00F}"/>
              </a:ext>
            </a:extLst>
          </p:cNvPr>
          <p:cNvSpPr>
            <a:spLocks noGrp="1"/>
          </p:cNvSpPr>
          <p:nvPr>
            <p:ph idx="1"/>
          </p:nvPr>
        </p:nvSpPr>
        <p:spPr/>
        <p:txBody>
          <a:bodyPr>
            <a:normAutofit fontScale="85000" lnSpcReduction="20000"/>
          </a:bodyPr>
          <a:lstStyle/>
          <a:p>
            <a:pPr marL="0" indent="0">
              <a:buNone/>
            </a:pPr>
            <a:r>
              <a:rPr lang="en-GB" sz="1800" dirty="0"/>
              <a:t> Alharbi, W. (2024) ‘Mind the Gap, Please!: Addressing the Mismatch Between Teacher Awareness and Student AI Adoption in Higher Education’, International journal of computer-assisted language learning and teaching, 14(1), pp. 1–28. Available at: </a:t>
            </a:r>
            <a:r>
              <a:rPr lang="en-GB" sz="1800" dirty="0">
                <a:hlinkClick r:id="rId2"/>
              </a:rPr>
              <a:t>https://doi.org/10.4018/IJCALLT.351245</a:t>
            </a:r>
            <a:r>
              <a:rPr lang="en-GB" sz="1800" dirty="0"/>
              <a:t> </a:t>
            </a:r>
          </a:p>
          <a:p>
            <a:pPr marL="0" indent="0">
              <a:buNone/>
            </a:pPr>
            <a:endParaRPr lang="en-GB" sz="1800" dirty="0"/>
          </a:p>
          <a:p>
            <a:pPr marL="0" indent="0">
              <a:buNone/>
            </a:pPr>
            <a:r>
              <a:rPr lang="en-GB" sz="1800" dirty="0" err="1"/>
              <a:t>Attewell</a:t>
            </a:r>
            <a:r>
              <a:rPr lang="en-GB" sz="1800" dirty="0"/>
              <a:t>, S. (2024) </a:t>
            </a:r>
            <a:r>
              <a:rPr lang="en-GB" sz="1800" i="1" dirty="0"/>
              <a:t>HE Generative AI Literacy Definition</a:t>
            </a:r>
            <a:r>
              <a:rPr lang="en-GB" sz="1800" dirty="0"/>
              <a:t>. Available at: </a:t>
            </a:r>
            <a:r>
              <a:rPr lang="en-GB" sz="1800" dirty="0">
                <a:hlinkClick r:id="rId3"/>
              </a:rPr>
              <a:t>https://nationalcentreforai.jiscinvolve.org/wp/2024/07/23/he-generative-ai-literacy-definition/#:~:text=AI%20literacy%20refers%20to%20the,Terms%2C%20Tools%2C%20and%20Tasks</a:t>
            </a:r>
            <a:r>
              <a:rPr lang="en-GB" sz="1800" dirty="0"/>
              <a:t> (Accessed: 28 February 2025). </a:t>
            </a:r>
          </a:p>
          <a:p>
            <a:pPr marL="0" indent="0">
              <a:buNone/>
            </a:pPr>
            <a:endParaRPr lang="en-GB" sz="1800" dirty="0"/>
          </a:p>
          <a:p>
            <a:pPr marL="0" indent="0">
              <a:buNone/>
            </a:pPr>
            <a:r>
              <a:rPr lang="en-GB" sz="1800" dirty="0"/>
              <a:t> </a:t>
            </a:r>
            <a:r>
              <a:rPr lang="en-GB" sz="1800" dirty="0" err="1"/>
              <a:t>Balalle</a:t>
            </a:r>
            <a:r>
              <a:rPr lang="en-GB" sz="1800" dirty="0"/>
              <a:t>, H. and </a:t>
            </a:r>
            <a:r>
              <a:rPr lang="en-GB" sz="1800" dirty="0" err="1"/>
              <a:t>Pannilage</a:t>
            </a:r>
            <a:r>
              <a:rPr lang="en-GB" sz="1800" dirty="0"/>
              <a:t>, S. (2025) ‘Reassessing academic integrity in the age of AI: a systematic literature review on AI and academic integrity’, </a:t>
            </a:r>
            <a:r>
              <a:rPr lang="en-GB" sz="1800" i="1" dirty="0"/>
              <a:t>Social sciences &amp; humanities open</a:t>
            </a:r>
            <a:r>
              <a:rPr lang="en-GB" sz="1800" dirty="0"/>
              <a:t>, 11, pp. 101299-. Available at: </a:t>
            </a:r>
            <a:r>
              <a:rPr lang="en-GB" sz="1800" dirty="0">
                <a:hlinkClick r:id="rId4"/>
              </a:rPr>
              <a:t>https://doi.org/10.1016/j.ssaho.2025.101299</a:t>
            </a:r>
            <a:r>
              <a:rPr lang="en-GB" sz="1800" dirty="0"/>
              <a:t> </a:t>
            </a:r>
          </a:p>
          <a:p>
            <a:pPr marL="0" indent="0">
              <a:buNone/>
            </a:pPr>
            <a:endParaRPr lang="en-GB" sz="1800" dirty="0"/>
          </a:p>
          <a:p>
            <a:pPr marL="0" indent="0">
              <a:buNone/>
            </a:pPr>
            <a:r>
              <a:rPr lang="en-GB" sz="1800" dirty="0"/>
              <a:t> </a:t>
            </a:r>
            <a:r>
              <a:rPr lang="en-GB" sz="1800" dirty="0" err="1"/>
              <a:t>Dotan</a:t>
            </a:r>
            <a:r>
              <a:rPr lang="en-GB" sz="1800" dirty="0"/>
              <a:t>, R., Parker, L.S. and </a:t>
            </a:r>
            <a:r>
              <a:rPr lang="en-GB" sz="1800" dirty="0" err="1"/>
              <a:t>Radzilowicz</a:t>
            </a:r>
            <a:r>
              <a:rPr lang="en-GB" sz="1800" dirty="0"/>
              <a:t>, J.G. (2024) ‘Responsible adoption of generative AI in higher education: developing a “points to consider” approach based on faculty perspectives’, </a:t>
            </a:r>
            <a:r>
              <a:rPr lang="en-GB" sz="1800" i="1" dirty="0"/>
              <a:t>Proceedings of the 2024 ACM Conference on Fairness, Accountability, and Transparency</a:t>
            </a:r>
            <a:r>
              <a:rPr lang="en-GB" sz="1800" dirty="0"/>
              <a:t>, Rio de Janeiro, 3-6 June. Available at: </a:t>
            </a:r>
            <a:r>
              <a:rPr lang="en-GB" sz="1800" dirty="0">
                <a:hlinkClick r:id="rId5"/>
              </a:rPr>
              <a:t>https://doi.org/10.48550/arxiv.2406.01930</a:t>
            </a:r>
            <a:r>
              <a:rPr lang="en-GB" sz="1800" dirty="0"/>
              <a:t> </a:t>
            </a:r>
          </a:p>
          <a:p>
            <a:pPr marL="0" indent="0">
              <a:buNone/>
            </a:pPr>
            <a:endParaRPr lang="en-GB" sz="1800" dirty="0"/>
          </a:p>
          <a:p>
            <a:pPr marL="0" indent="0">
              <a:buNone/>
            </a:pPr>
            <a:r>
              <a:rPr lang="en-GB" sz="1800" dirty="0"/>
              <a:t> </a:t>
            </a:r>
            <a:r>
              <a:rPr lang="en-GB" sz="1800" dirty="0" err="1"/>
              <a:t>Slimi</a:t>
            </a:r>
            <a:r>
              <a:rPr lang="en-GB" sz="1800" dirty="0"/>
              <a:t>, Z. and </a:t>
            </a:r>
            <a:r>
              <a:rPr lang="en-GB" sz="1800" dirty="0" err="1"/>
              <a:t>Carballido</a:t>
            </a:r>
            <a:r>
              <a:rPr lang="en-GB" sz="1800" dirty="0"/>
              <a:t>, B.V. (2023) ‘Navigating the ethical challenges of artificial intelligence in higher education: an analysis of seven global AI ethics policies’, </a:t>
            </a:r>
            <a:r>
              <a:rPr lang="en-GB" sz="1800" i="1" dirty="0"/>
              <a:t>TEM Journal</a:t>
            </a:r>
            <a:r>
              <a:rPr lang="en-GB" sz="1800" dirty="0"/>
              <a:t>, 12(2), pp. 590–602. Available at: </a:t>
            </a:r>
            <a:r>
              <a:rPr lang="en-GB" sz="1800" dirty="0">
                <a:hlinkClick r:id="rId6"/>
              </a:rPr>
              <a:t>https://doi.org/10.18421/TEM122-02</a:t>
            </a:r>
            <a:r>
              <a:rPr lang="en-GB" sz="1800" dirty="0"/>
              <a:t> </a:t>
            </a:r>
          </a:p>
        </p:txBody>
      </p:sp>
    </p:spTree>
    <p:extLst>
      <p:ext uri="{BB962C8B-B14F-4D97-AF65-F5344CB8AC3E}">
        <p14:creationId xmlns:p14="http://schemas.microsoft.com/office/powerpoint/2010/main" val="956207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FBB30-69E3-2A81-4F07-BB82C72D67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C23B72-3C65-6731-4587-A9956FD6544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52E8E5A-E9F1-F863-DD23-73E9C7FFF081}"/>
              </a:ext>
            </a:extLst>
          </p:cNvPr>
          <p:cNvSpPr>
            <a:spLocks noGrp="1"/>
          </p:cNvSpPr>
          <p:nvPr>
            <p:ph idx="1"/>
          </p:nvPr>
        </p:nvSpPr>
        <p:spPr/>
        <p:txBody>
          <a:bodyPr>
            <a:normAutofit fontScale="85000" lnSpcReduction="10000"/>
          </a:bodyPr>
          <a:lstStyle/>
          <a:p>
            <a:pPr marL="0" indent="0">
              <a:buNone/>
            </a:pPr>
            <a:r>
              <a:rPr lang="en-GB" sz="1800" dirty="0"/>
              <a:t>Quality Assurance Agency (no date) </a:t>
            </a:r>
            <a:r>
              <a:rPr lang="en-GB" sz="1800" i="1" dirty="0"/>
              <a:t>Generative Artificial Intelligence</a:t>
            </a:r>
            <a:r>
              <a:rPr lang="en-GB" sz="1800" dirty="0"/>
              <a:t>. Available at: </a:t>
            </a:r>
            <a:r>
              <a:rPr lang="en-GB" sz="1800" dirty="0">
                <a:hlinkClick r:id="rId2"/>
              </a:rPr>
              <a:t>https://www.qaa.ac.uk/membership/membership-areas-of-work/generative-artificial-intelligence#:~:text=Generative%20AI%20is%20artificial%20intelligence,data%20that%20has%20similar%20characteristics</a:t>
            </a:r>
            <a:r>
              <a:rPr lang="en-GB" sz="1800" dirty="0"/>
              <a:t> (Accessed: 28 February 2025).</a:t>
            </a:r>
          </a:p>
          <a:p>
            <a:pPr marL="0" indent="0">
              <a:buNone/>
            </a:pPr>
            <a:endParaRPr lang="en-GB" sz="1800" dirty="0"/>
          </a:p>
          <a:p>
            <a:pPr marL="0" indent="0">
              <a:buNone/>
            </a:pPr>
            <a:r>
              <a:rPr lang="en-GB" sz="1800" dirty="0"/>
              <a:t>Ullah, M., Bin Naeem, S. and Kamel Boulos, M.N. (2024) 'Assessing the guidelines on the use of generative artificial intelligence tools in universities: a survey of the world’s top 50 universities', </a:t>
            </a:r>
            <a:r>
              <a:rPr lang="en-GB" sz="1800" i="1" dirty="0"/>
              <a:t>Big Data </a:t>
            </a:r>
            <a:r>
              <a:rPr lang="en-GB" sz="1800" i="1" dirty="0" err="1"/>
              <a:t>Cogn</a:t>
            </a:r>
            <a:r>
              <a:rPr lang="en-GB" sz="1800" i="1" dirty="0"/>
              <a:t>. </a:t>
            </a:r>
            <a:r>
              <a:rPr lang="en-GB" sz="1800" i="1" dirty="0" err="1"/>
              <a:t>Comput</a:t>
            </a:r>
            <a:r>
              <a:rPr lang="en-GB" sz="1800" i="1" dirty="0"/>
              <a:t>.</a:t>
            </a:r>
            <a:r>
              <a:rPr lang="en-GB" sz="1800" dirty="0"/>
              <a:t>, 8, 194. Available at: </a:t>
            </a:r>
            <a:r>
              <a:rPr lang="en-GB" sz="1800" dirty="0">
                <a:hlinkClick r:id="rId3"/>
              </a:rPr>
              <a:t>https://doi.org/10.3390/fi16100354</a:t>
            </a:r>
            <a:r>
              <a:rPr lang="en-GB" sz="1800" dirty="0"/>
              <a:t> </a:t>
            </a:r>
          </a:p>
          <a:p>
            <a:pPr marL="0" indent="0">
              <a:buNone/>
            </a:pPr>
            <a:endParaRPr lang="en-GB" sz="1800" dirty="0"/>
          </a:p>
          <a:p>
            <a:pPr marL="0" indent="0">
              <a:buNone/>
            </a:pPr>
            <a:r>
              <a:rPr lang="en-GB" sz="1800" dirty="0"/>
              <a:t>Wilkinson, L. (2023) ‘The rise of generative AI: A timeline of triumphs, hiccups and hype’, </a:t>
            </a:r>
            <a:r>
              <a:rPr lang="en-GB" sz="1800" i="1" dirty="0"/>
              <a:t>CIO Dive</a:t>
            </a:r>
            <a:r>
              <a:rPr lang="en-GB" sz="1800" dirty="0"/>
              <a:t>, 22 November. Available at: </a:t>
            </a:r>
            <a:r>
              <a:rPr lang="en-GB" sz="1800" dirty="0">
                <a:hlinkClick r:id="rId4"/>
              </a:rPr>
              <a:t>https://www.ciodive.com/news/generative-ai-one-year-chatgpt-openai-timeline/698110/</a:t>
            </a:r>
            <a:r>
              <a:rPr lang="en-GB" sz="1800" dirty="0"/>
              <a:t> (Accessed: 27 February 2025). </a:t>
            </a:r>
          </a:p>
          <a:p>
            <a:pPr marL="0" indent="0">
              <a:buNone/>
            </a:pPr>
            <a:endParaRPr lang="en-GB" sz="1800" dirty="0"/>
          </a:p>
          <a:p>
            <a:pPr marL="0" indent="0">
              <a:buNone/>
            </a:pPr>
            <a:r>
              <a:rPr lang="en-GB" sz="1800" dirty="0"/>
              <a:t>Wright, A. and </a:t>
            </a:r>
            <a:r>
              <a:rPr lang="en-GB" sz="1800" dirty="0" err="1"/>
              <a:t>Michailova</a:t>
            </a:r>
            <a:r>
              <a:rPr lang="en-GB" sz="1800" dirty="0"/>
              <a:t>, S. (2023) ‘Critical literature reviews: a critique and actionable advice’, </a:t>
            </a:r>
            <a:r>
              <a:rPr lang="en-GB" sz="1800" i="1" dirty="0"/>
              <a:t>Management Learning</a:t>
            </a:r>
            <a:r>
              <a:rPr lang="en-GB" sz="1800" dirty="0"/>
              <a:t>, 54(2), pp.177-197. DOI: 10.1177/13505076211073961 </a:t>
            </a:r>
          </a:p>
          <a:p>
            <a:pPr marL="0" indent="0">
              <a:buNone/>
            </a:pPr>
            <a:endParaRPr lang="en-GB" sz="1800" dirty="0"/>
          </a:p>
          <a:p>
            <a:pPr marL="0" indent="0">
              <a:buNone/>
            </a:pPr>
            <a:r>
              <a:rPr lang="en-GB" sz="1800" dirty="0"/>
              <a:t>Wu, C., Zhang, H. and Carroll, J.M. (2024) ‘AI governance in higher education: case studies of guidance at big ten universities’, </a:t>
            </a:r>
            <a:r>
              <a:rPr lang="en-GB" sz="1800" i="1" dirty="0"/>
              <a:t>Future Internet</a:t>
            </a:r>
            <a:r>
              <a:rPr lang="en-GB" sz="1800" dirty="0"/>
              <a:t>, 16(10), 354. Available at: </a:t>
            </a:r>
            <a:r>
              <a:rPr lang="en-GB" sz="1800" dirty="0">
                <a:hlinkClick r:id="rId3"/>
              </a:rPr>
              <a:t>https://doi.org/10.3390/fi16100354</a:t>
            </a:r>
            <a:r>
              <a:rPr lang="en-GB" sz="1800" dirty="0"/>
              <a:t> </a:t>
            </a:r>
          </a:p>
        </p:txBody>
      </p:sp>
    </p:spTree>
    <p:extLst>
      <p:ext uri="{BB962C8B-B14F-4D97-AF65-F5344CB8AC3E}">
        <p14:creationId xmlns:p14="http://schemas.microsoft.com/office/powerpoint/2010/main" val="28842876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8.6|0.4|1.8"/>
</p:tagLst>
</file>

<file path=ppt/tags/tag2.xml><?xml version="1.0" encoding="utf-8"?>
<p:tagLst xmlns:a="http://schemas.openxmlformats.org/drawingml/2006/main" xmlns:r="http://schemas.openxmlformats.org/officeDocument/2006/relationships" xmlns:p="http://schemas.openxmlformats.org/presentationml/2006/main">
  <p:tag name="TIMING" val="|28.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1845</Words>
  <Application>Microsoft Office PowerPoint</Application>
  <PresentationFormat>Widescreen</PresentationFormat>
  <Paragraphs>130</Paragraphs>
  <Slides>15</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Challenges of Generative AI in higher education and effective strategies – a critical review</vt:lpstr>
      <vt:lpstr>Overview</vt:lpstr>
      <vt:lpstr>Research questions and objectives</vt:lpstr>
      <vt:lpstr>Background and Rationale</vt:lpstr>
      <vt:lpstr>Key definitions</vt:lpstr>
      <vt:lpstr>What is a critical literature review?</vt:lpstr>
      <vt:lpstr>Review process</vt:lpstr>
      <vt:lpstr>Summary of common themes</vt:lpstr>
      <vt:lpstr>Challenges of GAI in HE</vt:lpstr>
      <vt:lpstr>Paper 1 and 2</vt:lpstr>
      <vt:lpstr>Paper 1 and 2 cont.</vt:lpstr>
      <vt:lpstr>Evaluation of Paper 1 and 2</vt:lpstr>
      <vt:lpstr>Conclusion, gaps and refined research questions</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Yiying Jiao</dc:creator>
  <cp:lastModifiedBy>Yiying Jiao</cp:lastModifiedBy>
  <cp:revision>1</cp:revision>
  <dcterms:created xsi:type="dcterms:W3CDTF">2025-02-27T15:49:11Z</dcterms:created>
  <dcterms:modified xsi:type="dcterms:W3CDTF">2025-02-28T05:45:18Z</dcterms:modified>
</cp:coreProperties>
</file>