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811" r:id="rId25"/>
    <p:sldId id="812" r:id="rId26"/>
    <p:sldId id="813" r:id="rId27"/>
    <p:sldId id="814" r:id="rId28"/>
    <p:sldId id="815" r:id="rId29"/>
    <p:sldId id="816" r:id="rId30"/>
    <p:sldId id="817" r:id="rId31"/>
    <p:sldId id="818" r:id="rId32"/>
    <p:sldId id="819" r:id="rId33"/>
    <p:sldId id="820" r:id="rId34"/>
    <p:sldId id="821" r:id="rId35"/>
    <p:sldId id="822" r:id="rId36"/>
    <p:sldId id="732" r:id="rId37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99" d="100"/>
          <a:sy n="99" d="100"/>
        </p:scale>
        <p:origin x="136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gs" Target="tags/tag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D062A5F-1A62-47EE-8359-3245B9030287}"/>
    <pc:docChg chg="undo custSel addSld delSld modSld">
      <pc:chgData name="Jenifer Prince Devaraj" userId="c3fb109c-09d1-42a6-93f4-69472d709861" providerId="ADAL" clId="{ED062A5F-1A62-47EE-8359-3245B9030287}" dt="2024-06-07T07:02:58.264" v="925" actId="14100"/>
      <pc:docMkLst>
        <pc:docMk/>
      </pc:docMkLst>
      <pc:sldChg chg="modSp mod">
        <pc:chgData name="Jenifer Prince Devaraj" userId="c3fb109c-09d1-42a6-93f4-69472d709861" providerId="ADAL" clId="{ED062A5F-1A62-47EE-8359-3245B9030287}" dt="2024-06-07T06:01:36.254" v="3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D062A5F-1A62-47EE-8359-3245B9030287}" dt="2024-06-07T06:01:36.254" v="31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addSp delSp modSp mod">
        <pc:chgData name="Jenifer Prince Devaraj" userId="c3fb109c-09d1-42a6-93f4-69472d709861" providerId="ADAL" clId="{ED062A5F-1A62-47EE-8359-3245B9030287}" dt="2024-06-07T06:18:04.218" v="213" actId="1076"/>
        <pc:sldMkLst>
          <pc:docMk/>
          <pc:sldMk cId="2378268304" sldId="811"/>
        </pc:sldMkLst>
        <pc:spChg chg="mod">
          <ac:chgData name="Jenifer Prince Devaraj" userId="c3fb109c-09d1-42a6-93f4-69472d709861" providerId="ADAL" clId="{ED062A5F-1A62-47EE-8359-3245B9030287}" dt="2024-06-07T06:01:45.411" v="32"/>
          <ac:spMkLst>
            <pc:docMk/>
            <pc:sldMk cId="2378268304" sldId="81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ED062A5F-1A62-47EE-8359-3245B9030287}" dt="2024-06-07T06:03:26.166" v="89" actId="255"/>
          <ac:spMkLst>
            <pc:docMk/>
            <pc:sldMk cId="2378268304" sldId="811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ED062A5F-1A62-47EE-8359-3245B9030287}" dt="2024-06-07T06:01:56.305" v="43" actId="478"/>
          <ac:picMkLst>
            <pc:docMk/>
            <pc:sldMk cId="2378268304" sldId="811"/>
            <ac:picMk id="6" creationId="{F336D9D4-4C94-2744-C39B-C517BC5979E4}"/>
          </ac:picMkLst>
        </pc:picChg>
        <pc:picChg chg="add del mod">
          <ac:chgData name="Jenifer Prince Devaraj" userId="c3fb109c-09d1-42a6-93f4-69472d709861" providerId="ADAL" clId="{ED062A5F-1A62-47EE-8359-3245B9030287}" dt="2024-06-07T06:18:02.086" v="211" actId="478"/>
          <ac:picMkLst>
            <pc:docMk/>
            <pc:sldMk cId="2378268304" sldId="811"/>
            <ac:picMk id="7" creationId="{42079DE2-1F3F-D9D5-424C-BDC8080F9BC6}"/>
          </ac:picMkLst>
        </pc:picChg>
        <pc:picChg chg="add mod">
          <ac:chgData name="Jenifer Prince Devaraj" userId="c3fb109c-09d1-42a6-93f4-69472d709861" providerId="ADAL" clId="{ED062A5F-1A62-47EE-8359-3245B9030287}" dt="2024-06-07T06:18:04.218" v="213" actId="1076"/>
          <ac:picMkLst>
            <pc:docMk/>
            <pc:sldMk cId="2378268304" sldId="811"/>
            <ac:picMk id="9" creationId="{0AF46B03-84F9-5769-77B4-625C742BFCA8}"/>
          </ac:picMkLst>
        </pc:picChg>
        <pc:picChg chg="del">
          <ac:chgData name="Jenifer Prince Devaraj" userId="c3fb109c-09d1-42a6-93f4-69472d709861" providerId="ADAL" clId="{ED062A5F-1A62-47EE-8359-3245B9030287}" dt="2024-06-07T06:01:57.869" v="44" actId="478"/>
          <ac:picMkLst>
            <pc:docMk/>
            <pc:sldMk cId="2378268304" sldId="811"/>
            <ac:picMk id="10" creationId="{F55F57B3-FA63-41F4-5F11-F967C5D98EC9}"/>
          </ac:picMkLst>
        </pc:picChg>
      </pc:sldChg>
      <pc:sldChg chg="del">
        <pc:chgData name="Jenifer Prince Devaraj" userId="c3fb109c-09d1-42a6-93f4-69472d709861" providerId="ADAL" clId="{ED062A5F-1A62-47EE-8359-3245B9030287}" dt="2024-06-07T06:01:48.125" v="34" actId="47"/>
        <pc:sldMkLst>
          <pc:docMk/>
          <pc:sldMk cId="1126995659" sldId="812"/>
        </pc:sldMkLst>
      </pc:sldChg>
      <pc:sldChg chg="addSp delSp modSp add mod">
        <pc:chgData name="Jenifer Prince Devaraj" userId="c3fb109c-09d1-42a6-93f4-69472d709861" providerId="ADAL" clId="{ED062A5F-1A62-47EE-8359-3245B9030287}" dt="2024-06-07T06:16:29.068" v="200" actId="1367"/>
        <pc:sldMkLst>
          <pc:docMk/>
          <pc:sldMk cId="4007669854" sldId="812"/>
        </pc:sldMkLst>
        <pc:spChg chg="mod">
          <ac:chgData name="Jenifer Prince Devaraj" userId="c3fb109c-09d1-42a6-93f4-69472d709861" providerId="ADAL" clId="{ED062A5F-1A62-47EE-8359-3245B9030287}" dt="2024-06-07T06:16:22.536" v="198" actId="255"/>
          <ac:spMkLst>
            <pc:docMk/>
            <pc:sldMk cId="4007669854" sldId="812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ED062A5F-1A62-47EE-8359-3245B9030287}" dt="2024-06-07T06:14:30.319" v="129" actId="478"/>
          <ac:picMkLst>
            <pc:docMk/>
            <pc:sldMk cId="4007669854" sldId="812"/>
            <ac:picMk id="6" creationId="{BCE08D96-77E5-DCEE-D614-E6BECE90C6CD}"/>
          </ac:picMkLst>
        </pc:picChg>
        <pc:picChg chg="del">
          <ac:chgData name="Jenifer Prince Devaraj" userId="c3fb109c-09d1-42a6-93f4-69472d709861" providerId="ADAL" clId="{ED062A5F-1A62-47EE-8359-3245B9030287}" dt="2024-06-07T06:09:43.224" v="104" actId="478"/>
          <ac:picMkLst>
            <pc:docMk/>
            <pc:sldMk cId="4007669854" sldId="812"/>
            <ac:picMk id="7" creationId="{42079DE2-1F3F-D9D5-424C-BDC8080F9BC6}"/>
          </ac:picMkLst>
        </pc:picChg>
        <pc:picChg chg="add mod">
          <ac:chgData name="Jenifer Prince Devaraj" userId="c3fb109c-09d1-42a6-93f4-69472d709861" providerId="ADAL" clId="{ED062A5F-1A62-47EE-8359-3245B9030287}" dt="2024-06-07T06:16:29.068" v="200" actId="1367"/>
          <ac:picMkLst>
            <pc:docMk/>
            <pc:sldMk cId="4007669854" sldId="812"/>
            <ac:picMk id="9" creationId="{D989B2C4-7F0E-DF45-9C68-59D1C5C0762C}"/>
          </ac:picMkLst>
        </pc:picChg>
      </pc:sldChg>
      <pc:sldChg chg="modSp add">
        <pc:chgData name="Jenifer Prince Devaraj" userId="c3fb109c-09d1-42a6-93f4-69472d709861" providerId="ADAL" clId="{ED062A5F-1A62-47EE-8359-3245B9030287}" dt="2024-06-07T06:16:36.696" v="201" actId="1367"/>
        <pc:sldMkLst>
          <pc:docMk/>
          <pc:sldMk cId="313982621" sldId="813"/>
        </pc:sldMkLst>
        <pc:picChg chg="mod">
          <ac:chgData name="Jenifer Prince Devaraj" userId="c3fb109c-09d1-42a6-93f4-69472d709861" providerId="ADAL" clId="{ED062A5F-1A62-47EE-8359-3245B9030287}" dt="2024-06-07T06:16:36.696" v="201" actId="1367"/>
          <ac:picMkLst>
            <pc:docMk/>
            <pc:sldMk cId="313982621" sldId="813"/>
            <ac:picMk id="6" creationId="{BCE08D96-77E5-DCEE-D614-E6BECE90C6CD}"/>
          </ac:picMkLst>
        </pc:picChg>
      </pc:sldChg>
      <pc:sldChg chg="del">
        <pc:chgData name="Jenifer Prince Devaraj" userId="c3fb109c-09d1-42a6-93f4-69472d709861" providerId="ADAL" clId="{ED062A5F-1A62-47EE-8359-3245B9030287}" dt="2024-06-07T06:01:49.280" v="39" actId="47"/>
        <pc:sldMkLst>
          <pc:docMk/>
          <pc:sldMk cId="2901712554" sldId="813"/>
        </pc:sldMkLst>
      </pc:sldChg>
      <pc:sldChg chg="del">
        <pc:chgData name="Jenifer Prince Devaraj" userId="c3fb109c-09d1-42a6-93f4-69472d709861" providerId="ADAL" clId="{ED062A5F-1A62-47EE-8359-3245B9030287}" dt="2024-06-07T06:01:48.657" v="36" actId="47"/>
        <pc:sldMkLst>
          <pc:docMk/>
          <pc:sldMk cId="2703496223" sldId="814"/>
        </pc:sldMkLst>
      </pc:sldChg>
      <pc:sldChg chg="addSp delSp modSp add mod">
        <pc:chgData name="Jenifer Prince Devaraj" userId="c3fb109c-09d1-42a6-93f4-69472d709861" providerId="ADAL" clId="{ED062A5F-1A62-47EE-8359-3245B9030287}" dt="2024-06-07T06:22:28.363" v="241" actId="1367"/>
        <pc:sldMkLst>
          <pc:docMk/>
          <pc:sldMk cId="3042886323" sldId="814"/>
        </pc:sldMkLst>
        <pc:spChg chg="mod">
          <ac:chgData name="Jenifer Prince Devaraj" userId="c3fb109c-09d1-42a6-93f4-69472d709861" providerId="ADAL" clId="{ED062A5F-1A62-47EE-8359-3245B9030287}" dt="2024-06-07T06:20:29.801" v="237" actId="404"/>
          <ac:spMkLst>
            <pc:docMk/>
            <pc:sldMk cId="3042886323" sldId="814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ED062A5F-1A62-47EE-8359-3245B9030287}" dt="2024-06-07T06:19:20.819" v="214" actId="478"/>
          <ac:picMkLst>
            <pc:docMk/>
            <pc:sldMk cId="3042886323" sldId="814"/>
            <ac:picMk id="6" creationId="{BCE08D96-77E5-DCEE-D614-E6BECE90C6CD}"/>
          </ac:picMkLst>
        </pc:picChg>
        <pc:picChg chg="add mod">
          <ac:chgData name="Jenifer Prince Devaraj" userId="c3fb109c-09d1-42a6-93f4-69472d709861" providerId="ADAL" clId="{ED062A5F-1A62-47EE-8359-3245B9030287}" dt="2024-06-07T06:22:28.363" v="241" actId="1367"/>
          <ac:picMkLst>
            <pc:docMk/>
            <pc:sldMk cId="3042886323" sldId="814"/>
            <ac:picMk id="7" creationId="{ADC920AC-2247-268B-755E-FE7089C24E2A}"/>
          </ac:picMkLst>
        </pc:picChg>
      </pc:sldChg>
      <pc:sldChg chg="addSp delSp modSp add mod">
        <pc:chgData name="Jenifer Prince Devaraj" userId="c3fb109c-09d1-42a6-93f4-69472d709861" providerId="ADAL" clId="{ED062A5F-1A62-47EE-8359-3245B9030287}" dt="2024-06-07T06:30:06.092" v="344" actId="20577"/>
        <pc:sldMkLst>
          <pc:docMk/>
          <pc:sldMk cId="1053814669" sldId="815"/>
        </pc:sldMkLst>
        <pc:spChg chg="mod">
          <ac:chgData name="Jenifer Prince Devaraj" userId="c3fb109c-09d1-42a6-93f4-69472d709861" providerId="ADAL" clId="{ED062A5F-1A62-47EE-8359-3245B9030287}" dt="2024-06-07T06:30:06.092" v="344" actId="20577"/>
          <ac:spMkLst>
            <pc:docMk/>
            <pc:sldMk cId="1053814669" sldId="815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ED062A5F-1A62-47EE-8359-3245B9030287}" dt="2024-06-07T06:27:25.779" v="292" actId="478"/>
          <ac:picMkLst>
            <pc:docMk/>
            <pc:sldMk cId="1053814669" sldId="815"/>
            <ac:picMk id="6" creationId="{0A0BBD8E-E733-6500-AEA9-F9AA26B2EDCD}"/>
          </ac:picMkLst>
        </pc:picChg>
        <pc:picChg chg="del">
          <ac:chgData name="Jenifer Prince Devaraj" userId="c3fb109c-09d1-42a6-93f4-69472d709861" providerId="ADAL" clId="{ED062A5F-1A62-47EE-8359-3245B9030287}" dt="2024-06-07T06:24:42.243" v="265" actId="478"/>
          <ac:picMkLst>
            <pc:docMk/>
            <pc:sldMk cId="1053814669" sldId="815"/>
            <ac:picMk id="7" creationId="{ADC920AC-2247-268B-755E-FE7089C24E2A}"/>
          </ac:picMkLst>
        </pc:picChg>
        <pc:picChg chg="add mod">
          <ac:chgData name="Jenifer Prince Devaraj" userId="c3fb109c-09d1-42a6-93f4-69472d709861" providerId="ADAL" clId="{ED062A5F-1A62-47EE-8359-3245B9030287}" dt="2024-06-07T06:27:31.675" v="296" actId="1076"/>
          <ac:picMkLst>
            <pc:docMk/>
            <pc:sldMk cId="1053814669" sldId="815"/>
            <ac:picMk id="9" creationId="{ECA45D39-887F-552B-B26A-0EB6987CAB0E}"/>
          </ac:picMkLst>
        </pc:picChg>
      </pc:sldChg>
      <pc:sldChg chg="del">
        <pc:chgData name="Jenifer Prince Devaraj" userId="c3fb109c-09d1-42a6-93f4-69472d709861" providerId="ADAL" clId="{ED062A5F-1A62-47EE-8359-3245B9030287}" dt="2024-06-07T06:01:47.875" v="33" actId="47"/>
        <pc:sldMkLst>
          <pc:docMk/>
          <pc:sldMk cId="1721269192" sldId="815"/>
        </pc:sldMkLst>
      </pc:sldChg>
      <pc:sldChg chg="del">
        <pc:chgData name="Jenifer Prince Devaraj" userId="c3fb109c-09d1-42a6-93f4-69472d709861" providerId="ADAL" clId="{ED062A5F-1A62-47EE-8359-3245B9030287}" dt="2024-06-07T06:01:48.333" v="35" actId="47"/>
        <pc:sldMkLst>
          <pc:docMk/>
          <pc:sldMk cId="530907001" sldId="816"/>
        </pc:sldMkLst>
      </pc:sldChg>
      <pc:sldChg chg="addSp delSp modSp add mod">
        <pc:chgData name="Jenifer Prince Devaraj" userId="c3fb109c-09d1-42a6-93f4-69472d709861" providerId="ADAL" clId="{ED062A5F-1A62-47EE-8359-3245B9030287}" dt="2024-06-07T06:38:37.431" v="450" actId="313"/>
        <pc:sldMkLst>
          <pc:docMk/>
          <pc:sldMk cId="1461496787" sldId="816"/>
        </pc:sldMkLst>
        <pc:spChg chg="mod">
          <ac:chgData name="Jenifer Prince Devaraj" userId="c3fb109c-09d1-42a6-93f4-69472d709861" providerId="ADAL" clId="{ED062A5F-1A62-47EE-8359-3245B9030287}" dt="2024-06-07T06:38:37.431" v="450" actId="313"/>
          <ac:spMkLst>
            <pc:docMk/>
            <pc:sldMk cId="1461496787" sldId="816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ED062A5F-1A62-47EE-8359-3245B9030287}" dt="2024-06-07T06:35:35.587" v="444" actId="478"/>
          <ac:picMkLst>
            <pc:docMk/>
            <pc:sldMk cId="1461496787" sldId="816"/>
            <ac:picMk id="6" creationId="{308840F4-DE2C-A291-D2D7-80E31513C334}"/>
          </ac:picMkLst>
        </pc:picChg>
        <pc:picChg chg="add mod">
          <ac:chgData name="Jenifer Prince Devaraj" userId="c3fb109c-09d1-42a6-93f4-69472d709861" providerId="ADAL" clId="{ED062A5F-1A62-47EE-8359-3245B9030287}" dt="2024-06-07T06:38:32.489" v="448" actId="1076"/>
          <ac:picMkLst>
            <pc:docMk/>
            <pc:sldMk cId="1461496787" sldId="816"/>
            <ac:picMk id="8" creationId="{E34E0FE9-02B5-69F1-EDE0-199B8352A6EF}"/>
          </ac:picMkLst>
        </pc:picChg>
        <pc:picChg chg="del">
          <ac:chgData name="Jenifer Prince Devaraj" userId="c3fb109c-09d1-42a6-93f4-69472d709861" providerId="ADAL" clId="{ED062A5F-1A62-47EE-8359-3245B9030287}" dt="2024-06-07T06:31:10.705" v="385" actId="478"/>
          <ac:picMkLst>
            <pc:docMk/>
            <pc:sldMk cId="1461496787" sldId="816"/>
            <ac:picMk id="9" creationId="{ECA45D39-887F-552B-B26A-0EB6987CAB0E}"/>
          </ac:picMkLst>
        </pc:picChg>
      </pc:sldChg>
      <pc:sldChg chg="modSp add mod">
        <pc:chgData name="Jenifer Prince Devaraj" userId="c3fb109c-09d1-42a6-93f4-69472d709861" providerId="ADAL" clId="{ED062A5F-1A62-47EE-8359-3245B9030287}" dt="2024-06-07T06:34:57.663" v="413" actId="20577"/>
        <pc:sldMkLst>
          <pc:docMk/>
          <pc:sldMk cId="2915250076" sldId="817"/>
        </pc:sldMkLst>
        <pc:spChg chg="mod">
          <ac:chgData name="Jenifer Prince Devaraj" userId="c3fb109c-09d1-42a6-93f4-69472d709861" providerId="ADAL" clId="{ED062A5F-1A62-47EE-8359-3245B9030287}" dt="2024-06-07T06:34:57.663" v="413" actId="20577"/>
          <ac:spMkLst>
            <pc:docMk/>
            <pc:sldMk cId="2915250076" sldId="817"/>
            <ac:spMk id="13" creationId="{3312A586-4590-93BF-A17C-9DDCFE6FA802}"/>
          </ac:spMkLst>
        </pc:spChg>
      </pc:sldChg>
      <pc:sldChg chg="del">
        <pc:chgData name="Jenifer Prince Devaraj" userId="c3fb109c-09d1-42a6-93f4-69472d709861" providerId="ADAL" clId="{ED062A5F-1A62-47EE-8359-3245B9030287}" dt="2024-06-07T06:01:48.884" v="37" actId="47"/>
        <pc:sldMkLst>
          <pc:docMk/>
          <pc:sldMk cId="2966249998" sldId="817"/>
        </pc:sldMkLst>
      </pc:sldChg>
      <pc:sldChg chg="del">
        <pc:chgData name="Jenifer Prince Devaraj" userId="c3fb109c-09d1-42a6-93f4-69472d709861" providerId="ADAL" clId="{ED062A5F-1A62-47EE-8359-3245B9030287}" dt="2024-06-07T06:01:48.991" v="38" actId="47"/>
        <pc:sldMkLst>
          <pc:docMk/>
          <pc:sldMk cId="734815100" sldId="818"/>
        </pc:sldMkLst>
      </pc:sldChg>
      <pc:sldChg chg="addSp delSp modSp add mod">
        <pc:chgData name="Jenifer Prince Devaraj" userId="c3fb109c-09d1-42a6-93f4-69472d709861" providerId="ADAL" clId="{ED062A5F-1A62-47EE-8359-3245B9030287}" dt="2024-06-07T06:46:50.214" v="591" actId="14100"/>
        <pc:sldMkLst>
          <pc:docMk/>
          <pc:sldMk cId="2653765967" sldId="818"/>
        </pc:sldMkLst>
        <pc:spChg chg="mod">
          <ac:chgData name="Jenifer Prince Devaraj" userId="c3fb109c-09d1-42a6-93f4-69472d709861" providerId="ADAL" clId="{ED062A5F-1A62-47EE-8359-3245B9030287}" dt="2024-06-07T06:42:51.473" v="576" actId="20577"/>
          <ac:spMkLst>
            <pc:docMk/>
            <pc:sldMk cId="2653765967" sldId="818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ED062A5F-1A62-47EE-8359-3245B9030287}" dt="2024-06-07T06:40:27.511" v="474" actId="478"/>
          <ac:picMkLst>
            <pc:docMk/>
            <pc:sldMk cId="2653765967" sldId="818"/>
            <ac:picMk id="6" creationId="{308840F4-DE2C-A291-D2D7-80E31513C334}"/>
          </ac:picMkLst>
        </pc:picChg>
        <pc:picChg chg="add mod">
          <ac:chgData name="Jenifer Prince Devaraj" userId="c3fb109c-09d1-42a6-93f4-69472d709861" providerId="ADAL" clId="{ED062A5F-1A62-47EE-8359-3245B9030287}" dt="2024-06-07T06:46:44.456" v="588" actId="1076"/>
          <ac:picMkLst>
            <pc:docMk/>
            <pc:sldMk cId="2653765967" sldId="818"/>
            <ac:picMk id="7" creationId="{9C928813-8F32-97DB-425A-B77E6F9DA3E7}"/>
          </ac:picMkLst>
        </pc:picChg>
        <pc:picChg chg="add mod">
          <ac:chgData name="Jenifer Prince Devaraj" userId="c3fb109c-09d1-42a6-93f4-69472d709861" providerId="ADAL" clId="{ED062A5F-1A62-47EE-8359-3245B9030287}" dt="2024-06-07T06:46:45.823" v="589" actId="1076"/>
          <ac:picMkLst>
            <pc:docMk/>
            <pc:sldMk cId="2653765967" sldId="818"/>
            <ac:picMk id="9" creationId="{AE31C30D-BD60-6718-5FB2-1415C87F9CC4}"/>
          </ac:picMkLst>
        </pc:picChg>
        <pc:picChg chg="add mod">
          <ac:chgData name="Jenifer Prince Devaraj" userId="c3fb109c-09d1-42a6-93f4-69472d709861" providerId="ADAL" clId="{ED062A5F-1A62-47EE-8359-3245B9030287}" dt="2024-06-07T06:46:50.214" v="591" actId="14100"/>
          <ac:picMkLst>
            <pc:docMk/>
            <pc:sldMk cId="2653765967" sldId="818"/>
            <ac:picMk id="11" creationId="{0DBDF72D-DA80-163F-198A-54926DA49C1D}"/>
          </ac:picMkLst>
        </pc:picChg>
      </pc:sldChg>
      <pc:sldChg chg="addSp delSp modSp add mod">
        <pc:chgData name="Jenifer Prince Devaraj" userId="c3fb109c-09d1-42a6-93f4-69472d709861" providerId="ADAL" clId="{ED062A5F-1A62-47EE-8359-3245B9030287}" dt="2024-06-07T06:51:01.986" v="669" actId="1076"/>
        <pc:sldMkLst>
          <pc:docMk/>
          <pc:sldMk cId="1415712941" sldId="819"/>
        </pc:sldMkLst>
        <pc:spChg chg="mod">
          <ac:chgData name="Jenifer Prince Devaraj" userId="c3fb109c-09d1-42a6-93f4-69472d709861" providerId="ADAL" clId="{ED062A5F-1A62-47EE-8359-3245B9030287}" dt="2024-06-07T06:50:16.272" v="662" actId="20577"/>
          <ac:spMkLst>
            <pc:docMk/>
            <pc:sldMk cId="1415712941" sldId="819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ED062A5F-1A62-47EE-8359-3245B9030287}" dt="2024-06-07T06:50:57.237" v="666" actId="478"/>
          <ac:picMkLst>
            <pc:docMk/>
            <pc:sldMk cId="1415712941" sldId="819"/>
            <ac:picMk id="6" creationId="{C1F3E1AF-A455-5317-9566-FFAAE9C23713}"/>
          </ac:picMkLst>
        </pc:picChg>
        <pc:picChg chg="add mod">
          <ac:chgData name="Jenifer Prince Devaraj" userId="c3fb109c-09d1-42a6-93f4-69472d709861" providerId="ADAL" clId="{ED062A5F-1A62-47EE-8359-3245B9030287}" dt="2024-06-07T06:51:01.986" v="669" actId="1076"/>
          <ac:picMkLst>
            <pc:docMk/>
            <pc:sldMk cId="1415712941" sldId="819"/>
            <ac:picMk id="10" creationId="{6998638F-3274-617C-6C85-B30D89CC5CBD}"/>
          </ac:picMkLst>
        </pc:picChg>
        <pc:picChg chg="del">
          <ac:chgData name="Jenifer Prince Devaraj" userId="c3fb109c-09d1-42a6-93f4-69472d709861" providerId="ADAL" clId="{ED062A5F-1A62-47EE-8359-3245B9030287}" dt="2024-06-07T06:49:44.452" v="641" actId="478"/>
          <ac:picMkLst>
            <pc:docMk/>
            <pc:sldMk cId="1415712941" sldId="819"/>
            <ac:picMk id="11" creationId="{0DBDF72D-DA80-163F-198A-54926DA49C1D}"/>
          </ac:picMkLst>
        </pc:picChg>
      </pc:sldChg>
      <pc:sldChg chg="del">
        <pc:chgData name="Jenifer Prince Devaraj" userId="c3fb109c-09d1-42a6-93f4-69472d709861" providerId="ADAL" clId="{ED062A5F-1A62-47EE-8359-3245B9030287}" dt="2024-06-07T06:01:49.306" v="40" actId="47"/>
        <pc:sldMkLst>
          <pc:docMk/>
          <pc:sldMk cId="1548082727" sldId="819"/>
        </pc:sldMkLst>
      </pc:sldChg>
      <pc:sldChg chg="del">
        <pc:chgData name="Jenifer Prince Devaraj" userId="c3fb109c-09d1-42a6-93f4-69472d709861" providerId="ADAL" clId="{ED062A5F-1A62-47EE-8359-3245B9030287}" dt="2024-06-07T06:01:50.358" v="42" actId="47"/>
        <pc:sldMkLst>
          <pc:docMk/>
          <pc:sldMk cId="511377208" sldId="820"/>
        </pc:sldMkLst>
      </pc:sldChg>
      <pc:sldChg chg="delSp modSp add mod">
        <pc:chgData name="Jenifer Prince Devaraj" userId="c3fb109c-09d1-42a6-93f4-69472d709861" providerId="ADAL" clId="{ED062A5F-1A62-47EE-8359-3245B9030287}" dt="2024-06-07T06:55:16.042" v="774" actId="2710"/>
        <pc:sldMkLst>
          <pc:docMk/>
          <pc:sldMk cId="1785287370" sldId="820"/>
        </pc:sldMkLst>
        <pc:spChg chg="mod">
          <ac:chgData name="Jenifer Prince Devaraj" userId="c3fb109c-09d1-42a6-93f4-69472d709861" providerId="ADAL" clId="{ED062A5F-1A62-47EE-8359-3245B9030287}" dt="2024-06-07T06:55:16.042" v="774" actId="2710"/>
          <ac:spMkLst>
            <pc:docMk/>
            <pc:sldMk cId="1785287370" sldId="820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ED062A5F-1A62-47EE-8359-3245B9030287}" dt="2024-06-07T06:54:38.213" v="770" actId="478"/>
          <ac:picMkLst>
            <pc:docMk/>
            <pc:sldMk cId="1785287370" sldId="820"/>
            <ac:picMk id="7" creationId="{9C928813-8F32-97DB-425A-B77E6F9DA3E7}"/>
          </ac:picMkLst>
        </pc:picChg>
        <pc:picChg chg="del">
          <ac:chgData name="Jenifer Prince Devaraj" userId="c3fb109c-09d1-42a6-93f4-69472d709861" providerId="ADAL" clId="{ED062A5F-1A62-47EE-8359-3245B9030287}" dt="2024-06-07T06:54:39.805" v="771" actId="478"/>
          <ac:picMkLst>
            <pc:docMk/>
            <pc:sldMk cId="1785287370" sldId="820"/>
            <ac:picMk id="9" creationId="{AE31C30D-BD60-6718-5FB2-1415C87F9CC4}"/>
          </ac:picMkLst>
        </pc:picChg>
        <pc:picChg chg="del">
          <ac:chgData name="Jenifer Prince Devaraj" userId="c3fb109c-09d1-42a6-93f4-69472d709861" providerId="ADAL" clId="{ED062A5F-1A62-47EE-8359-3245B9030287}" dt="2024-06-07T06:54:41.256" v="772" actId="478"/>
          <ac:picMkLst>
            <pc:docMk/>
            <pc:sldMk cId="1785287370" sldId="820"/>
            <ac:picMk id="10" creationId="{6998638F-3274-617C-6C85-B30D89CC5CBD}"/>
          </ac:picMkLst>
        </pc:picChg>
      </pc:sldChg>
      <pc:sldChg chg="del">
        <pc:chgData name="Jenifer Prince Devaraj" userId="c3fb109c-09d1-42a6-93f4-69472d709861" providerId="ADAL" clId="{ED062A5F-1A62-47EE-8359-3245B9030287}" dt="2024-06-07T06:01:49.421" v="41" actId="47"/>
        <pc:sldMkLst>
          <pc:docMk/>
          <pc:sldMk cId="198380417" sldId="821"/>
        </pc:sldMkLst>
      </pc:sldChg>
      <pc:sldChg chg="addSp delSp modSp add mod">
        <pc:chgData name="Jenifer Prince Devaraj" userId="c3fb109c-09d1-42a6-93f4-69472d709861" providerId="ADAL" clId="{ED062A5F-1A62-47EE-8359-3245B9030287}" dt="2024-06-07T07:01:23.824" v="917" actId="20577"/>
        <pc:sldMkLst>
          <pc:docMk/>
          <pc:sldMk cId="1560858683" sldId="821"/>
        </pc:sldMkLst>
        <pc:spChg chg="mod">
          <ac:chgData name="Jenifer Prince Devaraj" userId="c3fb109c-09d1-42a6-93f4-69472d709861" providerId="ADAL" clId="{ED062A5F-1A62-47EE-8359-3245B9030287}" dt="2024-06-07T07:01:23.824" v="917" actId="20577"/>
          <ac:spMkLst>
            <pc:docMk/>
            <pc:sldMk cId="1560858683" sldId="821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ED062A5F-1A62-47EE-8359-3245B9030287}" dt="2024-06-07T07:00:38.559" v="877" actId="478"/>
          <ac:picMkLst>
            <pc:docMk/>
            <pc:sldMk cId="1560858683" sldId="821"/>
            <ac:picMk id="4" creationId="{9246420E-1132-440A-20DD-1CAB76FB74E9}"/>
          </ac:picMkLst>
        </pc:picChg>
        <pc:picChg chg="add mod">
          <ac:chgData name="Jenifer Prince Devaraj" userId="c3fb109c-09d1-42a6-93f4-69472d709861" providerId="ADAL" clId="{ED062A5F-1A62-47EE-8359-3245B9030287}" dt="2024-06-07T07:00:45.978" v="881" actId="1076"/>
          <ac:picMkLst>
            <pc:docMk/>
            <pc:sldMk cId="1560858683" sldId="821"/>
            <ac:picMk id="7" creationId="{8131EB67-FF67-BFC6-4A9C-321F3F278D73}"/>
          </ac:picMkLst>
        </pc:picChg>
        <pc:picChg chg="add mod">
          <ac:chgData name="Jenifer Prince Devaraj" userId="c3fb109c-09d1-42a6-93f4-69472d709861" providerId="ADAL" clId="{ED062A5F-1A62-47EE-8359-3245B9030287}" dt="2024-06-07T07:00:41.596" v="879" actId="1076"/>
          <ac:picMkLst>
            <pc:docMk/>
            <pc:sldMk cId="1560858683" sldId="821"/>
            <ac:picMk id="8" creationId="{875E494E-DC5A-6992-BEE1-D92D750AED9E}"/>
          </ac:picMkLst>
        </pc:picChg>
      </pc:sldChg>
      <pc:sldChg chg="addSp delSp modSp add mod">
        <pc:chgData name="Jenifer Prince Devaraj" userId="c3fb109c-09d1-42a6-93f4-69472d709861" providerId="ADAL" clId="{ED062A5F-1A62-47EE-8359-3245B9030287}" dt="2024-06-07T07:02:58.264" v="925" actId="14100"/>
        <pc:sldMkLst>
          <pc:docMk/>
          <pc:sldMk cId="349625070" sldId="822"/>
        </pc:sldMkLst>
        <pc:spChg chg="mod">
          <ac:chgData name="Jenifer Prince Devaraj" userId="c3fb109c-09d1-42a6-93f4-69472d709861" providerId="ADAL" clId="{ED062A5F-1A62-47EE-8359-3245B9030287}" dt="2024-06-07T07:01:36.496" v="920" actId="20577"/>
          <ac:spMkLst>
            <pc:docMk/>
            <pc:sldMk cId="349625070" sldId="822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ED062A5F-1A62-47EE-8359-3245B9030287}" dt="2024-06-07T07:02:58.264" v="925" actId="14100"/>
          <ac:picMkLst>
            <pc:docMk/>
            <pc:sldMk cId="349625070" sldId="822"/>
            <ac:picMk id="6" creationId="{90800715-EEF8-590B-31D2-60E119D8068A}"/>
          </ac:picMkLst>
        </pc:picChg>
        <pc:picChg chg="del">
          <ac:chgData name="Jenifer Prince Devaraj" userId="c3fb109c-09d1-42a6-93f4-69472d709861" providerId="ADAL" clId="{ED062A5F-1A62-47EE-8359-3245B9030287}" dt="2024-06-07T07:01:39.725" v="921" actId="478"/>
          <ac:picMkLst>
            <pc:docMk/>
            <pc:sldMk cId="349625070" sldId="822"/>
            <ac:picMk id="7" creationId="{8131EB67-FF67-BFC6-4A9C-321F3F278D73}"/>
          </ac:picMkLst>
        </pc:picChg>
      </pc:sldChg>
    </pc:docChg>
  </pc:docChgLst>
  <pc:docChgLst>
    <pc:chgData name="Jenifer Prince Devaraj" userId="c3fb109c-09d1-42a6-93f4-69472d709861" providerId="ADAL" clId="{6EC51FE9-3D32-418A-8E2E-917637661890}"/>
    <pc:docChg chg="modSld">
      <pc:chgData name="Jenifer Prince Devaraj" userId="c3fb109c-09d1-42a6-93f4-69472d709861" providerId="ADAL" clId="{6EC51FE9-3D32-418A-8E2E-917637661890}" dt="2025-02-10T10:34:21.166" v="0" actId="20577"/>
      <pc:docMkLst>
        <pc:docMk/>
      </pc:docMkLst>
      <pc:sldChg chg="modSp mod">
        <pc:chgData name="Jenifer Prince Devaraj" userId="c3fb109c-09d1-42a6-93f4-69472d709861" providerId="ADAL" clId="{6EC51FE9-3D32-418A-8E2E-917637661890}" dt="2025-02-10T10:34:21.166" v="0" actId="20577"/>
        <pc:sldMkLst>
          <pc:docMk/>
          <pc:sldMk cId="1461496787" sldId="816"/>
        </pc:sldMkLst>
        <pc:spChg chg="mod">
          <ac:chgData name="Jenifer Prince Devaraj" userId="c3fb109c-09d1-42a6-93f4-69472d709861" providerId="ADAL" clId="{6EC51FE9-3D32-418A-8E2E-917637661890}" dt="2025-02-10T10:34:21.166" v="0" actId="20577"/>
          <ac:spMkLst>
            <pc:docMk/>
            <pc:sldMk cId="1461496787" sldId="816"/>
            <ac:spMk id="13" creationId="{3312A586-4590-93BF-A17C-9DDCFE6FA802}"/>
          </ac:spMkLst>
        </pc:spChg>
      </pc:sldChg>
    </pc:docChg>
  </pc:docChgLst>
  <pc:docChgLst>
    <pc:chgData name="Jenifer Prince Devaraj" userId="c3fb109c-09d1-42a6-93f4-69472d709861" providerId="ADAL" clId="{973934C8-278E-4FD4-A37D-3E2FC81DB936}"/>
    <pc:docChg chg="custSel modSld">
      <pc:chgData name="Jenifer Prince Devaraj" userId="c3fb109c-09d1-42a6-93f4-69472d709861" providerId="ADAL" clId="{973934C8-278E-4FD4-A37D-3E2FC81DB936}" dt="2024-06-25T08:45:37.724" v="2" actId="1076"/>
      <pc:docMkLst>
        <pc:docMk/>
      </pc:docMkLst>
      <pc:sldChg chg="addSp delSp modSp mod">
        <pc:chgData name="Jenifer Prince Devaraj" userId="c3fb109c-09d1-42a6-93f4-69472d709861" providerId="ADAL" clId="{973934C8-278E-4FD4-A37D-3E2FC81DB936}" dt="2024-06-25T08:45:37.724" v="2" actId="1076"/>
        <pc:sldMkLst>
          <pc:docMk/>
          <pc:sldMk cId="2378268304" sldId="811"/>
        </pc:sldMkLst>
        <pc:picChg chg="add mod">
          <ac:chgData name="Jenifer Prince Devaraj" userId="c3fb109c-09d1-42a6-93f4-69472d709861" providerId="ADAL" clId="{973934C8-278E-4FD4-A37D-3E2FC81DB936}" dt="2024-06-25T08:45:37.724" v="2" actId="1076"/>
          <ac:picMkLst>
            <pc:docMk/>
            <pc:sldMk cId="2378268304" sldId="811"/>
            <ac:picMk id="6" creationId="{A5114EE8-6573-CC1C-2C17-247450E25FFA}"/>
          </ac:picMkLst>
        </pc:picChg>
        <pc:picChg chg="del">
          <ac:chgData name="Jenifer Prince Devaraj" userId="c3fb109c-09d1-42a6-93f4-69472d709861" providerId="ADAL" clId="{973934C8-278E-4FD4-A37D-3E2FC81DB936}" dt="2024-06-25T08:45:34.241" v="0" actId="478"/>
          <ac:picMkLst>
            <pc:docMk/>
            <pc:sldMk cId="2378268304" sldId="811"/>
            <ac:picMk id="9" creationId="{0AF46B03-84F9-5769-77B4-625C742BFCA8}"/>
          </ac:picMkLst>
        </pc:picChg>
      </pc:sldChg>
    </pc:docChg>
  </pc:docChgLst>
  <pc:docChgLst>
    <pc:chgData name="Jenifer Prince Devaraj" userId="c3fb109c-09d1-42a6-93f4-69472d709861" providerId="ADAL" clId="{02CB1E07-A43C-490C-AB10-10A158B6AB60}"/>
    <pc:docChg chg="modSld">
      <pc:chgData name="Jenifer Prince Devaraj" userId="c3fb109c-09d1-42a6-93f4-69472d709861" providerId="ADAL" clId="{02CB1E07-A43C-490C-AB10-10A158B6AB60}" dt="2025-05-29T09:42:30.302" v="4" actId="1076"/>
      <pc:docMkLst>
        <pc:docMk/>
      </pc:docMkLst>
      <pc:sldChg chg="addSp modSp mod">
        <pc:chgData name="Jenifer Prince Devaraj" userId="c3fb109c-09d1-42a6-93f4-69472d709861" providerId="ADAL" clId="{02CB1E07-A43C-490C-AB10-10A158B6AB60}" dt="2025-05-29T09:33:28.226" v="3" actId="1076"/>
        <pc:sldMkLst>
          <pc:docMk/>
          <pc:sldMk cId="2915250076" sldId="817"/>
        </pc:sldMkLst>
        <pc:picChg chg="mod">
          <ac:chgData name="Jenifer Prince Devaraj" userId="c3fb109c-09d1-42a6-93f4-69472d709861" providerId="ADAL" clId="{02CB1E07-A43C-490C-AB10-10A158B6AB60}" dt="2025-05-29T09:33:28.226" v="3" actId="1076"/>
          <ac:picMkLst>
            <pc:docMk/>
            <pc:sldMk cId="2915250076" sldId="817"/>
            <ac:picMk id="6" creationId="{308840F4-DE2C-A291-D2D7-80E31513C334}"/>
          </ac:picMkLst>
        </pc:picChg>
        <pc:picChg chg="add mod">
          <ac:chgData name="Jenifer Prince Devaraj" userId="c3fb109c-09d1-42a6-93f4-69472d709861" providerId="ADAL" clId="{02CB1E07-A43C-490C-AB10-10A158B6AB60}" dt="2025-05-29T09:33:25.745" v="2" actId="1076"/>
          <ac:picMkLst>
            <pc:docMk/>
            <pc:sldMk cId="2915250076" sldId="817"/>
            <ac:picMk id="7" creationId="{FD6AFE8D-056C-4647-BE44-92888EDE8017}"/>
          </ac:picMkLst>
        </pc:picChg>
      </pc:sldChg>
      <pc:sldChg chg="modSp mod">
        <pc:chgData name="Jenifer Prince Devaraj" userId="c3fb109c-09d1-42a6-93f4-69472d709861" providerId="ADAL" clId="{02CB1E07-A43C-490C-AB10-10A158B6AB60}" dt="2025-05-29T09:42:30.302" v="4" actId="1076"/>
        <pc:sldMkLst>
          <pc:docMk/>
          <pc:sldMk cId="1415712941" sldId="819"/>
        </pc:sldMkLst>
        <pc:picChg chg="mod">
          <ac:chgData name="Jenifer Prince Devaraj" userId="c3fb109c-09d1-42a6-93f4-69472d709861" providerId="ADAL" clId="{02CB1E07-A43C-490C-AB10-10A158B6AB60}" dt="2025-05-29T09:42:30.302" v="4" actId="1076"/>
          <ac:picMkLst>
            <pc:docMk/>
            <pc:sldMk cId="1415712941" sldId="819"/>
            <ac:picMk id="9" creationId="{AE31C30D-BD60-6718-5FB2-1415C87F9CC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Summary- Signal Operations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6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Summary on the operations of signals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114EE8-6573-CC1C-2C17-247450E25F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1469" y="2560326"/>
            <a:ext cx="6524625" cy="313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Reversal</a:t>
            </a:r>
          </a:p>
          <a:p>
            <a:r>
              <a:rPr lang="en-GB" sz="2200" dirty="0"/>
              <a:t>For a continuous time x(t), the time reversal is given by,</a:t>
            </a:r>
          </a:p>
          <a:p>
            <a:endParaRPr lang="en-GB" sz="2200" dirty="0"/>
          </a:p>
          <a:p>
            <a:r>
              <a:rPr lang="en-GB" sz="2200" dirty="0"/>
              <a:t>			𝑦(t) = 𝑥(−t)	</a:t>
            </a:r>
          </a:p>
          <a:p>
            <a:endParaRPr lang="en-GB" sz="2200" dirty="0"/>
          </a:p>
          <a:p>
            <a:r>
              <a:rPr lang="en-GB" sz="2200" dirty="0"/>
              <a:t>Example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inherit"/>
              </a:rPr>
              <a:t>𝑥(𝑡) = 3𝑢(−𝑡) can be plotted as </a:t>
            </a:r>
          </a:p>
          <a:p>
            <a:endParaRPr lang="en-GB" sz="3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89B2C4-7F0E-DF45-9C68-59D1C5C0762C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1921268" y="4002748"/>
            <a:ext cx="6741077" cy="1807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669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Reversal</a:t>
            </a:r>
          </a:p>
          <a:p>
            <a:r>
              <a:rPr lang="en-GB" sz="3000" dirty="0"/>
              <a:t>For a discrete time sequence x(n), the time reversal is given by,</a:t>
            </a:r>
          </a:p>
          <a:p>
            <a:endParaRPr lang="en-GB" sz="3000" dirty="0"/>
          </a:p>
          <a:p>
            <a:r>
              <a:rPr lang="en-GB" sz="3000" dirty="0"/>
              <a:t>			𝑦[𝑛] = 𝑥[−𝑛]	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E08D96-77E5-DCEE-D614-E6BECE90C6CD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1150705" y="3668106"/>
            <a:ext cx="8766960" cy="2722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82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shifting</a:t>
            </a:r>
          </a:p>
          <a:p>
            <a:r>
              <a:rPr lang="en-GB" sz="3000" dirty="0"/>
              <a:t>The time shifting operation of a discrete time signal x[n] is represented as</a:t>
            </a:r>
          </a:p>
          <a:p>
            <a:endParaRPr lang="en-GB" sz="3000" dirty="0"/>
          </a:p>
          <a:p>
            <a:r>
              <a:rPr lang="en-GB" sz="3000" dirty="0"/>
              <a:t>𝑦[𝑛] = 𝑥[𝑛 − 𝑛</a:t>
            </a:r>
            <a:r>
              <a:rPr lang="en-GB" sz="1600" dirty="0"/>
              <a:t>0</a:t>
            </a:r>
            <a:r>
              <a:rPr lang="en-GB" sz="3000" dirty="0"/>
              <a:t>]	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C920AC-2247-268B-755E-FE7089C24E2A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2699056" y="2986820"/>
            <a:ext cx="7083742" cy="3607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886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shifting</a:t>
            </a:r>
          </a:p>
          <a:p>
            <a:r>
              <a:rPr lang="en-GB" sz="2200" dirty="0"/>
              <a:t>The time shifting operation of a continues time signal x(t) is represented as</a:t>
            </a:r>
          </a:p>
          <a:p>
            <a:endParaRPr lang="en-GB" sz="2200" dirty="0"/>
          </a:p>
          <a:p>
            <a:r>
              <a:rPr lang="en-GB" sz="2200" dirty="0"/>
              <a:t>𝑦(t) = 𝑥(t − t0)</a:t>
            </a:r>
          </a:p>
          <a:p>
            <a:endParaRPr lang="en-GB" sz="2200" dirty="0"/>
          </a:p>
          <a:p>
            <a:r>
              <a:rPr lang="en-GB" sz="2200" dirty="0"/>
              <a:t>Example   	𝑦(t) = 𝑥(t +2)</a:t>
            </a:r>
          </a:p>
          <a:p>
            <a:endParaRPr lang="en-GB" sz="3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A45D39-887F-552B-B26A-0EB6987CA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2311" y="3761910"/>
            <a:ext cx="8404532" cy="2694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814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Amplitude Scaling</a:t>
            </a:r>
          </a:p>
          <a:p>
            <a:r>
              <a:rPr lang="fr-FR" sz="2200" dirty="0" err="1"/>
              <a:t>Multiply</a:t>
            </a:r>
            <a:r>
              <a:rPr lang="fr-FR" sz="2200" dirty="0"/>
              <a:t> the signal by a constant value</a:t>
            </a:r>
          </a:p>
          <a:p>
            <a:r>
              <a:rPr lang="fr-FR" sz="2200" dirty="0"/>
              <a:t>		For </a:t>
            </a:r>
            <a:r>
              <a:rPr lang="fr-FR" sz="2200" dirty="0" err="1"/>
              <a:t>Discrete</a:t>
            </a:r>
            <a:r>
              <a:rPr lang="fr-FR" sz="2200" dirty="0"/>
              <a:t> time </a:t>
            </a:r>
            <a:r>
              <a:rPr lang="en-GB" sz="2200" dirty="0"/>
              <a:t>𝑦[n] = A𝑥[n]</a:t>
            </a:r>
          </a:p>
          <a:p>
            <a:endParaRPr lang="fr-FR" sz="2200" dirty="0"/>
          </a:p>
          <a:p>
            <a:r>
              <a:rPr lang="fr-FR" sz="2200" dirty="0"/>
              <a:t>Example:</a:t>
            </a:r>
          </a:p>
          <a:p>
            <a:endParaRPr lang="en-GB" sz="3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4E0FE9-02B5-69F1-EDE0-199B8352A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145" y="3587937"/>
            <a:ext cx="7536672" cy="248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496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11902611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Amplitude Scaling</a:t>
            </a:r>
          </a:p>
          <a:p>
            <a:r>
              <a:rPr lang="fr-FR" sz="2200" dirty="0" err="1"/>
              <a:t>Multiply</a:t>
            </a:r>
            <a:r>
              <a:rPr lang="fr-FR" sz="2200" dirty="0"/>
              <a:t> the </a:t>
            </a:r>
            <a:r>
              <a:rPr lang="fr-FR" sz="2200" dirty="0" err="1"/>
              <a:t>entire</a:t>
            </a:r>
            <a:r>
              <a:rPr lang="fr-FR" sz="2200" dirty="0"/>
              <a:t> signal by a constant value</a:t>
            </a:r>
          </a:p>
          <a:p>
            <a:r>
              <a:rPr lang="fr-FR" sz="2200" dirty="0"/>
              <a:t>		For </a:t>
            </a:r>
            <a:r>
              <a:rPr lang="fr-FR" sz="2200" dirty="0" err="1"/>
              <a:t>Contionus</a:t>
            </a:r>
            <a:r>
              <a:rPr lang="fr-FR" sz="2200" dirty="0"/>
              <a:t> time, </a:t>
            </a:r>
            <a:r>
              <a:rPr lang="en-GB" sz="2200" dirty="0"/>
              <a:t>𝑦(t) = A𝑥(t)</a:t>
            </a:r>
          </a:p>
          <a:p>
            <a:endParaRPr lang="fr-FR" sz="2200" dirty="0"/>
          </a:p>
          <a:p>
            <a:r>
              <a:rPr lang="fr-FR" sz="2200" dirty="0"/>
              <a:t>Example: Sketch </a:t>
            </a:r>
            <a:r>
              <a:rPr lang="en-GB" sz="2200" dirty="0"/>
              <a:t>𝑦(t) = 5𝑥(t)</a:t>
            </a:r>
          </a:p>
          <a:p>
            <a:endParaRPr lang="fr-FR" sz="2200" dirty="0"/>
          </a:p>
          <a:p>
            <a:endParaRPr lang="en-GB" sz="3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8840F4-DE2C-A291-D2D7-80E31513C3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1824" y="3710350"/>
            <a:ext cx="2469388" cy="20320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6AFE8D-056C-4647-BE44-92888EDE80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863" y="3398940"/>
            <a:ext cx="1914792" cy="2343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250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9883739" cy="3548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Addition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Point-by-point addition of multiple signals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Move from left to right (or vice versa), and add  the value of each signal together to achieve the  final signal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		y(t) = x</a:t>
            </a:r>
            <a:r>
              <a:rPr lang="en-GB" sz="1600" dirty="0"/>
              <a:t>1</a:t>
            </a:r>
            <a:r>
              <a:rPr lang="en-GB" sz="2200" dirty="0"/>
              <a:t>(t) +x</a:t>
            </a:r>
            <a:r>
              <a:rPr lang="en-GB" sz="1600" dirty="0"/>
              <a:t>2</a:t>
            </a:r>
            <a:r>
              <a:rPr lang="en-GB" sz="2200" dirty="0"/>
              <a:t>(t) 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Example : Sketch y(t) = u(t) – u(t-2)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Step Signal is </a:t>
            </a:r>
            <a:endParaRPr lang="en-GB" sz="3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928813-8F32-97DB-425A-B77E6F9DA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4455" y="5005676"/>
            <a:ext cx="3171825" cy="1295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31C30D-BD60-6718-5FB2-1415C87F9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869" y="5005676"/>
            <a:ext cx="3124385" cy="130285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DBDF72D-DA80-163F-198A-54926DA49C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9985" y="4679206"/>
            <a:ext cx="2888103" cy="187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765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9883739" cy="2698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Multiplication of Signal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Point-by-point multiplication of the values  of each signal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   y(t) = x</a:t>
            </a:r>
            <a:r>
              <a:rPr lang="en-GB" sz="1600" dirty="0"/>
              <a:t>1</a:t>
            </a:r>
            <a:r>
              <a:rPr lang="en-GB" sz="2200" dirty="0"/>
              <a:t>(t) x</a:t>
            </a:r>
            <a:r>
              <a:rPr lang="en-GB" sz="1600" dirty="0"/>
              <a:t>2</a:t>
            </a:r>
            <a:r>
              <a:rPr lang="en-GB" sz="2200" dirty="0"/>
              <a:t>(t)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Example Sketch y(t) = u(t) .u(t-2)</a:t>
            </a:r>
          </a:p>
          <a:p>
            <a:pPr>
              <a:lnSpc>
                <a:spcPct val="150000"/>
              </a:lnSpc>
            </a:pPr>
            <a:endParaRPr lang="en-GB" sz="3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928813-8F32-97DB-425A-B77E6F9DA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4455" y="5005676"/>
            <a:ext cx="3171825" cy="1295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31C30D-BD60-6718-5FB2-1415C87F9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869" y="4864008"/>
            <a:ext cx="3124385" cy="13028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998638F-3274-617C-6C85-B30D89CC5C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4177" y="4923439"/>
            <a:ext cx="2319123" cy="137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712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55150" y="1654732"/>
            <a:ext cx="9883739" cy="45218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Scaling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Speed up or slow down a signal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Multiply the time in the argument by a  constant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y(t) = x(at)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|a| &gt; 1 </a:t>
            </a:r>
            <a:r>
              <a:rPr lang="en-GB" sz="2200" dirty="0">
                <a:sym typeface="Wingdings" panose="05000000000000000000" pitchFamily="2" charset="2"/>
              </a:rPr>
              <a:t></a:t>
            </a:r>
            <a:r>
              <a:rPr lang="en-GB" sz="2200" dirty="0"/>
              <a:t>Speed up x(t) by a factor of “a”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|a| &lt; 1 </a:t>
            </a:r>
            <a:r>
              <a:rPr lang="en-GB" sz="2200" dirty="0">
                <a:sym typeface="Wingdings" panose="05000000000000000000" pitchFamily="2" charset="2"/>
              </a:rPr>
              <a:t></a:t>
            </a:r>
            <a:r>
              <a:rPr lang="en-GB" sz="2200" dirty="0"/>
              <a:t>Slow down x(t) by a factor of “a”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That is Replace all instant of ‘t’ with ‘at’</a:t>
            </a:r>
          </a:p>
        </p:txBody>
      </p:sp>
    </p:spTree>
    <p:extLst>
      <p:ext uri="{BB962C8B-B14F-4D97-AF65-F5344CB8AC3E}">
        <p14:creationId xmlns:p14="http://schemas.microsoft.com/office/powerpoint/2010/main" val="1785287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38700" y="1320822"/>
            <a:ext cx="9883739" cy="2490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Scaling</a:t>
            </a:r>
          </a:p>
          <a:p>
            <a:pPr>
              <a:lnSpc>
                <a:spcPct val="200000"/>
              </a:lnSpc>
            </a:pPr>
            <a:r>
              <a:rPr lang="en-GB" sz="2200" b="1" dirty="0"/>
              <a:t>Example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Given function, y(t) = u(2t) </a:t>
            </a:r>
          </a:p>
          <a:p>
            <a:pPr>
              <a:lnSpc>
                <a:spcPct val="200000"/>
              </a:lnSpc>
            </a:pPr>
            <a:endParaRPr lang="en-GB" sz="22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31EB67-FF67-BFC6-4A9C-321F3F278D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4590" y="3001505"/>
            <a:ext cx="3289409" cy="26315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5E494E-DC5A-6992-BEE1-D92D750AED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7341" y="3429000"/>
            <a:ext cx="2888103" cy="187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858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Summary- 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38700" y="1320822"/>
            <a:ext cx="9883739" cy="2490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Scaling</a:t>
            </a:r>
          </a:p>
          <a:p>
            <a:pPr>
              <a:lnSpc>
                <a:spcPct val="200000"/>
              </a:lnSpc>
            </a:pPr>
            <a:r>
              <a:rPr lang="en-GB" sz="2200" b="1" dirty="0"/>
              <a:t>Example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Given Function, y(t) = u(t/2) </a:t>
            </a:r>
          </a:p>
          <a:p>
            <a:pPr>
              <a:lnSpc>
                <a:spcPct val="200000"/>
              </a:lnSpc>
            </a:pPr>
            <a:endParaRPr lang="en-GB" sz="22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5E494E-DC5A-6992-BEE1-D92D750AE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7341" y="3429000"/>
            <a:ext cx="2888103" cy="18799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800715-EEF8-590B-31D2-60E119D80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6560" y="2965922"/>
            <a:ext cx="3814137" cy="2124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25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623</Words>
  <Application>Microsoft Office PowerPoint</Application>
  <PresentationFormat>Widescreen</PresentationFormat>
  <Paragraphs>101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40" baseType="lpstr">
      <vt:lpstr>inherit</vt:lpstr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Summary- Signal Operations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2025-05-29T09:42:31Z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