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2" r:id="rId1"/>
    <p:sldMasterId id="2147483653" r:id="rId2"/>
    <p:sldMasterId id="2147483654" r:id="rId3"/>
    <p:sldMasterId id="2147483655" r:id="rId4"/>
  </p:sldMasterIdLst>
  <p:notesMasterIdLst>
    <p:notesMasterId r:id="rId6"/>
  </p:notesMasterIdLst>
  <p:sldIdLst>
    <p:sldId id="256" r:id="rId5"/>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18">
          <p15:clr>
            <a:srgbClr val="000000"/>
          </p15:clr>
        </p15:guide>
        <p15:guide id="2" orient="horz" pos="288">
          <p15:clr>
            <a:srgbClr val="000000"/>
          </p15:clr>
        </p15:guide>
        <p15:guide id="3" orient="horz" pos="20160">
          <p15:clr>
            <a:srgbClr val="000000"/>
          </p15:clr>
        </p15:guide>
        <p15:guide id="4" orient="horz">
          <p15:clr>
            <a:srgbClr val="000000"/>
          </p15:clr>
        </p15:guide>
        <p15:guide id="5" pos="581">
          <p15:clr>
            <a:srgbClr val="000000"/>
          </p15:clr>
        </p15:guide>
        <p15:guide id="6" pos="27069">
          <p15:clr>
            <a:srgbClr val="000000"/>
          </p15:clr>
        </p15:guide>
      </p15:sldGuideLst>
    </p:ext>
    <p:ext uri="{2D200454-40CA-4A62-9FC3-DE9A4176ACB9}">
      <p15:notesGuideLst xmlns:p15="http://schemas.microsoft.com/office/powerpoint/2012/main">
        <p15:guide id="1" orient="horz" pos="2880">
          <p15:clr>
            <a:srgbClr val="000000"/>
          </p15:clr>
        </p15:guide>
        <p15:guide id="2" pos="2160">
          <p15:clr>
            <a:srgbClr val="000000"/>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3318"/>
        <p:guide orient="horz" pos="288"/>
        <p:guide orient="horz" pos="20160"/>
        <p:guide orient="horz"/>
        <p:guide pos="581"/>
        <p:guide pos="27069"/>
      </p:guideLst>
    </p:cSldViewPr>
  </p:slide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slideMaster" Target="slideMasters/slideMaster3.xml" /><Relationship Id="rId7" Type="http://schemas.openxmlformats.org/officeDocument/2006/relationships/presProps" Target="presProps.xml" /><Relationship Id="rId2" Type="http://schemas.openxmlformats.org/officeDocument/2006/relationships/slideMaster" Target="slideMasters/slideMaster2.xml" /><Relationship Id="rId1" Type="http://schemas.openxmlformats.org/officeDocument/2006/relationships/slideMaster" Target="slideMasters/slideMaster1.xml" /><Relationship Id="rId6" Type="http://schemas.openxmlformats.org/officeDocument/2006/relationships/notesMaster" Target="notesMasters/notesMaster1.xml" /><Relationship Id="rId5" Type="http://schemas.openxmlformats.org/officeDocument/2006/relationships/slide" Target="slides/slide1.xml" /><Relationship Id="rId10" Type="http://schemas.openxmlformats.org/officeDocument/2006/relationships/tableStyles" Target="tableStyles.xml" /><Relationship Id="rId4" Type="http://schemas.openxmlformats.org/officeDocument/2006/relationships/slideMaster" Target="slideMasters/slideMaster4.xml" /><Relationship Id="rId9"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86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319" name="Google Shape;319;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p1: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tandard 4 columns">
  <p:cSld name="Standard 4 columns">
    <p:spTree>
      <p:nvGrpSpPr>
        <p:cNvPr id="1" name="Shape 30"/>
        <p:cNvGrpSpPr/>
        <p:nvPr/>
      </p:nvGrpSpPr>
      <p:grpSpPr>
        <a:xfrm>
          <a:off x="0" y="0"/>
          <a:ext cx="0" cy="0"/>
          <a:chOff x="0" y="0"/>
          <a:chExt cx="0" cy="0"/>
        </a:xfrm>
      </p:grpSpPr>
      <p:sp>
        <p:nvSpPr>
          <p:cNvPr id="31" name="Google Shape;31;p2"/>
          <p:cNvSpPr txBox="1">
            <a:spLocks noGrp="1"/>
          </p:cNvSpPr>
          <p:nvPr>
            <p:ph type="title"/>
          </p:nvPr>
        </p:nvSpPr>
        <p:spPr>
          <a:xfrm>
            <a:off x="5932593" y="457202"/>
            <a:ext cx="32009977" cy="1447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800" b="1" i="0" u="none" strike="noStrike" cap="none">
                <a:solidFill>
                  <a:schemeClr val="lt1"/>
                </a:solidFill>
                <a:latin typeface="Trebuchet MS"/>
                <a:ea typeface="Trebuchet MS"/>
                <a:cs typeface="Trebuchet MS"/>
                <a:sym typeface="Trebuchet MS"/>
              </a:defRPr>
            </a:lvl1pPr>
            <a:lvl2pPr marR="0" lvl="1"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2pPr>
            <a:lvl3pPr marR="0" lvl="2"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3pPr>
            <a:lvl4pPr marR="0" lvl="3"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4pPr>
            <a:lvl5pPr marR="0" lvl="4"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5pPr>
            <a:lvl6pPr marR="0" lvl="5"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6pPr>
            <a:lvl7pPr marR="0" lvl="6"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7pPr>
            <a:lvl8pPr marR="0" lvl="7"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8pPr>
            <a:lvl9pPr marR="0" lvl="8"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9pPr>
          </a:lstStyle>
          <a:p>
            <a:endParaRPr/>
          </a:p>
        </p:txBody>
      </p:sp>
      <p:sp>
        <p:nvSpPr>
          <p:cNvPr id="32" name="Google Shape;32;p2"/>
          <p:cNvSpPr txBox="1">
            <a:spLocks noGrp="1"/>
          </p:cNvSpPr>
          <p:nvPr>
            <p:ph type="body" idx="1"/>
          </p:nvPr>
        </p:nvSpPr>
        <p:spPr>
          <a:xfrm>
            <a:off x="904188" y="6004405"/>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3" name="Google Shape;33;p2"/>
          <p:cNvSpPr txBox="1">
            <a:spLocks noGrp="1"/>
          </p:cNvSpPr>
          <p:nvPr>
            <p:ph type="body" idx="2"/>
          </p:nvPr>
        </p:nvSpPr>
        <p:spPr>
          <a:xfrm>
            <a:off x="922341" y="5265739"/>
            <a:ext cx="1004887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4" name="Google Shape;34;p2"/>
          <p:cNvSpPr>
            <a:spLocks noGrp="1"/>
          </p:cNvSpPr>
          <p:nvPr>
            <p:ph type="pic" idx="3"/>
          </p:nvPr>
        </p:nvSpPr>
        <p:spPr>
          <a:xfrm>
            <a:off x="914400" y="11430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5" name="Google Shape;35;p2"/>
          <p:cNvSpPr>
            <a:spLocks noGrp="1"/>
          </p:cNvSpPr>
          <p:nvPr>
            <p:ph type="pic" idx="4"/>
          </p:nvPr>
        </p:nvSpPr>
        <p:spPr>
          <a:xfrm>
            <a:off x="38557200" y="12192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6" name="Google Shape;36;p2"/>
          <p:cNvSpPr txBox="1">
            <a:spLocks noGrp="1"/>
          </p:cNvSpPr>
          <p:nvPr>
            <p:ph type="body" idx="5"/>
          </p:nvPr>
        </p:nvSpPr>
        <p:spPr>
          <a:xfrm>
            <a:off x="922339" y="14212513"/>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7" name="Google Shape;37;p2"/>
          <p:cNvSpPr txBox="1">
            <a:spLocks noGrp="1"/>
          </p:cNvSpPr>
          <p:nvPr>
            <p:ph type="body" idx="6"/>
          </p:nvPr>
        </p:nvSpPr>
        <p:spPr>
          <a:xfrm>
            <a:off x="11587165" y="5996467"/>
            <a:ext cx="10048874"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8" name="Google Shape;38;p2"/>
          <p:cNvSpPr txBox="1">
            <a:spLocks noGrp="1"/>
          </p:cNvSpPr>
          <p:nvPr>
            <p:ph type="body" idx="7"/>
          </p:nvPr>
        </p:nvSpPr>
        <p:spPr>
          <a:xfrm>
            <a:off x="11587166" y="5265739"/>
            <a:ext cx="1004887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9" name="Google Shape;39;p2"/>
          <p:cNvSpPr txBox="1">
            <a:spLocks noGrp="1"/>
          </p:cNvSpPr>
          <p:nvPr>
            <p:ph type="body" idx="8"/>
          </p:nvPr>
        </p:nvSpPr>
        <p:spPr>
          <a:xfrm>
            <a:off x="22258339" y="6004405"/>
            <a:ext cx="10048874"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0" name="Google Shape;40;p2"/>
          <p:cNvSpPr txBox="1">
            <a:spLocks noGrp="1"/>
          </p:cNvSpPr>
          <p:nvPr>
            <p:ph type="body" idx="9"/>
          </p:nvPr>
        </p:nvSpPr>
        <p:spPr>
          <a:xfrm>
            <a:off x="22250400" y="5257801"/>
            <a:ext cx="10058400"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1" name="Google Shape;41;p2"/>
          <p:cNvSpPr txBox="1">
            <a:spLocks noGrp="1"/>
          </p:cNvSpPr>
          <p:nvPr>
            <p:ph type="body" idx="13"/>
          </p:nvPr>
        </p:nvSpPr>
        <p:spPr>
          <a:xfrm>
            <a:off x="32924750" y="5265739"/>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2" name="Google Shape;42;p2"/>
          <p:cNvSpPr txBox="1">
            <a:spLocks noGrp="1"/>
          </p:cNvSpPr>
          <p:nvPr>
            <p:ph type="body" idx="14"/>
          </p:nvPr>
        </p:nvSpPr>
        <p:spPr>
          <a:xfrm>
            <a:off x="32924750" y="6004405"/>
            <a:ext cx="10047018"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3" name="Google Shape;43;p2"/>
          <p:cNvSpPr txBox="1">
            <a:spLocks noGrp="1"/>
          </p:cNvSpPr>
          <p:nvPr>
            <p:ph type="body" idx="15"/>
          </p:nvPr>
        </p:nvSpPr>
        <p:spPr>
          <a:xfrm>
            <a:off x="32919059" y="14272738"/>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4" name="Google Shape;44;p2"/>
          <p:cNvSpPr txBox="1">
            <a:spLocks noGrp="1"/>
          </p:cNvSpPr>
          <p:nvPr>
            <p:ph type="body" idx="16"/>
          </p:nvPr>
        </p:nvSpPr>
        <p:spPr>
          <a:xfrm>
            <a:off x="32997778" y="15011402"/>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5" name="Google Shape;45;p2"/>
          <p:cNvSpPr txBox="1">
            <a:spLocks noGrp="1"/>
          </p:cNvSpPr>
          <p:nvPr>
            <p:ph type="body" idx="17"/>
          </p:nvPr>
        </p:nvSpPr>
        <p:spPr>
          <a:xfrm>
            <a:off x="32924750" y="25679402"/>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6" name="Google Shape;46;p2"/>
          <p:cNvSpPr txBox="1">
            <a:spLocks noGrp="1"/>
          </p:cNvSpPr>
          <p:nvPr>
            <p:ph type="body" idx="18"/>
          </p:nvPr>
        </p:nvSpPr>
        <p:spPr>
          <a:xfrm>
            <a:off x="32914028" y="26433447"/>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7" name="Google Shape;47;p2"/>
          <p:cNvSpPr txBox="1">
            <a:spLocks noGrp="1"/>
          </p:cNvSpPr>
          <p:nvPr>
            <p:ph type="body" idx="19"/>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8" name="Google Shape;48;p2"/>
          <p:cNvSpPr txBox="1">
            <a:spLocks noGrp="1"/>
          </p:cNvSpPr>
          <p:nvPr>
            <p:ph type="body" idx="20"/>
          </p:nvPr>
        </p:nvSpPr>
        <p:spPr>
          <a:xfrm>
            <a:off x="904188" y="1495155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49" name="Google Shape;49;p2"/>
          <p:cNvSpPr txBox="1">
            <a:spLocks noGrp="1"/>
          </p:cNvSpPr>
          <p:nvPr>
            <p:ph type="body" idx="21"/>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0" name="Google Shape;50;p2"/>
          <p:cNvSpPr txBox="1">
            <a:spLocks noGrp="1"/>
          </p:cNvSpPr>
          <p:nvPr>
            <p:ph type="body" idx="22"/>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1" name="Google Shape;51;p2"/>
          <p:cNvSpPr txBox="1">
            <a:spLocks noGrp="1"/>
          </p:cNvSpPr>
          <p:nvPr>
            <p:ph type="body" idx="2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2" name="Google Shape;52;p2"/>
          <p:cNvSpPr txBox="1">
            <a:spLocks noGrp="1"/>
          </p:cNvSpPr>
          <p:nvPr>
            <p:ph type="body" idx="24"/>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3" name="Google Shape;53;p2"/>
          <p:cNvSpPr txBox="1">
            <a:spLocks noGrp="1"/>
          </p:cNvSpPr>
          <p:nvPr>
            <p:ph type="body" idx="25"/>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4" name="Google Shape;54;p2"/>
          <p:cNvSpPr txBox="1">
            <a:spLocks noGrp="1"/>
          </p:cNvSpPr>
          <p:nvPr>
            <p:ph type="body" idx="26"/>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5" name="Google Shape;55;p2"/>
          <p:cNvSpPr txBox="1">
            <a:spLocks noGrp="1"/>
          </p:cNvSpPr>
          <p:nvPr>
            <p:ph type="body" idx="27"/>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6" name="Google Shape;56;p2"/>
          <p:cNvSpPr txBox="1">
            <a:spLocks noGrp="1"/>
          </p:cNvSpPr>
          <p:nvPr>
            <p:ph type="body" idx="28"/>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7" name="Google Shape;57;p2"/>
          <p:cNvSpPr txBox="1">
            <a:spLocks noGrp="1"/>
          </p:cNvSpPr>
          <p:nvPr>
            <p:ph type="body" idx="29"/>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8" name="Google Shape;58;p2"/>
          <p:cNvSpPr txBox="1">
            <a:spLocks noGrp="1"/>
          </p:cNvSpPr>
          <p:nvPr>
            <p:ph type="body" idx="30"/>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9" name="Google Shape;59;p2"/>
          <p:cNvSpPr txBox="1">
            <a:spLocks noGrp="1"/>
          </p:cNvSpPr>
          <p:nvPr>
            <p:ph type="body" idx="31"/>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0" name="Google Shape;60;p2"/>
          <p:cNvSpPr>
            <a:spLocks noGrp="1"/>
          </p:cNvSpPr>
          <p:nvPr>
            <p:ph type="pic" idx="32"/>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1" name="Google Shape;61;p2"/>
          <p:cNvSpPr>
            <a:spLocks noGrp="1"/>
          </p:cNvSpPr>
          <p:nvPr>
            <p:ph type="pic" idx="33"/>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2" name="Google Shape;62;p2"/>
          <p:cNvSpPr>
            <a:spLocks noGrp="1"/>
          </p:cNvSpPr>
          <p:nvPr>
            <p:ph type="pic" idx="3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3" name="Google Shape;63;p2"/>
          <p:cNvSpPr>
            <a:spLocks noGrp="1"/>
          </p:cNvSpPr>
          <p:nvPr>
            <p:ph type="pic" idx="35"/>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4" name="Google Shape;64;p2"/>
          <p:cNvSpPr>
            <a:spLocks noGrp="1"/>
          </p:cNvSpPr>
          <p:nvPr>
            <p:ph type="pic" idx="36"/>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5" name="Google Shape;65;p2"/>
          <p:cNvSpPr>
            <a:spLocks noGrp="1"/>
          </p:cNvSpPr>
          <p:nvPr>
            <p:ph type="pic" idx="37"/>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6" name="Google Shape;66;p2"/>
          <p:cNvSpPr>
            <a:spLocks noGrp="1"/>
          </p:cNvSpPr>
          <p:nvPr>
            <p:ph type="pic" idx="38"/>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7" name="Google Shape;67;p2"/>
          <p:cNvSpPr>
            <a:spLocks noGrp="1"/>
          </p:cNvSpPr>
          <p:nvPr>
            <p:ph type="pic" idx="39"/>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8" name="Google Shape;68;p2"/>
          <p:cNvSpPr>
            <a:spLocks noGrp="1"/>
          </p:cNvSpPr>
          <p:nvPr>
            <p:ph type="pic" idx="40"/>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9" name="Google Shape;69;p2"/>
          <p:cNvSpPr>
            <a:spLocks noGrp="1"/>
          </p:cNvSpPr>
          <p:nvPr>
            <p:ph type="pic" idx="41"/>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0" name="Google Shape;70;p2"/>
          <p:cNvSpPr>
            <a:spLocks noGrp="1"/>
          </p:cNvSpPr>
          <p:nvPr>
            <p:ph type="pic" idx="42"/>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1" name="Google Shape;71;p2"/>
          <p:cNvSpPr txBox="1">
            <a:spLocks noGrp="1"/>
          </p:cNvSpPr>
          <p:nvPr>
            <p:ph type="body" idx="43"/>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2" name="Google Shape;72;p2"/>
          <p:cNvSpPr txBox="1">
            <a:spLocks noGrp="1"/>
          </p:cNvSpPr>
          <p:nvPr>
            <p:ph type="body" idx="44"/>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3" name="Google Shape;73;p2"/>
          <p:cNvSpPr txBox="1">
            <a:spLocks noGrp="1"/>
          </p:cNvSpPr>
          <p:nvPr>
            <p:ph type="body" idx="4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4" name="Google Shape;74;p2"/>
          <p:cNvSpPr txBox="1">
            <a:spLocks noGrp="1"/>
          </p:cNvSpPr>
          <p:nvPr>
            <p:ph type="body" idx="4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5" name="Google Shape;75;p2"/>
          <p:cNvSpPr txBox="1">
            <a:spLocks noGrp="1"/>
          </p:cNvSpPr>
          <p:nvPr>
            <p:ph type="body" idx="4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6" name="Google Shape;76;p2"/>
          <p:cNvSpPr txBox="1">
            <a:spLocks noGrp="1"/>
          </p:cNvSpPr>
          <p:nvPr>
            <p:ph type="body" idx="4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7" name="Google Shape;77;p2"/>
          <p:cNvSpPr txBox="1">
            <a:spLocks noGrp="1"/>
          </p:cNvSpPr>
          <p:nvPr>
            <p:ph type="body" idx="49"/>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8" name="Google Shape;78;p2"/>
          <p:cNvSpPr txBox="1">
            <a:spLocks noGrp="1"/>
          </p:cNvSpPr>
          <p:nvPr>
            <p:ph type="body" idx="50"/>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79" name="Google Shape;79;p2"/>
          <p:cNvSpPr txBox="1">
            <a:spLocks noGrp="1"/>
          </p:cNvSpPr>
          <p:nvPr>
            <p:ph type="body" idx="51"/>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0" name="Google Shape;80;p2"/>
          <p:cNvSpPr txBox="1">
            <a:spLocks noGrp="1"/>
          </p:cNvSpPr>
          <p:nvPr>
            <p:ph type="body" idx="5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1" name="Google Shape;81;p2"/>
          <p:cNvSpPr txBox="1">
            <a:spLocks noGrp="1"/>
          </p:cNvSpPr>
          <p:nvPr>
            <p:ph type="body" idx="53"/>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2" name="Google Shape;82;p2"/>
          <p:cNvSpPr txBox="1">
            <a:spLocks noGrp="1"/>
          </p:cNvSpPr>
          <p:nvPr>
            <p:ph type="body" idx="54"/>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3" name="Google Shape;83;p2"/>
          <p:cNvSpPr txBox="1">
            <a:spLocks noGrp="1"/>
          </p:cNvSpPr>
          <p:nvPr>
            <p:ph type="body" idx="5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4" name="Google Shape;84;p2"/>
          <p:cNvSpPr txBox="1">
            <a:spLocks noGrp="1"/>
          </p:cNvSpPr>
          <p:nvPr>
            <p:ph type="body" idx="5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5" name="Google Shape;85;p2"/>
          <p:cNvSpPr txBox="1">
            <a:spLocks noGrp="1"/>
          </p:cNvSpPr>
          <p:nvPr>
            <p:ph type="body" idx="57"/>
          </p:nvPr>
        </p:nvSpPr>
        <p:spPr>
          <a:xfrm>
            <a:off x="5932593" y="318516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080"/>
              </a:spcBef>
              <a:spcAft>
                <a:spcPts val="0"/>
              </a:spcAft>
              <a:buClr>
                <a:schemeClr val="lt1"/>
              </a:buClr>
              <a:buSzPts val="5400"/>
              <a:buFont typeface="Arial"/>
              <a:buNone/>
              <a:defRPr sz="54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86" name="Google Shape;86;p2"/>
          <p:cNvSpPr txBox="1">
            <a:spLocks noGrp="1"/>
          </p:cNvSpPr>
          <p:nvPr>
            <p:ph type="body" idx="58"/>
          </p:nvPr>
        </p:nvSpPr>
        <p:spPr>
          <a:xfrm>
            <a:off x="5932593" y="190500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440"/>
              </a:spcBef>
              <a:spcAft>
                <a:spcPts val="0"/>
              </a:spcAft>
              <a:buClr>
                <a:schemeClr val="lt1"/>
              </a:buClr>
              <a:buSzPts val="7200"/>
              <a:buFont typeface="Arial"/>
              <a:buNone/>
              <a:defRPr sz="72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tandard 3 columns">
  <p:cSld name="Standard 3 columns">
    <p:spTree>
      <p:nvGrpSpPr>
        <p:cNvPr id="1" name="Shape 107"/>
        <p:cNvGrpSpPr/>
        <p:nvPr/>
      </p:nvGrpSpPr>
      <p:grpSpPr>
        <a:xfrm>
          <a:off x="0" y="0"/>
          <a:ext cx="0" cy="0"/>
          <a:chOff x="0" y="0"/>
          <a:chExt cx="0" cy="0"/>
        </a:xfrm>
      </p:grpSpPr>
      <p:sp>
        <p:nvSpPr>
          <p:cNvPr id="108" name="Google Shape;108;p4"/>
          <p:cNvSpPr txBox="1">
            <a:spLocks noGrp="1"/>
          </p:cNvSpPr>
          <p:nvPr>
            <p:ph type="body" idx="1"/>
          </p:nvPr>
        </p:nvSpPr>
        <p:spPr>
          <a:xfrm>
            <a:off x="904186" y="6004405"/>
            <a:ext cx="13591277"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09" name="Google Shape;109;p4"/>
          <p:cNvSpPr txBox="1">
            <a:spLocks noGrp="1"/>
          </p:cNvSpPr>
          <p:nvPr>
            <p:ph type="body" idx="2"/>
          </p:nvPr>
        </p:nvSpPr>
        <p:spPr>
          <a:xfrm>
            <a:off x="922338" y="5265739"/>
            <a:ext cx="13573126"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0" name="Google Shape;110;p4"/>
          <p:cNvSpPr>
            <a:spLocks noGrp="1"/>
          </p:cNvSpPr>
          <p:nvPr>
            <p:ph type="pic" idx="3"/>
          </p:nvPr>
        </p:nvSpPr>
        <p:spPr>
          <a:xfrm>
            <a:off x="914400" y="11430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1" name="Google Shape;111;p4"/>
          <p:cNvSpPr>
            <a:spLocks noGrp="1"/>
          </p:cNvSpPr>
          <p:nvPr>
            <p:ph type="pic" idx="4"/>
          </p:nvPr>
        </p:nvSpPr>
        <p:spPr>
          <a:xfrm>
            <a:off x="38557200" y="12192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2" name="Google Shape;112;p4"/>
          <p:cNvSpPr txBox="1">
            <a:spLocks noGrp="1"/>
          </p:cNvSpPr>
          <p:nvPr>
            <p:ph type="body" idx="5"/>
          </p:nvPr>
        </p:nvSpPr>
        <p:spPr>
          <a:xfrm>
            <a:off x="922338" y="17949530"/>
            <a:ext cx="13592865"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3" name="Google Shape;113;p4"/>
          <p:cNvSpPr txBox="1">
            <a:spLocks noGrp="1"/>
          </p:cNvSpPr>
          <p:nvPr>
            <p:ph type="body" idx="6"/>
          </p:nvPr>
        </p:nvSpPr>
        <p:spPr>
          <a:xfrm>
            <a:off x="942080" y="17242973"/>
            <a:ext cx="1357312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4" name="Google Shape;114;p4"/>
          <p:cNvSpPr txBox="1">
            <a:spLocks noGrp="1"/>
          </p:cNvSpPr>
          <p:nvPr>
            <p:ph type="body" idx="7"/>
          </p:nvPr>
        </p:nvSpPr>
        <p:spPr>
          <a:xfrm>
            <a:off x="15154277" y="21304134"/>
            <a:ext cx="13571534"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5" name="Google Shape;115;p4"/>
          <p:cNvSpPr txBox="1">
            <a:spLocks noGrp="1"/>
          </p:cNvSpPr>
          <p:nvPr>
            <p:ph type="body" idx="8"/>
          </p:nvPr>
        </p:nvSpPr>
        <p:spPr>
          <a:xfrm>
            <a:off x="15154277" y="20573406"/>
            <a:ext cx="13571534"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6" name="Google Shape;116;p4"/>
          <p:cNvSpPr txBox="1">
            <a:spLocks noGrp="1"/>
          </p:cNvSpPr>
          <p:nvPr>
            <p:ph type="body" idx="9"/>
          </p:nvPr>
        </p:nvSpPr>
        <p:spPr>
          <a:xfrm>
            <a:off x="15162216" y="6012343"/>
            <a:ext cx="13571534"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7" name="Google Shape;117;p4"/>
          <p:cNvSpPr txBox="1">
            <a:spLocks noGrp="1"/>
          </p:cNvSpPr>
          <p:nvPr>
            <p:ph type="body" idx="13"/>
          </p:nvPr>
        </p:nvSpPr>
        <p:spPr>
          <a:xfrm>
            <a:off x="15154277" y="5265739"/>
            <a:ext cx="1357947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8" name="Google Shape;118;p4"/>
          <p:cNvSpPr txBox="1">
            <a:spLocks noGrp="1"/>
          </p:cNvSpPr>
          <p:nvPr>
            <p:ph type="body" idx="14"/>
          </p:nvPr>
        </p:nvSpPr>
        <p:spPr>
          <a:xfrm>
            <a:off x="29395741" y="5265739"/>
            <a:ext cx="13576029"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9" name="Google Shape;119;p4"/>
          <p:cNvSpPr txBox="1">
            <a:spLocks noGrp="1"/>
          </p:cNvSpPr>
          <p:nvPr>
            <p:ph type="body" idx="15"/>
          </p:nvPr>
        </p:nvSpPr>
        <p:spPr>
          <a:xfrm>
            <a:off x="29395741" y="6004405"/>
            <a:ext cx="13576029"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0" name="Google Shape;120;p4"/>
          <p:cNvSpPr txBox="1">
            <a:spLocks noGrp="1"/>
          </p:cNvSpPr>
          <p:nvPr>
            <p:ph type="body" idx="16"/>
          </p:nvPr>
        </p:nvSpPr>
        <p:spPr>
          <a:xfrm>
            <a:off x="29395741" y="17210866"/>
            <a:ext cx="13576029"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1" name="Google Shape;121;p4"/>
          <p:cNvSpPr txBox="1">
            <a:spLocks noGrp="1"/>
          </p:cNvSpPr>
          <p:nvPr>
            <p:ph type="body" idx="17"/>
          </p:nvPr>
        </p:nvSpPr>
        <p:spPr>
          <a:xfrm>
            <a:off x="29390709" y="17949530"/>
            <a:ext cx="13581061"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2" name="Google Shape;122;p4"/>
          <p:cNvSpPr txBox="1">
            <a:spLocks noGrp="1"/>
          </p:cNvSpPr>
          <p:nvPr>
            <p:ph type="body" idx="18"/>
          </p:nvPr>
        </p:nvSpPr>
        <p:spPr>
          <a:xfrm>
            <a:off x="29395741" y="25679402"/>
            <a:ext cx="13576029"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3" name="Google Shape;123;p4"/>
          <p:cNvSpPr txBox="1">
            <a:spLocks noGrp="1"/>
          </p:cNvSpPr>
          <p:nvPr>
            <p:ph type="body" idx="19"/>
          </p:nvPr>
        </p:nvSpPr>
        <p:spPr>
          <a:xfrm>
            <a:off x="29395741" y="26418066"/>
            <a:ext cx="13581061"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4" name="Google Shape;124;p4"/>
          <p:cNvSpPr txBox="1">
            <a:spLocks noGrp="1"/>
          </p:cNvSpPr>
          <p:nvPr>
            <p:ph type="title"/>
          </p:nvPr>
        </p:nvSpPr>
        <p:spPr>
          <a:xfrm>
            <a:off x="5932593" y="457202"/>
            <a:ext cx="32009977" cy="1447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800" b="1" i="0" u="none" strike="noStrike" cap="none">
                <a:solidFill>
                  <a:schemeClr val="lt1"/>
                </a:solidFill>
                <a:latin typeface="Trebuchet MS"/>
                <a:ea typeface="Trebuchet MS"/>
                <a:cs typeface="Trebuchet MS"/>
                <a:sym typeface="Trebuchet MS"/>
              </a:defRPr>
            </a:lvl1pPr>
            <a:lvl2pPr marR="0" lvl="1"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2pPr>
            <a:lvl3pPr marR="0" lvl="2"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3pPr>
            <a:lvl4pPr marR="0" lvl="3"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4pPr>
            <a:lvl5pPr marR="0" lvl="4"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5pPr>
            <a:lvl6pPr marR="0" lvl="5"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6pPr>
            <a:lvl7pPr marR="0" lvl="6"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7pPr>
            <a:lvl8pPr marR="0" lvl="7"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8pPr>
            <a:lvl9pPr marR="0" lvl="8"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9pPr>
          </a:lstStyle>
          <a:p>
            <a:endParaRPr/>
          </a:p>
        </p:txBody>
      </p:sp>
      <p:sp>
        <p:nvSpPr>
          <p:cNvPr id="125" name="Google Shape;125;p4"/>
          <p:cNvSpPr txBox="1">
            <a:spLocks noGrp="1"/>
          </p:cNvSpPr>
          <p:nvPr>
            <p:ph type="body" idx="20"/>
          </p:nvPr>
        </p:nvSpPr>
        <p:spPr>
          <a:xfrm>
            <a:off x="5932593" y="318516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080"/>
              </a:spcBef>
              <a:spcAft>
                <a:spcPts val="0"/>
              </a:spcAft>
              <a:buClr>
                <a:schemeClr val="lt1"/>
              </a:buClr>
              <a:buSzPts val="5400"/>
              <a:buFont typeface="Arial"/>
              <a:buNone/>
              <a:defRPr sz="54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6" name="Google Shape;126;p4"/>
          <p:cNvSpPr txBox="1">
            <a:spLocks noGrp="1"/>
          </p:cNvSpPr>
          <p:nvPr>
            <p:ph type="body" idx="21"/>
          </p:nvPr>
        </p:nvSpPr>
        <p:spPr>
          <a:xfrm>
            <a:off x="5932593" y="190500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440"/>
              </a:spcBef>
              <a:spcAft>
                <a:spcPts val="0"/>
              </a:spcAft>
              <a:buClr>
                <a:schemeClr val="lt1"/>
              </a:buClr>
              <a:buSzPts val="7200"/>
              <a:buFont typeface="Arial"/>
              <a:buNone/>
              <a:defRPr sz="72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7" name="Google Shape;127;p4"/>
          <p:cNvSpPr txBox="1">
            <a:spLocks noGrp="1"/>
          </p:cNvSpPr>
          <p:nvPr>
            <p:ph type="body" idx="2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8" name="Google Shape;128;p4"/>
          <p:cNvSpPr txBox="1">
            <a:spLocks noGrp="1"/>
          </p:cNvSpPr>
          <p:nvPr>
            <p:ph type="body" idx="2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9" name="Google Shape;129;p4"/>
          <p:cNvSpPr txBox="1">
            <a:spLocks noGrp="1"/>
          </p:cNvSpPr>
          <p:nvPr>
            <p:ph type="body" idx="24"/>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0" name="Google Shape;130;p4"/>
          <p:cNvSpPr txBox="1">
            <a:spLocks noGrp="1"/>
          </p:cNvSpPr>
          <p:nvPr>
            <p:ph type="body" idx="25"/>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1" name="Google Shape;131;p4"/>
          <p:cNvSpPr txBox="1">
            <a:spLocks noGrp="1"/>
          </p:cNvSpPr>
          <p:nvPr>
            <p:ph type="body" idx="26"/>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2" name="Google Shape;132;p4"/>
          <p:cNvSpPr txBox="1">
            <a:spLocks noGrp="1"/>
          </p:cNvSpPr>
          <p:nvPr>
            <p:ph type="body" idx="27"/>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3" name="Google Shape;133;p4"/>
          <p:cNvSpPr txBox="1">
            <a:spLocks noGrp="1"/>
          </p:cNvSpPr>
          <p:nvPr>
            <p:ph type="body" idx="28"/>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4" name="Google Shape;134;p4"/>
          <p:cNvSpPr txBox="1">
            <a:spLocks noGrp="1"/>
          </p:cNvSpPr>
          <p:nvPr>
            <p:ph type="body" idx="29"/>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5" name="Google Shape;135;p4"/>
          <p:cNvSpPr txBox="1">
            <a:spLocks noGrp="1"/>
          </p:cNvSpPr>
          <p:nvPr>
            <p:ph type="body" idx="30"/>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6" name="Google Shape;136;p4"/>
          <p:cNvSpPr txBox="1">
            <a:spLocks noGrp="1"/>
          </p:cNvSpPr>
          <p:nvPr>
            <p:ph type="body" idx="31"/>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7" name="Google Shape;137;p4"/>
          <p:cNvSpPr txBox="1">
            <a:spLocks noGrp="1"/>
          </p:cNvSpPr>
          <p:nvPr>
            <p:ph type="body" idx="32"/>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8" name="Google Shape;138;p4"/>
          <p:cNvSpPr txBox="1">
            <a:spLocks noGrp="1"/>
          </p:cNvSpPr>
          <p:nvPr>
            <p:ph type="body" idx="3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9" name="Google Shape;139;p4"/>
          <p:cNvSpPr>
            <a:spLocks noGrp="1"/>
          </p:cNvSpPr>
          <p:nvPr>
            <p:ph type="pic" idx="3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0" name="Google Shape;140;p4"/>
          <p:cNvSpPr>
            <a:spLocks noGrp="1"/>
          </p:cNvSpPr>
          <p:nvPr>
            <p:ph type="pic" idx="35"/>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1" name="Google Shape;141;p4"/>
          <p:cNvSpPr>
            <a:spLocks noGrp="1"/>
          </p:cNvSpPr>
          <p:nvPr>
            <p:ph type="pic" idx="36"/>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2" name="Google Shape;142;p4"/>
          <p:cNvSpPr>
            <a:spLocks noGrp="1"/>
          </p:cNvSpPr>
          <p:nvPr>
            <p:ph type="pic" idx="37"/>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3" name="Google Shape;143;p4"/>
          <p:cNvSpPr>
            <a:spLocks noGrp="1"/>
          </p:cNvSpPr>
          <p:nvPr>
            <p:ph type="pic" idx="38"/>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4" name="Google Shape;144;p4"/>
          <p:cNvSpPr>
            <a:spLocks noGrp="1"/>
          </p:cNvSpPr>
          <p:nvPr>
            <p:ph type="pic" idx="39"/>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5" name="Google Shape;145;p4"/>
          <p:cNvSpPr>
            <a:spLocks noGrp="1"/>
          </p:cNvSpPr>
          <p:nvPr>
            <p:ph type="pic" idx="40"/>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6" name="Google Shape;146;p4"/>
          <p:cNvSpPr>
            <a:spLocks noGrp="1"/>
          </p:cNvSpPr>
          <p:nvPr>
            <p:ph type="pic" idx="41"/>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7" name="Google Shape;147;p4"/>
          <p:cNvSpPr>
            <a:spLocks noGrp="1"/>
          </p:cNvSpPr>
          <p:nvPr>
            <p:ph type="pic" idx="42"/>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8" name="Google Shape;148;p4"/>
          <p:cNvSpPr>
            <a:spLocks noGrp="1"/>
          </p:cNvSpPr>
          <p:nvPr>
            <p:ph type="pic" idx="43"/>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49" name="Google Shape;149;p4"/>
          <p:cNvSpPr>
            <a:spLocks noGrp="1"/>
          </p:cNvSpPr>
          <p:nvPr>
            <p:ph type="pic" idx="4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0" name="Google Shape;150;p4"/>
          <p:cNvSpPr txBox="1">
            <a:spLocks noGrp="1"/>
          </p:cNvSpPr>
          <p:nvPr>
            <p:ph type="body" idx="4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1" name="Google Shape;151;p4"/>
          <p:cNvSpPr txBox="1">
            <a:spLocks noGrp="1"/>
          </p:cNvSpPr>
          <p:nvPr>
            <p:ph type="body" idx="4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2" name="Google Shape;152;p4"/>
          <p:cNvSpPr txBox="1">
            <a:spLocks noGrp="1"/>
          </p:cNvSpPr>
          <p:nvPr>
            <p:ph type="body" idx="4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3" name="Google Shape;153;p4"/>
          <p:cNvSpPr txBox="1">
            <a:spLocks noGrp="1"/>
          </p:cNvSpPr>
          <p:nvPr>
            <p:ph type="body" idx="4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4" name="Google Shape;154;p4"/>
          <p:cNvSpPr txBox="1">
            <a:spLocks noGrp="1"/>
          </p:cNvSpPr>
          <p:nvPr>
            <p:ph type="body" idx="49"/>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5" name="Google Shape;155;p4"/>
          <p:cNvSpPr txBox="1">
            <a:spLocks noGrp="1"/>
          </p:cNvSpPr>
          <p:nvPr>
            <p:ph type="body" idx="50"/>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6" name="Google Shape;156;p4"/>
          <p:cNvSpPr txBox="1">
            <a:spLocks noGrp="1"/>
          </p:cNvSpPr>
          <p:nvPr>
            <p:ph type="body" idx="51"/>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7" name="Google Shape;157;p4"/>
          <p:cNvSpPr txBox="1">
            <a:spLocks noGrp="1"/>
          </p:cNvSpPr>
          <p:nvPr>
            <p:ph type="body" idx="5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8" name="Google Shape;158;p4"/>
          <p:cNvSpPr txBox="1">
            <a:spLocks noGrp="1"/>
          </p:cNvSpPr>
          <p:nvPr>
            <p:ph type="body" idx="53"/>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59" name="Google Shape;159;p4"/>
          <p:cNvSpPr txBox="1">
            <a:spLocks noGrp="1"/>
          </p:cNvSpPr>
          <p:nvPr>
            <p:ph type="body" idx="54"/>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60" name="Google Shape;160;p4"/>
          <p:cNvSpPr txBox="1">
            <a:spLocks noGrp="1"/>
          </p:cNvSpPr>
          <p:nvPr>
            <p:ph type="body" idx="5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61" name="Google Shape;161;p4"/>
          <p:cNvSpPr txBox="1">
            <a:spLocks noGrp="1"/>
          </p:cNvSpPr>
          <p:nvPr>
            <p:ph type="body" idx="5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62" name="Google Shape;162;p4"/>
          <p:cNvSpPr txBox="1">
            <a:spLocks noGrp="1"/>
          </p:cNvSpPr>
          <p:nvPr>
            <p:ph type="body" idx="5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63" name="Google Shape;163;p4"/>
          <p:cNvSpPr txBox="1">
            <a:spLocks noGrp="1"/>
          </p:cNvSpPr>
          <p:nvPr>
            <p:ph type="body" idx="5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Wide center column">
  <p:cSld name="Wide center column">
    <p:spTree>
      <p:nvGrpSpPr>
        <p:cNvPr id="1" name="Shape 184"/>
        <p:cNvGrpSpPr/>
        <p:nvPr/>
      </p:nvGrpSpPr>
      <p:grpSpPr>
        <a:xfrm>
          <a:off x="0" y="0"/>
          <a:ext cx="0" cy="0"/>
          <a:chOff x="0" y="0"/>
          <a:chExt cx="0" cy="0"/>
        </a:xfrm>
      </p:grpSpPr>
      <p:sp>
        <p:nvSpPr>
          <p:cNvPr id="185" name="Google Shape;185;p6"/>
          <p:cNvSpPr txBox="1">
            <a:spLocks noGrp="1"/>
          </p:cNvSpPr>
          <p:nvPr>
            <p:ph type="body" idx="1"/>
          </p:nvPr>
        </p:nvSpPr>
        <p:spPr>
          <a:xfrm>
            <a:off x="904188" y="6004405"/>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6" name="Google Shape;186;p6"/>
          <p:cNvSpPr txBox="1">
            <a:spLocks noGrp="1"/>
          </p:cNvSpPr>
          <p:nvPr>
            <p:ph type="body" idx="2"/>
          </p:nvPr>
        </p:nvSpPr>
        <p:spPr>
          <a:xfrm>
            <a:off x="922341" y="5265739"/>
            <a:ext cx="1004887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7" name="Google Shape;187;p6"/>
          <p:cNvSpPr>
            <a:spLocks noGrp="1"/>
          </p:cNvSpPr>
          <p:nvPr>
            <p:ph type="pic" idx="3"/>
          </p:nvPr>
        </p:nvSpPr>
        <p:spPr>
          <a:xfrm>
            <a:off x="914400" y="11430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8" name="Google Shape;188;p6"/>
          <p:cNvSpPr>
            <a:spLocks noGrp="1"/>
          </p:cNvSpPr>
          <p:nvPr>
            <p:ph type="pic" idx="4"/>
          </p:nvPr>
        </p:nvSpPr>
        <p:spPr>
          <a:xfrm>
            <a:off x="38557200" y="12192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9" name="Google Shape;189;p6"/>
          <p:cNvSpPr txBox="1">
            <a:spLocks noGrp="1"/>
          </p:cNvSpPr>
          <p:nvPr>
            <p:ph type="body" idx="5"/>
          </p:nvPr>
        </p:nvSpPr>
        <p:spPr>
          <a:xfrm>
            <a:off x="902598" y="14919070"/>
            <a:ext cx="1005840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0" name="Google Shape;190;p6"/>
          <p:cNvSpPr txBox="1">
            <a:spLocks noGrp="1"/>
          </p:cNvSpPr>
          <p:nvPr>
            <p:ph type="body" idx="6"/>
          </p:nvPr>
        </p:nvSpPr>
        <p:spPr>
          <a:xfrm>
            <a:off x="922339" y="14212513"/>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1" name="Google Shape;191;p6"/>
          <p:cNvSpPr txBox="1">
            <a:spLocks noGrp="1"/>
          </p:cNvSpPr>
          <p:nvPr>
            <p:ph type="body" idx="7"/>
          </p:nvPr>
        </p:nvSpPr>
        <p:spPr>
          <a:xfrm>
            <a:off x="11587163" y="5996467"/>
            <a:ext cx="20720047"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2" name="Google Shape;192;p6"/>
          <p:cNvSpPr txBox="1">
            <a:spLocks noGrp="1"/>
          </p:cNvSpPr>
          <p:nvPr>
            <p:ph type="body" idx="8"/>
          </p:nvPr>
        </p:nvSpPr>
        <p:spPr>
          <a:xfrm>
            <a:off x="11587164" y="5265739"/>
            <a:ext cx="20720050"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3" name="Google Shape;193;p6"/>
          <p:cNvSpPr txBox="1">
            <a:spLocks noGrp="1"/>
          </p:cNvSpPr>
          <p:nvPr>
            <p:ph type="body" idx="9"/>
          </p:nvPr>
        </p:nvSpPr>
        <p:spPr>
          <a:xfrm>
            <a:off x="11587164" y="21813409"/>
            <a:ext cx="20720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4" name="Google Shape;194;p6"/>
          <p:cNvSpPr txBox="1">
            <a:spLocks noGrp="1"/>
          </p:cNvSpPr>
          <p:nvPr>
            <p:ph type="body" idx="13"/>
          </p:nvPr>
        </p:nvSpPr>
        <p:spPr>
          <a:xfrm>
            <a:off x="11587162" y="21074745"/>
            <a:ext cx="20720050"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5" name="Google Shape;195;p6"/>
          <p:cNvSpPr txBox="1">
            <a:spLocks noGrp="1"/>
          </p:cNvSpPr>
          <p:nvPr>
            <p:ph type="body" idx="14"/>
          </p:nvPr>
        </p:nvSpPr>
        <p:spPr>
          <a:xfrm>
            <a:off x="32924750" y="5265739"/>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6" name="Google Shape;196;p6"/>
          <p:cNvSpPr txBox="1">
            <a:spLocks noGrp="1"/>
          </p:cNvSpPr>
          <p:nvPr>
            <p:ph type="body" idx="15"/>
          </p:nvPr>
        </p:nvSpPr>
        <p:spPr>
          <a:xfrm>
            <a:off x="32924750" y="6004405"/>
            <a:ext cx="10047018"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7" name="Google Shape;197;p6"/>
          <p:cNvSpPr txBox="1">
            <a:spLocks noGrp="1"/>
          </p:cNvSpPr>
          <p:nvPr>
            <p:ph type="body" idx="16"/>
          </p:nvPr>
        </p:nvSpPr>
        <p:spPr>
          <a:xfrm>
            <a:off x="32919059" y="14272738"/>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8" name="Google Shape;198;p6"/>
          <p:cNvSpPr txBox="1">
            <a:spLocks noGrp="1"/>
          </p:cNvSpPr>
          <p:nvPr>
            <p:ph type="body" idx="17"/>
          </p:nvPr>
        </p:nvSpPr>
        <p:spPr>
          <a:xfrm>
            <a:off x="32997778" y="15011402"/>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9" name="Google Shape;199;p6"/>
          <p:cNvSpPr txBox="1">
            <a:spLocks noGrp="1"/>
          </p:cNvSpPr>
          <p:nvPr>
            <p:ph type="body" idx="18"/>
          </p:nvPr>
        </p:nvSpPr>
        <p:spPr>
          <a:xfrm>
            <a:off x="32924750" y="25669877"/>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0" name="Google Shape;200;p6"/>
          <p:cNvSpPr txBox="1">
            <a:spLocks noGrp="1"/>
          </p:cNvSpPr>
          <p:nvPr>
            <p:ph type="body" idx="19"/>
          </p:nvPr>
        </p:nvSpPr>
        <p:spPr>
          <a:xfrm>
            <a:off x="32905538" y="26436775"/>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1" name="Google Shape;201;p6"/>
          <p:cNvSpPr txBox="1">
            <a:spLocks noGrp="1"/>
          </p:cNvSpPr>
          <p:nvPr>
            <p:ph type="title"/>
          </p:nvPr>
        </p:nvSpPr>
        <p:spPr>
          <a:xfrm>
            <a:off x="5932593" y="457202"/>
            <a:ext cx="32009977" cy="1447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800" b="1" i="0" u="none" strike="noStrike" cap="none">
                <a:solidFill>
                  <a:schemeClr val="lt1"/>
                </a:solidFill>
                <a:latin typeface="Trebuchet MS"/>
                <a:ea typeface="Trebuchet MS"/>
                <a:cs typeface="Trebuchet MS"/>
                <a:sym typeface="Trebuchet MS"/>
              </a:defRPr>
            </a:lvl1pPr>
            <a:lvl2pPr marR="0" lvl="1"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2pPr>
            <a:lvl3pPr marR="0" lvl="2"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3pPr>
            <a:lvl4pPr marR="0" lvl="3"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4pPr>
            <a:lvl5pPr marR="0" lvl="4"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5pPr>
            <a:lvl6pPr marR="0" lvl="5"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6pPr>
            <a:lvl7pPr marR="0" lvl="6"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7pPr>
            <a:lvl8pPr marR="0" lvl="7"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8pPr>
            <a:lvl9pPr marR="0" lvl="8"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9pPr>
          </a:lstStyle>
          <a:p>
            <a:endParaRPr/>
          </a:p>
        </p:txBody>
      </p:sp>
      <p:sp>
        <p:nvSpPr>
          <p:cNvPr id="202" name="Google Shape;202;p6"/>
          <p:cNvSpPr txBox="1">
            <a:spLocks noGrp="1"/>
          </p:cNvSpPr>
          <p:nvPr>
            <p:ph type="body" idx="20"/>
          </p:nvPr>
        </p:nvSpPr>
        <p:spPr>
          <a:xfrm>
            <a:off x="5932593" y="318516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080"/>
              </a:spcBef>
              <a:spcAft>
                <a:spcPts val="0"/>
              </a:spcAft>
              <a:buClr>
                <a:schemeClr val="lt1"/>
              </a:buClr>
              <a:buSzPts val="5400"/>
              <a:buFont typeface="Arial"/>
              <a:buNone/>
              <a:defRPr sz="54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3" name="Google Shape;203;p6"/>
          <p:cNvSpPr txBox="1">
            <a:spLocks noGrp="1"/>
          </p:cNvSpPr>
          <p:nvPr>
            <p:ph type="body" idx="21"/>
          </p:nvPr>
        </p:nvSpPr>
        <p:spPr>
          <a:xfrm>
            <a:off x="5932593" y="190500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440"/>
              </a:spcBef>
              <a:spcAft>
                <a:spcPts val="0"/>
              </a:spcAft>
              <a:buClr>
                <a:schemeClr val="lt1"/>
              </a:buClr>
              <a:buSzPts val="7200"/>
              <a:buFont typeface="Arial"/>
              <a:buNone/>
              <a:defRPr sz="72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4" name="Google Shape;204;p6"/>
          <p:cNvSpPr txBox="1">
            <a:spLocks noGrp="1"/>
          </p:cNvSpPr>
          <p:nvPr>
            <p:ph type="body" idx="2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5" name="Google Shape;205;p6"/>
          <p:cNvSpPr txBox="1">
            <a:spLocks noGrp="1"/>
          </p:cNvSpPr>
          <p:nvPr>
            <p:ph type="body" idx="2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6" name="Google Shape;206;p6"/>
          <p:cNvSpPr txBox="1">
            <a:spLocks noGrp="1"/>
          </p:cNvSpPr>
          <p:nvPr>
            <p:ph type="body" idx="24"/>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7" name="Google Shape;207;p6"/>
          <p:cNvSpPr txBox="1">
            <a:spLocks noGrp="1"/>
          </p:cNvSpPr>
          <p:nvPr>
            <p:ph type="body" idx="25"/>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8" name="Google Shape;208;p6"/>
          <p:cNvSpPr txBox="1">
            <a:spLocks noGrp="1"/>
          </p:cNvSpPr>
          <p:nvPr>
            <p:ph type="body" idx="26"/>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09" name="Google Shape;209;p6"/>
          <p:cNvSpPr txBox="1">
            <a:spLocks noGrp="1"/>
          </p:cNvSpPr>
          <p:nvPr>
            <p:ph type="body" idx="27"/>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0" name="Google Shape;210;p6"/>
          <p:cNvSpPr txBox="1">
            <a:spLocks noGrp="1"/>
          </p:cNvSpPr>
          <p:nvPr>
            <p:ph type="body" idx="28"/>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1" name="Google Shape;211;p6"/>
          <p:cNvSpPr txBox="1">
            <a:spLocks noGrp="1"/>
          </p:cNvSpPr>
          <p:nvPr>
            <p:ph type="body" idx="29"/>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2" name="Google Shape;212;p6"/>
          <p:cNvSpPr txBox="1">
            <a:spLocks noGrp="1"/>
          </p:cNvSpPr>
          <p:nvPr>
            <p:ph type="body" idx="30"/>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3" name="Google Shape;213;p6"/>
          <p:cNvSpPr txBox="1">
            <a:spLocks noGrp="1"/>
          </p:cNvSpPr>
          <p:nvPr>
            <p:ph type="body" idx="31"/>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4" name="Google Shape;214;p6"/>
          <p:cNvSpPr txBox="1">
            <a:spLocks noGrp="1"/>
          </p:cNvSpPr>
          <p:nvPr>
            <p:ph type="body" idx="32"/>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5" name="Google Shape;215;p6"/>
          <p:cNvSpPr txBox="1">
            <a:spLocks noGrp="1"/>
          </p:cNvSpPr>
          <p:nvPr>
            <p:ph type="body" idx="3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6" name="Google Shape;216;p6"/>
          <p:cNvSpPr>
            <a:spLocks noGrp="1"/>
          </p:cNvSpPr>
          <p:nvPr>
            <p:ph type="pic" idx="3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7" name="Google Shape;217;p6"/>
          <p:cNvSpPr>
            <a:spLocks noGrp="1"/>
          </p:cNvSpPr>
          <p:nvPr>
            <p:ph type="pic" idx="35"/>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8" name="Google Shape;218;p6"/>
          <p:cNvSpPr>
            <a:spLocks noGrp="1"/>
          </p:cNvSpPr>
          <p:nvPr>
            <p:ph type="pic" idx="36"/>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19" name="Google Shape;219;p6"/>
          <p:cNvSpPr>
            <a:spLocks noGrp="1"/>
          </p:cNvSpPr>
          <p:nvPr>
            <p:ph type="pic" idx="37"/>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0" name="Google Shape;220;p6"/>
          <p:cNvSpPr>
            <a:spLocks noGrp="1"/>
          </p:cNvSpPr>
          <p:nvPr>
            <p:ph type="pic" idx="38"/>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1" name="Google Shape;221;p6"/>
          <p:cNvSpPr>
            <a:spLocks noGrp="1"/>
          </p:cNvSpPr>
          <p:nvPr>
            <p:ph type="pic" idx="39"/>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2" name="Google Shape;222;p6"/>
          <p:cNvSpPr>
            <a:spLocks noGrp="1"/>
          </p:cNvSpPr>
          <p:nvPr>
            <p:ph type="pic" idx="40"/>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3" name="Google Shape;223;p6"/>
          <p:cNvSpPr>
            <a:spLocks noGrp="1"/>
          </p:cNvSpPr>
          <p:nvPr>
            <p:ph type="pic" idx="41"/>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4" name="Google Shape;224;p6"/>
          <p:cNvSpPr>
            <a:spLocks noGrp="1"/>
          </p:cNvSpPr>
          <p:nvPr>
            <p:ph type="pic" idx="42"/>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5" name="Google Shape;225;p6"/>
          <p:cNvSpPr>
            <a:spLocks noGrp="1"/>
          </p:cNvSpPr>
          <p:nvPr>
            <p:ph type="pic" idx="43"/>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6" name="Google Shape;226;p6"/>
          <p:cNvSpPr>
            <a:spLocks noGrp="1"/>
          </p:cNvSpPr>
          <p:nvPr>
            <p:ph type="pic" idx="4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7" name="Google Shape;227;p6"/>
          <p:cNvSpPr txBox="1">
            <a:spLocks noGrp="1"/>
          </p:cNvSpPr>
          <p:nvPr>
            <p:ph type="body" idx="4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8" name="Google Shape;228;p6"/>
          <p:cNvSpPr txBox="1">
            <a:spLocks noGrp="1"/>
          </p:cNvSpPr>
          <p:nvPr>
            <p:ph type="body" idx="4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29" name="Google Shape;229;p6"/>
          <p:cNvSpPr txBox="1">
            <a:spLocks noGrp="1"/>
          </p:cNvSpPr>
          <p:nvPr>
            <p:ph type="body" idx="4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0" name="Google Shape;230;p6"/>
          <p:cNvSpPr txBox="1">
            <a:spLocks noGrp="1"/>
          </p:cNvSpPr>
          <p:nvPr>
            <p:ph type="body" idx="4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1" name="Google Shape;231;p6"/>
          <p:cNvSpPr txBox="1">
            <a:spLocks noGrp="1"/>
          </p:cNvSpPr>
          <p:nvPr>
            <p:ph type="body" idx="49"/>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2" name="Google Shape;232;p6"/>
          <p:cNvSpPr txBox="1">
            <a:spLocks noGrp="1"/>
          </p:cNvSpPr>
          <p:nvPr>
            <p:ph type="body" idx="50"/>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3" name="Google Shape;233;p6"/>
          <p:cNvSpPr txBox="1">
            <a:spLocks noGrp="1"/>
          </p:cNvSpPr>
          <p:nvPr>
            <p:ph type="body" idx="51"/>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4" name="Google Shape;234;p6"/>
          <p:cNvSpPr txBox="1">
            <a:spLocks noGrp="1"/>
          </p:cNvSpPr>
          <p:nvPr>
            <p:ph type="body" idx="5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5" name="Google Shape;235;p6"/>
          <p:cNvSpPr txBox="1">
            <a:spLocks noGrp="1"/>
          </p:cNvSpPr>
          <p:nvPr>
            <p:ph type="body" idx="53"/>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6" name="Google Shape;236;p6"/>
          <p:cNvSpPr txBox="1">
            <a:spLocks noGrp="1"/>
          </p:cNvSpPr>
          <p:nvPr>
            <p:ph type="body" idx="54"/>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7" name="Google Shape;237;p6"/>
          <p:cNvSpPr txBox="1">
            <a:spLocks noGrp="1"/>
          </p:cNvSpPr>
          <p:nvPr>
            <p:ph type="body" idx="5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8" name="Google Shape;238;p6"/>
          <p:cNvSpPr txBox="1">
            <a:spLocks noGrp="1"/>
          </p:cNvSpPr>
          <p:nvPr>
            <p:ph type="body" idx="5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39" name="Google Shape;239;p6"/>
          <p:cNvSpPr txBox="1">
            <a:spLocks noGrp="1"/>
          </p:cNvSpPr>
          <p:nvPr>
            <p:ph type="body" idx="5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40" name="Google Shape;240;p6"/>
          <p:cNvSpPr txBox="1">
            <a:spLocks noGrp="1"/>
          </p:cNvSpPr>
          <p:nvPr>
            <p:ph type="body" idx="5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ighlighted right column">
  <p:cSld name="Highlighted right column">
    <p:spTree>
      <p:nvGrpSpPr>
        <p:cNvPr id="1" name="Shape 260"/>
        <p:cNvGrpSpPr/>
        <p:nvPr/>
      </p:nvGrpSpPr>
      <p:grpSpPr>
        <a:xfrm>
          <a:off x="0" y="0"/>
          <a:ext cx="0" cy="0"/>
          <a:chOff x="0" y="0"/>
          <a:chExt cx="0" cy="0"/>
        </a:xfrm>
      </p:grpSpPr>
      <p:sp>
        <p:nvSpPr>
          <p:cNvPr id="261" name="Google Shape;261;p8"/>
          <p:cNvSpPr txBox="1">
            <a:spLocks noGrp="1"/>
          </p:cNvSpPr>
          <p:nvPr>
            <p:ph type="body" idx="1"/>
          </p:nvPr>
        </p:nvSpPr>
        <p:spPr>
          <a:xfrm>
            <a:off x="904188" y="6004405"/>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2" name="Google Shape;262;p8"/>
          <p:cNvSpPr txBox="1">
            <a:spLocks noGrp="1"/>
          </p:cNvSpPr>
          <p:nvPr>
            <p:ph type="body" idx="2"/>
          </p:nvPr>
        </p:nvSpPr>
        <p:spPr>
          <a:xfrm>
            <a:off x="922341" y="5265739"/>
            <a:ext cx="10048875"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3" name="Google Shape;263;p8"/>
          <p:cNvSpPr>
            <a:spLocks noGrp="1"/>
          </p:cNvSpPr>
          <p:nvPr>
            <p:ph type="pic" idx="3"/>
          </p:nvPr>
        </p:nvSpPr>
        <p:spPr>
          <a:xfrm>
            <a:off x="914400" y="11430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4" name="Google Shape;264;p8"/>
          <p:cNvSpPr>
            <a:spLocks noGrp="1"/>
          </p:cNvSpPr>
          <p:nvPr>
            <p:ph type="pic" idx="4"/>
          </p:nvPr>
        </p:nvSpPr>
        <p:spPr>
          <a:xfrm>
            <a:off x="38557200" y="1219200"/>
            <a:ext cx="4419600" cy="2514600"/>
          </a:xfrm>
          <a:prstGeom prst="rect">
            <a:avLst/>
          </a:prstGeom>
          <a:noFill/>
          <a:ln>
            <a:noFill/>
          </a:ln>
        </p:spPr>
        <p:txBody>
          <a:bodyPr spcFirstLastPara="1" wrap="square" lIns="91425" tIns="45700" rIns="91425" bIns="45700" anchor="ctr" anchorCtr="0">
            <a:noAutofit/>
          </a:bodyPr>
          <a:lstStyle>
            <a:lvl1pPr marR="0" lvl="0" algn="ctr" rtl="0">
              <a:spcBef>
                <a:spcPts val="800"/>
              </a:spcBef>
              <a:spcAft>
                <a:spcPts val="0"/>
              </a:spcAft>
              <a:buClr>
                <a:schemeClr val="lt1"/>
              </a:buClr>
              <a:buSzPts val="4000"/>
              <a:buFont typeface="Arial"/>
              <a:buNone/>
              <a:defRPr sz="4000" b="0" i="0" u="none" strike="noStrike" cap="none">
                <a:solidFill>
                  <a:schemeClr val="lt1"/>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5" name="Google Shape;265;p8"/>
          <p:cNvSpPr txBox="1">
            <a:spLocks noGrp="1"/>
          </p:cNvSpPr>
          <p:nvPr>
            <p:ph type="body" idx="5"/>
          </p:nvPr>
        </p:nvSpPr>
        <p:spPr>
          <a:xfrm>
            <a:off x="902598" y="14919070"/>
            <a:ext cx="1005840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6" name="Google Shape;266;p8"/>
          <p:cNvSpPr txBox="1">
            <a:spLocks noGrp="1"/>
          </p:cNvSpPr>
          <p:nvPr>
            <p:ph type="body" idx="6"/>
          </p:nvPr>
        </p:nvSpPr>
        <p:spPr>
          <a:xfrm>
            <a:off x="922339" y="14212513"/>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7" name="Google Shape;267;p8"/>
          <p:cNvSpPr txBox="1">
            <a:spLocks noGrp="1"/>
          </p:cNvSpPr>
          <p:nvPr>
            <p:ph type="body" idx="7"/>
          </p:nvPr>
        </p:nvSpPr>
        <p:spPr>
          <a:xfrm>
            <a:off x="11587166" y="5996467"/>
            <a:ext cx="20720046"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8" name="Google Shape;268;p8"/>
          <p:cNvSpPr txBox="1">
            <a:spLocks noGrp="1"/>
          </p:cNvSpPr>
          <p:nvPr>
            <p:ph type="body" idx="8"/>
          </p:nvPr>
        </p:nvSpPr>
        <p:spPr>
          <a:xfrm>
            <a:off x="11587164" y="5265739"/>
            <a:ext cx="20720050"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69" name="Google Shape;269;p8"/>
          <p:cNvSpPr txBox="1">
            <a:spLocks noGrp="1"/>
          </p:cNvSpPr>
          <p:nvPr>
            <p:ph type="body" idx="9"/>
          </p:nvPr>
        </p:nvSpPr>
        <p:spPr>
          <a:xfrm>
            <a:off x="11587164" y="14919070"/>
            <a:ext cx="20720046"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0" name="Google Shape;270;p8"/>
          <p:cNvSpPr txBox="1">
            <a:spLocks noGrp="1"/>
          </p:cNvSpPr>
          <p:nvPr>
            <p:ph type="body" idx="13"/>
          </p:nvPr>
        </p:nvSpPr>
        <p:spPr>
          <a:xfrm>
            <a:off x="11587165" y="14212888"/>
            <a:ext cx="20720050"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1" name="Google Shape;271;p8"/>
          <p:cNvSpPr txBox="1">
            <a:spLocks noGrp="1"/>
          </p:cNvSpPr>
          <p:nvPr>
            <p:ph type="body" idx="14"/>
          </p:nvPr>
        </p:nvSpPr>
        <p:spPr>
          <a:xfrm>
            <a:off x="11587164" y="23505309"/>
            <a:ext cx="20720046"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2" name="Google Shape;272;p8"/>
          <p:cNvSpPr txBox="1">
            <a:spLocks noGrp="1"/>
          </p:cNvSpPr>
          <p:nvPr>
            <p:ph type="body" idx="15"/>
          </p:nvPr>
        </p:nvSpPr>
        <p:spPr>
          <a:xfrm>
            <a:off x="11587164" y="24243973"/>
            <a:ext cx="20720046"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3" name="Google Shape;273;p8"/>
          <p:cNvSpPr txBox="1">
            <a:spLocks noGrp="1"/>
          </p:cNvSpPr>
          <p:nvPr>
            <p:ph type="body" idx="16"/>
          </p:nvPr>
        </p:nvSpPr>
        <p:spPr>
          <a:xfrm>
            <a:off x="32919059" y="5265739"/>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4" name="Google Shape;274;p8"/>
          <p:cNvSpPr txBox="1">
            <a:spLocks noGrp="1"/>
          </p:cNvSpPr>
          <p:nvPr>
            <p:ph type="body" idx="17"/>
          </p:nvPr>
        </p:nvSpPr>
        <p:spPr>
          <a:xfrm>
            <a:off x="32914028" y="6004405"/>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5" name="Google Shape;275;p8"/>
          <p:cNvSpPr txBox="1">
            <a:spLocks noGrp="1"/>
          </p:cNvSpPr>
          <p:nvPr>
            <p:ph type="body" idx="18"/>
          </p:nvPr>
        </p:nvSpPr>
        <p:spPr>
          <a:xfrm>
            <a:off x="32924750" y="28291981"/>
            <a:ext cx="10047018"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6" name="Google Shape;276;p8"/>
          <p:cNvSpPr txBox="1">
            <a:spLocks noGrp="1"/>
          </p:cNvSpPr>
          <p:nvPr>
            <p:ph type="body" idx="19"/>
          </p:nvPr>
        </p:nvSpPr>
        <p:spPr>
          <a:xfrm>
            <a:off x="32924750" y="29030647"/>
            <a:ext cx="10052050"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7" name="Google Shape;277;p8"/>
          <p:cNvSpPr txBox="1">
            <a:spLocks noGrp="1"/>
          </p:cNvSpPr>
          <p:nvPr>
            <p:ph type="title"/>
          </p:nvPr>
        </p:nvSpPr>
        <p:spPr>
          <a:xfrm>
            <a:off x="5932593" y="457202"/>
            <a:ext cx="32009977" cy="1447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800" b="1" i="0" u="none" strike="noStrike" cap="none">
                <a:solidFill>
                  <a:schemeClr val="lt1"/>
                </a:solidFill>
                <a:latin typeface="Trebuchet MS"/>
                <a:ea typeface="Trebuchet MS"/>
                <a:cs typeface="Trebuchet MS"/>
                <a:sym typeface="Trebuchet MS"/>
              </a:defRPr>
            </a:lvl1pPr>
            <a:lvl2pPr marR="0" lvl="1"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2pPr>
            <a:lvl3pPr marR="0" lvl="2"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3pPr>
            <a:lvl4pPr marR="0" lvl="3"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4pPr>
            <a:lvl5pPr marR="0" lvl="4"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5pPr>
            <a:lvl6pPr marR="0" lvl="5"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6pPr>
            <a:lvl7pPr marR="0" lvl="6"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7pPr>
            <a:lvl8pPr marR="0" lvl="7"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8pPr>
            <a:lvl9pPr marR="0" lvl="8" algn="ctr" rtl="0">
              <a:spcBef>
                <a:spcPts val="0"/>
              </a:spcBef>
              <a:spcAft>
                <a:spcPts val="0"/>
              </a:spcAft>
              <a:buSzPts val="1400"/>
              <a:buNone/>
              <a:defRPr sz="8800" b="0" i="0" u="none" strike="noStrike" cap="none">
                <a:solidFill>
                  <a:schemeClr val="lt1"/>
                </a:solidFill>
                <a:latin typeface="Trebuchet MS"/>
                <a:ea typeface="Trebuchet MS"/>
                <a:cs typeface="Trebuchet MS"/>
                <a:sym typeface="Trebuchet MS"/>
              </a:defRPr>
            </a:lvl9pPr>
          </a:lstStyle>
          <a:p>
            <a:endParaRPr/>
          </a:p>
        </p:txBody>
      </p:sp>
      <p:sp>
        <p:nvSpPr>
          <p:cNvPr id="278" name="Google Shape;278;p8"/>
          <p:cNvSpPr txBox="1">
            <a:spLocks noGrp="1"/>
          </p:cNvSpPr>
          <p:nvPr>
            <p:ph type="body" idx="20"/>
          </p:nvPr>
        </p:nvSpPr>
        <p:spPr>
          <a:xfrm>
            <a:off x="5932593" y="318516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080"/>
              </a:spcBef>
              <a:spcAft>
                <a:spcPts val="0"/>
              </a:spcAft>
              <a:buClr>
                <a:schemeClr val="lt1"/>
              </a:buClr>
              <a:buSzPts val="5400"/>
              <a:buFont typeface="Arial"/>
              <a:buNone/>
              <a:defRPr sz="54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79" name="Google Shape;279;p8"/>
          <p:cNvSpPr txBox="1">
            <a:spLocks noGrp="1"/>
          </p:cNvSpPr>
          <p:nvPr>
            <p:ph type="body" idx="21"/>
          </p:nvPr>
        </p:nvSpPr>
        <p:spPr>
          <a:xfrm>
            <a:off x="5932593" y="1905002"/>
            <a:ext cx="31998968" cy="1280160"/>
          </a:xfrm>
          <a:prstGeom prst="rect">
            <a:avLst/>
          </a:prstGeom>
          <a:noFill/>
          <a:ln>
            <a:noFill/>
          </a:ln>
        </p:spPr>
        <p:txBody>
          <a:bodyPr spcFirstLastPara="1" wrap="square" lIns="91425" tIns="45700" rIns="91425" bIns="45700" anchor="t" anchorCtr="0">
            <a:noAutofit/>
          </a:bodyPr>
          <a:lstStyle>
            <a:lvl1pPr marL="457200" marR="0" lvl="0" indent="-228600" algn="ctr" rtl="0">
              <a:spcBef>
                <a:spcPts val="1440"/>
              </a:spcBef>
              <a:spcAft>
                <a:spcPts val="0"/>
              </a:spcAft>
              <a:buClr>
                <a:schemeClr val="lt1"/>
              </a:buClr>
              <a:buSzPts val="7200"/>
              <a:buFont typeface="Arial"/>
              <a:buNone/>
              <a:defRPr sz="7200" b="0"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0" name="Google Shape;280;p8"/>
          <p:cNvSpPr txBox="1">
            <a:spLocks noGrp="1"/>
          </p:cNvSpPr>
          <p:nvPr>
            <p:ph type="body" idx="2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1" name="Google Shape;281;p8"/>
          <p:cNvSpPr txBox="1">
            <a:spLocks noGrp="1"/>
          </p:cNvSpPr>
          <p:nvPr>
            <p:ph type="body" idx="2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2" name="Google Shape;282;p8"/>
          <p:cNvSpPr txBox="1">
            <a:spLocks noGrp="1"/>
          </p:cNvSpPr>
          <p:nvPr>
            <p:ph type="body" idx="24"/>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3" name="Google Shape;283;p8"/>
          <p:cNvSpPr txBox="1">
            <a:spLocks noGrp="1"/>
          </p:cNvSpPr>
          <p:nvPr>
            <p:ph type="body" idx="25"/>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4" name="Google Shape;284;p8"/>
          <p:cNvSpPr txBox="1">
            <a:spLocks noGrp="1"/>
          </p:cNvSpPr>
          <p:nvPr>
            <p:ph type="body" idx="26"/>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5" name="Google Shape;285;p8"/>
          <p:cNvSpPr txBox="1">
            <a:spLocks noGrp="1"/>
          </p:cNvSpPr>
          <p:nvPr>
            <p:ph type="body" idx="27"/>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6" name="Google Shape;286;p8"/>
          <p:cNvSpPr txBox="1">
            <a:spLocks noGrp="1"/>
          </p:cNvSpPr>
          <p:nvPr>
            <p:ph type="body" idx="28"/>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7" name="Google Shape;287;p8"/>
          <p:cNvSpPr txBox="1">
            <a:spLocks noGrp="1"/>
          </p:cNvSpPr>
          <p:nvPr>
            <p:ph type="body" idx="29"/>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8" name="Google Shape;288;p8"/>
          <p:cNvSpPr txBox="1">
            <a:spLocks noGrp="1"/>
          </p:cNvSpPr>
          <p:nvPr>
            <p:ph type="body" idx="30"/>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89" name="Google Shape;289;p8"/>
          <p:cNvSpPr txBox="1">
            <a:spLocks noGrp="1"/>
          </p:cNvSpPr>
          <p:nvPr>
            <p:ph type="body" idx="31"/>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0" name="Google Shape;290;p8"/>
          <p:cNvSpPr txBox="1">
            <a:spLocks noGrp="1"/>
          </p:cNvSpPr>
          <p:nvPr>
            <p:ph type="body" idx="32"/>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1" name="Google Shape;291;p8"/>
          <p:cNvSpPr txBox="1">
            <a:spLocks noGrp="1"/>
          </p:cNvSpPr>
          <p:nvPr>
            <p:ph type="body" idx="33"/>
          </p:nvPr>
        </p:nvSpPr>
        <p:spPr>
          <a:xfrm>
            <a:off x="-10408283" y="21259802"/>
            <a:ext cx="10056813" cy="846363"/>
          </a:xfrm>
          <a:prstGeom prst="rect">
            <a:avLst/>
          </a:prstGeom>
          <a:noFill/>
          <a:ln>
            <a:noFill/>
          </a:ln>
        </p:spPr>
        <p:txBody>
          <a:bodyPr spcFirstLastPara="1" wrap="square" lIns="228575" tIns="228575" rIns="228575" bIns="228575" anchor="t" anchorCtr="0">
            <a:noAutofit/>
          </a:bodyPr>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2" name="Google Shape;292;p8"/>
          <p:cNvSpPr>
            <a:spLocks noGrp="1"/>
          </p:cNvSpPr>
          <p:nvPr>
            <p:ph type="pic" idx="3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3" name="Google Shape;293;p8"/>
          <p:cNvSpPr>
            <a:spLocks noGrp="1"/>
          </p:cNvSpPr>
          <p:nvPr>
            <p:ph type="pic" idx="35"/>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4" name="Google Shape;294;p8"/>
          <p:cNvSpPr>
            <a:spLocks noGrp="1"/>
          </p:cNvSpPr>
          <p:nvPr>
            <p:ph type="pic" idx="36"/>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5" name="Google Shape;295;p8"/>
          <p:cNvSpPr>
            <a:spLocks noGrp="1"/>
          </p:cNvSpPr>
          <p:nvPr>
            <p:ph type="pic" idx="37"/>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6" name="Google Shape;296;p8"/>
          <p:cNvSpPr>
            <a:spLocks noGrp="1"/>
          </p:cNvSpPr>
          <p:nvPr>
            <p:ph type="pic" idx="38"/>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7" name="Google Shape;297;p8"/>
          <p:cNvSpPr>
            <a:spLocks noGrp="1"/>
          </p:cNvSpPr>
          <p:nvPr>
            <p:ph type="pic" idx="39"/>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8" name="Google Shape;298;p8"/>
          <p:cNvSpPr>
            <a:spLocks noGrp="1"/>
          </p:cNvSpPr>
          <p:nvPr>
            <p:ph type="pic" idx="40"/>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299" name="Google Shape;299;p8"/>
          <p:cNvSpPr>
            <a:spLocks noGrp="1"/>
          </p:cNvSpPr>
          <p:nvPr>
            <p:ph type="pic" idx="41"/>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0" name="Google Shape;300;p8"/>
          <p:cNvSpPr>
            <a:spLocks noGrp="1"/>
          </p:cNvSpPr>
          <p:nvPr>
            <p:ph type="pic" idx="42"/>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1" name="Google Shape;301;p8"/>
          <p:cNvSpPr>
            <a:spLocks noGrp="1"/>
          </p:cNvSpPr>
          <p:nvPr>
            <p:ph type="pic" idx="43"/>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2" name="Google Shape;302;p8"/>
          <p:cNvSpPr>
            <a:spLocks noGrp="1"/>
          </p:cNvSpPr>
          <p:nvPr>
            <p:ph type="pic" idx="44"/>
          </p:nvPr>
        </p:nvSpPr>
        <p:spPr>
          <a:xfrm>
            <a:off x="-9326880" y="25313641"/>
            <a:ext cx="7909559" cy="484011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lvl1pPr marR="0" lvl="0" algn="ctr" rtl="0">
              <a:spcBef>
                <a:spcPts val="800"/>
              </a:spcBef>
              <a:spcAft>
                <a:spcPts val="0"/>
              </a:spcAft>
              <a:buClr>
                <a:schemeClr val="dk2"/>
              </a:buClr>
              <a:buSzPts val="4000"/>
              <a:buFont typeface="Arial"/>
              <a:buNone/>
              <a:defRPr sz="4000" b="0" i="0" u="none" strike="noStrike" cap="none">
                <a:solidFill>
                  <a:schemeClr val="dk2"/>
                </a:solidFill>
                <a:latin typeface="Calibri"/>
                <a:ea typeface="Calibri"/>
                <a:cs typeface="Calibri"/>
                <a:sym typeface="Calibri"/>
              </a:defRPr>
            </a:lvl1pPr>
            <a:lvl2pPr marR="0" lvl="1"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R="0" lvl="2"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R="0" lvl="3"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R="0" lvl="4"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R="0" lvl="5"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R="0" lvl="6"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R="0" lvl="7"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R="0" lvl="8"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3" name="Google Shape;303;p8"/>
          <p:cNvSpPr txBox="1">
            <a:spLocks noGrp="1"/>
          </p:cNvSpPr>
          <p:nvPr>
            <p:ph type="body" idx="4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4" name="Google Shape;304;p8"/>
          <p:cNvSpPr txBox="1">
            <a:spLocks noGrp="1"/>
          </p:cNvSpPr>
          <p:nvPr>
            <p:ph type="body" idx="4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5" name="Google Shape;305;p8"/>
          <p:cNvSpPr txBox="1">
            <a:spLocks noGrp="1"/>
          </p:cNvSpPr>
          <p:nvPr>
            <p:ph type="body" idx="4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6" name="Google Shape;306;p8"/>
          <p:cNvSpPr txBox="1">
            <a:spLocks noGrp="1"/>
          </p:cNvSpPr>
          <p:nvPr>
            <p:ph type="body" idx="4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7" name="Google Shape;307;p8"/>
          <p:cNvSpPr txBox="1">
            <a:spLocks noGrp="1"/>
          </p:cNvSpPr>
          <p:nvPr>
            <p:ph type="body" idx="49"/>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8" name="Google Shape;308;p8"/>
          <p:cNvSpPr txBox="1">
            <a:spLocks noGrp="1"/>
          </p:cNvSpPr>
          <p:nvPr>
            <p:ph type="body" idx="50"/>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09" name="Google Shape;309;p8"/>
          <p:cNvSpPr txBox="1">
            <a:spLocks noGrp="1"/>
          </p:cNvSpPr>
          <p:nvPr>
            <p:ph type="body" idx="51"/>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0" name="Google Shape;310;p8"/>
          <p:cNvSpPr txBox="1">
            <a:spLocks noGrp="1"/>
          </p:cNvSpPr>
          <p:nvPr>
            <p:ph type="body" idx="52"/>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1" name="Google Shape;311;p8"/>
          <p:cNvSpPr txBox="1">
            <a:spLocks noGrp="1"/>
          </p:cNvSpPr>
          <p:nvPr>
            <p:ph type="body" idx="53"/>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2" name="Google Shape;312;p8"/>
          <p:cNvSpPr txBox="1">
            <a:spLocks noGrp="1"/>
          </p:cNvSpPr>
          <p:nvPr>
            <p:ph type="body" idx="54"/>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3" name="Google Shape;313;p8"/>
          <p:cNvSpPr txBox="1">
            <a:spLocks noGrp="1"/>
          </p:cNvSpPr>
          <p:nvPr>
            <p:ph type="body" idx="55"/>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4" name="Google Shape;314;p8"/>
          <p:cNvSpPr txBox="1">
            <a:spLocks noGrp="1"/>
          </p:cNvSpPr>
          <p:nvPr>
            <p:ph type="body" idx="56"/>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5" name="Google Shape;315;p8"/>
          <p:cNvSpPr txBox="1">
            <a:spLocks noGrp="1"/>
          </p:cNvSpPr>
          <p:nvPr>
            <p:ph type="body" idx="57"/>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316" name="Google Shape;316;p8"/>
          <p:cNvSpPr txBox="1">
            <a:spLocks noGrp="1"/>
          </p:cNvSpPr>
          <p:nvPr>
            <p:ph type="body" idx="58"/>
          </p:nvPr>
        </p:nvSpPr>
        <p:spPr>
          <a:xfrm>
            <a:off x="-10408283" y="18288002"/>
            <a:ext cx="10050462" cy="754045"/>
          </a:xfrm>
          <a:prstGeom prst="rect">
            <a:avLst/>
          </a:prstGeom>
          <a:solidFill>
            <a:srgbClr val="2C3F71"/>
          </a:solidFill>
          <a:ln>
            <a:noFill/>
          </a:ln>
        </p:spPr>
        <p:txBody>
          <a:bodyPr spcFirstLastPara="1" wrap="square" lIns="91425" tIns="91425" rIns="91425" bIns="91425" anchor="ctr" anchorCtr="0">
            <a:noAutofit/>
          </a:bodyPr>
          <a:lstStyle>
            <a:lvl1pPr marL="457200" marR="0" lvl="0" indent="-228600" algn="ctr" rtl="0">
              <a:spcBef>
                <a:spcPts val="740"/>
              </a:spcBef>
              <a:spcAft>
                <a:spcPts val="0"/>
              </a:spcAft>
              <a:buClr>
                <a:schemeClr val="lt1"/>
              </a:buClr>
              <a:buSzPts val="3700"/>
              <a:buFont typeface="Arial"/>
              <a:buNone/>
              <a:defRPr sz="3700" b="1" i="0" u="none" strike="noStrike" cap="none">
                <a:solidFill>
                  <a:schemeClr val="lt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theme" Target="../theme/theme1.xml" /><Relationship Id="rId1" Type="http://schemas.openxmlformats.org/officeDocument/2006/relationships/slideLayout" Target="../slideLayouts/slideLayout1.xml" /><Relationship Id="rId5" Type="http://schemas.openxmlformats.org/officeDocument/2006/relationships/image" Target="../media/image3.jpg" /><Relationship Id="rId4" Type="http://schemas.openxmlformats.org/officeDocument/2006/relationships/image" Target="../media/image2.png" /></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theme" Target="../theme/theme2.xml" /><Relationship Id="rId1" Type="http://schemas.openxmlformats.org/officeDocument/2006/relationships/slideLayout" Target="../slideLayouts/slideLayout2.xml" /><Relationship Id="rId5" Type="http://schemas.openxmlformats.org/officeDocument/2006/relationships/image" Target="../media/image3.jpg" /><Relationship Id="rId4" Type="http://schemas.openxmlformats.org/officeDocument/2006/relationships/image" Target="../media/image2.png" /></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theme" Target="../theme/theme3.xml" /><Relationship Id="rId1" Type="http://schemas.openxmlformats.org/officeDocument/2006/relationships/slideLayout" Target="../slideLayouts/slideLayout3.xml" /><Relationship Id="rId5" Type="http://schemas.openxmlformats.org/officeDocument/2006/relationships/image" Target="../media/image3.jpg" /><Relationship Id="rId4" Type="http://schemas.openxmlformats.org/officeDocument/2006/relationships/image" Target="../media/image2.png" /></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theme" Target="../theme/theme4.xml" /><Relationship Id="rId1" Type="http://schemas.openxmlformats.org/officeDocument/2006/relationships/slideLayout" Target="../slideLayouts/slideLayout4.xml" /><Relationship Id="rId5" Type="http://schemas.openxmlformats.org/officeDocument/2006/relationships/image" Target="../media/image3.jpg" /><Relationship Id="rId4" Type="http://schemas.openxmlformats.org/officeDocument/2006/relationships/image" Target="../media/image2.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E8F4"/>
        </a:solidFill>
        <a:effectLst/>
      </p:bgPr>
    </p:bg>
    <p:spTree>
      <p:nvGrpSpPr>
        <p:cNvPr id="1" name="Shape 9"/>
        <p:cNvGrpSpPr/>
        <p:nvPr/>
      </p:nvGrpSpPr>
      <p:grpSpPr>
        <a:xfrm>
          <a:off x="0" y="0"/>
          <a:ext cx="0" cy="0"/>
          <a:chOff x="0" y="0"/>
          <a:chExt cx="0" cy="0"/>
        </a:xfrm>
      </p:grpSpPr>
      <p:sp>
        <p:nvSpPr>
          <p:cNvPr id="10" name="Google Shape;10;p1"/>
          <p:cNvSpPr txBox="1"/>
          <p:nvPr/>
        </p:nvSpPr>
        <p:spPr>
          <a:xfrm>
            <a:off x="44221400" y="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000"/>
              <a:buFont typeface="Trebuchet MS"/>
              <a:buNone/>
            </a:pPr>
            <a:r>
              <a:rPr lang="en-US" sz="4000" b="1" i="0" u="none" strike="noStrike" cap="none">
                <a:solidFill>
                  <a:schemeClr val="lt1"/>
                </a:solidFill>
                <a:latin typeface="Trebuchet MS"/>
                <a:ea typeface="Trebuchet MS"/>
                <a:cs typeface="Trebuchet MS"/>
                <a:sym typeface="Trebuchet MS"/>
              </a:rPr>
              <a:t>QUICK TIPS</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strike="noStrike" cap="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This PowerPoint template requires basic PowerPoint (version 2007 or newer) skills. Below is a list of commonly asked questions specific to this template. </a:t>
            </a:r>
            <a:br>
              <a:rPr lang="en-US" sz="3200" b="0" i="0" u="none" strike="noStrike" cap="none">
                <a:solidFill>
                  <a:srgbClr val="FFFFFF"/>
                </a:solidFill>
                <a:latin typeface="Trebuchet MS"/>
                <a:ea typeface="Trebuchet MS"/>
                <a:cs typeface="Trebuchet MS"/>
                <a:sym typeface="Trebuchet MS"/>
              </a:rPr>
            </a:br>
            <a:r>
              <a:rPr lang="en-US" sz="3200" b="0" i="0" u="none" strike="noStrike" cap="none">
                <a:solidFill>
                  <a:srgbClr val="FFFFFF"/>
                </a:solidFill>
                <a:latin typeface="Trebuchet MS"/>
                <a:ea typeface="Trebuchet MS"/>
                <a:cs typeface="Trebuchet MS"/>
                <a:sym typeface="Trebuchet MS"/>
              </a:rPr>
              <a:t>If you are using an older version of PowerPoint some template features may not work properly.</a:t>
            </a:r>
            <a:endParaRPr/>
          </a:p>
          <a:p>
            <a:pPr marL="0" marR="0" lvl="0" indent="0" algn="l" rtl="0">
              <a:lnSpc>
                <a:spcPct val="100000"/>
              </a:lnSpc>
              <a:spcBef>
                <a:spcPts val="0"/>
              </a:spcBef>
              <a:spcAft>
                <a:spcPts val="0"/>
              </a:spcAft>
              <a:buClr>
                <a:schemeClr val="dk1"/>
              </a:buClr>
              <a:buSzPts val="4000"/>
              <a:buFont typeface="Arial"/>
              <a:buNone/>
            </a:pPr>
            <a:endParaRPr sz="4000" b="1" i="0" u="none" strike="noStrike" cap="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000"/>
              <a:buFont typeface="Trebuchet MS"/>
              <a:buNone/>
            </a:pPr>
            <a:r>
              <a:rPr lang="en-US" sz="4000" b="1" i="0" u="none" strike="noStrike" cap="none">
                <a:solidFill>
                  <a:schemeClr val="lt1"/>
                </a:solidFill>
                <a:latin typeface="Trebuchet MS"/>
                <a:ea typeface="Trebuchet MS"/>
                <a:cs typeface="Trebuchet MS"/>
                <a:sym typeface="Trebuchet MS"/>
              </a:rPr>
              <a:t>Using the template</a:t>
            </a:r>
            <a:endParaRPr/>
          </a:p>
          <a:p>
            <a:pPr marL="0" marR="0" lvl="0" indent="0" algn="ctr" rtl="0">
              <a:lnSpc>
                <a:spcPct val="100000"/>
              </a:lnSpc>
              <a:spcBef>
                <a:spcPts val="0"/>
              </a:spcBef>
              <a:spcAft>
                <a:spcPts val="0"/>
              </a:spcAft>
              <a:buClr>
                <a:schemeClr val="dk1"/>
              </a:buClr>
              <a:buSzPts val="3200"/>
              <a:buFont typeface="Arial"/>
              <a:buNone/>
            </a:pPr>
            <a:endParaRPr sz="3200" b="1" i="0" u="none" strike="noStrike" cap="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strike="noStrike" cap="none">
                <a:solidFill>
                  <a:srgbClr val="FFFF00"/>
                </a:solidFill>
                <a:latin typeface="Trebuchet MS"/>
                <a:ea typeface="Trebuchet MS"/>
                <a:cs typeface="Trebuchet MS"/>
                <a:sym typeface="Trebuchet MS"/>
              </a:rPr>
              <a:t>Verifying the quality of your graphics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b="0" i="0" u="none" strike="noStrike" cap="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00"/>
              </a:buClr>
              <a:buSzPts val="3200"/>
              <a:buFont typeface="Trebuchet MS"/>
              <a:buNone/>
            </a:pPr>
            <a:r>
              <a:rPr lang="en-US" sz="3200" b="1" i="0" u="none" strike="noStrike" cap="none">
                <a:solidFill>
                  <a:srgbClr val="FFFF00"/>
                </a:solidFill>
                <a:latin typeface="Trebuchet MS"/>
                <a:ea typeface="Trebuchet MS"/>
                <a:cs typeface="Trebuchet MS"/>
                <a:sym typeface="Trebuchet MS"/>
              </a:rPr>
              <a:t>Using the placeholders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To add text to this template click inside a placeholder and type in or paste your text. To move a placeholder, click on it </a:t>
            </a:r>
            <a:r>
              <a:rPr lang="en-US" sz="3200" b="0" i="0" u="sng" strike="noStrike" cap="none">
                <a:solidFill>
                  <a:srgbClr val="FFFFFF"/>
                </a:solidFill>
                <a:latin typeface="Trebuchet MS"/>
                <a:ea typeface="Trebuchet MS"/>
                <a:cs typeface="Trebuchet MS"/>
                <a:sym typeface="Trebuchet MS"/>
              </a:rPr>
              <a:t>once</a:t>
            </a:r>
            <a:r>
              <a:rPr lang="en-US" sz="3200" b="0" i="0" u="none" strike="noStrike" cap="none">
                <a:solidFill>
                  <a:srgbClr val="FFFFFF"/>
                </a:solidFill>
                <a:latin typeface="Trebuchet MS"/>
                <a:ea typeface="Trebuchet MS"/>
                <a:cs typeface="Trebuchet MS"/>
                <a:sym typeface="Trebuchet MS"/>
              </a:rPr>
              <a:t> (to select it), place your cursor on its frame and your cursor will change to this symbol:         Then, click </a:t>
            </a:r>
            <a:r>
              <a:rPr lang="en-US" sz="3200" b="0" i="0" u="sng" strike="noStrike" cap="none">
                <a:solidFill>
                  <a:srgbClr val="FFFFFF"/>
                </a:solidFill>
                <a:latin typeface="Trebuchet MS"/>
                <a:ea typeface="Trebuchet MS"/>
                <a:cs typeface="Trebuchet MS"/>
                <a:sym typeface="Trebuchet MS"/>
              </a:rPr>
              <a:t>once</a:t>
            </a:r>
            <a:r>
              <a:rPr lang="en-US" sz="3200" b="0" i="0" u="none" strike="noStrike" cap="none">
                <a:solidFill>
                  <a:srgbClr val="FFFFFF"/>
                </a:solidFill>
                <a:latin typeface="Trebuchet MS"/>
                <a:ea typeface="Trebuchet MS"/>
                <a:cs typeface="Trebuchet MS"/>
                <a:sym typeface="Trebuchet MS"/>
              </a:rPr>
              <a:t> and drag it to its new location where you can resize it as needed. Additional placeholders can be found on the left side of this template.</a:t>
            </a:r>
            <a:endParaRPr/>
          </a:p>
          <a:p>
            <a:pPr marL="0" marR="0" lvl="0" indent="0" algn="l" rtl="0">
              <a:lnSpc>
                <a:spcPct val="100000"/>
              </a:lnSpc>
              <a:spcBef>
                <a:spcPts val="0"/>
              </a:spcBef>
              <a:spcAft>
                <a:spcPts val="0"/>
              </a:spcAft>
              <a:buClr>
                <a:schemeClr val="dk1"/>
              </a:buClr>
              <a:buSzPts val="3200"/>
              <a:buFont typeface="Arial"/>
              <a:buNone/>
            </a:pPr>
            <a:endParaRPr sz="3200" b="1" i="0" u="none" strike="noStrike" cap="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strike="noStrike" cap="none">
                <a:solidFill>
                  <a:srgbClr val="FFFF00"/>
                </a:solidFill>
                <a:latin typeface="Trebuchet MS"/>
                <a:ea typeface="Trebuchet MS"/>
                <a:cs typeface="Trebuchet MS"/>
                <a:sym typeface="Trebuchet MS"/>
              </a:rPr>
              <a:t>Modifying the layout</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This template has four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different column layouts. </a:t>
            </a:r>
            <a:endParaRPr/>
          </a:p>
          <a:p>
            <a:pPr marL="0" marR="0" lvl="0" indent="0" algn="l" rtl="0">
              <a:lnSpc>
                <a:spcPct val="100000"/>
              </a:lnSpc>
              <a:spcBef>
                <a:spcPts val="0"/>
              </a:spcBef>
              <a:spcAft>
                <a:spcPts val="0"/>
              </a:spcAft>
              <a:buClr>
                <a:srgbClr val="FFFFFF"/>
              </a:buClr>
              <a:buSzPts val="3200"/>
              <a:buFont typeface="Trebuchet MS"/>
              <a:buNone/>
            </a:pPr>
            <a:r>
              <a:rPr lang="en-US" sz="3200" b="0" i="0" u="sng" strike="noStrike" cap="none">
                <a:solidFill>
                  <a:srgbClr val="FFFFFF"/>
                </a:solidFill>
                <a:latin typeface="Trebuchet MS"/>
                <a:ea typeface="Trebuchet MS"/>
                <a:cs typeface="Trebuchet MS"/>
                <a:sym typeface="Trebuchet MS"/>
              </a:rPr>
              <a:t>Right-click</a:t>
            </a:r>
            <a:r>
              <a:rPr lang="en-US" sz="3200" b="0" i="0" u="none" strike="noStrike" cap="none">
                <a:solidFill>
                  <a:srgbClr val="FFFFFF"/>
                </a:solidFill>
                <a:latin typeface="Trebuchet MS"/>
                <a:ea typeface="Trebuchet MS"/>
                <a:cs typeface="Trebuchet MS"/>
                <a:sym typeface="Trebuchet MS"/>
              </a:rPr>
              <a:t> your mouse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on the background and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click on “Layout” to see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the layout options.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The columns in the provided layouts are fixed and cannot be moved but advanced users can modify any layout by going to VIEW and then SLIDE MASTER.</a:t>
            </a:r>
            <a:endParaRPr/>
          </a:p>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strike="noStrike" cap="none">
                <a:solidFill>
                  <a:srgbClr val="FFFF00"/>
                </a:solidFill>
                <a:latin typeface="Trebuchet MS"/>
                <a:ea typeface="Trebuchet MS"/>
                <a:cs typeface="Trebuchet MS"/>
                <a:sym typeface="Trebuchet MS"/>
              </a:rPr>
              <a:t>Importing text and graphics from external sources</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strike="noStrike" cap="none">
                <a:solidFill>
                  <a:srgbClr val="FFFFFF"/>
                </a:solidFill>
                <a:latin typeface="Trebuchet MS"/>
                <a:ea typeface="Trebuchet MS"/>
                <a:cs typeface="Trebuchet MS"/>
                <a:sym typeface="Trebuchet MS"/>
              </a:rPr>
              <a:t>TEXT: </a:t>
            </a:r>
            <a:r>
              <a:rPr lang="en-US" sz="3200" b="0" i="0" u="none" strike="noStrike" cap="none">
                <a:solidFill>
                  <a:srgbClr val="FFFFFF"/>
                </a:solidFill>
                <a:latin typeface="Trebuchet MS"/>
                <a:ea typeface="Trebuchet MS"/>
                <a:cs typeface="Trebuchet MS"/>
                <a:sym typeface="Trebuchet MS"/>
              </a:rPr>
              <a:t>Paste or type your text into a pre-existing placeholder or drag in a new placeholder from the left side of the template. Move it anywhere as needed.</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strike="noStrike" cap="none">
                <a:solidFill>
                  <a:srgbClr val="FFFFFF"/>
                </a:solidFill>
                <a:latin typeface="Trebuchet MS"/>
                <a:ea typeface="Trebuchet MS"/>
                <a:cs typeface="Trebuchet MS"/>
                <a:sym typeface="Trebuchet MS"/>
              </a:rPr>
              <a:t>PHOTOS: </a:t>
            </a:r>
            <a:r>
              <a:rPr lang="en-US" sz="3200" b="0" i="0" u="none" strike="noStrike" cap="none">
                <a:solidFill>
                  <a:srgbClr val="FFFFFF"/>
                </a:solidFill>
                <a:latin typeface="Trebuchet MS"/>
                <a:ea typeface="Trebuchet MS"/>
                <a:cs typeface="Trebuchet MS"/>
                <a:sym typeface="Trebuchet MS"/>
              </a:rPr>
              <a:t>Drag in a picture placeholder, size it </a:t>
            </a:r>
            <a:r>
              <a:rPr lang="en-US" sz="3200" b="0" i="0" u="sng" strike="noStrike" cap="none">
                <a:solidFill>
                  <a:srgbClr val="FFFFFF"/>
                </a:solidFill>
                <a:latin typeface="Trebuchet MS"/>
                <a:ea typeface="Trebuchet MS"/>
                <a:cs typeface="Trebuchet MS"/>
                <a:sym typeface="Trebuchet MS"/>
              </a:rPr>
              <a:t>first</a:t>
            </a:r>
            <a:r>
              <a:rPr lang="en-US" sz="3200" b="0" i="0" u="none" strike="noStrike" cap="none">
                <a:solidFill>
                  <a:srgbClr val="FFFFFF"/>
                </a:solidFill>
                <a:latin typeface="Trebuchet MS"/>
                <a:ea typeface="Trebuchet MS"/>
                <a:cs typeface="Trebuchet MS"/>
                <a:sym typeface="Trebuchet MS"/>
              </a:rPr>
              <a:t>, click in it and insert a photo from the menu.</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strike="noStrike" cap="none">
                <a:solidFill>
                  <a:srgbClr val="FFFFFF"/>
                </a:solidFill>
                <a:latin typeface="Trebuchet MS"/>
                <a:ea typeface="Trebuchet MS"/>
                <a:cs typeface="Trebuchet MS"/>
                <a:sym typeface="Trebuchet MS"/>
              </a:rPr>
              <a:t>TABLES: </a:t>
            </a:r>
            <a:r>
              <a:rPr lang="en-US" sz="3200" b="0" i="0" u="none" strike="noStrike" cap="none">
                <a:solidFill>
                  <a:srgbClr val="FFFFFF"/>
                </a:solidFill>
                <a:latin typeface="Trebuchet MS"/>
                <a:ea typeface="Trebuchet MS"/>
                <a:cs typeface="Trebuchet MS"/>
                <a:sym typeface="Trebuchet MS"/>
              </a:rPr>
              <a:t>You can copy and paste a table from an external document onto this poster template. To adjust  the way the text fits within the cells of a table that has been pasted, </a:t>
            </a:r>
            <a:r>
              <a:rPr lang="en-US" sz="3200" b="0" i="0" u="sng" strike="noStrike" cap="none">
                <a:solidFill>
                  <a:srgbClr val="FFFFFF"/>
                </a:solidFill>
                <a:latin typeface="Trebuchet MS"/>
                <a:ea typeface="Trebuchet MS"/>
                <a:cs typeface="Trebuchet MS"/>
                <a:sym typeface="Trebuchet MS"/>
              </a:rPr>
              <a:t>right-click</a:t>
            </a:r>
            <a:r>
              <a:rPr lang="en-US" sz="3200" b="0" i="0" u="none" strike="noStrike" cap="none">
                <a:solidFill>
                  <a:srgbClr val="FFFFFF"/>
                </a:solidFill>
                <a:latin typeface="Trebuchet MS"/>
                <a:ea typeface="Trebuchet MS"/>
                <a:cs typeface="Trebuchet MS"/>
                <a:sym typeface="Trebuchet MS"/>
              </a:rPr>
              <a:t> on the table, click FORMAT SHAPE  then click on TEXT BOX and change the INTERNAL MARGIN values to 0.25</a:t>
            </a:r>
            <a:endParaRPr/>
          </a:p>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strike="noStrike" cap="none">
                <a:solidFill>
                  <a:srgbClr val="FFFF00"/>
                </a:solidFill>
                <a:latin typeface="Trebuchet MS"/>
                <a:ea typeface="Trebuchet MS"/>
                <a:cs typeface="Trebuchet MS"/>
                <a:sym typeface="Trebuchet MS"/>
              </a:rPr>
              <a:t>Modifying the color scheme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strike="noStrike" cap="none">
                <a:solidFill>
                  <a:srgbClr val="FFFFFF"/>
                </a:solidFill>
                <a:latin typeface="Trebuchet MS"/>
                <a:ea typeface="Trebuchet MS"/>
                <a:cs typeface="Trebuchet MS"/>
                <a:sym typeface="Trebuchet MS"/>
              </a:rPr>
              <a:t>To change the color scheme of this template go to the “Design” menu and click on “Colors”. You can choose from the provide color combinations or you can create your own.</a:t>
            </a:r>
            <a:endParaRPr/>
          </a:p>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2000"/>
              <a:buFont typeface="Arial"/>
              <a:buNone/>
            </a:pPr>
            <a:endParaRPr sz="2000" b="1" i="0" u="none" strike="noStrike" cap="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2000" b="1" i="0" u="none">
              <a:solidFill>
                <a:srgbClr val="FFFF00"/>
              </a:solidFill>
              <a:latin typeface="Trebuchet MS"/>
              <a:ea typeface="Trebuchet MS"/>
              <a:cs typeface="Trebuchet MS"/>
              <a:sym typeface="Trebuchet MS"/>
            </a:endParaRPr>
          </a:p>
        </p:txBody>
      </p:sp>
      <p:sp>
        <p:nvSpPr>
          <p:cNvPr id="11" name="Google Shape;11;p1"/>
          <p:cNvSpPr txBox="1"/>
          <p:nvPr/>
        </p:nvSpPr>
        <p:spPr>
          <a:xfrm>
            <a:off x="-10402887" y="-1905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QUICK DESIGN GUIDE</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2007 template produces a 36”x48” professional  poster. It will save you valuable time placing titles, subtitles, text, and graphics.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it to create your presentation. Then send it to </a:t>
            </a:r>
            <a:r>
              <a:rPr lang="en-US" sz="3200" b="1" i="0" u="none">
                <a:solidFill>
                  <a:srgbClr val="FFFFFF"/>
                </a:solidFill>
                <a:latin typeface="Trebuchet MS"/>
                <a:ea typeface="Trebuchet MS"/>
                <a:cs typeface="Trebuchet MS"/>
                <a:sym typeface="Trebuchet MS"/>
              </a:rPr>
              <a:t>PosterPresentations.com</a:t>
            </a:r>
            <a:r>
              <a:rPr lang="en-US" sz="3200" b="0" i="0" u="none">
                <a:solidFill>
                  <a:srgbClr val="FFFFFF"/>
                </a:solidFill>
                <a:latin typeface="Trebuchet MS"/>
                <a:ea typeface="Trebuchet MS"/>
                <a:cs typeface="Trebuchet MS"/>
                <a:sym typeface="Trebuchet MS"/>
              </a:rPr>
              <a:t> for premium quality, same day affordable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We provide a series of </a:t>
            </a:r>
            <a:r>
              <a:rPr lang="en-US" sz="3200" b="1" i="0" u="none">
                <a:solidFill>
                  <a:srgbClr val="FFFFFF"/>
                </a:solidFill>
                <a:latin typeface="Trebuchet MS"/>
                <a:ea typeface="Trebuchet MS"/>
                <a:cs typeface="Trebuchet MS"/>
                <a:sym typeface="Trebuchet MS"/>
              </a:rPr>
              <a:t>online tutorials</a:t>
            </a:r>
            <a:r>
              <a:rPr lang="en-US" sz="3200" b="0" i="0" u="none">
                <a:solidFill>
                  <a:srgbClr val="FFFFFF"/>
                </a:solidFill>
                <a:latin typeface="Trebuchet MS"/>
                <a:ea typeface="Trebuchet MS"/>
                <a:cs typeface="Trebuchet MS"/>
                <a:sym typeface="Trebuchet MS"/>
              </a:rPr>
              <a:t> that will guide you through the poster design process and answer your poster production questions.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View our online tutorials at:</a:t>
            </a:r>
            <a:br>
              <a:rPr lang="en-US" sz="3200" b="0" i="0" u="none">
                <a:solidFill>
                  <a:srgbClr val="FFFFFF"/>
                </a:solidFill>
                <a:latin typeface="Trebuchet MS"/>
                <a:ea typeface="Trebuchet MS"/>
                <a:cs typeface="Trebuchet MS"/>
                <a:sym typeface="Trebuchet MS"/>
              </a:rPr>
            </a:br>
            <a:r>
              <a:rPr lang="en-US" sz="3200" b="0" i="0" u="none">
                <a:solidFill>
                  <a:srgbClr val="FFFF00"/>
                </a:solidFill>
                <a:latin typeface="Trebuchet MS"/>
                <a:ea typeface="Trebuchet MS"/>
                <a:cs typeface="Trebuchet MS"/>
                <a:sym typeface="Trebuchet MS"/>
              </a:rPr>
              <a:t> http://bit.ly/Poster_creation_help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(copy and paste the link into your web browser).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For assistance and to order your printed poster</a:t>
            </a:r>
            <a:r>
              <a:rPr lang="en-US" sz="3200" b="0" i="0" u="none">
                <a:solidFill>
                  <a:schemeClr val="lt1"/>
                </a:solidFill>
                <a:latin typeface="Trebuchet MS"/>
                <a:ea typeface="Trebuchet MS"/>
                <a:cs typeface="Trebuchet MS"/>
                <a:sym typeface="Trebuchet MS"/>
              </a:rPr>
              <a:t> call </a:t>
            </a:r>
            <a:r>
              <a:rPr lang="en-US" sz="3200" b="1" i="0" u="none">
                <a:solidFill>
                  <a:srgbClr val="FFFF00"/>
                </a:solidFill>
                <a:latin typeface="Trebuchet MS"/>
                <a:ea typeface="Trebuchet MS"/>
                <a:cs typeface="Trebuchet MS"/>
                <a:sym typeface="Trebuchet MS"/>
              </a:rPr>
              <a:t>PosterPresentations.com</a:t>
            </a:r>
            <a:r>
              <a:rPr lang="en-US" sz="3200" b="0" i="0" u="none">
                <a:solidFill>
                  <a:srgbClr val="FFFF00"/>
                </a:solidFill>
                <a:latin typeface="Trebuchet MS"/>
                <a:ea typeface="Trebuchet MS"/>
                <a:cs typeface="Trebuchet MS"/>
                <a:sym typeface="Trebuchet MS"/>
              </a:rPr>
              <a:t> </a:t>
            </a:r>
            <a:r>
              <a:rPr lang="en-US" sz="3200" b="0" i="0" u="none">
                <a:solidFill>
                  <a:srgbClr val="FFFFFF"/>
                </a:solidFill>
                <a:latin typeface="Trebuchet MS"/>
                <a:ea typeface="Trebuchet MS"/>
                <a:cs typeface="Trebuchet MS"/>
                <a:sym typeface="Trebuchet MS"/>
              </a:rPr>
              <a:t>at </a:t>
            </a:r>
            <a:r>
              <a:rPr lang="en-US" sz="4000" b="1" i="0" u="none">
                <a:solidFill>
                  <a:srgbClr val="FFFF00"/>
                </a:solidFill>
                <a:latin typeface="Trebuchet MS"/>
                <a:ea typeface="Trebuchet MS"/>
                <a:cs typeface="Trebuchet MS"/>
                <a:sym typeface="Trebuchet MS"/>
              </a:rPr>
              <a:t>1.866.649.3004</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Object Placeholders</a:t>
            </a:r>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the placeholders provided below to add new elements to your poster: Drag a placeholder onto the poster area, size it, and click it to edit.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Section Header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section header placeholder to the poster area to add another section header. Use section headers to separate topics or concepts within your presentation.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Text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text placeholder to the poster to add a new body of text.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Picture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graphic placeholder onto your poster, size it first, and then click it to add a picture to the poster.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3200" b="1" i="0" u="none">
              <a:solidFill>
                <a:srgbClr val="FFFF00"/>
              </a:solidFill>
              <a:latin typeface="Trebuchet MS"/>
              <a:ea typeface="Trebuchet MS"/>
              <a:cs typeface="Trebuchet MS"/>
              <a:sym typeface="Trebuchet MS"/>
            </a:endParaRPr>
          </a:p>
        </p:txBody>
      </p:sp>
      <p:sp>
        <p:nvSpPr>
          <p:cNvPr id="12" name="Google Shape;12;p1"/>
          <p:cNvSpPr txBox="1"/>
          <p:nvPr/>
        </p:nvSpPr>
        <p:spPr>
          <a:xfrm>
            <a:off x="0" y="0"/>
            <a:ext cx="43891199" cy="4800600"/>
          </a:xfrm>
          <a:prstGeom prst="rect">
            <a:avLst/>
          </a:prstGeom>
          <a:solidFill>
            <a:srgbClr val="435FA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3" name="Google Shape;13;p1"/>
          <p:cNvSpPr txBox="1"/>
          <p:nvPr/>
        </p:nvSpPr>
        <p:spPr>
          <a:xfrm>
            <a:off x="0" y="4805362"/>
            <a:ext cx="43891199" cy="152400"/>
          </a:xfrm>
          <a:prstGeom prst="rect">
            <a:avLst/>
          </a:prstGeom>
          <a:solidFill>
            <a:srgbClr val="2C3F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4" name="Google Shape;14;p1"/>
          <p:cNvSpPr txBox="1"/>
          <p:nvPr/>
        </p:nvSpPr>
        <p:spPr>
          <a:xfrm>
            <a:off x="819150" y="32232600"/>
            <a:ext cx="2514600" cy="336550"/>
          </a:xfrm>
          <a:prstGeom prst="rect">
            <a:avLst/>
          </a:prstGeom>
          <a:noFill/>
          <a:ln>
            <a:noFill/>
          </a:ln>
        </p:spPr>
        <p:txBody>
          <a:bodyPr spcFirstLastPara="1" wrap="square" lIns="91250" tIns="45600" rIns="91250" bIns="45600" anchor="t" anchorCtr="0">
            <a:noAutofit/>
          </a:bodyPr>
          <a:lstStyle/>
          <a:p>
            <a:pPr marL="0" marR="0" lvl="0" indent="0" algn="l" rtl="0">
              <a:lnSpc>
                <a:spcPct val="65000"/>
              </a:lnSpc>
              <a:spcBef>
                <a:spcPts val="0"/>
              </a:spcBef>
              <a:spcAft>
                <a:spcPts val="0"/>
              </a:spcAft>
              <a:buClr>
                <a:srgbClr val="BFBFBF"/>
              </a:buClr>
              <a:buSzPts val="500"/>
              <a:buFont typeface="Arial"/>
              <a:buNone/>
            </a:pPr>
            <a:r>
              <a:rPr lang="en-US" sz="500" b="1" i="0" u="none">
                <a:solidFill>
                  <a:srgbClr val="BFBFBF"/>
                </a:solidFill>
                <a:latin typeface="Arial"/>
                <a:ea typeface="Arial"/>
                <a:cs typeface="Arial"/>
                <a:sym typeface="Arial"/>
              </a:rPr>
              <a:t>RESEARCH POSTER PRESENTATION DESIGN © 2011</a:t>
            </a:r>
            <a:endParaRPr/>
          </a:p>
          <a:p>
            <a:pPr marL="0" marR="0" lvl="0" indent="0" algn="l" rtl="0">
              <a:lnSpc>
                <a:spcPct val="65000"/>
              </a:lnSpc>
              <a:spcBef>
                <a:spcPts val="550"/>
              </a:spcBef>
              <a:spcAft>
                <a:spcPts val="0"/>
              </a:spcAft>
              <a:buClr>
                <a:srgbClr val="BFBFBF"/>
              </a:buClr>
              <a:buSzPts val="1100"/>
              <a:buFont typeface="Arial"/>
              <a:buNone/>
            </a:pPr>
            <a:r>
              <a:rPr lang="en-US" sz="1100" b="1" i="0" u="none">
                <a:solidFill>
                  <a:srgbClr val="BFBFBF"/>
                </a:solidFill>
                <a:latin typeface="Arial"/>
                <a:ea typeface="Arial"/>
                <a:cs typeface="Arial"/>
                <a:sym typeface="Arial"/>
              </a:rPr>
              <a:t>www.PosterPresentations.com</a:t>
            </a:r>
            <a:endParaRPr/>
          </a:p>
        </p:txBody>
      </p:sp>
      <p:sp>
        <p:nvSpPr>
          <p:cNvPr id="15" name="Google Shape;15;p1"/>
          <p:cNvSpPr txBox="1"/>
          <p:nvPr/>
        </p:nvSpPr>
        <p:spPr>
          <a:xfrm>
            <a:off x="32918400" y="5257800"/>
            <a:ext cx="10058400" cy="26746199"/>
          </a:xfrm>
          <a:prstGeom prst="rect">
            <a:avLst/>
          </a:prstGeom>
          <a:solidFill>
            <a:srgbClr val="FFFFFF"/>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6" name="Google Shape;16;p1"/>
          <p:cNvSpPr txBox="1"/>
          <p:nvPr/>
        </p:nvSpPr>
        <p:spPr>
          <a:xfrm>
            <a:off x="11582400" y="5257800"/>
            <a:ext cx="10058400" cy="26746199"/>
          </a:xfrm>
          <a:prstGeom prst="rect">
            <a:avLst/>
          </a:prstGeom>
          <a:solidFill>
            <a:srgbClr val="FFFFFF"/>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7" name="Google Shape;17;p1"/>
          <p:cNvSpPr txBox="1"/>
          <p:nvPr/>
        </p:nvSpPr>
        <p:spPr>
          <a:xfrm>
            <a:off x="22250400" y="5257800"/>
            <a:ext cx="10058400" cy="26746199"/>
          </a:xfrm>
          <a:prstGeom prst="rect">
            <a:avLst/>
          </a:prstGeom>
          <a:solidFill>
            <a:srgbClr val="FFFFFF"/>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8" name="Google Shape;18;p1"/>
          <p:cNvSpPr txBox="1"/>
          <p:nvPr/>
        </p:nvSpPr>
        <p:spPr>
          <a:xfrm>
            <a:off x="922337" y="5257800"/>
            <a:ext cx="10058400" cy="26746199"/>
          </a:xfrm>
          <a:prstGeom prst="rect">
            <a:avLst/>
          </a:prstGeom>
          <a:solidFill>
            <a:srgbClr val="FFFFFF"/>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9" name="Google Shape;19;p1"/>
          <p:cNvSpPr txBox="1"/>
          <p:nvPr/>
        </p:nvSpPr>
        <p:spPr>
          <a:xfrm>
            <a:off x="-10371137" y="21296313"/>
            <a:ext cx="10018712" cy="777875"/>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20" name="Google Shape;20;p1"/>
          <p:cNvPicPr preferRelativeResize="0"/>
          <p:nvPr/>
        </p:nvPicPr>
        <p:blipFill rotWithShape="1">
          <a:blip r:embed="rId3">
            <a:alphaModFix/>
          </a:blip>
          <a:srcRect/>
          <a:stretch/>
        </p:blipFill>
        <p:spPr>
          <a:xfrm>
            <a:off x="49098200" y="15525750"/>
            <a:ext cx="4741862" cy="3057525"/>
          </a:xfrm>
          <a:prstGeom prst="rect">
            <a:avLst/>
          </a:prstGeom>
          <a:noFill/>
          <a:ln>
            <a:noFill/>
          </a:ln>
        </p:spPr>
      </p:pic>
      <p:pic>
        <p:nvPicPr>
          <p:cNvPr id="21" name="Google Shape;21;p1"/>
          <p:cNvPicPr preferRelativeResize="0"/>
          <p:nvPr/>
        </p:nvPicPr>
        <p:blipFill rotWithShape="1">
          <a:blip r:embed="rId4">
            <a:alphaModFix/>
          </a:blip>
          <a:srcRect/>
          <a:stretch/>
        </p:blipFill>
        <p:spPr>
          <a:xfrm>
            <a:off x="47342425" y="13119100"/>
            <a:ext cx="590550" cy="438150"/>
          </a:xfrm>
          <a:prstGeom prst="rect">
            <a:avLst/>
          </a:prstGeom>
          <a:noFill/>
          <a:ln w="9525" cap="flat" cmpd="sng">
            <a:solidFill>
              <a:schemeClr val="dk1"/>
            </a:solidFill>
            <a:prstDash val="solid"/>
            <a:miter lim="800000"/>
            <a:headEnd type="none" w="sm" len="sm"/>
            <a:tailEnd type="none" w="sm" len="sm"/>
          </a:ln>
        </p:spPr>
      </p:pic>
      <p:sp>
        <p:nvSpPr>
          <p:cNvPr id="22" name="Google Shape;22;p1"/>
          <p:cNvSpPr txBox="1"/>
          <p:nvPr/>
        </p:nvSpPr>
        <p:spPr>
          <a:xfrm>
            <a:off x="44488100" y="30589538"/>
            <a:ext cx="9159875" cy="21844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Calibri"/>
              <a:buNone/>
            </a:pPr>
            <a:r>
              <a:rPr lang="en-US" sz="3600" b="0" i="0" u="none">
                <a:solidFill>
                  <a:schemeClr val="lt1"/>
                </a:solidFill>
                <a:latin typeface="Calibri"/>
                <a:ea typeface="Calibri"/>
                <a:cs typeface="Calibri"/>
                <a:sym typeface="Calibri"/>
              </a:rPr>
              <a:t>© 2011 PosterPresentations.com</a:t>
            </a:r>
            <a:br>
              <a:rPr lang="en-US" sz="3600" b="0" i="0" u="none">
                <a:solidFill>
                  <a:schemeClr val="lt1"/>
                </a:solidFill>
                <a:latin typeface="Calibri"/>
                <a:ea typeface="Calibri"/>
                <a:cs typeface="Calibri"/>
                <a:sym typeface="Calibri"/>
              </a:rPr>
            </a:br>
            <a:r>
              <a:rPr lang="en-US" sz="3600" b="0" i="0" u="none">
                <a:solidFill>
                  <a:schemeClr val="lt1"/>
                </a:solidFill>
                <a:latin typeface="Calibri"/>
                <a:ea typeface="Calibri"/>
                <a:cs typeface="Calibri"/>
                <a:sym typeface="Calibri"/>
              </a:rPr>
              <a:t>    </a:t>
            </a:r>
            <a:r>
              <a:rPr lang="en-US" sz="3200" b="0" i="0" u="none">
                <a:solidFill>
                  <a:schemeClr val="lt1"/>
                </a:solidFill>
                <a:latin typeface="Calibri"/>
                <a:ea typeface="Calibri"/>
                <a:cs typeface="Calibri"/>
                <a:sym typeface="Calibri"/>
              </a:rPr>
              <a:t>2117 Fourth Street , Unit C</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Berkeley CA 94710</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a:t>
            </a:r>
            <a:r>
              <a:rPr lang="en-US" sz="3200" b="1" i="0" u="none">
                <a:solidFill>
                  <a:srgbClr val="FFFF00"/>
                </a:solidFill>
                <a:latin typeface="Calibri"/>
                <a:ea typeface="Calibri"/>
                <a:cs typeface="Calibri"/>
                <a:sym typeface="Calibri"/>
              </a:rPr>
              <a:t>posterpresenter@gmail.com</a:t>
            </a:r>
            <a:endParaRPr/>
          </a:p>
        </p:txBody>
      </p:sp>
      <p:grpSp>
        <p:nvGrpSpPr>
          <p:cNvPr id="23" name="Google Shape;23;p1"/>
          <p:cNvGrpSpPr/>
          <p:nvPr/>
        </p:nvGrpSpPr>
        <p:grpSpPr>
          <a:xfrm>
            <a:off x="-10239378" y="31696024"/>
            <a:ext cx="9771062" cy="1090612"/>
            <a:chOff x="44242388" y="28054063"/>
            <a:chExt cx="9771398" cy="1090621"/>
          </a:xfrm>
        </p:grpSpPr>
        <p:sp>
          <p:nvSpPr>
            <p:cNvPr id="24" name="Google Shape;24;p1"/>
            <p:cNvSpPr/>
            <p:nvPr/>
          </p:nvSpPr>
          <p:spPr>
            <a:xfrm>
              <a:off x="44242388" y="28054063"/>
              <a:ext cx="9771398" cy="1090621"/>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25" name="Google Shape;25;p1" descr="http://t2.gstatic.com/images?q=tbn:ANd9GcR4APHC6TT9w54M2zn_pvCiBxUNcspYPoVxirLRphBoJabfSvu7zw"/>
            <p:cNvPicPr preferRelativeResize="0"/>
            <p:nvPr/>
          </p:nvPicPr>
          <p:blipFill rotWithShape="1">
            <a:blip r:embed="rId5">
              <a:alphaModFix/>
            </a:blip>
            <a:srcRect/>
            <a:stretch/>
          </p:blipFill>
          <p:spPr>
            <a:xfrm>
              <a:off x="44341113" y="28126634"/>
              <a:ext cx="914400" cy="914400"/>
            </a:xfrm>
            <a:prstGeom prst="rect">
              <a:avLst/>
            </a:prstGeom>
            <a:noFill/>
            <a:ln>
              <a:noFill/>
            </a:ln>
          </p:spPr>
        </p:pic>
        <p:sp>
          <p:nvSpPr>
            <p:cNvPr id="26" name="Google Shape;26;p1"/>
            <p:cNvSpPr txBox="1"/>
            <p:nvPr/>
          </p:nvSpPr>
          <p:spPr>
            <a:xfrm>
              <a:off x="45342563" y="28154078"/>
              <a:ext cx="8671223" cy="89218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600"/>
                <a:buFont typeface="Trebuchet MS"/>
                <a:buNone/>
              </a:pPr>
              <a:r>
                <a:rPr lang="en-US" sz="2600" b="0" i="0" u="none">
                  <a:solidFill>
                    <a:schemeClr val="dk2"/>
                  </a:solidFill>
                  <a:latin typeface="Trebuchet MS"/>
                  <a:ea typeface="Trebuchet MS"/>
                  <a:cs typeface="Trebuchet MS"/>
                  <a:sym typeface="Trebuchet MS"/>
                </a:rPr>
                <a:t>Student discounts are available on our Facebook page.</a:t>
              </a:r>
              <a:br>
                <a:rPr lang="en-US" sz="2600" b="0" i="0" u="none">
                  <a:solidFill>
                    <a:schemeClr val="dk2"/>
                  </a:solidFill>
                  <a:latin typeface="Trebuchet MS"/>
                  <a:ea typeface="Trebuchet MS"/>
                  <a:cs typeface="Trebuchet MS"/>
                  <a:sym typeface="Trebuchet MS"/>
                </a:rPr>
              </a:br>
              <a:r>
                <a:rPr lang="en-US" sz="2600" b="0" i="0" u="none">
                  <a:solidFill>
                    <a:schemeClr val="dk2"/>
                  </a:solidFill>
                  <a:latin typeface="Trebuchet MS"/>
                  <a:ea typeface="Trebuchet MS"/>
                  <a:cs typeface="Trebuchet MS"/>
                  <a:sym typeface="Trebuchet MS"/>
                </a:rPr>
                <a:t>Go to </a:t>
              </a:r>
              <a:r>
                <a:rPr lang="en-US" sz="2600" b="0" i="0" u="sng">
                  <a:solidFill>
                    <a:schemeClr val="dk2"/>
                  </a:solidFill>
                  <a:latin typeface="Trebuchet MS"/>
                  <a:ea typeface="Trebuchet MS"/>
                  <a:cs typeface="Trebuchet MS"/>
                  <a:sym typeface="Trebuchet MS"/>
                </a:rPr>
                <a:t>PosterPresentations.com</a:t>
              </a:r>
              <a:r>
                <a:rPr lang="en-US" sz="2600" b="0" i="0" u="none">
                  <a:solidFill>
                    <a:schemeClr val="dk2"/>
                  </a:solidFill>
                  <a:latin typeface="Trebuchet MS"/>
                  <a:ea typeface="Trebuchet MS"/>
                  <a:cs typeface="Trebuchet MS"/>
                  <a:sym typeface="Trebuchet MS"/>
                </a:rPr>
                <a:t> and click on the FB icon. </a:t>
              </a:r>
              <a:endParaRPr/>
            </a:p>
          </p:txBody>
        </p:sp>
      </p:grpSp>
      <p:cxnSp>
        <p:nvCxnSpPr>
          <p:cNvPr id="27" name="Google Shape;27;p1"/>
          <p:cNvCxnSpPr/>
          <p:nvPr/>
        </p:nvCxnSpPr>
        <p:spPr>
          <a:xfrm>
            <a:off x="44221400" y="30500638"/>
            <a:ext cx="10050462" cy="1587"/>
          </a:xfrm>
          <a:prstGeom prst="straightConnector1">
            <a:avLst/>
          </a:prstGeom>
          <a:noFill/>
          <a:ln w="9525" cap="flat" cmpd="sng">
            <a:solidFill>
              <a:srgbClr val="D9D9D9"/>
            </a:solidFill>
            <a:prstDash val="solid"/>
            <a:miter lim="800000"/>
            <a:headEnd type="none" w="med" len="med"/>
            <a:tailEnd type="none" w="med" len="med"/>
          </a:ln>
        </p:spPr>
      </p:cxnSp>
      <p:cxnSp>
        <p:nvCxnSpPr>
          <p:cNvPr id="28" name="Google Shape;28;p1"/>
          <p:cNvCxnSpPr/>
          <p:nvPr/>
        </p:nvCxnSpPr>
        <p:spPr>
          <a:xfrm>
            <a:off x="-10371137" y="11582400"/>
            <a:ext cx="10018712" cy="1587"/>
          </a:xfrm>
          <a:prstGeom prst="straightConnector1">
            <a:avLst/>
          </a:prstGeom>
          <a:noFill/>
          <a:ln w="9525" cap="flat" cmpd="sng">
            <a:solidFill>
              <a:srgbClr val="F2F2F2"/>
            </a:solidFill>
            <a:prstDash val="solid"/>
            <a:miter lim="800000"/>
            <a:headEnd type="none" w="med" len="med"/>
            <a:tailEnd type="none" w="med" len="med"/>
          </a:ln>
        </p:spPr>
      </p:cxnSp>
      <p:cxnSp>
        <p:nvCxnSpPr>
          <p:cNvPr id="29" name="Google Shape;29;p1"/>
          <p:cNvCxnSpPr/>
          <p:nvPr/>
        </p:nvCxnSpPr>
        <p:spPr>
          <a:xfrm>
            <a:off x="44254738" y="4841875"/>
            <a:ext cx="10017125" cy="1587"/>
          </a:xfrm>
          <a:prstGeom prst="straightConnector1">
            <a:avLst/>
          </a:prstGeom>
          <a:noFill/>
          <a:ln w="9525" cap="flat" cmpd="sng">
            <a:solidFill>
              <a:srgbClr val="F2F2F2"/>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3E8F4"/>
        </a:solidFill>
        <a:effectLst/>
      </p:bgPr>
    </p:bg>
    <p:spTree>
      <p:nvGrpSpPr>
        <p:cNvPr id="1" name="Shape 87"/>
        <p:cNvGrpSpPr/>
        <p:nvPr/>
      </p:nvGrpSpPr>
      <p:grpSpPr>
        <a:xfrm>
          <a:off x="0" y="0"/>
          <a:ext cx="0" cy="0"/>
          <a:chOff x="0" y="0"/>
          <a:chExt cx="0" cy="0"/>
        </a:xfrm>
      </p:grpSpPr>
      <p:sp>
        <p:nvSpPr>
          <p:cNvPr id="88" name="Google Shape;88;p3"/>
          <p:cNvSpPr txBox="1"/>
          <p:nvPr/>
        </p:nvSpPr>
        <p:spPr>
          <a:xfrm>
            <a:off x="0" y="0"/>
            <a:ext cx="43891199" cy="4800600"/>
          </a:xfrm>
          <a:prstGeom prst="rect">
            <a:avLst/>
          </a:prstGeom>
          <a:solidFill>
            <a:srgbClr val="435FA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89" name="Google Shape;89;p3"/>
          <p:cNvSpPr txBox="1"/>
          <p:nvPr/>
        </p:nvSpPr>
        <p:spPr>
          <a:xfrm>
            <a:off x="914400" y="5257800"/>
            <a:ext cx="13585825"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90" name="Google Shape;90;p3"/>
          <p:cNvSpPr txBox="1"/>
          <p:nvPr/>
        </p:nvSpPr>
        <p:spPr>
          <a:xfrm>
            <a:off x="0" y="4805362"/>
            <a:ext cx="43891199" cy="152400"/>
          </a:xfrm>
          <a:prstGeom prst="rect">
            <a:avLst/>
          </a:prstGeom>
          <a:solidFill>
            <a:srgbClr val="2C3F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91" name="Google Shape;91;p3"/>
          <p:cNvSpPr txBox="1"/>
          <p:nvPr/>
        </p:nvSpPr>
        <p:spPr>
          <a:xfrm>
            <a:off x="819150" y="32232600"/>
            <a:ext cx="2514600" cy="336550"/>
          </a:xfrm>
          <a:prstGeom prst="rect">
            <a:avLst/>
          </a:prstGeom>
          <a:noFill/>
          <a:ln>
            <a:noFill/>
          </a:ln>
        </p:spPr>
        <p:txBody>
          <a:bodyPr spcFirstLastPara="1" wrap="square" lIns="91250" tIns="45600" rIns="91250" bIns="45600" anchor="t" anchorCtr="0">
            <a:noAutofit/>
          </a:bodyPr>
          <a:lstStyle/>
          <a:p>
            <a:pPr marL="0" marR="0" lvl="0" indent="0" algn="l" rtl="0">
              <a:lnSpc>
                <a:spcPct val="65000"/>
              </a:lnSpc>
              <a:spcBef>
                <a:spcPts val="0"/>
              </a:spcBef>
              <a:spcAft>
                <a:spcPts val="0"/>
              </a:spcAft>
              <a:buClr>
                <a:srgbClr val="BFBFBF"/>
              </a:buClr>
              <a:buSzPts val="500"/>
              <a:buFont typeface="Arial"/>
              <a:buNone/>
            </a:pPr>
            <a:r>
              <a:rPr lang="en-US" sz="500" b="1" i="0" u="none">
                <a:solidFill>
                  <a:srgbClr val="BFBFBF"/>
                </a:solidFill>
                <a:latin typeface="Arial"/>
                <a:ea typeface="Arial"/>
                <a:cs typeface="Arial"/>
                <a:sym typeface="Arial"/>
              </a:rPr>
              <a:t>RESEARCH POSTER PRESENTATION DESIGN © 2011</a:t>
            </a:r>
            <a:endParaRPr/>
          </a:p>
          <a:p>
            <a:pPr marL="0" marR="0" lvl="0" indent="0" algn="l" rtl="0">
              <a:lnSpc>
                <a:spcPct val="65000"/>
              </a:lnSpc>
              <a:spcBef>
                <a:spcPts val="550"/>
              </a:spcBef>
              <a:spcAft>
                <a:spcPts val="0"/>
              </a:spcAft>
              <a:buClr>
                <a:srgbClr val="BFBFBF"/>
              </a:buClr>
              <a:buSzPts val="1100"/>
              <a:buFont typeface="Arial"/>
              <a:buNone/>
            </a:pPr>
            <a:r>
              <a:rPr lang="en-US" sz="1100" b="1" i="0" u="none">
                <a:solidFill>
                  <a:srgbClr val="BFBFBF"/>
                </a:solidFill>
                <a:latin typeface="Arial"/>
                <a:ea typeface="Arial"/>
                <a:cs typeface="Arial"/>
                <a:sym typeface="Arial"/>
              </a:rPr>
              <a:t>www.PosterPresentations.com</a:t>
            </a:r>
            <a:endParaRPr/>
          </a:p>
        </p:txBody>
      </p:sp>
      <p:sp>
        <p:nvSpPr>
          <p:cNvPr id="92" name="Google Shape;92;p3"/>
          <p:cNvSpPr txBox="1"/>
          <p:nvPr/>
        </p:nvSpPr>
        <p:spPr>
          <a:xfrm>
            <a:off x="15151100" y="5257800"/>
            <a:ext cx="13584237"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93" name="Google Shape;93;p3"/>
          <p:cNvSpPr txBox="1"/>
          <p:nvPr/>
        </p:nvSpPr>
        <p:spPr>
          <a:xfrm>
            <a:off x="29386213" y="5257800"/>
            <a:ext cx="13585825"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94" name="Google Shape;94;p3"/>
          <p:cNvSpPr txBox="1"/>
          <p:nvPr/>
        </p:nvSpPr>
        <p:spPr>
          <a:xfrm>
            <a:off x="44221400" y="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QUICK TIPS</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template requires basic PowerPoint (version 2007 or newer) skills. Below is a list of commonly asked questions specific to this template.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If you are using an older version of PowerPoint some template features may not work properly.</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Using the template</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Verifying the quality of your graphics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Using the placeholders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add text to this template click inside a placeholder and type in or paste your text. To move a placeholder, click on it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(to select it), place your cursor on its frame and your cursor will change to this symbol:         Then, click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and drag it to its new location where you can resize it as needed. Additional placeholders can be found on the left side of this template.</a:t>
            </a:r>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layout</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template has four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different column layouts. </a:t>
            </a:r>
            <a:endParaRPr/>
          </a:p>
          <a:p>
            <a:pPr marL="0" marR="0" lvl="0" indent="0" algn="l" rtl="0">
              <a:lnSpc>
                <a:spcPct val="100000"/>
              </a:lnSpc>
              <a:spcBef>
                <a:spcPts val="0"/>
              </a:spcBef>
              <a:spcAft>
                <a:spcPts val="0"/>
              </a:spcAft>
              <a:buClr>
                <a:srgbClr val="FFFFFF"/>
              </a:buClr>
              <a:buSzPts val="3200"/>
              <a:buFont typeface="Trebuchet MS"/>
              <a:buNone/>
            </a:pP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your mouse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on the background and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click on “Layout” to see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layout options.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columns in the provided layouts are fixed and cannot be moved but advanced users can modify any layout by going to VIEW and then SLIDE MASTER.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Importing text and graphics from external sources</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TEXT: </a:t>
            </a:r>
            <a:r>
              <a:rPr lang="en-US" sz="3200" b="0" i="0" u="none">
                <a:solidFill>
                  <a:srgbClr val="FFFFFF"/>
                </a:solidFill>
                <a:latin typeface="Trebuchet MS"/>
                <a:ea typeface="Trebuchet MS"/>
                <a:cs typeface="Trebuchet MS"/>
                <a:sym typeface="Trebuchet MS"/>
              </a:rPr>
              <a:t>Paste or type your text into a pre-existing placeholder or drag in a new placeholder from the left side of the template. Move it anywhere as needed.</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PHOTOS: </a:t>
            </a:r>
            <a:r>
              <a:rPr lang="en-US" sz="3200" b="0" i="0" u="none">
                <a:solidFill>
                  <a:srgbClr val="FFFFFF"/>
                </a:solidFill>
                <a:latin typeface="Trebuchet MS"/>
                <a:ea typeface="Trebuchet MS"/>
                <a:cs typeface="Trebuchet MS"/>
                <a:sym typeface="Trebuchet MS"/>
              </a:rPr>
              <a:t>Drag in a picture placeholder, size it </a:t>
            </a:r>
            <a:r>
              <a:rPr lang="en-US" sz="3200" b="0" i="0" u="sng">
                <a:solidFill>
                  <a:srgbClr val="FFFFFF"/>
                </a:solidFill>
                <a:latin typeface="Trebuchet MS"/>
                <a:ea typeface="Trebuchet MS"/>
                <a:cs typeface="Trebuchet MS"/>
                <a:sym typeface="Trebuchet MS"/>
              </a:rPr>
              <a:t>first</a:t>
            </a:r>
            <a:r>
              <a:rPr lang="en-US" sz="3200" b="0" i="0" u="none">
                <a:solidFill>
                  <a:srgbClr val="FFFFFF"/>
                </a:solidFill>
                <a:latin typeface="Trebuchet MS"/>
                <a:ea typeface="Trebuchet MS"/>
                <a:cs typeface="Trebuchet MS"/>
                <a:sym typeface="Trebuchet MS"/>
              </a:rPr>
              <a:t>, click in it and insert a photo from the menu.</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TABLES: </a:t>
            </a:r>
            <a:r>
              <a:rPr lang="en-US" sz="3200" b="0" i="0" u="none">
                <a:solidFill>
                  <a:srgbClr val="FFFFFF"/>
                </a:solidFill>
                <a:latin typeface="Trebuchet MS"/>
                <a:ea typeface="Trebuchet MS"/>
                <a:cs typeface="Trebuchet MS"/>
                <a:sym typeface="Trebuchet MS"/>
              </a:rPr>
              <a:t>You can copy and paste a table from an external document onto this poster template. To adjust  the way the text fits within the cells of a table that has been pasted, </a:t>
            </a: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on the table, click FORMAT SHAPE  then click on TEXT BOX and change the INTERNAL MARGIN values to 0.25</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color scheme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change the color scheme of this template go to the “Design” menu and click on “Colors”. You can choose from the provide color combinations or you can create your own.</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2000"/>
              <a:buFont typeface="Arial"/>
              <a:buNone/>
            </a:pPr>
            <a:endParaRPr sz="20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2000" b="1" i="0" u="none">
              <a:solidFill>
                <a:srgbClr val="FFFF00"/>
              </a:solidFill>
              <a:latin typeface="Trebuchet MS"/>
              <a:ea typeface="Trebuchet MS"/>
              <a:cs typeface="Trebuchet MS"/>
              <a:sym typeface="Trebuchet MS"/>
            </a:endParaRPr>
          </a:p>
        </p:txBody>
      </p:sp>
      <p:sp>
        <p:nvSpPr>
          <p:cNvPr id="95" name="Google Shape;95;p3"/>
          <p:cNvSpPr txBox="1"/>
          <p:nvPr/>
        </p:nvSpPr>
        <p:spPr>
          <a:xfrm>
            <a:off x="-10402887" y="-1905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QUICK DESIGN GUIDE</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2007 template produces a 36”x48” professional  poster. It will save you valuable time placing titles, subtitles, text, and graphics.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it to create your presentation. Then send it to </a:t>
            </a:r>
            <a:r>
              <a:rPr lang="en-US" sz="3200" b="1" i="0" u="none">
                <a:solidFill>
                  <a:srgbClr val="FFFFFF"/>
                </a:solidFill>
                <a:latin typeface="Trebuchet MS"/>
                <a:ea typeface="Trebuchet MS"/>
                <a:cs typeface="Trebuchet MS"/>
                <a:sym typeface="Trebuchet MS"/>
              </a:rPr>
              <a:t>PosterPresentations.com</a:t>
            </a:r>
            <a:r>
              <a:rPr lang="en-US" sz="3200" b="0" i="0" u="none">
                <a:solidFill>
                  <a:srgbClr val="FFFFFF"/>
                </a:solidFill>
                <a:latin typeface="Trebuchet MS"/>
                <a:ea typeface="Trebuchet MS"/>
                <a:cs typeface="Trebuchet MS"/>
                <a:sym typeface="Trebuchet MS"/>
              </a:rPr>
              <a:t> for premium quality, same day affordable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We provide a series of </a:t>
            </a:r>
            <a:r>
              <a:rPr lang="en-US" sz="3200" b="1" i="0" u="none">
                <a:solidFill>
                  <a:srgbClr val="FFFFFF"/>
                </a:solidFill>
                <a:latin typeface="Trebuchet MS"/>
                <a:ea typeface="Trebuchet MS"/>
                <a:cs typeface="Trebuchet MS"/>
                <a:sym typeface="Trebuchet MS"/>
              </a:rPr>
              <a:t>online tutorials</a:t>
            </a:r>
            <a:r>
              <a:rPr lang="en-US" sz="3200" b="0" i="0" u="none">
                <a:solidFill>
                  <a:srgbClr val="FFFFFF"/>
                </a:solidFill>
                <a:latin typeface="Trebuchet MS"/>
                <a:ea typeface="Trebuchet MS"/>
                <a:cs typeface="Trebuchet MS"/>
                <a:sym typeface="Trebuchet MS"/>
              </a:rPr>
              <a:t> that will guide you through the poster design process and answer your poster production questions.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View our online tutorials at:</a:t>
            </a:r>
            <a:br>
              <a:rPr lang="en-US" sz="3200" b="0" i="0" u="none">
                <a:solidFill>
                  <a:srgbClr val="FFFFFF"/>
                </a:solidFill>
                <a:latin typeface="Trebuchet MS"/>
                <a:ea typeface="Trebuchet MS"/>
                <a:cs typeface="Trebuchet MS"/>
                <a:sym typeface="Trebuchet MS"/>
              </a:rPr>
            </a:br>
            <a:r>
              <a:rPr lang="en-US" sz="3200" b="0" i="0" u="none">
                <a:solidFill>
                  <a:srgbClr val="FFFF00"/>
                </a:solidFill>
                <a:latin typeface="Trebuchet MS"/>
                <a:ea typeface="Trebuchet MS"/>
                <a:cs typeface="Trebuchet MS"/>
                <a:sym typeface="Trebuchet MS"/>
              </a:rPr>
              <a:t> http://bit.ly/Poster_creation_help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(copy and paste the link into your web browser).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For assistance and to order your printed poster</a:t>
            </a:r>
            <a:r>
              <a:rPr lang="en-US" sz="3200" b="0" i="0" u="none">
                <a:solidFill>
                  <a:schemeClr val="lt1"/>
                </a:solidFill>
                <a:latin typeface="Trebuchet MS"/>
                <a:ea typeface="Trebuchet MS"/>
                <a:cs typeface="Trebuchet MS"/>
                <a:sym typeface="Trebuchet MS"/>
              </a:rPr>
              <a:t> call </a:t>
            </a:r>
            <a:r>
              <a:rPr lang="en-US" sz="3200" b="1" i="0" u="none">
                <a:solidFill>
                  <a:srgbClr val="FFFF00"/>
                </a:solidFill>
                <a:latin typeface="Trebuchet MS"/>
                <a:ea typeface="Trebuchet MS"/>
                <a:cs typeface="Trebuchet MS"/>
                <a:sym typeface="Trebuchet MS"/>
              </a:rPr>
              <a:t>PosterPresentations.com</a:t>
            </a:r>
            <a:r>
              <a:rPr lang="en-US" sz="3200" b="0" i="0" u="none">
                <a:solidFill>
                  <a:srgbClr val="FFFF00"/>
                </a:solidFill>
                <a:latin typeface="Trebuchet MS"/>
                <a:ea typeface="Trebuchet MS"/>
                <a:cs typeface="Trebuchet MS"/>
                <a:sym typeface="Trebuchet MS"/>
              </a:rPr>
              <a:t> </a:t>
            </a:r>
            <a:r>
              <a:rPr lang="en-US" sz="3200" b="0" i="0" u="none">
                <a:solidFill>
                  <a:srgbClr val="FFFFFF"/>
                </a:solidFill>
                <a:latin typeface="Trebuchet MS"/>
                <a:ea typeface="Trebuchet MS"/>
                <a:cs typeface="Trebuchet MS"/>
                <a:sym typeface="Trebuchet MS"/>
              </a:rPr>
              <a:t>at </a:t>
            </a:r>
            <a:r>
              <a:rPr lang="en-US" sz="4000" b="1" i="0" u="none">
                <a:solidFill>
                  <a:srgbClr val="FFFF00"/>
                </a:solidFill>
                <a:latin typeface="Trebuchet MS"/>
                <a:ea typeface="Trebuchet MS"/>
                <a:cs typeface="Trebuchet MS"/>
                <a:sym typeface="Trebuchet MS"/>
              </a:rPr>
              <a:t>1.866.649.3004</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Object Placeholders</a:t>
            </a:r>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the placeholders provided below to add new elements to your poster: Drag a placeholder onto the poster area, size it, and click it to edit.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Section Header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section header placeholder to the poster area to add another section header. Use section headers to separate topics or concepts within your presentation.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Text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text placeholder to the poster to add a new body of text.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Picture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graphic placeholder onto your poster, size it first, and then click it to add a picture to the poster.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3200" b="1" i="0" u="none">
              <a:solidFill>
                <a:srgbClr val="FFFF00"/>
              </a:solidFill>
              <a:latin typeface="Trebuchet MS"/>
              <a:ea typeface="Trebuchet MS"/>
              <a:cs typeface="Trebuchet MS"/>
              <a:sym typeface="Trebuchet MS"/>
            </a:endParaRPr>
          </a:p>
        </p:txBody>
      </p:sp>
      <p:sp>
        <p:nvSpPr>
          <p:cNvPr id="96" name="Google Shape;96;p3"/>
          <p:cNvSpPr txBox="1"/>
          <p:nvPr/>
        </p:nvSpPr>
        <p:spPr>
          <a:xfrm>
            <a:off x="-10371137" y="21296313"/>
            <a:ext cx="10018712" cy="777875"/>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97" name="Google Shape;97;p3"/>
          <p:cNvPicPr preferRelativeResize="0"/>
          <p:nvPr/>
        </p:nvPicPr>
        <p:blipFill rotWithShape="1">
          <a:blip r:embed="rId3">
            <a:alphaModFix/>
          </a:blip>
          <a:srcRect/>
          <a:stretch/>
        </p:blipFill>
        <p:spPr>
          <a:xfrm>
            <a:off x="49098200" y="15525750"/>
            <a:ext cx="4741862" cy="3057525"/>
          </a:xfrm>
          <a:prstGeom prst="rect">
            <a:avLst/>
          </a:prstGeom>
          <a:noFill/>
          <a:ln>
            <a:noFill/>
          </a:ln>
        </p:spPr>
      </p:pic>
      <p:pic>
        <p:nvPicPr>
          <p:cNvPr id="98" name="Google Shape;98;p3"/>
          <p:cNvPicPr preferRelativeResize="0"/>
          <p:nvPr/>
        </p:nvPicPr>
        <p:blipFill rotWithShape="1">
          <a:blip r:embed="rId4">
            <a:alphaModFix/>
          </a:blip>
          <a:srcRect/>
          <a:stretch/>
        </p:blipFill>
        <p:spPr>
          <a:xfrm>
            <a:off x="47342425" y="13119100"/>
            <a:ext cx="590550" cy="438150"/>
          </a:xfrm>
          <a:prstGeom prst="rect">
            <a:avLst/>
          </a:prstGeom>
          <a:noFill/>
          <a:ln w="9525" cap="flat" cmpd="sng">
            <a:solidFill>
              <a:schemeClr val="dk1"/>
            </a:solidFill>
            <a:prstDash val="solid"/>
            <a:miter lim="800000"/>
            <a:headEnd type="none" w="sm" len="sm"/>
            <a:tailEnd type="none" w="sm" len="sm"/>
          </a:ln>
        </p:spPr>
      </p:pic>
      <p:sp>
        <p:nvSpPr>
          <p:cNvPr id="99" name="Google Shape;99;p3"/>
          <p:cNvSpPr txBox="1"/>
          <p:nvPr/>
        </p:nvSpPr>
        <p:spPr>
          <a:xfrm>
            <a:off x="44488100" y="30589538"/>
            <a:ext cx="9159875" cy="21844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Calibri"/>
              <a:buNone/>
            </a:pPr>
            <a:r>
              <a:rPr lang="en-US" sz="3600" b="0" i="0" u="none">
                <a:solidFill>
                  <a:schemeClr val="lt1"/>
                </a:solidFill>
                <a:latin typeface="Calibri"/>
                <a:ea typeface="Calibri"/>
                <a:cs typeface="Calibri"/>
                <a:sym typeface="Calibri"/>
              </a:rPr>
              <a:t>© 2011 PosterPresentations.com</a:t>
            </a:r>
            <a:br>
              <a:rPr lang="en-US" sz="3600" b="0" i="0" u="none">
                <a:solidFill>
                  <a:schemeClr val="lt1"/>
                </a:solidFill>
                <a:latin typeface="Calibri"/>
                <a:ea typeface="Calibri"/>
                <a:cs typeface="Calibri"/>
                <a:sym typeface="Calibri"/>
              </a:rPr>
            </a:br>
            <a:r>
              <a:rPr lang="en-US" sz="3600" b="0" i="0" u="none">
                <a:solidFill>
                  <a:schemeClr val="lt1"/>
                </a:solidFill>
                <a:latin typeface="Calibri"/>
                <a:ea typeface="Calibri"/>
                <a:cs typeface="Calibri"/>
                <a:sym typeface="Calibri"/>
              </a:rPr>
              <a:t>    </a:t>
            </a:r>
            <a:r>
              <a:rPr lang="en-US" sz="3200" b="0" i="0" u="none">
                <a:solidFill>
                  <a:schemeClr val="lt1"/>
                </a:solidFill>
                <a:latin typeface="Calibri"/>
                <a:ea typeface="Calibri"/>
                <a:cs typeface="Calibri"/>
                <a:sym typeface="Calibri"/>
              </a:rPr>
              <a:t>2117 Fourth Street , Unit C</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Berkeley CA 94710</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a:t>
            </a:r>
            <a:r>
              <a:rPr lang="en-US" sz="3200" b="1" i="0" u="none">
                <a:solidFill>
                  <a:srgbClr val="FFFF00"/>
                </a:solidFill>
                <a:latin typeface="Calibri"/>
                <a:ea typeface="Calibri"/>
                <a:cs typeface="Calibri"/>
                <a:sym typeface="Calibri"/>
              </a:rPr>
              <a:t>posterpresenter@gmail.com</a:t>
            </a:r>
            <a:endParaRPr/>
          </a:p>
        </p:txBody>
      </p:sp>
      <p:grpSp>
        <p:nvGrpSpPr>
          <p:cNvPr id="100" name="Google Shape;100;p3"/>
          <p:cNvGrpSpPr/>
          <p:nvPr/>
        </p:nvGrpSpPr>
        <p:grpSpPr>
          <a:xfrm>
            <a:off x="-10239378" y="31696024"/>
            <a:ext cx="9771062" cy="1090612"/>
            <a:chOff x="44242388" y="28054063"/>
            <a:chExt cx="9771398" cy="1090621"/>
          </a:xfrm>
        </p:grpSpPr>
        <p:sp>
          <p:nvSpPr>
            <p:cNvPr id="101" name="Google Shape;101;p3"/>
            <p:cNvSpPr/>
            <p:nvPr/>
          </p:nvSpPr>
          <p:spPr>
            <a:xfrm>
              <a:off x="44242388" y="28054063"/>
              <a:ext cx="9771398" cy="1090621"/>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102" name="Google Shape;102;p3" descr="http://t2.gstatic.com/images?q=tbn:ANd9GcR4APHC6TT9w54M2zn_pvCiBxUNcspYPoVxirLRphBoJabfSvu7zw"/>
            <p:cNvPicPr preferRelativeResize="0"/>
            <p:nvPr/>
          </p:nvPicPr>
          <p:blipFill rotWithShape="1">
            <a:blip r:embed="rId5">
              <a:alphaModFix/>
            </a:blip>
            <a:srcRect/>
            <a:stretch/>
          </p:blipFill>
          <p:spPr>
            <a:xfrm>
              <a:off x="44341113" y="28126634"/>
              <a:ext cx="914400" cy="914400"/>
            </a:xfrm>
            <a:prstGeom prst="rect">
              <a:avLst/>
            </a:prstGeom>
            <a:noFill/>
            <a:ln>
              <a:noFill/>
            </a:ln>
          </p:spPr>
        </p:pic>
        <p:sp>
          <p:nvSpPr>
            <p:cNvPr id="103" name="Google Shape;103;p3"/>
            <p:cNvSpPr txBox="1"/>
            <p:nvPr/>
          </p:nvSpPr>
          <p:spPr>
            <a:xfrm>
              <a:off x="45342563" y="28154078"/>
              <a:ext cx="8671223" cy="89218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600"/>
                <a:buFont typeface="Trebuchet MS"/>
                <a:buNone/>
              </a:pPr>
              <a:r>
                <a:rPr lang="en-US" sz="2600" b="0" i="0" u="none">
                  <a:solidFill>
                    <a:schemeClr val="dk2"/>
                  </a:solidFill>
                  <a:latin typeface="Trebuchet MS"/>
                  <a:ea typeface="Trebuchet MS"/>
                  <a:cs typeface="Trebuchet MS"/>
                  <a:sym typeface="Trebuchet MS"/>
                </a:rPr>
                <a:t>Student discounts are available on our Facebook page.</a:t>
              </a:r>
              <a:br>
                <a:rPr lang="en-US" sz="2600" b="0" i="0" u="none">
                  <a:solidFill>
                    <a:schemeClr val="dk2"/>
                  </a:solidFill>
                  <a:latin typeface="Trebuchet MS"/>
                  <a:ea typeface="Trebuchet MS"/>
                  <a:cs typeface="Trebuchet MS"/>
                  <a:sym typeface="Trebuchet MS"/>
                </a:rPr>
              </a:br>
              <a:r>
                <a:rPr lang="en-US" sz="2600" b="0" i="0" u="none">
                  <a:solidFill>
                    <a:schemeClr val="dk2"/>
                  </a:solidFill>
                  <a:latin typeface="Trebuchet MS"/>
                  <a:ea typeface="Trebuchet MS"/>
                  <a:cs typeface="Trebuchet MS"/>
                  <a:sym typeface="Trebuchet MS"/>
                </a:rPr>
                <a:t>Go to </a:t>
              </a:r>
              <a:r>
                <a:rPr lang="en-US" sz="2600" b="0" i="0" u="sng">
                  <a:solidFill>
                    <a:schemeClr val="dk2"/>
                  </a:solidFill>
                  <a:latin typeface="Trebuchet MS"/>
                  <a:ea typeface="Trebuchet MS"/>
                  <a:cs typeface="Trebuchet MS"/>
                  <a:sym typeface="Trebuchet MS"/>
                </a:rPr>
                <a:t>PosterPresentations.com</a:t>
              </a:r>
              <a:r>
                <a:rPr lang="en-US" sz="2600" b="0" i="0" u="none">
                  <a:solidFill>
                    <a:schemeClr val="dk2"/>
                  </a:solidFill>
                  <a:latin typeface="Trebuchet MS"/>
                  <a:ea typeface="Trebuchet MS"/>
                  <a:cs typeface="Trebuchet MS"/>
                  <a:sym typeface="Trebuchet MS"/>
                </a:rPr>
                <a:t> and click on the FB icon. </a:t>
              </a:r>
              <a:endParaRPr/>
            </a:p>
          </p:txBody>
        </p:sp>
      </p:grpSp>
      <p:cxnSp>
        <p:nvCxnSpPr>
          <p:cNvPr id="104" name="Google Shape;104;p3"/>
          <p:cNvCxnSpPr/>
          <p:nvPr/>
        </p:nvCxnSpPr>
        <p:spPr>
          <a:xfrm>
            <a:off x="44221400" y="30500638"/>
            <a:ext cx="10050462" cy="1587"/>
          </a:xfrm>
          <a:prstGeom prst="straightConnector1">
            <a:avLst/>
          </a:prstGeom>
          <a:noFill/>
          <a:ln w="9525" cap="flat" cmpd="sng">
            <a:solidFill>
              <a:srgbClr val="D9D9D9"/>
            </a:solidFill>
            <a:prstDash val="solid"/>
            <a:miter lim="800000"/>
            <a:headEnd type="none" w="med" len="med"/>
            <a:tailEnd type="none" w="med" len="med"/>
          </a:ln>
        </p:spPr>
      </p:cxnSp>
      <p:cxnSp>
        <p:nvCxnSpPr>
          <p:cNvPr id="105" name="Google Shape;105;p3"/>
          <p:cNvCxnSpPr/>
          <p:nvPr/>
        </p:nvCxnSpPr>
        <p:spPr>
          <a:xfrm>
            <a:off x="-10371137" y="11582400"/>
            <a:ext cx="10018712" cy="1587"/>
          </a:xfrm>
          <a:prstGeom prst="straightConnector1">
            <a:avLst/>
          </a:prstGeom>
          <a:noFill/>
          <a:ln w="9525" cap="flat" cmpd="sng">
            <a:solidFill>
              <a:srgbClr val="F2F2F2"/>
            </a:solidFill>
            <a:prstDash val="solid"/>
            <a:miter lim="800000"/>
            <a:headEnd type="none" w="med" len="med"/>
            <a:tailEnd type="none" w="med" len="med"/>
          </a:ln>
        </p:spPr>
      </p:cxnSp>
      <p:cxnSp>
        <p:nvCxnSpPr>
          <p:cNvPr id="106" name="Google Shape;106;p3"/>
          <p:cNvCxnSpPr/>
          <p:nvPr/>
        </p:nvCxnSpPr>
        <p:spPr>
          <a:xfrm>
            <a:off x="44254738" y="4841875"/>
            <a:ext cx="10017125" cy="1587"/>
          </a:xfrm>
          <a:prstGeom prst="straightConnector1">
            <a:avLst/>
          </a:prstGeom>
          <a:noFill/>
          <a:ln w="9525" cap="flat" cmpd="sng">
            <a:solidFill>
              <a:srgbClr val="F2F2F2"/>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E3E8F4"/>
        </a:solidFill>
        <a:effectLst/>
      </p:bgPr>
    </p:bg>
    <p:spTree>
      <p:nvGrpSpPr>
        <p:cNvPr id="1" name="Shape 164"/>
        <p:cNvGrpSpPr/>
        <p:nvPr/>
      </p:nvGrpSpPr>
      <p:grpSpPr>
        <a:xfrm>
          <a:off x="0" y="0"/>
          <a:ext cx="0" cy="0"/>
          <a:chOff x="0" y="0"/>
          <a:chExt cx="0" cy="0"/>
        </a:xfrm>
      </p:grpSpPr>
      <p:sp>
        <p:nvSpPr>
          <p:cNvPr id="165" name="Google Shape;165;p5"/>
          <p:cNvSpPr txBox="1"/>
          <p:nvPr/>
        </p:nvSpPr>
        <p:spPr>
          <a:xfrm>
            <a:off x="0" y="0"/>
            <a:ext cx="43891199" cy="4800600"/>
          </a:xfrm>
          <a:prstGeom prst="rect">
            <a:avLst/>
          </a:prstGeom>
          <a:solidFill>
            <a:srgbClr val="435FA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66" name="Google Shape;166;p5"/>
          <p:cNvSpPr txBox="1"/>
          <p:nvPr/>
        </p:nvSpPr>
        <p:spPr>
          <a:xfrm>
            <a:off x="914400" y="5257800"/>
            <a:ext cx="10058400"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67" name="Google Shape;167;p5"/>
          <p:cNvSpPr txBox="1"/>
          <p:nvPr/>
        </p:nvSpPr>
        <p:spPr>
          <a:xfrm>
            <a:off x="0" y="4805362"/>
            <a:ext cx="43891199" cy="152400"/>
          </a:xfrm>
          <a:prstGeom prst="rect">
            <a:avLst/>
          </a:prstGeom>
          <a:solidFill>
            <a:srgbClr val="2C3F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68" name="Google Shape;168;p5"/>
          <p:cNvSpPr txBox="1"/>
          <p:nvPr/>
        </p:nvSpPr>
        <p:spPr>
          <a:xfrm>
            <a:off x="819150" y="32232600"/>
            <a:ext cx="2514600" cy="336550"/>
          </a:xfrm>
          <a:prstGeom prst="rect">
            <a:avLst/>
          </a:prstGeom>
          <a:noFill/>
          <a:ln>
            <a:noFill/>
          </a:ln>
        </p:spPr>
        <p:txBody>
          <a:bodyPr spcFirstLastPara="1" wrap="square" lIns="91250" tIns="45600" rIns="91250" bIns="45600" anchor="t" anchorCtr="0">
            <a:noAutofit/>
          </a:bodyPr>
          <a:lstStyle/>
          <a:p>
            <a:pPr marL="0" marR="0" lvl="0" indent="0" algn="l" rtl="0">
              <a:lnSpc>
                <a:spcPct val="65000"/>
              </a:lnSpc>
              <a:spcBef>
                <a:spcPts val="0"/>
              </a:spcBef>
              <a:spcAft>
                <a:spcPts val="0"/>
              </a:spcAft>
              <a:buClr>
                <a:srgbClr val="BFBFBF"/>
              </a:buClr>
              <a:buSzPts val="500"/>
              <a:buFont typeface="Arial"/>
              <a:buNone/>
            </a:pPr>
            <a:r>
              <a:rPr lang="en-US" sz="500" b="1" i="0" u="none">
                <a:solidFill>
                  <a:srgbClr val="BFBFBF"/>
                </a:solidFill>
                <a:latin typeface="Arial"/>
                <a:ea typeface="Arial"/>
                <a:cs typeface="Arial"/>
                <a:sym typeface="Arial"/>
              </a:rPr>
              <a:t>RESEARCH POSTER PRESENTATION DESIGN © 2011</a:t>
            </a:r>
            <a:endParaRPr/>
          </a:p>
          <a:p>
            <a:pPr marL="0" marR="0" lvl="0" indent="0" algn="l" rtl="0">
              <a:lnSpc>
                <a:spcPct val="65000"/>
              </a:lnSpc>
              <a:spcBef>
                <a:spcPts val="550"/>
              </a:spcBef>
              <a:spcAft>
                <a:spcPts val="0"/>
              </a:spcAft>
              <a:buClr>
                <a:srgbClr val="BFBFBF"/>
              </a:buClr>
              <a:buSzPts val="1100"/>
              <a:buFont typeface="Arial"/>
              <a:buNone/>
            </a:pPr>
            <a:r>
              <a:rPr lang="en-US" sz="1100" b="1" i="0" u="none">
                <a:solidFill>
                  <a:srgbClr val="BFBFBF"/>
                </a:solidFill>
                <a:latin typeface="Arial"/>
                <a:ea typeface="Arial"/>
                <a:cs typeface="Arial"/>
                <a:sym typeface="Arial"/>
              </a:rPr>
              <a:t>www.PosterPresentations.com</a:t>
            </a:r>
            <a:endParaRPr/>
          </a:p>
        </p:txBody>
      </p:sp>
      <p:sp>
        <p:nvSpPr>
          <p:cNvPr id="169" name="Google Shape;169;p5"/>
          <p:cNvSpPr txBox="1"/>
          <p:nvPr/>
        </p:nvSpPr>
        <p:spPr>
          <a:xfrm>
            <a:off x="32918400" y="5257800"/>
            <a:ext cx="10058400"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70" name="Google Shape;170;p5"/>
          <p:cNvSpPr txBox="1"/>
          <p:nvPr/>
        </p:nvSpPr>
        <p:spPr>
          <a:xfrm>
            <a:off x="11582400" y="5257800"/>
            <a:ext cx="20724813"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171" name="Google Shape;171;p5"/>
          <p:cNvSpPr txBox="1"/>
          <p:nvPr/>
        </p:nvSpPr>
        <p:spPr>
          <a:xfrm>
            <a:off x="44221400" y="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QUICK TIPS</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template requires basic PowerPoint (version 2007 or newer) skills. Below is a list of commonly asked questions specific to this template.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If you are using an older version of PowerPoint some template features may not work properly.</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Using the template</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Verifying the quality of your graphics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Using the placeholders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add text to this template click inside a placeholder and type in or paste your text. To move a placeholder, click on it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(to select it), place your cursor on its frame and your cursor will change to this symbol:         Then, click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and drag it to its new location where you can resize it as needed. Additional placeholders can be found on the left side of this template.</a:t>
            </a:r>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layout</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template has four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different column layouts. </a:t>
            </a:r>
            <a:endParaRPr/>
          </a:p>
          <a:p>
            <a:pPr marL="0" marR="0" lvl="0" indent="0" algn="l" rtl="0">
              <a:lnSpc>
                <a:spcPct val="100000"/>
              </a:lnSpc>
              <a:spcBef>
                <a:spcPts val="0"/>
              </a:spcBef>
              <a:spcAft>
                <a:spcPts val="0"/>
              </a:spcAft>
              <a:buClr>
                <a:srgbClr val="FFFFFF"/>
              </a:buClr>
              <a:buSzPts val="3200"/>
              <a:buFont typeface="Trebuchet MS"/>
              <a:buNone/>
            </a:pP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your mouse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on the background and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click on “Layout” to see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layout options.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columns in the provided layouts are fixed and cannot be moved but advanced users can modify any layout by going to VIEW and then SLIDE MASTER.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Importing text and graphics from external sources</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TEXT: </a:t>
            </a:r>
            <a:r>
              <a:rPr lang="en-US" sz="3200" b="0" i="0" u="none">
                <a:solidFill>
                  <a:srgbClr val="FFFFFF"/>
                </a:solidFill>
                <a:latin typeface="Trebuchet MS"/>
                <a:ea typeface="Trebuchet MS"/>
                <a:cs typeface="Trebuchet MS"/>
                <a:sym typeface="Trebuchet MS"/>
              </a:rPr>
              <a:t>Paste or type your text into a pre-existing placeholder or drag in a new placeholder from the left side of the template. Move it anywhere as needed.</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PHOTOS: </a:t>
            </a:r>
            <a:r>
              <a:rPr lang="en-US" sz="3200" b="0" i="0" u="none">
                <a:solidFill>
                  <a:srgbClr val="FFFFFF"/>
                </a:solidFill>
                <a:latin typeface="Trebuchet MS"/>
                <a:ea typeface="Trebuchet MS"/>
                <a:cs typeface="Trebuchet MS"/>
                <a:sym typeface="Trebuchet MS"/>
              </a:rPr>
              <a:t>Drag in a picture placeholder, size it </a:t>
            </a:r>
            <a:r>
              <a:rPr lang="en-US" sz="3200" b="0" i="0" u="sng">
                <a:solidFill>
                  <a:srgbClr val="FFFFFF"/>
                </a:solidFill>
                <a:latin typeface="Trebuchet MS"/>
                <a:ea typeface="Trebuchet MS"/>
                <a:cs typeface="Trebuchet MS"/>
                <a:sym typeface="Trebuchet MS"/>
              </a:rPr>
              <a:t>first</a:t>
            </a:r>
            <a:r>
              <a:rPr lang="en-US" sz="3200" b="0" i="0" u="none">
                <a:solidFill>
                  <a:srgbClr val="FFFFFF"/>
                </a:solidFill>
                <a:latin typeface="Trebuchet MS"/>
                <a:ea typeface="Trebuchet MS"/>
                <a:cs typeface="Trebuchet MS"/>
                <a:sym typeface="Trebuchet MS"/>
              </a:rPr>
              <a:t>, click in it and insert a photo from the menu.</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TABLES: </a:t>
            </a:r>
            <a:r>
              <a:rPr lang="en-US" sz="3200" b="0" i="0" u="none">
                <a:solidFill>
                  <a:srgbClr val="FFFFFF"/>
                </a:solidFill>
                <a:latin typeface="Trebuchet MS"/>
                <a:ea typeface="Trebuchet MS"/>
                <a:cs typeface="Trebuchet MS"/>
                <a:sym typeface="Trebuchet MS"/>
              </a:rPr>
              <a:t>You can copy and paste a table from an external document onto this poster template. To adjust  the way the text fits within the cells of a table that has been pasted, </a:t>
            </a: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on the table, click FORMAT SHAPE  then click on TEXT BOX and change the INTERNAL MARGIN values to 0.25</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color scheme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change the color scheme of this template go to the “Design” menu and click on “Colors”. You can choose from the provide color combinations or you can create your own.</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2000"/>
              <a:buFont typeface="Arial"/>
              <a:buNone/>
            </a:pPr>
            <a:endParaRPr sz="20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2000" b="1" i="0" u="none">
              <a:solidFill>
                <a:srgbClr val="FFFF00"/>
              </a:solidFill>
              <a:latin typeface="Trebuchet MS"/>
              <a:ea typeface="Trebuchet MS"/>
              <a:cs typeface="Trebuchet MS"/>
              <a:sym typeface="Trebuchet MS"/>
            </a:endParaRPr>
          </a:p>
        </p:txBody>
      </p:sp>
      <p:sp>
        <p:nvSpPr>
          <p:cNvPr id="172" name="Google Shape;172;p5"/>
          <p:cNvSpPr txBox="1"/>
          <p:nvPr/>
        </p:nvSpPr>
        <p:spPr>
          <a:xfrm>
            <a:off x="-10402887" y="-1905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QUICK DESIGN GUIDE</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2007 template produces a 36”x48” professional  poster. It will save you valuable time placing titles, subtitles, text, and graphics.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it to create your presentation. Then send it to </a:t>
            </a:r>
            <a:r>
              <a:rPr lang="en-US" sz="3200" b="1" i="0" u="none">
                <a:solidFill>
                  <a:srgbClr val="FFFFFF"/>
                </a:solidFill>
                <a:latin typeface="Trebuchet MS"/>
                <a:ea typeface="Trebuchet MS"/>
                <a:cs typeface="Trebuchet MS"/>
                <a:sym typeface="Trebuchet MS"/>
              </a:rPr>
              <a:t>PosterPresentations.com</a:t>
            </a:r>
            <a:r>
              <a:rPr lang="en-US" sz="3200" b="0" i="0" u="none">
                <a:solidFill>
                  <a:srgbClr val="FFFFFF"/>
                </a:solidFill>
                <a:latin typeface="Trebuchet MS"/>
                <a:ea typeface="Trebuchet MS"/>
                <a:cs typeface="Trebuchet MS"/>
                <a:sym typeface="Trebuchet MS"/>
              </a:rPr>
              <a:t> for premium quality, same day affordable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We provide a series of </a:t>
            </a:r>
            <a:r>
              <a:rPr lang="en-US" sz="3200" b="1" i="0" u="none">
                <a:solidFill>
                  <a:srgbClr val="FFFFFF"/>
                </a:solidFill>
                <a:latin typeface="Trebuchet MS"/>
                <a:ea typeface="Trebuchet MS"/>
                <a:cs typeface="Trebuchet MS"/>
                <a:sym typeface="Trebuchet MS"/>
              </a:rPr>
              <a:t>online tutorials</a:t>
            </a:r>
            <a:r>
              <a:rPr lang="en-US" sz="3200" b="0" i="0" u="none">
                <a:solidFill>
                  <a:srgbClr val="FFFFFF"/>
                </a:solidFill>
                <a:latin typeface="Trebuchet MS"/>
                <a:ea typeface="Trebuchet MS"/>
                <a:cs typeface="Trebuchet MS"/>
                <a:sym typeface="Trebuchet MS"/>
              </a:rPr>
              <a:t> that will guide you through the poster design process and answer your poster production questions.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View our online tutorials at:</a:t>
            </a:r>
            <a:br>
              <a:rPr lang="en-US" sz="3200" b="0" i="0" u="none">
                <a:solidFill>
                  <a:srgbClr val="FFFFFF"/>
                </a:solidFill>
                <a:latin typeface="Trebuchet MS"/>
                <a:ea typeface="Trebuchet MS"/>
                <a:cs typeface="Trebuchet MS"/>
                <a:sym typeface="Trebuchet MS"/>
              </a:rPr>
            </a:br>
            <a:r>
              <a:rPr lang="en-US" sz="3200" b="0" i="0" u="none">
                <a:solidFill>
                  <a:srgbClr val="FFFF00"/>
                </a:solidFill>
                <a:latin typeface="Trebuchet MS"/>
                <a:ea typeface="Trebuchet MS"/>
                <a:cs typeface="Trebuchet MS"/>
                <a:sym typeface="Trebuchet MS"/>
              </a:rPr>
              <a:t> http://bit.ly/Poster_creation_help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(copy and paste the link into your web browser).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For assistance and to order your printed poster</a:t>
            </a:r>
            <a:r>
              <a:rPr lang="en-US" sz="3200" b="0" i="0" u="none">
                <a:solidFill>
                  <a:schemeClr val="lt1"/>
                </a:solidFill>
                <a:latin typeface="Trebuchet MS"/>
                <a:ea typeface="Trebuchet MS"/>
                <a:cs typeface="Trebuchet MS"/>
                <a:sym typeface="Trebuchet MS"/>
              </a:rPr>
              <a:t> call </a:t>
            </a:r>
            <a:r>
              <a:rPr lang="en-US" sz="3200" b="1" i="0" u="none">
                <a:solidFill>
                  <a:srgbClr val="FFFF00"/>
                </a:solidFill>
                <a:latin typeface="Trebuchet MS"/>
                <a:ea typeface="Trebuchet MS"/>
                <a:cs typeface="Trebuchet MS"/>
                <a:sym typeface="Trebuchet MS"/>
              </a:rPr>
              <a:t>PosterPresentations.com</a:t>
            </a:r>
            <a:r>
              <a:rPr lang="en-US" sz="3200" b="0" i="0" u="none">
                <a:solidFill>
                  <a:srgbClr val="FFFF00"/>
                </a:solidFill>
                <a:latin typeface="Trebuchet MS"/>
                <a:ea typeface="Trebuchet MS"/>
                <a:cs typeface="Trebuchet MS"/>
                <a:sym typeface="Trebuchet MS"/>
              </a:rPr>
              <a:t> </a:t>
            </a:r>
            <a:r>
              <a:rPr lang="en-US" sz="3200" b="0" i="0" u="none">
                <a:solidFill>
                  <a:srgbClr val="FFFFFF"/>
                </a:solidFill>
                <a:latin typeface="Trebuchet MS"/>
                <a:ea typeface="Trebuchet MS"/>
                <a:cs typeface="Trebuchet MS"/>
                <a:sym typeface="Trebuchet MS"/>
              </a:rPr>
              <a:t>at </a:t>
            </a:r>
            <a:r>
              <a:rPr lang="en-US" sz="4000" b="1" i="0" u="none">
                <a:solidFill>
                  <a:srgbClr val="FFFF00"/>
                </a:solidFill>
                <a:latin typeface="Trebuchet MS"/>
                <a:ea typeface="Trebuchet MS"/>
                <a:cs typeface="Trebuchet MS"/>
                <a:sym typeface="Trebuchet MS"/>
              </a:rPr>
              <a:t>1.866.649.3004</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Object Placeholders</a:t>
            </a:r>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the placeholders provided below to add new elements to your poster: Drag a placeholder onto the poster area, size it, and click it to edit.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Section Header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section header placeholder to the poster area to add another section header. Use section headers to separate topics or concepts within your presentation.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Text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text placeholder to the poster to add a new body of text.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Picture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graphic placeholder onto your poster, size it first, and then click it to add a picture to the poster.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3200" b="1" i="0" u="none">
              <a:solidFill>
                <a:srgbClr val="FFFF00"/>
              </a:solidFill>
              <a:latin typeface="Trebuchet MS"/>
              <a:ea typeface="Trebuchet MS"/>
              <a:cs typeface="Trebuchet MS"/>
              <a:sym typeface="Trebuchet MS"/>
            </a:endParaRPr>
          </a:p>
        </p:txBody>
      </p:sp>
      <p:sp>
        <p:nvSpPr>
          <p:cNvPr id="173" name="Google Shape;173;p5"/>
          <p:cNvSpPr txBox="1"/>
          <p:nvPr/>
        </p:nvSpPr>
        <p:spPr>
          <a:xfrm>
            <a:off x="-10371137" y="21296313"/>
            <a:ext cx="10018712" cy="777875"/>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174" name="Google Shape;174;p5"/>
          <p:cNvPicPr preferRelativeResize="0"/>
          <p:nvPr/>
        </p:nvPicPr>
        <p:blipFill rotWithShape="1">
          <a:blip r:embed="rId3">
            <a:alphaModFix/>
          </a:blip>
          <a:srcRect/>
          <a:stretch/>
        </p:blipFill>
        <p:spPr>
          <a:xfrm>
            <a:off x="49098200" y="15525750"/>
            <a:ext cx="4741862" cy="3057525"/>
          </a:xfrm>
          <a:prstGeom prst="rect">
            <a:avLst/>
          </a:prstGeom>
          <a:noFill/>
          <a:ln>
            <a:noFill/>
          </a:ln>
        </p:spPr>
      </p:pic>
      <p:pic>
        <p:nvPicPr>
          <p:cNvPr id="175" name="Google Shape;175;p5"/>
          <p:cNvPicPr preferRelativeResize="0"/>
          <p:nvPr/>
        </p:nvPicPr>
        <p:blipFill rotWithShape="1">
          <a:blip r:embed="rId4">
            <a:alphaModFix/>
          </a:blip>
          <a:srcRect/>
          <a:stretch/>
        </p:blipFill>
        <p:spPr>
          <a:xfrm>
            <a:off x="47342425" y="13119100"/>
            <a:ext cx="590550" cy="438150"/>
          </a:xfrm>
          <a:prstGeom prst="rect">
            <a:avLst/>
          </a:prstGeom>
          <a:noFill/>
          <a:ln w="9525" cap="flat" cmpd="sng">
            <a:solidFill>
              <a:schemeClr val="dk1"/>
            </a:solidFill>
            <a:prstDash val="solid"/>
            <a:miter lim="800000"/>
            <a:headEnd type="none" w="sm" len="sm"/>
            <a:tailEnd type="none" w="sm" len="sm"/>
          </a:ln>
        </p:spPr>
      </p:pic>
      <p:sp>
        <p:nvSpPr>
          <p:cNvPr id="176" name="Google Shape;176;p5"/>
          <p:cNvSpPr txBox="1"/>
          <p:nvPr/>
        </p:nvSpPr>
        <p:spPr>
          <a:xfrm>
            <a:off x="44488100" y="30589538"/>
            <a:ext cx="9159875" cy="21844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Calibri"/>
              <a:buNone/>
            </a:pPr>
            <a:r>
              <a:rPr lang="en-US" sz="3600" b="0" i="0" u="none">
                <a:solidFill>
                  <a:schemeClr val="lt1"/>
                </a:solidFill>
                <a:latin typeface="Calibri"/>
                <a:ea typeface="Calibri"/>
                <a:cs typeface="Calibri"/>
                <a:sym typeface="Calibri"/>
              </a:rPr>
              <a:t>© 2011 PosterPresentations.com</a:t>
            </a:r>
            <a:br>
              <a:rPr lang="en-US" sz="3600" b="0" i="0" u="none">
                <a:solidFill>
                  <a:schemeClr val="lt1"/>
                </a:solidFill>
                <a:latin typeface="Calibri"/>
                <a:ea typeface="Calibri"/>
                <a:cs typeface="Calibri"/>
                <a:sym typeface="Calibri"/>
              </a:rPr>
            </a:br>
            <a:r>
              <a:rPr lang="en-US" sz="3600" b="0" i="0" u="none">
                <a:solidFill>
                  <a:schemeClr val="lt1"/>
                </a:solidFill>
                <a:latin typeface="Calibri"/>
                <a:ea typeface="Calibri"/>
                <a:cs typeface="Calibri"/>
                <a:sym typeface="Calibri"/>
              </a:rPr>
              <a:t>    </a:t>
            </a:r>
            <a:r>
              <a:rPr lang="en-US" sz="3200" b="0" i="0" u="none">
                <a:solidFill>
                  <a:schemeClr val="lt1"/>
                </a:solidFill>
                <a:latin typeface="Calibri"/>
                <a:ea typeface="Calibri"/>
                <a:cs typeface="Calibri"/>
                <a:sym typeface="Calibri"/>
              </a:rPr>
              <a:t>2117 Fourth Street , Unit C</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Berkeley CA 94710</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a:t>
            </a:r>
            <a:r>
              <a:rPr lang="en-US" sz="3200" b="1" i="0" u="none">
                <a:solidFill>
                  <a:srgbClr val="FFFF00"/>
                </a:solidFill>
                <a:latin typeface="Calibri"/>
                <a:ea typeface="Calibri"/>
                <a:cs typeface="Calibri"/>
                <a:sym typeface="Calibri"/>
              </a:rPr>
              <a:t>posterpresenter@gmail.com</a:t>
            </a:r>
            <a:endParaRPr/>
          </a:p>
        </p:txBody>
      </p:sp>
      <p:grpSp>
        <p:nvGrpSpPr>
          <p:cNvPr id="177" name="Google Shape;177;p5"/>
          <p:cNvGrpSpPr/>
          <p:nvPr/>
        </p:nvGrpSpPr>
        <p:grpSpPr>
          <a:xfrm>
            <a:off x="-10239378" y="31696024"/>
            <a:ext cx="9771062" cy="1090612"/>
            <a:chOff x="44242388" y="28054063"/>
            <a:chExt cx="9771398" cy="1090621"/>
          </a:xfrm>
        </p:grpSpPr>
        <p:sp>
          <p:nvSpPr>
            <p:cNvPr id="178" name="Google Shape;178;p5"/>
            <p:cNvSpPr/>
            <p:nvPr/>
          </p:nvSpPr>
          <p:spPr>
            <a:xfrm>
              <a:off x="44242388" y="28054063"/>
              <a:ext cx="9771398" cy="1090621"/>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179" name="Google Shape;179;p5" descr="http://t2.gstatic.com/images?q=tbn:ANd9GcR4APHC6TT9w54M2zn_pvCiBxUNcspYPoVxirLRphBoJabfSvu7zw"/>
            <p:cNvPicPr preferRelativeResize="0"/>
            <p:nvPr/>
          </p:nvPicPr>
          <p:blipFill rotWithShape="1">
            <a:blip r:embed="rId5">
              <a:alphaModFix/>
            </a:blip>
            <a:srcRect/>
            <a:stretch/>
          </p:blipFill>
          <p:spPr>
            <a:xfrm>
              <a:off x="44341113" y="28126634"/>
              <a:ext cx="914400" cy="914400"/>
            </a:xfrm>
            <a:prstGeom prst="rect">
              <a:avLst/>
            </a:prstGeom>
            <a:noFill/>
            <a:ln>
              <a:noFill/>
            </a:ln>
          </p:spPr>
        </p:pic>
        <p:sp>
          <p:nvSpPr>
            <p:cNvPr id="180" name="Google Shape;180;p5"/>
            <p:cNvSpPr txBox="1"/>
            <p:nvPr/>
          </p:nvSpPr>
          <p:spPr>
            <a:xfrm>
              <a:off x="45342563" y="28154078"/>
              <a:ext cx="8671223" cy="89218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600"/>
                <a:buFont typeface="Trebuchet MS"/>
                <a:buNone/>
              </a:pPr>
              <a:r>
                <a:rPr lang="en-US" sz="2600" b="0" i="0" u="none">
                  <a:solidFill>
                    <a:schemeClr val="dk2"/>
                  </a:solidFill>
                  <a:latin typeface="Trebuchet MS"/>
                  <a:ea typeface="Trebuchet MS"/>
                  <a:cs typeface="Trebuchet MS"/>
                  <a:sym typeface="Trebuchet MS"/>
                </a:rPr>
                <a:t>Student discounts are available on our Facebook page.</a:t>
              </a:r>
              <a:br>
                <a:rPr lang="en-US" sz="2600" b="0" i="0" u="none">
                  <a:solidFill>
                    <a:schemeClr val="dk2"/>
                  </a:solidFill>
                  <a:latin typeface="Trebuchet MS"/>
                  <a:ea typeface="Trebuchet MS"/>
                  <a:cs typeface="Trebuchet MS"/>
                  <a:sym typeface="Trebuchet MS"/>
                </a:rPr>
              </a:br>
              <a:r>
                <a:rPr lang="en-US" sz="2600" b="0" i="0" u="none">
                  <a:solidFill>
                    <a:schemeClr val="dk2"/>
                  </a:solidFill>
                  <a:latin typeface="Trebuchet MS"/>
                  <a:ea typeface="Trebuchet MS"/>
                  <a:cs typeface="Trebuchet MS"/>
                  <a:sym typeface="Trebuchet MS"/>
                </a:rPr>
                <a:t>Go to </a:t>
              </a:r>
              <a:r>
                <a:rPr lang="en-US" sz="2600" b="0" i="0" u="sng">
                  <a:solidFill>
                    <a:schemeClr val="dk2"/>
                  </a:solidFill>
                  <a:latin typeface="Trebuchet MS"/>
                  <a:ea typeface="Trebuchet MS"/>
                  <a:cs typeface="Trebuchet MS"/>
                  <a:sym typeface="Trebuchet MS"/>
                </a:rPr>
                <a:t>PosterPresentations.com</a:t>
              </a:r>
              <a:r>
                <a:rPr lang="en-US" sz="2600" b="0" i="0" u="none">
                  <a:solidFill>
                    <a:schemeClr val="dk2"/>
                  </a:solidFill>
                  <a:latin typeface="Trebuchet MS"/>
                  <a:ea typeface="Trebuchet MS"/>
                  <a:cs typeface="Trebuchet MS"/>
                  <a:sym typeface="Trebuchet MS"/>
                </a:rPr>
                <a:t> and click on the FB icon. </a:t>
              </a:r>
              <a:endParaRPr/>
            </a:p>
          </p:txBody>
        </p:sp>
      </p:grpSp>
      <p:cxnSp>
        <p:nvCxnSpPr>
          <p:cNvPr id="181" name="Google Shape;181;p5"/>
          <p:cNvCxnSpPr/>
          <p:nvPr/>
        </p:nvCxnSpPr>
        <p:spPr>
          <a:xfrm>
            <a:off x="44221400" y="30500638"/>
            <a:ext cx="10050462" cy="1587"/>
          </a:xfrm>
          <a:prstGeom prst="straightConnector1">
            <a:avLst/>
          </a:prstGeom>
          <a:noFill/>
          <a:ln w="9525" cap="flat" cmpd="sng">
            <a:solidFill>
              <a:srgbClr val="D9D9D9"/>
            </a:solidFill>
            <a:prstDash val="solid"/>
            <a:miter lim="800000"/>
            <a:headEnd type="none" w="med" len="med"/>
            <a:tailEnd type="none" w="med" len="med"/>
          </a:ln>
        </p:spPr>
      </p:cxnSp>
      <p:cxnSp>
        <p:nvCxnSpPr>
          <p:cNvPr id="182" name="Google Shape;182;p5"/>
          <p:cNvCxnSpPr/>
          <p:nvPr/>
        </p:nvCxnSpPr>
        <p:spPr>
          <a:xfrm>
            <a:off x="-10371137" y="11582400"/>
            <a:ext cx="10018712" cy="1587"/>
          </a:xfrm>
          <a:prstGeom prst="straightConnector1">
            <a:avLst/>
          </a:prstGeom>
          <a:noFill/>
          <a:ln w="9525" cap="flat" cmpd="sng">
            <a:solidFill>
              <a:srgbClr val="F2F2F2"/>
            </a:solidFill>
            <a:prstDash val="solid"/>
            <a:miter lim="800000"/>
            <a:headEnd type="none" w="med" len="med"/>
            <a:tailEnd type="none" w="med" len="med"/>
          </a:ln>
        </p:spPr>
      </p:cxnSp>
      <p:cxnSp>
        <p:nvCxnSpPr>
          <p:cNvPr id="183" name="Google Shape;183;p5"/>
          <p:cNvCxnSpPr/>
          <p:nvPr/>
        </p:nvCxnSpPr>
        <p:spPr>
          <a:xfrm>
            <a:off x="44254738" y="4841875"/>
            <a:ext cx="10017125" cy="1587"/>
          </a:xfrm>
          <a:prstGeom prst="straightConnector1">
            <a:avLst/>
          </a:prstGeom>
          <a:noFill/>
          <a:ln w="9525" cap="flat" cmpd="sng">
            <a:solidFill>
              <a:srgbClr val="F2F2F2"/>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5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E3E8F4"/>
        </a:solidFill>
        <a:effectLst/>
      </p:bgPr>
    </p:bg>
    <p:spTree>
      <p:nvGrpSpPr>
        <p:cNvPr id="1" name="Shape 241"/>
        <p:cNvGrpSpPr/>
        <p:nvPr/>
      </p:nvGrpSpPr>
      <p:grpSpPr>
        <a:xfrm>
          <a:off x="0" y="0"/>
          <a:ext cx="0" cy="0"/>
          <a:chOff x="0" y="0"/>
          <a:chExt cx="0" cy="0"/>
        </a:xfrm>
      </p:grpSpPr>
      <p:sp>
        <p:nvSpPr>
          <p:cNvPr id="242" name="Google Shape;242;p7"/>
          <p:cNvSpPr txBox="1"/>
          <p:nvPr/>
        </p:nvSpPr>
        <p:spPr>
          <a:xfrm>
            <a:off x="0" y="0"/>
            <a:ext cx="43891199" cy="4800600"/>
          </a:xfrm>
          <a:prstGeom prst="rect">
            <a:avLst/>
          </a:prstGeom>
          <a:solidFill>
            <a:srgbClr val="435FA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243" name="Google Shape;243;p7"/>
          <p:cNvSpPr txBox="1"/>
          <p:nvPr/>
        </p:nvSpPr>
        <p:spPr>
          <a:xfrm>
            <a:off x="914400" y="5257800"/>
            <a:ext cx="42057638" cy="26746199"/>
          </a:xfrm>
          <a:prstGeom prst="rect">
            <a:avLst/>
          </a:prstGeom>
          <a:solidFill>
            <a:schemeClr val="lt1"/>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244" name="Google Shape;244;p7"/>
          <p:cNvSpPr txBox="1"/>
          <p:nvPr/>
        </p:nvSpPr>
        <p:spPr>
          <a:xfrm>
            <a:off x="0" y="4805362"/>
            <a:ext cx="43891199" cy="152400"/>
          </a:xfrm>
          <a:prstGeom prst="rect">
            <a:avLst/>
          </a:prstGeom>
          <a:solidFill>
            <a:srgbClr val="2C3F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245" name="Google Shape;245;p7"/>
          <p:cNvSpPr txBox="1"/>
          <p:nvPr/>
        </p:nvSpPr>
        <p:spPr>
          <a:xfrm>
            <a:off x="819150" y="32232600"/>
            <a:ext cx="2514600" cy="336550"/>
          </a:xfrm>
          <a:prstGeom prst="rect">
            <a:avLst/>
          </a:prstGeom>
          <a:noFill/>
          <a:ln>
            <a:noFill/>
          </a:ln>
        </p:spPr>
        <p:txBody>
          <a:bodyPr spcFirstLastPara="1" wrap="square" lIns="91250" tIns="45600" rIns="91250" bIns="45600" anchor="t" anchorCtr="0">
            <a:noAutofit/>
          </a:bodyPr>
          <a:lstStyle/>
          <a:p>
            <a:pPr marL="0" marR="0" lvl="0" indent="0" algn="l" rtl="0">
              <a:lnSpc>
                <a:spcPct val="65000"/>
              </a:lnSpc>
              <a:spcBef>
                <a:spcPts val="0"/>
              </a:spcBef>
              <a:spcAft>
                <a:spcPts val="0"/>
              </a:spcAft>
              <a:buClr>
                <a:srgbClr val="BFBFBF"/>
              </a:buClr>
              <a:buSzPts val="500"/>
              <a:buFont typeface="Arial"/>
              <a:buNone/>
            </a:pPr>
            <a:r>
              <a:rPr lang="en-US" sz="500" b="1" i="0" u="none">
                <a:solidFill>
                  <a:srgbClr val="BFBFBF"/>
                </a:solidFill>
                <a:latin typeface="Arial"/>
                <a:ea typeface="Arial"/>
                <a:cs typeface="Arial"/>
                <a:sym typeface="Arial"/>
              </a:rPr>
              <a:t>RESEARCH POSTER PRESENTATION DESIGN © 2011</a:t>
            </a:r>
            <a:endParaRPr/>
          </a:p>
          <a:p>
            <a:pPr marL="0" marR="0" lvl="0" indent="0" algn="l" rtl="0">
              <a:lnSpc>
                <a:spcPct val="65000"/>
              </a:lnSpc>
              <a:spcBef>
                <a:spcPts val="550"/>
              </a:spcBef>
              <a:spcAft>
                <a:spcPts val="0"/>
              </a:spcAft>
              <a:buClr>
                <a:srgbClr val="BFBFBF"/>
              </a:buClr>
              <a:buSzPts val="1100"/>
              <a:buFont typeface="Arial"/>
              <a:buNone/>
            </a:pPr>
            <a:r>
              <a:rPr lang="en-US" sz="1100" b="1" i="0" u="none">
                <a:solidFill>
                  <a:srgbClr val="BFBFBF"/>
                </a:solidFill>
                <a:latin typeface="Arial"/>
                <a:ea typeface="Arial"/>
                <a:cs typeface="Arial"/>
                <a:sym typeface="Arial"/>
              </a:rPr>
              <a:t>www.PosterPresentations.com</a:t>
            </a:r>
            <a:endParaRPr/>
          </a:p>
        </p:txBody>
      </p:sp>
      <p:sp>
        <p:nvSpPr>
          <p:cNvPr id="246" name="Google Shape;246;p7"/>
          <p:cNvSpPr txBox="1"/>
          <p:nvPr/>
        </p:nvSpPr>
        <p:spPr>
          <a:xfrm>
            <a:off x="922337" y="5257800"/>
            <a:ext cx="10058400" cy="26746199"/>
          </a:xfrm>
          <a:prstGeom prst="rect">
            <a:avLst/>
          </a:prstGeom>
          <a:solidFill>
            <a:srgbClr val="F2F2F2"/>
          </a:solid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sp>
        <p:nvSpPr>
          <p:cNvPr id="247" name="Google Shape;247;p7"/>
          <p:cNvSpPr txBox="1"/>
          <p:nvPr/>
        </p:nvSpPr>
        <p:spPr>
          <a:xfrm>
            <a:off x="44221400" y="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QUICK TIPS</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template requires basic PowerPoint (version 2007 or newer) skills. Below is a list of commonly asked questions specific to this template.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If you are using an older version of PowerPoint some template features may not work properly.</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000"/>
              <a:buFont typeface="Trebuchet MS"/>
              <a:buNone/>
            </a:pPr>
            <a:r>
              <a:rPr lang="en-US" sz="4000" b="1" i="0" u="none">
                <a:solidFill>
                  <a:schemeClr val="lt1"/>
                </a:solidFill>
                <a:latin typeface="Trebuchet MS"/>
                <a:ea typeface="Trebuchet MS"/>
                <a:cs typeface="Trebuchet MS"/>
                <a:sym typeface="Trebuchet MS"/>
              </a:rPr>
              <a:t>Using the template</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Verifying the quality of your graphics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Using the placeholders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add text to this template click inside a placeholder and type in or paste your text. To move a placeholder, click on it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(to select it), place your cursor on its frame and your cursor will change to this symbol:         Then, click </a:t>
            </a:r>
            <a:r>
              <a:rPr lang="en-US" sz="3200" b="0" i="0" u="sng">
                <a:solidFill>
                  <a:srgbClr val="FFFFFF"/>
                </a:solidFill>
                <a:latin typeface="Trebuchet MS"/>
                <a:ea typeface="Trebuchet MS"/>
                <a:cs typeface="Trebuchet MS"/>
                <a:sym typeface="Trebuchet MS"/>
              </a:rPr>
              <a:t>once</a:t>
            </a:r>
            <a:r>
              <a:rPr lang="en-US" sz="3200" b="0" i="0" u="none">
                <a:solidFill>
                  <a:srgbClr val="FFFFFF"/>
                </a:solidFill>
                <a:latin typeface="Trebuchet MS"/>
                <a:ea typeface="Trebuchet MS"/>
                <a:cs typeface="Trebuchet MS"/>
                <a:sym typeface="Trebuchet MS"/>
              </a:rPr>
              <a:t> and drag it to its new location where you can resize it as needed. Additional placeholders can be found on the left side of this template.</a:t>
            </a:r>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layout</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template has four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different column layouts. </a:t>
            </a:r>
            <a:endParaRPr/>
          </a:p>
          <a:p>
            <a:pPr marL="0" marR="0" lvl="0" indent="0" algn="l" rtl="0">
              <a:lnSpc>
                <a:spcPct val="100000"/>
              </a:lnSpc>
              <a:spcBef>
                <a:spcPts val="0"/>
              </a:spcBef>
              <a:spcAft>
                <a:spcPts val="0"/>
              </a:spcAft>
              <a:buClr>
                <a:srgbClr val="FFFFFF"/>
              </a:buClr>
              <a:buSzPts val="3200"/>
              <a:buFont typeface="Trebuchet MS"/>
              <a:buNone/>
            </a:pP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your mouse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on the background and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click on “Layout” to see </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layout options.</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The columns in the provided layouts are fixed and cannot be moved but advanced users can modify any layout by going to VIEW and then SLIDE MASTER.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Importing text and graphics from external sources</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TEXT: </a:t>
            </a:r>
            <a:r>
              <a:rPr lang="en-US" sz="3200" b="0" i="0" u="none">
                <a:solidFill>
                  <a:srgbClr val="FFFFFF"/>
                </a:solidFill>
                <a:latin typeface="Trebuchet MS"/>
                <a:ea typeface="Trebuchet MS"/>
                <a:cs typeface="Trebuchet MS"/>
                <a:sym typeface="Trebuchet MS"/>
              </a:rPr>
              <a:t>Paste or type your text into a pre-existing placeholder or drag in a new placeholder from the left side of the template. Move it anywhere as needed.</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PHOTOS: </a:t>
            </a:r>
            <a:r>
              <a:rPr lang="en-US" sz="3200" b="0" i="0" u="none">
                <a:solidFill>
                  <a:srgbClr val="FFFFFF"/>
                </a:solidFill>
                <a:latin typeface="Trebuchet MS"/>
                <a:ea typeface="Trebuchet MS"/>
                <a:cs typeface="Trebuchet MS"/>
                <a:sym typeface="Trebuchet MS"/>
              </a:rPr>
              <a:t>Drag in a picture placeholder, size it </a:t>
            </a:r>
            <a:r>
              <a:rPr lang="en-US" sz="3200" b="0" i="0" u="sng">
                <a:solidFill>
                  <a:srgbClr val="FFFFFF"/>
                </a:solidFill>
                <a:latin typeface="Trebuchet MS"/>
                <a:ea typeface="Trebuchet MS"/>
                <a:cs typeface="Trebuchet MS"/>
                <a:sym typeface="Trebuchet MS"/>
              </a:rPr>
              <a:t>first</a:t>
            </a:r>
            <a:r>
              <a:rPr lang="en-US" sz="3200" b="0" i="0" u="none">
                <a:solidFill>
                  <a:srgbClr val="FFFFFF"/>
                </a:solidFill>
                <a:latin typeface="Trebuchet MS"/>
                <a:ea typeface="Trebuchet MS"/>
                <a:cs typeface="Trebuchet MS"/>
                <a:sym typeface="Trebuchet MS"/>
              </a:rPr>
              <a:t>, click in it and insert a photo from the menu.</a:t>
            </a:r>
            <a:endParaRPr/>
          </a:p>
          <a:p>
            <a:pPr marL="0" marR="0" lvl="0" indent="0" algn="l" rtl="0">
              <a:lnSpc>
                <a:spcPct val="100000"/>
              </a:lnSpc>
              <a:spcBef>
                <a:spcPts val="0"/>
              </a:spcBef>
              <a:spcAft>
                <a:spcPts val="0"/>
              </a:spcAft>
              <a:buClr>
                <a:srgbClr val="FFFFFF"/>
              </a:buClr>
              <a:buSzPts val="3200"/>
              <a:buFont typeface="Trebuchet MS"/>
              <a:buNone/>
            </a:pPr>
            <a:r>
              <a:rPr lang="en-US" sz="3200" b="1" i="0" u="sng">
                <a:solidFill>
                  <a:srgbClr val="FFFFFF"/>
                </a:solidFill>
                <a:latin typeface="Trebuchet MS"/>
                <a:ea typeface="Trebuchet MS"/>
                <a:cs typeface="Trebuchet MS"/>
                <a:sym typeface="Trebuchet MS"/>
              </a:rPr>
              <a:t>TABLES: </a:t>
            </a:r>
            <a:r>
              <a:rPr lang="en-US" sz="3200" b="0" i="0" u="none">
                <a:solidFill>
                  <a:srgbClr val="FFFFFF"/>
                </a:solidFill>
                <a:latin typeface="Trebuchet MS"/>
                <a:ea typeface="Trebuchet MS"/>
                <a:cs typeface="Trebuchet MS"/>
                <a:sym typeface="Trebuchet MS"/>
              </a:rPr>
              <a:t>You can copy and paste a table from an external document onto this poster template. To adjust  the way the text fits within the cells of a table that has been pasted, </a:t>
            </a:r>
            <a:r>
              <a:rPr lang="en-US" sz="3200" b="0" i="0" u="sng">
                <a:solidFill>
                  <a:srgbClr val="FFFFFF"/>
                </a:solidFill>
                <a:latin typeface="Trebuchet MS"/>
                <a:ea typeface="Trebuchet MS"/>
                <a:cs typeface="Trebuchet MS"/>
                <a:sym typeface="Trebuchet MS"/>
              </a:rPr>
              <a:t>right-click</a:t>
            </a:r>
            <a:r>
              <a:rPr lang="en-US" sz="3200" b="0" i="0" u="none">
                <a:solidFill>
                  <a:srgbClr val="FFFFFF"/>
                </a:solidFill>
                <a:latin typeface="Trebuchet MS"/>
                <a:ea typeface="Trebuchet MS"/>
                <a:cs typeface="Trebuchet MS"/>
                <a:sym typeface="Trebuchet MS"/>
              </a:rPr>
              <a:t> on the table, click FORMAT SHAPE  then click on TEXT BOX and change the INTERNAL MARGIN values to 0.25</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Modifying the color scheme</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To change the color scheme of this template go to the “Design” menu and click on “Colors”. You can choose from the provide color combinations or you can create your own.</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2000"/>
              <a:buFont typeface="Arial"/>
              <a:buNone/>
            </a:pPr>
            <a:endParaRPr sz="20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Arial"/>
              <a:buNone/>
            </a:pPr>
            <a:endParaRPr sz="2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2000" b="1" i="0" u="none">
              <a:solidFill>
                <a:srgbClr val="FFFF00"/>
              </a:solidFill>
              <a:latin typeface="Trebuchet MS"/>
              <a:ea typeface="Trebuchet MS"/>
              <a:cs typeface="Trebuchet MS"/>
              <a:sym typeface="Trebuchet MS"/>
            </a:endParaRPr>
          </a:p>
        </p:txBody>
      </p:sp>
      <p:sp>
        <p:nvSpPr>
          <p:cNvPr id="248" name="Google Shape;248;p7"/>
          <p:cNvSpPr txBox="1"/>
          <p:nvPr/>
        </p:nvSpPr>
        <p:spPr>
          <a:xfrm>
            <a:off x="-10402887" y="-19050"/>
            <a:ext cx="10050462" cy="32918401"/>
          </a:xfrm>
          <a:prstGeom prst="rect">
            <a:avLst/>
          </a:prstGeom>
          <a:solidFill>
            <a:srgbClr val="0D0D0D"/>
          </a:solidFill>
          <a:ln w="25400" cap="flat" cmpd="sng">
            <a:solidFill>
              <a:srgbClr val="5C9929"/>
            </a:solidFill>
            <a:prstDash val="solid"/>
            <a:miter lim="800000"/>
            <a:headEnd type="none" w="sm" len="sm"/>
            <a:tailEnd type="none" w="sm" len="sm"/>
          </a:ln>
        </p:spPr>
        <p:txBody>
          <a:bodyPr spcFirstLastPara="1" wrap="square" lIns="182850" tIns="365725" rIns="182850" bIns="182850" anchor="t" anchorCtr="0">
            <a:noAutofit/>
          </a:bodyPr>
          <a:lstStyle/>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QUICK DESIGN GUIDE</a:t>
            </a:r>
            <a:endParaRPr/>
          </a:p>
          <a:p>
            <a:pPr marL="0" marR="0" lvl="0" indent="0" algn="ctr" rtl="0">
              <a:lnSpc>
                <a:spcPct val="100000"/>
              </a:lnSpc>
              <a:spcBef>
                <a:spcPts val="0"/>
              </a:spcBef>
              <a:spcAft>
                <a:spcPts val="0"/>
              </a:spcAft>
              <a:buClr>
                <a:srgbClr val="FFFF00"/>
              </a:buClr>
              <a:buSzPts val="4000"/>
              <a:buFont typeface="Trebuchet MS"/>
              <a:buNone/>
            </a:pPr>
            <a:r>
              <a:rPr lang="en-US" sz="4000" b="1" i="0" u="none">
                <a:solidFill>
                  <a:srgbClr val="FFFF00"/>
                </a:solidFill>
                <a:latin typeface="Trebuchet MS"/>
                <a:ea typeface="Trebuchet MS"/>
                <a:cs typeface="Trebuchet MS"/>
                <a:sym typeface="Trebuchet MS"/>
              </a:rPr>
              <a:t>(--THIS SECTION DOES NOT PRINT--)</a:t>
            </a:r>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This PowerPoint 2007 template produces a 36”x48” professional  poster. It will save you valuable time placing titles, subtitles, text, and graphics.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it to create your presentation. Then send it to </a:t>
            </a:r>
            <a:r>
              <a:rPr lang="en-US" sz="3200" b="1" i="0" u="none">
                <a:solidFill>
                  <a:srgbClr val="FFFFFF"/>
                </a:solidFill>
                <a:latin typeface="Trebuchet MS"/>
                <a:ea typeface="Trebuchet MS"/>
                <a:cs typeface="Trebuchet MS"/>
                <a:sym typeface="Trebuchet MS"/>
              </a:rPr>
              <a:t>PosterPresentations.com</a:t>
            </a:r>
            <a:r>
              <a:rPr lang="en-US" sz="3200" b="0" i="0" u="none">
                <a:solidFill>
                  <a:srgbClr val="FFFFFF"/>
                </a:solidFill>
                <a:latin typeface="Trebuchet MS"/>
                <a:ea typeface="Trebuchet MS"/>
                <a:cs typeface="Trebuchet MS"/>
                <a:sym typeface="Trebuchet MS"/>
              </a:rPr>
              <a:t> for premium quality, same day affordable printing.</a:t>
            </a:r>
            <a:br>
              <a:rPr lang="en-US" sz="3200" b="0" i="0" u="none">
                <a:solidFill>
                  <a:srgbClr val="FFFFFF"/>
                </a:solidFill>
                <a:latin typeface="Trebuchet MS"/>
                <a:ea typeface="Trebuchet MS"/>
                <a:cs typeface="Trebuchet MS"/>
                <a:sym typeface="Trebuchet MS"/>
              </a:rPr>
            </a:b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We provide a series of </a:t>
            </a:r>
            <a:r>
              <a:rPr lang="en-US" sz="3200" b="1" i="0" u="none">
                <a:solidFill>
                  <a:srgbClr val="FFFFFF"/>
                </a:solidFill>
                <a:latin typeface="Trebuchet MS"/>
                <a:ea typeface="Trebuchet MS"/>
                <a:cs typeface="Trebuchet MS"/>
                <a:sym typeface="Trebuchet MS"/>
              </a:rPr>
              <a:t>online tutorials</a:t>
            </a:r>
            <a:r>
              <a:rPr lang="en-US" sz="3200" b="0" i="0" u="none">
                <a:solidFill>
                  <a:srgbClr val="FFFFFF"/>
                </a:solidFill>
                <a:latin typeface="Trebuchet MS"/>
                <a:ea typeface="Trebuchet MS"/>
                <a:cs typeface="Trebuchet MS"/>
                <a:sym typeface="Trebuchet MS"/>
              </a:rPr>
              <a:t> that will guide you through the poster design process and answer your poster production questions.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View our online tutorials at:</a:t>
            </a:r>
            <a:br>
              <a:rPr lang="en-US" sz="3200" b="0" i="0" u="none">
                <a:solidFill>
                  <a:srgbClr val="FFFFFF"/>
                </a:solidFill>
                <a:latin typeface="Trebuchet MS"/>
                <a:ea typeface="Trebuchet MS"/>
                <a:cs typeface="Trebuchet MS"/>
                <a:sym typeface="Trebuchet MS"/>
              </a:rPr>
            </a:br>
            <a:r>
              <a:rPr lang="en-US" sz="3200" b="0" i="0" u="none">
                <a:solidFill>
                  <a:srgbClr val="FFFF00"/>
                </a:solidFill>
                <a:latin typeface="Trebuchet MS"/>
                <a:ea typeface="Trebuchet MS"/>
                <a:cs typeface="Trebuchet MS"/>
                <a:sym typeface="Trebuchet MS"/>
              </a:rPr>
              <a:t> http://bit.ly/Poster_creation_help </a:t>
            </a:r>
            <a:br>
              <a:rPr lang="en-US" sz="3200" b="0" i="0" u="none">
                <a:solidFill>
                  <a:srgbClr val="FFFFFF"/>
                </a:solidFill>
                <a:latin typeface="Trebuchet MS"/>
                <a:ea typeface="Trebuchet MS"/>
                <a:cs typeface="Trebuchet MS"/>
                <a:sym typeface="Trebuchet MS"/>
              </a:rPr>
            </a:br>
            <a:r>
              <a:rPr lang="en-US" sz="3200" b="0" i="0" u="none">
                <a:solidFill>
                  <a:srgbClr val="FFFFFF"/>
                </a:solidFill>
                <a:latin typeface="Trebuchet MS"/>
                <a:ea typeface="Trebuchet MS"/>
                <a:cs typeface="Trebuchet MS"/>
                <a:sym typeface="Trebuchet MS"/>
              </a:rPr>
              <a:t>(copy and paste the link into your web browser).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For assistance and to order your printed poster</a:t>
            </a:r>
            <a:r>
              <a:rPr lang="en-US" sz="3200" b="0" i="0" u="none">
                <a:solidFill>
                  <a:schemeClr val="lt1"/>
                </a:solidFill>
                <a:latin typeface="Trebuchet MS"/>
                <a:ea typeface="Trebuchet MS"/>
                <a:cs typeface="Trebuchet MS"/>
                <a:sym typeface="Trebuchet MS"/>
              </a:rPr>
              <a:t> call </a:t>
            </a:r>
            <a:r>
              <a:rPr lang="en-US" sz="3200" b="1" i="0" u="none">
                <a:solidFill>
                  <a:srgbClr val="FFFF00"/>
                </a:solidFill>
                <a:latin typeface="Trebuchet MS"/>
                <a:ea typeface="Trebuchet MS"/>
                <a:cs typeface="Trebuchet MS"/>
                <a:sym typeface="Trebuchet MS"/>
              </a:rPr>
              <a:t>PosterPresentations.com</a:t>
            </a:r>
            <a:r>
              <a:rPr lang="en-US" sz="3200" b="0" i="0" u="none">
                <a:solidFill>
                  <a:srgbClr val="FFFF00"/>
                </a:solidFill>
                <a:latin typeface="Trebuchet MS"/>
                <a:ea typeface="Trebuchet MS"/>
                <a:cs typeface="Trebuchet MS"/>
                <a:sym typeface="Trebuchet MS"/>
              </a:rPr>
              <a:t> </a:t>
            </a:r>
            <a:r>
              <a:rPr lang="en-US" sz="3200" b="0" i="0" u="none">
                <a:solidFill>
                  <a:srgbClr val="FFFFFF"/>
                </a:solidFill>
                <a:latin typeface="Trebuchet MS"/>
                <a:ea typeface="Trebuchet MS"/>
                <a:cs typeface="Trebuchet MS"/>
                <a:sym typeface="Trebuchet MS"/>
              </a:rPr>
              <a:t>at </a:t>
            </a:r>
            <a:r>
              <a:rPr lang="en-US" sz="4000" b="1" i="0" u="none">
                <a:solidFill>
                  <a:srgbClr val="FFFF00"/>
                </a:solidFill>
                <a:latin typeface="Trebuchet MS"/>
                <a:ea typeface="Trebuchet MS"/>
                <a:cs typeface="Trebuchet MS"/>
                <a:sym typeface="Trebuchet MS"/>
              </a:rPr>
              <a:t>1.866.649.3004</a:t>
            </a:r>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4000"/>
              <a:buFont typeface="Arial"/>
              <a:buNone/>
            </a:pPr>
            <a:endParaRPr sz="4000" b="1" i="0" u="none">
              <a:solidFill>
                <a:srgbClr val="FFFF00"/>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lt1"/>
              </a:buClr>
              <a:buSzPts val="4400"/>
              <a:buFont typeface="Trebuchet MS"/>
              <a:buNone/>
            </a:pPr>
            <a:r>
              <a:rPr lang="en-US" sz="4400" b="1" i="0" u="none">
                <a:solidFill>
                  <a:schemeClr val="lt1"/>
                </a:solidFill>
                <a:latin typeface="Trebuchet MS"/>
                <a:ea typeface="Trebuchet MS"/>
                <a:cs typeface="Trebuchet MS"/>
                <a:sym typeface="Trebuchet MS"/>
              </a:rPr>
              <a:t>Object Placeholders</a:t>
            </a:r>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Use the placeholders provided below to add new elements to your poster: Drag a placeholder onto the poster area, size it, and click it to edit.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Section Header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section header placeholder to the poster area to add another section header. Use section headers to separate topics or concepts within your presentation. </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Text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preformatted text placeholder to the poster to add a new body of text.</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FFFF00"/>
              </a:buClr>
              <a:buSzPts val="3200"/>
              <a:buFont typeface="Trebuchet MS"/>
              <a:buNone/>
            </a:pPr>
            <a:r>
              <a:rPr lang="en-US" sz="3200" b="1" i="0" u="none">
                <a:solidFill>
                  <a:srgbClr val="FFFF00"/>
                </a:solidFill>
                <a:latin typeface="Trebuchet MS"/>
                <a:ea typeface="Trebuchet MS"/>
                <a:cs typeface="Trebuchet MS"/>
                <a:sym typeface="Trebuchet MS"/>
              </a:rPr>
              <a:t>Picture placeholder</a:t>
            </a:r>
            <a:endParaRPr/>
          </a:p>
          <a:p>
            <a:pPr marL="0" marR="0" lvl="0" indent="0" algn="l" rtl="0">
              <a:lnSpc>
                <a:spcPct val="100000"/>
              </a:lnSpc>
              <a:spcBef>
                <a:spcPts val="0"/>
              </a:spcBef>
              <a:spcAft>
                <a:spcPts val="0"/>
              </a:spcAft>
              <a:buClr>
                <a:srgbClr val="FFFFFF"/>
              </a:buClr>
              <a:buSzPts val="3200"/>
              <a:buFont typeface="Trebuchet MS"/>
              <a:buNone/>
            </a:pPr>
            <a:r>
              <a:rPr lang="en-US" sz="3200" b="0" i="0" u="none">
                <a:solidFill>
                  <a:srgbClr val="FFFFFF"/>
                </a:solidFill>
                <a:latin typeface="Trebuchet MS"/>
                <a:ea typeface="Trebuchet MS"/>
                <a:cs typeface="Trebuchet MS"/>
                <a:sym typeface="Trebuchet MS"/>
              </a:rPr>
              <a:t>Move this graphic placeholder onto your poster, size it first, and then click it to add a picture to the poster.</a:t>
            </a:r>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4400"/>
              <a:buFont typeface="Arial"/>
              <a:buNone/>
            </a:pPr>
            <a:endParaRPr sz="44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0" i="0" u="none">
              <a:solidFill>
                <a:srgbClr val="FFFFFF"/>
              </a:solidFill>
              <a:latin typeface="Trebuchet MS"/>
              <a:ea typeface="Trebuchet MS"/>
              <a:cs typeface="Trebuchet MS"/>
              <a:sym typeface="Trebuchet MS"/>
            </a:endParaRPr>
          </a:p>
          <a:p>
            <a:pPr marL="0" marR="0" lvl="0" indent="0" algn="ctr" rtl="0">
              <a:lnSpc>
                <a:spcPct val="100000"/>
              </a:lnSpc>
              <a:spcBef>
                <a:spcPts val="0"/>
              </a:spcBef>
              <a:spcAft>
                <a:spcPts val="0"/>
              </a:spcAft>
              <a:buClr>
                <a:schemeClr val="dk1"/>
              </a:buClr>
              <a:buSzPts val="3200"/>
              <a:buFont typeface="Arial"/>
              <a:buNone/>
            </a:pPr>
            <a:endParaRPr sz="3200" b="1" i="0" u="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3200"/>
              <a:buFont typeface="Arial"/>
              <a:buNone/>
            </a:pPr>
            <a:endParaRPr sz="3200" b="1" i="0" u="none">
              <a:solidFill>
                <a:srgbClr val="FFFF00"/>
              </a:solidFill>
              <a:latin typeface="Trebuchet MS"/>
              <a:ea typeface="Trebuchet MS"/>
              <a:cs typeface="Trebuchet MS"/>
              <a:sym typeface="Trebuchet MS"/>
            </a:endParaRPr>
          </a:p>
          <a:p>
            <a:pPr marL="0" marR="0" lvl="0" indent="0" algn="l" rtl="0">
              <a:lnSpc>
                <a:spcPct val="100000"/>
              </a:lnSpc>
              <a:spcBef>
                <a:spcPts val="0"/>
              </a:spcBef>
              <a:spcAft>
                <a:spcPts val="0"/>
              </a:spcAft>
              <a:buNone/>
            </a:pPr>
            <a:endParaRPr sz="3200" b="1" i="0" u="none">
              <a:solidFill>
                <a:srgbClr val="FFFF00"/>
              </a:solidFill>
              <a:latin typeface="Trebuchet MS"/>
              <a:ea typeface="Trebuchet MS"/>
              <a:cs typeface="Trebuchet MS"/>
              <a:sym typeface="Trebuchet MS"/>
            </a:endParaRPr>
          </a:p>
        </p:txBody>
      </p:sp>
      <p:sp>
        <p:nvSpPr>
          <p:cNvPr id="249" name="Google Shape;249;p7"/>
          <p:cNvSpPr txBox="1"/>
          <p:nvPr/>
        </p:nvSpPr>
        <p:spPr>
          <a:xfrm>
            <a:off x="-10371137" y="21296313"/>
            <a:ext cx="10018712" cy="777875"/>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250" name="Google Shape;250;p7"/>
          <p:cNvPicPr preferRelativeResize="0"/>
          <p:nvPr/>
        </p:nvPicPr>
        <p:blipFill rotWithShape="1">
          <a:blip r:embed="rId3">
            <a:alphaModFix/>
          </a:blip>
          <a:srcRect/>
          <a:stretch/>
        </p:blipFill>
        <p:spPr>
          <a:xfrm>
            <a:off x="49098200" y="15525750"/>
            <a:ext cx="4741862" cy="3057525"/>
          </a:xfrm>
          <a:prstGeom prst="rect">
            <a:avLst/>
          </a:prstGeom>
          <a:noFill/>
          <a:ln>
            <a:noFill/>
          </a:ln>
        </p:spPr>
      </p:pic>
      <p:pic>
        <p:nvPicPr>
          <p:cNvPr id="251" name="Google Shape;251;p7"/>
          <p:cNvPicPr preferRelativeResize="0"/>
          <p:nvPr/>
        </p:nvPicPr>
        <p:blipFill rotWithShape="1">
          <a:blip r:embed="rId4">
            <a:alphaModFix/>
          </a:blip>
          <a:srcRect/>
          <a:stretch/>
        </p:blipFill>
        <p:spPr>
          <a:xfrm>
            <a:off x="47342425" y="13119100"/>
            <a:ext cx="590550" cy="438150"/>
          </a:xfrm>
          <a:prstGeom prst="rect">
            <a:avLst/>
          </a:prstGeom>
          <a:noFill/>
          <a:ln w="9525" cap="flat" cmpd="sng">
            <a:solidFill>
              <a:schemeClr val="dk1"/>
            </a:solidFill>
            <a:prstDash val="solid"/>
            <a:miter lim="800000"/>
            <a:headEnd type="none" w="sm" len="sm"/>
            <a:tailEnd type="none" w="sm" len="sm"/>
          </a:ln>
        </p:spPr>
      </p:pic>
      <p:sp>
        <p:nvSpPr>
          <p:cNvPr id="252" name="Google Shape;252;p7"/>
          <p:cNvSpPr txBox="1"/>
          <p:nvPr/>
        </p:nvSpPr>
        <p:spPr>
          <a:xfrm>
            <a:off x="44488100" y="30589538"/>
            <a:ext cx="9159875" cy="21844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Calibri"/>
              <a:buNone/>
            </a:pPr>
            <a:r>
              <a:rPr lang="en-US" sz="3600" b="0" i="0" u="none">
                <a:solidFill>
                  <a:schemeClr val="lt1"/>
                </a:solidFill>
                <a:latin typeface="Calibri"/>
                <a:ea typeface="Calibri"/>
                <a:cs typeface="Calibri"/>
                <a:sym typeface="Calibri"/>
              </a:rPr>
              <a:t>© 2011 PosterPresentations.com</a:t>
            </a:r>
            <a:br>
              <a:rPr lang="en-US" sz="3600" b="0" i="0" u="none">
                <a:solidFill>
                  <a:schemeClr val="lt1"/>
                </a:solidFill>
                <a:latin typeface="Calibri"/>
                <a:ea typeface="Calibri"/>
                <a:cs typeface="Calibri"/>
                <a:sym typeface="Calibri"/>
              </a:rPr>
            </a:br>
            <a:r>
              <a:rPr lang="en-US" sz="3600" b="0" i="0" u="none">
                <a:solidFill>
                  <a:schemeClr val="lt1"/>
                </a:solidFill>
                <a:latin typeface="Calibri"/>
                <a:ea typeface="Calibri"/>
                <a:cs typeface="Calibri"/>
                <a:sym typeface="Calibri"/>
              </a:rPr>
              <a:t>    </a:t>
            </a:r>
            <a:r>
              <a:rPr lang="en-US" sz="3200" b="0" i="0" u="none">
                <a:solidFill>
                  <a:schemeClr val="lt1"/>
                </a:solidFill>
                <a:latin typeface="Calibri"/>
                <a:ea typeface="Calibri"/>
                <a:cs typeface="Calibri"/>
                <a:sym typeface="Calibri"/>
              </a:rPr>
              <a:t>2117 Fourth Street , Unit C</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Berkeley CA 94710</a:t>
            </a:r>
            <a:br>
              <a:rPr lang="en-US" sz="3200" b="0" i="0" u="none">
                <a:solidFill>
                  <a:schemeClr val="lt1"/>
                </a:solidFill>
                <a:latin typeface="Calibri"/>
                <a:ea typeface="Calibri"/>
                <a:cs typeface="Calibri"/>
                <a:sym typeface="Calibri"/>
              </a:rPr>
            </a:br>
            <a:r>
              <a:rPr lang="en-US" sz="3200" b="0" i="0" u="none">
                <a:solidFill>
                  <a:schemeClr val="lt1"/>
                </a:solidFill>
                <a:latin typeface="Calibri"/>
                <a:ea typeface="Calibri"/>
                <a:cs typeface="Calibri"/>
                <a:sym typeface="Calibri"/>
              </a:rPr>
              <a:t>    </a:t>
            </a:r>
            <a:r>
              <a:rPr lang="en-US" sz="3200" b="1" i="0" u="none">
                <a:solidFill>
                  <a:srgbClr val="FFFF00"/>
                </a:solidFill>
                <a:latin typeface="Calibri"/>
                <a:ea typeface="Calibri"/>
                <a:cs typeface="Calibri"/>
                <a:sym typeface="Calibri"/>
              </a:rPr>
              <a:t>posterpresenter@gmail.com</a:t>
            </a:r>
            <a:endParaRPr/>
          </a:p>
        </p:txBody>
      </p:sp>
      <p:grpSp>
        <p:nvGrpSpPr>
          <p:cNvPr id="253" name="Google Shape;253;p7"/>
          <p:cNvGrpSpPr/>
          <p:nvPr/>
        </p:nvGrpSpPr>
        <p:grpSpPr>
          <a:xfrm>
            <a:off x="-10239378" y="31696024"/>
            <a:ext cx="9771062" cy="1090612"/>
            <a:chOff x="44242388" y="28054063"/>
            <a:chExt cx="9771398" cy="1090621"/>
          </a:xfrm>
        </p:grpSpPr>
        <p:sp>
          <p:nvSpPr>
            <p:cNvPr id="254" name="Google Shape;254;p7"/>
            <p:cNvSpPr/>
            <p:nvPr/>
          </p:nvSpPr>
          <p:spPr>
            <a:xfrm>
              <a:off x="44242388" y="28054063"/>
              <a:ext cx="9771398" cy="1090621"/>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8600" b="0" i="0" u="none">
                <a:solidFill>
                  <a:schemeClr val="dk1"/>
                </a:solidFill>
                <a:latin typeface="Arial"/>
                <a:ea typeface="Arial"/>
                <a:cs typeface="Arial"/>
                <a:sym typeface="Arial"/>
              </a:endParaRPr>
            </a:p>
          </p:txBody>
        </p:sp>
        <p:pic>
          <p:nvPicPr>
            <p:cNvPr id="255" name="Google Shape;255;p7" descr="http://t2.gstatic.com/images?q=tbn:ANd9GcR4APHC6TT9w54M2zn_pvCiBxUNcspYPoVxirLRphBoJabfSvu7zw"/>
            <p:cNvPicPr preferRelativeResize="0"/>
            <p:nvPr/>
          </p:nvPicPr>
          <p:blipFill rotWithShape="1">
            <a:blip r:embed="rId5">
              <a:alphaModFix/>
            </a:blip>
            <a:srcRect/>
            <a:stretch/>
          </p:blipFill>
          <p:spPr>
            <a:xfrm>
              <a:off x="44341113" y="28126634"/>
              <a:ext cx="914400" cy="914400"/>
            </a:xfrm>
            <a:prstGeom prst="rect">
              <a:avLst/>
            </a:prstGeom>
            <a:noFill/>
            <a:ln>
              <a:noFill/>
            </a:ln>
          </p:spPr>
        </p:pic>
        <p:sp>
          <p:nvSpPr>
            <p:cNvPr id="256" name="Google Shape;256;p7"/>
            <p:cNvSpPr txBox="1"/>
            <p:nvPr/>
          </p:nvSpPr>
          <p:spPr>
            <a:xfrm>
              <a:off x="45342563" y="28154078"/>
              <a:ext cx="8671223" cy="89218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600"/>
                <a:buFont typeface="Trebuchet MS"/>
                <a:buNone/>
              </a:pPr>
              <a:r>
                <a:rPr lang="en-US" sz="2600" b="0" i="0" u="none">
                  <a:solidFill>
                    <a:schemeClr val="dk2"/>
                  </a:solidFill>
                  <a:latin typeface="Trebuchet MS"/>
                  <a:ea typeface="Trebuchet MS"/>
                  <a:cs typeface="Trebuchet MS"/>
                  <a:sym typeface="Trebuchet MS"/>
                </a:rPr>
                <a:t>Student discounts are available on our Facebook page.</a:t>
              </a:r>
              <a:br>
                <a:rPr lang="en-US" sz="2600" b="0" i="0" u="none">
                  <a:solidFill>
                    <a:schemeClr val="dk2"/>
                  </a:solidFill>
                  <a:latin typeface="Trebuchet MS"/>
                  <a:ea typeface="Trebuchet MS"/>
                  <a:cs typeface="Trebuchet MS"/>
                  <a:sym typeface="Trebuchet MS"/>
                </a:rPr>
              </a:br>
              <a:r>
                <a:rPr lang="en-US" sz="2600" b="0" i="0" u="none">
                  <a:solidFill>
                    <a:schemeClr val="dk2"/>
                  </a:solidFill>
                  <a:latin typeface="Trebuchet MS"/>
                  <a:ea typeface="Trebuchet MS"/>
                  <a:cs typeface="Trebuchet MS"/>
                  <a:sym typeface="Trebuchet MS"/>
                </a:rPr>
                <a:t>Go to </a:t>
              </a:r>
              <a:r>
                <a:rPr lang="en-US" sz="2600" b="0" i="0" u="sng">
                  <a:solidFill>
                    <a:schemeClr val="dk2"/>
                  </a:solidFill>
                  <a:latin typeface="Trebuchet MS"/>
                  <a:ea typeface="Trebuchet MS"/>
                  <a:cs typeface="Trebuchet MS"/>
                  <a:sym typeface="Trebuchet MS"/>
                </a:rPr>
                <a:t>PosterPresentations.com</a:t>
              </a:r>
              <a:r>
                <a:rPr lang="en-US" sz="2600" b="0" i="0" u="none">
                  <a:solidFill>
                    <a:schemeClr val="dk2"/>
                  </a:solidFill>
                  <a:latin typeface="Trebuchet MS"/>
                  <a:ea typeface="Trebuchet MS"/>
                  <a:cs typeface="Trebuchet MS"/>
                  <a:sym typeface="Trebuchet MS"/>
                </a:rPr>
                <a:t> and click on the FB icon. </a:t>
              </a:r>
              <a:endParaRPr/>
            </a:p>
          </p:txBody>
        </p:sp>
      </p:grpSp>
      <p:cxnSp>
        <p:nvCxnSpPr>
          <p:cNvPr id="257" name="Google Shape;257;p7"/>
          <p:cNvCxnSpPr/>
          <p:nvPr/>
        </p:nvCxnSpPr>
        <p:spPr>
          <a:xfrm>
            <a:off x="44221400" y="30500638"/>
            <a:ext cx="10050462" cy="1587"/>
          </a:xfrm>
          <a:prstGeom prst="straightConnector1">
            <a:avLst/>
          </a:prstGeom>
          <a:noFill/>
          <a:ln w="9525" cap="flat" cmpd="sng">
            <a:solidFill>
              <a:srgbClr val="D9D9D9"/>
            </a:solidFill>
            <a:prstDash val="solid"/>
            <a:miter lim="800000"/>
            <a:headEnd type="none" w="med" len="med"/>
            <a:tailEnd type="none" w="med" len="med"/>
          </a:ln>
        </p:spPr>
      </p:cxnSp>
      <p:cxnSp>
        <p:nvCxnSpPr>
          <p:cNvPr id="258" name="Google Shape;258;p7"/>
          <p:cNvCxnSpPr/>
          <p:nvPr/>
        </p:nvCxnSpPr>
        <p:spPr>
          <a:xfrm>
            <a:off x="-10371137" y="11582400"/>
            <a:ext cx="10018712" cy="1587"/>
          </a:xfrm>
          <a:prstGeom prst="straightConnector1">
            <a:avLst/>
          </a:prstGeom>
          <a:noFill/>
          <a:ln w="9525" cap="flat" cmpd="sng">
            <a:solidFill>
              <a:srgbClr val="F2F2F2"/>
            </a:solidFill>
            <a:prstDash val="solid"/>
            <a:miter lim="800000"/>
            <a:headEnd type="none" w="med" len="med"/>
            <a:tailEnd type="none" w="med" len="med"/>
          </a:ln>
        </p:spPr>
      </p:cxnSp>
      <p:cxnSp>
        <p:nvCxnSpPr>
          <p:cNvPr id="259" name="Google Shape;259;p7"/>
          <p:cNvCxnSpPr/>
          <p:nvPr/>
        </p:nvCxnSpPr>
        <p:spPr>
          <a:xfrm>
            <a:off x="44254738" y="4841875"/>
            <a:ext cx="10017125" cy="1587"/>
          </a:xfrm>
          <a:prstGeom prst="straightConnector1">
            <a:avLst/>
          </a:prstGeom>
          <a:noFill/>
          <a:ln w="9525" cap="flat" cmpd="sng">
            <a:solidFill>
              <a:srgbClr val="F2F2F2"/>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321"/>
        <p:cNvGrpSpPr/>
        <p:nvPr/>
      </p:nvGrpSpPr>
      <p:grpSpPr>
        <a:xfrm>
          <a:off x="0" y="0"/>
          <a:ext cx="0" cy="0"/>
          <a:chOff x="0" y="0"/>
          <a:chExt cx="0" cy="0"/>
        </a:xfrm>
      </p:grpSpPr>
      <p:sp>
        <p:nvSpPr>
          <p:cNvPr id="322" name="Google Shape;322;p9"/>
          <p:cNvSpPr txBox="1">
            <a:spLocks noGrp="1"/>
          </p:cNvSpPr>
          <p:nvPr>
            <p:ph type="title"/>
          </p:nvPr>
        </p:nvSpPr>
        <p:spPr>
          <a:xfrm>
            <a:off x="8894761" y="1277612"/>
            <a:ext cx="26101678" cy="2629037"/>
          </a:xfrm>
          <a:prstGeom prst="rect">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91425" tIns="45700" rIns="91425" bIns="45700" anchor="ctr" anchorCtr="0">
            <a:noAutofit/>
          </a:bodyPr>
          <a:lstStyle/>
          <a:p>
            <a:pPr marL="0" lvl="0" indent="0" algn="ctr" rtl="0">
              <a:spcBef>
                <a:spcPts val="0"/>
              </a:spcBef>
              <a:spcAft>
                <a:spcPts val="0"/>
              </a:spcAft>
              <a:buNone/>
            </a:pPr>
            <a:r>
              <a:rPr lang="en-US" sz="9600" b="1">
                <a:solidFill>
                  <a:schemeClr val="tx1"/>
                </a:solidFill>
                <a:latin typeface="+mj-lt"/>
              </a:rPr>
              <a:t>Disability Culture, Identity within Education</a:t>
            </a:r>
            <a:endParaRPr sz="9600" b="1">
              <a:solidFill>
                <a:schemeClr val="tx1"/>
              </a:solidFill>
              <a:latin typeface="+mj-lt"/>
            </a:endParaRPr>
          </a:p>
        </p:txBody>
      </p:sp>
      <p:sp>
        <p:nvSpPr>
          <p:cNvPr id="323" name="Google Shape;323;p9"/>
          <p:cNvSpPr txBox="1">
            <a:spLocks noGrp="1"/>
          </p:cNvSpPr>
          <p:nvPr>
            <p:ph type="body" idx="1"/>
          </p:nvPr>
        </p:nvSpPr>
        <p:spPr>
          <a:xfrm>
            <a:off x="922337" y="6095433"/>
            <a:ext cx="10039350" cy="25794267"/>
          </a:xfrm>
          <a:prstGeom prst="rect">
            <a:avLst/>
          </a:prstGeom>
          <a:noFill/>
          <a:ln>
            <a:noFill/>
          </a:ln>
        </p:spPr>
        <p:txBody>
          <a:bodyPr spcFirstLastPara="1" wrap="square" lIns="228575" tIns="228575" rIns="228575" bIns="228575" anchor="t" anchorCtr="0">
            <a:noAutofit/>
          </a:bodyPr>
          <a:lstStyle/>
          <a:p>
            <a:pPr marL="0" lvl="0" indent="0" algn="l">
              <a:spcBef>
                <a:spcPts val="0"/>
              </a:spcBef>
              <a:spcAft>
                <a:spcPts val="0"/>
              </a:spcAft>
              <a:buClr>
                <a:schemeClr val="dk1"/>
              </a:buClr>
              <a:buSzPts val="2500"/>
              <a:buNone/>
            </a:pPr>
            <a:r>
              <a:rPr lang="en-US" sz="3200">
                <a:latin typeface="+mn-lt"/>
              </a:rPr>
              <a:t>Culture: a their </a:t>
            </a:r>
            <a:r>
              <a:rPr lang="en-US" sz="3200">
                <a:latin typeface="+mn-lt"/>
                <a:ea typeface="Trebuchet MS"/>
                <a:cs typeface="Trebuchet MS"/>
                <a:sym typeface="Trebuchet MS"/>
              </a:rPr>
              <a:t>way of life, their general customs and beliefs of their group at a specific time (Culture, 2021). </a:t>
            </a:r>
          </a:p>
          <a:p>
            <a:pPr marL="0" lvl="0" indent="0" algn="l">
              <a:spcBef>
                <a:spcPts val="0"/>
              </a:spcBef>
              <a:spcAft>
                <a:spcPts val="0"/>
              </a:spcAft>
              <a:buClr>
                <a:schemeClr val="dk1"/>
              </a:buClr>
              <a:buSzPts val="2500"/>
              <a:buNone/>
            </a:pPr>
            <a:endParaRPr lang="en-US" sz="3200">
              <a:latin typeface="+mn-lt"/>
              <a:ea typeface="Trebuchet MS"/>
              <a:cs typeface="Trebuchet MS"/>
              <a:sym typeface="Trebuchet MS"/>
            </a:endParaRPr>
          </a:p>
          <a:p>
            <a:pPr marL="0" lvl="0" indent="0" algn="l">
              <a:spcBef>
                <a:spcPts val="0"/>
              </a:spcBef>
              <a:spcAft>
                <a:spcPts val="0"/>
              </a:spcAft>
              <a:buClr>
                <a:schemeClr val="dk1"/>
              </a:buClr>
              <a:buSzPts val="2500"/>
              <a:buNone/>
            </a:pPr>
            <a:r>
              <a:rPr lang="en-US" sz="3200">
                <a:latin typeface="+mn-lt"/>
              </a:rPr>
              <a:t>Subculture: similar to culture, it’s the way of life, customs and ideas of a group of individuals within society that may differ from the rest (Subculture, 2021).</a:t>
            </a:r>
          </a:p>
          <a:p>
            <a:pPr marL="0" lvl="0" indent="0" algn="l">
              <a:spcBef>
                <a:spcPts val="0"/>
              </a:spcBef>
              <a:spcAft>
                <a:spcPts val="0"/>
              </a:spcAft>
              <a:buClr>
                <a:schemeClr val="dk1"/>
              </a:buClr>
              <a:buSzPts val="2500"/>
              <a:buNone/>
            </a:pPr>
            <a:endParaRPr lang="en-US" sz="3200">
              <a:latin typeface="+mn-lt"/>
            </a:endParaRPr>
          </a:p>
          <a:p>
            <a:pPr marL="0" lvl="0" indent="0" algn="l">
              <a:spcBef>
                <a:spcPts val="0"/>
              </a:spcBef>
              <a:spcAft>
                <a:spcPts val="0"/>
              </a:spcAft>
              <a:buClr>
                <a:schemeClr val="dk1"/>
              </a:buClr>
              <a:buSzPts val="2500"/>
              <a:buNone/>
            </a:pPr>
            <a:r>
              <a:rPr lang="en-US" sz="3200">
                <a:latin typeface="+mn-lt"/>
                <a:ea typeface="Trebuchet MS"/>
                <a:cs typeface="Trebuchet MS"/>
                <a:sym typeface="Trebuchet MS"/>
              </a:rPr>
              <a:t>Multicultural: this relates to individuals with numerous cultures and individuals from more than one culture (Multicultural, 2021). </a:t>
            </a:r>
          </a:p>
          <a:p>
            <a:pPr marL="0" lvl="0" indent="0" algn="l">
              <a:spcBef>
                <a:spcPts val="0"/>
              </a:spcBef>
              <a:spcAft>
                <a:spcPts val="0"/>
              </a:spcAft>
              <a:buClr>
                <a:schemeClr val="dk1"/>
              </a:buClr>
              <a:buSzPts val="2500"/>
              <a:buNone/>
            </a:pPr>
            <a:endParaRPr lang="en-US" sz="3200">
              <a:latin typeface="+mn-lt"/>
              <a:ea typeface="Trebuchet MS"/>
              <a:cs typeface="Trebuchet MS"/>
              <a:sym typeface="Trebuchet MS"/>
            </a:endParaRPr>
          </a:p>
          <a:p>
            <a:pPr marL="0" lvl="0" indent="0" algn="l">
              <a:spcBef>
                <a:spcPts val="0"/>
              </a:spcBef>
              <a:spcAft>
                <a:spcPts val="0"/>
              </a:spcAft>
              <a:buClr>
                <a:schemeClr val="dk1"/>
              </a:buClr>
              <a:buSzPts val="2500"/>
              <a:buNone/>
            </a:pPr>
            <a:r>
              <a:rPr lang="en-US" sz="3200">
                <a:latin typeface="+mn-lt"/>
              </a:rPr>
              <a:t>Disability: a condition of the body and, or mind, that can make it difficult for an individual to perform certain tasks and interactions within society (Disability &amp; Health Overview, 2020). </a:t>
            </a:r>
          </a:p>
          <a:p>
            <a:pPr marL="0" lvl="0" indent="0" algn="l">
              <a:spcBef>
                <a:spcPts val="0"/>
              </a:spcBef>
              <a:spcAft>
                <a:spcPts val="0"/>
              </a:spcAft>
              <a:buClr>
                <a:schemeClr val="dk1"/>
              </a:buClr>
              <a:buSzPts val="2500"/>
              <a:buNone/>
            </a:pPr>
            <a:endParaRPr lang="en-US" sz="3200">
              <a:latin typeface="+mn-lt"/>
            </a:endParaRPr>
          </a:p>
          <a:p>
            <a:pPr marL="0" lvl="0" indent="0" algn="l">
              <a:spcBef>
                <a:spcPts val="0"/>
              </a:spcBef>
              <a:spcAft>
                <a:spcPts val="0"/>
              </a:spcAft>
              <a:buClr>
                <a:schemeClr val="dk1"/>
              </a:buClr>
              <a:buSzPts val="2500"/>
              <a:buNone/>
            </a:pPr>
            <a:r>
              <a:rPr lang="en-US" sz="3200">
                <a:latin typeface="+mn-lt"/>
              </a:rPr>
              <a:t>Identity: what an organisation, and who a person is (Identity, 2021). The qualites that make them different from others, and the reputation of that person or organisation has obtained within the public eye (Identity, 2021).</a:t>
            </a:r>
          </a:p>
          <a:p>
            <a:pPr marL="0" lvl="0" indent="0" algn="l">
              <a:spcBef>
                <a:spcPts val="0"/>
              </a:spcBef>
              <a:spcAft>
                <a:spcPts val="0"/>
              </a:spcAft>
              <a:buClr>
                <a:schemeClr val="dk1"/>
              </a:buClr>
              <a:buSzPts val="2500"/>
              <a:buNone/>
            </a:pPr>
            <a:endParaRPr lang="en-US" sz="3200">
              <a:latin typeface="+mn-lt"/>
            </a:endParaRPr>
          </a:p>
          <a:p>
            <a:pPr marL="0" lvl="0" indent="0" algn="l">
              <a:spcBef>
                <a:spcPts val="0"/>
              </a:spcBef>
              <a:spcAft>
                <a:spcPts val="0"/>
              </a:spcAft>
              <a:buClr>
                <a:schemeClr val="dk1"/>
              </a:buClr>
              <a:buSzPts val="2500"/>
              <a:buNone/>
            </a:pPr>
            <a:r>
              <a:rPr lang="en-US" sz="3200">
                <a:latin typeface="+mn-lt"/>
                <a:ea typeface="Trebuchet MS"/>
                <a:cs typeface="Trebuchet MS"/>
                <a:sym typeface="Trebuchet MS"/>
              </a:rPr>
              <a:t>Di</a:t>
            </a:r>
            <a:r>
              <a:rPr lang="en-US" sz="3200">
                <a:latin typeface="+mn-lt"/>
              </a:rPr>
              <a:t>sability culture: Having over 515,000 results made this difficult to define. They share a common history of oppression and a bond of resilience, and they generate a multitude of expressions through everyday life and culture, infused from their experiences of disabilities (</a:t>
            </a:r>
            <a:r>
              <a:rPr lang="en-GB" sz="3200" b="0" i="0">
                <a:solidFill>
                  <a:srgbClr val="000000"/>
                </a:solidFill>
                <a:effectLst/>
                <a:latin typeface="+mn-lt"/>
              </a:rPr>
              <a:t>Brown</a:t>
            </a:r>
            <a:r>
              <a:rPr lang="en-US" sz="3200" b="0" i="0">
                <a:solidFill>
                  <a:srgbClr val="000000"/>
                </a:solidFill>
                <a:effectLst/>
                <a:latin typeface="+mn-lt"/>
              </a:rPr>
              <a:t>, 2012).</a:t>
            </a:r>
          </a:p>
          <a:p>
            <a:pPr marL="0" lvl="0" indent="0" algn="l">
              <a:spcBef>
                <a:spcPts val="0"/>
              </a:spcBef>
              <a:spcAft>
                <a:spcPts val="0"/>
              </a:spcAft>
              <a:buClr>
                <a:schemeClr val="dk1"/>
              </a:buClr>
              <a:buSzPts val="2500"/>
              <a:buNone/>
            </a:pPr>
            <a:endParaRPr lang="en-US" sz="3200">
              <a:solidFill>
                <a:srgbClr val="000000"/>
              </a:solidFill>
              <a:latin typeface="+mn-lt"/>
              <a:ea typeface="Trebuchet MS"/>
              <a:cs typeface="Trebuchet MS"/>
              <a:sym typeface="Trebuchet MS"/>
            </a:endParaRPr>
          </a:p>
          <a:p>
            <a:pPr marL="0" lvl="0" indent="0" algn="l">
              <a:spcBef>
                <a:spcPts val="0"/>
              </a:spcBef>
              <a:spcAft>
                <a:spcPts val="0"/>
              </a:spcAft>
              <a:buClr>
                <a:schemeClr val="dk1"/>
              </a:buClr>
              <a:buSzPts val="2500"/>
              <a:buNone/>
            </a:pPr>
            <a:endParaRPr lang="en-US" sz="3200">
              <a:solidFill>
                <a:srgbClr val="000000"/>
              </a:solidFill>
              <a:latin typeface="+mn-lt"/>
              <a:ea typeface="Trebuchet MS"/>
              <a:cs typeface="Trebuchet MS"/>
              <a:sym typeface="Trebuchet MS"/>
            </a:endParaRPr>
          </a:p>
          <a:p>
            <a:pPr marL="0" lvl="0" indent="0" algn="ctr">
              <a:spcBef>
                <a:spcPts val="0"/>
              </a:spcBef>
              <a:spcAft>
                <a:spcPts val="0"/>
              </a:spcAft>
              <a:buClr>
                <a:schemeClr val="dk1"/>
              </a:buClr>
              <a:buSzPts val="2500"/>
              <a:buNone/>
            </a:pPr>
            <a:r>
              <a:rPr lang="en-US" sz="3200">
                <a:solidFill>
                  <a:srgbClr val="000000"/>
                </a:solidFill>
                <a:latin typeface="+mn-lt"/>
              </a:rPr>
              <a:t>Human first, they deserve the same respect as everyone and then their disability after (</a:t>
            </a:r>
            <a:r>
              <a:rPr lang="en-GB" sz="3200" b="0" i="0">
                <a:solidFill>
                  <a:srgbClr val="000000"/>
                </a:solidFill>
                <a:effectLst/>
                <a:latin typeface="+mn-lt"/>
              </a:rPr>
              <a:t>Person first language -</a:t>
            </a:r>
            <a:r>
              <a:rPr lang="en-US" sz="3200" b="0" i="0">
                <a:solidFill>
                  <a:srgbClr val="000000"/>
                </a:solidFill>
                <a:effectLst/>
                <a:latin typeface="+mn-lt"/>
              </a:rPr>
              <a:t> </a:t>
            </a:r>
            <a:r>
              <a:rPr lang="en-GB" sz="3200" b="0" i="0">
                <a:solidFill>
                  <a:srgbClr val="000000"/>
                </a:solidFill>
                <a:effectLst/>
                <a:latin typeface="+mn-lt"/>
              </a:rPr>
              <a:t>Put the person before the disabilit</a:t>
            </a:r>
            <a:r>
              <a:rPr lang="en-US" sz="3200" b="0" i="0">
                <a:solidFill>
                  <a:srgbClr val="000000"/>
                </a:solidFill>
                <a:effectLst/>
                <a:latin typeface="+mn-lt"/>
              </a:rPr>
              <a:t>y, 2009). </a:t>
            </a:r>
            <a:endParaRPr lang="en-US" sz="3200">
              <a:latin typeface="+mn-lt"/>
              <a:ea typeface="Trebuchet MS"/>
              <a:cs typeface="Trebuchet MS"/>
              <a:sym typeface="Trebuchet MS"/>
            </a:endParaRPr>
          </a:p>
          <a:p>
            <a:pPr marL="0" lvl="0" indent="0" algn="l" rtl="0">
              <a:spcBef>
                <a:spcPts val="0"/>
              </a:spcBef>
              <a:spcAft>
                <a:spcPts val="0"/>
              </a:spcAft>
              <a:buClr>
                <a:schemeClr val="dk1"/>
              </a:buClr>
              <a:buSzPts val="2500"/>
              <a:buNone/>
            </a:pPr>
            <a:endParaRPr lang="en-US" sz="3200"/>
          </a:p>
          <a:p>
            <a:pPr marL="0" lvl="0" indent="0" algn="l" rtl="0">
              <a:spcBef>
                <a:spcPts val="0"/>
              </a:spcBef>
              <a:spcAft>
                <a:spcPts val="0"/>
              </a:spcAft>
              <a:buClr>
                <a:schemeClr val="dk1"/>
              </a:buClr>
              <a:buSzPts val="2500"/>
              <a:buNone/>
            </a:pPr>
            <a:endParaRPr lang="en-US" sz="3200"/>
          </a:p>
          <a:p>
            <a:pPr marL="0" lvl="0" indent="0" algn="l" rtl="0">
              <a:spcBef>
                <a:spcPts val="0"/>
              </a:spcBef>
              <a:spcAft>
                <a:spcPts val="0"/>
              </a:spcAft>
              <a:buClr>
                <a:schemeClr val="dk1"/>
              </a:buClr>
              <a:buSzPts val="2500"/>
              <a:buNone/>
            </a:pPr>
            <a:r>
              <a:rPr lang="en-US" sz="3200">
                <a:latin typeface="Trebuchet MS"/>
                <a:ea typeface="Trebuchet MS"/>
                <a:cs typeface="Trebuchet MS"/>
                <a:sym typeface="Trebuchet MS"/>
              </a:rPr>
              <a:t>The </a:t>
            </a:r>
            <a:r>
              <a:rPr lang="en-US" sz="3200"/>
              <a:t>World Health Organization states that people with disabilities form a total of 3 groups </a:t>
            </a:r>
            <a:r>
              <a:rPr lang="en-US" sz="3200">
                <a:latin typeface="+mn-lt"/>
              </a:rPr>
              <a:t>(Disability &amp; Health Overview, 2020)</a:t>
            </a:r>
            <a:r>
              <a:rPr lang="en-US" sz="3200"/>
              <a:t>:</a:t>
            </a:r>
          </a:p>
          <a:p>
            <a:pPr lvl="0" indent="-457200" algn="l" rtl="0">
              <a:spcBef>
                <a:spcPts val="0"/>
              </a:spcBef>
              <a:spcAft>
                <a:spcPts val="0"/>
              </a:spcAft>
              <a:buClr>
                <a:schemeClr val="dk1"/>
              </a:buClr>
              <a:buSzPts val="2500"/>
              <a:buFont typeface="+mj-lt"/>
              <a:buAutoNum type="arabicPeriod"/>
            </a:pPr>
            <a:r>
              <a:rPr lang="en-US" sz="3200">
                <a:latin typeface="Trebuchet MS"/>
                <a:ea typeface="Trebuchet MS"/>
                <a:cs typeface="Trebuchet MS"/>
                <a:sym typeface="Trebuchet MS"/>
              </a:rPr>
              <a:t>Impairment: Affecting a persons body </a:t>
            </a:r>
            <a:r>
              <a:rPr lang="en-US" sz="3200"/>
              <a:t>function</a:t>
            </a:r>
            <a:r>
              <a:rPr lang="en-US" sz="3200">
                <a:latin typeface="Trebuchet MS"/>
                <a:ea typeface="Trebuchet MS"/>
                <a:cs typeface="Trebuchet MS"/>
                <a:sym typeface="Trebuchet MS"/>
              </a:rPr>
              <a:t> or </a:t>
            </a:r>
            <a:r>
              <a:rPr lang="en-US" sz="3200"/>
              <a:t>mental function </a:t>
            </a:r>
            <a:r>
              <a:rPr lang="en-US" sz="3200">
                <a:latin typeface="+mn-lt"/>
              </a:rPr>
              <a:t>(Disability &amp; Health Overview, 2020)</a:t>
            </a:r>
            <a:r>
              <a:rPr lang="en-US" sz="3200"/>
              <a:t>.</a:t>
            </a:r>
          </a:p>
          <a:p>
            <a:pPr lvl="0" indent="-457200" algn="l" rtl="0">
              <a:spcBef>
                <a:spcPts val="0"/>
              </a:spcBef>
              <a:spcAft>
                <a:spcPts val="0"/>
              </a:spcAft>
              <a:buClr>
                <a:schemeClr val="dk1"/>
              </a:buClr>
              <a:buSzPts val="2500"/>
              <a:buFont typeface="+mj-lt"/>
              <a:buAutoNum type="arabicPeriod"/>
            </a:pPr>
            <a:r>
              <a:rPr lang="en-US" sz="3200"/>
              <a:t>Activity limitation: Difficulties affecting sight, hearing, mobility, and problem solving </a:t>
            </a:r>
            <a:r>
              <a:rPr lang="en-US" sz="3200">
                <a:latin typeface="+mn-lt"/>
              </a:rPr>
              <a:t>(Disability &amp; Health Overview, 2020).</a:t>
            </a:r>
          </a:p>
          <a:p>
            <a:pPr lvl="0" indent="-457200" algn="l" rtl="0">
              <a:spcBef>
                <a:spcPts val="0"/>
              </a:spcBef>
              <a:spcAft>
                <a:spcPts val="0"/>
              </a:spcAft>
              <a:buClr>
                <a:schemeClr val="dk1"/>
              </a:buClr>
              <a:buSzPts val="2500"/>
              <a:buFont typeface="+mj-lt"/>
              <a:buAutoNum type="arabicPeriod"/>
            </a:pPr>
            <a:r>
              <a:rPr lang="en-US" sz="3200">
                <a:latin typeface="+mn-lt"/>
              </a:rPr>
              <a:t>Participation restrictions: Difficulties working, engaging in social and recreational activities, and obtaining health care and preventable services in normal daily activities (Disability &amp; Health Overview, 2020).</a:t>
            </a:r>
          </a:p>
          <a:p>
            <a:pPr marL="0" lvl="0" indent="0" algn="l" rtl="0">
              <a:spcBef>
                <a:spcPts val="0"/>
              </a:spcBef>
              <a:spcAft>
                <a:spcPts val="0"/>
              </a:spcAft>
              <a:buClr>
                <a:schemeClr val="dk1"/>
              </a:buClr>
              <a:buSzPts val="2500"/>
              <a:buNone/>
            </a:pPr>
            <a:endParaRPr lang="en-US" sz="2500">
              <a:latin typeface="Trebuchet MS"/>
              <a:ea typeface="Trebuchet MS"/>
              <a:cs typeface="Trebuchet MS"/>
              <a:sym typeface="Trebuchet MS"/>
            </a:endParaRPr>
          </a:p>
        </p:txBody>
      </p:sp>
      <p:sp>
        <p:nvSpPr>
          <p:cNvPr id="324" name="Google Shape;324;p9"/>
          <p:cNvSpPr txBox="1">
            <a:spLocks noGrp="1"/>
          </p:cNvSpPr>
          <p:nvPr>
            <p:ph type="body" idx="1"/>
          </p:nvPr>
        </p:nvSpPr>
        <p:spPr>
          <a:xfrm>
            <a:off x="922337" y="5265736"/>
            <a:ext cx="10039350" cy="923925"/>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Disability Culture and Identity:</a:t>
            </a:r>
            <a:endParaRPr sz="3600">
              <a:latin typeface="+mj-lt"/>
              <a:ea typeface="Trebuchet MS"/>
              <a:cs typeface="Trebuchet MS"/>
              <a:sym typeface="Trebuchet MS"/>
            </a:endParaRPr>
          </a:p>
        </p:txBody>
      </p:sp>
      <p:sp>
        <p:nvSpPr>
          <p:cNvPr id="351" name="Google Shape;351;p9"/>
          <p:cNvSpPr txBox="1">
            <a:spLocks noGrp="1"/>
          </p:cNvSpPr>
          <p:nvPr>
            <p:ph type="body" idx="5"/>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2" name="Google Shape;352;p9"/>
          <p:cNvSpPr txBox="1">
            <a:spLocks noGrp="1"/>
          </p:cNvSpPr>
          <p:nvPr>
            <p:ph type="body" idx="6"/>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3" name="Google Shape;353;p9"/>
          <p:cNvSpPr txBox="1">
            <a:spLocks noGrp="1"/>
          </p:cNvSpPr>
          <p:nvPr>
            <p:ph type="body" idx="7"/>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4" name="Google Shape;354;p9"/>
          <p:cNvSpPr txBox="1">
            <a:spLocks noGrp="1"/>
          </p:cNvSpPr>
          <p:nvPr>
            <p:ph type="body" idx="8"/>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5" name="Google Shape;355;p9"/>
          <p:cNvSpPr txBox="1">
            <a:spLocks noGrp="1"/>
          </p:cNvSpPr>
          <p:nvPr>
            <p:ph type="body" idx="9"/>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6" name="Google Shape;356;p9"/>
          <p:cNvSpPr txBox="1">
            <a:spLocks noGrp="1"/>
          </p:cNvSpPr>
          <p:nvPr>
            <p:ph type="body" idx="13"/>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7" name="Google Shape;357;p9"/>
          <p:cNvSpPr txBox="1">
            <a:spLocks noGrp="1"/>
          </p:cNvSpPr>
          <p:nvPr>
            <p:ph type="body" idx="14"/>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8" name="Google Shape;358;p9"/>
          <p:cNvSpPr txBox="1">
            <a:spLocks noGrp="1"/>
          </p:cNvSpPr>
          <p:nvPr>
            <p:ph type="body" idx="15"/>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59" name="Google Shape;359;p9"/>
          <p:cNvSpPr txBox="1">
            <a:spLocks noGrp="1"/>
          </p:cNvSpPr>
          <p:nvPr>
            <p:ph type="body" idx="16"/>
          </p:nvPr>
        </p:nvSpPr>
        <p:spPr>
          <a:xfrm>
            <a:off x="-9326562" y="25314275"/>
            <a:ext cx="7908925" cy="4838700"/>
          </a:xfrm>
          <a:prstGeom prst="rect">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45700" rIns="91425" bIns="45700" anchor="t" anchorCtr="0">
            <a:noAutofit/>
          </a:bodyPr>
          <a:lstStyle/>
          <a:p>
            <a:pPr marL="1644650" marR="0" lvl="0" indent="-666750" algn="l" rtl="0">
              <a:spcBef>
                <a:spcPts val="0"/>
              </a:spcBef>
              <a:spcAft>
                <a:spcPts val="0"/>
              </a:spcAft>
              <a:buClr>
                <a:schemeClr val="dk1"/>
              </a:buClr>
              <a:buSzPts val="15400"/>
              <a:buFont typeface="Arial"/>
              <a:buNone/>
            </a:pPr>
            <a:endParaRPr sz="15400">
              <a:solidFill>
                <a:schemeClr val="dk1"/>
              </a:solidFill>
              <a:latin typeface="Calibri"/>
              <a:ea typeface="Calibri"/>
              <a:cs typeface="Calibri"/>
              <a:sym typeface="Calibri"/>
            </a:endParaRPr>
          </a:p>
        </p:txBody>
      </p:sp>
      <p:sp>
        <p:nvSpPr>
          <p:cNvPr id="362" name="Google Shape;362;p9"/>
          <p:cNvSpPr txBox="1">
            <a:spLocks noGrp="1"/>
          </p:cNvSpPr>
          <p:nvPr>
            <p:ph type="body" idx="1"/>
          </p:nvPr>
        </p:nvSpPr>
        <p:spPr>
          <a:xfrm>
            <a:off x="11582432" y="15685515"/>
            <a:ext cx="10056813" cy="846363"/>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School Factors: </a:t>
            </a:r>
            <a:endParaRPr sz="3600">
              <a:latin typeface="+mj-lt"/>
              <a:ea typeface="Trebuchet MS"/>
              <a:cs typeface="Trebuchet MS"/>
              <a:sym typeface="Trebuchet MS"/>
            </a:endParaRPr>
          </a:p>
        </p:txBody>
      </p:sp>
      <p:sp>
        <p:nvSpPr>
          <p:cNvPr id="363" name="Google Shape;363;p9"/>
          <p:cNvSpPr txBox="1">
            <a:spLocks noGrp="1"/>
          </p:cNvSpPr>
          <p:nvPr>
            <p:ph type="body" idx="1"/>
          </p:nvPr>
        </p:nvSpPr>
        <p:spPr>
          <a:xfrm>
            <a:off x="32956351" y="18568089"/>
            <a:ext cx="10056813" cy="846363"/>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Diability Policy and Education:</a:t>
            </a:r>
            <a:endParaRPr sz="3600">
              <a:latin typeface="+mj-lt"/>
              <a:ea typeface="Trebuchet MS"/>
              <a:cs typeface="Trebuchet MS"/>
              <a:sym typeface="Trebuchet MS"/>
            </a:endParaRPr>
          </a:p>
        </p:txBody>
      </p:sp>
      <p:sp>
        <p:nvSpPr>
          <p:cNvPr id="364" name="Google Shape;364;p9"/>
          <p:cNvSpPr txBox="1">
            <a:spLocks noGrp="1"/>
          </p:cNvSpPr>
          <p:nvPr>
            <p:ph type="body" idx="1"/>
          </p:nvPr>
        </p:nvSpPr>
        <p:spPr>
          <a:xfrm>
            <a:off x="22251957" y="15676822"/>
            <a:ext cx="10056813" cy="846363"/>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Medical Model of Disability:</a:t>
            </a:r>
            <a:endParaRPr sz="3600">
              <a:latin typeface="+mj-lt"/>
              <a:ea typeface="Trebuchet MS"/>
              <a:cs typeface="Trebuchet MS"/>
              <a:sym typeface="Trebuchet MS"/>
            </a:endParaRPr>
          </a:p>
        </p:txBody>
      </p:sp>
      <p:sp>
        <p:nvSpPr>
          <p:cNvPr id="365" name="Google Shape;365;p9"/>
          <p:cNvSpPr txBox="1">
            <a:spLocks noGrp="1"/>
          </p:cNvSpPr>
          <p:nvPr>
            <p:ph type="body" idx="1"/>
          </p:nvPr>
        </p:nvSpPr>
        <p:spPr>
          <a:xfrm>
            <a:off x="11582433" y="5249070"/>
            <a:ext cx="10056813" cy="940591"/>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Social Factors:</a:t>
            </a:r>
            <a:endParaRPr sz="3600">
              <a:latin typeface="+mj-lt"/>
              <a:ea typeface="Trebuchet MS"/>
              <a:cs typeface="Trebuchet MS"/>
              <a:sym typeface="Trebuchet MS"/>
            </a:endParaRPr>
          </a:p>
        </p:txBody>
      </p:sp>
      <p:sp>
        <p:nvSpPr>
          <p:cNvPr id="367" name="Google Shape;367;p9"/>
          <p:cNvSpPr txBox="1">
            <a:spLocks noGrp="1"/>
          </p:cNvSpPr>
          <p:nvPr>
            <p:ph type="body" idx="1"/>
          </p:nvPr>
        </p:nvSpPr>
        <p:spPr>
          <a:xfrm>
            <a:off x="32903317" y="5265736"/>
            <a:ext cx="10056813" cy="846363"/>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2500"/>
              <a:buNone/>
            </a:pPr>
            <a:r>
              <a:rPr lang="en-US" sz="3600">
                <a:latin typeface="+mj-lt"/>
                <a:ea typeface="Trebuchet MS"/>
                <a:cs typeface="Trebuchet MS"/>
                <a:sym typeface="Trebuchet MS"/>
              </a:rPr>
              <a:t>Equity and Equailty:</a:t>
            </a:r>
            <a:endParaRPr sz="3600">
              <a:latin typeface="+mj-lt"/>
              <a:ea typeface="Trebuchet MS"/>
              <a:cs typeface="Trebuchet MS"/>
              <a:sym typeface="Trebuchet MS"/>
            </a:endParaRPr>
          </a:p>
        </p:txBody>
      </p:sp>
      <p:sp>
        <p:nvSpPr>
          <p:cNvPr id="368" name="Google Shape;368;p9"/>
          <p:cNvSpPr txBox="1">
            <a:spLocks noGrp="1"/>
          </p:cNvSpPr>
          <p:nvPr>
            <p:ph type="body" idx="1"/>
          </p:nvPr>
        </p:nvSpPr>
        <p:spPr>
          <a:xfrm>
            <a:off x="22259992" y="5249070"/>
            <a:ext cx="10056813" cy="940591"/>
          </a:xfrm>
          <a:prstGeom prst="rect">
            <a:avLst/>
          </a:prstGeom>
          <a:ln/>
        </p:spPr>
        <p:style>
          <a:lnRef idx="1">
            <a:schemeClr val="accent4"/>
          </a:lnRef>
          <a:fillRef idx="3">
            <a:schemeClr val="accent4"/>
          </a:fillRef>
          <a:effectRef idx="2">
            <a:schemeClr val="accent4"/>
          </a:effectRef>
          <a:fontRef idx="minor">
            <a:schemeClr val="lt1"/>
          </a:fontRef>
        </p:style>
        <p:txBody>
          <a:bodyPr spcFirstLastPara="1" wrap="square" lIns="91425" tIns="91425" rIns="91425" bIns="91425" anchor="ctr" anchorCtr="0">
            <a:noAutofit/>
          </a:bodyPr>
          <a:lstStyle/>
          <a:p>
            <a:pPr marL="0" indent="0">
              <a:spcBef>
                <a:spcPts val="0"/>
              </a:spcBef>
            </a:pPr>
            <a:r>
              <a:rPr lang="en-US" sz="3600">
                <a:latin typeface="+mj-lt"/>
              </a:rPr>
              <a:t>Social Model of Disability:</a:t>
            </a:r>
            <a:endParaRPr lang="en-US" sz="3600">
              <a:latin typeface="+mj-lt"/>
              <a:ea typeface="Trebuchet MS"/>
              <a:cs typeface="Trebuchet MS"/>
              <a:sym typeface="Trebuchet MS"/>
            </a:endParaRPr>
          </a:p>
        </p:txBody>
      </p:sp>
      <p:sp>
        <p:nvSpPr>
          <p:cNvPr id="376" name="Google Shape;376;p9"/>
          <p:cNvSpPr txBox="1">
            <a:spLocks noGrp="1"/>
          </p:cNvSpPr>
          <p:nvPr>
            <p:ph type="body" idx="1"/>
          </p:nvPr>
        </p:nvSpPr>
        <p:spPr>
          <a:xfrm>
            <a:off x="0" y="88217"/>
            <a:ext cx="4278198" cy="1457725"/>
          </a:xfrm>
          <a:prstGeom prst="rect">
            <a:avLst/>
          </a:prstGeom>
          <a:noFill/>
          <a:ln>
            <a:noFill/>
          </a:ln>
        </p:spPr>
        <p:txBody>
          <a:bodyPr spcFirstLastPara="1" wrap="square" lIns="228575" tIns="228575" rIns="228575" bIns="228575" anchor="t" anchorCtr="0">
            <a:noAutofit/>
          </a:bodyPr>
          <a:lstStyle/>
          <a:p>
            <a:pPr marL="0" lvl="0" indent="0" algn="l" rtl="0">
              <a:spcBef>
                <a:spcPts val="0"/>
              </a:spcBef>
              <a:spcAft>
                <a:spcPts val="0"/>
              </a:spcAft>
              <a:buClr>
                <a:schemeClr val="dk1"/>
              </a:buClr>
              <a:buSzPts val="2500"/>
              <a:buNone/>
            </a:pPr>
            <a:r>
              <a:rPr lang="en-US" sz="2500">
                <a:latin typeface="Trebuchet MS"/>
                <a:ea typeface="Trebuchet MS"/>
                <a:cs typeface="Trebuchet MS"/>
                <a:sym typeface="Trebuchet MS"/>
              </a:rPr>
              <a:t>Timothy Kristofer Leeder </a:t>
            </a:r>
            <a:endParaRPr lang="en-US"/>
          </a:p>
          <a:p>
            <a:pPr marL="0" lvl="0" indent="0" algn="l" rtl="0">
              <a:spcBef>
                <a:spcPts val="0"/>
              </a:spcBef>
              <a:spcAft>
                <a:spcPts val="0"/>
              </a:spcAft>
              <a:buClr>
                <a:schemeClr val="dk1"/>
              </a:buClr>
              <a:buSzPts val="2500"/>
              <a:buNone/>
            </a:pPr>
            <a:r>
              <a:rPr lang="en-US" sz="2500">
                <a:latin typeface="Trebuchet MS"/>
                <a:ea typeface="Trebuchet MS"/>
                <a:cs typeface="Trebuchet MS"/>
                <a:sym typeface="Trebuchet MS"/>
              </a:rPr>
              <a:t>Module code: M5X02165</a:t>
            </a:r>
          </a:p>
        </p:txBody>
      </p:sp>
      <p:sp>
        <p:nvSpPr>
          <p:cNvPr id="3" name="TextBox 2">
            <a:extLst>
              <a:ext uri="{FF2B5EF4-FFF2-40B4-BE49-F238E27FC236}">
                <a16:creationId xmlns:a16="http://schemas.microsoft.com/office/drawing/2014/main" id="{E26A1974-5A79-5144-8EC7-65C0703FD143}"/>
              </a:ext>
            </a:extLst>
          </p:cNvPr>
          <p:cNvSpPr txBox="1"/>
          <p:nvPr/>
        </p:nvSpPr>
        <p:spPr>
          <a:xfrm>
            <a:off x="33000654" y="6095433"/>
            <a:ext cx="9968209" cy="12895838"/>
          </a:xfrm>
          <a:prstGeom prst="rect">
            <a:avLst/>
          </a:prstGeom>
          <a:noFill/>
        </p:spPr>
        <p:txBody>
          <a:bodyPr wrap="square" rtlCol="0">
            <a:spAutoFit/>
          </a:bodyPr>
          <a:lstStyle/>
          <a:p>
            <a:r>
              <a:rPr lang="en-US" sz="3200">
                <a:latin typeface="+mn-lt"/>
              </a:rPr>
              <a:t>The Caravan (2018) gave an example of both equailty and equity, writing:</a:t>
            </a:r>
          </a:p>
          <a:p>
            <a:pPr algn="ctr"/>
            <a:r>
              <a:rPr lang="en-US" sz="3200" b="0" i="1">
                <a:solidFill>
                  <a:schemeClr val="tx1"/>
                </a:solidFill>
                <a:effectLst/>
                <a:latin typeface="Open Sans"/>
              </a:rPr>
              <a:t>“</a:t>
            </a:r>
            <a:r>
              <a:rPr lang="en-GB" sz="3200" b="0" i="1">
                <a:solidFill>
                  <a:schemeClr val="tx1"/>
                </a:solidFill>
                <a:effectLst/>
                <a:latin typeface="Open Sans"/>
              </a:rPr>
              <a:t>Equality aims to promote fairness by treating everyone equally. For example, giving everyone the same portion of chocolate cake abides with the law of equality. Equity, however, is taking into consideration that some people are diabetic and therefore should not be given cake.</a:t>
            </a:r>
            <a:r>
              <a:rPr lang="en-US" sz="3200" b="0" i="1">
                <a:solidFill>
                  <a:schemeClr val="tx1"/>
                </a:solidFill>
                <a:effectLst/>
                <a:latin typeface="+mn-lt"/>
              </a:rPr>
              <a:t>”</a:t>
            </a:r>
            <a:endParaRPr lang="en-US" sz="3200">
              <a:latin typeface="+mn-lt"/>
            </a:endParaRPr>
          </a:p>
          <a:p>
            <a:r>
              <a:rPr lang="en-US" sz="3200">
                <a:latin typeface="+mn-lt"/>
              </a:rPr>
              <a:t>Offering an individual with disabilities that same schooling and methods as their peers can be seen by some as ‘Covert Exclsuion’ (The Caravan, 2018).</a:t>
            </a:r>
          </a:p>
          <a:p>
            <a:endParaRPr lang="en-US" sz="3200">
              <a:latin typeface="+mn-lt"/>
            </a:endParaRPr>
          </a:p>
          <a:p>
            <a:r>
              <a:rPr lang="en-US" sz="3200">
                <a:latin typeface="+mn-lt"/>
              </a:rPr>
              <a:t> Sustainable societies should ambrace people with disabilities, having a community and schools based on the ‘law of equity’, rather than the ‘law of equality’ (The Caravan, 2018).</a:t>
            </a:r>
          </a:p>
          <a:p>
            <a:endParaRPr lang="en-US" sz="3200">
              <a:latin typeface="+mn-lt"/>
            </a:endParaRPr>
          </a:p>
          <a:p>
            <a:r>
              <a:rPr lang="en-US" sz="3200">
                <a:latin typeface="+mn-lt"/>
              </a:rPr>
              <a:t>To have every individual included and involved in a classroom, the classroom needs to be adapted to each individuals needs (The Caravan, 2018).</a:t>
            </a:r>
          </a:p>
          <a:p>
            <a:pPr algn="ctr"/>
            <a:endParaRPr lang="en-US" sz="3200">
              <a:latin typeface="+mn-lt"/>
            </a:endParaRPr>
          </a:p>
          <a:p>
            <a:pPr algn="ctr"/>
            <a:r>
              <a:rPr lang="en-US" sz="3200">
                <a:latin typeface="+mn-lt"/>
              </a:rPr>
              <a:t>These individuals are one of the least visible, yet most potent factors in educational marginalisation (</a:t>
            </a:r>
            <a:r>
              <a:rPr lang="en-GB" sz="3200">
                <a:latin typeface="+mn-lt"/>
              </a:rPr>
              <a:t>Education for children with disabilities: Improving access and quality</a:t>
            </a:r>
            <a:r>
              <a:rPr lang="en-US" sz="3200">
                <a:latin typeface="+mn-lt"/>
              </a:rPr>
              <a:t>, no date).</a:t>
            </a:r>
          </a:p>
        </p:txBody>
      </p:sp>
      <p:sp>
        <p:nvSpPr>
          <p:cNvPr id="4" name="TextBox 3">
            <a:extLst>
              <a:ext uri="{FF2B5EF4-FFF2-40B4-BE49-F238E27FC236}">
                <a16:creationId xmlns:a16="http://schemas.microsoft.com/office/drawing/2014/main" id="{20C8F2F7-DD86-614D-8EB6-63FC051A378E}"/>
              </a:ext>
            </a:extLst>
          </p:cNvPr>
          <p:cNvSpPr txBox="1"/>
          <p:nvPr/>
        </p:nvSpPr>
        <p:spPr>
          <a:xfrm>
            <a:off x="11592500" y="6189661"/>
            <a:ext cx="10012512" cy="9448740"/>
          </a:xfrm>
          <a:prstGeom prst="rect">
            <a:avLst/>
          </a:prstGeom>
          <a:noFill/>
        </p:spPr>
        <p:txBody>
          <a:bodyPr wrap="square" rtlCol="0">
            <a:spAutoFit/>
          </a:bodyPr>
          <a:lstStyle/>
          <a:p>
            <a:pPr algn="l"/>
            <a:r>
              <a:rPr lang="en-US" sz="3200">
                <a:latin typeface="+mn-lt"/>
              </a:rPr>
              <a:t>The United National Educational, Scientific and Cultural Organization (UNESCO) states the greatest barriers to inclusion are caused by society, not their medical impairments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Stigmatised by religious and other peoples cultural beliefs can be negatively impacting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Parents can also be resistent to an inclusive education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Uniform alterations and transport can create barriers that ‘normal’ people may not have (</a:t>
            </a:r>
            <a:r>
              <a:rPr lang="en-GB" sz="3200">
                <a:latin typeface="+mn-lt"/>
              </a:rPr>
              <a:t>Education for children with disabilities: Improving access and quality</a:t>
            </a:r>
            <a:r>
              <a:rPr lang="en-US" sz="3200">
                <a:latin typeface="+mn-lt"/>
              </a:rPr>
              <a:t>, no date). </a:t>
            </a:r>
          </a:p>
        </p:txBody>
      </p:sp>
      <p:sp>
        <p:nvSpPr>
          <p:cNvPr id="5" name="TextBox 4">
            <a:extLst>
              <a:ext uri="{FF2B5EF4-FFF2-40B4-BE49-F238E27FC236}">
                <a16:creationId xmlns:a16="http://schemas.microsoft.com/office/drawing/2014/main" id="{1C8769F7-8478-B04D-9021-64DBBFF9872A}"/>
              </a:ext>
            </a:extLst>
          </p:cNvPr>
          <p:cNvSpPr txBox="1"/>
          <p:nvPr/>
        </p:nvSpPr>
        <p:spPr>
          <a:xfrm>
            <a:off x="11614652" y="16578992"/>
            <a:ext cx="9968208" cy="15358050"/>
          </a:xfrm>
          <a:prstGeom prst="rect">
            <a:avLst/>
          </a:prstGeom>
          <a:noFill/>
        </p:spPr>
        <p:txBody>
          <a:bodyPr wrap="square" rtlCol="0">
            <a:spAutoFit/>
          </a:bodyPr>
          <a:lstStyle/>
          <a:p>
            <a:pPr algn="l"/>
            <a:r>
              <a:rPr lang="en-US" sz="3200">
                <a:latin typeface="+mn-lt"/>
              </a:rPr>
              <a:t>Lacking accessibility due to funding, leading to larger teaching groups, inaccessible buildings and limited support for those that need it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Inadequate training and awareness from teachers, students and their parents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Less activities that individuals with disabilities will be able to take part in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marL="457200" indent="-457200" algn="l">
              <a:buFont typeface="Arial" panose="020B0604020202020204" pitchFamily="34" charset="0"/>
              <a:buChar char="•"/>
            </a:pPr>
            <a:r>
              <a:rPr lang="en-US" sz="3200">
                <a:latin typeface="+mn-lt"/>
              </a:rPr>
              <a:t>Segragation: Indiviudals with Additional Learning Needs (ALN) may be educated at specific schools or from home, segragating them from the mainstream school and the experiences within it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marL="457200" indent="-457200" algn="l">
              <a:buFont typeface="Arial" panose="020B0604020202020204" pitchFamily="34" charset="0"/>
              <a:buChar char="•"/>
            </a:pPr>
            <a:r>
              <a:rPr lang="en-US" sz="3200">
                <a:latin typeface="+mn-lt"/>
              </a:rPr>
              <a:t>Inclusive Education: Children with disabilities can learn effectively within a mainstream school if they adapt their curriculum, building and staff to meet the needs of that child (</a:t>
            </a:r>
            <a:r>
              <a:rPr lang="en-GB" sz="3200">
                <a:latin typeface="+mn-lt"/>
              </a:rPr>
              <a:t>Education for children with disabilities: Improving access and quality</a:t>
            </a:r>
            <a:r>
              <a:rPr lang="en-US" sz="3200">
                <a:latin typeface="+mn-lt"/>
              </a:rPr>
              <a:t>, no date).</a:t>
            </a:r>
          </a:p>
          <a:p>
            <a:pPr algn="l"/>
            <a:r>
              <a:rPr lang="en-US" sz="3200">
                <a:latin typeface="+mn-lt"/>
              </a:rPr>
              <a:t> </a:t>
            </a:r>
          </a:p>
          <a:p>
            <a:pPr marL="457200" indent="-457200" algn="l">
              <a:buFont typeface="Arial" panose="020B0604020202020204" pitchFamily="34" charset="0"/>
              <a:buChar char="•"/>
            </a:pPr>
            <a:r>
              <a:rPr lang="en-US" sz="3200">
                <a:latin typeface="+mn-lt"/>
              </a:rPr>
              <a:t>Integrated Education: Children with disabilities attent ALN classes within a mainstream school (</a:t>
            </a:r>
            <a:r>
              <a:rPr lang="en-GB" sz="3200">
                <a:latin typeface="+mn-lt"/>
              </a:rPr>
              <a:t>Education for children with disabilities: Improving access and quality</a:t>
            </a:r>
            <a:r>
              <a:rPr lang="en-US" sz="3200">
                <a:latin typeface="+mn-lt"/>
              </a:rPr>
              <a:t>, no date). </a:t>
            </a:r>
          </a:p>
        </p:txBody>
      </p:sp>
      <p:sp>
        <p:nvSpPr>
          <p:cNvPr id="2" name="TextBox 1">
            <a:extLst>
              <a:ext uri="{FF2B5EF4-FFF2-40B4-BE49-F238E27FC236}">
                <a16:creationId xmlns:a16="http://schemas.microsoft.com/office/drawing/2014/main" id="{4E005D0D-01B8-DE48-B030-02859FC3D5EE}"/>
              </a:ext>
            </a:extLst>
          </p:cNvPr>
          <p:cNvSpPr txBox="1"/>
          <p:nvPr/>
        </p:nvSpPr>
        <p:spPr>
          <a:xfrm>
            <a:off x="22286190" y="6549365"/>
            <a:ext cx="9968208" cy="8463855"/>
          </a:xfrm>
          <a:prstGeom prst="rect">
            <a:avLst/>
          </a:prstGeom>
          <a:noFill/>
        </p:spPr>
        <p:txBody>
          <a:bodyPr wrap="square" rtlCol="0">
            <a:spAutoFit/>
          </a:bodyPr>
          <a:lstStyle/>
          <a:p>
            <a:pPr algn="l"/>
            <a:r>
              <a:rPr lang="en-US" sz="3200">
                <a:latin typeface="+mn-lt"/>
              </a:rPr>
              <a:t>Individuals with a disability are disabled by the barriers presented by society, not by their disability, and these barriers can be physical, or caused by peoples opinions (Social Model of Disability, no date). </a:t>
            </a:r>
          </a:p>
          <a:p>
            <a:pPr algn="l"/>
            <a:endParaRPr lang="en-US" sz="3200">
              <a:latin typeface="+mn-lt"/>
            </a:endParaRPr>
          </a:p>
          <a:p>
            <a:pPr algn="l"/>
            <a:r>
              <a:rPr lang="en-US" sz="3200">
                <a:latin typeface="+mn-lt"/>
              </a:rPr>
              <a:t>This helps recognise the barriers that can make life harder for people with disabilities, removing these barriers can create equaility and offers these people more independence, choice and control (Social Model of Disability, no date). </a:t>
            </a:r>
          </a:p>
          <a:p>
            <a:pPr algn="l"/>
            <a:endParaRPr lang="en-US" sz="3200">
              <a:latin typeface="+mn-lt"/>
            </a:endParaRPr>
          </a:p>
          <a:p>
            <a:pPr algn="l"/>
            <a:endParaRPr lang="en-US" sz="3200">
              <a:latin typeface="+mn-lt"/>
            </a:endParaRPr>
          </a:p>
          <a:p>
            <a:pPr algn="ctr"/>
            <a:r>
              <a:rPr lang="en-US" sz="3200">
                <a:latin typeface="+mn-lt"/>
              </a:rPr>
              <a:t>These individuals are one of the main groups being exluded from quality education, according to EFA Global Monitoring Report 2010: reaching the marginalized (</a:t>
            </a:r>
            <a:r>
              <a:rPr lang="en-GB" sz="3200">
                <a:latin typeface="+mn-lt"/>
              </a:rPr>
              <a:t>Education for children with disabilities: Improving access and quality</a:t>
            </a:r>
            <a:r>
              <a:rPr lang="en-US" sz="3200">
                <a:latin typeface="+mn-lt"/>
              </a:rPr>
              <a:t>, no date). </a:t>
            </a:r>
          </a:p>
        </p:txBody>
      </p:sp>
      <p:sp>
        <p:nvSpPr>
          <p:cNvPr id="7" name="TextBox 6">
            <a:extLst>
              <a:ext uri="{FF2B5EF4-FFF2-40B4-BE49-F238E27FC236}">
                <a16:creationId xmlns:a16="http://schemas.microsoft.com/office/drawing/2014/main" id="{5BE8794D-CDA3-6C49-9110-47AD1E4B9333}"/>
              </a:ext>
            </a:extLst>
          </p:cNvPr>
          <p:cNvSpPr txBox="1"/>
          <p:nvPr/>
        </p:nvSpPr>
        <p:spPr>
          <a:xfrm>
            <a:off x="22308342" y="16578991"/>
            <a:ext cx="9946056" cy="7971413"/>
          </a:xfrm>
          <a:prstGeom prst="rect">
            <a:avLst/>
          </a:prstGeom>
          <a:noFill/>
        </p:spPr>
        <p:txBody>
          <a:bodyPr wrap="square" rtlCol="0">
            <a:spAutoFit/>
          </a:bodyPr>
          <a:lstStyle/>
          <a:p>
            <a:pPr algn="l"/>
            <a:r>
              <a:rPr lang="en-US" sz="3200">
                <a:latin typeface="+mn-lt"/>
              </a:rPr>
              <a:t>Individuals with a disability are disabled due to their own impairments (Social Model of Disability, no date). </a:t>
            </a:r>
          </a:p>
          <a:p>
            <a:pPr algn="l"/>
            <a:endParaRPr lang="en-US" sz="3200">
              <a:latin typeface="+mn-lt"/>
            </a:endParaRPr>
          </a:p>
          <a:p>
            <a:pPr algn="l"/>
            <a:r>
              <a:rPr lang="en-US" sz="3200">
                <a:latin typeface="+mn-lt"/>
              </a:rPr>
              <a:t>This looks at what is wrong with the person, rather than what the person needs, it may create low expectations and lead people to losing their independence, choice and control (Social Model of Disability, no date). </a:t>
            </a:r>
          </a:p>
          <a:p>
            <a:pPr algn="l"/>
            <a:endParaRPr lang="en-US" sz="3200">
              <a:latin typeface="+mn-lt"/>
            </a:endParaRPr>
          </a:p>
          <a:p>
            <a:pPr marL="457200" indent="-457200" algn="l">
              <a:buFont typeface="Arial" panose="020B0604020202020204" pitchFamily="34" charset="0"/>
              <a:buChar char="•"/>
            </a:pPr>
            <a:r>
              <a:rPr lang="en-US" sz="3200">
                <a:latin typeface="+mn-lt"/>
              </a:rPr>
              <a:t>Disablism: The negative attitudes based on prejudice or stereotypes of a person with disabilities, this can stop them from having equal opportunities throughtout life (Social Model of Disability, no date). </a:t>
            </a:r>
          </a:p>
          <a:p>
            <a:pPr algn="l"/>
            <a:endParaRPr lang="en-US" sz="3200">
              <a:latin typeface="+mn-lt"/>
            </a:endParaRPr>
          </a:p>
          <a:p>
            <a:pPr algn="ctr"/>
            <a:r>
              <a:rPr lang="en-US" sz="3200">
                <a:latin typeface="+mn-lt"/>
              </a:rPr>
              <a:t>(Image from Paulley, 2014)</a:t>
            </a:r>
          </a:p>
        </p:txBody>
      </p:sp>
      <p:pic>
        <p:nvPicPr>
          <p:cNvPr id="9" name="Picture 9">
            <a:extLst>
              <a:ext uri="{FF2B5EF4-FFF2-40B4-BE49-F238E27FC236}">
                <a16:creationId xmlns:a16="http://schemas.microsoft.com/office/drawing/2014/main" id="{079C1767-2B82-F343-A66D-786C3CA34091}"/>
              </a:ext>
            </a:extLst>
          </p:cNvPr>
          <p:cNvPicPr>
            <a:picLocks noChangeAspect="1"/>
          </p:cNvPicPr>
          <p:nvPr/>
        </p:nvPicPr>
        <p:blipFill>
          <a:blip r:embed="rId3"/>
          <a:stretch>
            <a:fillRect/>
          </a:stretch>
        </p:blipFill>
        <p:spPr>
          <a:xfrm>
            <a:off x="23322578" y="24450073"/>
            <a:ext cx="8195648" cy="7256562"/>
          </a:xfrm>
          <a:prstGeom prst="rect">
            <a:avLst/>
          </a:prstGeom>
        </p:spPr>
      </p:pic>
      <p:sp>
        <p:nvSpPr>
          <p:cNvPr id="10" name="TextBox 9">
            <a:extLst>
              <a:ext uri="{FF2B5EF4-FFF2-40B4-BE49-F238E27FC236}">
                <a16:creationId xmlns:a16="http://schemas.microsoft.com/office/drawing/2014/main" id="{0EB0D43F-ABF9-B84E-827D-237C7FC0E78A}"/>
              </a:ext>
            </a:extLst>
          </p:cNvPr>
          <p:cNvSpPr txBox="1"/>
          <p:nvPr/>
        </p:nvSpPr>
        <p:spPr>
          <a:xfrm>
            <a:off x="32903317" y="19607757"/>
            <a:ext cx="9946055" cy="12403395"/>
          </a:xfrm>
          <a:prstGeom prst="rect">
            <a:avLst/>
          </a:prstGeom>
          <a:noFill/>
        </p:spPr>
        <p:txBody>
          <a:bodyPr wrap="square" rtlCol="0">
            <a:spAutoFit/>
          </a:bodyPr>
          <a:lstStyle/>
          <a:p>
            <a:pPr algn="l"/>
            <a:r>
              <a:rPr lang="en-US" sz="3200">
                <a:latin typeface="+mn-lt"/>
              </a:rPr>
              <a:t>UNESCO’s policy guidelines include:</a:t>
            </a:r>
          </a:p>
          <a:p>
            <a:pPr marL="457200" indent="-457200" algn="l">
              <a:buFont typeface="Arial" panose="020B0604020202020204" pitchFamily="34" charset="0"/>
              <a:buChar char="•"/>
            </a:pPr>
            <a:r>
              <a:rPr lang="en-US" sz="3200">
                <a:latin typeface="+mn-lt"/>
              </a:rPr>
              <a:t>The recognition of the right to education and it’s provision in non-discrimincatory way (</a:t>
            </a:r>
            <a:r>
              <a:rPr lang="en-GB" sz="3200">
                <a:latin typeface="+mn-lt"/>
              </a:rPr>
              <a:t>Education for children with disabilities: Improving access and quality</a:t>
            </a:r>
            <a:r>
              <a:rPr lang="en-US" sz="3200">
                <a:latin typeface="+mn-lt"/>
              </a:rPr>
              <a:t>, no date). </a:t>
            </a:r>
          </a:p>
          <a:p>
            <a:pPr marL="457200" indent="-457200" algn="l">
              <a:buFont typeface="Arial" panose="020B0604020202020204" pitchFamily="34" charset="0"/>
              <a:buChar char="•"/>
            </a:pPr>
            <a:r>
              <a:rPr lang="en-US" sz="3200">
                <a:latin typeface="+mn-lt"/>
              </a:rPr>
              <a:t>The common vision of education which covvers all children of the appropriate age range (</a:t>
            </a:r>
            <a:r>
              <a:rPr lang="en-GB" sz="3200">
                <a:latin typeface="+mn-lt"/>
              </a:rPr>
              <a:t>Education for children with disabilities: Improving access and quality</a:t>
            </a:r>
            <a:r>
              <a:rPr lang="en-US" sz="3200">
                <a:latin typeface="+mn-lt"/>
              </a:rPr>
              <a:t>, no date). </a:t>
            </a:r>
          </a:p>
          <a:p>
            <a:pPr marL="457200" indent="-457200" algn="l">
              <a:buFont typeface="Arial" panose="020B0604020202020204" pitchFamily="34" charset="0"/>
              <a:buChar char="•"/>
            </a:pPr>
            <a:r>
              <a:rPr lang="en-US" sz="3200">
                <a:latin typeface="+mn-lt"/>
              </a:rPr>
              <a:t>The conviction that schools have the responsibility to meat the diverse needs of all learners, and recognise that all children can learn (</a:t>
            </a:r>
            <a:r>
              <a:rPr lang="en-GB" sz="3200">
                <a:latin typeface="+mn-lt"/>
              </a:rPr>
              <a:t>Education for children with disabilities: Improving access and quality</a:t>
            </a:r>
            <a:r>
              <a:rPr lang="en-US" sz="3200">
                <a:latin typeface="+mn-lt"/>
              </a:rPr>
              <a:t>, no date). </a:t>
            </a:r>
          </a:p>
          <a:p>
            <a:pPr algn="l"/>
            <a:endParaRPr lang="en-US" sz="3200">
              <a:latin typeface="+mn-lt"/>
            </a:endParaRPr>
          </a:p>
          <a:p>
            <a:pPr algn="l"/>
            <a:r>
              <a:rPr lang="en-US" sz="3200">
                <a:latin typeface="+mn-lt"/>
              </a:rPr>
              <a:t>It’s against the law for a schools or other education provider to treat students unfavourably, including, direct discrimination, indirect discrimination, discrimincation arising from a disability, harassment, and victimisation (Disability rights, no date).</a:t>
            </a:r>
          </a:p>
          <a:p>
            <a:pPr algn="l"/>
            <a:endParaRPr lang="en-US" sz="3200">
              <a:latin typeface="+mn-lt"/>
            </a:endParaRPr>
          </a:p>
          <a:p>
            <a:pPr algn="l"/>
            <a:r>
              <a:rPr lang="en-US" sz="3200">
                <a:latin typeface="+mn-lt"/>
              </a:rPr>
              <a:t>Schools have a duty to make reasonable adjustments, to allow access and appropriate training (</a:t>
            </a:r>
            <a:r>
              <a:rPr lang="en-GB" sz="3200">
                <a:latin typeface="+mn-lt"/>
              </a:rPr>
              <a:t>Education for children with disabilities: Improving access and quality</a:t>
            </a:r>
            <a:r>
              <a:rPr lang="en-US" sz="3200">
                <a:latin typeface="+mn-lt"/>
              </a:rPr>
              <a:t>, no date). </a:t>
            </a:r>
          </a:p>
        </p:txBody>
      </p:sp>
    </p:spTree>
  </p:cSld>
  <p:clrMapOvr>
    <a:masterClrMapping/>
  </p:clrMapOvr>
</p:sld>
</file>

<file path=ppt/theme/theme1.xml><?xml version="1.0" encoding="utf-8"?>
<a:theme xmlns:a="http://schemas.openxmlformats.org/drawingml/2006/main" name="PosterPresentations.com-36x48-Template-V2b">
  <a:themeElements>
    <a:clrScheme name="Metro">
      <a:dk1>
        <a:srgbClr val="000000"/>
      </a:dk1>
      <a:lt1>
        <a:srgbClr val="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rgbClr val="000000"/>
      </a:dk1>
      <a:lt1>
        <a:srgbClr val="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rgbClr val="000000"/>
      </a:dk1>
      <a:lt1>
        <a:srgbClr val="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ight Highlight">
  <a:themeElements>
    <a:clrScheme name="Metro">
      <a:dk1>
        <a:srgbClr val="000000"/>
      </a:dk1>
      <a:lt1>
        <a:srgbClr val="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1</Notes>
  <HiddenSlides>0</HiddenSlides>
  <ScaleCrop>false</ScaleCrop>
  <HeadingPairs>
    <vt:vector size="4" baseType="variant">
      <vt:variant>
        <vt:lpstr>Theme</vt:lpstr>
      </vt:variant>
      <vt:variant>
        <vt:i4>4</vt:i4>
      </vt:variant>
      <vt:variant>
        <vt:lpstr>Slide Titles</vt:lpstr>
      </vt:variant>
      <vt:variant>
        <vt:i4>1</vt:i4>
      </vt:variant>
    </vt:vector>
  </HeadingPairs>
  <TitlesOfParts>
    <vt:vector size="5" baseType="lpstr">
      <vt:lpstr>PosterPresentations.com-36x48-Template-V2b</vt:lpstr>
      <vt:lpstr>1_Classic 3 Columns</vt:lpstr>
      <vt:lpstr>Classic - Wide Center</vt:lpstr>
      <vt:lpstr>Right Highlight</vt:lpstr>
      <vt:lpstr>Disability Culture, Identity within Education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Disability Culture, Identity within Education</dc:title>
  <cp:lastModifiedBy>Tim Kristofer Leeder</cp:lastModifiedBy>
  <cp:revision>2</cp:revision>
  <dcterms:modified xsi:type="dcterms:W3CDTF">2021-01-08T14:58:50Z</dcterms:modified>
</cp:coreProperties>
</file>