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modernComment_102_A634979B.xml" ContentType="application/vnd.ms-powerpoint.comments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57" r:id="rId4"/>
    <p:sldId id="269" r:id="rId5"/>
    <p:sldId id="270" r:id="rId6"/>
    <p:sldId id="258" r:id="rId7"/>
    <p:sldId id="266" r:id="rId8"/>
    <p:sldId id="265" r:id="rId9"/>
    <p:sldId id="259" r:id="rId10"/>
    <p:sldId id="268" r:id="rId11"/>
    <p:sldId id="261" r:id="rId12"/>
    <p:sldId id="264" r:id="rId13"/>
    <p:sldId id="260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180EA260-622C-19B8-08C0-83C8C35FD7B5}" name="Naimah Zulfiqar (2534497)" initials="N(" userId="S::2534497@student.uwtsd.ac.uk::54789cce-f7ff-433e-b10f-5eead36f68bd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F90B4E-96F9-A774-A94F-709D175D9ECE}" v="3087" dt="2026-06-11T17:05:42.091"/>
    <p1510:client id="{82611B21-AF1E-F797-F633-C41D1FAB8392}" v="186" dt="2026-06-11T20:18:39.380"/>
    <p1510:client id="{A2871B35-9211-F54A-C926-DCB00521CA6E}" v="91" dt="2026-06-11T20:16:08.393"/>
    <p1510:client id="{E0CD5FFA-8C00-AECA-57D4-A92424A441A0}" v="215" dt="2026-06-11T20:01:53.084"/>
    <p1510:client id="{E4571842-F4CA-5003-4D4F-DCE7C054BB98}" v="372" dt="2026-06-12T19:15:30.4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microsoft.com/office/2018/10/relationships/authors" Target="author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imah Zulfiqar (2534497)" userId="S::2534497@student.uwtsd.ac.uk::54789cce-f7ff-433e-b10f-5eead36f68bd" providerId="AD" clId="Web-{768CC7BC-C2B5-7D4C-8AD2-F46DC44D53BC}"/>
    <pc:docChg chg="modSld">
      <pc:chgData name="Naimah Zulfiqar (2534497)" userId="S::2534497@student.uwtsd.ac.uk::54789cce-f7ff-433e-b10f-5eead36f68bd" providerId="AD" clId="Web-{768CC7BC-C2B5-7D4C-8AD2-F46DC44D53BC}" dt="2026-06-08T18:26:38.193" v="7" actId="1076"/>
      <pc:docMkLst>
        <pc:docMk/>
      </pc:docMkLst>
      <pc:sldChg chg="modSp">
        <pc:chgData name="Naimah Zulfiqar (2534497)" userId="S::2534497@student.uwtsd.ac.uk::54789cce-f7ff-433e-b10f-5eead36f68bd" providerId="AD" clId="Web-{768CC7BC-C2B5-7D4C-8AD2-F46DC44D53BC}" dt="2026-06-08T18:25:12.379" v="4" actId="14100"/>
        <pc:sldMkLst>
          <pc:docMk/>
          <pc:sldMk cId="2788464539" sldId="258"/>
        </pc:sldMkLst>
        <pc:picChg chg="mod">
          <ac:chgData name="Naimah Zulfiqar (2534497)" userId="S::2534497@student.uwtsd.ac.uk::54789cce-f7ff-433e-b10f-5eead36f68bd" providerId="AD" clId="Web-{768CC7BC-C2B5-7D4C-8AD2-F46DC44D53BC}" dt="2026-06-08T18:25:12.379" v="4" actId="14100"/>
          <ac:picMkLst>
            <pc:docMk/>
            <pc:sldMk cId="2788464539" sldId="258"/>
            <ac:picMk id="4" creationId="{9AC97303-0581-8661-22CC-B5B706680F9F}"/>
          </ac:picMkLst>
        </pc:picChg>
        <pc:picChg chg="mod">
          <ac:chgData name="Naimah Zulfiqar (2534497)" userId="S::2534497@student.uwtsd.ac.uk::54789cce-f7ff-433e-b10f-5eead36f68bd" providerId="AD" clId="Web-{768CC7BC-C2B5-7D4C-8AD2-F46DC44D53BC}" dt="2026-06-08T18:25:07.019" v="3" actId="14100"/>
          <ac:picMkLst>
            <pc:docMk/>
            <pc:sldMk cId="2788464539" sldId="258"/>
            <ac:picMk id="6" creationId="{4CB95454-8A3D-27FD-6608-C091F4302F05}"/>
          </ac:picMkLst>
        </pc:picChg>
      </pc:sldChg>
      <pc:sldChg chg="delSp modSp">
        <pc:chgData name="Naimah Zulfiqar (2534497)" userId="S::2534497@student.uwtsd.ac.uk::54789cce-f7ff-433e-b10f-5eead36f68bd" providerId="AD" clId="Web-{768CC7BC-C2B5-7D4C-8AD2-F46DC44D53BC}" dt="2026-06-08T18:26:38.193" v="7" actId="1076"/>
        <pc:sldMkLst>
          <pc:docMk/>
          <pc:sldMk cId="1954739473" sldId="259"/>
        </pc:sldMkLst>
        <pc:spChg chg="mod">
          <ac:chgData name="Naimah Zulfiqar (2534497)" userId="S::2534497@student.uwtsd.ac.uk::54789cce-f7ff-433e-b10f-5eead36f68bd" providerId="AD" clId="Web-{768CC7BC-C2B5-7D4C-8AD2-F46DC44D53BC}" dt="2026-06-08T18:26:38.193" v="7" actId="1076"/>
          <ac:spMkLst>
            <pc:docMk/>
            <pc:sldMk cId="1954739473" sldId="259"/>
            <ac:spMk id="2" creationId="{CA57800D-6C4A-9B6F-32D1-2E0F340FCD42}"/>
          </ac:spMkLst>
        </pc:spChg>
      </pc:sldChg>
      <pc:sldChg chg="modSp">
        <pc:chgData name="Naimah Zulfiqar (2534497)" userId="S::2534497@student.uwtsd.ac.uk::54789cce-f7ff-433e-b10f-5eead36f68bd" providerId="AD" clId="Web-{768CC7BC-C2B5-7D4C-8AD2-F46DC44D53BC}" dt="2026-06-08T18:25:50.974" v="5" actId="1076"/>
        <pc:sldMkLst>
          <pc:docMk/>
          <pc:sldMk cId="2223673038" sldId="263"/>
        </pc:sldMkLst>
        <pc:spChg chg="mod">
          <ac:chgData name="Naimah Zulfiqar (2534497)" userId="S::2534497@student.uwtsd.ac.uk::54789cce-f7ff-433e-b10f-5eead36f68bd" providerId="AD" clId="Web-{768CC7BC-C2B5-7D4C-8AD2-F46DC44D53BC}" dt="2026-06-08T18:25:50.974" v="5" actId="1076"/>
          <ac:spMkLst>
            <pc:docMk/>
            <pc:sldMk cId="2223673038" sldId="263"/>
            <ac:spMk id="6" creationId="{338CA553-6D6D-54DC-2B8A-675ABA47B669}"/>
          </ac:spMkLst>
        </pc:spChg>
        <pc:picChg chg="mod">
          <ac:chgData name="Naimah Zulfiqar (2534497)" userId="S::2534497@student.uwtsd.ac.uk::54789cce-f7ff-433e-b10f-5eead36f68bd" providerId="AD" clId="Web-{768CC7BC-C2B5-7D4C-8AD2-F46DC44D53BC}" dt="2026-06-08T18:24:43.363" v="1" actId="1076"/>
          <ac:picMkLst>
            <pc:docMk/>
            <pc:sldMk cId="2223673038" sldId="263"/>
            <ac:picMk id="8" creationId="{6096277E-F822-B7FD-CCC4-839F66CD8F92}"/>
          </ac:picMkLst>
        </pc:picChg>
      </pc:sldChg>
    </pc:docChg>
  </pc:docChgLst>
  <pc:docChgLst>
    <pc:chgData name="Haleema Zulfiqar (2534498)" userId="S::2534498@student.uwtsd.ac.uk::0ad070cb-ff32-489d-aca9-1628f1bbdc6c" providerId="AD" clId="Web-{E0CD5FFA-8C00-AECA-57D4-A92424A441A0}"/>
    <pc:docChg chg="modSld">
      <pc:chgData name="Haleema Zulfiqar (2534498)" userId="S::2534498@student.uwtsd.ac.uk::0ad070cb-ff32-489d-aca9-1628f1bbdc6c" providerId="AD" clId="Web-{E0CD5FFA-8C00-AECA-57D4-A92424A441A0}" dt="2026-06-11T20:01:53.084" v="223" actId="1076"/>
      <pc:docMkLst>
        <pc:docMk/>
      </pc:docMkLst>
      <pc:sldChg chg="modSp">
        <pc:chgData name="Haleema Zulfiqar (2534498)" userId="S::2534498@student.uwtsd.ac.uk::0ad070cb-ff32-489d-aca9-1628f1bbdc6c" providerId="AD" clId="Web-{E0CD5FFA-8C00-AECA-57D4-A92424A441A0}" dt="2026-06-11T20:01:53.084" v="223" actId="1076"/>
        <pc:sldMkLst>
          <pc:docMk/>
          <pc:sldMk cId="1207279082" sldId="257"/>
        </pc:sldMkLst>
        <pc:spChg chg="mod">
          <ac:chgData name="Haleema Zulfiqar (2534498)" userId="S::2534498@student.uwtsd.ac.uk::0ad070cb-ff32-489d-aca9-1628f1bbdc6c" providerId="AD" clId="Web-{E0CD5FFA-8C00-AECA-57D4-A92424A441A0}" dt="2026-06-11T19:52:45.891" v="219" actId="20577"/>
          <ac:spMkLst>
            <pc:docMk/>
            <pc:sldMk cId="1207279082" sldId="257"/>
            <ac:spMk id="3" creationId="{1A8FA628-CA95-FF70-A930-94DE439CF855}"/>
          </ac:spMkLst>
        </pc:spChg>
        <pc:picChg chg="mod">
          <ac:chgData name="Haleema Zulfiqar (2534498)" userId="S::2534498@student.uwtsd.ac.uk::0ad070cb-ff32-489d-aca9-1628f1bbdc6c" providerId="AD" clId="Web-{E0CD5FFA-8C00-AECA-57D4-A92424A441A0}" dt="2026-06-11T20:01:53.084" v="223" actId="1076"/>
          <ac:picMkLst>
            <pc:docMk/>
            <pc:sldMk cId="1207279082" sldId="257"/>
            <ac:picMk id="6" creationId="{49A97B60-F08A-9DB1-20FA-C5C91515C08D}"/>
          </ac:picMkLst>
        </pc:picChg>
      </pc:sldChg>
      <pc:sldChg chg="modSp">
        <pc:chgData name="Haleema Zulfiqar (2534498)" userId="S::2534498@student.uwtsd.ac.uk::0ad070cb-ff32-489d-aca9-1628f1bbdc6c" providerId="AD" clId="Web-{E0CD5FFA-8C00-AECA-57D4-A92424A441A0}" dt="2026-06-11T19:49:24.931" v="217" actId="20577"/>
        <pc:sldMkLst>
          <pc:docMk/>
          <pc:sldMk cId="3236518495" sldId="260"/>
        </pc:sldMkLst>
        <pc:spChg chg="mod">
          <ac:chgData name="Haleema Zulfiqar (2534498)" userId="S::2534498@student.uwtsd.ac.uk::0ad070cb-ff32-489d-aca9-1628f1bbdc6c" providerId="AD" clId="Web-{E0CD5FFA-8C00-AECA-57D4-A92424A441A0}" dt="2026-06-11T19:49:24.931" v="217" actId="20577"/>
          <ac:spMkLst>
            <pc:docMk/>
            <pc:sldMk cId="3236518495" sldId="260"/>
            <ac:spMk id="3" creationId="{1DD1686A-6152-A0ED-BBC5-C8692CDAFBB4}"/>
          </ac:spMkLst>
        </pc:spChg>
      </pc:sldChg>
      <pc:sldChg chg="modSp">
        <pc:chgData name="Haleema Zulfiqar (2534498)" userId="S::2534498@student.uwtsd.ac.uk::0ad070cb-ff32-489d-aca9-1628f1bbdc6c" providerId="AD" clId="Web-{E0CD5FFA-8C00-AECA-57D4-A92424A441A0}" dt="2026-06-11T19:53:02.142" v="222" actId="20577"/>
        <pc:sldMkLst>
          <pc:docMk/>
          <pc:sldMk cId="625256736" sldId="269"/>
        </pc:sldMkLst>
        <pc:spChg chg="mod">
          <ac:chgData name="Haleema Zulfiqar (2534498)" userId="S::2534498@student.uwtsd.ac.uk::0ad070cb-ff32-489d-aca9-1628f1bbdc6c" providerId="AD" clId="Web-{E0CD5FFA-8C00-AECA-57D4-A92424A441A0}" dt="2026-06-11T19:53:02.142" v="222" actId="20577"/>
          <ac:spMkLst>
            <pc:docMk/>
            <pc:sldMk cId="625256736" sldId="269"/>
            <ac:spMk id="3" creationId="{8A4AC827-AE6B-009A-E08F-0DBECC434374}"/>
          </ac:spMkLst>
        </pc:spChg>
      </pc:sldChg>
      <pc:sldChg chg="modSp">
        <pc:chgData name="Haleema Zulfiqar (2534498)" userId="S::2534498@student.uwtsd.ac.uk::0ad070cb-ff32-489d-aca9-1628f1bbdc6c" providerId="AD" clId="Web-{E0CD5FFA-8C00-AECA-57D4-A92424A441A0}" dt="2026-06-11T19:44:46.217" v="183" actId="20577"/>
        <pc:sldMkLst>
          <pc:docMk/>
          <pc:sldMk cId="3959723615" sldId="270"/>
        </pc:sldMkLst>
        <pc:spChg chg="mod">
          <ac:chgData name="Haleema Zulfiqar (2534498)" userId="S::2534498@student.uwtsd.ac.uk::0ad070cb-ff32-489d-aca9-1628f1bbdc6c" providerId="AD" clId="Web-{E0CD5FFA-8C00-AECA-57D4-A92424A441A0}" dt="2026-06-11T19:44:46.217" v="183" actId="20577"/>
          <ac:spMkLst>
            <pc:docMk/>
            <pc:sldMk cId="3959723615" sldId="270"/>
            <ac:spMk id="3" creationId="{3E950BF3-CDEC-CD6C-83E1-3E6193E998A3}"/>
          </ac:spMkLst>
        </pc:spChg>
      </pc:sldChg>
    </pc:docChg>
  </pc:docChgLst>
  <pc:docChgLst>
    <pc:chgData name="Haleema Zulfiqar (2534498)" userId="S::2534498@student.uwtsd.ac.uk::0ad070cb-ff32-489d-aca9-1628f1bbdc6c" providerId="AD" clId="Web-{EAE2405E-276B-CB0A-3DDF-E29CEEBF5255}"/>
    <pc:docChg chg="modSld">
      <pc:chgData name="Haleema Zulfiqar (2534498)" userId="S::2534498@student.uwtsd.ac.uk::0ad070cb-ff32-489d-aca9-1628f1bbdc6c" providerId="AD" clId="Web-{EAE2405E-276B-CB0A-3DDF-E29CEEBF5255}" dt="2026-06-07T14:18:26.867" v="53" actId="20577"/>
      <pc:docMkLst>
        <pc:docMk/>
      </pc:docMkLst>
      <pc:sldChg chg="modSp">
        <pc:chgData name="Haleema Zulfiqar (2534498)" userId="S::2534498@student.uwtsd.ac.uk::0ad070cb-ff32-489d-aca9-1628f1bbdc6c" providerId="AD" clId="Web-{EAE2405E-276B-CB0A-3DDF-E29CEEBF5255}" dt="2026-06-07T14:18:26.867" v="53" actId="20577"/>
        <pc:sldMkLst>
          <pc:docMk/>
          <pc:sldMk cId="109857222" sldId="256"/>
        </pc:sldMkLst>
        <pc:spChg chg="mod">
          <ac:chgData name="Haleema Zulfiqar (2534498)" userId="S::2534498@student.uwtsd.ac.uk::0ad070cb-ff32-489d-aca9-1628f1bbdc6c" providerId="AD" clId="Web-{EAE2405E-276B-CB0A-3DDF-E29CEEBF5255}" dt="2026-06-07T14:18:26.867" v="53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Haleema Zulfiqar (2534498)" userId="S::2534498@student.uwtsd.ac.uk::0ad070cb-ff32-489d-aca9-1628f1bbdc6c" providerId="AD" clId="Web-{EAE2405E-276B-CB0A-3DDF-E29CEEBF5255}" dt="2026-06-07T14:17:01.130" v="50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Haleema Zulfiqar (2534498)" userId="S::2534498@student.uwtsd.ac.uk::0ad070cb-ff32-489d-aca9-1628f1bbdc6c" providerId="AD" clId="Web-{EAE2405E-276B-CB0A-3DDF-E29CEEBF5255}" dt="2026-06-07T13:53:11.922" v="24" actId="20577"/>
        <pc:sldMkLst>
          <pc:docMk/>
          <pc:sldMk cId="1207279082" sldId="257"/>
        </pc:sldMkLst>
        <pc:spChg chg="mod">
          <ac:chgData name="Haleema Zulfiqar (2534498)" userId="S::2534498@student.uwtsd.ac.uk::0ad070cb-ff32-489d-aca9-1628f1bbdc6c" providerId="AD" clId="Web-{EAE2405E-276B-CB0A-3DDF-E29CEEBF5255}" dt="2026-06-07T13:53:11.922" v="24" actId="20577"/>
          <ac:spMkLst>
            <pc:docMk/>
            <pc:sldMk cId="1207279082" sldId="257"/>
            <ac:spMk id="3" creationId="{1A8FA628-CA95-FF70-A930-94DE439CF855}"/>
          </ac:spMkLst>
        </pc:spChg>
      </pc:sldChg>
    </pc:docChg>
  </pc:docChgLst>
  <pc:docChgLst>
    <pc:chgData name="Haleema Zulfiqar (2534498)" userId="S::2534498@student.uwtsd.ac.uk::0ad070cb-ff32-489d-aca9-1628f1bbdc6c" providerId="AD" clId="Web-{F9ED8C7C-880F-2027-1C4A-169CB3671E68}"/>
    <pc:docChg chg="addSld modSld sldOrd">
      <pc:chgData name="Haleema Zulfiqar (2534498)" userId="S::2534498@student.uwtsd.ac.uk::0ad070cb-ff32-489d-aca9-1628f1bbdc6c" providerId="AD" clId="Web-{F9ED8C7C-880F-2027-1C4A-169CB3671E68}" dt="2026-05-20T16:29:42.280" v="261" actId="20577"/>
      <pc:docMkLst>
        <pc:docMk/>
      </pc:docMkLst>
      <pc:sldChg chg="modSp">
        <pc:chgData name="Haleema Zulfiqar (2534498)" userId="S::2534498@student.uwtsd.ac.uk::0ad070cb-ff32-489d-aca9-1628f1bbdc6c" providerId="AD" clId="Web-{F9ED8C7C-880F-2027-1C4A-169CB3671E68}" dt="2026-05-20T16:29:42.280" v="261" actId="20577"/>
        <pc:sldMkLst>
          <pc:docMk/>
          <pc:sldMk cId="109857222" sldId="256"/>
        </pc:sldMkLst>
        <pc:spChg chg="mod">
          <ac:chgData name="Haleema Zulfiqar (2534498)" userId="S::2534498@student.uwtsd.ac.uk::0ad070cb-ff32-489d-aca9-1628f1bbdc6c" providerId="AD" clId="Web-{F9ED8C7C-880F-2027-1C4A-169CB3671E68}" dt="2026-05-20T16:29:42.280" v="261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new">
        <pc:chgData name="Haleema Zulfiqar (2534498)" userId="S::2534498@student.uwtsd.ac.uk::0ad070cb-ff32-489d-aca9-1628f1bbdc6c" providerId="AD" clId="Web-{F9ED8C7C-880F-2027-1C4A-169CB3671E68}" dt="2026-05-20T16:27:47.216" v="251" actId="20577"/>
        <pc:sldMkLst>
          <pc:docMk/>
          <pc:sldMk cId="1207279082" sldId="257"/>
        </pc:sldMkLst>
      </pc:sldChg>
      <pc:sldChg chg="modSp new">
        <pc:chgData name="Haleema Zulfiqar (2534498)" userId="S::2534498@student.uwtsd.ac.uk::0ad070cb-ff32-489d-aca9-1628f1bbdc6c" providerId="AD" clId="Web-{F9ED8C7C-880F-2027-1C4A-169CB3671E68}" dt="2026-05-20T16:27:41.700" v="250" actId="20577"/>
        <pc:sldMkLst>
          <pc:docMk/>
          <pc:sldMk cId="2788464539" sldId="258"/>
        </pc:sldMkLst>
        <pc:spChg chg="mod">
          <ac:chgData name="Haleema Zulfiqar (2534498)" userId="S::2534498@student.uwtsd.ac.uk::0ad070cb-ff32-489d-aca9-1628f1bbdc6c" providerId="AD" clId="Web-{F9ED8C7C-880F-2027-1C4A-169CB3671E68}" dt="2026-05-20T16:27:41.700" v="250" actId="20577"/>
          <ac:spMkLst>
            <pc:docMk/>
            <pc:sldMk cId="2788464539" sldId="258"/>
            <ac:spMk id="2" creationId="{3C899803-8C18-3F7C-47C7-82478CBF04D9}"/>
          </ac:spMkLst>
        </pc:spChg>
      </pc:sldChg>
      <pc:sldChg chg="modSp new">
        <pc:chgData name="Haleema Zulfiqar (2534498)" userId="S::2534498@student.uwtsd.ac.uk::0ad070cb-ff32-489d-aca9-1628f1bbdc6c" providerId="AD" clId="Web-{F9ED8C7C-880F-2027-1C4A-169CB3671E68}" dt="2026-05-20T16:27:35.309" v="249" actId="20577"/>
        <pc:sldMkLst>
          <pc:docMk/>
          <pc:sldMk cId="1954739473" sldId="259"/>
        </pc:sldMkLst>
        <pc:spChg chg="mod">
          <ac:chgData name="Haleema Zulfiqar (2534498)" userId="S::2534498@student.uwtsd.ac.uk::0ad070cb-ff32-489d-aca9-1628f1bbdc6c" providerId="AD" clId="Web-{F9ED8C7C-880F-2027-1C4A-169CB3671E68}" dt="2026-05-20T16:27:35.309" v="249" actId="20577"/>
          <ac:spMkLst>
            <pc:docMk/>
            <pc:sldMk cId="1954739473" sldId="259"/>
            <ac:spMk id="2" creationId="{CA57800D-6C4A-9B6F-32D1-2E0F340FCD42}"/>
          </ac:spMkLst>
        </pc:spChg>
      </pc:sldChg>
      <pc:sldChg chg="modSp new ord">
        <pc:chgData name="Haleema Zulfiqar (2534498)" userId="S::2534498@student.uwtsd.ac.uk::0ad070cb-ff32-489d-aca9-1628f1bbdc6c" providerId="AD" clId="Web-{F9ED8C7C-880F-2027-1C4A-169CB3671E68}" dt="2026-05-20T16:19:49.388" v="166"/>
        <pc:sldMkLst>
          <pc:docMk/>
          <pc:sldMk cId="3236518495" sldId="260"/>
        </pc:sldMkLst>
        <pc:spChg chg="mod">
          <ac:chgData name="Haleema Zulfiqar (2534498)" userId="S::2534498@student.uwtsd.ac.uk::0ad070cb-ff32-489d-aca9-1628f1bbdc6c" providerId="AD" clId="Web-{F9ED8C7C-880F-2027-1C4A-169CB3671E68}" dt="2026-05-20T16:10:40.472" v="11" actId="20577"/>
          <ac:spMkLst>
            <pc:docMk/>
            <pc:sldMk cId="3236518495" sldId="260"/>
            <ac:spMk id="2" creationId="{D1788F2E-2316-BE31-6632-2ABAA3EA2994}"/>
          </ac:spMkLst>
        </pc:spChg>
      </pc:sldChg>
      <pc:sldChg chg="modSp new">
        <pc:chgData name="Haleema Zulfiqar (2534498)" userId="S::2534498@student.uwtsd.ac.uk::0ad070cb-ff32-489d-aca9-1628f1bbdc6c" providerId="AD" clId="Web-{F9ED8C7C-880F-2027-1C4A-169CB3671E68}" dt="2026-05-20T16:27:30.497" v="248" actId="20577"/>
        <pc:sldMkLst>
          <pc:docMk/>
          <pc:sldMk cId="412359216" sldId="261"/>
        </pc:sldMkLst>
        <pc:spChg chg="mod">
          <ac:chgData name="Haleema Zulfiqar (2534498)" userId="S::2534498@student.uwtsd.ac.uk::0ad070cb-ff32-489d-aca9-1628f1bbdc6c" providerId="AD" clId="Web-{F9ED8C7C-880F-2027-1C4A-169CB3671E68}" dt="2026-05-20T16:27:30.497" v="248" actId="20577"/>
          <ac:spMkLst>
            <pc:docMk/>
            <pc:sldMk cId="412359216" sldId="261"/>
            <ac:spMk id="2" creationId="{C3171780-FEBB-720D-F0A8-77FE0C4CC755}"/>
          </ac:spMkLst>
        </pc:spChg>
      </pc:sldChg>
    </pc:docChg>
  </pc:docChgLst>
  <pc:docChgLst>
    <pc:chgData name="Haleema Zulfiqar (2534498)" userId="S::2534498@student.uwtsd.ac.uk::0ad070cb-ff32-489d-aca9-1628f1bbdc6c" providerId="AD" clId="Web-{13A0C2F8-781D-4A2E-176F-F1F42C1E19EF}"/>
    <pc:docChg chg="modSld">
      <pc:chgData name="Haleema Zulfiqar (2534498)" userId="S::2534498@student.uwtsd.ac.uk::0ad070cb-ff32-489d-aca9-1628f1bbdc6c" providerId="AD" clId="Web-{13A0C2F8-781D-4A2E-176F-F1F42C1E19EF}" dt="2026-06-10T13:40:19.699" v="1" actId="20577"/>
      <pc:docMkLst>
        <pc:docMk/>
      </pc:docMkLst>
      <pc:sldChg chg="modSp">
        <pc:chgData name="Haleema Zulfiqar (2534498)" userId="S::2534498@student.uwtsd.ac.uk::0ad070cb-ff32-489d-aca9-1628f1bbdc6c" providerId="AD" clId="Web-{13A0C2F8-781D-4A2E-176F-F1F42C1E19EF}" dt="2026-06-10T13:40:19.699" v="1" actId="20577"/>
        <pc:sldMkLst>
          <pc:docMk/>
          <pc:sldMk cId="1207279082" sldId="257"/>
        </pc:sldMkLst>
        <pc:spChg chg="mod">
          <ac:chgData name="Haleema Zulfiqar (2534498)" userId="S::2534498@student.uwtsd.ac.uk::0ad070cb-ff32-489d-aca9-1628f1bbdc6c" providerId="AD" clId="Web-{13A0C2F8-781D-4A2E-176F-F1F42C1E19EF}" dt="2026-06-10T13:40:19.699" v="1" actId="20577"/>
          <ac:spMkLst>
            <pc:docMk/>
            <pc:sldMk cId="1207279082" sldId="257"/>
            <ac:spMk id="3" creationId="{1A8FA628-CA95-FF70-A930-94DE439CF855}"/>
          </ac:spMkLst>
        </pc:spChg>
      </pc:sldChg>
    </pc:docChg>
  </pc:docChgLst>
  <pc:docChgLst>
    <pc:chgData name="Mehnaz Akhtar (2539705)" userId="S::2539705@student.uwtsd.ac.uk::672aed4b-e774-461c-9a22-6a9e1b55f9a8" providerId="AD" clId="Web-{43193144-A8EB-2D63-AFC4-46A1FAAAF691}"/>
    <pc:docChg chg="modSld">
      <pc:chgData name="Mehnaz Akhtar (2539705)" userId="S::2539705@student.uwtsd.ac.uk::672aed4b-e774-461c-9a22-6a9e1b55f9a8" providerId="AD" clId="Web-{43193144-A8EB-2D63-AFC4-46A1FAAAF691}" dt="2026-06-08T19:53:40.903" v="830" actId="20577"/>
      <pc:docMkLst>
        <pc:docMk/>
      </pc:docMkLst>
      <pc:sldChg chg="addSp delSp modSp mod setBg">
        <pc:chgData name="Mehnaz Akhtar (2539705)" userId="S::2539705@student.uwtsd.ac.uk::672aed4b-e774-461c-9a22-6a9e1b55f9a8" providerId="AD" clId="Web-{43193144-A8EB-2D63-AFC4-46A1FAAAF691}" dt="2026-06-08T19:53:40.903" v="830" actId="20577"/>
        <pc:sldMkLst>
          <pc:docMk/>
          <pc:sldMk cId="412359216" sldId="261"/>
        </pc:sldMkLst>
        <pc:spChg chg="mod">
          <ac:chgData name="Mehnaz Akhtar (2539705)" userId="S::2539705@student.uwtsd.ac.uk::672aed4b-e774-461c-9a22-6a9e1b55f9a8" providerId="AD" clId="Web-{43193144-A8EB-2D63-AFC4-46A1FAAAF691}" dt="2026-06-08T19:53:40.903" v="830" actId="20577"/>
          <ac:spMkLst>
            <pc:docMk/>
            <pc:sldMk cId="412359216" sldId="261"/>
            <ac:spMk id="2" creationId="{C3171780-FEBB-720D-F0A8-77FE0C4CC755}"/>
          </ac:spMkLst>
        </pc:spChg>
        <pc:spChg chg="mod">
          <ac:chgData name="Mehnaz Akhtar (2539705)" userId="S::2539705@student.uwtsd.ac.uk::672aed4b-e774-461c-9a22-6a9e1b55f9a8" providerId="AD" clId="Web-{43193144-A8EB-2D63-AFC4-46A1FAAAF691}" dt="2026-06-08T19:52:15.260" v="825" actId="20577"/>
          <ac:spMkLst>
            <pc:docMk/>
            <pc:sldMk cId="412359216" sldId="261"/>
            <ac:spMk id="3" creationId="{F34E58AF-8941-CBDA-9FF8-80DC55C8DC4B}"/>
          </ac:spMkLst>
        </pc:spChg>
        <pc:spChg chg="add">
          <ac:chgData name="Mehnaz Akhtar (2539705)" userId="S::2539705@student.uwtsd.ac.uk::672aed4b-e774-461c-9a22-6a9e1b55f9a8" providerId="AD" clId="Web-{43193144-A8EB-2D63-AFC4-46A1FAAAF691}" dt="2026-06-08T19:49:48.288" v="803"/>
          <ac:spMkLst>
            <pc:docMk/>
            <pc:sldMk cId="412359216" sldId="261"/>
            <ac:spMk id="8" creationId="{61293230-B0F6-45B1-96D1-13D18E242995}"/>
          </ac:spMkLst>
        </pc:spChg>
        <pc:spChg chg="add">
          <ac:chgData name="Mehnaz Akhtar (2539705)" userId="S::2539705@student.uwtsd.ac.uk::672aed4b-e774-461c-9a22-6a9e1b55f9a8" providerId="AD" clId="Web-{43193144-A8EB-2D63-AFC4-46A1FAAAF691}" dt="2026-06-08T19:49:48.288" v="803"/>
          <ac:spMkLst>
            <pc:docMk/>
            <pc:sldMk cId="412359216" sldId="261"/>
            <ac:spMk id="9" creationId="{2B573B51-C170-49C0-A3D9-8D99730C45AE}"/>
          </ac:spMkLst>
        </pc:spChg>
        <pc:spChg chg="add">
          <ac:chgData name="Mehnaz Akhtar (2539705)" userId="S::2539705@student.uwtsd.ac.uk::672aed4b-e774-461c-9a22-6a9e1b55f9a8" providerId="AD" clId="Web-{43193144-A8EB-2D63-AFC4-46A1FAAAF691}" dt="2026-06-08T19:49:48.288" v="803"/>
          <ac:spMkLst>
            <pc:docMk/>
            <pc:sldMk cId="412359216" sldId="261"/>
            <ac:spMk id="15" creationId="{CC7BCC73-A901-44EB-B0E7-879E19267A6A}"/>
          </ac:spMkLst>
        </pc:spChg>
        <pc:picChg chg="add mod">
          <ac:chgData name="Mehnaz Akhtar (2539705)" userId="S::2539705@student.uwtsd.ac.uk::672aed4b-e774-461c-9a22-6a9e1b55f9a8" providerId="AD" clId="Web-{43193144-A8EB-2D63-AFC4-46A1FAAAF691}" dt="2026-06-08T19:52:36.323" v="828" actId="14100"/>
          <ac:picMkLst>
            <pc:docMk/>
            <pc:sldMk cId="412359216" sldId="261"/>
            <ac:picMk id="4" creationId="{8B36D17D-CD13-D519-17C4-98838F744914}"/>
          </ac:picMkLst>
        </pc:picChg>
        <pc:picChg chg="add mod">
          <ac:chgData name="Mehnaz Akhtar (2539705)" userId="S::2539705@student.uwtsd.ac.uk::672aed4b-e774-461c-9a22-6a9e1b55f9a8" providerId="AD" clId="Web-{43193144-A8EB-2D63-AFC4-46A1FAAAF691}" dt="2026-06-08T19:53:01.777" v="829" actId="14100"/>
          <ac:picMkLst>
            <pc:docMk/>
            <pc:sldMk cId="412359216" sldId="261"/>
            <ac:picMk id="6" creationId="{18BB0B7A-D46D-21D1-3797-E5155AE05276}"/>
          </ac:picMkLst>
        </pc:picChg>
      </pc:sldChg>
    </pc:docChg>
  </pc:docChgLst>
  <pc:docChgLst>
    <pc:chgData name="Haleema Zulfiqar (2534498)" userId="S::2534498@student.uwtsd.ac.uk::0ad070cb-ff32-489d-aca9-1628f1bbdc6c" providerId="AD" clId="Web-{79304668-B218-3457-D5D9-9A45ACA47099}"/>
    <pc:docChg chg="modSld">
      <pc:chgData name="Haleema Zulfiqar (2534498)" userId="S::2534498@student.uwtsd.ac.uk::0ad070cb-ff32-489d-aca9-1628f1bbdc6c" providerId="AD" clId="Web-{79304668-B218-3457-D5D9-9A45ACA47099}" dt="2026-06-07T14:25:54.905" v="47" actId="20577"/>
      <pc:docMkLst>
        <pc:docMk/>
      </pc:docMkLst>
      <pc:sldChg chg="modSp">
        <pc:chgData name="Haleema Zulfiqar (2534498)" userId="S::2534498@student.uwtsd.ac.uk::0ad070cb-ff32-489d-aca9-1628f1bbdc6c" providerId="AD" clId="Web-{79304668-B218-3457-D5D9-9A45ACA47099}" dt="2026-06-07T14:25:54.905" v="47" actId="20577"/>
        <pc:sldMkLst>
          <pc:docMk/>
          <pc:sldMk cId="1207279082" sldId="257"/>
        </pc:sldMkLst>
        <pc:spChg chg="mod">
          <ac:chgData name="Haleema Zulfiqar (2534498)" userId="S::2534498@student.uwtsd.ac.uk::0ad070cb-ff32-489d-aca9-1628f1bbdc6c" providerId="AD" clId="Web-{79304668-B218-3457-D5D9-9A45ACA47099}" dt="2026-06-07T14:25:54.905" v="47" actId="20577"/>
          <ac:spMkLst>
            <pc:docMk/>
            <pc:sldMk cId="1207279082" sldId="257"/>
            <ac:spMk id="3" creationId="{1A8FA628-CA95-FF70-A930-94DE439CF855}"/>
          </ac:spMkLst>
        </pc:spChg>
      </pc:sldChg>
      <pc:sldChg chg="modSp">
        <pc:chgData name="Haleema Zulfiqar (2534498)" userId="S::2534498@student.uwtsd.ac.uk::0ad070cb-ff32-489d-aca9-1628f1bbdc6c" providerId="AD" clId="Web-{79304668-B218-3457-D5D9-9A45ACA47099}" dt="2026-06-07T14:25:23.294" v="22" actId="20577"/>
        <pc:sldMkLst>
          <pc:docMk/>
          <pc:sldMk cId="2788464539" sldId="258"/>
        </pc:sldMkLst>
        <pc:spChg chg="mod">
          <ac:chgData name="Haleema Zulfiqar (2534498)" userId="S::2534498@student.uwtsd.ac.uk::0ad070cb-ff32-489d-aca9-1628f1bbdc6c" providerId="AD" clId="Web-{79304668-B218-3457-D5D9-9A45ACA47099}" dt="2026-06-07T14:25:23.294" v="22" actId="20577"/>
          <ac:spMkLst>
            <pc:docMk/>
            <pc:sldMk cId="2788464539" sldId="258"/>
            <ac:spMk id="3" creationId="{125DBE62-3D6F-164D-C7BA-206F44490F26}"/>
          </ac:spMkLst>
        </pc:spChg>
      </pc:sldChg>
      <pc:sldChg chg="modSp">
        <pc:chgData name="Haleema Zulfiqar (2534498)" userId="S::2534498@student.uwtsd.ac.uk::0ad070cb-ff32-489d-aca9-1628f1bbdc6c" providerId="AD" clId="Web-{79304668-B218-3457-D5D9-9A45ACA47099}" dt="2026-06-07T14:25:31.904" v="35" actId="20577"/>
        <pc:sldMkLst>
          <pc:docMk/>
          <pc:sldMk cId="1954739473" sldId="259"/>
        </pc:sldMkLst>
        <pc:spChg chg="mod">
          <ac:chgData name="Haleema Zulfiqar (2534498)" userId="S::2534498@student.uwtsd.ac.uk::0ad070cb-ff32-489d-aca9-1628f1bbdc6c" providerId="AD" clId="Web-{79304668-B218-3457-D5D9-9A45ACA47099}" dt="2026-06-07T14:25:31.904" v="35" actId="20577"/>
          <ac:spMkLst>
            <pc:docMk/>
            <pc:sldMk cId="1954739473" sldId="259"/>
            <ac:spMk id="3" creationId="{88BC54D6-ED2E-AB93-5673-56DBBE73F026}"/>
          </ac:spMkLst>
        </pc:spChg>
      </pc:sldChg>
      <pc:sldChg chg="modSp">
        <pc:chgData name="Haleema Zulfiqar (2534498)" userId="S::2534498@student.uwtsd.ac.uk::0ad070cb-ff32-489d-aca9-1628f1bbdc6c" providerId="AD" clId="Web-{79304668-B218-3457-D5D9-9A45ACA47099}" dt="2026-06-07T14:25:48.420" v="45" actId="20577"/>
        <pc:sldMkLst>
          <pc:docMk/>
          <pc:sldMk cId="412359216" sldId="261"/>
        </pc:sldMkLst>
        <pc:spChg chg="mod">
          <ac:chgData name="Haleema Zulfiqar (2534498)" userId="S::2534498@student.uwtsd.ac.uk::0ad070cb-ff32-489d-aca9-1628f1bbdc6c" providerId="AD" clId="Web-{79304668-B218-3457-D5D9-9A45ACA47099}" dt="2026-06-07T14:25:48.420" v="45" actId="20577"/>
          <ac:spMkLst>
            <pc:docMk/>
            <pc:sldMk cId="412359216" sldId="261"/>
            <ac:spMk id="3" creationId="{F34E58AF-8941-CBDA-9FF8-80DC55C8DC4B}"/>
          </ac:spMkLst>
        </pc:spChg>
      </pc:sldChg>
    </pc:docChg>
  </pc:docChgLst>
  <pc:docChgLst>
    <pc:chgData name="Naimah Zulfiqar (2534497)" userId="S::2534497@student.uwtsd.ac.uk::54789cce-f7ff-433e-b10f-5eead36f68bd" providerId="AD" clId="Web-{1F1E6BFF-C65D-EF10-DE4D-9CC575C44130}"/>
    <pc:docChg chg="modSld">
      <pc:chgData name="Naimah Zulfiqar (2534497)" userId="S::2534497@student.uwtsd.ac.uk::54789cce-f7ff-433e-b10f-5eead36f68bd" providerId="AD" clId="Web-{1F1E6BFF-C65D-EF10-DE4D-9CC575C44130}" dt="2026-06-09T07:31:11.142" v="245" actId="20577"/>
      <pc:docMkLst>
        <pc:docMk/>
      </pc:docMkLst>
      <pc:sldChg chg="modSp">
        <pc:chgData name="Naimah Zulfiqar (2534497)" userId="S::2534497@student.uwtsd.ac.uk::54789cce-f7ff-433e-b10f-5eead36f68bd" providerId="AD" clId="Web-{1F1E6BFF-C65D-EF10-DE4D-9CC575C44130}" dt="2026-06-09T07:21:52.674" v="60" actId="14100"/>
        <pc:sldMkLst>
          <pc:docMk/>
          <pc:sldMk cId="109857222" sldId="256"/>
        </pc:sldMkLst>
        <pc:spChg chg="mod">
          <ac:chgData name="Naimah Zulfiqar (2534497)" userId="S::2534497@student.uwtsd.ac.uk::54789cce-f7ff-433e-b10f-5eead36f68bd" providerId="AD" clId="Web-{1F1E6BFF-C65D-EF10-DE4D-9CC575C44130}" dt="2026-06-09T07:21:52.674" v="60" actId="14100"/>
          <ac:spMkLst>
            <pc:docMk/>
            <pc:sldMk cId="109857222" sldId="256"/>
            <ac:spMk id="2" creationId="{00000000-0000-0000-0000-000000000000}"/>
          </ac:spMkLst>
        </pc:spChg>
      </pc:sldChg>
      <pc:sldChg chg="addSp modSp">
        <pc:chgData name="Naimah Zulfiqar (2534497)" userId="S::2534497@student.uwtsd.ac.uk::54789cce-f7ff-433e-b10f-5eead36f68bd" providerId="AD" clId="Web-{1F1E6BFF-C65D-EF10-DE4D-9CC575C44130}" dt="2026-06-09T07:30:48.720" v="242" actId="20577"/>
        <pc:sldMkLst>
          <pc:docMk/>
          <pc:sldMk cId="1207279082" sldId="257"/>
        </pc:sldMkLst>
        <pc:spChg chg="add mod">
          <ac:chgData name="Naimah Zulfiqar (2534497)" userId="S::2534497@student.uwtsd.ac.uk::54789cce-f7ff-433e-b10f-5eead36f68bd" providerId="AD" clId="Web-{1F1E6BFF-C65D-EF10-DE4D-9CC575C44130}" dt="2026-06-09T07:19:49.061" v="28" actId="1076"/>
          <ac:spMkLst>
            <pc:docMk/>
            <pc:sldMk cId="1207279082" sldId="257"/>
            <ac:spMk id="2" creationId="{587CE100-3D74-F943-246A-5F8A75431112}"/>
          </ac:spMkLst>
        </pc:spChg>
        <pc:spChg chg="mod">
          <ac:chgData name="Naimah Zulfiqar (2534497)" userId="S::2534497@student.uwtsd.ac.uk::54789cce-f7ff-433e-b10f-5eead36f68bd" providerId="AD" clId="Web-{1F1E6BFF-C65D-EF10-DE4D-9CC575C44130}" dt="2026-06-09T07:30:48.720" v="242" actId="20577"/>
          <ac:spMkLst>
            <pc:docMk/>
            <pc:sldMk cId="1207279082" sldId="257"/>
            <ac:spMk id="3" creationId="{1A8FA628-CA95-FF70-A930-94DE439CF855}"/>
          </ac:spMkLst>
        </pc:spChg>
      </pc:sldChg>
      <pc:sldChg chg="addSp delSp modSp">
        <pc:chgData name="Naimah Zulfiqar (2534497)" userId="S::2534497@student.uwtsd.ac.uk::54789cce-f7ff-433e-b10f-5eead36f68bd" providerId="AD" clId="Web-{1F1E6BFF-C65D-EF10-DE4D-9CC575C44130}" dt="2026-06-09T07:30:56.704" v="243" actId="20577"/>
        <pc:sldMkLst>
          <pc:docMk/>
          <pc:sldMk cId="2788464539" sldId="258"/>
        </pc:sldMkLst>
        <pc:spChg chg="mod">
          <ac:chgData name="Naimah Zulfiqar (2534497)" userId="S::2534497@student.uwtsd.ac.uk::54789cce-f7ff-433e-b10f-5eead36f68bd" providerId="AD" clId="Web-{1F1E6BFF-C65D-EF10-DE4D-9CC575C44130}" dt="2026-06-09T07:30:56.704" v="243" actId="20577"/>
          <ac:spMkLst>
            <pc:docMk/>
            <pc:sldMk cId="2788464539" sldId="258"/>
            <ac:spMk id="3" creationId="{125DBE62-3D6F-164D-C7BA-206F44490F26}"/>
          </ac:spMkLst>
        </pc:spChg>
        <pc:spChg chg="add mod">
          <ac:chgData name="Naimah Zulfiqar (2534497)" userId="S::2534497@student.uwtsd.ac.uk::54789cce-f7ff-433e-b10f-5eead36f68bd" providerId="AD" clId="Web-{1F1E6BFF-C65D-EF10-DE4D-9CC575C44130}" dt="2026-06-09T07:20:43.938" v="34" actId="14100"/>
          <ac:spMkLst>
            <pc:docMk/>
            <pc:sldMk cId="2788464539" sldId="258"/>
            <ac:spMk id="7" creationId="{44EED1B5-0F2F-6AA2-C967-7C3218B12A5D}"/>
          </ac:spMkLst>
        </pc:spChg>
      </pc:sldChg>
      <pc:sldChg chg="addSp delSp modSp">
        <pc:chgData name="Naimah Zulfiqar (2534497)" userId="S::2534497@student.uwtsd.ac.uk::54789cce-f7ff-433e-b10f-5eead36f68bd" providerId="AD" clId="Web-{1F1E6BFF-C65D-EF10-DE4D-9CC575C44130}" dt="2026-06-09T07:31:02.517" v="244" actId="20577"/>
        <pc:sldMkLst>
          <pc:docMk/>
          <pc:sldMk cId="1954739473" sldId="259"/>
        </pc:sldMkLst>
        <pc:spChg chg="mod">
          <ac:chgData name="Naimah Zulfiqar (2534497)" userId="S::2534497@student.uwtsd.ac.uk::54789cce-f7ff-433e-b10f-5eead36f68bd" providerId="AD" clId="Web-{1F1E6BFF-C65D-EF10-DE4D-9CC575C44130}" dt="2026-06-09T07:25:43.806" v="143" actId="1076"/>
          <ac:spMkLst>
            <pc:docMk/>
            <pc:sldMk cId="1954739473" sldId="259"/>
            <ac:spMk id="2" creationId="{CA57800D-6C4A-9B6F-32D1-2E0F340FCD42}"/>
          </ac:spMkLst>
        </pc:spChg>
        <pc:spChg chg="mod">
          <ac:chgData name="Naimah Zulfiqar (2534497)" userId="S::2534497@student.uwtsd.ac.uk::54789cce-f7ff-433e-b10f-5eead36f68bd" providerId="AD" clId="Web-{1F1E6BFF-C65D-EF10-DE4D-9CC575C44130}" dt="2026-06-09T07:31:02.517" v="244" actId="20577"/>
          <ac:spMkLst>
            <pc:docMk/>
            <pc:sldMk cId="1954739473" sldId="259"/>
            <ac:spMk id="3" creationId="{88BC54D6-ED2E-AB93-5673-56DBBE73F026}"/>
          </ac:spMkLst>
        </pc:spChg>
        <pc:spChg chg="add mod">
          <ac:chgData name="Naimah Zulfiqar (2534497)" userId="S::2534497@student.uwtsd.ac.uk::54789cce-f7ff-433e-b10f-5eead36f68bd" providerId="AD" clId="Web-{1F1E6BFF-C65D-EF10-DE4D-9CC575C44130}" dt="2026-06-09T07:26:03.322" v="146" actId="20577"/>
          <ac:spMkLst>
            <pc:docMk/>
            <pc:sldMk cId="1954739473" sldId="259"/>
            <ac:spMk id="6" creationId="{0597B912-0287-F237-277C-00074DBC905E}"/>
          </ac:spMkLst>
        </pc:spChg>
      </pc:sldChg>
      <pc:sldChg chg="modSp">
        <pc:chgData name="Naimah Zulfiqar (2534497)" userId="S::2534497@student.uwtsd.ac.uk::54789cce-f7ff-433e-b10f-5eead36f68bd" providerId="AD" clId="Web-{1F1E6BFF-C65D-EF10-DE4D-9CC575C44130}" dt="2026-06-09T07:31:11.142" v="245" actId="20577"/>
        <pc:sldMkLst>
          <pc:docMk/>
          <pc:sldMk cId="412359216" sldId="261"/>
        </pc:sldMkLst>
        <pc:spChg chg="mod">
          <ac:chgData name="Naimah Zulfiqar (2534497)" userId="S::2534497@student.uwtsd.ac.uk::54789cce-f7ff-433e-b10f-5eead36f68bd" providerId="AD" clId="Web-{1F1E6BFF-C65D-EF10-DE4D-9CC575C44130}" dt="2026-06-09T07:24:32.632" v="137" actId="20577"/>
          <ac:spMkLst>
            <pc:docMk/>
            <pc:sldMk cId="412359216" sldId="261"/>
            <ac:spMk id="2" creationId="{C3171780-FEBB-720D-F0A8-77FE0C4CC755}"/>
          </ac:spMkLst>
        </pc:spChg>
        <pc:spChg chg="mod">
          <ac:chgData name="Naimah Zulfiqar (2534497)" userId="S::2534497@student.uwtsd.ac.uk::54789cce-f7ff-433e-b10f-5eead36f68bd" providerId="AD" clId="Web-{1F1E6BFF-C65D-EF10-DE4D-9CC575C44130}" dt="2026-06-09T07:31:11.142" v="245" actId="20577"/>
          <ac:spMkLst>
            <pc:docMk/>
            <pc:sldMk cId="412359216" sldId="261"/>
            <ac:spMk id="3" creationId="{F34E58AF-8941-CBDA-9FF8-80DC55C8DC4B}"/>
          </ac:spMkLst>
        </pc:spChg>
      </pc:sldChg>
      <pc:sldChg chg="modSp">
        <pc:chgData name="Naimah Zulfiqar (2534497)" userId="S::2534497@student.uwtsd.ac.uk::54789cce-f7ff-433e-b10f-5eead36f68bd" providerId="AD" clId="Web-{1F1E6BFF-C65D-EF10-DE4D-9CC575C44130}" dt="2026-06-09T07:23:37.692" v="136" actId="20577"/>
        <pc:sldMkLst>
          <pc:docMk/>
          <pc:sldMk cId="2223673038" sldId="263"/>
        </pc:sldMkLst>
        <pc:spChg chg="mod">
          <ac:chgData name="Naimah Zulfiqar (2534497)" userId="S::2534497@student.uwtsd.ac.uk::54789cce-f7ff-433e-b10f-5eead36f68bd" providerId="AD" clId="Web-{1F1E6BFF-C65D-EF10-DE4D-9CC575C44130}" dt="2026-06-09T07:23:37.692" v="136" actId="20577"/>
          <ac:spMkLst>
            <pc:docMk/>
            <pc:sldMk cId="2223673038" sldId="263"/>
            <ac:spMk id="3" creationId="{0C3FA0C0-AFCF-E361-9300-7383F741D613}"/>
          </ac:spMkLst>
        </pc:spChg>
        <pc:picChg chg="mod">
          <ac:chgData name="Naimah Zulfiqar (2534497)" userId="S::2534497@student.uwtsd.ac.uk::54789cce-f7ff-433e-b10f-5eead36f68bd" providerId="AD" clId="Web-{1F1E6BFF-C65D-EF10-DE4D-9CC575C44130}" dt="2026-06-09T07:22:42.863" v="87" actId="1076"/>
          <ac:picMkLst>
            <pc:docMk/>
            <pc:sldMk cId="2223673038" sldId="263"/>
            <ac:picMk id="8" creationId="{6096277E-F822-B7FD-CCC4-839F66CD8F92}"/>
          </ac:picMkLst>
        </pc:picChg>
      </pc:sldChg>
      <pc:sldChg chg="modSp">
        <pc:chgData name="Naimah Zulfiqar (2534497)" userId="S::2534497@student.uwtsd.ac.uk::54789cce-f7ff-433e-b10f-5eead36f68bd" providerId="AD" clId="Web-{1F1E6BFF-C65D-EF10-DE4D-9CC575C44130}" dt="2026-06-09T07:30:29.938" v="241" actId="20577"/>
        <pc:sldMkLst>
          <pc:docMk/>
          <pc:sldMk cId="2743749436" sldId="264"/>
        </pc:sldMkLst>
        <pc:spChg chg="mod">
          <ac:chgData name="Naimah Zulfiqar (2534497)" userId="S::2534497@student.uwtsd.ac.uk::54789cce-f7ff-433e-b10f-5eead36f68bd" providerId="AD" clId="Web-{1F1E6BFF-C65D-EF10-DE4D-9CC575C44130}" dt="2026-06-09T07:30:29.938" v="241" actId="20577"/>
          <ac:spMkLst>
            <pc:docMk/>
            <pc:sldMk cId="2743749436" sldId="264"/>
            <ac:spMk id="3" creationId="{868292F9-EDA0-0613-BFB6-96180F975104}"/>
          </ac:spMkLst>
        </pc:spChg>
      </pc:sldChg>
    </pc:docChg>
  </pc:docChgLst>
  <pc:docChgLst>
    <pc:chgData name="Mehnaz Akhtar (2539705)" userId="S::2539705@student.uwtsd.ac.uk::672aed4b-e774-461c-9a22-6a9e1b55f9a8" providerId="AD" clId="Web-{E4571842-F4CA-5003-4D4F-DCE7C054BB98}"/>
    <pc:docChg chg="modSld">
      <pc:chgData name="Mehnaz Akhtar (2539705)" userId="S::2539705@student.uwtsd.ac.uk::672aed4b-e774-461c-9a22-6a9e1b55f9a8" providerId="AD" clId="Web-{E4571842-F4CA-5003-4D4F-DCE7C054BB98}" dt="2026-06-12T19:15:30.478" v="378" actId="20577"/>
      <pc:docMkLst>
        <pc:docMk/>
      </pc:docMkLst>
      <pc:sldChg chg="modSp">
        <pc:chgData name="Mehnaz Akhtar (2539705)" userId="S::2539705@student.uwtsd.ac.uk::672aed4b-e774-461c-9a22-6a9e1b55f9a8" providerId="AD" clId="Web-{E4571842-F4CA-5003-4D4F-DCE7C054BB98}" dt="2026-06-12T19:10:54.373" v="259" actId="20577"/>
        <pc:sldMkLst>
          <pc:docMk/>
          <pc:sldMk cId="3236518495" sldId="260"/>
        </pc:sldMkLst>
        <pc:spChg chg="mod">
          <ac:chgData name="Mehnaz Akhtar (2539705)" userId="S::2539705@student.uwtsd.ac.uk::672aed4b-e774-461c-9a22-6a9e1b55f9a8" providerId="AD" clId="Web-{E4571842-F4CA-5003-4D4F-DCE7C054BB98}" dt="2026-06-12T19:10:54.373" v="259" actId="20577"/>
          <ac:spMkLst>
            <pc:docMk/>
            <pc:sldMk cId="3236518495" sldId="260"/>
            <ac:spMk id="3" creationId="{1DD1686A-6152-A0ED-BBC5-C8692CDAFBB4}"/>
          </ac:spMkLst>
        </pc:spChg>
      </pc:sldChg>
      <pc:sldChg chg="modSp">
        <pc:chgData name="Mehnaz Akhtar (2539705)" userId="S::2539705@student.uwtsd.ac.uk::672aed4b-e774-461c-9a22-6a9e1b55f9a8" providerId="AD" clId="Web-{E4571842-F4CA-5003-4D4F-DCE7C054BB98}" dt="2026-06-12T19:15:30.478" v="378" actId="20577"/>
        <pc:sldMkLst>
          <pc:docMk/>
          <pc:sldMk cId="2743749436" sldId="264"/>
        </pc:sldMkLst>
        <pc:spChg chg="mod">
          <ac:chgData name="Mehnaz Akhtar (2539705)" userId="S::2539705@student.uwtsd.ac.uk::672aed4b-e774-461c-9a22-6a9e1b55f9a8" providerId="AD" clId="Web-{E4571842-F4CA-5003-4D4F-DCE7C054BB98}" dt="2026-06-12T19:12:15.377" v="261" actId="20577"/>
          <ac:spMkLst>
            <pc:docMk/>
            <pc:sldMk cId="2743749436" sldId="264"/>
            <ac:spMk id="2" creationId="{16A8451F-10E6-8C99-ED10-5FCAF25BC4CB}"/>
          </ac:spMkLst>
        </pc:spChg>
        <pc:spChg chg="mod">
          <ac:chgData name="Mehnaz Akhtar (2539705)" userId="S::2539705@student.uwtsd.ac.uk::672aed4b-e774-461c-9a22-6a9e1b55f9a8" providerId="AD" clId="Web-{E4571842-F4CA-5003-4D4F-DCE7C054BB98}" dt="2026-06-12T19:15:30.478" v="378" actId="20577"/>
          <ac:spMkLst>
            <pc:docMk/>
            <pc:sldMk cId="2743749436" sldId="264"/>
            <ac:spMk id="3" creationId="{868292F9-EDA0-0613-BFB6-96180F975104}"/>
          </ac:spMkLst>
        </pc:spChg>
      </pc:sldChg>
    </pc:docChg>
  </pc:docChgLst>
  <pc:docChgLst>
    <pc:chgData name="Haleema Zulfiqar (2534498)" userId="S::2534498@student.uwtsd.ac.uk::0ad070cb-ff32-489d-aca9-1628f1bbdc6c" providerId="AD" clId="Web-{A2871B35-9211-F54A-C926-DCB00521CA6E}"/>
    <pc:docChg chg="modSld">
      <pc:chgData name="Haleema Zulfiqar (2534498)" userId="S::2534498@student.uwtsd.ac.uk::0ad070cb-ff32-489d-aca9-1628f1bbdc6c" providerId="AD" clId="Web-{A2871B35-9211-F54A-C926-DCB00521CA6E}" dt="2026-06-11T20:16:08.393" v="95" actId="20577"/>
      <pc:docMkLst>
        <pc:docMk/>
      </pc:docMkLst>
      <pc:sldChg chg="modSp">
        <pc:chgData name="Haleema Zulfiqar (2534498)" userId="S::2534498@student.uwtsd.ac.uk::0ad070cb-ff32-489d-aca9-1628f1bbdc6c" providerId="AD" clId="Web-{A2871B35-9211-F54A-C926-DCB00521CA6E}" dt="2026-06-11T20:16:08.393" v="95" actId="20577"/>
        <pc:sldMkLst>
          <pc:docMk/>
          <pc:sldMk cId="1207279082" sldId="257"/>
        </pc:sldMkLst>
        <pc:spChg chg="mod">
          <ac:chgData name="Haleema Zulfiqar (2534498)" userId="S::2534498@student.uwtsd.ac.uk::0ad070cb-ff32-489d-aca9-1628f1bbdc6c" providerId="AD" clId="Web-{A2871B35-9211-F54A-C926-DCB00521CA6E}" dt="2026-06-11T20:16:08.393" v="95" actId="20577"/>
          <ac:spMkLst>
            <pc:docMk/>
            <pc:sldMk cId="1207279082" sldId="257"/>
            <ac:spMk id="3" creationId="{1A8FA628-CA95-FF70-A930-94DE439CF855}"/>
          </ac:spMkLst>
        </pc:spChg>
      </pc:sldChg>
    </pc:docChg>
  </pc:docChgLst>
  <pc:docChgLst>
    <pc:chgData name="Naimah Zulfiqar (2534497)" userId="S::2534497@student.uwtsd.ac.uk::54789cce-f7ff-433e-b10f-5eead36f68bd" providerId="AD" clId="Web-{A56CD0E1-2213-A69F-95BD-D19134EE43C2}"/>
    <pc:docChg chg="modSld">
      <pc:chgData name="Naimah Zulfiqar (2534497)" userId="S::2534497@student.uwtsd.ac.uk::54789cce-f7ff-433e-b10f-5eead36f68bd" providerId="AD" clId="Web-{A56CD0E1-2213-A69F-95BD-D19134EE43C2}" dt="2026-06-07T14:26:53.303" v="43" actId="20577"/>
      <pc:docMkLst>
        <pc:docMk/>
      </pc:docMkLst>
      <pc:sldChg chg="modSp">
        <pc:chgData name="Naimah Zulfiqar (2534497)" userId="S::2534497@student.uwtsd.ac.uk::54789cce-f7ff-433e-b10f-5eead36f68bd" providerId="AD" clId="Web-{A56CD0E1-2213-A69F-95BD-D19134EE43C2}" dt="2026-06-07T14:26:45.913" v="32" actId="20577"/>
        <pc:sldMkLst>
          <pc:docMk/>
          <pc:sldMk cId="2788464539" sldId="258"/>
        </pc:sldMkLst>
        <pc:spChg chg="mod">
          <ac:chgData name="Naimah Zulfiqar (2534497)" userId="S::2534497@student.uwtsd.ac.uk::54789cce-f7ff-433e-b10f-5eead36f68bd" providerId="AD" clId="Web-{A56CD0E1-2213-A69F-95BD-D19134EE43C2}" dt="2026-06-07T14:26:45.913" v="32" actId="20577"/>
          <ac:spMkLst>
            <pc:docMk/>
            <pc:sldMk cId="2788464539" sldId="258"/>
            <ac:spMk id="3" creationId="{125DBE62-3D6F-164D-C7BA-206F44490F26}"/>
          </ac:spMkLst>
        </pc:spChg>
      </pc:sldChg>
      <pc:sldChg chg="modSp">
        <pc:chgData name="Naimah Zulfiqar (2534497)" userId="S::2534497@student.uwtsd.ac.uk::54789cce-f7ff-433e-b10f-5eead36f68bd" providerId="AD" clId="Web-{A56CD0E1-2213-A69F-95BD-D19134EE43C2}" dt="2026-06-07T14:26:53.303" v="43" actId="20577"/>
        <pc:sldMkLst>
          <pc:docMk/>
          <pc:sldMk cId="1954739473" sldId="259"/>
        </pc:sldMkLst>
        <pc:spChg chg="mod">
          <ac:chgData name="Naimah Zulfiqar (2534497)" userId="S::2534497@student.uwtsd.ac.uk::54789cce-f7ff-433e-b10f-5eead36f68bd" providerId="AD" clId="Web-{A56CD0E1-2213-A69F-95BD-D19134EE43C2}" dt="2026-06-07T14:26:53.303" v="43" actId="20577"/>
          <ac:spMkLst>
            <pc:docMk/>
            <pc:sldMk cId="1954739473" sldId="259"/>
            <ac:spMk id="3" creationId="{88BC54D6-ED2E-AB93-5673-56DBBE73F026}"/>
          </ac:spMkLst>
        </pc:spChg>
      </pc:sldChg>
      <pc:sldChg chg="modSp">
        <pc:chgData name="Naimah Zulfiqar (2534497)" userId="S::2534497@student.uwtsd.ac.uk::54789cce-f7ff-433e-b10f-5eead36f68bd" providerId="AD" clId="Web-{A56CD0E1-2213-A69F-95BD-D19134EE43C2}" dt="2026-06-07T14:21:54.619" v="25" actId="20577"/>
        <pc:sldMkLst>
          <pc:docMk/>
          <pc:sldMk cId="412359216" sldId="261"/>
        </pc:sldMkLst>
        <pc:spChg chg="mod">
          <ac:chgData name="Naimah Zulfiqar (2534497)" userId="S::2534497@student.uwtsd.ac.uk::54789cce-f7ff-433e-b10f-5eead36f68bd" providerId="AD" clId="Web-{A56CD0E1-2213-A69F-95BD-D19134EE43C2}" dt="2026-06-07T14:21:54.619" v="25" actId="20577"/>
          <ac:spMkLst>
            <pc:docMk/>
            <pc:sldMk cId="412359216" sldId="261"/>
            <ac:spMk id="3" creationId="{F34E58AF-8941-CBDA-9FF8-80DC55C8DC4B}"/>
          </ac:spMkLst>
        </pc:spChg>
      </pc:sldChg>
    </pc:docChg>
  </pc:docChgLst>
  <pc:docChgLst>
    <pc:chgData name="Haleema Zulfiqar (2534498)" userId="S::2534498@student.uwtsd.ac.uk::0ad070cb-ff32-489d-aca9-1628f1bbdc6c" providerId="AD" clId="Web-{43C5D786-6B4A-DBAC-1006-3FEFFE66FE24}"/>
    <pc:docChg chg="modSld">
      <pc:chgData name="Haleema Zulfiqar (2534498)" userId="S::2534498@student.uwtsd.ac.uk::0ad070cb-ff32-489d-aca9-1628f1bbdc6c" providerId="AD" clId="Web-{43C5D786-6B4A-DBAC-1006-3FEFFE66FE24}" dt="2026-06-07T13:51:42.092" v="10" actId="20577"/>
      <pc:docMkLst>
        <pc:docMk/>
      </pc:docMkLst>
      <pc:sldChg chg="modSp">
        <pc:chgData name="Haleema Zulfiqar (2534498)" userId="S::2534498@student.uwtsd.ac.uk::0ad070cb-ff32-489d-aca9-1628f1bbdc6c" providerId="AD" clId="Web-{43C5D786-6B4A-DBAC-1006-3FEFFE66FE24}" dt="2026-06-07T13:51:42.092" v="10" actId="20577"/>
        <pc:sldMkLst>
          <pc:docMk/>
          <pc:sldMk cId="1207279082" sldId="257"/>
        </pc:sldMkLst>
        <pc:spChg chg="mod">
          <ac:chgData name="Haleema Zulfiqar (2534498)" userId="S::2534498@student.uwtsd.ac.uk::0ad070cb-ff32-489d-aca9-1628f1bbdc6c" providerId="AD" clId="Web-{43C5D786-6B4A-DBAC-1006-3FEFFE66FE24}" dt="2026-06-07T13:51:42.092" v="10" actId="20577"/>
          <ac:spMkLst>
            <pc:docMk/>
            <pc:sldMk cId="1207279082" sldId="257"/>
            <ac:spMk id="3" creationId="{1A8FA628-CA95-FF70-A930-94DE439CF855}"/>
          </ac:spMkLst>
        </pc:spChg>
      </pc:sldChg>
    </pc:docChg>
  </pc:docChgLst>
  <pc:docChgLst>
    <pc:chgData name="Naimah Zulfiqar (2534497)" userId="S::2534497@student.uwtsd.ac.uk::54789cce-f7ff-433e-b10f-5eead36f68bd" providerId="AD" clId="Web-{01F90B4E-96F9-A774-A94F-709D175D9ECE}"/>
    <pc:docChg chg="addSld delSld modSld sldOrd">
      <pc:chgData name="Naimah Zulfiqar (2534497)" userId="S::2534497@student.uwtsd.ac.uk::54789cce-f7ff-433e-b10f-5eead36f68bd" providerId="AD" clId="Web-{01F90B4E-96F9-A774-A94F-709D175D9ECE}" dt="2026-06-11T17:05:27.247" v="3130" actId="20577"/>
      <pc:docMkLst>
        <pc:docMk/>
      </pc:docMkLst>
      <pc:sldChg chg="modSp">
        <pc:chgData name="Naimah Zulfiqar (2534497)" userId="S::2534497@student.uwtsd.ac.uk::54789cce-f7ff-433e-b10f-5eead36f68bd" providerId="AD" clId="Web-{01F90B4E-96F9-A774-A94F-709D175D9ECE}" dt="2026-06-11T17:04:01.458" v="3127" actId="1076"/>
        <pc:sldMkLst>
          <pc:docMk/>
          <pc:sldMk cId="1207279082" sldId="257"/>
        </pc:sldMkLst>
        <pc:spChg chg="mod">
          <ac:chgData name="Naimah Zulfiqar (2534497)" userId="S::2534497@student.uwtsd.ac.uk::54789cce-f7ff-433e-b10f-5eead36f68bd" providerId="AD" clId="Web-{01F90B4E-96F9-A774-A94F-709D175D9ECE}" dt="2026-06-11T17:04:01.458" v="3127" actId="1076"/>
          <ac:spMkLst>
            <pc:docMk/>
            <pc:sldMk cId="1207279082" sldId="257"/>
            <ac:spMk id="2" creationId="{587CE100-3D74-F943-246A-5F8A75431112}"/>
          </ac:spMkLst>
        </pc:spChg>
        <pc:spChg chg="mod">
          <ac:chgData name="Naimah Zulfiqar (2534497)" userId="S::2534497@student.uwtsd.ac.uk::54789cce-f7ff-433e-b10f-5eead36f68bd" providerId="AD" clId="Web-{01F90B4E-96F9-A774-A94F-709D175D9ECE}" dt="2026-06-11T16:50:20.942" v="2897" actId="20577"/>
          <ac:spMkLst>
            <pc:docMk/>
            <pc:sldMk cId="1207279082" sldId="257"/>
            <ac:spMk id="3" creationId="{1A8FA628-CA95-FF70-A930-94DE439CF855}"/>
          </ac:spMkLst>
        </pc:spChg>
      </pc:sldChg>
      <pc:sldChg chg="modSp">
        <pc:chgData name="Naimah Zulfiqar (2534497)" userId="S::2534497@student.uwtsd.ac.uk::54789cce-f7ff-433e-b10f-5eead36f68bd" providerId="AD" clId="Web-{01F90B4E-96F9-A774-A94F-709D175D9ECE}" dt="2026-06-11T17:05:27.247" v="3130" actId="20577"/>
        <pc:sldMkLst>
          <pc:docMk/>
          <pc:sldMk cId="2788464539" sldId="258"/>
        </pc:sldMkLst>
        <pc:spChg chg="mod">
          <ac:chgData name="Naimah Zulfiqar (2534497)" userId="S::2534497@student.uwtsd.ac.uk::54789cce-f7ff-433e-b10f-5eead36f68bd" providerId="AD" clId="Web-{01F90B4E-96F9-A774-A94F-709D175D9ECE}" dt="2026-06-11T17:05:27.247" v="3130" actId="20577"/>
          <ac:spMkLst>
            <pc:docMk/>
            <pc:sldMk cId="2788464539" sldId="258"/>
            <ac:spMk id="2" creationId="{3C899803-8C18-3F7C-47C7-82478CBF04D9}"/>
          </ac:spMkLst>
        </pc:spChg>
        <pc:spChg chg="mod">
          <ac:chgData name="Naimah Zulfiqar (2534497)" userId="S::2534497@student.uwtsd.ac.uk::54789cce-f7ff-433e-b10f-5eead36f68bd" providerId="AD" clId="Web-{01F90B4E-96F9-A774-A94F-709D175D9ECE}" dt="2026-06-10T19:19:55.552" v="1766" actId="20577"/>
          <ac:spMkLst>
            <pc:docMk/>
            <pc:sldMk cId="2788464539" sldId="258"/>
            <ac:spMk id="3" creationId="{125DBE62-3D6F-164D-C7BA-206F44490F26}"/>
          </ac:spMkLst>
        </pc:spChg>
        <pc:spChg chg="mod">
          <ac:chgData name="Naimah Zulfiqar (2534497)" userId="S::2534497@student.uwtsd.ac.uk::54789cce-f7ff-433e-b10f-5eead36f68bd" providerId="AD" clId="Web-{01F90B4E-96F9-A774-A94F-709D175D9ECE}" dt="2026-06-10T19:14:46.432" v="1732" actId="1076"/>
          <ac:spMkLst>
            <pc:docMk/>
            <pc:sldMk cId="2788464539" sldId="258"/>
            <ac:spMk id="7" creationId="{44EED1B5-0F2F-6AA2-C967-7C3218B12A5D}"/>
          </ac:spMkLst>
        </pc:spChg>
        <pc:picChg chg="mod">
          <ac:chgData name="Naimah Zulfiqar (2534497)" userId="S::2534497@student.uwtsd.ac.uk::54789cce-f7ff-433e-b10f-5eead36f68bd" providerId="AD" clId="Web-{01F90B4E-96F9-A774-A94F-709D175D9ECE}" dt="2026-06-10T19:16:01.309" v="1745" actId="1076"/>
          <ac:picMkLst>
            <pc:docMk/>
            <pc:sldMk cId="2788464539" sldId="258"/>
            <ac:picMk id="4" creationId="{9AC97303-0581-8661-22CC-B5B706680F9F}"/>
          </ac:picMkLst>
        </pc:picChg>
      </pc:sldChg>
      <pc:sldChg chg="delSp modSp">
        <pc:chgData name="Naimah Zulfiqar (2534497)" userId="S::2534497@student.uwtsd.ac.uk::54789cce-f7ff-433e-b10f-5eead36f68bd" providerId="AD" clId="Web-{01F90B4E-96F9-A774-A94F-709D175D9ECE}" dt="2026-06-11T17:05:00.355" v="3129" actId="20577"/>
        <pc:sldMkLst>
          <pc:docMk/>
          <pc:sldMk cId="1954739473" sldId="259"/>
        </pc:sldMkLst>
        <pc:spChg chg="mod">
          <ac:chgData name="Naimah Zulfiqar (2534497)" userId="S::2534497@student.uwtsd.ac.uk::54789cce-f7ff-433e-b10f-5eead36f68bd" providerId="AD" clId="Web-{01F90B4E-96F9-A774-A94F-709D175D9ECE}" dt="2026-06-11T17:05:00.355" v="3129" actId="20577"/>
          <ac:spMkLst>
            <pc:docMk/>
            <pc:sldMk cId="1954739473" sldId="259"/>
            <ac:spMk id="2" creationId="{CA57800D-6C4A-9B6F-32D1-2E0F340FCD42}"/>
          </ac:spMkLst>
        </pc:spChg>
        <pc:spChg chg="mod">
          <ac:chgData name="Naimah Zulfiqar (2534497)" userId="S::2534497@student.uwtsd.ac.uk::54789cce-f7ff-433e-b10f-5eead36f68bd" providerId="AD" clId="Web-{01F90B4E-96F9-A774-A94F-709D175D9ECE}" dt="2026-06-11T13:45:59.883" v="2652" actId="20577"/>
          <ac:spMkLst>
            <pc:docMk/>
            <pc:sldMk cId="1954739473" sldId="259"/>
            <ac:spMk id="3" creationId="{88BC54D6-ED2E-AB93-5673-56DBBE73F026}"/>
          </ac:spMkLst>
        </pc:spChg>
        <pc:picChg chg="mod">
          <ac:chgData name="Naimah Zulfiqar (2534497)" userId="S::2534497@student.uwtsd.ac.uk::54789cce-f7ff-433e-b10f-5eead36f68bd" providerId="AD" clId="Web-{01F90B4E-96F9-A774-A94F-709D175D9ECE}" dt="2026-06-11T13:46:27.728" v="2657" actId="14100"/>
          <ac:picMkLst>
            <pc:docMk/>
            <pc:sldMk cId="1954739473" sldId="259"/>
            <ac:picMk id="7" creationId="{E1B0D206-409C-D89E-8212-41806B20B0CD}"/>
          </ac:picMkLst>
        </pc:picChg>
        <pc:picChg chg="del">
          <ac:chgData name="Naimah Zulfiqar (2534497)" userId="S::2534497@student.uwtsd.ac.uk::54789cce-f7ff-433e-b10f-5eead36f68bd" providerId="AD" clId="Web-{01F90B4E-96F9-A774-A94F-709D175D9ECE}" dt="2026-06-11T13:46:24.243" v="2656"/>
          <ac:picMkLst>
            <pc:docMk/>
            <pc:sldMk cId="1954739473" sldId="259"/>
            <ac:picMk id="8" creationId="{BC0F141E-798B-FAAD-D089-F547A44C0688}"/>
          </ac:picMkLst>
        </pc:picChg>
      </pc:sldChg>
      <pc:sldChg chg="addSp delSp modSp">
        <pc:chgData name="Naimah Zulfiqar (2534497)" userId="S::2534497@student.uwtsd.ac.uk::54789cce-f7ff-433e-b10f-5eead36f68bd" providerId="AD" clId="Web-{01F90B4E-96F9-A774-A94F-709D175D9ECE}" dt="2026-06-11T13:51:25.861" v="2779" actId="20577"/>
        <pc:sldMkLst>
          <pc:docMk/>
          <pc:sldMk cId="3236518495" sldId="260"/>
        </pc:sldMkLst>
        <pc:spChg chg="mod">
          <ac:chgData name="Naimah Zulfiqar (2534497)" userId="S::2534497@student.uwtsd.ac.uk::54789cce-f7ff-433e-b10f-5eead36f68bd" providerId="AD" clId="Web-{01F90B4E-96F9-A774-A94F-709D175D9ECE}" dt="2026-06-10T19:51:19.604" v="1805" actId="14100"/>
          <ac:spMkLst>
            <pc:docMk/>
            <pc:sldMk cId="3236518495" sldId="260"/>
            <ac:spMk id="2" creationId="{D1788F2E-2316-BE31-6632-2ABAA3EA2994}"/>
          </ac:spMkLst>
        </pc:spChg>
        <pc:spChg chg="mod">
          <ac:chgData name="Naimah Zulfiqar (2534497)" userId="S::2534497@student.uwtsd.ac.uk::54789cce-f7ff-433e-b10f-5eead36f68bd" providerId="AD" clId="Web-{01F90B4E-96F9-A774-A94F-709D175D9ECE}" dt="2026-06-11T13:51:25.861" v="2779" actId="20577"/>
          <ac:spMkLst>
            <pc:docMk/>
            <pc:sldMk cId="3236518495" sldId="260"/>
            <ac:spMk id="3" creationId="{1DD1686A-6152-A0ED-BBC5-C8692CDAFBB4}"/>
          </ac:spMkLst>
        </pc:spChg>
        <pc:spChg chg="add del mod">
          <ac:chgData name="Naimah Zulfiqar (2534497)" userId="S::2534497@student.uwtsd.ac.uk::54789cce-f7ff-433e-b10f-5eead36f68bd" providerId="AD" clId="Web-{01F90B4E-96F9-A774-A94F-709D175D9ECE}" dt="2026-06-10T19:50:21.008" v="1793"/>
          <ac:spMkLst>
            <pc:docMk/>
            <pc:sldMk cId="3236518495" sldId="260"/>
            <ac:spMk id="4" creationId="{D171677F-2224-CCBE-43AB-8BA7566C5197}"/>
          </ac:spMkLst>
        </pc:spChg>
        <pc:spChg chg="add del">
          <ac:chgData name="Naimah Zulfiqar (2534497)" userId="S::2534497@student.uwtsd.ac.uk::54789cce-f7ff-433e-b10f-5eead36f68bd" providerId="AD" clId="Web-{01F90B4E-96F9-A774-A94F-709D175D9ECE}" dt="2026-06-10T19:50:47.134" v="1798"/>
          <ac:spMkLst>
            <pc:docMk/>
            <pc:sldMk cId="3236518495" sldId="260"/>
            <ac:spMk id="5" creationId="{8002D788-E3F4-6890-C74A-DB00E36D1653}"/>
          </ac:spMkLst>
        </pc:spChg>
        <pc:spChg chg="add del mod">
          <ac:chgData name="Naimah Zulfiqar (2534497)" userId="S::2534497@student.uwtsd.ac.uk::54789cce-f7ff-433e-b10f-5eead36f68bd" providerId="AD" clId="Web-{01F90B4E-96F9-A774-A94F-709D175D9ECE}" dt="2026-06-10T19:51:00.916" v="1801"/>
          <ac:spMkLst>
            <pc:docMk/>
            <pc:sldMk cId="3236518495" sldId="260"/>
            <ac:spMk id="6" creationId="{A259B407-5C74-F8D8-F63C-F905497C45F8}"/>
          </ac:spMkLst>
        </pc:spChg>
      </pc:sldChg>
      <pc:sldChg chg="modSp">
        <pc:chgData name="Naimah Zulfiqar (2534497)" userId="S::2534497@student.uwtsd.ac.uk::54789cce-f7ff-433e-b10f-5eead36f68bd" providerId="AD" clId="Web-{01F90B4E-96F9-A774-A94F-709D175D9ECE}" dt="2026-06-10T20:07:51.565" v="2100" actId="20577"/>
        <pc:sldMkLst>
          <pc:docMk/>
          <pc:sldMk cId="2223673038" sldId="263"/>
        </pc:sldMkLst>
        <pc:spChg chg="mod">
          <ac:chgData name="Naimah Zulfiqar (2534497)" userId="S::2534497@student.uwtsd.ac.uk::54789cce-f7ff-433e-b10f-5eead36f68bd" providerId="AD" clId="Web-{01F90B4E-96F9-A774-A94F-709D175D9ECE}" dt="2026-06-10T20:07:51.565" v="2100" actId="20577"/>
          <ac:spMkLst>
            <pc:docMk/>
            <pc:sldMk cId="2223673038" sldId="263"/>
            <ac:spMk id="3" creationId="{0C3FA0C0-AFCF-E361-9300-7383F741D613}"/>
          </ac:spMkLst>
        </pc:spChg>
      </pc:sldChg>
      <pc:sldChg chg="modSp">
        <pc:chgData name="Naimah Zulfiqar (2534497)" userId="S::2534497@student.uwtsd.ac.uk::54789cce-f7ff-433e-b10f-5eead36f68bd" providerId="AD" clId="Web-{01F90B4E-96F9-A774-A94F-709D175D9ECE}" dt="2026-06-10T20:12:21.499" v="2150" actId="20577"/>
        <pc:sldMkLst>
          <pc:docMk/>
          <pc:sldMk cId="2743749436" sldId="264"/>
        </pc:sldMkLst>
        <pc:spChg chg="mod">
          <ac:chgData name="Naimah Zulfiqar (2534497)" userId="S::2534497@student.uwtsd.ac.uk::54789cce-f7ff-433e-b10f-5eead36f68bd" providerId="AD" clId="Web-{01F90B4E-96F9-A774-A94F-709D175D9ECE}" dt="2026-06-10T20:12:21.499" v="2150" actId="20577"/>
          <ac:spMkLst>
            <pc:docMk/>
            <pc:sldMk cId="2743749436" sldId="264"/>
            <ac:spMk id="3" creationId="{868292F9-EDA0-0613-BFB6-96180F975104}"/>
          </ac:spMkLst>
        </pc:spChg>
      </pc:sldChg>
      <pc:sldChg chg="addSp delSp modSp new">
        <pc:chgData name="Naimah Zulfiqar (2534497)" userId="S::2534497@student.uwtsd.ac.uk::54789cce-f7ff-433e-b10f-5eead36f68bd" providerId="AD" clId="Web-{01F90B4E-96F9-A774-A94F-709D175D9ECE}" dt="2026-06-10T18:14:49.922" v="1582" actId="1076"/>
        <pc:sldMkLst>
          <pc:docMk/>
          <pc:sldMk cId="2369568836" sldId="265"/>
        </pc:sldMkLst>
        <pc:spChg chg="mod">
          <ac:chgData name="Naimah Zulfiqar (2534497)" userId="S::2534497@student.uwtsd.ac.uk::54789cce-f7ff-433e-b10f-5eead36f68bd" providerId="AD" clId="Web-{01F90B4E-96F9-A774-A94F-709D175D9ECE}" dt="2026-06-10T18:14:49.922" v="1582" actId="1076"/>
          <ac:spMkLst>
            <pc:docMk/>
            <pc:sldMk cId="2369568836" sldId="265"/>
            <ac:spMk id="2" creationId="{7F086835-FC57-341B-B93F-92D53EB38EC8}"/>
          </ac:spMkLst>
        </pc:spChg>
        <pc:spChg chg="mod">
          <ac:chgData name="Naimah Zulfiqar (2534497)" userId="S::2534497@student.uwtsd.ac.uk::54789cce-f7ff-433e-b10f-5eead36f68bd" providerId="AD" clId="Web-{01F90B4E-96F9-A774-A94F-709D175D9ECE}" dt="2026-06-10T18:11:05.616" v="1573" actId="20577"/>
          <ac:spMkLst>
            <pc:docMk/>
            <pc:sldMk cId="2369568836" sldId="265"/>
            <ac:spMk id="3" creationId="{3B5800BD-4EA6-24D1-A579-45C66B81A530}"/>
          </ac:spMkLst>
        </pc:spChg>
        <pc:picChg chg="add del mod">
          <ac:chgData name="Naimah Zulfiqar (2534497)" userId="S::2534497@student.uwtsd.ac.uk::54789cce-f7ff-433e-b10f-5eead36f68bd" providerId="AD" clId="Web-{01F90B4E-96F9-A774-A94F-709D175D9ECE}" dt="2026-06-10T18:11:43.679" v="1576"/>
          <ac:picMkLst>
            <pc:docMk/>
            <pc:sldMk cId="2369568836" sldId="265"/>
            <ac:picMk id="4" creationId="{B467DC2F-264C-EEF3-D3E7-1F2683C724D7}"/>
          </ac:picMkLst>
        </pc:picChg>
        <pc:picChg chg="add mod">
          <ac:chgData name="Naimah Zulfiqar (2534497)" userId="S::2534497@student.uwtsd.ac.uk::54789cce-f7ff-433e-b10f-5eead36f68bd" providerId="AD" clId="Web-{01F90B4E-96F9-A774-A94F-709D175D9ECE}" dt="2026-06-10T18:14:35.421" v="1579" actId="1076"/>
          <ac:picMkLst>
            <pc:docMk/>
            <pc:sldMk cId="2369568836" sldId="265"/>
            <ac:picMk id="5" creationId="{C5CB48D3-2561-B70A-9428-C432DD43F574}"/>
          </ac:picMkLst>
        </pc:picChg>
      </pc:sldChg>
      <pc:sldChg chg="addSp modSp new">
        <pc:chgData name="Naimah Zulfiqar (2534497)" userId="S::2534497@student.uwtsd.ac.uk::54789cce-f7ff-433e-b10f-5eead36f68bd" providerId="AD" clId="Web-{01F90B4E-96F9-A774-A94F-709D175D9ECE}" dt="2026-06-10T19:25:46.283" v="1788" actId="20577"/>
        <pc:sldMkLst>
          <pc:docMk/>
          <pc:sldMk cId="3075007654" sldId="266"/>
        </pc:sldMkLst>
        <pc:spChg chg="mod">
          <ac:chgData name="Naimah Zulfiqar (2534497)" userId="S::2534497@student.uwtsd.ac.uk::54789cce-f7ff-433e-b10f-5eead36f68bd" providerId="AD" clId="Web-{01F90B4E-96F9-A774-A94F-709D175D9ECE}" dt="2026-06-10T19:25:46.283" v="1788" actId="20577"/>
          <ac:spMkLst>
            <pc:docMk/>
            <pc:sldMk cId="3075007654" sldId="266"/>
            <ac:spMk id="2" creationId="{DA533CB6-20EA-3AD8-BEEE-1AA6C19E2991}"/>
          </ac:spMkLst>
        </pc:spChg>
        <pc:spChg chg="mod">
          <ac:chgData name="Naimah Zulfiqar (2534497)" userId="S::2534497@student.uwtsd.ac.uk::54789cce-f7ff-433e-b10f-5eead36f68bd" providerId="AD" clId="Web-{01F90B4E-96F9-A774-A94F-709D175D9ECE}" dt="2026-06-10T19:21:26.133" v="1780" actId="20577"/>
          <ac:spMkLst>
            <pc:docMk/>
            <pc:sldMk cId="3075007654" sldId="266"/>
            <ac:spMk id="3" creationId="{722D29F5-B89F-3138-A02D-76DF6010EDFA}"/>
          </ac:spMkLst>
        </pc:spChg>
        <pc:picChg chg="add mod">
          <ac:chgData name="Naimah Zulfiqar (2534497)" userId="S::2534497@student.uwtsd.ac.uk::54789cce-f7ff-433e-b10f-5eead36f68bd" providerId="AD" clId="Web-{01F90B4E-96F9-A774-A94F-709D175D9ECE}" dt="2026-06-10T19:20:55.398" v="1770" actId="1076"/>
          <ac:picMkLst>
            <pc:docMk/>
            <pc:sldMk cId="3075007654" sldId="266"/>
            <ac:picMk id="5" creationId="{AF068F2B-2505-7C63-AD23-CDD806C8604F}"/>
          </ac:picMkLst>
        </pc:picChg>
      </pc:sldChg>
      <pc:sldChg chg="modSp new del">
        <pc:chgData name="Naimah Zulfiqar (2534497)" userId="S::2534497@student.uwtsd.ac.uk::54789cce-f7ff-433e-b10f-5eead36f68bd" providerId="AD" clId="Web-{01F90B4E-96F9-A774-A94F-709D175D9ECE}" dt="2026-06-11T13:47:17.229" v="2660"/>
        <pc:sldMkLst>
          <pc:docMk/>
          <pc:sldMk cId="370509275" sldId="267"/>
        </pc:sldMkLst>
        <pc:spChg chg="mod">
          <ac:chgData name="Naimah Zulfiqar (2534497)" userId="S::2534497@student.uwtsd.ac.uk::54789cce-f7ff-433e-b10f-5eead36f68bd" providerId="AD" clId="Web-{01F90B4E-96F9-A774-A94F-709D175D9ECE}" dt="2026-06-10T20:25:21.064" v="2169" actId="14100"/>
          <ac:spMkLst>
            <pc:docMk/>
            <pc:sldMk cId="370509275" sldId="267"/>
            <ac:spMk id="2" creationId="{08B0FC75-ED78-A745-422A-844760E9E84D}"/>
          </ac:spMkLst>
        </pc:spChg>
        <pc:spChg chg="mod">
          <ac:chgData name="Naimah Zulfiqar (2534497)" userId="S::2534497@student.uwtsd.ac.uk::54789cce-f7ff-433e-b10f-5eead36f68bd" providerId="AD" clId="Web-{01F90B4E-96F9-A774-A94F-709D175D9ECE}" dt="2026-06-10T20:25:14.345" v="2168" actId="14100"/>
          <ac:spMkLst>
            <pc:docMk/>
            <pc:sldMk cId="370509275" sldId="267"/>
            <ac:spMk id="3" creationId="{82707E31-47C0-3274-7DE2-E75F8CBE9CFD}"/>
          </ac:spMkLst>
        </pc:spChg>
      </pc:sldChg>
      <pc:sldChg chg="new del">
        <pc:chgData name="Naimah Zulfiqar (2534497)" userId="S::2534497@student.uwtsd.ac.uk::54789cce-f7ff-433e-b10f-5eead36f68bd" providerId="AD" clId="Web-{01F90B4E-96F9-A774-A94F-709D175D9ECE}" dt="2026-06-10T19:24:19.092" v="1782"/>
        <pc:sldMkLst>
          <pc:docMk/>
          <pc:sldMk cId="3830019060" sldId="267"/>
        </pc:sldMkLst>
      </pc:sldChg>
      <pc:sldChg chg="addSp modSp new">
        <pc:chgData name="Naimah Zulfiqar (2534497)" userId="S::2534497@student.uwtsd.ac.uk::54789cce-f7ff-433e-b10f-5eead36f68bd" providerId="AD" clId="Web-{01F90B4E-96F9-A774-A94F-709D175D9ECE}" dt="2026-06-11T17:04:51.246" v="3128" actId="20577"/>
        <pc:sldMkLst>
          <pc:docMk/>
          <pc:sldMk cId="4006009966" sldId="268"/>
        </pc:sldMkLst>
        <pc:spChg chg="mod">
          <ac:chgData name="Naimah Zulfiqar (2534497)" userId="S::2534497@student.uwtsd.ac.uk::54789cce-f7ff-433e-b10f-5eead36f68bd" providerId="AD" clId="Web-{01F90B4E-96F9-A774-A94F-709D175D9ECE}" dt="2026-06-11T13:52:36.612" v="2784" actId="20577"/>
          <ac:spMkLst>
            <pc:docMk/>
            <pc:sldMk cId="4006009966" sldId="268"/>
            <ac:spMk id="2" creationId="{A7C0E87F-15E3-F820-3F6C-4C25A118AFF6}"/>
          </ac:spMkLst>
        </pc:spChg>
        <pc:spChg chg="mod">
          <ac:chgData name="Naimah Zulfiqar (2534497)" userId="S::2534497@student.uwtsd.ac.uk::54789cce-f7ff-433e-b10f-5eead36f68bd" providerId="AD" clId="Web-{01F90B4E-96F9-A774-A94F-709D175D9ECE}" dt="2026-06-11T17:04:51.246" v="3128" actId="20577"/>
          <ac:spMkLst>
            <pc:docMk/>
            <pc:sldMk cId="4006009966" sldId="268"/>
            <ac:spMk id="3" creationId="{13DF8B8A-8CFC-9CCB-793E-93F844031960}"/>
          </ac:spMkLst>
        </pc:spChg>
        <pc:picChg chg="add mod">
          <ac:chgData name="Naimah Zulfiqar (2534497)" userId="S::2534497@student.uwtsd.ac.uk::54789cce-f7ff-433e-b10f-5eead36f68bd" providerId="AD" clId="Web-{01F90B4E-96F9-A774-A94F-709D175D9ECE}" dt="2026-06-11T13:46:36.681" v="2659" actId="14100"/>
          <ac:picMkLst>
            <pc:docMk/>
            <pc:sldMk cId="4006009966" sldId="268"/>
            <ac:picMk id="5" creationId="{4BB42EFB-7889-E09E-2BA3-91E4CF310839}"/>
          </ac:picMkLst>
        </pc:picChg>
      </pc:sldChg>
      <pc:sldChg chg="addSp modSp new ord">
        <pc:chgData name="Naimah Zulfiqar (2534497)" userId="S::2534497@student.uwtsd.ac.uk::54789cce-f7ff-433e-b10f-5eead36f68bd" providerId="AD" clId="Web-{01F90B4E-96F9-A774-A94F-709D175D9ECE}" dt="2026-06-11T17:02:28.783" v="3126" actId="20577"/>
        <pc:sldMkLst>
          <pc:docMk/>
          <pc:sldMk cId="625256736" sldId="269"/>
        </pc:sldMkLst>
        <pc:spChg chg="mod">
          <ac:chgData name="Naimah Zulfiqar (2534497)" userId="S::2534497@student.uwtsd.ac.uk::54789cce-f7ff-433e-b10f-5eead36f68bd" providerId="AD" clId="Web-{01F90B4E-96F9-A774-A94F-709D175D9ECE}" dt="2026-06-11T17:02:28.783" v="3126" actId="20577"/>
          <ac:spMkLst>
            <pc:docMk/>
            <pc:sldMk cId="625256736" sldId="269"/>
            <ac:spMk id="2" creationId="{F4EB407E-ECB1-4506-8F68-D1E57BC778B5}"/>
          </ac:spMkLst>
        </pc:spChg>
        <pc:spChg chg="mod">
          <ac:chgData name="Naimah Zulfiqar (2534497)" userId="S::2534497@student.uwtsd.ac.uk::54789cce-f7ff-433e-b10f-5eead36f68bd" providerId="AD" clId="Web-{01F90B4E-96F9-A774-A94F-709D175D9ECE}" dt="2026-06-11T16:53:05.089" v="2958" actId="20577"/>
          <ac:spMkLst>
            <pc:docMk/>
            <pc:sldMk cId="625256736" sldId="269"/>
            <ac:spMk id="3" creationId="{8A4AC827-AE6B-009A-E08F-0DBECC434374}"/>
          </ac:spMkLst>
        </pc:spChg>
        <pc:picChg chg="add mod">
          <ac:chgData name="Naimah Zulfiqar (2534497)" userId="S::2534497@student.uwtsd.ac.uk::54789cce-f7ff-433e-b10f-5eead36f68bd" providerId="AD" clId="Web-{01F90B4E-96F9-A774-A94F-709D175D9ECE}" dt="2026-06-11T17:02:11.626" v="3124" actId="14100"/>
          <ac:picMkLst>
            <pc:docMk/>
            <pc:sldMk cId="625256736" sldId="269"/>
            <ac:picMk id="4" creationId="{172486BE-299E-ACE2-3D83-4CB9FDC32029}"/>
          </ac:picMkLst>
        </pc:picChg>
      </pc:sldChg>
      <pc:sldChg chg="modSp new">
        <pc:chgData name="Naimah Zulfiqar (2534497)" userId="S::2534497@student.uwtsd.ac.uk::54789cce-f7ff-433e-b10f-5eead36f68bd" providerId="AD" clId="Web-{01F90B4E-96F9-A774-A94F-709D175D9ECE}" dt="2026-06-11T16:55:31.375" v="3120" actId="20577"/>
        <pc:sldMkLst>
          <pc:docMk/>
          <pc:sldMk cId="3959723615" sldId="270"/>
        </pc:sldMkLst>
        <pc:spChg chg="mod">
          <ac:chgData name="Naimah Zulfiqar (2534497)" userId="S::2534497@student.uwtsd.ac.uk::54789cce-f7ff-433e-b10f-5eead36f68bd" providerId="AD" clId="Web-{01F90B4E-96F9-A774-A94F-709D175D9ECE}" dt="2026-06-11T16:55:31.375" v="3120" actId="20577"/>
          <ac:spMkLst>
            <pc:docMk/>
            <pc:sldMk cId="3959723615" sldId="270"/>
            <ac:spMk id="2" creationId="{CDFA50A5-15E3-7EDC-CDB7-5F865044300E}"/>
          </ac:spMkLst>
        </pc:spChg>
        <pc:spChg chg="mod">
          <ac:chgData name="Naimah Zulfiqar (2534497)" userId="S::2534497@student.uwtsd.ac.uk::54789cce-f7ff-433e-b10f-5eead36f68bd" providerId="AD" clId="Web-{01F90B4E-96F9-A774-A94F-709D175D9ECE}" dt="2026-06-11T16:55:25.968" v="3118" actId="20577"/>
          <ac:spMkLst>
            <pc:docMk/>
            <pc:sldMk cId="3959723615" sldId="270"/>
            <ac:spMk id="3" creationId="{3E950BF3-CDEC-CD6C-83E1-3E6193E998A3}"/>
          </ac:spMkLst>
        </pc:spChg>
      </pc:sldChg>
    </pc:docChg>
  </pc:docChgLst>
  <pc:docChgLst>
    <pc:chgData name="Naimah Zulfiqar (2534497)" userId="S::2534497@student.uwtsd.ac.uk::54789cce-f7ff-433e-b10f-5eead36f68bd" providerId="AD" clId="Web-{F9AC4CD5-3D1F-7B85-1823-1E70BFE24411}"/>
    <pc:docChg chg="addSld delSld modSld">
      <pc:chgData name="Naimah Zulfiqar (2534497)" userId="S::2534497@student.uwtsd.ac.uk::54789cce-f7ff-433e-b10f-5eead36f68bd" providerId="AD" clId="Web-{F9AC4CD5-3D1F-7B85-1823-1E70BFE24411}" dt="2026-06-08T18:23:15.057" v="2454" actId="14100"/>
      <pc:docMkLst>
        <pc:docMk/>
      </pc:docMkLst>
      <pc:sldChg chg="addSp delSp modSp">
        <pc:chgData name="Naimah Zulfiqar (2534497)" userId="S::2534497@student.uwtsd.ac.uk::54789cce-f7ff-433e-b10f-5eead36f68bd" providerId="AD" clId="Web-{F9AC4CD5-3D1F-7B85-1823-1E70BFE24411}" dt="2026-06-08T18:22:14.695" v="2443" actId="14100"/>
        <pc:sldMkLst>
          <pc:docMk/>
          <pc:sldMk cId="109857222" sldId="256"/>
        </pc:sldMkLst>
        <pc:spChg chg="mod">
          <ac:chgData name="Naimah Zulfiqar (2534497)" userId="S::2534497@student.uwtsd.ac.uk::54789cce-f7ff-433e-b10f-5eead36f68bd" providerId="AD" clId="Web-{F9AC4CD5-3D1F-7B85-1823-1E70BFE24411}" dt="2026-06-08T18:05:07.373" v="2415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aimah Zulfiqar (2534497)" userId="S::2534497@student.uwtsd.ac.uk::54789cce-f7ff-433e-b10f-5eead36f68bd" providerId="AD" clId="Web-{F9AC4CD5-3D1F-7B85-1823-1E70BFE24411}" dt="2026-06-08T17:59:13.843" v="2373" actId="1076"/>
          <ac:spMkLst>
            <pc:docMk/>
            <pc:sldMk cId="109857222" sldId="256"/>
            <ac:spMk id="3" creationId="{00000000-0000-0000-0000-000000000000}"/>
          </ac:spMkLst>
        </pc:spChg>
        <pc:picChg chg="add mod">
          <ac:chgData name="Naimah Zulfiqar (2534497)" userId="S::2534497@student.uwtsd.ac.uk::54789cce-f7ff-433e-b10f-5eead36f68bd" providerId="AD" clId="Web-{F9AC4CD5-3D1F-7B85-1823-1E70BFE24411}" dt="2026-06-08T18:22:14.695" v="2443" actId="14100"/>
          <ac:picMkLst>
            <pc:docMk/>
            <pc:sldMk cId="109857222" sldId="256"/>
            <ac:picMk id="6" creationId="{EBBBB8A9-EE2A-52FF-B7A2-776609C43ABF}"/>
          </ac:picMkLst>
        </pc:picChg>
      </pc:sldChg>
      <pc:sldChg chg="addSp delSp modSp">
        <pc:chgData name="Naimah Zulfiqar (2534497)" userId="S::2534497@student.uwtsd.ac.uk::54789cce-f7ff-433e-b10f-5eead36f68bd" providerId="AD" clId="Web-{F9AC4CD5-3D1F-7B85-1823-1E70BFE24411}" dt="2026-06-08T17:54:16.565" v="2364" actId="1076"/>
        <pc:sldMkLst>
          <pc:docMk/>
          <pc:sldMk cId="1207279082" sldId="257"/>
        </pc:sldMkLst>
        <pc:spChg chg="mod">
          <ac:chgData name="Naimah Zulfiqar (2534497)" userId="S::2534497@student.uwtsd.ac.uk::54789cce-f7ff-433e-b10f-5eead36f68bd" providerId="AD" clId="Web-{F9AC4CD5-3D1F-7B85-1823-1E70BFE24411}" dt="2026-06-08T17:51:23.418" v="2353" actId="20577"/>
          <ac:spMkLst>
            <pc:docMk/>
            <pc:sldMk cId="1207279082" sldId="257"/>
            <ac:spMk id="3" creationId="{1A8FA628-CA95-FF70-A930-94DE439CF855}"/>
          </ac:spMkLst>
        </pc:spChg>
        <pc:picChg chg="add mod">
          <ac:chgData name="Naimah Zulfiqar (2534497)" userId="S::2534497@student.uwtsd.ac.uk::54789cce-f7ff-433e-b10f-5eead36f68bd" providerId="AD" clId="Web-{F9AC4CD5-3D1F-7B85-1823-1E70BFE24411}" dt="2026-06-08T17:54:16.565" v="2364" actId="1076"/>
          <ac:picMkLst>
            <pc:docMk/>
            <pc:sldMk cId="1207279082" sldId="257"/>
            <ac:picMk id="6" creationId="{49A97B60-F08A-9DB1-20FA-C5C91515C08D}"/>
          </ac:picMkLst>
        </pc:picChg>
      </pc:sldChg>
      <pc:sldChg chg="addSp delSp modSp">
        <pc:chgData name="Naimah Zulfiqar (2534497)" userId="S::2534497@student.uwtsd.ac.uk::54789cce-f7ff-433e-b10f-5eead36f68bd" providerId="AD" clId="Web-{F9AC4CD5-3D1F-7B85-1823-1E70BFE24411}" dt="2026-06-08T18:03:57.182" v="2413" actId="20577"/>
        <pc:sldMkLst>
          <pc:docMk/>
          <pc:sldMk cId="2788464539" sldId="258"/>
        </pc:sldMkLst>
        <pc:spChg chg="mod">
          <ac:chgData name="Naimah Zulfiqar (2534497)" userId="S::2534497@student.uwtsd.ac.uk::54789cce-f7ff-433e-b10f-5eead36f68bd" providerId="AD" clId="Web-{F9AC4CD5-3D1F-7B85-1823-1E70BFE24411}" dt="2026-06-08T17:49:19.209" v="2286" actId="14100"/>
          <ac:spMkLst>
            <pc:docMk/>
            <pc:sldMk cId="2788464539" sldId="258"/>
            <ac:spMk id="2" creationId="{3C899803-8C18-3F7C-47C7-82478CBF04D9}"/>
          </ac:spMkLst>
        </pc:spChg>
        <pc:spChg chg="mod">
          <ac:chgData name="Naimah Zulfiqar (2534497)" userId="S::2534497@student.uwtsd.ac.uk::54789cce-f7ff-433e-b10f-5eead36f68bd" providerId="AD" clId="Web-{F9AC4CD5-3D1F-7B85-1823-1E70BFE24411}" dt="2026-06-08T18:03:57.182" v="2413" actId="20577"/>
          <ac:spMkLst>
            <pc:docMk/>
            <pc:sldMk cId="2788464539" sldId="258"/>
            <ac:spMk id="3" creationId="{125DBE62-3D6F-164D-C7BA-206F44490F26}"/>
          </ac:spMkLst>
        </pc:spChg>
        <pc:picChg chg="add mod">
          <ac:chgData name="Naimah Zulfiqar (2534497)" userId="S::2534497@student.uwtsd.ac.uk::54789cce-f7ff-433e-b10f-5eead36f68bd" providerId="AD" clId="Web-{F9AC4CD5-3D1F-7B85-1823-1E70BFE24411}" dt="2026-06-08T14:47:34.876" v="907" actId="1076"/>
          <ac:picMkLst>
            <pc:docMk/>
            <pc:sldMk cId="2788464539" sldId="258"/>
            <ac:picMk id="4" creationId="{9AC97303-0581-8661-22CC-B5B706680F9F}"/>
          </ac:picMkLst>
        </pc:picChg>
        <pc:picChg chg="add mod">
          <ac:chgData name="Naimah Zulfiqar (2534497)" userId="S::2534497@student.uwtsd.ac.uk::54789cce-f7ff-433e-b10f-5eead36f68bd" providerId="AD" clId="Web-{F9AC4CD5-3D1F-7B85-1823-1E70BFE24411}" dt="2026-06-08T15:58:04.105" v="1586" actId="1076"/>
          <ac:picMkLst>
            <pc:docMk/>
            <pc:sldMk cId="2788464539" sldId="258"/>
            <ac:picMk id="6" creationId="{4CB95454-8A3D-27FD-6608-C091F4302F05}"/>
          </ac:picMkLst>
        </pc:picChg>
      </pc:sldChg>
      <pc:sldChg chg="addSp delSp modSp">
        <pc:chgData name="Naimah Zulfiqar (2534497)" userId="S::2534497@student.uwtsd.ac.uk::54789cce-f7ff-433e-b10f-5eead36f68bd" providerId="AD" clId="Web-{F9AC4CD5-3D1F-7B85-1823-1E70BFE24411}" dt="2026-06-08T18:10:00.775" v="2432" actId="20577"/>
        <pc:sldMkLst>
          <pc:docMk/>
          <pc:sldMk cId="1954739473" sldId="259"/>
        </pc:sldMkLst>
        <pc:spChg chg="mod">
          <ac:chgData name="Naimah Zulfiqar (2534497)" userId="S::2534497@student.uwtsd.ac.uk::54789cce-f7ff-433e-b10f-5eead36f68bd" providerId="AD" clId="Web-{F9AC4CD5-3D1F-7B85-1823-1E70BFE24411}" dt="2026-06-08T15:21:12.505" v="1313" actId="20577"/>
          <ac:spMkLst>
            <pc:docMk/>
            <pc:sldMk cId="1954739473" sldId="259"/>
            <ac:spMk id="2" creationId="{CA57800D-6C4A-9B6F-32D1-2E0F340FCD42}"/>
          </ac:spMkLst>
        </pc:spChg>
        <pc:spChg chg="mod">
          <ac:chgData name="Naimah Zulfiqar (2534497)" userId="S::2534497@student.uwtsd.ac.uk::54789cce-f7ff-433e-b10f-5eead36f68bd" providerId="AD" clId="Web-{F9AC4CD5-3D1F-7B85-1823-1E70BFE24411}" dt="2026-06-08T18:10:00.775" v="2432" actId="20577"/>
          <ac:spMkLst>
            <pc:docMk/>
            <pc:sldMk cId="1954739473" sldId="259"/>
            <ac:spMk id="3" creationId="{88BC54D6-ED2E-AB93-5673-56DBBE73F026}"/>
          </ac:spMkLst>
        </pc:spChg>
        <pc:picChg chg="add mod">
          <ac:chgData name="Naimah Zulfiqar (2534497)" userId="S::2534497@student.uwtsd.ac.uk::54789cce-f7ff-433e-b10f-5eead36f68bd" providerId="AD" clId="Web-{F9AC4CD5-3D1F-7B85-1823-1E70BFE24411}" dt="2026-06-08T15:25:31.672" v="1327" actId="14100"/>
          <ac:picMkLst>
            <pc:docMk/>
            <pc:sldMk cId="1954739473" sldId="259"/>
            <ac:picMk id="7" creationId="{E1B0D206-409C-D89E-8212-41806B20B0CD}"/>
          </ac:picMkLst>
        </pc:picChg>
      </pc:sldChg>
      <pc:sldChg chg="modSp">
        <pc:chgData name="Naimah Zulfiqar (2534497)" userId="S::2534497@student.uwtsd.ac.uk::54789cce-f7ff-433e-b10f-5eead36f68bd" providerId="AD" clId="Web-{F9AC4CD5-3D1F-7B85-1823-1E70BFE24411}" dt="2026-06-08T15:57:46.354" v="1585" actId="20577"/>
        <pc:sldMkLst>
          <pc:docMk/>
          <pc:sldMk cId="3236518495" sldId="260"/>
        </pc:sldMkLst>
        <pc:spChg chg="mod">
          <ac:chgData name="Naimah Zulfiqar (2534497)" userId="S::2534497@student.uwtsd.ac.uk::54789cce-f7ff-433e-b10f-5eead36f68bd" providerId="AD" clId="Web-{F9AC4CD5-3D1F-7B85-1823-1E70BFE24411}" dt="2026-06-08T15:57:46.354" v="1585" actId="20577"/>
          <ac:spMkLst>
            <pc:docMk/>
            <pc:sldMk cId="3236518495" sldId="260"/>
            <ac:spMk id="3" creationId="{1DD1686A-6152-A0ED-BBC5-C8692CDAFBB4}"/>
          </ac:spMkLst>
        </pc:spChg>
      </pc:sldChg>
      <pc:sldChg chg="modSp">
        <pc:chgData name="Naimah Zulfiqar (2534497)" userId="S::2534497@student.uwtsd.ac.uk::54789cce-f7ff-433e-b10f-5eead36f68bd" providerId="AD" clId="Web-{F9AC4CD5-3D1F-7B85-1823-1E70BFE24411}" dt="2026-06-08T17:32:42.950" v="1874" actId="20577"/>
        <pc:sldMkLst>
          <pc:docMk/>
          <pc:sldMk cId="412359216" sldId="261"/>
        </pc:sldMkLst>
        <pc:spChg chg="mod">
          <ac:chgData name="Naimah Zulfiqar (2534497)" userId="S::2534497@student.uwtsd.ac.uk::54789cce-f7ff-433e-b10f-5eead36f68bd" providerId="AD" clId="Web-{F9AC4CD5-3D1F-7B85-1823-1E70BFE24411}" dt="2026-06-08T17:32:42.950" v="1874" actId="20577"/>
          <ac:spMkLst>
            <pc:docMk/>
            <pc:sldMk cId="412359216" sldId="261"/>
            <ac:spMk id="3" creationId="{F34E58AF-8941-CBDA-9FF8-80DC55C8DC4B}"/>
          </ac:spMkLst>
        </pc:spChg>
      </pc:sldChg>
      <pc:sldChg chg="addSp delSp modSp new">
        <pc:chgData name="Naimah Zulfiqar (2534497)" userId="S::2534497@student.uwtsd.ac.uk::54789cce-f7ff-433e-b10f-5eead36f68bd" providerId="AD" clId="Web-{F9AC4CD5-3D1F-7B85-1823-1E70BFE24411}" dt="2026-06-08T18:23:15.057" v="2454" actId="14100"/>
        <pc:sldMkLst>
          <pc:docMk/>
          <pc:sldMk cId="2223673038" sldId="263"/>
        </pc:sldMkLst>
        <pc:spChg chg="mod">
          <ac:chgData name="Naimah Zulfiqar (2534497)" userId="S::2534497@student.uwtsd.ac.uk::54789cce-f7ff-433e-b10f-5eead36f68bd" providerId="AD" clId="Web-{F9AC4CD5-3D1F-7B85-1823-1E70BFE24411}" dt="2026-06-08T18:23:09.745" v="2453" actId="1076"/>
          <ac:spMkLst>
            <pc:docMk/>
            <pc:sldMk cId="2223673038" sldId="263"/>
            <ac:spMk id="2" creationId="{6BD5E07F-DE12-AA67-FFF2-EC3F93F8F022}"/>
          </ac:spMkLst>
        </pc:spChg>
        <pc:spChg chg="mod">
          <ac:chgData name="Naimah Zulfiqar (2534497)" userId="S::2534497@student.uwtsd.ac.uk::54789cce-f7ff-433e-b10f-5eead36f68bd" providerId="AD" clId="Web-{F9AC4CD5-3D1F-7B85-1823-1E70BFE24411}" dt="2026-06-08T17:58:02.262" v="2371" actId="1076"/>
          <ac:spMkLst>
            <pc:docMk/>
            <pc:sldMk cId="2223673038" sldId="263"/>
            <ac:spMk id="3" creationId="{0C3FA0C0-AFCF-E361-9300-7383F741D613}"/>
          </ac:spMkLst>
        </pc:spChg>
        <pc:spChg chg="add mod">
          <ac:chgData name="Naimah Zulfiqar (2534497)" userId="S::2534497@student.uwtsd.ac.uk::54789cce-f7ff-433e-b10f-5eead36f68bd" providerId="AD" clId="Web-{F9AC4CD5-3D1F-7B85-1823-1E70BFE24411}" dt="2026-06-08T18:07:12.815" v="2419" actId="1076"/>
          <ac:spMkLst>
            <pc:docMk/>
            <pc:sldMk cId="2223673038" sldId="263"/>
            <ac:spMk id="6" creationId="{338CA553-6D6D-54DC-2B8A-675ABA47B669}"/>
          </ac:spMkLst>
        </pc:spChg>
        <pc:picChg chg="add mod">
          <ac:chgData name="Naimah Zulfiqar (2534497)" userId="S::2534497@student.uwtsd.ac.uk::54789cce-f7ff-433e-b10f-5eead36f68bd" providerId="AD" clId="Web-{F9AC4CD5-3D1F-7B85-1823-1E70BFE24411}" dt="2026-06-08T18:23:15.057" v="2454" actId="14100"/>
          <ac:picMkLst>
            <pc:docMk/>
            <pc:sldMk cId="2223673038" sldId="263"/>
            <ac:picMk id="8" creationId="{6096277E-F822-B7FD-CCC4-839F66CD8F92}"/>
          </ac:picMkLst>
        </pc:picChg>
      </pc:sldChg>
      <pc:sldChg chg="modSp new">
        <pc:chgData name="Naimah Zulfiqar (2534497)" userId="S::2534497@student.uwtsd.ac.uk::54789cce-f7ff-433e-b10f-5eead36f68bd" providerId="AD" clId="Web-{F9AC4CD5-3D1F-7B85-1823-1E70BFE24411}" dt="2026-06-08T16:21:37.203" v="1859" actId="20577"/>
        <pc:sldMkLst>
          <pc:docMk/>
          <pc:sldMk cId="2743749436" sldId="264"/>
        </pc:sldMkLst>
        <pc:spChg chg="mod">
          <ac:chgData name="Naimah Zulfiqar (2534497)" userId="S::2534497@student.uwtsd.ac.uk::54789cce-f7ff-433e-b10f-5eead36f68bd" providerId="AD" clId="Web-{F9AC4CD5-3D1F-7B85-1823-1E70BFE24411}" dt="2026-06-08T16:20:43.529" v="1815" actId="20577"/>
          <ac:spMkLst>
            <pc:docMk/>
            <pc:sldMk cId="2743749436" sldId="264"/>
            <ac:spMk id="2" creationId="{16A8451F-10E6-8C99-ED10-5FCAF25BC4CB}"/>
          </ac:spMkLst>
        </pc:spChg>
        <pc:spChg chg="mod">
          <ac:chgData name="Naimah Zulfiqar (2534497)" userId="S::2534497@student.uwtsd.ac.uk::54789cce-f7ff-433e-b10f-5eead36f68bd" providerId="AD" clId="Web-{F9AC4CD5-3D1F-7B85-1823-1E70BFE24411}" dt="2026-06-08T16:21:37.203" v="1859" actId="20577"/>
          <ac:spMkLst>
            <pc:docMk/>
            <pc:sldMk cId="2743749436" sldId="264"/>
            <ac:spMk id="3" creationId="{868292F9-EDA0-0613-BFB6-96180F975104}"/>
          </ac:spMkLst>
        </pc:spChg>
      </pc:sldChg>
    </pc:docChg>
  </pc:docChgLst>
  <pc:docChgLst>
    <pc:chgData name="Naimah Zulfiqar (2534497)" userId="S::2534497@student.uwtsd.ac.uk::54789cce-f7ff-433e-b10f-5eead36f68bd" providerId="AD" clId="Web-{82611B21-AF1E-F797-F633-C41D1FAB8392}"/>
    <pc:docChg chg="mod modSld">
      <pc:chgData name="Naimah Zulfiqar (2534497)" userId="S::2534497@student.uwtsd.ac.uk::54789cce-f7ff-433e-b10f-5eead36f68bd" providerId="AD" clId="Web-{82611B21-AF1E-F797-F633-C41D1FAB8392}" dt="2026-06-11T20:18:36.724" v="115" actId="20577"/>
      <pc:docMkLst>
        <pc:docMk/>
      </pc:docMkLst>
      <pc:sldChg chg="addSp delSp modSp">
        <pc:chgData name="Naimah Zulfiqar (2534497)" userId="S::2534497@student.uwtsd.ac.uk::54789cce-f7ff-433e-b10f-5eead36f68bd" providerId="AD" clId="Web-{82611B21-AF1E-F797-F633-C41D1FAB8392}" dt="2026-06-11T20:16:57.424" v="81" actId="20577"/>
        <pc:sldMkLst>
          <pc:docMk/>
          <pc:sldMk cId="2788464539" sldId="258"/>
        </pc:sldMkLst>
        <pc:spChg chg="mod">
          <ac:chgData name="Naimah Zulfiqar (2534497)" userId="S::2534497@student.uwtsd.ac.uk::54789cce-f7ff-433e-b10f-5eead36f68bd" providerId="AD" clId="Web-{82611B21-AF1E-F797-F633-C41D1FAB8392}" dt="2026-06-11T20:03:26.539" v="1" actId="20577"/>
          <ac:spMkLst>
            <pc:docMk/>
            <pc:sldMk cId="2788464539" sldId="258"/>
            <ac:spMk id="3" creationId="{125DBE62-3D6F-164D-C7BA-206F44490F26}"/>
          </ac:spMkLst>
        </pc:spChg>
        <pc:spChg chg="add del">
          <ac:chgData name="Naimah Zulfiqar (2534497)" userId="S::2534497@student.uwtsd.ac.uk::54789cce-f7ff-433e-b10f-5eead36f68bd" providerId="AD" clId="Web-{82611B21-AF1E-F797-F633-C41D1FAB8392}" dt="2026-06-11T20:13:58.777" v="21"/>
          <ac:spMkLst>
            <pc:docMk/>
            <pc:sldMk cId="2788464539" sldId="258"/>
            <ac:spMk id="5" creationId="{25534B3F-B1A5-124E-FF2F-9F1E4B35B2A1}"/>
          </ac:spMkLst>
        </pc:spChg>
        <pc:spChg chg="add del mod">
          <ac:chgData name="Naimah Zulfiqar (2534497)" userId="S::2534497@student.uwtsd.ac.uk::54789cce-f7ff-433e-b10f-5eead36f68bd" providerId="AD" clId="Web-{82611B21-AF1E-F797-F633-C41D1FAB8392}" dt="2026-06-11T20:16:25.860" v="64"/>
          <ac:spMkLst>
            <pc:docMk/>
            <pc:sldMk cId="2788464539" sldId="258"/>
            <ac:spMk id="8" creationId="{BB97F67B-2545-CA2E-D990-A733C2EA73D4}"/>
          </ac:spMkLst>
        </pc:spChg>
        <pc:spChg chg="add mod">
          <ac:chgData name="Naimah Zulfiqar (2534497)" userId="S::2534497@student.uwtsd.ac.uk::54789cce-f7ff-433e-b10f-5eead36f68bd" providerId="AD" clId="Web-{82611B21-AF1E-F797-F633-C41D1FAB8392}" dt="2026-06-11T20:16:21.173" v="63" actId="20577"/>
          <ac:spMkLst>
            <pc:docMk/>
            <pc:sldMk cId="2788464539" sldId="258"/>
            <ac:spMk id="9" creationId="{1B996CF2-9128-5A5B-D427-5809ACF9629C}"/>
          </ac:spMkLst>
        </pc:spChg>
        <pc:spChg chg="add mod">
          <ac:chgData name="Naimah Zulfiqar (2534497)" userId="S::2534497@student.uwtsd.ac.uk::54789cce-f7ff-433e-b10f-5eead36f68bd" providerId="AD" clId="Web-{82611B21-AF1E-F797-F633-C41D1FAB8392}" dt="2026-06-11T20:16:57.424" v="81" actId="20577"/>
          <ac:spMkLst>
            <pc:docMk/>
            <pc:sldMk cId="2788464539" sldId="258"/>
            <ac:spMk id="10" creationId="{B8AA4886-7063-ADDD-0836-951D63F9A8D0}"/>
          </ac:spMkLst>
        </pc:spChg>
        <pc:picChg chg="mod">
          <ac:chgData name="Naimah Zulfiqar (2534497)" userId="S::2534497@student.uwtsd.ac.uk::54789cce-f7ff-433e-b10f-5eead36f68bd" providerId="AD" clId="Web-{82611B21-AF1E-F797-F633-C41D1FAB8392}" dt="2026-06-11T20:14:46.998" v="23" actId="14100"/>
          <ac:picMkLst>
            <pc:docMk/>
            <pc:sldMk cId="2788464539" sldId="258"/>
            <ac:picMk id="6" creationId="{4CB95454-8A3D-27FD-6608-C091F4302F05}"/>
          </ac:picMkLst>
        </pc:picChg>
      </pc:sldChg>
      <pc:sldChg chg="addSp modSp">
        <pc:chgData name="Naimah Zulfiqar (2534497)" userId="S::2534497@student.uwtsd.ac.uk::54789cce-f7ff-433e-b10f-5eead36f68bd" providerId="AD" clId="Web-{82611B21-AF1E-F797-F633-C41D1FAB8392}" dt="2026-06-11T20:18:36.724" v="115" actId="20577"/>
        <pc:sldMkLst>
          <pc:docMk/>
          <pc:sldMk cId="1954739473" sldId="259"/>
        </pc:sldMkLst>
        <pc:spChg chg="add mod">
          <ac:chgData name="Naimah Zulfiqar (2534497)" userId="S::2534497@student.uwtsd.ac.uk::54789cce-f7ff-433e-b10f-5eead36f68bd" providerId="AD" clId="Web-{82611B21-AF1E-F797-F633-C41D1FAB8392}" dt="2026-06-11T20:18:36.724" v="115" actId="20577"/>
          <ac:spMkLst>
            <pc:docMk/>
            <pc:sldMk cId="1954739473" sldId="259"/>
            <ac:spMk id="4" creationId="{DDAB8455-C133-84BA-B174-092F6F1CB806}"/>
          </ac:spMkLst>
        </pc:spChg>
      </pc:sldChg>
      <pc:sldChg chg="addSp modSp">
        <pc:chgData name="Naimah Zulfiqar (2534497)" userId="S::2534497@student.uwtsd.ac.uk::54789cce-f7ff-433e-b10f-5eead36f68bd" providerId="AD" clId="Web-{82611B21-AF1E-F797-F633-C41D1FAB8392}" dt="2026-06-11T20:17:54.566" v="104" actId="20577"/>
        <pc:sldMkLst>
          <pc:docMk/>
          <pc:sldMk cId="2369568836" sldId="265"/>
        </pc:sldMkLst>
        <pc:spChg chg="mod">
          <ac:chgData name="Naimah Zulfiqar (2534497)" userId="S::2534497@student.uwtsd.ac.uk::54789cce-f7ff-433e-b10f-5eead36f68bd" providerId="AD" clId="Web-{82611B21-AF1E-F797-F633-C41D1FAB8392}" dt="2026-06-11T20:12:05.819" v="19" actId="20577"/>
          <ac:spMkLst>
            <pc:docMk/>
            <pc:sldMk cId="2369568836" sldId="265"/>
            <ac:spMk id="3" creationId="{3B5800BD-4EA6-24D1-A579-45C66B81A530}"/>
          </ac:spMkLst>
        </pc:spChg>
        <pc:spChg chg="add mod">
          <ac:chgData name="Naimah Zulfiqar (2534497)" userId="S::2534497@student.uwtsd.ac.uk::54789cce-f7ff-433e-b10f-5eead36f68bd" providerId="AD" clId="Web-{82611B21-AF1E-F797-F633-C41D1FAB8392}" dt="2026-06-11T20:17:54.566" v="104" actId="20577"/>
          <ac:spMkLst>
            <pc:docMk/>
            <pc:sldMk cId="2369568836" sldId="265"/>
            <ac:spMk id="4" creationId="{59CFC9DC-8700-C71D-9A10-2E7DF56D6D1C}"/>
          </ac:spMkLst>
        </pc:spChg>
      </pc:sldChg>
      <pc:sldChg chg="addSp delSp modSp">
        <pc:chgData name="Naimah Zulfiqar (2534497)" userId="S::2534497@student.uwtsd.ac.uk::54789cce-f7ff-433e-b10f-5eead36f68bd" providerId="AD" clId="Web-{82611B21-AF1E-F797-F633-C41D1FAB8392}" dt="2026-06-11T20:17:37.253" v="93" actId="20577"/>
        <pc:sldMkLst>
          <pc:docMk/>
          <pc:sldMk cId="3075007654" sldId="266"/>
        </pc:sldMkLst>
        <pc:spChg chg="add del mod">
          <ac:chgData name="Naimah Zulfiqar (2534497)" userId="S::2534497@student.uwtsd.ac.uk::54789cce-f7ff-433e-b10f-5eead36f68bd" providerId="AD" clId="Web-{82611B21-AF1E-F797-F633-C41D1FAB8392}" dt="2026-06-11T20:17:20.284" v="84"/>
          <ac:spMkLst>
            <pc:docMk/>
            <pc:sldMk cId="3075007654" sldId="266"/>
            <ac:spMk id="4" creationId="{E37D95BE-A4A3-8B57-84EC-EB6007F7E97E}"/>
          </ac:spMkLst>
        </pc:spChg>
        <pc:spChg chg="add mod">
          <ac:chgData name="Naimah Zulfiqar (2534497)" userId="S::2534497@student.uwtsd.ac.uk::54789cce-f7ff-433e-b10f-5eead36f68bd" providerId="AD" clId="Web-{82611B21-AF1E-F797-F633-C41D1FAB8392}" dt="2026-06-11T20:17:37.253" v="93" actId="20577"/>
          <ac:spMkLst>
            <pc:docMk/>
            <pc:sldMk cId="3075007654" sldId="266"/>
            <ac:spMk id="6" creationId="{5D471F9A-43A2-7C3F-EA93-6323FDE0FD77}"/>
          </ac:spMkLst>
        </pc:spChg>
      </pc:sldChg>
      <pc:sldChg chg="modSp">
        <pc:chgData name="Naimah Zulfiqar (2534497)" userId="S::2534497@student.uwtsd.ac.uk::54789cce-f7ff-433e-b10f-5eead36f68bd" providerId="AD" clId="Web-{82611B21-AF1E-F797-F633-C41D1FAB8392}" dt="2026-06-11T19:25:45.916" v="0" actId="20577"/>
        <pc:sldMkLst>
          <pc:docMk/>
          <pc:sldMk cId="3959723615" sldId="270"/>
        </pc:sldMkLst>
        <pc:spChg chg="mod">
          <ac:chgData name="Naimah Zulfiqar (2534497)" userId="S::2534497@student.uwtsd.ac.uk::54789cce-f7ff-433e-b10f-5eead36f68bd" providerId="AD" clId="Web-{82611B21-AF1E-F797-F633-C41D1FAB8392}" dt="2026-06-11T19:25:45.916" v="0" actId="20577"/>
          <ac:spMkLst>
            <pc:docMk/>
            <pc:sldMk cId="3959723615" sldId="270"/>
            <ac:spMk id="2" creationId="{CDFA50A5-15E3-7EDC-CDB7-5F865044300E}"/>
          </ac:spMkLst>
        </pc:spChg>
      </pc:sldChg>
    </pc:docChg>
  </pc:docChgLst>
</pc:chgInfo>
</file>

<file path=ppt/comments/modernComment_102_A634979B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3265D54-D9C3-4130-B502-2AB76077C04A}" authorId="{180EA260-622C-19B8-08C0-83C8C35FD7B5}" created="2026-06-11T20:14:21.153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788464539" sldId="258"/>
      <ac:picMk id="6" creationId="{4CB95454-8A3D-27FD-6608-C091F4302F05}"/>
    </ac:deMkLst>
    <p188:txBody>
      <a:bodyPr/>
      <a:lstStyle/>
      <a:p>
        <a:r>
          <a:rPr lang="en-GB"/>
          <a:t>google</a:t>
        </a:r>
      </a:p>
    </p188:txBody>
  </p188:cm>
</p188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microsoft.com/office/2018/10/relationships/comments" Target="../comments/modernComment_102_A634979B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ipd.org/uk/knowledge/factsheets/workforce-planning-factsheet/" TargetMode="External"/><Relationship Id="rId3" Type="http://schemas.openxmlformats.org/officeDocument/2006/relationships/hyperlink" Target="https://www.microsoft.com/en-gb/microsoft-365/onedrive/online-cloud-storage" TargetMode="External"/><Relationship Id="rId7" Type="http://schemas.openxmlformats.org/officeDocument/2006/relationships/hyperlink" Target="https://support.microsoft.com/excel" TargetMode="External"/><Relationship Id="rId2" Type="http://schemas.openxmlformats.org/officeDocument/2006/relationships/hyperlink" Target="http://ico.org.u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egistlation.go.uk/" TargetMode="External"/><Relationship Id="rId5" Type="http://schemas.openxmlformats.org/officeDocument/2006/relationships/hyperlink" Target="https://www.skillsforcare.org.uk/thetraininghub/The-Training-Hub-by-Skills-for-Care.aspx" TargetMode="External"/><Relationship Id="rId4" Type="http://schemas.openxmlformats.org/officeDocument/2006/relationships/hyperlink" Target="http://www.Microsof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5753" y="137475"/>
            <a:ext cx="8267178" cy="4557090"/>
          </a:xfrm>
        </p:spPr>
        <p:txBody>
          <a:bodyPr>
            <a:normAutofit fontScale="90000"/>
          </a:bodyPr>
          <a:lstStyle/>
          <a:p>
            <a:r>
              <a:rPr lang="en-GB" sz="2400" b="1"/>
              <a:t>Module Code: LCHS4007</a:t>
            </a:r>
            <a:br>
              <a:rPr lang="en-GB" sz="2400"/>
            </a:br>
            <a:br>
              <a:rPr lang="en-GB" sz="2400"/>
            </a:br>
            <a:r>
              <a:rPr lang="en-GB" sz="2400" b="1"/>
              <a:t>Digital Skills and search methods</a:t>
            </a:r>
            <a:br>
              <a:rPr lang="en-GB" sz="2400" b="1"/>
            </a:br>
            <a:br>
              <a:rPr lang="en-GB" sz="2400" b="1"/>
            </a:br>
            <a:r>
              <a:rPr lang="en-GB" sz="2400" b="1"/>
              <a:t>Group members: </a:t>
            </a:r>
            <a:br>
              <a:rPr lang="en-GB" sz="2400"/>
            </a:br>
            <a:br>
              <a:rPr lang="en-GB" sz="2400"/>
            </a:br>
            <a:r>
              <a:rPr lang="en-GB" sz="2400">
                <a:solidFill>
                  <a:schemeClr val="accent6"/>
                </a:solidFill>
              </a:rPr>
              <a:t>Haleema Zulfiqar: 2534498 </a:t>
            </a:r>
            <a:br>
              <a:rPr lang="en-GB" sz="2400">
                <a:solidFill>
                  <a:srgbClr val="FF0000"/>
                </a:solidFill>
              </a:rPr>
            </a:br>
            <a:r>
              <a:rPr lang="en-GB" sz="2400">
                <a:solidFill>
                  <a:srgbClr val="FF0000"/>
                </a:solidFill>
              </a:rPr>
              <a:t>Naimah Zulfiqar:  2534497</a:t>
            </a:r>
            <a:br>
              <a:rPr lang="en-GB" sz="2400"/>
            </a:br>
            <a:r>
              <a:rPr lang="en-GB" sz="2400">
                <a:solidFill>
                  <a:srgbClr val="7030A0"/>
                </a:solidFill>
              </a:rPr>
              <a:t>Selina Zulfiqar:     2534499</a:t>
            </a:r>
            <a:br>
              <a:rPr lang="en-GB" sz="2400"/>
            </a:br>
            <a:r>
              <a:rPr lang="en-GB" sz="2400">
                <a:solidFill>
                  <a:srgbClr val="002060"/>
                </a:solidFill>
              </a:rPr>
              <a:t>Mehnaz Akhtar:    2539705</a:t>
            </a:r>
            <a:br>
              <a:rPr lang="en-GB" sz="2400"/>
            </a:br>
            <a:br>
              <a:rPr lang="en-GB" sz="2400">
                <a:latin typeface="Gabriola"/>
              </a:rPr>
            </a:br>
            <a:r>
              <a:rPr lang="en-GB" sz="2400" b="1">
                <a:latin typeface="Gabriola"/>
              </a:rPr>
              <a:t>Lecturer: Bianca Dodgen </a:t>
            </a:r>
            <a:br>
              <a:rPr lang="en-GB"/>
            </a:b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21289" y="4343162"/>
            <a:ext cx="9144000" cy="11025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i="1"/>
              <a:t>River Dale Nursing home</a:t>
            </a:r>
            <a:endParaRPr lang="en-US" b="1" i="1"/>
          </a:p>
        </p:txBody>
      </p:sp>
      <p:pic>
        <p:nvPicPr>
          <p:cNvPr id="6" name="Picture 5" descr="A building with a blue awning&#10;&#10;AI-generated content may be incorrect.">
            <a:extLst>
              <a:ext uri="{FF2B5EF4-FFF2-40B4-BE49-F238E27FC236}">
                <a16:creationId xmlns:a16="http://schemas.microsoft.com/office/drawing/2014/main" id="{EBBBB8A9-EE2A-52FF-B7A2-776609C43A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6281" y="4906482"/>
            <a:ext cx="2834014" cy="1554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5E07F-DE12-AA67-FFF2-EC3F93F8F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4748" y="83289"/>
            <a:ext cx="6590779" cy="1346439"/>
          </a:xfrm>
        </p:spPr>
        <p:txBody>
          <a:bodyPr/>
          <a:lstStyle/>
          <a:p>
            <a:r>
              <a:rPr lang="en-GB" sz="2400" b="1" i="1">
                <a:solidFill>
                  <a:schemeClr val="accent1"/>
                </a:solidFill>
                <a:latin typeface="Aptos"/>
              </a:rPr>
              <a:t>Introduction on Riverdale nursing home</a:t>
            </a:r>
            <a:r>
              <a:rPr lang="en-GB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3FA0C0-AFCF-E361-9300-7383F741D6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3981" y="1575104"/>
            <a:ext cx="10515600" cy="393380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Speaking about main issue at Riverdale Nursing home.</a:t>
            </a:r>
          </a:p>
          <a:p>
            <a:endParaRPr lang="en-GB"/>
          </a:p>
          <a:p>
            <a:r>
              <a:rPr lang="en-GB"/>
              <a:t>Talking about Group presentation and each slide  </a:t>
            </a:r>
          </a:p>
          <a:p>
            <a:r>
              <a:rPr lang="en-GB"/>
              <a:t>Using Microsoft, we have chosen for River Dale nursing home. </a:t>
            </a:r>
          </a:p>
          <a:p>
            <a:endParaRPr lang="en-GB"/>
          </a:p>
          <a:p>
            <a:r>
              <a:rPr lang="en-GB"/>
              <a:t>Brief overview and address the problem at River Dale.</a:t>
            </a:r>
          </a:p>
          <a:p>
            <a:r>
              <a:rPr lang="en-GB"/>
              <a:t>To keep data protected and staff to all communicate efficiently.  </a:t>
            </a:r>
          </a:p>
          <a:p>
            <a:endParaRPr lang="en-GB"/>
          </a:p>
          <a:p>
            <a:pPr marL="0" indent="0">
              <a:buNone/>
            </a:pPr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338CA553-6D6D-54DC-2B8A-675ABA47B669}"/>
              </a:ext>
            </a:extLst>
          </p:cNvPr>
          <p:cNvSpPr/>
          <p:nvPr/>
        </p:nvSpPr>
        <p:spPr>
          <a:xfrm>
            <a:off x="8771416" y="630157"/>
            <a:ext cx="967174" cy="49869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A building with a blue awning&#10;&#10;AI-generated content may be incorrect.">
            <a:extLst>
              <a:ext uri="{FF2B5EF4-FFF2-40B4-BE49-F238E27FC236}">
                <a16:creationId xmlns:a16="http://schemas.microsoft.com/office/drawing/2014/main" id="{6096277E-F822-B7FD-CCC4-839F66CD8F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9376" y="5368997"/>
            <a:ext cx="3856973" cy="1491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36730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8FA628-CA95-FF70-A930-94DE439CF8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5406" y="562583"/>
            <a:ext cx="10515600" cy="5457803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pPr marL="0" indent="0">
              <a:buNone/>
            </a:pPr>
            <a:r>
              <a:rPr lang="en-GB" sz="2400" b="1">
                <a:solidFill>
                  <a:schemeClr val="accent6">
                    <a:lumMod val="76000"/>
                  </a:schemeClr>
                </a:solidFill>
              </a:rPr>
              <a:t>                      Riverdale Nursing Home Staff Training </a:t>
            </a:r>
            <a:endParaRPr lang="en-US">
              <a:solidFill>
                <a:schemeClr val="accent6">
                  <a:lumMod val="76000"/>
                </a:schemeClr>
              </a:solidFill>
            </a:endParaRPr>
          </a:p>
          <a:p>
            <a:pPr marL="0" indent="0">
              <a:buNone/>
            </a:pPr>
            <a:endParaRPr lang="en-GB" sz="2400" b="1">
              <a:solidFill>
                <a:schemeClr val="accent6">
                  <a:lumMod val="76000"/>
                </a:schemeClr>
              </a:solidFill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GB" sz="2000" b="1"/>
              <a:t>Power point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PowerPoint Is suitable: Cost effective/ roles disputed and independent staff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Reduces the cost of paper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Training can be re visited and updated accordingly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Helps with training larger groups as a nursing home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Supports separate roles in the nursing home for example carers, nursing staff, cleaners, admin staff </a:t>
            </a:r>
          </a:p>
          <a:p>
            <a:pPr>
              <a:buFont typeface="Calibri" panose="020B0604020202020204" pitchFamily="34" charset="0"/>
              <a:buChar char="-"/>
            </a:pPr>
            <a:endParaRPr lang="en-GB"/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Educational purpose/ a lot of tools on power point useful for training in River dale nursing home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visual needs are met </a:t>
            </a:r>
          </a:p>
          <a:p>
            <a:pPr>
              <a:buFont typeface="Calibri" panose="020B0604020202020204" pitchFamily="34" charset="0"/>
              <a:buChar char="-"/>
            </a:pPr>
            <a:endParaRPr lang="en-GB" sz="2000" b="1"/>
          </a:p>
          <a:p>
            <a:pPr>
              <a:buFont typeface="Calibri" panose="020B0604020202020204" pitchFamily="34" charset="0"/>
              <a:buChar char="-"/>
            </a:pPr>
            <a:r>
              <a:rPr lang="en-GB" sz="2000" b="1"/>
              <a:t>Microsoft tool power point: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Present information using clear slides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You can combine text, chat. Graphs and videos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Professional and well organised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Can be shared with all staff easily</a:t>
            </a:r>
          </a:p>
          <a:p>
            <a:pPr>
              <a:buFont typeface="Calibri" panose="020B0604020202020204" pitchFamily="34" charset="0"/>
              <a:buChar char="-"/>
            </a:pPr>
            <a:endParaRPr lang="en-GB" sz="2000"/>
          </a:p>
          <a:p>
            <a:pPr>
              <a:buFont typeface="Calibri" panose="020B0604020202020204" pitchFamily="34" charset="0"/>
              <a:buChar char="-"/>
            </a:pPr>
            <a:endParaRPr lang="en-GB" sz="2000"/>
          </a:p>
          <a:p>
            <a:pPr>
              <a:buFont typeface="Calibri" panose="020B0604020202020204" pitchFamily="34" charset="0"/>
              <a:buChar char="-"/>
            </a:pPr>
            <a:r>
              <a:rPr lang="en-GB" sz="2000"/>
              <a:t>Picture in slide copied from google images (animation) google.com </a:t>
            </a:r>
          </a:p>
          <a:p>
            <a:pPr marL="0" indent="0">
              <a:buNone/>
            </a:pPr>
            <a:endParaRPr lang="en-GB" sz="1800"/>
          </a:p>
          <a:p>
            <a:pPr>
              <a:buFont typeface="Calibri" panose="020B0604020202020204" pitchFamily="34" charset="0"/>
              <a:buChar char="-"/>
            </a:pPr>
            <a:endParaRPr lang="en-GB" sz="1800"/>
          </a:p>
          <a:p>
            <a:pPr>
              <a:buFont typeface="Calibri" panose="020B0604020202020204" pitchFamily="34" charset="0"/>
              <a:buChar char="-"/>
            </a:pPr>
            <a:endParaRPr lang="en-GB" sz="1800"/>
          </a:p>
          <a:p>
            <a:pPr>
              <a:buFont typeface="Calibri" panose="020B0604020202020204" pitchFamily="34" charset="0"/>
              <a:buChar char="-"/>
            </a:pPr>
            <a:endParaRPr lang="en-GB" sz="1800"/>
          </a:p>
          <a:p>
            <a:pPr>
              <a:buFont typeface="Calibri" panose="020B0604020202020204" pitchFamily="34" charset="0"/>
              <a:buChar char="-"/>
            </a:pPr>
            <a:endParaRPr lang="en-GB" sz="1800"/>
          </a:p>
          <a:p>
            <a:pPr>
              <a:buFont typeface="Calibri" panose="020B0604020202020204" pitchFamily="34" charset="0"/>
              <a:buChar char="-"/>
            </a:pPr>
            <a:endParaRPr lang="en-GB" sz="1800"/>
          </a:p>
          <a:p>
            <a:pPr>
              <a:buFont typeface="Calibri" panose="020B0604020202020204" pitchFamily="34" charset="0"/>
              <a:buChar char="-"/>
            </a:pPr>
            <a:endParaRPr lang="en-GB" sz="1800"/>
          </a:p>
          <a:p>
            <a:pPr>
              <a:buFont typeface="Calibri" panose="020B0604020202020204" pitchFamily="34" charset="0"/>
              <a:buChar char="-"/>
            </a:pPr>
            <a:endParaRPr lang="en-GB" sz="1800"/>
          </a:p>
          <a:p>
            <a:pPr>
              <a:buFont typeface="Calibri" panose="020B0604020202020204" pitchFamily="34" charset="0"/>
              <a:buChar char="-"/>
            </a:pPr>
            <a:endParaRPr lang="en-GB" sz="1800"/>
          </a:p>
          <a:p>
            <a:pPr>
              <a:buFont typeface="Calibri" panose="020B0604020202020204" pitchFamily="34" charset="0"/>
              <a:buChar char="-"/>
            </a:pPr>
            <a:endParaRPr lang="en-GB" sz="1800"/>
          </a:p>
          <a:p>
            <a:pPr>
              <a:buFont typeface="Calibri" panose="020B0604020202020204" pitchFamily="34" charset="0"/>
              <a:buChar char="-"/>
            </a:pPr>
            <a:endParaRPr lang="en-GB" sz="1800"/>
          </a:p>
          <a:p>
            <a:pPr>
              <a:buFont typeface="Calibri" panose="020B0604020202020204" pitchFamily="34" charset="0"/>
              <a:buChar char="-"/>
            </a:pPr>
            <a:endParaRPr lang="en-GB"/>
          </a:p>
          <a:p>
            <a:pPr>
              <a:buFont typeface="Calibri" panose="020B0604020202020204" pitchFamily="34" charset="0"/>
              <a:buChar char="-"/>
            </a:pPr>
            <a:endParaRPr lang="en-GB"/>
          </a:p>
        </p:txBody>
      </p:sp>
      <p:pic>
        <p:nvPicPr>
          <p:cNvPr id="6" name="Picture 5" descr="A group of people sitting at a table&#10;&#10;AI-generated content may be incorrect.">
            <a:extLst>
              <a:ext uri="{FF2B5EF4-FFF2-40B4-BE49-F238E27FC236}">
                <a16:creationId xmlns:a16="http://schemas.microsoft.com/office/drawing/2014/main" id="{49A97B60-F08A-9DB1-20FA-C5C91515C0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0379" y="4165517"/>
            <a:ext cx="3290079" cy="163483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87CE100-3D74-F943-246A-5F8A75431112}"/>
              </a:ext>
            </a:extLst>
          </p:cNvPr>
          <p:cNvSpPr txBox="1"/>
          <p:nvPr/>
        </p:nvSpPr>
        <p:spPr>
          <a:xfrm>
            <a:off x="196012" y="-4061"/>
            <a:ext cx="3329547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200">
                <a:solidFill>
                  <a:schemeClr val="accent6"/>
                </a:solidFill>
                <a:latin typeface="Aptos Display"/>
              </a:rPr>
              <a:t>Haleema Zulfiqar: 2534498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72790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B407E-ECB1-4506-8F68-D1E57BC778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2404998" cy="626193"/>
          </a:xfrm>
        </p:spPr>
        <p:txBody>
          <a:bodyPr>
            <a:normAutofit fontScale="90000"/>
          </a:bodyPr>
          <a:lstStyle/>
          <a:p>
            <a:r>
              <a:rPr lang="en-GB" sz="2800">
                <a:solidFill>
                  <a:srgbClr val="00B050"/>
                </a:solidFill>
              </a:rPr>
              <a:t>Benefits</a:t>
            </a:r>
            <a:r>
              <a:rPr lang="en-GB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AC827-AE6B-009A-E08F-0DBECC4343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00995"/>
            <a:ext cx="10515600" cy="517596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285750" indent="-285750"/>
            <a:r>
              <a:rPr lang="en-GB" sz="2000"/>
              <a:t>Boosting staff communication</a:t>
            </a:r>
            <a:endParaRPr lang="en-US" sz="2000"/>
          </a:p>
          <a:p>
            <a:r>
              <a:rPr lang="en-GB" sz="2000"/>
              <a:t>everyone can interact and give informative information</a:t>
            </a:r>
            <a:endParaRPr lang="en-US" sz="2000"/>
          </a:p>
          <a:p>
            <a:r>
              <a:rPr lang="en-GB" sz="2000"/>
              <a:t>Exact same up to date information to all staff </a:t>
            </a:r>
            <a:endParaRPr lang="en-US" sz="2000"/>
          </a:p>
          <a:p>
            <a:r>
              <a:rPr lang="en-GB" sz="2000"/>
              <a:t>Equality for all staff </a:t>
            </a:r>
            <a:endParaRPr lang="en-US" sz="2000"/>
          </a:p>
          <a:p>
            <a:r>
              <a:rPr lang="en-GB" sz="2000"/>
              <a:t>Minimise risks or errors / reduces workload</a:t>
            </a:r>
            <a:endParaRPr lang="en-US" sz="2000"/>
          </a:p>
          <a:p>
            <a:r>
              <a:rPr lang="en-GB" sz="2000"/>
              <a:t>Health and safety enforces </a:t>
            </a:r>
          </a:p>
          <a:p>
            <a:r>
              <a:rPr lang="en-GB" sz="2000">
                <a:solidFill>
                  <a:srgbClr val="000000"/>
                </a:solidFill>
              </a:rPr>
              <a:t>Cost effective</a:t>
            </a:r>
          </a:p>
          <a:p>
            <a:r>
              <a:rPr lang="en-GB" sz="2400">
                <a:solidFill>
                  <a:srgbClr val="00B050"/>
                </a:solidFill>
              </a:rPr>
              <a:t>Disadvantages </a:t>
            </a:r>
          </a:p>
          <a:p>
            <a:r>
              <a:rPr lang="en-GB" sz="2000"/>
              <a:t>Disadvantages are staff may lose concertation/ work overload</a:t>
            </a:r>
            <a:endParaRPr lang="en-US" sz="2000"/>
          </a:p>
          <a:p>
            <a:r>
              <a:rPr lang="en-GB" sz="2000"/>
              <a:t>No hand skills</a:t>
            </a:r>
            <a:endParaRPr lang="en-US" sz="2000"/>
          </a:p>
          <a:p>
            <a:r>
              <a:rPr lang="en-GB" sz="2000"/>
              <a:t>Technical default slows process down</a:t>
            </a:r>
          </a:p>
          <a:p>
            <a:endParaRPr lang="en-GB" sz="2000"/>
          </a:p>
          <a:p>
            <a:r>
              <a:rPr lang="en-GB" sz="2000">
                <a:ea typeface="+mn-lt"/>
                <a:cs typeface="+mn-lt"/>
              </a:rPr>
              <a:t>Skills for Care provides online training courses for the adult social care workforce, with certificates available upon completion (Skills for Care, 2026).</a:t>
            </a:r>
            <a:endParaRPr lang="en-GB" sz="2000"/>
          </a:p>
          <a:p>
            <a:endParaRPr lang="en-GB" sz="1700"/>
          </a:p>
        </p:txBody>
      </p:sp>
      <p:pic>
        <p:nvPicPr>
          <p:cNvPr id="4" name="Picture 3" descr="A red and white logo&#10;&#10;AI-generated content may be incorrect.">
            <a:extLst>
              <a:ext uri="{FF2B5EF4-FFF2-40B4-BE49-F238E27FC236}">
                <a16:creationId xmlns:a16="http://schemas.microsoft.com/office/drawing/2014/main" id="{172486BE-299E-ACE2-3D83-4CB9FDC320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33517" y="673274"/>
            <a:ext cx="4251021" cy="3319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52567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A50A5-15E3-7EDC-CDB7-5F8650443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>
                <a:solidFill>
                  <a:srgbClr val="00B050"/>
                </a:solidFill>
              </a:rPr>
              <a:t>Conclusion</a:t>
            </a:r>
            <a:r>
              <a:rPr lang="en-GB" sz="360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50BF3-CDEC-CD6C-83E1-3E6193E998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/>
              <a:t>Power point is suitable tool for staff training at River dale nursing home </a:t>
            </a:r>
          </a:p>
          <a:p>
            <a:endParaRPr lang="en-GB"/>
          </a:p>
          <a:p>
            <a:endParaRPr lang="en-GB"/>
          </a:p>
          <a:p>
            <a:r>
              <a:rPr lang="en-GB"/>
              <a:t>Improve communication delivers consistent information </a:t>
            </a:r>
          </a:p>
          <a:p>
            <a:endParaRPr lang="en-GB"/>
          </a:p>
          <a:p>
            <a:r>
              <a:rPr lang="en-GB"/>
              <a:t>Supports effective learning </a:t>
            </a:r>
          </a:p>
          <a:p>
            <a:endParaRPr lang="en-GB"/>
          </a:p>
          <a:p>
            <a:r>
              <a:rPr lang="en-GB"/>
              <a:t>All staff around River Dale can communicate even at home</a:t>
            </a:r>
          </a:p>
          <a:p>
            <a:r>
              <a:rPr lang="en-GB"/>
              <a:t>Very cost efficient </a:t>
            </a:r>
          </a:p>
        </p:txBody>
      </p:sp>
    </p:spTree>
    <p:extLst>
      <p:ext uri="{BB962C8B-B14F-4D97-AF65-F5344CB8AC3E}">
        <p14:creationId xmlns:p14="http://schemas.microsoft.com/office/powerpoint/2010/main" val="39597236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899803-8C18-3F7C-47C7-82478CBF04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3159" y="93727"/>
            <a:ext cx="8104340" cy="688823"/>
          </a:xfrm>
        </p:spPr>
        <p:txBody>
          <a:bodyPr>
            <a:normAutofit/>
          </a:bodyPr>
          <a:lstStyle/>
          <a:p>
            <a:r>
              <a:rPr lang="en-GB" sz="2500" b="1">
                <a:solidFill>
                  <a:srgbClr val="FF0000"/>
                </a:solidFill>
              </a:rPr>
              <a:t>Secure File Storage at River Dale Nursing home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DBE62-3D6F-164D-C7BA-206F44490F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32" y="750476"/>
            <a:ext cx="10901820" cy="640769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800"/>
              <a:t>River Dale nursing home is improving communication and record management across its two branches.</a:t>
            </a:r>
            <a:endParaRPr lang="en-US" sz="1800"/>
          </a:p>
          <a:p>
            <a:pPr marL="457200" indent="-457200"/>
            <a:endParaRPr lang="en-GB" sz="1800"/>
          </a:p>
          <a:p>
            <a:pPr marL="0" indent="0">
              <a:buNone/>
            </a:pPr>
            <a:r>
              <a:rPr lang="en-GB" sz="1800"/>
              <a:t>The organisation must follow:</a:t>
            </a:r>
          </a:p>
          <a:p>
            <a:pPr marL="457200" indent="-457200"/>
            <a:r>
              <a:rPr lang="en-GB" sz="1800" b="1"/>
              <a:t>(CQC) Care Quality Commission </a:t>
            </a:r>
          </a:p>
          <a:p>
            <a:pPr marL="457200" indent="-457200"/>
            <a:r>
              <a:rPr lang="en-GB" sz="1800" b="1"/>
              <a:t>(GDPR) General Data Protection Regulation </a:t>
            </a:r>
          </a:p>
          <a:p>
            <a:pPr marL="457200" indent="-457200"/>
            <a:r>
              <a:rPr lang="en-GB" sz="1800" b="1"/>
              <a:t>Data Protection Act 2018</a:t>
            </a:r>
          </a:p>
          <a:p>
            <a:pPr marL="457200" indent="-457200"/>
            <a:endParaRPr lang="en-GB" sz="1800" b="1"/>
          </a:p>
          <a:p>
            <a:pPr marL="457200" indent="-457200"/>
            <a:r>
              <a:rPr lang="en-GB" sz="1800"/>
              <a:t>"personal data shall be processed in a manner that ensures appropriate security of the personal data" UK GDPR, article 5(1)(f),2018. Https//ico.org.uk</a:t>
            </a:r>
          </a:p>
          <a:p>
            <a:pPr marL="457200" indent="-457200"/>
            <a:endParaRPr lang="en-GB" sz="1800" b="1"/>
          </a:p>
          <a:p>
            <a:pPr marL="0" indent="0">
              <a:buNone/>
            </a:pPr>
            <a:r>
              <a:rPr lang="en-GB" sz="1800"/>
              <a:t>To support secure file storage, I have chosen Microsoft OneDrive.</a:t>
            </a:r>
          </a:p>
          <a:p>
            <a:pPr marL="0" indent="0">
              <a:buNone/>
            </a:pPr>
            <a:r>
              <a:rPr lang="en-GB" sz="1800" b="1"/>
              <a:t>Why Microsoft One Drive?</a:t>
            </a:r>
          </a:p>
          <a:p>
            <a:pPr marL="457200" indent="-457200"/>
            <a:r>
              <a:rPr lang="en-GB" sz="1800"/>
              <a:t>Secure cloud-based storage system.</a:t>
            </a:r>
          </a:p>
          <a:p>
            <a:pPr marL="457200" indent="-457200"/>
            <a:r>
              <a:rPr lang="en-GB" sz="1800"/>
              <a:t>Reduces reliance on paper record</a:t>
            </a:r>
          </a:p>
          <a:p>
            <a:pPr marL="457200" indent="-457200"/>
            <a:r>
              <a:rPr lang="en-GB" sz="1800"/>
              <a:t>Allows authorised staff to access files safely </a:t>
            </a:r>
          </a:p>
          <a:p>
            <a:pPr marL="457200" indent="-457200"/>
            <a:r>
              <a:rPr lang="en-GB" sz="1800"/>
              <a:t>Helps protect sensitive resident information such as patient records, next kin, medical information, and financial information.</a:t>
            </a:r>
          </a:p>
          <a:p>
            <a:pPr marL="457200" indent="-457200"/>
            <a:endParaRPr lang="en-GB" sz="1800"/>
          </a:p>
          <a:p>
            <a:pPr marL="457200" indent="-457200"/>
            <a:endParaRPr lang="en-GB" sz="1800" b="1"/>
          </a:p>
          <a:p>
            <a:pPr marL="457200" indent="-457200">
              <a:buFont typeface="Arial"/>
            </a:pPr>
            <a:endParaRPr lang="en-GB" sz="1800"/>
          </a:p>
          <a:p>
            <a:pPr marL="457200" indent="-457200"/>
            <a:endParaRPr lang="en-GB" sz="1800" b="1"/>
          </a:p>
          <a:p>
            <a:pPr marL="457200" indent="-457200"/>
            <a:endParaRPr lang="en-GB" sz="1800" b="1"/>
          </a:p>
          <a:p>
            <a:pPr marL="457200" indent="-457200"/>
            <a:endParaRPr lang="en-GB" sz="1800" b="1"/>
          </a:p>
          <a:p>
            <a:pPr marL="457200" indent="-457200"/>
            <a:endParaRPr lang="en-GB" sz="1800" b="1"/>
          </a:p>
          <a:p>
            <a:pPr marL="457200" indent="-457200"/>
            <a:endParaRPr lang="en-GB" sz="1800" b="1"/>
          </a:p>
          <a:p>
            <a:pPr marL="457200" indent="-457200"/>
            <a:endParaRPr lang="en-GB" sz="1800" b="1"/>
          </a:p>
          <a:p>
            <a:pPr marL="457200" indent="-457200"/>
            <a:endParaRPr lang="en-GB" sz="1800" b="1"/>
          </a:p>
          <a:p>
            <a:pPr marL="457200" indent="-457200"/>
            <a:endParaRPr lang="en-GB"/>
          </a:p>
          <a:p>
            <a:pPr marL="457200" indent="-457200"/>
            <a:endParaRPr lang="en-GB" sz="1800" b="1"/>
          </a:p>
          <a:p>
            <a:pPr marL="457200" indent="-457200"/>
            <a:endParaRPr lang="en-GB" sz="1800" b="1"/>
          </a:p>
          <a:p>
            <a:pPr marL="457200" indent="-457200"/>
            <a:endParaRPr lang="en-GB" sz="1800" b="1"/>
          </a:p>
          <a:p>
            <a:pPr marL="457200" indent="-457200"/>
            <a:r>
              <a:rPr lang="en-GB" sz="1800"/>
              <a:t>One drive suitable following regulations and law: </a:t>
            </a:r>
          </a:p>
          <a:p>
            <a:pPr marL="457200" indent="-457200"/>
            <a:r>
              <a:rPr lang="en-GB" sz="1800"/>
              <a:t>Data protection act 2018 (GDPR) general data protection regulation and (CQC) Care quality commission  to protect residents in River Dale nursing home. </a:t>
            </a:r>
          </a:p>
          <a:p>
            <a:pPr marL="457200" indent="-457200"/>
            <a:endParaRPr lang="en-GB" sz="1800"/>
          </a:p>
          <a:p>
            <a:pPr marL="457200" indent="-457200"/>
            <a:endParaRPr lang="en-GB" sz="1800"/>
          </a:p>
          <a:p>
            <a:pPr marL="0" indent="0">
              <a:buNone/>
            </a:pPr>
            <a:endParaRPr lang="en-GB" sz="1800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4" name="Picture 3" descr="A close-up of a lock&#10;&#10;AI-generated content may be incorrect.">
            <a:extLst>
              <a:ext uri="{FF2B5EF4-FFF2-40B4-BE49-F238E27FC236}">
                <a16:creationId xmlns:a16="http://schemas.microsoft.com/office/drawing/2014/main" id="{9AC97303-0581-8661-22CC-B5B706680F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68584" y="3956399"/>
            <a:ext cx="3125767" cy="1847066"/>
          </a:xfrm>
          <a:prstGeom prst="rect">
            <a:avLst/>
          </a:prstGeom>
        </p:spPr>
      </p:pic>
      <p:pic>
        <p:nvPicPr>
          <p:cNvPr id="6" name="Picture 5" descr="A black and white logo&#10;&#10;AI-generated content may be incorrect.">
            <a:extLst>
              <a:ext uri="{FF2B5EF4-FFF2-40B4-BE49-F238E27FC236}">
                <a16:creationId xmlns:a16="http://schemas.microsoft.com/office/drawing/2014/main" id="{4CB95454-8A3D-27FD-6608-C091F4302F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90783" y="88531"/>
            <a:ext cx="1746077" cy="10024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4EED1B5-0F2F-6AA2-C967-7C3218B12A5D}"/>
              </a:ext>
            </a:extLst>
          </p:cNvPr>
          <p:cNvSpPr txBox="1"/>
          <p:nvPr/>
        </p:nvSpPr>
        <p:spPr>
          <a:xfrm>
            <a:off x="130108" y="-213863"/>
            <a:ext cx="4206851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200">
                <a:solidFill>
                  <a:srgbClr val="FF0000"/>
                </a:solidFill>
                <a:latin typeface="Aptos Display"/>
              </a:rPr>
              <a:t>Naimah Zulfiqar: 2534497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B996CF2-9128-5A5B-D427-5809ACF9629C}"/>
              </a:ext>
            </a:extLst>
          </p:cNvPr>
          <p:cNvSpPr txBox="1"/>
          <p:nvPr/>
        </p:nvSpPr>
        <p:spPr>
          <a:xfrm>
            <a:off x="8988587" y="5908385"/>
            <a:ext cx="315020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www.google.com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8AA4886-7063-ADDD-0836-951D63F9A8D0}"/>
              </a:ext>
            </a:extLst>
          </p:cNvPr>
          <p:cNvSpPr txBox="1"/>
          <p:nvPr/>
        </p:nvSpPr>
        <p:spPr>
          <a:xfrm>
            <a:off x="9978271" y="1097878"/>
            <a:ext cx="236191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www.google.com</a:t>
            </a:r>
          </a:p>
        </p:txBody>
      </p:sp>
    </p:spTree>
    <p:extLst>
      <p:ext uri="{BB962C8B-B14F-4D97-AF65-F5344CB8AC3E}">
        <p14:creationId xmlns:p14="http://schemas.microsoft.com/office/powerpoint/2010/main" val="2788464539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33CB6-20EA-3AD8-BEEE-1AA6C19E29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3077" y="239865"/>
            <a:ext cx="5306861" cy="688825"/>
          </a:xfrm>
        </p:spPr>
        <p:txBody>
          <a:bodyPr/>
          <a:lstStyle/>
          <a:p>
            <a:r>
              <a:rPr lang="en-GB" sz="2800" b="1">
                <a:solidFill>
                  <a:srgbClr val="FF0000"/>
                </a:solidFill>
              </a:rPr>
              <a:t>Benefits of Microsoft OneDrive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2D29F5-B89F-3138-A02D-76DF6010ED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1461" y="927928"/>
            <a:ext cx="11976969" cy="592752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b="1"/>
              <a:t>Key security features</a:t>
            </a:r>
            <a:endParaRPr lang="en-US"/>
          </a:p>
          <a:p>
            <a:r>
              <a:rPr lang="en-GB" sz="2400"/>
              <a:t>Password- protected staff accounts </a:t>
            </a:r>
          </a:p>
          <a:p>
            <a:r>
              <a:rPr lang="en-GB" sz="2400"/>
              <a:t>Multi-factor authentication for extra security </a:t>
            </a:r>
          </a:p>
          <a:p>
            <a:r>
              <a:rPr lang="en-GB" sz="2400"/>
              <a:t>Automatic device locking after periods of time.</a:t>
            </a:r>
          </a:p>
          <a:p>
            <a:r>
              <a:rPr lang="en-GB" sz="2400"/>
              <a:t>Encrypted file storage </a:t>
            </a:r>
          </a:p>
          <a:p>
            <a:r>
              <a:rPr lang="en-GB" sz="2400"/>
              <a:t>Sending secure file links with expiry dates</a:t>
            </a:r>
            <a:r>
              <a:rPr lang="en-GB" b="1"/>
              <a:t> </a:t>
            </a:r>
          </a:p>
          <a:p>
            <a:endParaRPr lang="en-GB" b="1"/>
          </a:p>
          <a:p>
            <a:pPr marL="0" indent="0">
              <a:buNone/>
            </a:pPr>
            <a:r>
              <a:rPr lang="en-GB" b="1"/>
              <a:t>Benefits for River Dale nursing home</a:t>
            </a:r>
          </a:p>
          <a:p>
            <a:r>
              <a:rPr lang="en-GB" sz="2200"/>
              <a:t>Protects residents' personal, financial, and medical records </a:t>
            </a:r>
          </a:p>
          <a:p>
            <a:r>
              <a:rPr lang="en-GB" sz="2200"/>
              <a:t>Reduces the risk of unauthorised breach and data protection</a:t>
            </a:r>
          </a:p>
          <a:p>
            <a:r>
              <a:rPr lang="en-GB" sz="2200"/>
              <a:t>Coverts paper record into secure digital files </a:t>
            </a:r>
          </a:p>
          <a:p>
            <a:r>
              <a:rPr lang="en-GB" sz="2200"/>
              <a:t>Keep audit trail of file changes </a:t>
            </a:r>
          </a:p>
          <a:p>
            <a:r>
              <a:rPr lang="en-GB" sz="2200"/>
              <a:t>Up to date </a:t>
            </a:r>
          </a:p>
          <a:p>
            <a:r>
              <a:rPr lang="en-GB" sz="2200"/>
              <a:t>Enables secure communication effectively between staff members </a:t>
            </a:r>
          </a:p>
          <a:p>
            <a:endParaRPr lang="en-GB" b="1"/>
          </a:p>
        </p:txBody>
      </p:sp>
      <p:pic>
        <p:nvPicPr>
          <p:cNvPr id="5" name="Picture 4" descr="A close-up of a lock&#10;&#10;AI-generated content may be incorrect.">
            <a:extLst>
              <a:ext uri="{FF2B5EF4-FFF2-40B4-BE49-F238E27FC236}">
                <a16:creationId xmlns:a16="http://schemas.microsoft.com/office/drawing/2014/main" id="{AF068F2B-2505-7C63-AD23-CDD806C860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68584" y="3632811"/>
            <a:ext cx="3125767" cy="184706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D471F9A-43A2-7C3F-EA93-6323FDE0FD77}"/>
              </a:ext>
            </a:extLst>
          </p:cNvPr>
          <p:cNvSpPr txBox="1"/>
          <p:nvPr/>
        </p:nvSpPr>
        <p:spPr>
          <a:xfrm>
            <a:off x="9086594" y="5642369"/>
            <a:ext cx="2996195" cy="3780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www.google.com</a:t>
            </a:r>
          </a:p>
        </p:txBody>
      </p:sp>
    </p:spTree>
    <p:extLst>
      <p:ext uri="{BB962C8B-B14F-4D97-AF65-F5344CB8AC3E}">
        <p14:creationId xmlns:p14="http://schemas.microsoft.com/office/powerpoint/2010/main" val="30750076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086835-FC57-341B-B93F-92D53EB38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1610" y="229054"/>
            <a:ext cx="4262093" cy="1346439"/>
          </a:xfrm>
        </p:spPr>
        <p:txBody>
          <a:bodyPr>
            <a:normAutofit/>
          </a:bodyPr>
          <a:lstStyle/>
          <a:p>
            <a:r>
              <a:rPr lang="en-GB" sz="2800" b="1">
                <a:solidFill>
                  <a:srgbClr val="FF0000"/>
                </a:solidFill>
              </a:rPr>
              <a:t>Disadvantages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5800BD-4EA6-24D1-A579-45C66B81A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66337"/>
            <a:ext cx="10515600" cy="524903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/>
              <a:t>Internet connection </a:t>
            </a:r>
          </a:p>
          <a:p>
            <a:endParaRPr lang="en-GB" sz="2000"/>
          </a:p>
          <a:p>
            <a:r>
              <a:rPr lang="en-GB" sz="2000"/>
              <a:t>Risk of human error </a:t>
            </a:r>
          </a:p>
          <a:p>
            <a:endParaRPr lang="en-GB" sz="2000"/>
          </a:p>
          <a:p>
            <a:r>
              <a:rPr lang="en-GB" sz="2000"/>
              <a:t>Staff training is needed</a:t>
            </a:r>
          </a:p>
          <a:p>
            <a:endParaRPr lang="en-GB" sz="2000"/>
          </a:p>
          <a:p>
            <a:r>
              <a:rPr lang="en-GB" sz="2000"/>
              <a:t>Subscription costs </a:t>
            </a:r>
          </a:p>
          <a:p>
            <a:endParaRPr lang="en-GB" sz="2000"/>
          </a:p>
          <a:p>
            <a:r>
              <a:rPr lang="en-GB" sz="2000"/>
              <a:t>If there are technical issues with One Drive  </a:t>
            </a:r>
          </a:p>
          <a:p>
            <a:endParaRPr lang="en-GB" sz="2000"/>
          </a:p>
          <a:p>
            <a:r>
              <a:rPr lang="en-GB" sz="2000"/>
              <a:t>Cyber security risk</a:t>
            </a:r>
          </a:p>
          <a:p>
            <a:endParaRPr lang="en-GB" sz="2000"/>
          </a:p>
          <a:p>
            <a:r>
              <a:rPr lang="en-GB" sz="2000" b="1"/>
              <a:t>Conclusion overall </a:t>
            </a:r>
          </a:p>
        </p:txBody>
      </p:sp>
      <p:pic>
        <p:nvPicPr>
          <p:cNvPr id="5" name="Picture 4" descr="Cybersecurity Risk Assessments: Step-by-Step Guide">
            <a:extLst>
              <a:ext uri="{FF2B5EF4-FFF2-40B4-BE49-F238E27FC236}">
                <a16:creationId xmlns:a16="http://schemas.microsoft.com/office/drawing/2014/main" id="{C5CB48D3-2561-B70A-9428-C432DD43F5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9721" y="2008414"/>
            <a:ext cx="4498521" cy="224245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9CFC9DC-8700-C71D-9A10-2E7DF56D6D1C}"/>
              </a:ext>
            </a:extLst>
          </p:cNvPr>
          <p:cNvSpPr txBox="1"/>
          <p:nvPr/>
        </p:nvSpPr>
        <p:spPr>
          <a:xfrm>
            <a:off x="6566428" y="4410288"/>
            <a:ext cx="442428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www.google.com</a:t>
            </a:r>
          </a:p>
        </p:txBody>
      </p:sp>
    </p:spTree>
    <p:extLst>
      <p:ext uri="{BB962C8B-B14F-4D97-AF65-F5344CB8AC3E}">
        <p14:creationId xmlns:p14="http://schemas.microsoft.com/office/powerpoint/2010/main" val="23695688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57800D-6C4A-9B6F-32D1-2E0F340FCD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3597" y="448631"/>
            <a:ext cx="6027107" cy="814084"/>
          </a:xfrm>
        </p:spPr>
        <p:txBody>
          <a:bodyPr>
            <a:normAutofit/>
          </a:bodyPr>
          <a:lstStyle/>
          <a:p>
            <a:r>
              <a:rPr lang="en-GB" sz="2500" b="1">
                <a:solidFill>
                  <a:srgbClr val="7030A0"/>
                </a:solidFill>
              </a:rPr>
              <a:t>River Dale Nursing home staff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BC54D6-ED2E-AB93-5673-56DBBE73F0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2501" y="1428967"/>
            <a:ext cx="8271355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b="1"/>
              <a:t>Microsoft teams Microsoft 365 </a:t>
            </a:r>
            <a:endParaRPr lang="en-GB" b="1"/>
          </a:p>
          <a:p>
            <a:r>
              <a:rPr lang="en-GB" sz="2000"/>
              <a:t>Improves communication between the staff </a:t>
            </a:r>
          </a:p>
          <a:p>
            <a:r>
              <a:rPr lang="en-GB" sz="2000"/>
              <a:t>Share up to date correctly and safely</a:t>
            </a:r>
          </a:p>
          <a:p>
            <a:r>
              <a:rPr lang="en-GB" sz="2000"/>
              <a:t>Support teams across different shift patterns </a:t>
            </a:r>
          </a:p>
          <a:p>
            <a:endParaRPr lang="en-GB" sz="2000" b="1"/>
          </a:p>
          <a:p>
            <a:r>
              <a:rPr lang="en-GB" sz="2000"/>
              <a:t>Instant messaging ang group chats </a:t>
            </a:r>
          </a:p>
          <a:p>
            <a:r>
              <a:rPr lang="en-GB" sz="2000"/>
              <a:t>Video conferencing for meetings</a:t>
            </a:r>
          </a:p>
          <a:p>
            <a:r>
              <a:rPr lang="en-GB" sz="2000"/>
              <a:t>Secure file sharing securely </a:t>
            </a:r>
          </a:p>
          <a:p>
            <a:r>
              <a:rPr lang="en-GB" sz="2000"/>
              <a:t>Communication records date and time stamped </a:t>
            </a:r>
          </a:p>
          <a:p>
            <a:pPr marL="0" indent="0">
              <a:buNone/>
            </a:pPr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</p:txBody>
      </p:sp>
      <p:pic>
        <p:nvPicPr>
          <p:cNvPr id="7" name="Picture 6" descr="Microsoft Teams Logo PNG">
            <a:extLst>
              <a:ext uri="{FF2B5EF4-FFF2-40B4-BE49-F238E27FC236}">
                <a16:creationId xmlns:a16="http://schemas.microsoft.com/office/drawing/2014/main" id="{E1B0D206-409C-D89E-8212-41806B20B0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96031" y="120846"/>
            <a:ext cx="4158901" cy="392640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597B912-0287-F237-277C-00074DBC905E}"/>
              </a:ext>
            </a:extLst>
          </p:cNvPr>
          <p:cNvSpPr txBox="1"/>
          <p:nvPr/>
        </p:nvSpPr>
        <p:spPr>
          <a:xfrm>
            <a:off x="125744" y="125744"/>
            <a:ext cx="4724384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200">
                <a:solidFill>
                  <a:srgbClr val="7030A0"/>
                </a:solidFill>
                <a:latin typeface="Aptos Display"/>
              </a:rPr>
              <a:t>Selina Zulfiqar: 2534499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AB8455-C133-84BA-B174-092F6F1CB806}"/>
              </a:ext>
            </a:extLst>
          </p:cNvPr>
          <p:cNvSpPr txBox="1"/>
          <p:nvPr/>
        </p:nvSpPr>
        <p:spPr>
          <a:xfrm>
            <a:off x="8470554" y="4186273"/>
            <a:ext cx="352823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www.google.com</a:t>
            </a:r>
          </a:p>
        </p:txBody>
      </p:sp>
    </p:spTree>
    <p:extLst>
      <p:ext uri="{BB962C8B-B14F-4D97-AF65-F5344CB8AC3E}">
        <p14:creationId xmlns:p14="http://schemas.microsoft.com/office/powerpoint/2010/main" val="19547394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C0E87F-15E3-F820-3F6C-4C25A118AF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816" y="365125"/>
            <a:ext cx="2718149" cy="490495"/>
          </a:xfrm>
        </p:spPr>
        <p:txBody>
          <a:bodyPr>
            <a:normAutofit fontScale="90000"/>
          </a:bodyPr>
          <a:lstStyle/>
          <a:p>
            <a:r>
              <a:rPr lang="en-GB" sz="2800" b="1">
                <a:solidFill>
                  <a:srgbClr val="7030A0"/>
                </a:solidFill>
              </a:rPr>
              <a:t>Benefits</a:t>
            </a:r>
            <a:r>
              <a:rPr lang="en-GB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DF8B8A-8CFC-9CCB-793E-93F8440319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94941"/>
            <a:ext cx="10515600" cy="508202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900"/>
              <a:t>Reduces communication errors  for River dale </a:t>
            </a:r>
          </a:p>
          <a:p>
            <a:r>
              <a:rPr lang="en-GB" sz="1900"/>
              <a:t>All staff are up to date </a:t>
            </a:r>
          </a:p>
          <a:p>
            <a:r>
              <a:rPr lang="en-GB" sz="1900"/>
              <a:t>Improves teamwork and communication sharing </a:t>
            </a:r>
          </a:p>
          <a:p>
            <a:r>
              <a:rPr lang="en-GB" sz="1900"/>
              <a:t>Allows staff to communicate at separate locations even at home.</a:t>
            </a:r>
          </a:p>
          <a:p>
            <a:r>
              <a:rPr lang="en-GB" sz="1900"/>
              <a:t>Every member off staff is up to date, helps build trust and growth, reliable data protection </a:t>
            </a:r>
            <a:endParaRPr lang="en-US" sz="1900"/>
          </a:p>
          <a:p>
            <a:r>
              <a:rPr lang="en-GB" sz="1900"/>
              <a:t>Good for sharing ideas and creating a strong up to date good Team.</a:t>
            </a:r>
            <a:endParaRPr lang="en-US" sz="1900"/>
          </a:p>
          <a:p>
            <a:r>
              <a:rPr lang="en-GB" sz="1900"/>
              <a:t>Video conference</a:t>
            </a:r>
            <a:endParaRPr lang="en-US" sz="1900"/>
          </a:p>
          <a:p>
            <a:pPr marL="0" indent="0">
              <a:buNone/>
            </a:pPr>
            <a:r>
              <a:rPr lang="en-GB" sz="2500" b="1">
                <a:solidFill>
                  <a:srgbClr val="7030A0"/>
                </a:solidFill>
              </a:rPr>
              <a:t>Disadvantages </a:t>
            </a:r>
          </a:p>
          <a:p>
            <a:r>
              <a:rPr lang="en-GB" sz="1900"/>
              <a:t>No Wi-Fi no access</a:t>
            </a:r>
            <a:endParaRPr lang="en-US" sz="1900"/>
          </a:p>
          <a:p>
            <a:r>
              <a:rPr lang="en-GB" sz="1900"/>
              <a:t>People with disability e.g. blind or are not familiar with technology</a:t>
            </a:r>
          </a:p>
          <a:p>
            <a:r>
              <a:rPr lang="en-GB" sz="1900"/>
              <a:t>Challenging </a:t>
            </a:r>
            <a:r>
              <a:rPr lang="en-GB" sz="1900" err="1"/>
              <a:t>fo</a:t>
            </a:r>
            <a:r>
              <a:rPr lang="en-GB" sz="1900"/>
              <a:t>r staff that have limited digital skills use.</a:t>
            </a:r>
          </a:p>
        </p:txBody>
      </p:sp>
      <p:pic>
        <p:nvPicPr>
          <p:cNvPr id="5" name="Picture 4" descr="A group of people on a computer&#10;&#10;AI-generated content may be incorrect.">
            <a:extLst>
              <a:ext uri="{FF2B5EF4-FFF2-40B4-BE49-F238E27FC236}">
                <a16:creationId xmlns:a16="http://schemas.microsoft.com/office/drawing/2014/main" id="{4BB42EFB-7889-E09E-2BA3-91E4CF3108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66941" y="3885351"/>
            <a:ext cx="3500938" cy="2533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60099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1293230-B0F6-45B1-96D1-13D18E242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171780-FEBB-720D-F0A8-77FE0C4CC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8842" y="-194154"/>
            <a:ext cx="6463301" cy="1322888"/>
          </a:xfrm>
        </p:spPr>
        <p:txBody>
          <a:bodyPr>
            <a:normAutofit/>
          </a:bodyPr>
          <a:lstStyle/>
          <a:p>
            <a:r>
              <a:rPr lang="en-GB" sz="2500" b="1">
                <a:solidFill>
                  <a:srgbClr val="002060"/>
                </a:solidFill>
              </a:rPr>
              <a:t>River Dale Nursing home scheduling/rotas</a:t>
            </a:r>
            <a:endParaRPr lang="en-US" sz="2500">
              <a:solidFill>
                <a:srgbClr val="002060"/>
              </a:solidFill>
            </a:endParaRPr>
          </a:p>
        </p:txBody>
      </p:sp>
      <p:sp>
        <p:nvSpPr>
          <p:cNvPr id="9" name="Freeform: Shape 12">
            <a:extLst>
              <a:ext uri="{FF2B5EF4-FFF2-40B4-BE49-F238E27FC236}">
                <a16:creationId xmlns:a16="http://schemas.microsoft.com/office/drawing/2014/main" id="{2B573B51-C170-49C0-A3D9-8D99730C45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89924" y="2"/>
            <a:ext cx="7602076" cy="470844"/>
          </a:xfrm>
          <a:custGeom>
            <a:avLst/>
            <a:gdLst>
              <a:gd name="connsiteX0" fmla="*/ 9683888 w 9683888"/>
              <a:gd name="connsiteY0" fmla="*/ 0 h 743457"/>
              <a:gd name="connsiteX1" fmla="*/ 0 w 9683888"/>
              <a:gd name="connsiteY1" fmla="*/ 0 h 743457"/>
              <a:gd name="connsiteX2" fmla="*/ 0 w 9683888"/>
              <a:gd name="connsiteY2" fmla="*/ 365878 h 743457"/>
              <a:gd name="connsiteX3" fmla="*/ 11844 w 9683888"/>
              <a:gd name="connsiteY3" fmla="*/ 367909 h 743457"/>
              <a:gd name="connsiteX4" fmla="*/ 106208 w 9683888"/>
              <a:gd name="connsiteY4" fmla="*/ 385974 h 743457"/>
              <a:gd name="connsiteX5" fmla="*/ 183667 w 9683888"/>
              <a:gd name="connsiteY5" fmla="*/ 399162 h 743457"/>
              <a:gd name="connsiteX6" fmla="*/ 292430 w 9683888"/>
              <a:gd name="connsiteY6" fmla="*/ 390408 h 743457"/>
              <a:gd name="connsiteX7" fmla="*/ 386942 w 9683888"/>
              <a:gd name="connsiteY7" fmla="*/ 395582 h 743457"/>
              <a:gd name="connsiteX8" fmla="*/ 485751 w 9683888"/>
              <a:gd name="connsiteY8" fmla="*/ 408404 h 743457"/>
              <a:gd name="connsiteX9" fmla="*/ 604107 w 9683888"/>
              <a:gd name="connsiteY9" fmla="*/ 418647 h 743457"/>
              <a:gd name="connsiteX10" fmla="*/ 694081 w 9683888"/>
              <a:gd name="connsiteY10" fmla="*/ 449524 h 743457"/>
              <a:gd name="connsiteX11" fmla="*/ 762452 w 9683888"/>
              <a:gd name="connsiteY11" fmla="*/ 456090 h 743457"/>
              <a:gd name="connsiteX12" fmla="*/ 987872 w 9683888"/>
              <a:gd name="connsiteY12" fmla="*/ 481862 h 743457"/>
              <a:gd name="connsiteX13" fmla="*/ 1077163 w 9683888"/>
              <a:gd name="connsiteY13" fmla="*/ 524467 h 743457"/>
              <a:gd name="connsiteX14" fmla="*/ 1258716 w 9683888"/>
              <a:gd name="connsiteY14" fmla="*/ 587975 h 743457"/>
              <a:gd name="connsiteX15" fmla="*/ 1298056 w 9683888"/>
              <a:gd name="connsiteY15" fmla="*/ 595413 h 743457"/>
              <a:gd name="connsiteX16" fmla="*/ 1327017 w 9683888"/>
              <a:gd name="connsiteY16" fmla="*/ 617412 h 743457"/>
              <a:gd name="connsiteX17" fmla="*/ 1347909 w 9683888"/>
              <a:gd name="connsiteY17" fmla="*/ 620209 h 743457"/>
              <a:gd name="connsiteX18" fmla="*/ 1421792 w 9683888"/>
              <a:gd name="connsiteY18" fmla="*/ 626139 h 743457"/>
              <a:gd name="connsiteX19" fmla="*/ 1519789 w 9683888"/>
              <a:gd name="connsiteY19" fmla="*/ 645011 h 743457"/>
              <a:gd name="connsiteX20" fmla="*/ 1620886 w 9683888"/>
              <a:gd name="connsiteY20" fmla="*/ 687715 h 743457"/>
              <a:gd name="connsiteX21" fmla="*/ 1676745 w 9683888"/>
              <a:gd name="connsiteY21" fmla="*/ 690130 h 743457"/>
              <a:gd name="connsiteX22" fmla="*/ 1832228 w 9683888"/>
              <a:gd name="connsiteY22" fmla="*/ 690860 h 743457"/>
              <a:gd name="connsiteX23" fmla="*/ 1980464 w 9683888"/>
              <a:gd name="connsiteY23" fmla="*/ 704858 h 743457"/>
              <a:gd name="connsiteX24" fmla="*/ 2051150 w 9683888"/>
              <a:gd name="connsiteY24" fmla="*/ 711187 h 743457"/>
              <a:gd name="connsiteX25" fmla="*/ 2162824 w 9683888"/>
              <a:gd name="connsiteY25" fmla="*/ 709178 h 743457"/>
              <a:gd name="connsiteX26" fmla="*/ 2259859 w 9683888"/>
              <a:gd name="connsiteY26" fmla="*/ 718188 h 743457"/>
              <a:gd name="connsiteX27" fmla="*/ 2378290 w 9683888"/>
              <a:gd name="connsiteY27" fmla="*/ 738748 h 743457"/>
              <a:gd name="connsiteX28" fmla="*/ 2407828 w 9683888"/>
              <a:gd name="connsiteY28" fmla="*/ 743457 h 743457"/>
              <a:gd name="connsiteX29" fmla="*/ 2428936 w 9683888"/>
              <a:gd name="connsiteY29" fmla="*/ 734697 h 743457"/>
              <a:gd name="connsiteX30" fmla="*/ 2646106 w 9683888"/>
              <a:gd name="connsiteY30" fmla="*/ 660204 h 743457"/>
              <a:gd name="connsiteX31" fmla="*/ 2799920 w 9683888"/>
              <a:gd name="connsiteY31" fmla="*/ 630451 h 743457"/>
              <a:gd name="connsiteX32" fmla="*/ 2953556 w 9683888"/>
              <a:gd name="connsiteY32" fmla="*/ 607173 h 743457"/>
              <a:gd name="connsiteX33" fmla="*/ 3009839 w 9683888"/>
              <a:gd name="connsiteY33" fmla="*/ 601743 h 743457"/>
              <a:gd name="connsiteX34" fmla="*/ 3115016 w 9683888"/>
              <a:gd name="connsiteY34" fmla="*/ 584982 h 743457"/>
              <a:gd name="connsiteX35" fmla="*/ 3185844 w 9683888"/>
              <a:gd name="connsiteY35" fmla="*/ 595356 h 743457"/>
              <a:gd name="connsiteX36" fmla="*/ 3246013 w 9683888"/>
              <a:gd name="connsiteY36" fmla="*/ 592418 h 743457"/>
              <a:gd name="connsiteX37" fmla="*/ 3313565 w 9683888"/>
              <a:gd name="connsiteY37" fmla="*/ 574138 h 743457"/>
              <a:gd name="connsiteX38" fmla="*/ 3414143 w 9683888"/>
              <a:gd name="connsiteY38" fmla="*/ 553730 h 743457"/>
              <a:gd name="connsiteX39" fmla="*/ 3552895 w 9683888"/>
              <a:gd name="connsiteY39" fmla="*/ 548563 h 743457"/>
              <a:gd name="connsiteX40" fmla="*/ 3753012 w 9683888"/>
              <a:gd name="connsiteY40" fmla="*/ 599520 h 743457"/>
              <a:gd name="connsiteX41" fmla="*/ 3804392 w 9683888"/>
              <a:gd name="connsiteY41" fmla="*/ 604131 h 743457"/>
              <a:gd name="connsiteX42" fmla="*/ 3916696 w 9683888"/>
              <a:gd name="connsiteY42" fmla="*/ 606540 h 743457"/>
              <a:gd name="connsiteX43" fmla="*/ 4063849 w 9683888"/>
              <a:gd name="connsiteY43" fmla="*/ 604058 h 743457"/>
              <a:gd name="connsiteX44" fmla="*/ 4172179 w 9683888"/>
              <a:gd name="connsiteY44" fmla="*/ 592355 h 743457"/>
              <a:gd name="connsiteX45" fmla="*/ 4276294 w 9683888"/>
              <a:gd name="connsiteY45" fmla="*/ 587119 h 743457"/>
              <a:gd name="connsiteX46" fmla="*/ 4411090 w 9683888"/>
              <a:gd name="connsiteY46" fmla="*/ 575600 h 743457"/>
              <a:gd name="connsiteX47" fmla="*/ 4540465 w 9683888"/>
              <a:gd name="connsiteY47" fmla="*/ 567464 h 743457"/>
              <a:gd name="connsiteX48" fmla="*/ 4545352 w 9683888"/>
              <a:gd name="connsiteY48" fmla="*/ 555554 h 743457"/>
              <a:gd name="connsiteX49" fmla="*/ 4564014 w 9683888"/>
              <a:gd name="connsiteY49" fmla="*/ 553660 h 743457"/>
              <a:gd name="connsiteX50" fmla="*/ 4568602 w 9683888"/>
              <a:gd name="connsiteY50" fmla="*/ 550913 h 743457"/>
              <a:gd name="connsiteX51" fmla="*/ 4595289 w 9683888"/>
              <a:gd name="connsiteY51" fmla="*/ 537407 h 743457"/>
              <a:gd name="connsiteX52" fmla="*/ 4739026 w 9683888"/>
              <a:gd name="connsiteY52" fmla="*/ 532483 h 743457"/>
              <a:gd name="connsiteX53" fmla="*/ 5061335 w 9683888"/>
              <a:gd name="connsiteY53" fmla="*/ 545635 h 743457"/>
              <a:gd name="connsiteX54" fmla="*/ 5338634 w 9683888"/>
              <a:gd name="connsiteY54" fmla="*/ 595754 h 743457"/>
              <a:gd name="connsiteX55" fmla="*/ 5529430 w 9683888"/>
              <a:gd name="connsiteY55" fmla="*/ 606335 h 743457"/>
              <a:gd name="connsiteX56" fmla="*/ 5604039 w 9683888"/>
              <a:gd name="connsiteY56" fmla="*/ 607676 h 743457"/>
              <a:gd name="connsiteX57" fmla="*/ 5625281 w 9683888"/>
              <a:gd name="connsiteY57" fmla="*/ 617253 h 743457"/>
              <a:gd name="connsiteX58" fmla="*/ 5628138 w 9683888"/>
              <a:gd name="connsiteY58" fmla="*/ 615483 h 743457"/>
              <a:gd name="connsiteX59" fmla="*/ 5653593 w 9683888"/>
              <a:gd name="connsiteY59" fmla="*/ 617873 h 743457"/>
              <a:gd name="connsiteX60" fmla="*/ 5658658 w 9683888"/>
              <a:gd name="connsiteY60" fmla="*/ 624279 h 743457"/>
              <a:gd name="connsiteX61" fmla="*/ 5675963 w 9683888"/>
              <a:gd name="connsiteY61" fmla="*/ 627762 h 743457"/>
              <a:gd name="connsiteX62" fmla="*/ 5709625 w 9683888"/>
              <a:gd name="connsiteY62" fmla="*/ 639593 h 743457"/>
              <a:gd name="connsiteX63" fmla="*/ 5716324 w 9683888"/>
              <a:gd name="connsiteY63" fmla="*/ 637148 h 743457"/>
              <a:gd name="connsiteX64" fmla="*/ 5767720 w 9683888"/>
              <a:gd name="connsiteY64" fmla="*/ 647737 h 743457"/>
              <a:gd name="connsiteX65" fmla="*/ 5768619 w 9683888"/>
              <a:gd name="connsiteY65" fmla="*/ 645671 h 743457"/>
              <a:gd name="connsiteX66" fmla="*/ 5858696 w 9683888"/>
              <a:gd name="connsiteY66" fmla="*/ 628099 h 743457"/>
              <a:gd name="connsiteX67" fmla="*/ 5935260 w 9683888"/>
              <a:gd name="connsiteY67" fmla="*/ 596904 h 743457"/>
              <a:gd name="connsiteX68" fmla="*/ 5946176 w 9683888"/>
              <a:gd name="connsiteY68" fmla="*/ 597874 h 743457"/>
              <a:gd name="connsiteX69" fmla="*/ 5946447 w 9683888"/>
              <a:gd name="connsiteY69" fmla="*/ 597396 h 743457"/>
              <a:gd name="connsiteX70" fmla="*/ 5958069 w 9683888"/>
              <a:gd name="connsiteY70" fmla="*/ 597432 h 743457"/>
              <a:gd name="connsiteX71" fmla="*/ 5966081 w 9683888"/>
              <a:gd name="connsiteY71" fmla="*/ 599643 h 743457"/>
              <a:gd name="connsiteX72" fmla="*/ 5987259 w 9683888"/>
              <a:gd name="connsiteY72" fmla="*/ 601523 h 743457"/>
              <a:gd name="connsiteX73" fmla="*/ 5994905 w 9683888"/>
              <a:gd name="connsiteY73" fmla="*/ 598873 h 743457"/>
              <a:gd name="connsiteX74" fmla="*/ 6054803 w 9683888"/>
              <a:gd name="connsiteY74" fmla="*/ 541202 h 743457"/>
              <a:gd name="connsiteX75" fmla="*/ 6188672 w 9683888"/>
              <a:gd name="connsiteY75" fmla="*/ 496389 h 743457"/>
              <a:gd name="connsiteX76" fmla="*/ 6323280 w 9683888"/>
              <a:gd name="connsiteY76" fmla="*/ 458013 h 743457"/>
              <a:gd name="connsiteX77" fmla="*/ 6457257 w 9683888"/>
              <a:gd name="connsiteY77" fmla="*/ 414621 h 743457"/>
              <a:gd name="connsiteX78" fmla="*/ 6530019 w 9683888"/>
              <a:gd name="connsiteY78" fmla="*/ 423168 h 743457"/>
              <a:gd name="connsiteX79" fmla="*/ 6626800 w 9683888"/>
              <a:gd name="connsiteY79" fmla="*/ 375078 h 743457"/>
              <a:gd name="connsiteX80" fmla="*/ 6689231 w 9683888"/>
              <a:gd name="connsiteY80" fmla="*/ 353501 h 743457"/>
              <a:gd name="connsiteX81" fmla="*/ 6726440 w 9683888"/>
              <a:gd name="connsiteY81" fmla="*/ 340276 h 743457"/>
              <a:gd name="connsiteX82" fmla="*/ 6835228 w 9683888"/>
              <a:gd name="connsiteY82" fmla="*/ 329393 h 743457"/>
              <a:gd name="connsiteX83" fmla="*/ 7039363 w 9683888"/>
              <a:gd name="connsiteY83" fmla="*/ 370823 h 743457"/>
              <a:gd name="connsiteX84" fmla="*/ 7095156 w 9683888"/>
              <a:gd name="connsiteY84" fmla="*/ 366075 h 743457"/>
              <a:gd name="connsiteX85" fmla="*/ 7187061 w 9683888"/>
              <a:gd name="connsiteY85" fmla="*/ 383876 h 743457"/>
              <a:gd name="connsiteX86" fmla="*/ 7295039 w 9683888"/>
              <a:gd name="connsiteY86" fmla="*/ 355046 h 743457"/>
              <a:gd name="connsiteX87" fmla="*/ 7373651 w 9683888"/>
              <a:gd name="connsiteY87" fmla="*/ 322299 h 743457"/>
              <a:gd name="connsiteX88" fmla="*/ 7418964 w 9683888"/>
              <a:gd name="connsiteY88" fmla="*/ 308685 h 743457"/>
              <a:gd name="connsiteX89" fmla="*/ 7450568 w 9683888"/>
              <a:gd name="connsiteY89" fmla="*/ 293511 h 743457"/>
              <a:gd name="connsiteX90" fmla="*/ 7538380 w 9683888"/>
              <a:gd name="connsiteY90" fmla="*/ 283235 h 743457"/>
              <a:gd name="connsiteX91" fmla="*/ 7786348 w 9683888"/>
              <a:gd name="connsiteY91" fmla="*/ 225377 h 743457"/>
              <a:gd name="connsiteX92" fmla="*/ 7849534 w 9683888"/>
              <a:gd name="connsiteY92" fmla="*/ 245434 h 743457"/>
              <a:gd name="connsiteX93" fmla="*/ 7981165 w 9683888"/>
              <a:gd name="connsiteY93" fmla="*/ 222252 h 743457"/>
              <a:gd name="connsiteX94" fmla="*/ 8171882 w 9683888"/>
              <a:gd name="connsiteY94" fmla="*/ 222497 h 743457"/>
              <a:gd name="connsiteX95" fmla="*/ 8242270 w 9683888"/>
              <a:gd name="connsiteY95" fmla="*/ 180535 h 743457"/>
              <a:gd name="connsiteX96" fmla="*/ 8490152 w 9683888"/>
              <a:gd name="connsiteY96" fmla="*/ 209193 h 743457"/>
              <a:gd name="connsiteX97" fmla="*/ 8622272 w 9683888"/>
              <a:gd name="connsiteY97" fmla="*/ 188859 h 743457"/>
              <a:gd name="connsiteX98" fmla="*/ 8738606 w 9683888"/>
              <a:gd name="connsiteY98" fmla="*/ 208945 h 743457"/>
              <a:gd name="connsiteX99" fmla="*/ 8831307 w 9683888"/>
              <a:gd name="connsiteY99" fmla="*/ 207738 h 743457"/>
              <a:gd name="connsiteX100" fmla="*/ 8891432 w 9683888"/>
              <a:gd name="connsiteY100" fmla="*/ 184510 h 743457"/>
              <a:gd name="connsiteX101" fmla="*/ 8946980 w 9683888"/>
              <a:gd name="connsiteY101" fmla="*/ 145578 h 743457"/>
              <a:gd name="connsiteX102" fmla="*/ 9107760 w 9683888"/>
              <a:gd name="connsiteY102" fmla="*/ 128052 h 743457"/>
              <a:gd name="connsiteX103" fmla="*/ 9195623 w 9683888"/>
              <a:gd name="connsiteY103" fmla="*/ 100212 h 743457"/>
              <a:gd name="connsiteX104" fmla="*/ 9256898 w 9683888"/>
              <a:gd name="connsiteY104" fmla="*/ 73900 h 743457"/>
              <a:gd name="connsiteX105" fmla="*/ 9351740 w 9683888"/>
              <a:gd name="connsiteY105" fmla="*/ 80439 h 743457"/>
              <a:gd name="connsiteX106" fmla="*/ 9539796 w 9683888"/>
              <a:gd name="connsiteY106" fmla="*/ 87069 h 743457"/>
              <a:gd name="connsiteX107" fmla="*/ 9619109 w 9683888"/>
              <a:gd name="connsiteY107" fmla="*/ 39994 h 7434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</a:cxnLst>
            <a:rect l="l" t="t" r="r" b="b"/>
            <a:pathLst>
              <a:path w="9683888" h="743457">
                <a:moveTo>
                  <a:pt x="9683888" y="0"/>
                </a:moveTo>
                <a:lnTo>
                  <a:pt x="0" y="0"/>
                </a:lnTo>
                <a:lnTo>
                  <a:pt x="0" y="365878"/>
                </a:lnTo>
                <a:lnTo>
                  <a:pt x="11844" y="367909"/>
                </a:lnTo>
                <a:cubicBezTo>
                  <a:pt x="50423" y="374387"/>
                  <a:pt x="87879" y="380746"/>
                  <a:pt x="106208" y="385974"/>
                </a:cubicBezTo>
                <a:cubicBezTo>
                  <a:pt x="119919" y="389979"/>
                  <a:pt x="149687" y="402128"/>
                  <a:pt x="183667" y="399162"/>
                </a:cubicBezTo>
                <a:cubicBezTo>
                  <a:pt x="228274" y="394575"/>
                  <a:pt x="256969" y="398315"/>
                  <a:pt x="292430" y="390408"/>
                </a:cubicBezTo>
                <a:cubicBezTo>
                  <a:pt x="325377" y="395694"/>
                  <a:pt x="374510" y="420053"/>
                  <a:pt x="386942" y="395582"/>
                </a:cubicBezTo>
                <a:cubicBezTo>
                  <a:pt x="400429" y="416427"/>
                  <a:pt x="451168" y="399411"/>
                  <a:pt x="485751" y="408404"/>
                </a:cubicBezTo>
                <a:cubicBezTo>
                  <a:pt x="520399" y="423586"/>
                  <a:pt x="570416" y="404235"/>
                  <a:pt x="604107" y="418647"/>
                </a:cubicBezTo>
                <a:cubicBezTo>
                  <a:pt x="633631" y="425521"/>
                  <a:pt x="672063" y="446364"/>
                  <a:pt x="694081" y="449524"/>
                </a:cubicBezTo>
                <a:cubicBezTo>
                  <a:pt x="700528" y="463278"/>
                  <a:pt x="713487" y="450700"/>
                  <a:pt x="762452" y="456090"/>
                </a:cubicBezTo>
                <a:cubicBezTo>
                  <a:pt x="811417" y="461479"/>
                  <a:pt x="935420" y="470466"/>
                  <a:pt x="987872" y="481862"/>
                </a:cubicBezTo>
                <a:cubicBezTo>
                  <a:pt x="1018493" y="475799"/>
                  <a:pt x="1019470" y="516810"/>
                  <a:pt x="1077163" y="524467"/>
                </a:cubicBezTo>
                <a:cubicBezTo>
                  <a:pt x="1124222" y="535807"/>
                  <a:pt x="1202940" y="574855"/>
                  <a:pt x="1258716" y="587975"/>
                </a:cubicBezTo>
                <a:cubicBezTo>
                  <a:pt x="1274181" y="586466"/>
                  <a:pt x="1286859" y="589632"/>
                  <a:pt x="1298056" y="595413"/>
                </a:cubicBezTo>
                <a:lnTo>
                  <a:pt x="1327017" y="617412"/>
                </a:lnTo>
                <a:lnTo>
                  <a:pt x="1347909" y="620209"/>
                </a:lnTo>
                <a:cubicBezTo>
                  <a:pt x="1377004" y="628445"/>
                  <a:pt x="1394712" y="616344"/>
                  <a:pt x="1421792" y="626139"/>
                </a:cubicBezTo>
                <a:cubicBezTo>
                  <a:pt x="1466260" y="647543"/>
                  <a:pt x="1506099" y="610975"/>
                  <a:pt x="1519789" y="645011"/>
                </a:cubicBezTo>
                <a:cubicBezTo>
                  <a:pt x="1556219" y="665699"/>
                  <a:pt x="1578776" y="668950"/>
                  <a:pt x="1620886" y="687715"/>
                </a:cubicBezTo>
                <a:cubicBezTo>
                  <a:pt x="1658228" y="693647"/>
                  <a:pt x="1636224" y="694371"/>
                  <a:pt x="1676745" y="690130"/>
                </a:cubicBezTo>
                <a:cubicBezTo>
                  <a:pt x="1713709" y="697532"/>
                  <a:pt x="1774627" y="701403"/>
                  <a:pt x="1832228" y="690860"/>
                </a:cubicBezTo>
                <a:cubicBezTo>
                  <a:pt x="1866586" y="689181"/>
                  <a:pt x="1949046" y="755765"/>
                  <a:pt x="1980464" y="704858"/>
                </a:cubicBezTo>
                <a:cubicBezTo>
                  <a:pt x="2001472" y="716610"/>
                  <a:pt x="2020758" y="710467"/>
                  <a:pt x="2051150" y="711187"/>
                </a:cubicBezTo>
                <a:cubicBezTo>
                  <a:pt x="2081543" y="711907"/>
                  <a:pt x="2117567" y="736153"/>
                  <a:pt x="2162824" y="709178"/>
                </a:cubicBezTo>
                <a:cubicBezTo>
                  <a:pt x="2219712" y="701824"/>
                  <a:pt x="2181421" y="742368"/>
                  <a:pt x="2259859" y="718188"/>
                </a:cubicBezTo>
                <a:cubicBezTo>
                  <a:pt x="2296623" y="733933"/>
                  <a:pt x="2337412" y="741012"/>
                  <a:pt x="2378290" y="738748"/>
                </a:cubicBezTo>
                <a:cubicBezTo>
                  <a:pt x="2380041" y="725410"/>
                  <a:pt x="2399659" y="741017"/>
                  <a:pt x="2407828" y="743457"/>
                </a:cubicBezTo>
                <a:cubicBezTo>
                  <a:pt x="2406113" y="735180"/>
                  <a:pt x="2421642" y="728742"/>
                  <a:pt x="2428936" y="734697"/>
                </a:cubicBezTo>
                <a:cubicBezTo>
                  <a:pt x="2468648" y="720822"/>
                  <a:pt x="2584275" y="677579"/>
                  <a:pt x="2646106" y="660204"/>
                </a:cubicBezTo>
                <a:cubicBezTo>
                  <a:pt x="2706894" y="652346"/>
                  <a:pt x="2738390" y="612318"/>
                  <a:pt x="2799920" y="630451"/>
                </a:cubicBezTo>
                <a:cubicBezTo>
                  <a:pt x="2856798" y="622940"/>
                  <a:pt x="2902940" y="602232"/>
                  <a:pt x="2953556" y="607173"/>
                </a:cubicBezTo>
                <a:cubicBezTo>
                  <a:pt x="2970626" y="593247"/>
                  <a:pt x="2988095" y="586399"/>
                  <a:pt x="3009839" y="601743"/>
                </a:cubicBezTo>
                <a:cubicBezTo>
                  <a:pt x="3046166" y="594868"/>
                  <a:pt x="3085682" y="586046"/>
                  <a:pt x="3115016" y="584982"/>
                </a:cubicBezTo>
                <a:cubicBezTo>
                  <a:pt x="3144992" y="587935"/>
                  <a:pt x="3158740" y="599045"/>
                  <a:pt x="3185844" y="595356"/>
                </a:cubicBezTo>
                <a:cubicBezTo>
                  <a:pt x="3209939" y="576197"/>
                  <a:pt x="3221731" y="614583"/>
                  <a:pt x="3246013" y="592418"/>
                </a:cubicBezTo>
                <a:cubicBezTo>
                  <a:pt x="3228976" y="565486"/>
                  <a:pt x="3320172" y="599686"/>
                  <a:pt x="3313565" y="574138"/>
                </a:cubicBezTo>
                <a:cubicBezTo>
                  <a:pt x="3341586" y="564515"/>
                  <a:pt x="3371901" y="555346"/>
                  <a:pt x="3414143" y="553730"/>
                </a:cubicBezTo>
                <a:cubicBezTo>
                  <a:pt x="3463229" y="557630"/>
                  <a:pt x="3476532" y="539673"/>
                  <a:pt x="3552895" y="548563"/>
                </a:cubicBezTo>
                <a:cubicBezTo>
                  <a:pt x="3620356" y="561042"/>
                  <a:pt x="3688830" y="574962"/>
                  <a:pt x="3753012" y="599520"/>
                </a:cubicBezTo>
                <a:cubicBezTo>
                  <a:pt x="3769580" y="615048"/>
                  <a:pt x="3777112" y="602961"/>
                  <a:pt x="3804392" y="604131"/>
                </a:cubicBezTo>
                <a:cubicBezTo>
                  <a:pt x="3831672" y="605301"/>
                  <a:pt x="3878076" y="605222"/>
                  <a:pt x="3916696" y="606540"/>
                </a:cubicBezTo>
                <a:cubicBezTo>
                  <a:pt x="3970533" y="603881"/>
                  <a:pt x="3981244" y="618066"/>
                  <a:pt x="4063849" y="604058"/>
                </a:cubicBezTo>
                <a:cubicBezTo>
                  <a:pt x="4074473" y="605185"/>
                  <a:pt x="4134611" y="589365"/>
                  <a:pt x="4172179" y="592355"/>
                </a:cubicBezTo>
                <a:cubicBezTo>
                  <a:pt x="4180554" y="576172"/>
                  <a:pt x="4255433" y="602075"/>
                  <a:pt x="4276294" y="587119"/>
                </a:cubicBezTo>
                <a:cubicBezTo>
                  <a:pt x="4326119" y="586973"/>
                  <a:pt x="4361692" y="573867"/>
                  <a:pt x="4411090" y="575600"/>
                </a:cubicBezTo>
                <a:cubicBezTo>
                  <a:pt x="4465125" y="575500"/>
                  <a:pt x="4518088" y="570805"/>
                  <a:pt x="4540465" y="567464"/>
                </a:cubicBezTo>
                <a:lnTo>
                  <a:pt x="4545352" y="555554"/>
                </a:lnTo>
                <a:lnTo>
                  <a:pt x="4564014" y="553660"/>
                </a:lnTo>
                <a:lnTo>
                  <a:pt x="4568602" y="550913"/>
                </a:lnTo>
                <a:cubicBezTo>
                  <a:pt x="4577353" y="545618"/>
                  <a:pt x="4586105" y="540734"/>
                  <a:pt x="4595289" y="537407"/>
                </a:cubicBezTo>
                <a:cubicBezTo>
                  <a:pt x="4623104" y="537511"/>
                  <a:pt x="4660764" y="533229"/>
                  <a:pt x="4739026" y="532483"/>
                </a:cubicBezTo>
                <a:cubicBezTo>
                  <a:pt x="4806238" y="527255"/>
                  <a:pt x="4944577" y="524439"/>
                  <a:pt x="5061335" y="545635"/>
                </a:cubicBezTo>
                <a:cubicBezTo>
                  <a:pt x="5167156" y="553533"/>
                  <a:pt x="5251789" y="586167"/>
                  <a:pt x="5338634" y="595754"/>
                </a:cubicBezTo>
                <a:cubicBezTo>
                  <a:pt x="5415763" y="589622"/>
                  <a:pt x="5434719" y="609365"/>
                  <a:pt x="5529430" y="606335"/>
                </a:cubicBezTo>
                <a:cubicBezTo>
                  <a:pt x="5534498" y="613561"/>
                  <a:pt x="5597157" y="603269"/>
                  <a:pt x="5604039" y="607676"/>
                </a:cubicBezTo>
                <a:lnTo>
                  <a:pt x="5625281" y="617253"/>
                </a:lnTo>
                <a:lnTo>
                  <a:pt x="5628138" y="615483"/>
                </a:lnTo>
                <a:cubicBezTo>
                  <a:pt x="5640641" y="612245"/>
                  <a:pt x="5648217" y="613966"/>
                  <a:pt x="5653593" y="617873"/>
                </a:cubicBezTo>
                <a:lnTo>
                  <a:pt x="5658658" y="624279"/>
                </a:lnTo>
                <a:lnTo>
                  <a:pt x="5675963" y="627762"/>
                </a:lnTo>
                <a:lnTo>
                  <a:pt x="5709625" y="639593"/>
                </a:lnTo>
                <a:lnTo>
                  <a:pt x="5716324" y="637148"/>
                </a:lnTo>
                <a:lnTo>
                  <a:pt x="5767720" y="647737"/>
                </a:lnTo>
                <a:lnTo>
                  <a:pt x="5768619" y="645671"/>
                </a:lnTo>
                <a:cubicBezTo>
                  <a:pt x="5776130" y="642927"/>
                  <a:pt x="5830922" y="636226"/>
                  <a:pt x="5858696" y="628099"/>
                </a:cubicBezTo>
                <a:lnTo>
                  <a:pt x="5935260" y="596904"/>
                </a:lnTo>
                <a:lnTo>
                  <a:pt x="5946176" y="597874"/>
                </a:lnTo>
                <a:lnTo>
                  <a:pt x="5946447" y="597396"/>
                </a:lnTo>
                <a:cubicBezTo>
                  <a:pt x="5948934" y="596546"/>
                  <a:pt x="5952567" y="596468"/>
                  <a:pt x="5958069" y="597432"/>
                </a:cubicBezTo>
                <a:lnTo>
                  <a:pt x="5966081" y="599643"/>
                </a:lnTo>
                <a:lnTo>
                  <a:pt x="5987259" y="601523"/>
                </a:lnTo>
                <a:lnTo>
                  <a:pt x="5994905" y="598873"/>
                </a:lnTo>
                <a:cubicBezTo>
                  <a:pt x="6020610" y="579716"/>
                  <a:pt x="6016968" y="560235"/>
                  <a:pt x="6054803" y="541202"/>
                </a:cubicBezTo>
                <a:cubicBezTo>
                  <a:pt x="6108247" y="527358"/>
                  <a:pt x="6130976" y="484538"/>
                  <a:pt x="6188672" y="496389"/>
                </a:cubicBezTo>
                <a:cubicBezTo>
                  <a:pt x="6238659" y="483279"/>
                  <a:pt x="6277194" y="458153"/>
                  <a:pt x="6323280" y="458013"/>
                </a:cubicBezTo>
                <a:cubicBezTo>
                  <a:pt x="6368044" y="444385"/>
                  <a:pt x="6422801" y="420428"/>
                  <a:pt x="6457257" y="414621"/>
                </a:cubicBezTo>
                <a:cubicBezTo>
                  <a:pt x="6483424" y="410645"/>
                  <a:pt x="6508964" y="423228"/>
                  <a:pt x="6530019" y="423168"/>
                </a:cubicBezTo>
                <a:cubicBezTo>
                  <a:pt x="6558276" y="416578"/>
                  <a:pt x="6600264" y="386690"/>
                  <a:pt x="6626800" y="375078"/>
                </a:cubicBezTo>
                <a:cubicBezTo>
                  <a:pt x="6664418" y="400828"/>
                  <a:pt x="6655535" y="354302"/>
                  <a:pt x="6689231" y="353501"/>
                </a:cubicBezTo>
                <a:cubicBezTo>
                  <a:pt x="6708837" y="361122"/>
                  <a:pt x="6719642" y="359485"/>
                  <a:pt x="6726440" y="340276"/>
                </a:cubicBezTo>
                <a:cubicBezTo>
                  <a:pt x="6818329" y="378763"/>
                  <a:pt x="6765502" y="328183"/>
                  <a:pt x="6835228" y="329393"/>
                </a:cubicBezTo>
                <a:cubicBezTo>
                  <a:pt x="6897464" y="335048"/>
                  <a:pt x="6962224" y="329085"/>
                  <a:pt x="7039363" y="370823"/>
                </a:cubicBezTo>
                <a:cubicBezTo>
                  <a:pt x="7056368" y="384567"/>
                  <a:pt x="7070539" y="363899"/>
                  <a:pt x="7095156" y="366075"/>
                </a:cubicBezTo>
                <a:cubicBezTo>
                  <a:pt x="7119772" y="368250"/>
                  <a:pt x="7153748" y="385714"/>
                  <a:pt x="7187061" y="383876"/>
                </a:cubicBezTo>
                <a:cubicBezTo>
                  <a:pt x="7242115" y="377604"/>
                  <a:pt x="7270954" y="334249"/>
                  <a:pt x="7295039" y="355046"/>
                </a:cubicBezTo>
                <a:cubicBezTo>
                  <a:pt x="7320104" y="344159"/>
                  <a:pt x="7343179" y="301443"/>
                  <a:pt x="7373651" y="322299"/>
                </a:cubicBezTo>
                <a:cubicBezTo>
                  <a:pt x="7367160" y="298575"/>
                  <a:pt x="7410095" y="329040"/>
                  <a:pt x="7418964" y="308685"/>
                </a:cubicBezTo>
                <a:cubicBezTo>
                  <a:pt x="7424243" y="291807"/>
                  <a:pt x="7438503" y="297117"/>
                  <a:pt x="7450568" y="293511"/>
                </a:cubicBezTo>
                <a:cubicBezTo>
                  <a:pt x="7461276" y="277652"/>
                  <a:pt x="7519437" y="275664"/>
                  <a:pt x="7538380" y="283235"/>
                </a:cubicBezTo>
                <a:cubicBezTo>
                  <a:pt x="7594343" y="271879"/>
                  <a:pt x="7734488" y="231676"/>
                  <a:pt x="7786348" y="225377"/>
                </a:cubicBezTo>
                <a:cubicBezTo>
                  <a:pt x="7797693" y="277094"/>
                  <a:pt x="7847327" y="236176"/>
                  <a:pt x="7849534" y="245434"/>
                </a:cubicBezTo>
                <a:cubicBezTo>
                  <a:pt x="7894253" y="231282"/>
                  <a:pt x="7937937" y="238796"/>
                  <a:pt x="7981165" y="222252"/>
                </a:cubicBezTo>
                <a:cubicBezTo>
                  <a:pt x="8066564" y="234459"/>
                  <a:pt x="8127007" y="235277"/>
                  <a:pt x="8171882" y="222497"/>
                </a:cubicBezTo>
                <a:cubicBezTo>
                  <a:pt x="8183092" y="205785"/>
                  <a:pt x="8217423" y="177145"/>
                  <a:pt x="8242270" y="180535"/>
                </a:cubicBezTo>
                <a:cubicBezTo>
                  <a:pt x="8294138" y="178846"/>
                  <a:pt x="8410926" y="208334"/>
                  <a:pt x="8490152" y="209193"/>
                </a:cubicBezTo>
                <a:cubicBezTo>
                  <a:pt x="8558493" y="195433"/>
                  <a:pt x="8564727" y="233466"/>
                  <a:pt x="8622272" y="188859"/>
                </a:cubicBezTo>
                <a:cubicBezTo>
                  <a:pt x="8659556" y="191317"/>
                  <a:pt x="8666988" y="178214"/>
                  <a:pt x="8738606" y="208945"/>
                </a:cubicBezTo>
                <a:cubicBezTo>
                  <a:pt x="8769507" y="208543"/>
                  <a:pt x="8800406" y="224019"/>
                  <a:pt x="8831307" y="207738"/>
                </a:cubicBezTo>
                <a:cubicBezTo>
                  <a:pt x="8836477" y="191612"/>
                  <a:pt x="8870109" y="182455"/>
                  <a:pt x="8891432" y="184510"/>
                </a:cubicBezTo>
                <a:cubicBezTo>
                  <a:pt x="8876795" y="135260"/>
                  <a:pt x="8938553" y="173381"/>
                  <a:pt x="8946980" y="145578"/>
                </a:cubicBezTo>
                <a:cubicBezTo>
                  <a:pt x="9010957" y="156064"/>
                  <a:pt x="9046552" y="157746"/>
                  <a:pt x="9107760" y="128052"/>
                </a:cubicBezTo>
                <a:cubicBezTo>
                  <a:pt x="9135191" y="151813"/>
                  <a:pt x="9184204" y="114911"/>
                  <a:pt x="9195623" y="100212"/>
                </a:cubicBezTo>
                <a:cubicBezTo>
                  <a:pt x="9222736" y="85917"/>
                  <a:pt x="9230892" y="98248"/>
                  <a:pt x="9256898" y="73900"/>
                </a:cubicBezTo>
                <a:cubicBezTo>
                  <a:pt x="9276443" y="63724"/>
                  <a:pt x="9334001" y="80454"/>
                  <a:pt x="9351740" y="80439"/>
                </a:cubicBezTo>
                <a:cubicBezTo>
                  <a:pt x="9398889" y="82633"/>
                  <a:pt x="9473718" y="102566"/>
                  <a:pt x="9539796" y="87069"/>
                </a:cubicBezTo>
                <a:cubicBezTo>
                  <a:pt x="9565852" y="70987"/>
                  <a:pt x="9591569" y="56211"/>
                  <a:pt x="9619109" y="39994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4E58AF-8941-CBDA-9FF8-80DC55C8DC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267" y="471774"/>
            <a:ext cx="8070807" cy="638824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400" b="1"/>
              <a:t>Microsoft Excel</a:t>
            </a:r>
          </a:p>
          <a:p>
            <a:r>
              <a:rPr lang="en-GB" sz="1400"/>
              <a:t>Microsoft excel is often used for scheduling and staff rotas because it allows managers to 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Organize shifts 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Track availability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Calculate hours in a flexible format. </a:t>
            </a:r>
          </a:p>
          <a:p>
            <a:r>
              <a:rPr lang="en-GB" sz="1400"/>
              <a:t>Excel can store staff availability, annual leave, training days, or absences. Managers can use this information when assigning shifts. </a:t>
            </a:r>
          </a:p>
          <a:p>
            <a:r>
              <a:rPr lang="en-GB" sz="1400"/>
              <a:t>Excel can also calculate: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Daily hours worked 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Weekly totals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Overtime hours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Staffing costs </a:t>
            </a:r>
          </a:p>
          <a:p>
            <a:r>
              <a:rPr lang="en-GB" sz="1400"/>
              <a:t>There are many useful excel features used for rotas such as: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Filters and sorting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Conditional formatting 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Data validation 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1400"/>
              <a:t>SUM and COUNTIF formulas </a:t>
            </a:r>
          </a:p>
          <a:p>
            <a:r>
              <a:rPr lang="en-GB" sz="1400"/>
              <a:t>Prone to Human error: Manual data entry can lead to mistakes such as assigning the wrong shifts, incorrect hours, or formula errors. </a:t>
            </a:r>
          </a:p>
          <a:p>
            <a:r>
              <a:rPr lang="en-GB" sz="1400"/>
              <a:t>Time- consuming : Creating and updating rotas manually can take significant time, especially for large teams or organizations. </a:t>
            </a:r>
          </a:p>
          <a:p>
            <a:r>
              <a:rPr lang="en-GB" sz="1400"/>
              <a:t>Security and Access concerns: Sensitive employee information may be accessible to anyone with the file unless permissions are carefully managed. </a:t>
            </a:r>
          </a:p>
          <a:p>
            <a:endParaRPr lang="en-GB" sz="2400"/>
          </a:p>
          <a:p>
            <a:pPr lvl="1">
              <a:buFont typeface="Courier New,monospace" panose="020B0604020202020204" pitchFamily="34" charset="0"/>
              <a:buChar char="o"/>
            </a:pPr>
            <a:endParaRPr lang="en-GB" sz="500"/>
          </a:p>
          <a:p>
            <a:pPr lvl="1">
              <a:buFont typeface="Courier New,monospace" panose="020B0604020202020204" pitchFamily="34" charset="0"/>
              <a:buChar char="o"/>
            </a:pPr>
            <a:endParaRPr lang="en-GB" sz="500"/>
          </a:p>
          <a:p>
            <a:pPr lvl="1">
              <a:buFont typeface="Courier New" panose="020B0604020202020204" pitchFamily="34" charset="0"/>
              <a:buChar char="o"/>
            </a:pPr>
            <a:endParaRPr lang="en-GB" sz="500"/>
          </a:p>
          <a:p>
            <a:pPr lvl="1">
              <a:buFont typeface="Courier New" panose="020B0604020202020204" pitchFamily="34" charset="0"/>
              <a:buChar char="o"/>
            </a:pPr>
            <a:endParaRPr lang="en-GB" sz="500"/>
          </a:p>
          <a:p>
            <a:endParaRPr lang="en-GB" sz="500"/>
          </a:p>
          <a:p>
            <a:endParaRPr lang="en-GB" sz="500"/>
          </a:p>
          <a:p>
            <a:endParaRPr lang="en-GB" sz="500"/>
          </a:p>
        </p:txBody>
      </p:sp>
      <p:pic>
        <p:nvPicPr>
          <p:cNvPr id="4" name="Picture 3" descr="A green square with a white x on it&#10;&#10;AI-generated content may be incorrect.">
            <a:extLst>
              <a:ext uri="{FF2B5EF4-FFF2-40B4-BE49-F238E27FC236}">
                <a16:creationId xmlns:a16="http://schemas.microsoft.com/office/drawing/2014/main" id="{8B36D17D-CD13-D519-17C4-98838F7449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5238" y="898783"/>
            <a:ext cx="3411355" cy="2280106"/>
          </a:xfrm>
          <a:prstGeom prst="rect">
            <a:avLst/>
          </a:prstGeom>
        </p:spPr>
      </p:pic>
      <p:pic>
        <p:nvPicPr>
          <p:cNvPr id="6" name="Picture 5" descr="A screenshot of a calendar&#10;&#10;AI-generated content may be incorrect.">
            <a:extLst>
              <a:ext uri="{FF2B5EF4-FFF2-40B4-BE49-F238E27FC236}">
                <a16:creationId xmlns:a16="http://schemas.microsoft.com/office/drawing/2014/main" id="{18BB0B7A-D46D-21D1-3797-E5155AE052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88582" y="3841934"/>
            <a:ext cx="4089847" cy="2122494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C7BCC73-A901-44EB-B0E7-879E19267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9827"/>
            <a:ext cx="10680562" cy="1078174"/>
          </a:xfrm>
          <a:custGeom>
            <a:avLst/>
            <a:gdLst>
              <a:gd name="connsiteX0" fmla="*/ 3617689 w 10680562"/>
              <a:gd name="connsiteY0" fmla="*/ 0 h 1605023"/>
              <a:gd name="connsiteX1" fmla="*/ 3635901 w 10680562"/>
              <a:gd name="connsiteY1" fmla="*/ 7738 h 1605023"/>
              <a:gd name="connsiteX2" fmla="*/ 3690891 w 10680562"/>
              <a:gd name="connsiteY2" fmla="*/ 7049 h 1605023"/>
              <a:gd name="connsiteX3" fmla="*/ 3832247 w 10680562"/>
              <a:gd name="connsiteY3" fmla="*/ 13937 h 1605023"/>
              <a:gd name="connsiteX4" fmla="*/ 3999111 w 10680562"/>
              <a:gd name="connsiteY4" fmla="*/ 44624 h 1605023"/>
              <a:gd name="connsiteX5" fmla="*/ 4034676 w 10680562"/>
              <a:gd name="connsiteY5" fmla="*/ 48775 h 1605023"/>
              <a:gd name="connsiteX6" fmla="*/ 4065394 w 10680562"/>
              <a:gd name="connsiteY6" fmla="*/ 42879 h 1605023"/>
              <a:gd name="connsiteX7" fmla="*/ 4072648 w 10680562"/>
              <a:gd name="connsiteY7" fmla="*/ 33262 h 1605023"/>
              <a:gd name="connsiteX8" fmla="*/ 4092232 w 10680562"/>
              <a:gd name="connsiteY8" fmla="*/ 34026 h 1605023"/>
              <a:gd name="connsiteX9" fmla="*/ 4097470 w 10680562"/>
              <a:gd name="connsiteY9" fmla="*/ 32252 h 1605023"/>
              <a:gd name="connsiteX10" fmla="*/ 4127488 w 10680562"/>
              <a:gd name="connsiteY10" fmla="*/ 24056 h 1605023"/>
              <a:gd name="connsiteX11" fmla="*/ 4190803 w 10680562"/>
              <a:gd name="connsiteY11" fmla="*/ 55685 h 1605023"/>
              <a:gd name="connsiteX12" fmla="*/ 4269333 w 10680562"/>
              <a:gd name="connsiteY12" fmla="*/ 54186 h 1605023"/>
              <a:gd name="connsiteX13" fmla="*/ 4481486 w 10680562"/>
              <a:gd name="connsiteY13" fmla="*/ 116915 h 1605023"/>
              <a:gd name="connsiteX14" fmla="*/ 4651418 w 10680562"/>
              <a:gd name="connsiteY14" fmla="*/ 150071 h 1605023"/>
              <a:gd name="connsiteX15" fmla="*/ 4863575 w 10680562"/>
              <a:gd name="connsiteY15" fmla="*/ 175458 h 1605023"/>
              <a:gd name="connsiteX16" fmla="*/ 5013635 w 10680562"/>
              <a:gd name="connsiteY16" fmla="*/ 213928 h 1605023"/>
              <a:gd name="connsiteX17" fmla="*/ 5203044 w 10680562"/>
              <a:gd name="connsiteY17" fmla="*/ 228946 h 1605023"/>
              <a:gd name="connsiteX18" fmla="*/ 5207070 w 10680562"/>
              <a:gd name="connsiteY18" fmla="*/ 235105 h 1605023"/>
              <a:gd name="connsiteX19" fmla="*/ 5224253 w 10680562"/>
              <a:gd name="connsiteY19" fmla="*/ 240320 h 1605023"/>
              <a:gd name="connsiteX20" fmla="*/ 5256736 w 10680562"/>
              <a:gd name="connsiteY20" fmla="*/ 254811 h 1605023"/>
              <a:gd name="connsiteX21" fmla="*/ 5264095 w 10680562"/>
              <a:gd name="connsiteY21" fmla="*/ 253567 h 1605023"/>
              <a:gd name="connsiteX22" fmla="*/ 5315084 w 10680562"/>
              <a:gd name="connsiteY22" fmla="*/ 269264 h 1605023"/>
              <a:gd name="connsiteX23" fmla="*/ 5316393 w 10680562"/>
              <a:gd name="connsiteY23" fmla="*/ 267603 h 1605023"/>
              <a:gd name="connsiteX24" fmla="*/ 5333427 w 10680562"/>
              <a:gd name="connsiteY24" fmla="*/ 263823 h 1605023"/>
              <a:gd name="connsiteX25" fmla="*/ 5364589 w 10680562"/>
              <a:gd name="connsiteY25" fmla="*/ 260882 h 1605023"/>
              <a:gd name="connsiteX26" fmla="*/ 5443973 w 10680562"/>
              <a:gd name="connsiteY26" fmla="*/ 230866 h 1605023"/>
              <a:gd name="connsiteX27" fmla="*/ 5497201 w 10680562"/>
              <a:gd name="connsiteY27" fmla="*/ 247023 h 1605023"/>
              <a:gd name="connsiteX28" fmla="*/ 5508269 w 10680562"/>
              <a:gd name="connsiteY28" fmla="*/ 249256 h 1605023"/>
              <a:gd name="connsiteX29" fmla="*/ 5508636 w 10680562"/>
              <a:gd name="connsiteY29" fmla="*/ 248880 h 1605023"/>
              <a:gd name="connsiteX30" fmla="*/ 5520606 w 10680562"/>
              <a:gd name="connsiteY30" fmla="*/ 250400 h 1605023"/>
              <a:gd name="connsiteX31" fmla="*/ 5528451 w 10680562"/>
              <a:gd name="connsiteY31" fmla="*/ 253330 h 1605023"/>
              <a:gd name="connsiteX32" fmla="*/ 5549923 w 10680562"/>
              <a:gd name="connsiteY32" fmla="*/ 257662 h 1605023"/>
              <a:gd name="connsiteX33" fmla="*/ 5558295 w 10680562"/>
              <a:gd name="connsiteY33" fmla="*/ 256364 h 1605023"/>
              <a:gd name="connsiteX34" fmla="*/ 5664799 w 10680562"/>
              <a:gd name="connsiteY34" fmla="*/ 278924 h 1605023"/>
              <a:gd name="connsiteX35" fmla="*/ 5796160 w 10680562"/>
              <a:gd name="connsiteY35" fmla="*/ 307979 h 1605023"/>
              <a:gd name="connsiteX36" fmla="*/ 5897647 w 10680562"/>
              <a:gd name="connsiteY36" fmla="*/ 339431 h 1605023"/>
              <a:gd name="connsiteX37" fmla="*/ 5978838 w 10680562"/>
              <a:gd name="connsiteY37" fmla="*/ 367970 h 1605023"/>
              <a:gd name="connsiteX38" fmla="*/ 6050367 w 10680562"/>
              <a:gd name="connsiteY38" fmla="*/ 386341 h 1605023"/>
              <a:gd name="connsiteX39" fmla="*/ 6140609 w 10680562"/>
              <a:gd name="connsiteY39" fmla="*/ 385135 h 1605023"/>
              <a:gd name="connsiteX40" fmla="*/ 6302950 w 10680562"/>
              <a:gd name="connsiteY40" fmla="*/ 448183 h 1605023"/>
              <a:gd name="connsiteX41" fmla="*/ 6308533 w 10680562"/>
              <a:gd name="connsiteY41" fmla="*/ 448551 h 1605023"/>
              <a:gd name="connsiteX42" fmla="*/ 6340278 w 10680562"/>
              <a:gd name="connsiteY42" fmla="*/ 468555 h 1605023"/>
              <a:gd name="connsiteX43" fmla="*/ 6341685 w 10680562"/>
              <a:gd name="connsiteY43" fmla="*/ 467587 h 1605023"/>
              <a:gd name="connsiteX44" fmla="*/ 6354862 w 10680562"/>
              <a:gd name="connsiteY44" fmla="*/ 467794 h 1605023"/>
              <a:gd name="connsiteX45" fmla="*/ 6377840 w 10680562"/>
              <a:gd name="connsiteY45" fmla="*/ 471024 h 1605023"/>
              <a:gd name="connsiteX46" fmla="*/ 6442804 w 10680562"/>
              <a:gd name="connsiteY46" fmla="*/ 463091 h 1605023"/>
              <a:gd name="connsiteX47" fmla="*/ 6476009 w 10680562"/>
              <a:gd name="connsiteY47" fmla="*/ 483807 h 1605023"/>
              <a:gd name="connsiteX48" fmla="*/ 6483237 w 10680562"/>
              <a:gd name="connsiteY48" fmla="*/ 487308 h 1605023"/>
              <a:gd name="connsiteX49" fmla="*/ 6483605 w 10680562"/>
              <a:gd name="connsiteY49" fmla="*/ 487102 h 1605023"/>
              <a:gd name="connsiteX50" fmla="*/ 6491673 w 10680562"/>
              <a:gd name="connsiteY50" fmla="*/ 490243 h 1605023"/>
              <a:gd name="connsiteX51" fmla="*/ 6496411 w 10680562"/>
              <a:gd name="connsiteY51" fmla="*/ 493689 h 1605023"/>
              <a:gd name="connsiteX52" fmla="*/ 6510429 w 10680562"/>
              <a:gd name="connsiteY52" fmla="*/ 500479 h 1605023"/>
              <a:gd name="connsiteX53" fmla="*/ 6516750 w 10680562"/>
              <a:gd name="connsiteY53" fmla="*/ 500983 h 1605023"/>
              <a:gd name="connsiteX54" fmla="*/ 6580199 w 10680562"/>
              <a:gd name="connsiteY54" fmla="*/ 483318 h 1605023"/>
              <a:gd name="connsiteX55" fmla="*/ 6690237 w 10680562"/>
              <a:gd name="connsiteY55" fmla="*/ 493051 h 1605023"/>
              <a:gd name="connsiteX56" fmla="*/ 6798356 w 10680562"/>
              <a:gd name="connsiteY56" fmla="*/ 506748 h 1605023"/>
              <a:gd name="connsiteX57" fmla="*/ 6837102 w 10680562"/>
              <a:gd name="connsiteY57" fmla="*/ 513677 h 1605023"/>
              <a:gd name="connsiteX58" fmla="*/ 6907934 w 10680562"/>
              <a:gd name="connsiteY58" fmla="*/ 517339 h 1605023"/>
              <a:gd name="connsiteX59" fmla="*/ 6941474 w 10680562"/>
              <a:gd name="connsiteY59" fmla="*/ 513632 h 1605023"/>
              <a:gd name="connsiteX60" fmla="*/ 6942754 w 10680562"/>
              <a:gd name="connsiteY60" fmla="*/ 514394 h 1605023"/>
              <a:gd name="connsiteX61" fmla="*/ 6946363 w 10680562"/>
              <a:gd name="connsiteY61" fmla="*/ 511066 h 1605023"/>
              <a:gd name="connsiteX62" fmla="*/ 6952592 w 10680562"/>
              <a:gd name="connsiteY62" fmla="*/ 510252 h 1605023"/>
              <a:gd name="connsiteX63" fmla="*/ 6968398 w 10680562"/>
              <a:gd name="connsiteY63" fmla="*/ 513946 h 1605023"/>
              <a:gd name="connsiteX64" fmla="*/ 6974142 w 10680562"/>
              <a:gd name="connsiteY64" fmla="*/ 516310 h 1605023"/>
              <a:gd name="connsiteX65" fmla="*/ 6982971 w 10680562"/>
              <a:gd name="connsiteY65" fmla="*/ 517694 h 1605023"/>
              <a:gd name="connsiteX66" fmla="*/ 6983252 w 10680562"/>
              <a:gd name="connsiteY66" fmla="*/ 517416 h 1605023"/>
              <a:gd name="connsiteX67" fmla="*/ 6991400 w 10680562"/>
              <a:gd name="connsiteY67" fmla="*/ 519321 h 1605023"/>
              <a:gd name="connsiteX68" fmla="*/ 7030460 w 10680562"/>
              <a:gd name="connsiteY68" fmla="*/ 532556 h 1605023"/>
              <a:gd name="connsiteX69" fmla="*/ 7089916 w 10680562"/>
              <a:gd name="connsiteY69" fmla="*/ 511503 h 1605023"/>
              <a:gd name="connsiteX70" fmla="*/ 7113059 w 10680562"/>
              <a:gd name="connsiteY70" fmla="*/ 509904 h 1605023"/>
              <a:gd name="connsiteX71" fmla="*/ 7125755 w 10680562"/>
              <a:gd name="connsiteY71" fmla="*/ 507393 h 1605023"/>
              <a:gd name="connsiteX72" fmla="*/ 7126765 w 10680562"/>
              <a:gd name="connsiteY72" fmla="*/ 506166 h 1605023"/>
              <a:gd name="connsiteX73" fmla="*/ 7164175 w 10680562"/>
              <a:gd name="connsiteY73" fmla="*/ 519011 h 1605023"/>
              <a:gd name="connsiteX74" fmla="*/ 7169654 w 10680562"/>
              <a:gd name="connsiteY74" fmla="*/ 518219 h 1605023"/>
              <a:gd name="connsiteX75" fmla="*/ 7193386 w 10680562"/>
              <a:gd name="connsiteY75" fmla="*/ 529788 h 1605023"/>
              <a:gd name="connsiteX76" fmla="*/ 7205997 w 10680562"/>
              <a:gd name="connsiteY76" fmla="*/ 534060 h 1605023"/>
              <a:gd name="connsiteX77" fmla="*/ 7208842 w 10680562"/>
              <a:gd name="connsiteY77" fmla="*/ 538783 h 1605023"/>
              <a:gd name="connsiteX78" fmla="*/ 7227817 w 10680562"/>
              <a:gd name="connsiteY78" fmla="*/ 543304 h 1605023"/>
              <a:gd name="connsiteX79" fmla="*/ 7230267 w 10680562"/>
              <a:gd name="connsiteY79" fmla="*/ 542497 h 1605023"/>
              <a:gd name="connsiteX80" fmla="*/ 7244913 w 10680562"/>
              <a:gd name="connsiteY80" fmla="*/ 551160 h 1605023"/>
              <a:gd name="connsiteX81" fmla="*/ 7255970 w 10680562"/>
              <a:gd name="connsiteY81" fmla="*/ 564383 h 1605023"/>
              <a:gd name="connsiteX82" fmla="*/ 7421156 w 10680562"/>
              <a:gd name="connsiteY82" fmla="*/ 584155 h 1605023"/>
              <a:gd name="connsiteX83" fmla="*/ 7553166 w 10680562"/>
              <a:gd name="connsiteY83" fmla="*/ 653085 h 1605023"/>
              <a:gd name="connsiteX84" fmla="*/ 7643092 w 10680562"/>
              <a:gd name="connsiteY84" fmla="*/ 662482 h 1605023"/>
              <a:gd name="connsiteX85" fmla="*/ 7896429 w 10680562"/>
              <a:gd name="connsiteY85" fmla="*/ 689054 h 1605023"/>
              <a:gd name="connsiteX86" fmla="*/ 7954620 w 10680562"/>
              <a:gd name="connsiteY86" fmla="*/ 689481 h 1605023"/>
              <a:gd name="connsiteX87" fmla="*/ 8000803 w 10680562"/>
              <a:gd name="connsiteY87" fmla="*/ 714583 h 1605023"/>
              <a:gd name="connsiteX88" fmla="*/ 8023216 w 10680562"/>
              <a:gd name="connsiteY88" fmla="*/ 709000 h 1605023"/>
              <a:gd name="connsiteX89" fmla="*/ 8027136 w 10680562"/>
              <a:gd name="connsiteY89" fmla="*/ 707765 h 1605023"/>
              <a:gd name="connsiteX90" fmla="*/ 8041622 w 10680562"/>
              <a:gd name="connsiteY90" fmla="*/ 708731 h 1605023"/>
              <a:gd name="connsiteX91" fmla="*/ 8047209 w 10680562"/>
              <a:gd name="connsiteY91" fmla="*/ 701624 h 1605023"/>
              <a:gd name="connsiteX92" fmla="*/ 8070088 w 10680562"/>
              <a:gd name="connsiteY92" fmla="*/ 697789 h 1605023"/>
              <a:gd name="connsiteX93" fmla="*/ 8096332 w 10680562"/>
              <a:gd name="connsiteY93" fmla="*/ 701624 h 1605023"/>
              <a:gd name="connsiteX94" fmla="*/ 8219225 w 10680562"/>
              <a:gd name="connsiteY94" fmla="*/ 728069 h 1605023"/>
              <a:gd name="connsiteX95" fmla="*/ 8293793 w 10680562"/>
              <a:gd name="connsiteY95" fmla="*/ 739200 h 1605023"/>
              <a:gd name="connsiteX96" fmla="*/ 8323753 w 10680562"/>
              <a:gd name="connsiteY96" fmla="*/ 736063 h 1605023"/>
              <a:gd name="connsiteX97" fmla="*/ 8364496 w 10680562"/>
              <a:gd name="connsiteY97" fmla="*/ 736635 h 1605023"/>
              <a:gd name="connsiteX98" fmla="*/ 8437662 w 10680562"/>
              <a:gd name="connsiteY98" fmla="*/ 731942 h 1605023"/>
              <a:gd name="connsiteX99" fmla="*/ 8533764 w 10680562"/>
              <a:gd name="connsiteY99" fmla="*/ 735554 h 1605023"/>
              <a:gd name="connsiteX100" fmla="*/ 8596769 w 10680562"/>
              <a:gd name="connsiteY100" fmla="*/ 769632 h 1605023"/>
              <a:gd name="connsiteX101" fmla="*/ 8604035 w 10680562"/>
              <a:gd name="connsiteY101" fmla="*/ 764982 h 1605023"/>
              <a:gd name="connsiteX102" fmla="*/ 8650929 w 10680562"/>
              <a:gd name="connsiteY102" fmla="*/ 773164 h 1605023"/>
              <a:gd name="connsiteX103" fmla="*/ 8806497 w 10680562"/>
              <a:gd name="connsiteY103" fmla="*/ 839707 h 1605023"/>
              <a:gd name="connsiteX104" fmla="*/ 8898377 w 10680562"/>
              <a:gd name="connsiteY104" fmla="*/ 854651 h 1605023"/>
              <a:gd name="connsiteX105" fmla="*/ 8932389 w 10680562"/>
              <a:gd name="connsiteY105" fmla="*/ 853846 h 1605023"/>
              <a:gd name="connsiteX106" fmla="*/ 8989288 w 10680562"/>
              <a:gd name="connsiteY106" fmla="*/ 852877 h 1605023"/>
              <a:gd name="connsiteX107" fmla="*/ 9035275 w 10680562"/>
              <a:gd name="connsiteY107" fmla="*/ 837110 h 1605023"/>
              <a:gd name="connsiteX108" fmla="*/ 9138626 w 10680562"/>
              <a:gd name="connsiteY108" fmla="*/ 862106 h 1605023"/>
              <a:gd name="connsiteX109" fmla="*/ 9216298 w 10680562"/>
              <a:gd name="connsiteY109" fmla="*/ 858754 h 1605023"/>
              <a:gd name="connsiteX110" fmla="*/ 9259941 w 10680562"/>
              <a:gd name="connsiteY110" fmla="*/ 861843 h 1605023"/>
              <a:gd name="connsiteX111" fmla="*/ 9380407 w 10680562"/>
              <a:gd name="connsiteY111" fmla="*/ 864825 h 1605023"/>
              <a:gd name="connsiteX112" fmla="*/ 9490772 w 10680562"/>
              <a:gd name="connsiteY112" fmla="*/ 901190 h 1605023"/>
              <a:gd name="connsiteX113" fmla="*/ 9584982 w 10680562"/>
              <a:gd name="connsiteY113" fmla="*/ 935980 h 1605023"/>
              <a:gd name="connsiteX114" fmla="*/ 9759797 w 10680562"/>
              <a:gd name="connsiteY114" fmla="*/ 1010923 h 1605023"/>
              <a:gd name="connsiteX115" fmla="*/ 9834455 w 10680562"/>
              <a:gd name="connsiteY115" fmla="*/ 1082908 h 1605023"/>
              <a:gd name="connsiteX116" fmla="*/ 9939504 w 10680562"/>
              <a:gd name="connsiteY116" fmla="*/ 1110614 h 1605023"/>
              <a:gd name="connsiteX117" fmla="*/ 10077001 w 10680562"/>
              <a:gd name="connsiteY117" fmla="*/ 1160906 h 1605023"/>
              <a:gd name="connsiteX118" fmla="*/ 10178431 w 10680562"/>
              <a:gd name="connsiteY118" fmla="*/ 1244920 h 1605023"/>
              <a:gd name="connsiteX119" fmla="*/ 10248658 w 10680562"/>
              <a:gd name="connsiteY119" fmla="*/ 1309335 h 1605023"/>
              <a:gd name="connsiteX120" fmla="*/ 10414709 w 10680562"/>
              <a:gd name="connsiteY120" fmla="*/ 1388645 h 1605023"/>
              <a:gd name="connsiteX121" fmla="*/ 10592469 w 10680562"/>
              <a:gd name="connsiteY121" fmla="*/ 1543828 h 1605023"/>
              <a:gd name="connsiteX122" fmla="*/ 10674941 w 10680562"/>
              <a:gd name="connsiteY122" fmla="*/ 1597388 h 1605023"/>
              <a:gd name="connsiteX123" fmla="*/ 10680562 w 10680562"/>
              <a:gd name="connsiteY123" fmla="*/ 1605023 h 1605023"/>
              <a:gd name="connsiteX124" fmla="*/ 0 w 10680562"/>
              <a:gd name="connsiteY124" fmla="*/ 1605023 h 1605023"/>
              <a:gd name="connsiteX125" fmla="*/ 0 w 10680562"/>
              <a:gd name="connsiteY125" fmla="*/ 415048 h 1605023"/>
              <a:gd name="connsiteX126" fmla="*/ 9656 w 10680562"/>
              <a:gd name="connsiteY126" fmla="*/ 416044 h 1605023"/>
              <a:gd name="connsiteX127" fmla="*/ 179196 w 10680562"/>
              <a:gd name="connsiteY127" fmla="*/ 423071 h 1605023"/>
              <a:gd name="connsiteX128" fmla="*/ 250912 w 10680562"/>
              <a:gd name="connsiteY128" fmla="*/ 408617 h 1605023"/>
              <a:gd name="connsiteX129" fmla="*/ 291375 w 10680562"/>
              <a:gd name="connsiteY129" fmla="*/ 403710 h 1605023"/>
              <a:gd name="connsiteX130" fmla="*/ 320542 w 10680562"/>
              <a:gd name="connsiteY130" fmla="*/ 396592 h 1605023"/>
              <a:gd name="connsiteX131" fmla="*/ 522426 w 10680562"/>
              <a:gd name="connsiteY131" fmla="*/ 407158 h 1605023"/>
              <a:gd name="connsiteX132" fmla="*/ 549068 w 10680562"/>
              <a:gd name="connsiteY132" fmla="*/ 407418 h 1605023"/>
              <a:gd name="connsiteX133" fmla="*/ 571100 w 10680562"/>
              <a:gd name="connsiteY133" fmla="*/ 400562 h 1605023"/>
              <a:gd name="connsiteX134" fmla="*/ 575457 w 10680562"/>
              <a:gd name="connsiteY134" fmla="*/ 392801 h 1605023"/>
              <a:gd name="connsiteX135" fmla="*/ 589968 w 10680562"/>
              <a:gd name="connsiteY135" fmla="*/ 391807 h 1605023"/>
              <a:gd name="connsiteX136" fmla="*/ 593649 w 10680562"/>
              <a:gd name="connsiteY136" fmla="*/ 390062 h 1605023"/>
              <a:gd name="connsiteX137" fmla="*/ 614928 w 10680562"/>
              <a:gd name="connsiteY137" fmla="*/ 381544 h 1605023"/>
              <a:gd name="connsiteX138" fmla="*/ 722580 w 10680562"/>
              <a:gd name="connsiteY138" fmla="*/ 392722 h 1605023"/>
              <a:gd name="connsiteX139" fmla="*/ 946884 w 10680562"/>
              <a:gd name="connsiteY139" fmla="*/ 411854 h 1605023"/>
              <a:gd name="connsiteX140" fmla="*/ 1210905 w 10680562"/>
              <a:gd name="connsiteY140" fmla="*/ 432414 h 1605023"/>
              <a:gd name="connsiteX141" fmla="*/ 1377854 w 10680562"/>
              <a:gd name="connsiteY141" fmla="*/ 429745 h 1605023"/>
              <a:gd name="connsiteX142" fmla="*/ 1391004 w 10680562"/>
              <a:gd name="connsiteY142" fmla="*/ 441307 h 1605023"/>
              <a:gd name="connsiteX143" fmla="*/ 1406953 w 10680562"/>
              <a:gd name="connsiteY143" fmla="*/ 447889 h 1605023"/>
              <a:gd name="connsiteX144" fmla="*/ 1409246 w 10680562"/>
              <a:gd name="connsiteY144" fmla="*/ 446765 h 1605023"/>
              <a:gd name="connsiteX145" fmla="*/ 1428800 w 10680562"/>
              <a:gd name="connsiteY145" fmla="*/ 448677 h 1605023"/>
              <a:gd name="connsiteX146" fmla="*/ 1432402 w 10680562"/>
              <a:gd name="connsiteY146" fmla="*/ 452956 h 1605023"/>
              <a:gd name="connsiteX147" fmla="*/ 1606578 w 10680562"/>
              <a:gd name="connsiteY147" fmla="*/ 430870 h 1605023"/>
              <a:gd name="connsiteX148" fmla="*/ 1647476 w 10680562"/>
              <a:gd name="connsiteY148" fmla="*/ 438687 h 1605023"/>
              <a:gd name="connsiteX149" fmla="*/ 1655866 w 10680562"/>
              <a:gd name="connsiteY149" fmla="*/ 439472 h 1605023"/>
              <a:gd name="connsiteX150" fmla="*/ 1656096 w 10680562"/>
              <a:gd name="connsiteY150" fmla="*/ 439162 h 1605023"/>
              <a:gd name="connsiteX151" fmla="*/ 1670708 w 10680562"/>
              <a:gd name="connsiteY151" fmla="*/ 412530 h 1605023"/>
              <a:gd name="connsiteX152" fmla="*/ 1737953 w 10680562"/>
              <a:gd name="connsiteY152" fmla="*/ 399496 h 1605023"/>
              <a:gd name="connsiteX153" fmla="*/ 1848192 w 10680562"/>
              <a:gd name="connsiteY153" fmla="*/ 376032 h 1605023"/>
              <a:gd name="connsiteX154" fmla="*/ 1954077 w 10680562"/>
              <a:gd name="connsiteY154" fmla="*/ 352621 h 1605023"/>
              <a:gd name="connsiteX155" fmla="*/ 1993047 w 10680562"/>
              <a:gd name="connsiteY155" fmla="*/ 346068 h 1605023"/>
              <a:gd name="connsiteX156" fmla="*/ 2059719 w 10680562"/>
              <a:gd name="connsiteY156" fmla="*/ 325903 h 1605023"/>
              <a:gd name="connsiteX157" fmla="*/ 2088528 w 10680562"/>
              <a:gd name="connsiteY157" fmla="*/ 311409 h 1605023"/>
              <a:gd name="connsiteX158" fmla="*/ 2090087 w 10680562"/>
              <a:gd name="connsiteY158" fmla="*/ 311676 h 1605023"/>
              <a:gd name="connsiteX159" fmla="*/ 2091700 w 10680562"/>
              <a:gd name="connsiteY159" fmla="*/ 307455 h 1605023"/>
              <a:gd name="connsiteX160" fmla="*/ 2096989 w 10680562"/>
              <a:gd name="connsiteY160" fmla="*/ 304649 h 1605023"/>
              <a:gd name="connsiteX161" fmla="*/ 2113325 w 10680562"/>
              <a:gd name="connsiteY161" fmla="*/ 302764 h 1605023"/>
              <a:gd name="connsiteX162" fmla="*/ 2119780 w 10680562"/>
              <a:gd name="connsiteY162" fmla="*/ 303007 h 1605023"/>
              <a:gd name="connsiteX163" fmla="*/ 2128562 w 10680562"/>
              <a:gd name="connsiteY163" fmla="*/ 301336 h 1605023"/>
              <a:gd name="connsiteX164" fmla="*/ 2128679 w 10680562"/>
              <a:gd name="connsiteY164" fmla="*/ 300991 h 1605023"/>
              <a:gd name="connsiteX165" fmla="*/ 2179558 w 10680562"/>
              <a:gd name="connsiteY165" fmla="*/ 299095 h 1605023"/>
              <a:gd name="connsiteX166" fmla="*/ 2223277 w 10680562"/>
              <a:gd name="connsiteY166" fmla="*/ 260239 h 1605023"/>
              <a:gd name="connsiteX167" fmla="*/ 2243644 w 10680562"/>
              <a:gd name="connsiteY167" fmla="*/ 251110 h 1605023"/>
              <a:gd name="connsiteX168" fmla="*/ 2253986 w 10680562"/>
              <a:gd name="connsiteY168" fmla="*/ 244616 h 1605023"/>
              <a:gd name="connsiteX169" fmla="*/ 2254285 w 10680562"/>
              <a:gd name="connsiteY169" fmla="*/ 243167 h 1605023"/>
              <a:gd name="connsiteX170" fmla="*/ 2295037 w 10680562"/>
              <a:gd name="connsiteY170" fmla="*/ 242433 h 1605023"/>
              <a:gd name="connsiteX171" fmla="*/ 2299648 w 10680562"/>
              <a:gd name="connsiteY171" fmla="*/ 239896 h 1605023"/>
              <a:gd name="connsiteX172" fmla="*/ 2327237 w 10680562"/>
              <a:gd name="connsiteY172" fmla="*/ 242539 h 1605023"/>
              <a:gd name="connsiteX173" fmla="*/ 2340943 w 10680562"/>
              <a:gd name="connsiteY173" fmla="*/ 242239 h 1605023"/>
              <a:gd name="connsiteX174" fmla="*/ 2345943 w 10680562"/>
              <a:gd name="connsiteY174" fmla="*/ 245589 h 1605023"/>
              <a:gd name="connsiteX175" fmla="*/ 2365602 w 10680562"/>
              <a:gd name="connsiteY175" fmla="*/ 243403 h 1605023"/>
              <a:gd name="connsiteX176" fmla="*/ 2367433 w 10680562"/>
              <a:gd name="connsiteY176" fmla="*/ 241858 h 1605023"/>
              <a:gd name="connsiteX177" fmla="*/ 2385231 w 10680562"/>
              <a:gd name="connsiteY177" fmla="*/ 244873 h 1605023"/>
              <a:gd name="connsiteX178" fmla="*/ 2402059 w 10680562"/>
              <a:gd name="connsiteY178" fmla="*/ 253223 h 1605023"/>
              <a:gd name="connsiteX179" fmla="*/ 2719020 w 10680562"/>
              <a:gd name="connsiteY179" fmla="*/ 235271 h 1605023"/>
              <a:gd name="connsiteX180" fmla="*/ 2877308 w 10680562"/>
              <a:gd name="connsiteY180" fmla="*/ 208630 h 1605023"/>
              <a:gd name="connsiteX181" fmla="*/ 3051375 w 10680562"/>
              <a:gd name="connsiteY181" fmla="*/ 154110 h 1605023"/>
              <a:gd name="connsiteX182" fmla="*/ 3104837 w 10680562"/>
              <a:gd name="connsiteY182" fmla="*/ 135199 h 1605023"/>
              <a:gd name="connsiteX183" fmla="*/ 3159836 w 10680562"/>
              <a:gd name="connsiteY183" fmla="*/ 142694 h 1605023"/>
              <a:gd name="connsiteX184" fmla="*/ 3177510 w 10680562"/>
              <a:gd name="connsiteY184" fmla="*/ 130186 h 1605023"/>
              <a:gd name="connsiteX185" fmla="*/ 3180470 w 10680562"/>
              <a:gd name="connsiteY185" fmla="*/ 127764 h 1605023"/>
              <a:gd name="connsiteX186" fmla="*/ 3194216 w 10680562"/>
              <a:gd name="connsiteY186" fmla="*/ 123837 h 1605023"/>
              <a:gd name="connsiteX187" fmla="*/ 3214710 w 10680562"/>
              <a:gd name="connsiteY187" fmla="*/ 104451 h 1605023"/>
              <a:gd name="connsiteX188" fmla="*/ 3240671 w 10680562"/>
              <a:gd name="connsiteY188" fmla="*/ 99232 h 1605023"/>
              <a:gd name="connsiteX189" fmla="*/ 3366544 w 10680562"/>
              <a:gd name="connsiteY189" fmla="*/ 82506 h 1605023"/>
              <a:gd name="connsiteX190" fmla="*/ 3440424 w 10680562"/>
              <a:gd name="connsiteY190" fmla="*/ 67891 h 1605023"/>
              <a:gd name="connsiteX191" fmla="*/ 3466248 w 10680562"/>
              <a:gd name="connsiteY191" fmla="*/ 55103 h 1605023"/>
              <a:gd name="connsiteX192" fmla="*/ 3503820 w 10680562"/>
              <a:gd name="connsiteY192" fmla="*/ 42110 h 1605023"/>
              <a:gd name="connsiteX193" fmla="*/ 3568389 w 10680562"/>
              <a:gd name="connsiteY193" fmla="*/ 13576 h 1605023"/>
              <a:gd name="connsiteX194" fmla="*/ 3604089 w 10680562"/>
              <a:gd name="connsiteY194" fmla="*/ 6980 h 16050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680562" h="1605023">
                <a:moveTo>
                  <a:pt x="3617689" y="0"/>
                </a:moveTo>
                <a:lnTo>
                  <a:pt x="3635901" y="7738"/>
                </a:lnTo>
                <a:cubicBezTo>
                  <a:pt x="3636815" y="-13593"/>
                  <a:pt x="3674070" y="21953"/>
                  <a:pt x="3690891" y="7049"/>
                </a:cubicBezTo>
                <a:cubicBezTo>
                  <a:pt x="3723615" y="8082"/>
                  <a:pt x="3780877" y="7675"/>
                  <a:pt x="3832247" y="13937"/>
                </a:cubicBezTo>
                <a:cubicBezTo>
                  <a:pt x="3878761" y="52737"/>
                  <a:pt x="3960967" y="15082"/>
                  <a:pt x="3999111" y="44624"/>
                </a:cubicBezTo>
                <a:cubicBezTo>
                  <a:pt x="4011661" y="48427"/>
                  <a:pt x="4023440" y="49464"/>
                  <a:pt x="4034676" y="48775"/>
                </a:cubicBezTo>
                <a:lnTo>
                  <a:pt x="4065394" y="42879"/>
                </a:lnTo>
                <a:lnTo>
                  <a:pt x="4072648" y="33262"/>
                </a:lnTo>
                <a:lnTo>
                  <a:pt x="4092232" y="34026"/>
                </a:lnTo>
                <a:lnTo>
                  <a:pt x="4097470" y="32252"/>
                </a:lnTo>
                <a:cubicBezTo>
                  <a:pt x="4107476" y="28819"/>
                  <a:pt x="4117405" y="25741"/>
                  <a:pt x="4127488" y="24056"/>
                </a:cubicBezTo>
                <a:cubicBezTo>
                  <a:pt x="4122379" y="69900"/>
                  <a:pt x="4212421" y="17287"/>
                  <a:pt x="4190803" y="55685"/>
                </a:cubicBezTo>
                <a:cubicBezTo>
                  <a:pt x="4245322" y="54405"/>
                  <a:pt x="4210442" y="91290"/>
                  <a:pt x="4269333" y="54186"/>
                </a:cubicBezTo>
                <a:cubicBezTo>
                  <a:pt x="4360007" y="84494"/>
                  <a:pt x="4405441" y="66275"/>
                  <a:pt x="4481486" y="116915"/>
                </a:cubicBezTo>
                <a:cubicBezTo>
                  <a:pt x="4469366" y="96298"/>
                  <a:pt x="4624978" y="141388"/>
                  <a:pt x="4651418" y="150071"/>
                </a:cubicBezTo>
                <a:lnTo>
                  <a:pt x="4863575" y="175458"/>
                </a:lnTo>
                <a:cubicBezTo>
                  <a:pt x="4867452" y="182323"/>
                  <a:pt x="5007365" y="209256"/>
                  <a:pt x="5013635" y="213928"/>
                </a:cubicBezTo>
                <a:lnTo>
                  <a:pt x="5203044" y="228946"/>
                </a:lnTo>
                <a:lnTo>
                  <a:pt x="5207070" y="235105"/>
                </a:lnTo>
                <a:lnTo>
                  <a:pt x="5224253" y="240320"/>
                </a:lnTo>
                <a:lnTo>
                  <a:pt x="5256736" y="254811"/>
                </a:lnTo>
                <a:lnTo>
                  <a:pt x="5264095" y="253567"/>
                </a:lnTo>
                <a:lnTo>
                  <a:pt x="5315084" y="269264"/>
                </a:lnTo>
                <a:lnTo>
                  <a:pt x="5316393" y="267603"/>
                </a:lnTo>
                <a:cubicBezTo>
                  <a:pt x="5320500" y="264235"/>
                  <a:pt x="5325719" y="262424"/>
                  <a:pt x="5333427" y="263823"/>
                </a:cubicBezTo>
                <a:cubicBezTo>
                  <a:pt x="5330520" y="234164"/>
                  <a:pt x="5341605" y="254143"/>
                  <a:pt x="5364589" y="260882"/>
                </a:cubicBezTo>
                <a:cubicBezTo>
                  <a:pt x="5365199" y="216323"/>
                  <a:pt x="5425089" y="252089"/>
                  <a:pt x="5443973" y="230866"/>
                </a:cubicBezTo>
                <a:cubicBezTo>
                  <a:pt x="5460840" y="236821"/>
                  <a:pt x="5478689" y="242307"/>
                  <a:pt x="5497201" y="247023"/>
                </a:cubicBezTo>
                <a:lnTo>
                  <a:pt x="5508269" y="249256"/>
                </a:lnTo>
                <a:lnTo>
                  <a:pt x="5508636" y="248880"/>
                </a:lnTo>
                <a:cubicBezTo>
                  <a:pt x="5511356" y="248469"/>
                  <a:pt x="5515116" y="248867"/>
                  <a:pt x="5520606" y="250400"/>
                </a:cubicBezTo>
                <a:lnTo>
                  <a:pt x="5528451" y="253330"/>
                </a:lnTo>
                <a:lnTo>
                  <a:pt x="5549923" y="257662"/>
                </a:lnTo>
                <a:lnTo>
                  <a:pt x="5558295" y="256364"/>
                </a:lnTo>
                <a:lnTo>
                  <a:pt x="5664799" y="278924"/>
                </a:lnTo>
                <a:lnTo>
                  <a:pt x="5796160" y="307979"/>
                </a:lnTo>
                <a:lnTo>
                  <a:pt x="5897647" y="339431"/>
                </a:lnTo>
                <a:cubicBezTo>
                  <a:pt x="5894921" y="322560"/>
                  <a:pt x="5962532" y="357207"/>
                  <a:pt x="5978838" y="367970"/>
                </a:cubicBezTo>
                <a:cubicBezTo>
                  <a:pt x="6035145" y="375765"/>
                  <a:pt x="6006578" y="380813"/>
                  <a:pt x="6050367" y="386341"/>
                </a:cubicBezTo>
                <a:cubicBezTo>
                  <a:pt x="6051161" y="391932"/>
                  <a:pt x="6137489" y="380709"/>
                  <a:pt x="6140609" y="385135"/>
                </a:cubicBezTo>
                <a:cubicBezTo>
                  <a:pt x="6205928" y="424013"/>
                  <a:pt x="6248816" y="452185"/>
                  <a:pt x="6302950" y="448183"/>
                </a:cubicBezTo>
                <a:lnTo>
                  <a:pt x="6308533" y="448551"/>
                </a:lnTo>
                <a:lnTo>
                  <a:pt x="6340278" y="468555"/>
                </a:lnTo>
                <a:lnTo>
                  <a:pt x="6341685" y="467587"/>
                </a:lnTo>
                <a:cubicBezTo>
                  <a:pt x="6345560" y="465876"/>
                  <a:pt x="6349786" y="465470"/>
                  <a:pt x="6354862" y="467794"/>
                </a:cubicBezTo>
                <a:cubicBezTo>
                  <a:pt x="6361260" y="446013"/>
                  <a:pt x="6363438" y="462250"/>
                  <a:pt x="6377840" y="471024"/>
                </a:cubicBezTo>
                <a:cubicBezTo>
                  <a:pt x="6390990" y="439154"/>
                  <a:pt x="6423334" y="475084"/>
                  <a:pt x="6442804" y="463091"/>
                </a:cubicBezTo>
                <a:cubicBezTo>
                  <a:pt x="6453090" y="470255"/>
                  <a:pt x="6464204" y="477252"/>
                  <a:pt x="6476009" y="483807"/>
                </a:cubicBezTo>
                <a:lnTo>
                  <a:pt x="6483237" y="487308"/>
                </a:lnTo>
                <a:lnTo>
                  <a:pt x="6483605" y="487102"/>
                </a:lnTo>
                <a:cubicBezTo>
                  <a:pt x="6485654" y="487272"/>
                  <a:pt x="6488212" y="488201"/>
                  <a:pt x="6491673" y="490243"/>
                </a:cubicBezTo>
                <a:lnTo>
                  <a:pt x="6496411" y="493689"/>
                </a:lnTo>
                <a:lnTo>
                  <a:pt x="6510429" y="500479"/>
                </a:lnTo>
                <a:lnTo>
                  <a:pt x="6516750" y="500983"/>
                </a:lnTo>
                <a:cubicBezTo>
                  <a:pt x="6541864" y="496675"/>
                  <a:pt x="6554866" y="452619"/>
                  <a:pt x="6580199" y="483318"/>
                </a:cubicBezTo>
                <a:cubicBezTo>
                  <a:pt x="6622601" y="489571"/>
                  <a:pt x="6654587" y="470617"/>
                  <a:pt x="6690237" y="493051"/>
                </a:cubicBezTo>
                <a:cubicBezTo>
                  <a:pt x="6729957" y="498806"/>
                  <a:pt x="6766252" y="494451"/>
                  <a:pt x="6798356" y="506748"/>
                </a:cubicBezTo>
                <a:cubicBezTo>
                  <a:pt x="6813529" y="501270"/>
                  <a:pt x="6826992" y="500232"/>
                  <a:pt x="6837102" y="513677"/>
                </a:cubicBezTo>
                <a:cubicBezTo>
                  <a:pt x="6874837" y="515764"/>
                  <a:pt x="6887115" y="500833"/>
                  <a:pt x="6907934" y="517339"/>
                </a:cubicBezTo>
                <a:cubicBezTo>
                  <a:pt x="6934086" y="494196"/>
                  <a:pt x="6933260" y="504492"/>
                  <a:pt x="6941474" y="513632"/>
                </a:cubicBezTo>
                <a:lnTo>
                  <a:pt x="6942754" y="514394"/>
                </a:lnTo>
                <a:lnTo>
                  <a:pt x="6946363" y="511066"/>
                </a:lnTo>
                <a:lnTo>
                  <a:pt x="6952592" y="510252"/>
                </a:lnTo>
                <a:lnTo>
                  <a:pt x="6968398" y="513946"/>
                </a:lnTo>
                <a:lnTo>
                  <a:pt x="6974142" y="516310"/>
                </a:lnTo>
                <a:cubicBezTo>
                  <a:pt x="6978173" y="517574"/>
                  <a:pt x="6980948" y="517948"/>
                  <a:pt x="6982971" y="517694"/>
                </a:cubicBezTo>
                <a:lnTo>
                  <a:pt x="6983252" y="517416"/>
                </a:lnTo>
                <a:lnTo>
                  <a:pt x="6991400" y="519321"/>
                </a:lnTo>
                <a:cubicBezTo>
                  <a:pt x="7005004" y="523242"/>
                  <a:pt x="7018100" y="527732"/>
                  <a:pt x="7030460" y="532556"/>
                </a:cubicBezTo>
                <a:cubicBezTo>
                  <a:pt x="7044917" y="516932"/>
                  <a:pt x="7088472" y="545083"/>
                  <a:pt x="7089916" y="511503"/>
                </a:cubicBezTo>
                <a:cubicBezTo>
                  <a:pt x="7106785" y="517039"/>
                  <a:pt x="7114554" y="532321"/>
                  <a:pt x="7113059" y="509904"/>
                </a:cubicBezTo>
                <a:cubicBezTo>
                  <a:pt x="7118735" y="511110"/>
                  <a:pt x="7122641" y="509850"/>
                  <a:pt x="7125755" y="507393"/>
                </a:cubicBezTo>
                <a:lnTo>
                  <a:pt x="7126765" y="506166"/>
                </a:lnTo>
                <a:lnTo>
                  <a:pt x="7164175" y="519011"/>
                </a:lnTo>
                <a:lnTo>
                  <a:pt x="7169654" y="518219"/>
                </a:lnTo>
                <a:lnTo>
                  <a:pt x="7193386" y="529788"/>
                </a:lnTo>
                <a:lnTo>
                  <a:pt x="7205997" y="534060"/>
                </a:lnTo>
                <a:lnTo>
                  <a:pt x="7208842" y="538783"/>
                </a:lnTo>
                <a:cubicBezTo>
                  <a:pt x="7212314" y="541931"/>
                  <a:pt x="7217803" y="543928"/>
                  <a:pt x="7227817" y="543304"/>
                </a:cubicBezTo>
                <a:lnTo>
                  <a:pt x="7230267" y="542497"/>
                </a:lnTo>
                <a:lnTo>
                  <a:pt x="7244913" y="551160"/>
                </a:lnTo>
                <a:cubicBezTo>
                  <a:pt x="7249453" y="554807"/>
                  <a:pt x="7253253" y="559130"/>
                  <a:pt x="7255970" y="564383"/>
                </a:cubicBezTo>
                <a:cubicBezTo>
                  <a:pt x="7315146" y="548103"/>
                  <a:pt x="7361553" y="579076"/>
                  <a:pt x="7421156" y="584155"/>
                </a:cubicBezTo>
                <a:cubicBezTo>
                  <a:pt x="7465612" y="613750"/>
                  <a:pt x="7546249" y="613142"/>
                  <a:pt x="7553166" y="653085"/>
                </a:cubicBezTo>
                <a:cubicBezTo>
                  <a:pt x="7562552" y="609214"/>
                  <a:pt x="7673998" y="724531"/>
                  <a:pt x="7643092" y="662482"/>
                </a:cubicBezTo>
                <a:lnTo>
                  <a:pt x="7896429" y="689054"/>
                </a:lnTo>
                <a:cubicBezTo>
                  <a:pt x="7940867" y="662251"/>
                  <a:pt x="7914217" y="689365"/>
                  <a:pt x="7954620" y="689481"/>
                </a:cubicBezTo>
                <a:cubicBezTo>
                  <a:pt x="7937756" y="718000"/>
                  <a:pt x="8005608" y="680123"/>
                  <a:pt x="8000803" y="714583"/>
                </a:cubicBezTo>
                <a:cubicBezTo>
                  <a:pt x="8008309" y="713512"/>
                  <a:pt x="8015731" y="711389"/>
                  <a:pt x="8023216" y="709000"/>
                </a:cubicBezTo>
                <a:lnTo>
                  <a:pt x="8027136" y="707765"/>
                </a:lnTo>
                <a:lnTo>
                  <a:pt x="8041622" y="708731"/>
                </a:lnTo>
                <a:lnTo>
                  <a:pt x="8047209" y="701624"/>
                </a:lnTo>
                <a:lnTo>
                  <a:pt x="8070088" y="697789"/>
                </a:lnTo>
                <a:cubicBezTo>
                  <a:pt x="8078424" y="697492"/>
                  <a:pt x="8087123" y="698508"/>
                  <a:pt x="8096332" y="701624"/>
                </a:cubicBezTo>
                <a:cubicBezTo>
                  <a:pt x="8123926" y="724651"/>
                  <a:pt x="8185640" y="697894"/>
                  <a:pt x="8219225" y="728069"/>
                </a:cubicBezTo>
                <a:cubicBezTo>
                  <a:pt x="8232644" y="736562"/>
                  <a:pt x="8280723" y="746936"/>
                  <a:pt x="8293793" y="739200"/>
                </a:cubicBezTo>
                <a:cubicBezTo>
                  <a:pt x="8304636" y="739365"/>
                  <a:pt x="8314843" y="745516"/>
                  <a:pt x="8323753" y="736063"/>
                </a:cubicBezTo>
                <a:cubicBezTo>
                  <a:pt x="8336542" y="725164"/>
                  <a:pt x="8363344" y="752699"/>
                  <a:pt x="8364496" y="736635"/>
                </a:cubicBezTo>
                <a:cubicBezTo>
                  <a:pt x="8383724" y="755702"/>
                  <a:pt x="8414211" y="733717"/>
                  <a:pt x="8437662" y="731942"/>
                </a:cubicBezTo>
                <a:cubicBezTo>
                  <a:pt x="8451685" y="749699"/>
                  <a:pt x="8487061" y="728469"/>
                  <a:pt x="8533764" y="735554"/>
                </a:cubicBezTo>
                <a:cubicBezTo>
                  <a:pt x="8548878" y="755832"/>
                  <a:pt x="8565301" y="740114"/>
                  <a:pt x="8596769" y="769632"/>
                </a:cubicBezTo>
                <a:cubicBezTo>
                  <a:pt x="8598880" y="767829"/>
                  <a:pt x="8601326" y="766261"/>
                  <a:pt x="8604035" y="764982"/>
                </a:cubicBezTo>
                <a:cubicBezTo>
                  <a:pt x="8619777" y="757551"/>
                  <a:pt x="8640772" y="761213"/>
                  <a:pt x="8650929" y="773164"/>
                </a:cubicBezTo>
                <a:cubicBezTo>
                  <a:pt x="8702615" y="814545"/>
                  <a:pt x="8757170" y="823762"/>
                  <a:pt x="8806497" y="839707"/>
                </a:cubicBezTo>
                <a:cubicBezTo>
                  <a:pt x="8863157" y="854381"/>
                  <a:pt x="8833749" y="812347"/>
                  <a:pt x="8898377" y="854651"/>
                </a:cubicBezTo>
                <a:cubicBezTo>
                  <a:pt x="8909161" y="844048"/>
                  <a:pt x="8918437" y="845186"/>
                  <a:pt x="8932389" y="853846"/>
                </a:cubicBezTo>
                <a:cubicBezTo>
                  <a:pt x="8960146" y="860074"/>
                  <a:pt x="8965550" y="829338"/>
                  <a:pt x="8989288" y="852877"/>
                </a:cubicBezTo>
                <a:cubicBezTo>
                  <a:pt x="8988278" y="835633"/>
                  <a:pt x="9043995" y="856467"/>
                  <a:pt x="9035275" y="837110"/>
                </a:cubicBezTo>
                <a:cubicBezTo>
                  <a:pt x="9060165" y="838647"/>
                  <a:pt x="9108456" y="858499"/>
                  <a:pt x="9138626" y="862106"/>
                </a:cubicBezTo>
                <a:cubicBezTo>
                  <a:pt x="9165080" y="876547"/>
                  <a:pt x="9174888" y="860404"/>
                  <a:pt x="9216298" y="858754"/>
                </a:cubicBezTo>
                <a:cubicBezTo>
                  <a:pt x="9230418" y="871192"/>
                  <a:pt x="9244774" y="868822"/>
                  <a:pt x="9259941" y="861843"/>
                </a:cubicBezTo>
                <a:cubicBezTo>
                  <a:pt x="9297647" y="870955"/>
                  <a:pt x="9335980" y="863006"/>
                  <a:pt x="9380407" y="864825"/>
                </a:cubicBezTo>
                <a:cubicBezTo>
                  <a:pt x="9424338" y="883720"/>
                  <a:pt x="9443322" y="899138"/>
                  <a:pt x="9490772" y="901190"/>
                </a:cubicBezTo>
                <a:cubicBezTo>
                  <a:pt x="9530410" y="933396"/>
                  <a:pt x="9546422" y="928548"/>
                  <a:pt x="9584982" y="935980"/>
                </a:cubicBezTo>
                <a:cubicBezTo>
                  <a:pt x="9629819" y="954269"/>
                  <a:pt x="9718219" y="986435"/>
                  <a:pt x="9759797" y="1010923"/>
                </a:cubicBezTo>
                <a:cubicBezTo>
                  <a:pt x="9801376" y="1035410"/>
                  <a:pt x="9804503" y="1066293"/>
                  <a:pt x="9834455" y="1082908"/>
                </a:cubicBezTo>
                <a:cubicBezTo>
                  <a:pt x="9864406" y="1099522"/>
                  <a:pt x="9891608" y="1087791"/>
                  <a:pt x="9939504" y="1110614"/>
                </a:cubicBezTo>
                <a:cubicBezTo>
                  <a:pt x="9978150" y="1098522"/>
                  <a:pt x="10034187" y="1166580"/>
                  <a:pt x="10077001" y="1160906"/>
                </a:cubicBezTo>
                <a:cubicBezTo>
                  <a:pt x="10084861" y="1190721"/>
                  <a:pt x="10164307" y="1234884"/>
                  <a:pt x="10178431" y="1244920"/>
                </a:cubicBezTo>
                <a:cubicBezTo>
                  <a:pt x="10210316" y="1215779"/>
                  <a:pt x="10222273" y="1306394"/>
                  <a:pt x="10248658" y="1309335"/>
                </a:cubicBezTo>
                <a:lnTo>
                  <a:pt x="10414709" y="1388645"/>
                </a:lnTo>
                <a:cubicBezTo>
                  <a:pt x="10473963" y="1440373"/>
                  <a:pt x="10538857" y="1454568"/>
                  <a:pt x="10592469" y="1543828"/>
                </a:cubicBezTo>
                <a:cubicBezTo>
                  <a:pt x="10651538" y="1531501"/>
                  <a:pt x="10660082" y="1567462"/>
                  <a:pt x="10674941" y="1597388"/>
                </a:cubicBezTo>
                <a:lnTo>
                  <a:pt x="10680562" y="1605023"/>
                </a:lnTo>
                <a:lnTo>
                  <a:pt x="0" y="1605023"/>
                </a:lnTo>
                <a:lnTo>
                  <a:pt x="0" y="415048"/>
                </a:lnTo>
                <a:lnTo>
                  <a:pt x="9656" y="416044"/>
                </a:lnTo>
                <a:cubicBezTo>
                  <a:pt x="66794" y="420549"/>
                  <a:pt x="142962" y="423374"/>
                  <a:pt x="179196" y="423071"/>
                </a:cubicBezTo>
                <a:cubicBezTo>
                  <a:pt x="202136" y="418172"/>
                  <a:pt x="228694" y="392385"/>
                  <a:pt x="250912" y="408617"/>
                </a:cubicBezTo>
                <a:cubicBezTo>
                  <a:pt x="249389" y="392611"/>
                  <a:pt x="280512" y="416185"/>
                  <a:pt x="291375" y="403710"/>
                </a:cubicBezTo>
                <a:cubicBezTo>
                  <a:pt x="298635" y="393187"/>
                  <a:pt x="309770" y="397885"/>
                  <a:pt x="320542" y="396592"/>
                </a:cubicBezTo>
                <a:cubicBezTo>
                  <a:pt x="359051" y="397166"/>
                  <a:pt x="484339" y="405354"/>
                  <a:pt x="522426" y="407158"/>
                </a:cubicBezTo>
                <a:cubicBezTo>
                  <a:pt x="532069" y="408997"/>
                  <a:pt x="540856" y="408831"/>
                  <a:pt x="549068" y="407418"/>
                </a:cubicBezTo>
                <a:lnTo>
                  <a:pt x="571100" y="400562"/>
                </a:lnTo>
                <a:lnTo>
                  <a:pt x="575457" y="392801"/>
                </a:lnTo>
                <a:lnTo>
                  <a:pt x="589968" y="391807"/>
                </a:lnTo>
                <a:lnTo>
                  <a:pt x="593649" y="390062"/>
                </a:lnTo>
                <a:cubicBezTo>
                  <a:pt x="600667" y="386700"/>
                  <a:pt x="607669" y="383607"/>
                  <a:pt x="614928" y="381544"/>
                </a:cubicBezTo>
                <a:cubicBezTo>
                  <a:pt x="636416" y="381988"/>
                  <a:pt x="667253" y="387671"/>
                  <a:pt x="722580" y="392722"/>
                </a:cubicBezTo>
                <a:cubicBezTo>
                  <a:pt x="792539" y="408114"/>
                  <a:pt x="885615" y="380106"/>
                  <a:pt x="946884" y="411854"/>
                </a:cubicBezTo>
                <a:cubicBezTo>
                  <a:pt x="1028270" y="418469"/>
                  <a:pt x="1139077" y="429433"/>
                  <a:pt x="1210905" y="432414"/>
                </a:cubicBezTo>
                <a:cubicBezTo>
                  <a:pt x="1270803" y="429423"/>
                  <a:pt x="1321921" y="453757"/>
                  <a:pt x="1377854" y="429745"/>
                </a:cubicBezTo>
                <a:cubicBezTo>
                  <a:pt x="1381419" y="434564"/>
                  <a:pt x="1385901" y="438319"/>
                  <a:pt x="1391004" y="441307"/>
                </a:cubicBezTo>
                <a:lnTo>
                  <a:pt x="1406953" y="447889"/>
                </a:lnTo>
                <a:lnTo>
                  <a:pt x="1409246" y="446765"/>
                </a:lnTo>
                <a:cubicBezTo>
                  <a:pt x="1419066" y="444804"/>
                  <a:pt x="1424836" y="446037"/>
                  <a:pt x="1428800" y="448677"/>
                </a:cubicBezTo>
                <a:lnTo>
                  <a:pt x="1432402" y="452956"/>
                </a:lnTo>
                <a:lnTo>
                  <a:pt x="1606578" y="430870"/>
                </a:lnTo>
                <a:cubicBezTo>
                  <a:pt x="1619625" y="433971"/>
                  <a:pt x="1633347" y="436643"/>
                  <a:pt x="1647476" y="438687"/>
                </a:cubicBezTo>
                <a:lnTo>
                  <a:pt x="1655866" y="439472"/>
                </a:lnTo>
                <a:lnTo>
                  <a:pt x="1656096" y="439162"/>
                </a:lnTo>
                <a:cubicBezTo>
                  <a:pt x="1658061" y="438636"/>
                  <a:pt x="1666503" y="411823"/>
                  <a:pt x="1670708" y="412530"/>
                </a:cubicBezTo>
                <a:lnTo>
                  <a:pt x="1737953" y="399496"/>
                </a:lnTo>
                <a:lnTo>
                  <a:pt x="1848192" y="376032"/>
                </a:lnTo>
                <a:cubicBezTo>
                  <a:pt x="1887458" y="368088"/>
                  <a:pt x="1918458" y="352092"/>
                  <a:pt x="1954077" y="352621"/>
                </a:cubicBezTo>
                <a:cubicBezTo>
                  <a:pt x="1965180" y="342609"/>
                  <a:pt x="1976973" y="337201"/>
                  <a:pt x="1993047" y="346068"/>
                </a:cubicBezTo>
                <a:cubicBezTo>
                  <a:pt x="2028636" y="335449"/>
                  <a:pt x="2032293" y="317806"/>
                  <a:pt x="2059719" y="325903"/>
                </a:cubicBezTo>
                <a:cubicBezTo>
                  <a:pt x="2071905" y="296194"/>
                  <a:pt x="2076373" y="305826"/>
                  <a:pt x="2088528" y="311409"/>
                </a:cubicBezTo>
                <a:lnTo>
                  <a:pt x="2090087" y="311676"/>
                </a:lnTo>
                <a:lnTo>
                  <a:pt x="2091700" y="307455"/>
                </a:lnTo>
                <a:lnTo>
                  <a:pt x="2096989" y="304649"/>
                </a:lnTo>
                <a:lnTo>
                  <a:pt x="2113325" y="302764"/>
                </a:lnTo>
                <a:lnTo>
                  <a:pt x="2119780" y="303007"/>
                </a:lnTo>
                <a:cubicBezTo>
                  <a:pt x="2124111" y="302819"/>
                  <a:pt x="2126840" y="302239"/>
                  <a:pt x="2128562" y="301336"/>
                </a:cubicBezTo>
                <a:cubicBezTo>
                  <a:pt x="2128600" y="301221"/>
                  <a:pt x="2128640" y="301107"/>
                  <a:pt x="2128679" y="300991"/>
                </a:cubicBezTo>
                <a:lnTo>
                  <a:pt x="2179558" y="299095"/>
                </a:lnTo>
                <a:cubicBezTo>
                  <a:pt x="2184857" y="280099"/>
                  <a:pt x="2238998" y="291238"/>
                  <a:pt x="2223277" y="260239"/>
                </a:cubicBezTo>
                <a:cubicBezTo>
                  <a:pt x="2241523" y="259676"/>
                  <a:pt x="2256386" y="270988"/>
                  <a:pt x="2243644" y="251110"/>
                </a:cubicBezTo>
                <a:cubicBezTo>
                  <a:pt x="2249448" y="250324"/>
                  <a:pt x="2252382" y="247882"/>
                  <a:pt x="2253986" y="244616"/>
                </a:cubicBezTo>
                <a:lnTo>
                  <a:pt x="2254285" y="243167"/>
                </a:lnTo>
                <a:lnTo>
                  <a:pt x="2295037" y="242433"/>
                </a:lnTo>
                <a:lnTo>
                  <a:pt x="2299648" y="239896"/>
                </a:lnTo>
                <a:lnTo>
                  <a:pt x="2327237" y="242539"/>
                </a:lnTo>
                <a:lnTo>
                  <a:pt x="2340943" y="242239"/>
                </a:lnTo>
                <a:lnTo>
                  <a:pt x="2345943" y="245589"/>
                </a:lnTo>
                <a:cubicBezTo>
                  <a:pt x="2350718" y="247299"/>
                  <a:pt x="2356754" y="247292"/>
                  <a:pt x="2365602" y="243403"/>
                </a:cubicBezTo>
                <a:lnTo>
                  <a:pt x="2367433" y="241858"/>
                </a:lnTo>
                <a:lnTo>
                  <a:pt x="2385231" y="244873"/>
                </a:lnTo>
                <a:cubicBezTo>
                  <a:pt x="2391237" y="246682"/>
                  <a:pt x="2396907" y="249351"/>
                  <a:pt x="2402059" y="253223"/>
                </a:cubicBezTo>
                <a:cubicBezTo>
                  <a:pt x="2457690" y="251623"/>
                  <a:pt x="2639813" y="242704"/>
                  <a:pt x="2719020" y="235271"/>
                </a:cubicBezTo>
                <a:cubicBezTo>
                  <a:pt x="2762954" y="229515"/>
                  <a:pt x="2821915" y="222156"/>
                  <a:pt x="2877308" y="208630"/>
                </a:cubicBezTo>
                <a:cubicBezTo>
                  <a:pt x="2947949" y="226393"/>
                  <a:pt x="2978035" y="153757"/>
                  <a:pt x="3051375" y="154110"/>
                </a:cubicBezTo>
                <a:cubicBezTo>
                  <a:pt x="3078434" y="115011"/>
                  <a:pt x="3067807" y="148493"/>
                  <a:pt x="3104837" y="135199"/>
                </a:cubicBezTo>
                <a:cubicBezTo>
                  <a:pt x="3103880" y="166713"/>
                  <a:pt x="3146743" y="109780"/>
                  <a:pt x="3159836" y="142694"/>
                </a:cubicBezTo>
                <a:cubicBezTo>
                  <a:pt x="3166160" y="139232"/>
                  <a:pt x="3171875" y="134841"/>
                  <a:pt x="3177510" y="130186"/>
                </a:cubicBezTo>
                <a:lnTo>
                  <a:pt x="3180470" y="127764"/>
                </a:lnTo>
                <a:lnTo>
                  <a:pt x="3194216" y="123837"/>
                </a:lnTo>
                <a:lnTo>
                  <a:pt x="3214710" y="104451"/>
                </a:lnTo>
                <a:cubicBezTo>
                  <a:pt x="3222186" y="101416"/>
                  <a:pt x="3230663" y="99454"/>
                  <a:pt x="3240671" y="99232"/>
                </a:cubicBezTo>
                <a:cubicBezTo>
                  <a:pt x="3277606" y="111009"/>
                  <a:pt x="3320498" y="66221"/>
                  <a:pt x="3366544" y="82506"/>
                </a:cubicBezTo>
                <a:cubicBezTo>
                  <a:pt x="3383134" y="85775"/>
                  <a:pt x="3432393" y="79256"/>
                  <a:pt x="3440424" y="67891"/>
                </a:cubicBezTo>
                <a:cubicBezTo>
                  <a:pt x="3450432" y="64444"/>
                  <a:pt x="3462892" y="66649"/>
                  <a:pt x="3466248" y="55103"/>
                </a:cubicBezTo>
                <a:cubicBezTo>
                  <a:pt x="3472418" y="40954"/>
                  <a:pt x="3510917" y="57092"/>
                  <a:pt x="3503820" y="42110"/>
                </a:cubicBezTo>
                <a:lnTo>
                  <a:pt x="3568389" y="13576"/>
                </a:lnTo>
                <a:cubicBezTo>
                  <a:pt x="3579310" y="19318"/>
                  <a:pt x="3590168" y="14433"/>
                  <a:pt x="3604089" y="6980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3592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8451F-10E6-8C99-ED10-5FCAF25BC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679" y="218988"/>
            <a:ext cx="10515600" cy="1325563"/>
          </a:xfrm>
        </p:spPr>
        <p:txBody>
          <a:bodyPr/>
          <a:lstStyle/>
          <a:p>
            <a:pPr algn="ctr"/>
            <a:r>
              <a:rPr lang="en-GB" sz="2800" b="1"/>
              <a:t>Group Conclusion</a:t>
            </a:r>
            <a:r>
              <a:rPr lang="en-GB" sz="2800"/>
              <a:t>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8292F9-EDA0-0613-BFB6-96180F9751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87215"/>
            <a:ext cx="10515600" cy="525947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GB" sz="2400" b="1"/>
              <a:t>How do the 5 Microsoft tools work together to solve River Dale nursing home challenges?</a:t>
            </a:r>
            <a:endParaRPr lang="en-US" sz="2400" b="1"/>
          </a:p>
          <a:p>
            <a:pPr marL="0" indent="0">
              <a:buNone/>
            </a:pPr>
            <a:endParaRPr lang="en-GB" sz="2400"/>
          </a:p>
          <a:p>
            <a:r>
              <a:rPr lang="en-GB" sz="2400"/>
              <a:t>The Microsoft tools work together to solve Rive Dale nursing home challenges by: 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000"/>
              <a:t>helping staff keep up to date </a:t>
            </a:r>
          </a:p>
          <a:p>
            <a:endParaRPr lang="en-GB" sz="240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000"/>
              <a:t>Following laws and regulations by protecting data </a:t>
            </a:r>
          </a:p>
          <a:p>
            <a:endParaRPr lang="en-GB" sz="240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000"/>
              <a:t>Giving residents their dignity and ensuring their safety </a:t>
            </a:r>
          </a:p>
          <a:p>
            <a:endParaRPr lang="en-GB" sz="2400"/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000"/>
              <a:t>Reduces near-miss and misunderstandings at River Dale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000"/>
              <a:t>Minimise errors whilst using Microsoft tools with River Dale nursing home.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7494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788F2E-2316-BE31-6632-2ABAA3EA2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2173" y="166796"/>
            <a:ext cx="4127327" cy="626193"/>
          </a:xfrm>
        </p:spPr>
        <p:txBody>
          <a:bodyPr>
            <a:normAutofit/>
          </a:bodyPr>
          <a:lstStyle/>
          <a:p>
            <a:r>
              <a:rPr lang="en-GB" sz="320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D1686A-6152-A0ED-BBC5-C8692CDAFB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92229"/>
            <a:ext cx="10515600" cy="4925447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457200" indent="-457200">
              <a:buAutoNum type="arabicPeriod"/>
            </a:pPr>
            <a:r>
              <a:rPr lang="en-GB" sz="2000"/>
              <a:t>Information commissioner's office (2018). </a:t>
            </a:r>
            <a:r>
              <a:rPr lang="en-GB" sz="2000">
                <a:hlinkClick r:id="rId2"/>
              </a:rPr>
              <a:t>http://ico.org.uk</a:t>
            </a:r>
            <a:endParaRPr lang="en-GB" sz="2000"/>
          </a:p>
          <a:p>
            <a:pPr marL="457200" indent="-457200">
              <a:buAutoNum type="arabicPeriod"/>
            </a:pPr>
            <a:endParaRPr lang="en-GB" sz="2000"/>
          </a:p>
          <a:p>
            <a:pPr marL="457200" indent="-457200">
              <a:buAutoNum type="arabicPeriod"/>
            </a:pPr>
            <a:r>
              <a:rPr lang="en-GB" sz="2000"/>
              <a:t>Microsoft (2024) Microsoft OneDrive cloud storage. </a:t>
            </a:r>
            <a:r>
              <a:rPr lang="en-GB" sz="2000">
                <a:hlinkClick r:id="rId3"/>
              </a:rPr>
              <a:t>https://www.microsoft.com/en-gb/microsoft-365/onedrive/online-cloud-storage</a:t>
            </a:r>
            <a:r>
              <a:rPr lang="en-GB" sz="2000"/>
              <a:t> </a:t>
            </a:r>
          </a:p>
          <a:p>
            <a:pPr marL="457200" indent="-457200">
              <a:buAutoNum type="arabicPeriod"/>
            </a:pPr>
            <a:endParaRPr lang="en-GB" sz="2000"/>
          </a:p>
          <a:p>
            <a:pPr marL="457200" indent="-457200">
              <a:buAutoNum type="arabicPeriod"/>
            </a:pPr>
            <a:r>
              <a:rPr lang="en-GB" sz="2000"/>
              <a:t>Microsoft(2024) </a:t>
            </a:r>
            <a:r>
              <a:rPr lang="en-GB" sz="2000">
                <a:hlinkClick r:id="rId4"/>
              </a:rPr>
              <a:t>www.Microsoft</a:t>
            </a:r>
            <a:r>
              <a:rPr lang="en-GB" sz="2000"/>
              <a:t> .com/</a:t>
            </a:r>
            <a:r>
              <a:rPr lang="en-GB" sz="2000" err="1"/>
              <a:t>en-gb</a:t>
            </a:r>
            <a:r>
              <a:rPr lang="en-GB" sz="2000"/>
              <a:t>/Microsoft-teams/ healthcare (accessed 10.06.2026)</a:t>
            </a:r>
          </a:p>
          <a:p>
            <a:pPr marL="457200" indent="-457200">
              <a:buAutoNum type="arabicPeriod"/>
            </a:pPr>
            <a:endParaRPr lang="en-GB" sz="2000"/>
          </a:p>
          <a:p>
            <a:pPr marL="457200" indent="-457200">
              <a:buAutoNum type="arabicPeriod"/>
            </a:pPr>
            <a:r>
              <a:rPr lang="en-GB" sz="2000" b="1">
                <a:ea typeface="+mn-lt"/>
                <a:cs typeface="+mn-lt"/>
              </a:rPr>
              <a:t>Skills for Care (2026)</a:t>
            </a:r>
            <a:r>
              <a:rPr lang="en-GB" sz="2000">
                <a:ea typeface="+mn-lt"/>
                <a:cs typeface="+mn-lt"/>
              </a:rPr>
              <a:t> </a:t>
            </a:r>
            <a:r>
              <a:rPr lang="en-GB" sz="2000" i="1">
                <a:ea typeface="+mn-lt"/>
                <a:cs typeface="+mn-lt"/>
              </a:rPr>
              <a:t>The Training Hub by Skills for Care</a:t>
            </a:r>
            <a:r>
              <a:rPr lang="en-GB" sz="2000">
                <a:ea typeface="+mn-lt"/>
                <a:cs typeface="+mn-lt"/>
              </a:rPr>
              <a:t>. Available at: </a:t>
            </a:r>
            <a:r>
              <a:rPr lang="en-GB" sz="2000">
                <a:ea typeface="+mn-lt"/>
                <a:cs typeface="+mn-lt"/>
                <a:hlinkClick r:id="rId5"/>
              </a:rPr>
              <a:t>https://www.skillsforcare.org.uk/thetraininghub/The-Training-Hub-by-Skills-for-Care.aspx</a:t>
            </a:r>
            <a:r>
              <a:rPr lang="en-GB" sz="2000">
                <a:ea typeface="+mn-lt"/>
                <a:cs typeface="+mn-lt"/>
              </a:rPr>
              <a:t> (Accessed: 11 June 2026)</a:t>
            </a:r>
            <a:endParaRPr lang="en-GB"/>
          </a:p>
          <a:p>
            <a:pPr marL="457200" indent="-457200">
              <a:buAutoNum type="arabicPeriod"/>
            </a:pPr>
            <a:endParaRPr lang="en-GB" sz="2000"/>
          </a:p>
          <a:p>
            <a:pPr marL="457200" indent="-457200">
              <a:buAutoNum type="arabicPeriod"/>
            </a:pPr>
            <a:r>
              <a:rPr lang="en-GB" sz="2000"/>
              <a:t>UK government (2018) Data Protection Act 2018 </a:t>
            </a:r>
            <a:r>
              <a:rPr lang="en-GB" sz="2000">
                <a:hlinkClick r:id="rId6"/>
              </a:rPr>
              <a:t>https://www.legistlation.go.uk</a:t>
            </a:r>
            <a:endParaRPr lang="en-GB" sz="2000"/>
          </a:p>
          <a:p>
            <a:pPr marL="457200" indent="-457200">
              <a:buAutoNum type="arabicPeriod"/>
            </a:pPr>
            <a:r>
              <a:rPr lang="en-GB" sz="2000"/>
              <a:t>Microsoft Corportation (2025) </a:t>
            </a:r>
            <a:r>
              <a:rPr lang="en-GB" sz="2000" i="1"/>
              <a:t>Microsoft Excel help and learning</a:t>
            </a:r>
            <a:r>
              <a:rPr lang="en-GB" sz="2000"/>
              <a:t>. Available at: </a:t>
            </a:r>
            <a:r>
              <a:rPr lang="en-GB" sz="2000">
                <a:hlinkClick r:id="rId7"/>
              </a:rPr>
              <a:t>https://support.microsoft.com/excel</a:t>
            </a:r>
            <a:r>
              <a:rPr lang="en-GB" sz="2000"/>
              <a:t> (Accessed: 12 June 2026)</a:t>
            </a:r>
          </a:p>
          <a:p>
            <a:pPr marL="457200" indent="-457200">
              <a:buAutoNum type="arabicPeriod"/>
            </a:pPr>
            <a:r>
              <a:rPr lang="en-GB" sz="2000"/>
              <a:t>CIPD (2024)</a:t>
            </a:r>
            <a:r>
              <a:rPr lang="en-GB" sz="2000" i="1"/>
              <a:t> Workforce planning factsheet</a:t>
            </a:r>
            <a:r>
              <a:rPr lang="en-GB" sz="2000"/>
              <a:t>. Available at: </a:t>
            </a:r>
            <a:r>
              <a:rPr lang="en-GB" sz="2000">
                <a:hlinkClick r:id="rId8"/>
              </a:rPr>
              <a:t>https://www.cipd.org/uk/knowledge/factsheets/workforce-planning-factsheet/</a:t>
            </a:r>
            <a:r>
              <a:rPr lang="en-GB" sz="2000"/>
              <a:t> (Accessed: 12 June 2026)</a:t>
            </a:r>
          </a:p>
          <a:p>
            <a:pPr>
              <a:buAutoNum type="arabicPeriod"/>
            </a:pPr>
            <a:endParaRPr lang="en-GB" sz="2000"/>
          </a:p>
          <a:p>
            <a:pPr>
              <a:buAutoNum type="arabicPeriod"/>
            </a:pPr>
            <a:endParaRPr lang="en-GB" sz="2000"/>
          </a:p>
          <a:p>
            <a:pPr>
              <a:buAutoNum type="arabicPeriod"/>
            </a:pPr>
            <a:endParaRPr lang="en-GB" sz="2000"/>
          </a:p>
          <a:p>
            <a:pPr>
              <a:buAutoNum type="arabicPeriod"/>
            </a:pPr>
            <a:endParaRPr lang="en-GB" sz="2000"/>
          </a:p>
          <a:p>
            <a:pPr marL="0" indent="0">
              <a:buNone/>
            </a:pPr>
            <a:endParaRPr lang="en-GB" sz="2000"/>
          </a:p>
          <a:p>
            <a:pPr>
              <a:buAutoNum type="arabicPeriod"/>
            </a:pPr>
            <a:endParaRPr lang="en-GB" sz="2000"/>
          </a:p>
          <a:p>
            <a:pPr marL="0" indent="0">
              <a:buNone/>
            </a:pPr>
            <a:endParaRPr lang="en-GB" sz="2000"/>
          </a:p>
          <a:p>
            <a:pPr>
              <a:buAutoNum type="arabicPeriod"/>
            </a:pPr>
            <a:endParaRPr lang="en-GB" sz="2000"/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2365184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Module Code: LCHS4007  Digital Skills and search methods  Group members:   Haleema Zulfiqar: 2534498  Naimah Zulfiqar:  2534497 Selina Zulfiqar:     2534499 Mehnaz Akhtar:    2539705  Lecturer: Bianca Dodgen  </vt:lpstr>
      <vt:lpstr>Introduction on Riverdale nursing home </vt:lpstr>
      <vt:lpstr>PowerPoint Presentation</vt:lpstr>
      <vt:lpstr>Benefits </vt:lpstr>
      <vt:lpstr>Conclusion </vt:lpstr>
      <vt:lpstr>Secure File Storage at River Dale Nursing home</vt:lpstr>
      <vt:lpstr>Benefits of Microsoft OneDrive </vt:lpstr>
      <vt:lpstr>Disadvantages </vt:lpstr>
      <vt:lpstr>River Dale Nursing home staff communication</vt:lpstr>
      <vt:lpstr>Benefits </vt:lpstr>
      <vt:lpstr>River Dale Nursing home scheduling/rotas</vt:lpstr>
      <vt:lpstr>Group Conclusion 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2026-05-20T16:08:18Z</dcterms:created>
  <dcterms:modified xsi:type="dcterms:W3CDTF">2026-06-12T19:16:05Z</dcterms:modified>
</cp:coreProperties>
</file>