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diagrams/data20.xml" ContentType="application/vnd.openxmlformats-officedocument.drawingml.diagramData+xml"/>
  <Override PartName="/ppt/diagrams/layout20.xml" ContentType="application/vnd.openxmlformats-officedocument.drawingml.diagramLayout+xml"/>
  <Override PartName="/ppt/diagrams/quickStyle20.xml" ContentType="application/vnd.openxmlformats-officedocument.drawingml.diagramStyle+xml"/>
  <Override PartName="/ppt/diagrams/colors20.xml" ContentType="application/vnd.openxmlformats-officedocument.drawingml.diagramColors+xml"/>
  <Override PartName="/ppt/diagrams/drawing20.xml" ContentType="application/vnd.ms-office.drawingml.diagramDrawing+xml"/>
  <Override PartName="/ppt/diagrams/data21.xml" ContentType="application/vnd.openxmlformats-officedocument.drawingml.diagramData+xml"/>
  <Override PartName="/ppt/diagrams/layout21.xml" ContentType="application/vnd.openxmlformats-officedocument.drawingml.diagramLayout+xml"/>
  <Override PartName="/ppt/diagrams/quickStyle21.xml" ContentType="application/vnd.openxmlformats-officedocument.drawingml.diagramStyle+xml"/>
  <Override PartName="/ppt/diagrams/colors21.xml" ContentType="application/vnd.openxmlformats-officedocument.drawingml.diagramColors+xml"/>
  <Override PartName="/ppt/diagrams/drawing21.xml" ContentType="application/vnd.ms-office.drawingml.diagramDrawing+xml"/>
  <Override PartName="/ppt/diagrams/data22.xml" ContentType="application/vnd.openxmlformats-officedocument.drawingml.diagramData+xml"/>
  <Override PartName="/ppt/diagrams/layout22.xml" ContentType="application/vnd.openxmlformats-officedocument.drawingml.diagramLayout+xml"/>
  <Override PartName="/ppt/diagrams/quickStyle22.xml" ContentType="application/vnd.openxmlformats-officedocument.drawingml.diagramStyle+xml"/>
  <Override PartName="/ppt/diagrams/colors22.xml" ContentType="application/vnd.openxmlformats-officedocument.drawingml.diagramColors+xml"/>
  <Override PartName="/ppt/diagrams/drawing2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1" d="100"/>
          <a:sy n="61" d="100"/>
        </p:scale>
        <p:origin x="108" y="3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diagrams/_rels/data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ata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ata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_rels/data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_rels/drawing12.xml.rels><?xml version="1.0" encoding="UTF-8" standalone="yes"?>
<Relationships xmlns="http://schemas.openxmlformats.org/package/2006/relationships"><Relationship Id="rId1" Type="http://schemas.openxmlformats.org/officeDocument/2006/relationships/image" Target="../media/image5.png"/></Relationships>
</file>

<file path=ppt/diagrams/_rels/drawing14.x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iagrams/_rels/drawing17.xml.rels><?xml version="1.0" encoding="UTF-8" standalone="yes"?>
<Relationships xmlns="http://schemas.openxmlformats.org/package/2006/relationships"><Relationship Id="rId1" Type="http://schemas.openxmlformats.org/officeDocument/2006/relationships/image" Target="../media/image7.png"/></Relationships>
</file>

<file path=ppt/diagrams/_rels/drawing19.xml.rels><?xml version="1.0" encoding="UTF-8" standalone="yes"?>
<Relationships xmlns="http://schemas.openxmlformats.org/package/2006/relationships"><Relationship Id="rId1" Type="http://schemas.openxmlformats.org/officeDocument/2006/relationships/image" Target="../media/image8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0.xml><?xml version="1.0" encoding="utf-8"?>
<dgm:colorsDef xmlns:dgm="http://schemas.openxmlformats.org/drawingml/2006/diagram" xmlns:a="http://schemas.openxmlformats.org/drawingml/2006/main" uniqueId="urn:microsoft.com/office/officeart/2005/8/colors/accent2_3">
  <dgm:title val=""/>
  <dgm:desc val=""/>
  <dgm:catLst>
    <dgm:cat type="accent2" pri="11300"/>
  </dgm:catLst>
  <dgm:styleLbl name="node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>
        <a:shade val="80000"/>
      </a:schemeClr>
      <a:schemeClr val="accent2">
        <a:tint val="7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/>
    <dgm:txEffectClrLst/>
  </dgm:styleLbl>
  <dgm:styleLbl name="lnNode1">
    <dgm:fillClrLst>
      <a:schemeClr val="accent2">
        <a:shade val="80000"/>
      </a:schemeClr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shade val="80000"/>
        <a:alpha val="50000"/>
      </a:schemeClr>
      <a:schemeClr val="accent2">
        <a:tint val="7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/>
    <dgm:txEffectClrLst/>
  </dgm:styleLbl>
  <dgm:styleLbl name="f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lt1"/>
    </dgm:txFillClrLst>
    <dgm:txEffectClrLst/>
  </dgm:styleLbl>
  <dgm:styleLbl name="sibTrans1D1">
    <dgm:fillClrLst>
      <a:schemeClr val="accent2">
        <a:shade val="90000"/>
      </a:schemeClr>
      <a:schemeClr val="accent2">
        <a:tint val="70000"/>
      </a:schemeClr>
    </dgm:fillClrLst>
    <dgm:linClrLst>
      <a:schemeClr val="accent2">
        <a:shade val="90000"/>
      </a:schemeClr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2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>
        <a:tint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>
        <a:tint val="90000"/>
      </a:schemeClr>
    </dgm:fillClrLst>
    <dgm:linClrLst meth="repeat">
      <a:schemeClr val="accent2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2">
        <a:tint val="50000"/>
      </a:schemeClr>
    </dgm:fillClrLst>
    <dgm:linClrLst meth="repeat">
      <a:schemeClr val="accent2">
        <a:tint val="50000"/>
      </a:schemeClr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>
        <a:shade val="8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9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8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7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>
        <a:shade val="80000"/>
      </a:schemeClr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>
        <a:tint val="99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>
        <a:tint val="8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2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BCB70B3-45D0-4EC9-B99C-A4A133E2A553}" type="doc">
      <dgm:prSet loTypeId="urn:microsoft.com/office/officeart/2005/8/layout/vList6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2D77AFBC-664C-45B1-B294-018BE0A856CE}">
      <dgm:prSet/>
      <dgm:spPr/>
      <dgm:t>
        <a:bodyPr/>
        <a:lstStyle/>
        <a:p>
          <a:pPr rtl="0"/>
          <a:r>
            <a:rPr lang="en-GB" baseline="0" dirty="0" smtClean="0"/>
            <a:t>A ‘psychosocial intervention’ is a broad term used to describe different ways to support people to overcome challenges and maintain good mental health. Psychosocial interventions do not involve the use of medication. </a:t>
          </a:r>
          <a:endParaRPr lang="en-GB" dirty="0"/>
        </a:p>
      </dgm:t>
    </dgm:pt>
    <dgm:pt modelId="{21A179B2-E05C-43DE-9618-E1A4834EC37D}" type="parTrans" cxnId="{1BB94F4E-0DE6-44C0-82F2-A26A917B0B89}">
      <dgm:prSet/>
      <dgm:spPr/>
      <dgm:t>
        <a:bodyPr/>
        <a:lstStyle/>
        <a:p>
          <a:endParaRPr lang="en-US"/>
        </a:p>
      </dgm:t>
    </dgm:pt>
    <dgm:pt modelId="{1E37832E-0593-460F-B176-1AAD414C48F3}" type="sibTrans" cxnId="{1BB94F4E-0DE6-44C0-82F2-A26A917B0B89}">
      <dgm:prSet/>
      <dgm:spPr/>
      <dgm:t>
        <a:bodyPr/>
        <a:lstStyle/>
        <a:p>
          <a:endParaRPr lang="en-US"/>
        </a:p>
      </dgm:t>
    </dgm:pt>
    <dgm:pt modelId="{F74280EE-93F9-4766-8389-784005FDCD24}" type="pres">
      <dgm:prSet presAssocID="{9BCB70B3-45D0-4EC9-B99C-A4A133E2A553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DBBDA1B-0CE3-466C-ACF8-047D2F7CE57C}" type="pres">
      <dgm:prSet presAssocID="{2D77AFBC-664C-45B1-B294-018BE0A856CE}" presName="linNode" presStyleCnt="0"/>
      <dgm:spPr/>
    </dgm:pt>
    <dgm:pt modelId="{F89FA3C0-C729-409F-86BA-FB21E1A68B7E}" type="pres">
      <dgm:prSet presAssocID="{2D77AFBC-664C-45B1-B294-018BE0A856CE}" presName="parent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088EDD7-6AE5-4C6D-B643-022D83A22A6F}" type="pres">
      <dgm:prSet presAssocID="{2D77AFBC-664C-45B1-B294-018BE0A856CE}" presName="childShp" presStyleLbl="bgAccFollowNode1" presStyleIdx="0" presStyleCnt="1">
        <dgm:presLayoutVars>
          <dgm:bulletEnabled val="1"/>
        </dgm:presLayoutVars>
      </dgm:prSet>
      <dgm:spPr/>
    </dgm:pt>
  </dgm:ptLst>
  <dgm:cxnLst>
    <dgm:cxn modelId="{1BB94F4E-0DE6-44C0-82F2-A26A917B0B89}" srcId="{9BCB70B3-45D0-4EC9-B99C-A4A133E2A553}" destId="{2D77AFBC-664C-45B1-B294-018BE0A856CE}" srcOrd="0" destOrd="0" parTransId="{21A179B2-E05C-43DE-9618-E1A4834EC37D}" sibTransId="{1E37832E-0593-460F-B176-1AAD414C48F3}"/>
    <dgm:cxn modelId="{2CD8BCF5-DE11-463D-AFEB-B8ED6B116251}" type="presOf" srcId="{2D77AFBC-664C-45B1-B294-018BE0A856CE}" destId="{F89FA3C0-C729-409F-86BA-FB21E1A68B7E}" srcOrd="0" destOrd="0" presId="urn:microsoft.com/office/officeart/2005/8/layout/vList6"/>
    <dgm:cxn modelId="{E539676F-E5F2-498B-80E9-E03D77C56D98}" type="presOf" srcId="{9BCB70B3-45D0-4EC9-B99C-A4A133E2A553}" destId="{F74280EE-93F9-4766-8389-784005FDCD24}" srcOrd="0" destOrd="0" presId="urn:microsoft.com/office/officeart/2005/8/layout/vList6"/>
    <dgm:cxn modelId="{03F873A1-F557-4EA0-8FFB-46C373DFB38B}" type="presParOf" srcId="{F74280EE-93F9-4766-8389-784005FDCD24}" destId="{8DBBDA1B-0CE3-466C-ACF8-047D2F7CE57C}" srcOrd="0" destOrd="0" presId="urn:microsoft.com/office/officeart/2005/8/layout/vList6"/>
    <dgm:cxn modelId="{56BA1BFF-6FB8-415B-8B0D-195C94C25C92}" type="presParOf" srcId="{8DBBDA1B-0CE3-466C-ACF8-047D2F7CE57C}" destId="{F89FA3C0-C729-409F-86BA-FB21E1A68B7E}" srcOrd="0" destOrd="0" presId="urn:microsoft.com/office/officeart/2005/8/layout/vList6"/>
    <dgm:cxn modelId="{A8CD0BCC-B0AE-4EE5-8FE7-CEA19CE1A147}" type="presParOf" srcId="{8DBBDA1B-0CE3-466C-ACF8-047D2F7CE57C}" destId="{A088EDD7-6AE5-4C6D-B643-022D83A22A6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FF52276F-1EDC-4DBF-B6AE-76323A903854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E2A77F9E-FFE4-46CA-883E-125A23DB9A74}">
      <dgm:prSet/>
      <dgm:spPr/>
      <dgm:t>
        <a:bodyPr/>
        <a:lstStyle/>
        <a:p>
          <a:pPr rtl="0"/>
          <a:r>
            <a:rPr lang="en-GB" baseline="0" dirty="0" smtClean="0"/>
            <a:t>Psychosocial interventions can help with: </a:t>
          </a:r>
          <a:endParaRPr lang="en-GB" dirty="0"/>
        </a:p>
      </dgm:t>
    </dgm:pt>
    <dgm:pt modelId="{6BAD3676-F888-44E1-A18B-2D78F4234702}" type="parTrans" cxnId="{98A10427-3B79-442A-90D7-2AA8A7DE5BA6}">
      <dgm:prSet/>
      <dgm:spPr/>
      <dgm:t>
        <a:bodyPr/>
        <a:lstStyle/>
        <a:p>
          <a:endParaRPr lang="en-US"/>
        </a:p>
      </dgm:t>
    </dgm:pt>
    <dgm:pt modelId="{F451DEFE-07FD-466A-A0FD-EBA6F3D3FB02}" type="sibTrans" cxnId="{98A10427-3B79-442A-90D7-2AA8A7DE5BA6}">
      <dgm:prSet/>
      <dgm:spPr/>
      <dgm:t>
        <a:bodyPr/>
        <a:lstStyle/>
        <a:p>
          <a:endParaRPr lang="en-US"/>
        </a:p>
      </dgm:t>
    </dgm:pt>
    <dgm:pt modelId="{64C259EE-10C4-4D4A-9FE2-6F3800FF14D9}">
      <dgm:prSet/>
      <dgm:spPr/>
      <dgm:t>
        <a:bodyPr/>
        <a:lstStyle/>
        <a:p>
          <a:pPr rtl="0"/>
          <a:r>
            <a:rPr lang="en-GB" baseline="0" smtClean="0"/>
            <a:t>maintaining your social life and relationships after diagnosis </a:t>
          </a:r>
          <a:endParaRPr lang="en-GB"/>
        </a:p>
      </dgm:t>
    </dgm:pt>
    <dgm:pt modelId="{3BF5406B-02BF-41AA-AB67-9F5A85FAA9C4}" type="parTrans" cxnId="{9A0F81B4-DDAC-4B4F-8047-264E683143E5}">
      <dgm:prSet/>
      <dgm:spPr/>
      <dgm:t>
        <a:bodyPr/>
        <a:lstStyle/>
        <a:p>
          <a:endParaRPr lang="en-US"/>
        </a:p>
      </dgm:t>
    </dgm:pt>
    <dgm:pt modelId="{1771CA80-026E-491C-86CE-7A5F37A50AA6}" type="sibTrans" cxnId="{9A0F81B4-DDAC-4B4F-8047-264E683143E5}">
      <dgm:prSet/>
      <dgm:spPr/>
      <dgm:t>
        <a:bodyPr/>
        <a:lstStyle/>
        <a:p>
          <a:endParaRPr lang="en-US"/>
        </a:p>
      </dgm:t>
    </dgm:pt>
    <dgm:pt modelId="{E0AE0C61-D47D-4685-B31D-417CDE796132}">
      <dgm:prSet/>
      <dgm:spPr/>
      <dgm:t>
        <a:bodyPr/>
        <a:lstStyle/>
        <a:p>
          <a:pPr rtl="0"/>
          <a:r>
            <a:rPr lang="en-GB" baseline="0" dirty="0" smtClean="0"/>
            <a:t>reducing stress and improving your mood, for example, if feeling worried, anxious, or depressed </a:t>
          </a:r>
          <a:endParaRPr lang="en-GB" dirty="0"/>
        </a:p>
      </dgm:t>
    </dgm:pt>
    <dgm:pt modelId="{0E6D3AE6-366B-442F-A7D6-836A1D3C7919}" type="parTrans" cxnId="{16246FF2-77D0-4F9C-8988-D483E675053D}">
      <dgm:prSet/>
      <dgm:spPr/>
      <dgm:t>
        <a:bodyPr/>
        <a:lstStyle/>
        <a:p>
          <a:endParaRPr lang="en-US"/>
        </a:p>
      </dgm:t>
    </dgm:pt>
    <dgm:pt modelId="{A6C6E648-E5D6-473B-B19A-87A63588B16A}" type="sibTrans" cxnId="{16246FF2-77D0-4F9C-8988-D483E675053D}">
      <dgm:prSet/>
      <dgm:spPr/>
      <dgm:t>
        <a:bodyPr/>
        <a:lstStyle/>
        <a:p>
          <a:endParaRPr lang="en-US"/>
        </a:p>
      </dgm:t>
    </dgm:pt>
    <dgm:pt modelId="{1A1A7C55-01CA-4933-916D-4A67E4FA9158}">
      <dgm:prSet/>
      <dgm:spPr/>
      <dgm:t>
        <a:bodyPr/>
        <a:lstStyle/>
        <a:p>
          <a:pPr rtl="0"/>
          <a:r>
            <a:rPr lang="en-GB" baseline="0" smtClean="0"/>
            <a:t>thinking and memory (cognitive function) </a:t>
          </a:r>
          <a:endParaRPr lang="en-GB"/>
        </a:p>
      </dgm:t>
    </dgm:pt>
    <dgm:pt modelId="{372766D4-6C1F-4A65-8CFD-02CBD2184BA4}" type="parTrans" cxnId="{0927315D-2621-469E-99DE-2F60190EE415}">
      <dgm:prSet/>
      <dgm:spPr/>
      <dgm:t>
        <a:bodyPr/>
        <a:lstStyle/>
        <a:p>
          <a:endParaRPr lang="en-US"/>
        </a:p>
      </dgm:t>
    </dgm:pt>
    <dgm:pt modelId="{4B71B9CD-4CB5-4958-BF91-9E30FB58B764}" type="sibTrans" cxnId="{0927315D-2621-469E-99DE-2F60190EE415}">
      <dgm:prSet/>
      <dgm:spPr/>
      <dgm:t>
        <a:bodyPr/>
        <a:lstStyle/>
        <a:p>
          <a:endParaRPr lang="en-US"/>
        </a:p>
      </dgm:t>
    </dgm:pt>
    <dgm:pt modelId="{4160B9AF-3487-4697-913A-1732A04094DF}">
      <dgm:prSet/>
      <dgm:spPr/>
      <dgm:t>
        <a:bodyPr/>
        <a:lstStyle/>
        <a:p>
          <a:pPr rtl="0"/>
          <a:r>
            <a:rPr lang="en-GB" baseline="0" dirty="0" smtClean="0"/>
            <a:t>living independently </a:t>
          </a:r>
          <a:endParaRPr lang="en-GB" dirty="0"/>
        </a:p>
      </dgm:t>
    </dgm:pt>
    <dgm:pt modelId="{18C1A619-0A3B-4F7C-B144-1749EA41EDA7}" type="parTrans" cxnId="{C2F9EB7F-5343-478C-8996-45A9418BFA55}">
      <dgm:prSet/>
      <dgm:spPr/>
      <dgm:t>
        <a:bodyPr/>
        <a:lstStyle/>
        <a:p>
          <a:endParaRPr lang="en-US"/>
        </a:p>
      </dgm:t>
    </dgm:pt>
    <dgm:pt modelId="{15DFDA5E-6409-420F-95A9-F476BF502E84}" type="sibTrans" cxnId="{C2F9EB7F-5343-478C-8996-45A9418BFA55}">
      <dgm:prSet/>
      <dgm:spPr/>
      <dgm:t>
        <a:bodyPr/>
        <a:lstStyle/>
        <a:p>
          <a:endParaRPr lang="en-US"/>
        </a:p>
      </dgm:t>
    </dgm:pt>
    <dgm:pt modelId="{1D2870FC-5E39-4813-A150-7C62E32AC0B3}">
      <dgm:prSet/>
      <dgm:spPr/>
      <dgm:t>
        <a:bodyPr/>
        <a:lstStyle/>
        <a:p>
          <a:pPr rtl="0"/>
          <a:r>
            <a:rPr lang="en-GB" baseline="0" smtClean="0"/>
            <a:t>quality of life – maintaining health and happiness, and control over your life </a:t>
          </a:r>
          <a:endParaRPr lang="en-GB"/>
        </a:p>
      </dgm:t>
    </dgm:pt>
    <dgm:pt modelId="{C87F8D54-3DB5-4F9F-ADA2-D16F84F074EF}" type="parTrans" cxnId="{E74B5E05-CB5D-43E6-BBB6-0AE4096DD72E}">
      <dgm:prSet/>
      <dgm:spPr/>
      <dgm:t>
        <a:bodyPr/>
        <a:lstStyle/>
        <a:p>
          <a:endParaRPr lang="en-US"/>
        </a:p>
      </dgm:t>
    </dgm:pt>
    <dgm:pt modelId="{BF2C72C7-A2FF-4797-B213-A4BE0D2F6497}" type="sibTrans" cxnId="{E74B5E05-CB5D-43E6-BBB6-0AE4096DD72E}">
      <dgm:prSet/>
      <dgm:spPr/>
      <dgm:t>
        <a:bodyPr/>
        <a:lstStyle/>
        <a:p>
          <a:endParaRPr lang="en-US"/>
        </a:p>
      </dgm:t>
    </dgm:pt>
    <dgm:pt modelId="{BBB5D7A9-BC30-4672-B0CB-04055826D8B3}">
      <dgm:prSet/>
      <dgm:spPr/>
      <dgm:t>
        <a:bodyPr/>
        <a:lstStyle/>
        <a:p>
          <a:pPr rtl="0"/>
          <a:r>
            <a:rPr lang="en-GB" baseline="0" smtClean="0"/>
            <a:t>support for your partner and family</a:t>
          </a:r>
          <a:endParaRPr lang="en-GB"/>
        </a:p>
      </dgm:t>
    </dgm:pt>
    <dgm:pt modelId="{3AB80E29-FEE5-43BF-94B5-748EC66CC17F}" type="parTrans" cxnId="{EB0B82F0-9607-49BD-8F8E-F7032ACEC065}">
      <dgm:prSet/>
      <dgm:spPr/>
      <dgm:t>
        <a:bodyPr/>
        <a:lstStyle/>
        <a:p>
          <a:endParaRPr lang="en-US"/>
        </a:p>
      </dgm:t>
    </dgm:pt>
    <dgm:pt modelId="{ACCEA9F1-23C0-42F7-8308-B0CC91AF3EE2}" type="sibTrans" cxnId="{EB0B82F0-9607-49BD-8F8E-F7032ACEC065}">
      <dgm:prSet/>
      <dgm:spPr/>
      <dgm:t>
        <a:bodyPr/>
        <a:lstStyle/>
        <a:p>
          <a:endParaRPr lang="en-US"/>
        </a:p>
      </dgm:t>
    </dgm:pt>
    <dgm:pt modelId="{1316C5EF-D8E1-49D1-AB0F-71E7F76D8E7C}">
      <dgm:prSet/>
      <dgm:spPr/>
      <dgm:t>
        <a:bodyPr/>
        <a:lstStyle/>
        <a:p>
          <a:pPr rtl="0"/>
          <a:r>
            <a:rPr lang="en-GB" baseline="0" smtClean="0"/>
            <a:t>coming to terms with a diagnosis of dementia </a:t>
          </a:r>
          <a:endParaRPr lang="en-GB"/>
        </a:p>
      </dgm:t>
    </dgm:pt>
    <dgm:pt modelId="{1554170E-7FE1-4FFA-B4E9-C903B49C5507}" type="sibTrans" cxnId="{E7062861-57CA-436C-BFC0-EF631B3CAEDD}">
      <dgm:prSet/>
      <dgm:spPr/>
      <dgm:t>
        <a:bodyPr/>
        <a:lstStyle/>
        <a:p>
          <a:endParaRPr lang="en-US"/>
        </a:p>
      </dgm:t>
    </dgm:pt>
    <dgm:pt modelId="{5AA9A2E7-2C54-4023-8AC2-1640875B14E5}" type="parTrans" cxnId="{E7062861-57CA-436C-BFC0-EF631B3CAEDD}">
      <dgm:prSet/>
      <dgm:spPr/>
      <dgm:t>
        <a:bodyPr/>
        <a:lstStyle/>
        <a:p>
          <a:endParaRPr lang="en-US"/>
        </a:p>
      </dgm:t>
    </dgm:pt>
    <dgm:pt modelId="{169CE1A3-E9A6-4A92-A723-2A30A531EBC5}" type="pres">
      <dgm:prSet presAssocID="{FF52276F-1EDC-4DBF-B6AE-76323A90385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ED72BE6E-26DE-4429-AF07-0872708C3AC0}" type="pres">
      <dgm:prSet presAssocID="{E2A77F9E-FFE4-46CA-883E-125A23DB9A74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BE7F2EA-177A-4A4C-98C4-E69F2026F744}" type="pres">
      <dgm:prSet presAssocID="{E2A77F9E-FFE4-46CA-883E-125A23DB9A74}" presName="childText" presStyleLbl="revTx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01B96560-D833-40B1-A671-87AAABFE7681}" type="presOf" srcId="{64C259EE-10C4-4D4A-9FE2-6F3800FF14D9}" destId="{1BE7F2EA-177A-4A4C-98C4-E69F2026F744}" srcOrd="0" destOrd="1" presId="urn:microsoft.com/office/officeart/2005/8/layout/vList2"/>
    <dgm:cxn modelId="{982B00ED-035F-429E-AF52-CF606231D2E6}" type="presOf" srcId="{E0AE0C61-D47D-4685-B31D-417CDE796132}" destId="{1BE7F2EA-177A-4A4C-98C4-E69F2026F744}" srcOrd="0" destOrd="2" presId="urn:microsoft.com/office/officeart/2005/8/layout/vList2"/>
    <dgm:cxn modelId="{C01114BC-EA2A-4E8A-A13C-80973FCF6635}" type="presOf" srcId="{4160B9AF-3487-4697-913A-1732A04094DF}" destId="{1BE7F2EA-177A-4A4C-98C4-E69F2026F744}" srcOrd="0" destOrd="4" presId="urn:microsoft.com/office/officeart/2005/8/layout/vList2"/>
    <dgm:cxn modelId="{9A0F81B4-DDAC-4B4F-8047-264E683143E5}" srcId="{E2A77F9E-FFE4-46CA-883E-125A23DB9A74}" destId="{64C259EE-10C4-4D4A-9FE2-6F3800FF14D9}" srcOrd="1" destOrd="0" parTransId="{3BF5406B-02BF-41AA-AB67-9F5A85FAA9C4}" sibTransId="{1771CA80-026E-491C-86CE-7A5F37A50AA6}"/>
    <dgm:cxn modelId="{68DA8F5B-C240-4EDC-83DA-A7E7DAE80471}" type="presOf" srcId="{1316C5EF-D8E1-49D1-AB0F-71E7F76D8E7C}" destId="{1BE7F2EA-177A-4A4C-98C4-E69F2026F744}" srcOrd="0" destOrd="0" presId="urn:microsoft.com/office/officeart/2005/8/layout/vList2"/>
    <dgm:cxn modelId="{8D4993F5-39A7-4BCA-AE72-97B5F695E6C8}" type="presOf" srcId="{FF52276F-1EDC-4DBF-B6AE-76323A903854}" destId="{169CE1A3-E9A6-4A92-A723-2A30A531EBC5}" srcOrd="0" destOrd="0" presId="urn:microsoft.com/office/officeart/2005/8/layout/vList2"/>
    <dgm:cxn modelId="{98A10427-3B79-442A-90D7-2AA8A7DE5BA6}" srcId="{FF52276F-1EDC-4DBF-B6AE-76323A903854}" destId="{E2A77F9E-FFE4-46CA-883E-125A23DB9A74}" srcOrd="0" destOrd="0" parTransId="{6BAD3676-F888-44E1-A18B-2D78F4234702}" sibTransId="{F451DEFE-07FD-466A-A0FD-EBA6F3D3FB02}"/>
    <dgm:cxn modelId="{C2F9EB7F-5343-478C-8996-45A9418BFA55}" srcId="{E2A77F9E-FFE4-46CA-883E-125A23DB9A74}" destId="{4160B9AF-3487-4697-913A-1732A04094DF}" srcOrd="4" destOrd="0" parTransId="{18C1A619-0A3B-4F7C-B144-1749EA41EDA7}" sibTransId="{15DFDA5E-6409-420F-95A9-F476BF502E84}"/>
    <dgm:cxn modelId="{D003E4A3-932D-4B81-BA55-DFF45F33F754}" type="presOf" srcId="{E2A77F9E-FFE4-46CA-883E-125A23DB9A74}" destId="{ED72BE6E-26DE-4429-AF07-0872708C3AC0}" srcOrd="0" destOrd="0" presId="urn:microsoft.com/office/officeart/2005/8/layout/vList2"/>
    <dgm:cxn modelId="{EB0B82F0-9607-49BD-8F8E-F7032ACEC065}" srcId="{E2A77F9E-FFE4-46CA-883E-125A23DB9A74}" destId="{BBB5D7A9-BC30-4672-B0CB-04055826D8B3}" srcOrd="6" destOrd="0" parTransId="{3AB80E29-FEE5-43BF-94B5-748EC66CC17F}" sibTransId="{ACCEA9F1-23C0-42F7-8308-B0CC91AF3EE2}"/>
    <dgm:cxn modelId="{16246FF2-77D0-4F9C-8988-D483E675053D}" srcId="{E2A77F9E-FFE4-46CA-883E-125A23DB9A74}" destId="{E0AE0C61-D47D-4685-B31D-417CDE796132}" srcOrd="2" destOrd="0" parTransId="{0E6D3AE6-366B-442F-A7D6-836A1D3C7919}" sibTransId="{A6C6E648-E5D6-473B-B19A-87A63588B16A}"/>
    <dgm:cxn modelId="{132BB5A2-9A77-4B59-BED5-403B2903AC84}" type="presOf" srcId="{1A1A7C55-01CA-4933-916D-4A67E4FA9158}" destId="{1BE7F2EA-177A-4A4C-98C4-E69F2026F744}" srcOrd="0" destOrd="3" presId="urn:microsoft.com/office/officeart/2005/8/layout/vList2"/>
    <dgm:cxn modelId="{0927315D-2621-469E-99DE-2F60190EE415}" srcId="{E2A77F9E-FFE4-46CA-883E-125A23DB9A74}" destId="{1A1A7C55-01CA-4933-916D-4A67E4FA9158}" srcOrd="3" destOrd="0" parTransId="{372766D4-6C1F-4A65-8CFD-02CBD2184BA4}" sibTransId="{4B71B9CD-4CB5-4958-BF91-9E30FB58B764}"/>
    <dgm:cxn modelId="{4F9E0809-C833-4353-A712-F7FA3205FEDB}" type="presOf" srcId="{BBB5D7A9-BC30-4672-B0CB-04055826D8B3}" destId="{1BE7F2EA-177A-4A4C-98C4-E69F2026F744}" srcOrd="0" destOrd="6" presId="urn:microsoft.com/office/officeart/2005/8/layout/vList2"/>
    <dgm:cxn modelId="{3D196F24-1972-40D4-90F5-6EADA9206ADC}" type="presOf" srcId="{1D2870FC-5E39-4813-A150-7C62E32AC0B3}" destId="{1BE7F2EA-177A-4A4C-98C4-E69F2026F744}" srcOrd="0" destOrd="5" presId="urn:microsoft.com/office/officeart/2005/8/layout/vList2"/>
    <dgm:cxn modelId="{E74B5E05-CB5D-43E6-BBB6-0AE4096DD72E}" srcId="{E2A77F9E-FFE4-46CA-883E-125A23DB9A74}" destId="{1D2870FC-5E39-4813-A150-7C62E32AC0B3}" srcOrd="5" destOrd="0" parTransId="{C87F8D54-3DB5-4F9F-ADA2-D16F84F074EF}" sibTransId="{BF2C72C7-A2FF-4797-B213-A4BE0D2F6497}"/>
    <dgm:cxn modelId="{E7062861-57CA-436C-BFC0-EF631B3CAEDD}" srcId="{E2A77F9E-FFE4-46CA-883E-125A23DB9A74}" destId="{1316C5EF-D8E1-49D1-AB0F-71E7F76D8E7C}" srcOrd="0" destOrd="0" parTransId="{5AA9A2E7-2C54-4023-8AC2-1640875B14E5}" sibTransId="{1554170E-7FE1-4FFA-B4E9-C903B49C5507}"/>
    <dgm:cxn modelId="{8EF988F4-C53A-46BE-848B-B1482F809C28}" type="presParOf" srcId="{169CE1A3-E9A6-4A92-A723-2A30A531EBC5}" destId="{ED72BE6E-26DE-4429-AF07-0872708C3AC0}" srcOrd="0" destOrd="0" presId="urn:microsoft.com/office/officeart/2005/8/layout/vList2"/>
    <dgm:cxn modelId="{BD379249-F22A-424D-A977-50011C2A50F1}" type="presParOf" srcId="{169CE1A3-E9A6-4A92-A723-2A30A531EBC5}" destId="{1BE7F2EA-177A-4A4C-98C4-E69F2026F744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925985C-51D1-46B0-9DDF-B5E884947F64}" type="doc">
      <dgm:prSet loTypeId="urn:microsoft.com/office/officeart/2005/8/layout/cycle2" loCatId="cycle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231D5E83-93EA-4527-9359-F8E324EEB1BE}">
      <dgm:prSet/>
      <dgm:spPr/>
      <dgm:t>
        <a:bodyPr/>
        <a:lstStyle/>
        <a:p>
          <a:pPr rtl="0"/>
          <a:r>
            <a:rPr lang="en-GB" dirty="0" smtClean="0"/>
            <a:t>Therapy involving structured encounters with animals with the purpose of improving well-being and quality of life. </a:t>
          </a:r>
          <a:endParaRPr lang="en-GB" dirty="0"/>
        </a:p>
      </dgm:t>
    </dgm:pt>
    <dgm:pt modelId="{1C0BA192-3D82-4E51-B00F-DF2CB7D61D33}" type="parTrans" cxnId="{D595C0B7-784E-41D6-8582-93050EC3307F}">
      <dgm:prSet/>
      <dgm:spPr/>
      <dgm:t>
        <a:bodyPr/>
        <a:lstStyle/>
        <a:p>
          <a:endParaRPr lang="en-US"/>
        </a:p>
      </dgm:t>
    </dgm:pt>
    <dgm:pt modelId="{674DB064-B683-410A-93DB-EEDF4FAD63B3}" type="sibTrans" cxnId="{D595C0B7-784E-41D6-8582-93050EC3307F}">
      <dgm:prSet/>
      <dgm:spPr/>
      <dgm:t>
        <a:bodyPr/>
        <a:lstStyle/>
        <a:p>
          <a:endParaRPr lang="en-US"/>
        </a:p>
      </dgm:t>
    </dgm:pt>
    <dgm:pt modelId="{61945CC2-8C19-4EC5-BCD6-62DF5EF95663}" type="pres">
      <dgm:prSet presAssocID="{8925985C-51D1-46B0-9DDF-B5E884947F64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A6C5624-F7AF-46A0-9F52-74B6937D57EE}" type="pres">
      <dgm:prSet presAssocID="{231D5E83-93EA-4527-9359-F8E324EEB1BE}" presName="node" presStyleLbl="node1" presStyleIdx="0" presStyleCnt="1" custScaleX="460500" custScaleY="30136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30DACE0-794D-4113-85DF-E690E36CB54F}" type="presOf" srcId="{231D5E83-93EA-4527-9359-F8E324EEB1BE}" destId="{0A6C5624-F7AF-46A0-9F52-74B6937D57EE}" srcOrd="0" destOrd="0" presId="urn:microsoft.com/office/officeart/2005/8/layout/cycle2"/>
    <dgm:cxn modelId="{D595C0B7-784E-41D6-8582-93050EC3307F}" srcId="{8925985C-51D1-46B0-9DDF-B5E884947F64}" destId="{231D5E83-93EA-4527-9359-F8E324EEB1BE}" srcOrd="0" destOrd="0" parTransId="{1C0BA192-3D82-4E51-B00F-DF2CB7D61D33}" sibTransId="{674DB064-B683-410A-93DB-EEDF4FAD63B3}"/>
    <dgm:cxn modelId="{3EB3BF67-FA35-47DE-987D-B52D2DB0DFE2}" type="presOf" srcId="{8925985C-51D1-46B0-9DDF-B5E884947F64}" destId="{61945CC2-8C19-4EC5-BCD6-62DF5EF95663}" srcOrd="0" destOrd="0" presId="urn:microsoft.com/office/officeart/2005/8/layout/cycle2"/>
    <dgm:cxn modelId="{12E096A0-7994-432F-A9BC-73B89915B8AE}" type="presParOf" srcId="{61945CC2-8C19-4EC5-BCD6-62DF5EF95663}" destId="{0A6C5624-F7AF-46A0-9F52-74B6937D57EE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DFD6140-50FE-4AA6-BD6B-38A49129DBEF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5" csCatId="colorful"/>
      <dgm:spPr/>
      <dgm:t>
        <a:bodyPr/>
        <a:lstStyle/>
        <a:p>
          <a:endParaRPr lang="en-US"/>
        </a:p>
      </dgm:t>
    </dgm:pt>
    <dgm:pt modelId="{B3EBC2C5-8439-4B69-AB9C-16C77D658DBE}">
      <dgm:prSet/>
      <dgm:spPr/>
      <dgm:t>
        <a:bodyPr/>
        <a:lstStyle/>
        <a:p>
          <a:pPr rtl="0"/>
          <a:r>
            <a:rPr lang="en-GB" dirty="0" smtClean="0"/>
            <a:t>Animal-assisted therapy can help to reduce loneliness, and may help alleviate depression and anxiety, or encourage you to engage in physical activity, leisure, and relaxation. </a:t>
          </a:r>
          <a:endParaRPr lang="en-GB" dirty="0"/>
        </a:p>
      </dgm:t>
    </dgm:pt>
    <dgm:pt modelId="{718A1070-C440-4873-93BE-F31CA0D44603}" type="parTrans" cxnId="{2AE1BBCE-448D-42FD-B71D-A61B0749C39F}">
      <dgm:prSet/>
      <dgm:spPr/>
      <dgm:t>
        <a:bodyPr/>
        <a:lstStyle/>
        <a:p>
          <a:endParaRPr lang="en-US"/>
        </a:p>
      </dgm:t>
    </dgm:pt>
    <dgm:pt modelId="{AF74B06A-9AD4-453A-A826-85DE7CF57432}" type="sibTrans" cxnId="{2AE1BBCE-448D-42FD-B71D-A61B0749C39F}">
      <dgm:prSet/>
      <dgm:spPr/>
      <dgm:t>
        <a:bodyPr/>
        <a:lstStyle/>
        <a:p>
          <a:endParaRPr lang="en-US"/>
        </a:p>
      </dgm:t>
    </dgm:pt>
    <dgm:pt modelId="{7F008BA3-741A-468B-8A90-6554204B5D40}">
      <dgm:prSet/>
      <dgm:spPr/>
      <dgm:t>
        <a:bodyPr/>
        <a:lstStyle/>
        <a:p>
          <a:pPr rtl="0"/>
          <a:r>
            <a:rPr lang="en-GB" smtClean="0"/>
            <a:t>Some studies suggest have suggested that time spent with animals can reduce blood pressure. </a:t>
          </a:r>
          <a:endParaRPr lang="en-GB"/>
        </a:p>
      </dgm:t>
    </dgm:pt>
    <dgm:pt modelId="{8300CE74-475E-4FF0-98A9-CCD682E2B4CC}" type="parTrans" cxnId="{0615BC9A-DFFB-4782-BDCD-9DEBBB545559}">
      <dgm:prSet/>
      <dgm:spPr/>
      <dgm:t>
        <a:bodyPr/>
        <a:lstStyle/>
        <a:p>
          <a:endParaRPr lang="en-US"/>
        </a:p>
      </dgm:t>
    </dgm:pt>
    <dgm:pt modelId="{D8AD2377-EBB8-488E-A3F4-153B51A5E331}" type="sibTrans" cxnId="{0615BC9A-DFFB-4782-BDCD-9DEBBB545559}">
      <dgm:prSet/>
      <dgm:spPr/>
      <dgm:t>
        <a:bodyPr/>
        <a:lstStyle/>
        <a:p>
          <a:endParaRPr lang="en-US"/>
        </a:p>
      </dgm:t>
    </dgm:pt>
    <dgm:pt modelId="{413EC195-14A2-41A7-923A-5AEA2348648C}">
      <dgm:prSet/>
      <dgm:spPr/>
      <dgm:t>
        <a:bodyPr/>
        <a:lstStyle/>
        <a:p>
          <a:pPr rtl="0"/>
          <a:r>
            <a:rPr lang="en-GB" smtClean="0"/>
            <a:t>Research has also suggested that spending time with animals can encourage people to be sociable. </a:t>
          </a:r>
          <a:endParaRPr lang="en-GB"/>
        </a:p>
      </dgm:t>
    </dgm:pt>
    <dgm:pt modelId="{BAA1CF99-9AFC-45C7-AD2C-865E3253DC5A}" type="parTrans" cxnId="{7BDDDC2D-AA27-49D4-933F-2F11A4E4DB32}">
      <dgm:prSet/>
      <dgm:spPr/>
      <dgm:t>
        <a:bodyPr/>
        <a:lstStyle/>
        <a:p>
          <a:endParaRPr lang="en-US"/>
        </a:p>
      </dgm:t>
    </dgm:pt>
    <dgm:pt modelId="{65100653-5139-4684-A773-8FBB51D5CDF8}" type="sibTrans" cxnId="{7BDDDC2D-AA27-49D4-933F-2F11A4E4DB32}">
      <dgm:prSet/>
      <dgm:spPr/>
      <dgm:t>
        <a:bodyPr/>
        <a:lstStyle/>
        <a:p>
          <a:endParaRPr lang="en-US"/>
        </a:p>
      </dgm:t>
    </dgm:pt>
    <dgm:pt modelId="{466E6519-B71E-4D4B-A59B-8127DE832679}" type="pres">
      <dgm:prSet presAssocID="{0DFD6140-50FE-4AA6-BD6B-38A49129DBEF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557F4D9E-BA2C-42A2-85E1-C35FB4F80525}" type="pres">
      <dgm:prSet presAssocID="{0DFD6140-50FE-4AA6-BD6B-38A49129DBEF}" presName="Name1" presStyleCnt="0"/>
      <dgm:spPr/>
    </dgm:pt>
    <dgm:pt modelId="{92F95F66-7EC4-4931-BC99-C29889A3F6D2}" type="pres">
      <dgm:prSet presAssocID="{0DFD6140-50FE-4AA6-BD6B-38A49129DBEF}" presName="cycle" presStyleCnt="0"/>
      <dgm:spPr/>
    </dgm:pt>
    <dgm:pt modelId="{D378A257-1561-4CC0-BC6E-FA3411081024}" type="pres">
      <dgm:prSet presAssocID="{0DFD6140-50FE-4AA6-BD6B-38A49129DBEF}" presName="srcNode" presStyleLbl="node1" presStyleIdx="0" presStyleCnt="3"/>
      <dgm:spPr/>
    </dgm:pt>
    <dgm:pt modelId="{CD38920B-E504-4CB2-A946-9ACFED2768FD}" type="pres">
      <dgm:prSet presAssocID="{0DFD6140-50FE-4AA6-BD6B-38A49129DBEF}" presName="conn" presStyleLbl="parChTrans1D2" presStyleIdx="0" presStyleCnt="1"/>
      <dgm:spPr/>
      <dgm:t>
        <a:bodyPr/>
        <a:lstStyle/>
        <a:p>
          <a:endParaRPr lang="en-US"/>
        </a:p>
      </dgm:t>
    </dgm:pt>
    <dgm:pt modelId="{F4204011-36D2-4CCF-83FD-90F714712B57}" type="pres">
      <dgm:prSet presAssocID="{0DFD6140-50FE-4AA6-BD6B-38A49129DBEF}" presName="extraNode" presStyleLbl="node1" presStyleIdx="0" presStyleCnt="3"/>
      <dgm:spPr/>
    </dgm:pt>
    <dgm:pt modelId="{4352B61C-A695-4F67-988F-F49385383C5B}" type="pres">
      <dgm:prSet presAssocID="{0DFD6140-50FE-4AA6-BD6B-38A49129DBEF}" presName="dstNode" presStyleLbl="node1" presStyleIdx="0" presStyleCnt="3"/>
      <dgm:spPr/>
    </dgm:pt>
    <dgm:pt modelId="{2206D2F2-4EBD-4179-B6C6-FDD2A56217CF}" type="pres">
      <dgm:prSet presAssocID="{B3EBC2C5-8439-4B69-AB9C-16C77D658DBE}" presName="text_1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95438AC-C857-4293-A04E-77F201899199}" type="pres">
      <dgm:prSet presAssocID="{B3EBC2C5-8439-4B69-AB9C-16C77D658DBE}" presName="accent_1" presStyleCnt="0"/>
      <dgm:spPr/>
    </dgm:pt>
    <dgm:pt modelId="{E6219113-B816-457E-936F-EBB74680EC93}" type="pres">
      <dgm:prSet presAssocID="{B3EBC2C5-8439-4B69-AB9C-16C77D658DBE}" presName="accentRepeatNode" presStyleLbl="solidFgAcc1" presStyleIdx="0" presStyleCnt="3"/>
      <dgm:spPr/>
    </dgm:pt>
    <dgm:pt modelId="{F87C0840-F5B7-46CB-908D-BD48F9E9F0F9}" type="pres">
      <dgm:prSet presAssocID="{7F008BA3-741A-468B-8A90-6554204B5D40}" presName="text_2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901D756-AE33-4FD0-ABD4-7067C320F730}" type="pres">
      <dgm:prSet presAssocID="{7F008BA3-741A-468B-8A90-6554204B5D40}" presName="accent_2" presStyleCnt="0"/>
      <dgm:spPr/>
    </dgm:pt>
    <dgm:pt modelId="{E3EA1A80-7DF1-4C33-8E23-A42C1C52B6F6}" type="pres">
      <dgm:prSet presAssocID="{7F008BA3-741A-468B-8A90-6554204B5D40}" presName="accentRepeatNode" presStyleLbl="solidFgAcc1" presStyleIdx="1" presStyleCnt="3"/>
      <dgm:spPr/>
    </dgm:pt>
    <dgm:pt modelId="{39BE335C-6A15-4EB1-91A1-E66BA50712F3}" type="pres">
      <dgm:prSet presAssocID="{413EC195-14A2-41A7-923A-5AEA2348648C}" presName="text_3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514F83C-C296-46A2-AA51-E8C41432F767}" type="pres">
      <dgm:prSet presAssocID="{413EC195-14A2-41A7-923A-5AEA2348648C}" presName="accent_3" presStyleCnt="0"/>
      <dgm:spPr/>
    </dgm:pt>
    <dgm:pt modelId="{A682DE6B-4299-43AE-8BF9-6D067A7FA0E6}" type="pres">
      <dgm:prSet presAssocID="{413EC195-14A2-41A7-923A-5AEA2348648C}" presName="accentRepeatNode" presStyleLbl="solidFgAcc1" presStyleIdx="2" presStyleCnt="3"/>
      <dgm:spPr/>
    </dgm:pt>
  </dgm:ptLst>
  <dgm:cxnLst>
    <dgm:cxn modelId="{C40C8721-EE72-4473-8E54-BF6836ACF90B}" type="presOf" srcId="{AF74B06A-9AD4-453A-A826-85DE7CF57432}" destId="{CD38920B-E504-4CB2-A946-9ACFED2768FD}" srcOrd="0" destOrd="0" presId="urn:microsoft.com/office/officeart/2008/layout/VerticalCurvedList"/>
    <dgm:cxn modelId="{D241A8AB-B34D-4D5F-B130-F408A5744A2E}" type="presOf" srcId="{7F008BA3-741A-468B-8A90-6554204B5D40}" destId="{F87C0840-F5B7-46CB-908D-BD48F9E9F0F9}" srcOrd="0" destOrd="0" presId="urn:microsoft.com/office/officeart/2008/layout/VerticalCurvedList"/>
    <dgm:cxn modelId="{B60A3F57-B3F4-4C77-95FC-E036602F97A7}" type="presOf" srcId="{B3EBC2C5-8439-4B69-AB9C-16C77D658DBE}" destId="{2206D2F2-4EBD-4179-B6C6-FDD2A56217CF}" srcOrd="0" destOrd="0" presId="urn:microsoft.com/office/officeart/2008/layout/VerticalCurvedList"/>
    <dgm:cxn modelId="{1F718341-9846-4A69-BA06-31DD5E0189D8}" type="presOf" srcId="{0DFD6140-50FE-4AA6-BD6B-38A49129DBEF}" destId="{466E6519-B71E-4D4B-A59B-8127DE832679}" srcOrd="0" destOrd="0" presId="urn:microsoft.com/office/officeart/2008/layout/VerticalCurvedList"/>
    <dgm:cxn modelId="{2AE1BBCE-448D-42FD-B71D-A61B0749C39F}" srcId="{0DFD6140-50FE-4AA6-BD6B-38A49129DBEF}" destId="{B3EBC2C5-8439-4B69-AB9C-16C77D658DBE}" srcOrd="0" destOrd="0" parTransId="{718A1070-C440-4873-93BE-F31CA0D44603}" sibTransId="{AF74B06A-9AD4-453A-A826-85DE7CF57432}"/>
    <dgm:cxn modelId="{68331171-A570-4DB3-A7D6-B4419018924A}" type="presOf" srcId="{413EC195-14A2-41A7-923A-5AEA2348648C}" destId="{39BE335C-6A15-4EB1-91A1-E66BA50712F3}" srcOrd="0" destOrd="0" presId="urn:microsoft.com/office/officeart/2008/layout/VerticalCurvedList"/>
    <dgm:cxn modelId="{7BDDDC2D-AA27-49D4-933F-2F11A4E4DB32}" srcId="{0DFD6140-50FE-4AA6-BD6B-38A49129DBEF}" destId="{413EC195-14A2-41A7-923A-5AEA2348648C}" srcOrd="2" destOrd="0" parTransId="{BAA1CF99-9AFC-45C7-AD2C-865E3253DC5A}" sibTransId="{65100653-5139-4684-A773-8FBB51D5CDF8}"/>
    <dgm:cxn modelId="{0615BC9A-DFFB-4782-BDCD-9DEBBB545559}" srcId="{0DFD6140-50FE-4AA6-BD6B-38A49129DBEF}" destId="{7F008BA3-741A-468B-8A90-6554204B5D40}" srcOrd="1" destOrd="0" parTransId="{8300CE74-475E-4FF0-98A9-CCD682E2B4CC}" sibTransId="{D8AD2377-EBB8-488E-A3F4-153B51A5E331}"/>
    <dgm:cxn modelId="{67C565A5-3235-43AD-B974-F71220747A2E}" type="presParOf" srcId="{466E6519-B71E-4D4B-A59B-8127DE832679}" destId="{557F4D9E-BA2C-42A2-85E1-C35FB4F80525}" srcOrd="0" destOrd="0" presId="urn:microsoft.com/office/officeart/2008/layout/VerticalCurvedList"/>
    <dgm:cxn modelId="{1CEB51F8-180A-481F-806D-19D1A5ADD485}" type="presParOf" srcId="{557F4D9E-BA2C-42A2-85E1-C35FB4F80525}" destId="{92F95F66-7EC4-4931-BC99-C29889A3F6D2}" srcOrd="0" destOrd="0" presId="urn:microsoft.com/office/officeart/2008/layout/VerticalCurvedList"/>
    <dgm:cxn modelId="{8F1F9254-7430-4D7D-8758-8D14B4B067F9}" type="presParOf" srcId="{92F95F66-7EC4-4931-BC99-C29889A3F6D2}" destId="{D378A257-1561-4CC0-BC6E-FA3411081024}" srcOrd="0" destOrd="0" presId="urn:microsoft.com/office/officeart/2008/layout/VerticalCurvedList"/>
    <dgm:cxn modelId="{CA9FB025-A6AD-4136-B22E-79F3F36B8CFD}" type="presParOf" srcId="{92F95F66-7EC4-4931-BC99-C29889A3F6D2}" destId="{CD38920B-E504-4CB2-A946-9ACFED2768FD}" srcOrd="1" destOrd="0" presId="urn:microsoft.com/office/officeart/2008/layout/VerticalCurvedList"/>
    <dgm:cxn modelId="{F0F3A8C6-39EE-4BC2-A3E0-ADC9658C0D7B}" type="presParOf" srcId="{92F95F66-7EC4-4931-BC99-C29889A3F6D2}" destId="{F4204011-36D2-4CCF-83FD-90F714712B57}" srcOrd="2" destOrd="0" presId="urn:microsoft.com/office/officeart/2008/layout/VerticalCurvedList"/>
    <dgm:cxn modelId="{FE055A39-8B76-44AE-9EBD-810E916B442B}" type="presParOf" srcId="{92F95F66-7EC4-4931-BC99-C29889A3F6D2}" destId="{4352B61C-A695-4F67-988F-F49385383C5B}" srcOrd="3" destOrd="0" presId="urn:microsoft.com/office/officeart/2008/layout/VerticalCurvedList"/>
    <dgm:cxn modelId="{C21E4DCD-DA2C-47E2-BD4E-0457CD555ED6}" type="presParOf" srcId="{557F4D9E-BA2C-42A2-85E1-C35FB4F80525}" destId="{2206D2F2-4EBD-4179-B6C6-FDD2A56217CF}" srcOrd="1" destOrd="0" presId="urn:microsoft.com/office/officeart/2008/layout/VerticalCurvedList"/>
    <dgm:cxn modelId="{A3C59D77-987F-4D03-9D0D-863004E72889}" type="presParOf" srcId="{557F4D9E-BA2C-42A2-85E1-C35FB4F80525}" destId="{095438AC-C857-4293-A04E-77F201899199}" srcOrd="2" destOrd="0" presId="urn:microsoft.com/office/officeart/2008/layout/VerticalCurvedList"/>
    <dgm:cxn modelId="{D35405ED-0DF1-4668-86B1-94818DADD915}" type="presParOf" srcId="{095438AC-C857-4293-A04E-77F201899199}" destId="{E6219113-B816-457E-936F-EBB74680EC93}" srcOrd="0" destOrd="0" presId="urn:microsoft.com/office/officeart/2008/layout/VerticalCurvedList"/>
    <dgm:cxn modelId="{B45B9604-D245-48D9-ABDB-3A7BA307D639}" type="presParOf" srcId="{557F4D9E-BA2C-42A2-85E1-C35FB4F80525}" destId="{F87C0840-F5B7-46CB-908D-BD48F9E9F0F9}" srcOrd="3" destOrd="0" presId="urn:microsoft.com/office/officeart/2008/layout/VerticalCurvedList"/>
    <dgm:cxn modelId="{13275DD3-FF0A-46B0-A7F3-A82432633450}" type="presParOf" srcId="{557F4D9E-BA2C-42A2-85E1-C35FB4F80525}" destId="{4901D756-AE33-4FD0-ABD4-7067C320F730}" srcOrd="4" destOrd="0" presId="urn:microsoft.com/office/officeart/2008/layout/VerticalCurvedList"/>
    <dgm:cxn modelId="{EE9F68CC-32C9-4AE9-B4FC-9FB170DFFF6D}" type="presParOf" srcId="{4901D756-AE33-4FD0-ABD4-7067C320F730}" destId="{E3EA1A80-7DF1-4C33-8E23-A42C1C52B6F6}" srcOrd="0" destOrd="0" presId="urn:microsoft.com/office/officeart/2008/layout/VerticalCurvedList"/>
    <dgm:cxn modelId="{9490490B-D99F-48A7-BD26-95401B84C1A4}" type="presParOf" srcId="{557F4D9E-BA2C-42A2-85E1-C35FB4F80525}" destId="{39BE335C-6A15-4EB1-91A1-E66BA50712F3}" srcOrd="5" destOrd="0" presId="urn:microsoft.com/office/officeart/2008/layout/VerticalCurvedList"/>
    <dgm:cxn modelId="{54D8AB4A-FDE3-4C98-8171-825E2597771F}" type="presParOf" srcId="{557F4D9E-BA2C-42A2-85E1-C35FB4F80525}" destId="{E514F83C-C296-46A2-AA51-E8C41432F767}" srcOrd="6" destOrd="0" presId="urn:microsoft.com/office/officeart/2008/layout/VerticalCurvedList"/>
    <dgm:cxn modelId="{E512C3FC-C110-440C-8270-95E98E617DD0}" type="presParOf" srcId="{E514F83C-C296-46A2-AA51-E8C41432F767}" destId="{A682DE6B-4299-43AE-8BF9-6D067A7FA0E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74CD2E98-FF53-4D5F-9FC7-3812371C0908}" type="doc">
      <dgm:prSet loTypeId="urn:microsoft.com/office/officeart/2005/8/layout/lProcess3" loCatId="process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6F1BE7A-AC9B-4D07-BE10-ED8609EB4B0A}">
      <dgm:prSet/>
      <dgm:spPr/>
      <dgm:t>
        <a:bodyPr/>
        <a:lstStyle/>
        <a:p>
          <a:pPr rtl="0"/>
          <a:r>
            <a:rPr lang="en-GB" dirty="0" smtClean="0"/>
            <a:t>Cognitive behaviour therapy is a term used to describe a number of talking therapies which are used to overcome emotional and psychological problems. </a:t>
          </a:r>
          <a:endParaRPr lang="en-GB" dirty="0"/>
        </a:p>
      </dgm:t>
    </dgm:pt>
    <dgm:pt modelId="{BC9673FA-C8DE-43D1-B119-E5B2DB9214B1}" type="parTrans" cxnId="{9162D36A-7378-4580-AEE6-3D48334B91B1}">
      <dgm:prSet/>
      <dgm:spPr/>
      <dgm:t>
        <a:bodyPr/>
        <a:lstStyle/>
        <a:p>
          <a:endParaRPr lang="en-US"/>
        </a:p>
      </dgm:t>
    </dgm:pt>
    <dgm:pt modelId="{D36962BB-2F3E-46FD-9485-A816E36EF548}" type="sibTrans" cxnId="{9162D36A-7378-4580-AEE6-3D48334B91B1}">
      <dgm:prSet/>
      <dgm:spPr/>
      <dgm:t>
        <a:bodyPr/>
        <a:lstStyle/>
        <a:p>
          <a:endParaRPr lang="en-US"/>
        </a:p>
      </dgm:t>
    </dgm:pt>
    <dgm:pt modelId="{141E9DA0-4B63-4B35-A97F-D1FE8D22C717}" type="pres">
      <dgm:prSet presAssocID="{74CD2E98-FF53-4D5F-9FC7-3812371C0908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31C5C0A2-99A0-40E5-98BB-718D6AA51336}" type="pres">
      <dgm:prSet presAssocID="{96F1BE7A-AC9B-4D07-BE10-ED8609EB4B0A}" presName="horFlow" presStyleCnt="0"/>
      <dgm:spPr/>
    </dgm:pt>
    <dgm:pt modelId="{2F25FFDB-7656-4B31-B250-32526E36DBA1}" type="pres">
      <dgm:prSet presAssocID="{96F1BE7A-AC9B-4D07-BE10-ED8609EB4B0A}" presName="bigChev" presStyleLbl="node1" presStyleIdx="0" presStyleCnt="1" custScaleX="285295"/>
      <dgm:spPr/>
      <dgm:t>
        <a:bodyPr/>
        <a:lstStyle/>
        <a:p>
          <a:endParaRPr lang="en-US"/>
        </a:p>
      </dgm:t>
    </dgm:pt>
  </dgm:ptLst>
  <dgm:cxnLst>
    <dgm:cxn modelId="{AAFD04B0-CA40-44C6-80BF-4D08F968E372}" type="presOf" srcId="{74CD2E98-FF53-4D5F-9FC7-3812371C0908}" destId="{141E9DA0-4B63-4B35-A97F-D1FE8D22C717}" srcOrd="0" destOrd="0" presId="urn:microsoft.com/office/officeart/2005/8/layout/lProcess3"/>
    <dgm:cxn modelId="{9162D36A-7378-4580-AEE6-3D48334B91B1}" srcId="{74CD2E98-FF53-4D5F-9FC7-3812371C0908}" destId="{96F1BE7A-AC9B-4D07-BE10-ED8609EB4B0A}" srcOrd="0" destOrd="0" parTransId="{BC9673FA-C8DE-43D1-B119-E5B2DB9214B1}" sibTransId="{D36962BB-2F3E-46FD-9485-A816E36EF548}"/>
    <dgm:cxn modelId="{81226D2B-EF6B-4523-9E83-9D63B9F05858}" type="presOf" srcId="{96F1BE7A-AC9B-4D07-BE10-ED8609EB4B0A}" destId="{2F25FFDB-7656-4B31-B250-32526E36DBA1}" srcOrd="0" destOrd="0" presId="urn:microsoft.com/office/officeart/2005/8/layout/lProcess3"/>
    <dgm:cxn modelId="{015FB023-866A-4AAB-B4AC-7728199833E4}" type="presParOf" srcId="{141E9DA0-4B63-4B35-A97F-D1FE8D22C717}" destId="{31C5C0A2-99A0-40E5-98BB-718D6AA51336}" srcOrd="0" destOrd="0" presId="urn:microsoft.com/office/officeart/2005/8/layout/lProcess3"/>
    <dgm:cxn modelId="{AD6CE733-2B5A-45B0-84EB-D992C7995625}" type="presParOf" srcId="{31C5C0A2-99A0-40E5-98BB-718D6AA51336}" destId="{2F25FFDB-7656-4B31-B250-32526E36DBA1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970405BC-2975-494C-9A7D-CF27D2A3B045}" type="doc">
      <dgm:prSet loTypeId="urn:microsoft.com/office/officeart/2005/8/layout/cycle2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73E02EAA-EF24-4A0F-BA70-31171CBB7B53}">
      <dgm:prSet/>
      <dgm:spPr/>
      <dgm:t>
        <a:bodyPr/>
        <a:lstStyle/>
        <a:p>
          <a:pPr rtl="0"/>
          <a:r>
            <a:rPr lang="en-GB" dirty="0" smtClean="0"/>
            <a:t>Commonly used to treat stress, anxiety and depression.</a:t>
          </a:r>
          <a:endParaRPr lang="en-GB" dirty="0"/>
        </a:p>
      </dgm:t>
    </dgm:pt>
    <dgm:pt modelId="{E92A264E-89D8-4BAE-B0A5-FC4810E024CB}" type="parTrans" cxnId="{276A93C5-54E9-4AD3-A888-F4BFF3047727}">
      <dgm:prSet/>
      <dgm:spPr/>
      <dgm:t>
        <a:bodyPr/>
        <a:lstStyle/>
        <a:p>
          <a:endParaRPr lang="en-US"/>
        </a:p>
      </dgm:t>
    </dgm:pt>
    <dgm:pt modelId="{138EEB9A-FA2D-4605-951B-06039C856038}" type="sibTrans" cxnId="{276A93C5-54E9-4AD3-A888-F4BFF3047727}">
      <dgm:prSet/>
      <dgm:spPr/>
      <dgm:t>
        <a:bodyPr/>
        <a:lstStyle/>
        <a:p>
          <a:endParaRPr lang="en-US"/>
        </a:p>
      </dgm:t>
    </dgm:pt>
    <dgm:pt modelId="{166AC733-2884-4BF5-BDB6-8DAE5B0B4194}" type="pres">
      <dgm:prSet presAssocID="{970405BC-2975-494C-9A7D-CF27D2A3B045}" presName="cycle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4CDE35D-8D98-4E71-9D65-317FC0BD51F9}" type="pres">
      <dgm:prSet presAssocID="{73E02EAA-EF24-4A0F-BA70-31171CBB7B53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76A93C5-54E9-4AD3-A888-F4BFF3047727}" srcId="{970405BC-2975-494C-9A7D-CF27D2A3B045}" destId="{73E02EAA-EF24-4A0F-BA70-31171CBB7B53}" srcOrd="0" destOrd="0" parTransId="{E92A264E-89D8-4BAE-B0A5-FC4810E024CB}" sibTransId="{138EEB9A-FA2D-4605-951B-06039C856038}"/>
    <dgm:cxn modelId="{8F756C0A-98BE-4CB3-9BEA-D084B09DF194}" type="presOf" srcId="{73E02EAA-EF24-4A0F-BA70-31171CBB7B53}" destId="{F4CDE35D-8D98-4E71-9D65-317FC0BD51F9}" srcOrd="0" destOrd="0" presId="urn:microsoft.com/office/officeart/2005/8/layout/cycle2"/>
    <dgm:cxn modelId="{EA899956-DC07-47C4-BA44-35E09FB82D7E}" type="presOf" srcId="{970405BC-2975-494C-9A7D-CF27D2A3B045}" destId="{166AC733-2884-4BF5-BDB6-8DAE5B0B4194}" srcOrd="0" destOrd="0" presId="urn:microsoft.com/office/officeart/2005/8/layout/cycle2"/>
    <dgm:cxn modelId="{0ABA19BA-4C7B-4506-AE95-A4542D4618F5}" type="presParOf" srcId="{166AC733-2884-4BF5-BDB6-8DAE5B0B4194}" destId="{F4CDE35D-8D98-4E71-9D65-317FC0BD51F9}" srcOrd="0" destOrd="0" presId="urn:microsoft.com/office/officeart/2005/8/layout/cycle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F8ACBB2C-67ED-4162-B611-B351A8309D2D}" type="doc">
      <dgm:prSet loTypeId="urn:microsoft.com/office/officeart/2009/3/layout/RandomtoResultProcess" loCatId="process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04A1C88-D82D-45C4-900D-648377534869}">
      <dgm:prSet/>
      <dgm:spPr/>
      <dgm:t>
        <a:bodyPr/>
        <a:lstStyle/>
        <a:p>
          <a:pPr rtl="0"/>
          <a:r>
            <a:rPr lang="en-GB" smtClean="0"/>
            <a:t>CBT Aims…</a:t>
          </a:r>
          <a:endParaRPr lang="en-GB"/>
        </a:p>
      </dgm:t>
    </dgm:pt>
    <dgm:pt modelId="{BDB3DB59-0AB9-484E-83FB-88AC700E45C3}" type="parTrans" cxnId="{3E740AC2-C1B6-4FEE-A29A-7FE11F26DC06}">
      <dgm:prSet/>
      <dgm:spPr/>
      <dgm:t>
        <a:bodyPr/>
        <a:lstStyle/>
        <a:p>
          <a:endParaRPr lang="en-US"/>
        </a:p>
      </dgm:t>
    </dgm:pt>
    <dgm:pt modelId="{893CAA4E-B4CD-43EC-808D-C368C59AC2B6}" type="sibTrans" cxnId="{3E740AC2-C1B6-4FEE-A29A-7FE11F26DC06}">
      <dgm:prSet/>
      <dgm:spPr/>
      <dgm:t>
        <a:bodyPr/>
        <a:lstStyle/>
        <a:p>
          <a:endParaRPr lang="en-US"/>
        </a:p>
      </dgm:t>
    </dgm:pt>
    <dgm:pt modelId="{FEBD3698-C255-443E-A35A-E3DC873AD3B3}">
      <dgm:prSet/>
      <dgm:spPr/>
      <dgm:t>
        <a:bodyPr/>
        <a:lstStyle/>
        <a:p>
          <a:pPr rtl="0"/>
          <a:r>
            <a:rPr lang="en-GB" smtClean="0"/>
            <a:t>to give you new skills to overcome current life challenges</a:t>
          </a:r>
          <a:endParaRPr lang="en-GB"/>
        </a:p>
      </dgm:t>
    </dgm:pt>
    <dgm:pt modelId="{D5C30219-3197-4104-A943-BF5A9668CF55}" type="parTrans" cxnId="{6DF475F2-79F3-4C44-BBA1-5149AB68876C}">
      <dgm:prSet/>
      <dgm:spPr/>
      <dgm:t>
        <a:bodyPr/>
        <a:lstStyle/>
        <a:p>
          <a:endParaRPr lang="en-US"/>
        </a:p>
      </dgm:t>
    </dgm:pt>
    <dgm:pt modelId="{DBA72B2A-34FE-42E2-9BEF-EAF9B6A06115}" type="sibTrans" cxnId="{6DF475F2-79F3-4C44-BBA1-5149AB68876C}">
      <dgm:prSet/>
      <dgm:spPr/>
      <dgm:t>
        <a:bodyPr/>
        <a:lstStyle/>
        <a:p>
          <a:endParaRPr lang="en-US"/>
        </a:p>
      </dgm:t>
    </dgm:pt>
    <dgm:pt modelId="{D7FAFDC7-583F-439E-B9E5-5599B24C0DE8}">
      <dgm:prSet/>
      <dgm:spPr/>
      <dgm:t>
        <a:bodyPr/>
        <a:lstStyle/>
        <a:p>
          <a:pPr rtl="0"/>
          <a:r>
            <a:rPr lang="en-GB" smtClean="0"/>
            <a:t>to change ways of thinking that might be unhelpful</a:t>
          </a:r>
          <a:endParaRPr lang="en-GB"/>
        </a:p>
      </dgm:t>
    </dgm:pt>
    <dgm:pt modelId="{81E52280-D596-4053-99F9-F05180F456C4}" type="parTrans" cxnId="{85E0CB62-AF99-4845-9EE0-3F6D7F72B214}">
      <dgm:prSet/>
      <dgm:spPr/>
      <dgm:t>
        <a:bodyPr/>
        <a:lstStyle/>
        <a:p>
          <a:endParaRPr lang="en-US"/>
        </a:p>
      </dgm:t>
    </dgm:pt>
    <dgm:pt modelId="{25EECC9C-71D0-4795-B11E-AACD7769747B}" type="sibTrans" cxnId="{85E0CB62-AF99-4845-9EE0-3F6D7F72B214}">
      <dgm:prSet/>
      <dgm:spPr/>
      <dgm:t>
        <a:bodyPr/>
        <a:lstStyle/>
        <a:p>
          <a:endParaRPr lang="en-US"/>
        </a:p>
      </dgm:t>
    </dgm:pt>
    <dgm:pt modelId="{E3E59A00-DB1D-4ADC-9B6F-328E6087DB7E}">
      <dgm:prSet/>
      <dgm:spPr/>
      <dgm:t>
        <a:bodyPr/>
        <a:lstStyle/>
        <a:p>
          <a:pPr rtl="0"/>
          <a:r>
            <a:rPr lang="en-GB" smtClean="0"/>
            <a:t>to make it easier to deal with demanding situations or difficult emotions. </a:t>
          </a:r>
          <a:endParaRPr lang="en-GB"/>
        </a:p>
      </dgm:t>
    </dgm:pt>
    <dgm:pt modelId="{7E3D0C4A-5955-4A3E-B66E-9F1E1084BDAC}" type="parTrans" cxnId="{7A53FCB1-7B96-4D9A-8A1C-27886044020B}">
      <dgm:prSet/>
      <dgm:spPr/>
      <dgm:t>
        <a:bodyPr/>
        <a:lstStyle/>
        <a:p>
          <a:endParaRPr lang="en-US"/>
        </a:p>
      </dgm:t>
    </dgm:pt>
    <dgm:pt modelId="{3B99253D-A959-4725-B080-4F289BD8EA0C}" type="sibTrans" cxnId="{7A53FCB1-7B96-4D9A-8A1C-27886044020B}">
      <dgm:prSet/>
      <dgm:spPr/>
      <dgm:t>
        <a:bodyPr/>
        <a:lstStyle/>
        <a:p>
          <a:endParaRPr lang="en-US"/>
        </a:p>
      </dgm:t>
    </dgm:pt>
    <dgm:pt modelId="{DE94E47F-324C-4F0F-A67F-74ABA80B3316}" type="pres">
      <dgm:prSet presAssocID="{F8ACBB2C-67ED-4162-B611-B351A8309D2D}" presName="Name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4F1A3123-C8DD-4D39-BDE4-783571A09AAA}" type="pres">
      <dgm:prSet presAssocID="{304A1C88-D82D-45C4-900D-648377534869}" presName="chaos" presStyleCnt="0"/>
      <dgm:spPr/>
    </dgm:pt>
    <dgm:pt modelId="{694A273D-C6F5-4764-9EE5-D8A3B09B1296}" type="pres">
      <dgm:prSet presAssocID="{304A1C88-D82D-45C4-900D-648377534869}" presName="parTx1" presStyleLbl="revTx" presStyleIdx="0" presStyleCnt="3"/>
      <dgm:spPr/>
      <dgm:t>
        <a:bodyPr/>
        <a:lstStyle/>
        <a:p>
          <a:endParaRPr lang="en-US"/>
        </a:p>
      </dgm:t>
    </dgm:pt>
    <dgm:pt modelId="{6A12BB5F-80C9-48A0-991D-4D5CF7F0296D}" type="pres">
      <dgm:prSet presAssocID="{304A1C88-D82D-45C4-900D-648377534869}" presName="c1" presStyleLbl="node1" presStyleIdx="0" presStyleCnt="19"/>
      <dgm:spPr/>
    </dgm:pt>
    <dgm:pt modelId="{FC39FE26-A211-499D-B540-46560E312D9A}" type="pres">
      <dgm:prSet presAssocID="{304A1C88-D82D-45C4-900D-648377534869}" presName="c2" presStyleLbl="node1" presStyleIdx="1" presStyleCnt="19"/>
      <dgm:spPr/>
    </dgm:pt>
    <dgm:pt modelId="{832CC1ED-805D-4236-A220-E1EBB1495779}" type="pres">
      <dgm:prSet presAssocID="{304A1C88-D82D-45C4-900D-648377534869}" presName="c3" presStyleLbl="node1" presStyleIdx="2" presStyleCnt="19"/>
      <dgm:spPr/>
    </dgm:pt>
    <dgm:pt modelId="{99C5D3D3-910E-47F9-87D4-30D225ACDC46}" type="pres">
      <dgm:prSet presAssocID="{304A1C88-D82D-45C4-900D-648377534869}" presName="c4" presStyleLbl="node1" presStyleIdx="3" presStyleCnt="19"/>
      <dgm:spPr/>
    </dgm:pt>
    <dgm:pt modelId="{F262FB9A-34CF-406C-BB5F-2E4CD21FC1AC}" type="pres">
      <dgm:prSet presAssocID="{304A1C88-D82D-45C4-900D-648377534869}" presName="c5" presStyleLbl="node1" presStyleIdx="4" presStyleCnt="19"/>
      <dgm:spPr/>
    </dgm:pt>
    <dgm:pt modelId="{D7DFB64B-2E40-4CC7-BAC5-CC874F4CCFA4}" type="pres">
      <dgm:prSet presAssocID="{304A1C88-D82D-45C4-900D-648377534869}" presName="c6" presStyleLbl="node1" presStyleIdx="5" presStyleCnt="19"/>
      <dgm:spPr/>
    </dgm:pt>
    <dgm:pt modelId="{D2B406B4-258A-461B-B565-9CEEF9AAABD2}" type="pres">
      <dgm:prSet presAssocID="{304A1C88-D82D-45C4-900D-648377534869}" presName="c7" presStyleLbl="node1" presStyleIdx="6" presStyleCnt="19"/>
      <dgm:spPr/>
    </dgm:pt>
    <dgm:pt modelId="{1160C1DA-4570-4A34-8242-6ECF5BA129EF}" type="pres">
      <dgm:prSet presAssocID="{304A1C88-D82D-45C4-900D-648377534869}" presName="c8" presStyleLbl="node1" presStyleIdx="7" presStyleCnt="19"/>
      <dgm:spPr/>
    </dgm:pt>
    <dgm:pt modelId="{134055C9-C582-4FC9-8D69-C2DB37B5DEB3}" type="pres">
      <dgm:prSet presAssocID="{304A1C88-D82D-45C4-900D-648377534869}" presName="c9" presStyleLbl="node1" presStyleIdx="8" presStyleCnt="19"/>
      <dgm:spPr/>
    </dgm:pt>
    <dgm:pt modelId="{082FEB14-4447-4793-B08D-E9B34B3DFE1B}" type="pres">
      <dgm:prSet presAssocID="{304A1C88-D82D-45C4-900D-648377534869}" presName="c10" presStyleLbl="node1" presStyleIdx="9" presStyleCnt="19"/>
      <dgm:spPr/>
    </dgm:pt>
    <dgm:pt modelId="{B1221023-766D-4AFE-92BE-48882448FE6D}" type="pres">
      <dgm:prSet presAssocID="{304A1C88-D82D-45C4-900D-648377534869}" presName="c11" presStyleLbl="node1" presStyleIdx="10" presStyleCnt="19"/>
      <dgm:spPr/>
    </dgm:pt>
    <dgm:pt modelId="{A9C9A3FC-F962-454A-ADF8-696A1BC4BD05}" type="pres">
      <dgm:prSet presAssocID="{304A1C88-D82D-45C4-900D-648377534869}" presName="c12" presStyleLbl="node1" presStyleIdx="11" presStyleCnt="19"/>
      <dgm:spPr/>
    </dgm:pt>
    <dgm:pt modelId="{C7D62E4A-C509-4EF6-997B-18D631C0D292}" type="pres">
      <dgm:prSet presAssocID="{304A1C88-D82D-45C4-900D-648377534869}" presName="c13" presStyleLbl="node1" presStyleIdx="12" presStyleCnt="19"/>
      <dgm:spPr/>
    </dgm:pt>
    <dgm:pt modelId="{F79A746E-6505-4E4A-8E86-DD100E53847E}" type="pres">
      <dgm:prSet presAssocID="{304A1C88-D82D-45C4-900D-648377534869}" presName="c14" presStyleLbl="node1" presStyleIdx="13" presStyleCnt="19"/>
      <dgm:spPr/>
    </dgm:pt>
    <dgm:pt modelId="{B0B125E7-7BB5-4707-83E2-1FBF6C66317B}" type="pres">
      <dgm:prSet presAssocID="{304A1C88-D82D-45C4-900D-648377534869}" presName="c15" presStyleLbl="node1" presStyleIdx="14" presStyleCnt="19"/>
      <dgm:spPr/>
    </dgm:pt>
    <dgm:pt modelId="{AC5F6B98-3C96-4E3D-9F0E-F879953E1D0F}" type="pres">
      <dgm:prSet presAssocID="{304A1C88-D82D-45C4-900D-648377534869}" presName="c16" presStyleLbl="node1" presStyleIdx="15" presStyleCnt="19"/>
      <dgm:spPr/>
    </dgm:pt>
    <dgm:pt modelId="{7D13783D-EAC6-4AB9-A98D-F35E733FB4A6}" type="pres">
      <dgm:prSet presAssocID="{304A1C88-D82D-45C4-900D-648377534869}" presName="c17" presStyleLbl="node1" presStyleIdx="16" presStyleCnt="19"/>
      <dgm:spPr/>
    </dgm:pt>
    <dgm:pt modelId="{EFF4AC14-9BA1-4E91-B25B-7A3313356C3E}" type="pres">
      <dgm:prSet presAssocID="{304A1C88-D82D-45C4-900D-648377534869}" presName="c18" presStyleLbl="node1" presStyleIdx="17" presStyleCnt="19"/>
      <dgm:spPr/>
    </dgm:pt>
    <dgm:pt modelId="{82C471F0-AEDE-4E00-97CC-6165ED09E047}" type="pres">
      <dgm:prSet presAssocID="{893CAA4E-B4CD-43EC-808D-C368C59AC2B6}" presName="chevronComposite1" presStyleCnt="0"/>
      <dgm:spPr/>
    </dgm:pt>
    <dgm:pt modelId="{145FACEE-0A7A-4A2C-BF69-DA4BECF1CA37}" type="pres">
      <dgm:prSet presAssocID="{893CAA4E-B4CD-43EC-808D-C368C59AC2B6}" presName="chevron1" presStyleLbl="sibTrans2D1" presStyleIdx="0" presStyleCnt="3"/>
      <dgm:spPr/>
    </dgm:pt>
    <dgm:pt modelId="{5882228A-BDE8-4A55-9504-248F0B14EE18}" type="pres">
      <dgm:prSet presAssocID="{893CAA4E-B4CD-43EC-808D-C368C59AC2B6}" presName="spChevron1" presStyleCnt="0"/>
      <dgm:spPr/>
    </dgm:pt>
    <dgm:pt modelId="{FB82CE7A-AE2D-4B60-A4E2-2089094E01B2}" type="pres">
      <dgm:prSet presAssocID="{FEBD3698-C255-443E-A35A-E3DC873AD3B3}" presName="middle" presStyleCnt="0"/>
      <dgm:spPr/>
    </dgm:pt>
    <dgm:pt modelId="{43830770-641E-455C-9C4E-D907012479AA}" type="pres">
      <dgm:prSet presAssocID="{FEBD3698-C255-443E-A35A-E3DC873AD3B3}" presName="parTxMid" presStyleLbl="revTx" presStyleIdx="1" presStyleCnt="3"/>
      <dgm:spPr/>
      <dgm:t>
        <a:bodyPr/>
        <a:lstStyle/>
        <a:p>
          <a:endParaRPr lang="en-US"/>
        </a:p>
      </dgm:t>
    </dgm:pt>
    <dgm:pt modelId="{E913461C-5881-454E-9BF3-ABD9863D0A5F}" type="pres">
      <dgm:prSet presAssocID="{FEBD3698-C255-443E-A35A-E3DC873AD3B3}" presName="spMid" presStyleCnt="0"/>
      <dgm:spPr/>
    </dgm:pt>
    <dgm:pt modelId="{5D7446DD-9C7F-4CAF-82AD-BCE7CDC7D2E8}" type="pres">
      <dgm:prSet presAssocID="{DBA72B2A-34FE-42E2-9BEF-EAF9B6A06115}" presName="chevronComposite1" presStyleCnt="0"/>
      <dgm:spPr/>
    </dgm:pt>
    <dgm:pt modelId="{704E0E8D-F43A-4108-B9A1-98CFA0FD17E6}" type="pres">
      <dgm:prSet presAssocID="{DBA72B2A-34FE-42E2-9BEF-EAF9B6A06115}" presName="chevron1" presStyleLbl="sibTrans2D1" presStyleIdx="1" presStyleCnt="3"/>
      <dgm:spPr/>
    </dgm:pt>
    <dgm:pt modelId="{BCB67BCF-BDF4-47E6-98EF-89AA6B6490C9}" type="pres">
      <dgm:prSet presAssocID="{DBA72B2A-34FE-42E2-9BEF-EAF9B6A06115}" presName="spChevron1" presStyleCnt="0"/>
      <dgm:spPr/>
    </dgm:pt>
    <dgm:pt modelId="{10247A0F-EDCC-4FC1-9142-4BEFFD980B40}" type="pres">
      <dgm:prSet presAssocID="{D7FAFDC7-583F-439E-B9E5-5599B24C0DE8}" presName="middle" presStyleCnt="0"/>
      <dgm:spPr/>
    </dgm:pt>
    <dgm:pt modelId="{A17A74E0-6724-481F-8C9C-7036933D0656}" type="pres">
      <dgm:prSet presAssocID="{D7FAFDC7-583F-439E-B9E5-5599B24C0DE8}" presName="parTxMid" presStyleLbl="revTx" presStyleIdx="2" presStyleCnt="3"/>
      <dgm:spPr/>
      <dgm:t>
        <a:bodyPr/>
        <a:lstStyle/>
        <a:p>
          <a:endParaRPr lang="en-US"/>
        </a:p>
      </dgm:t>
    </dgm:pt>
    <dgm:pt modelId="{010CA860-A33A-4B24-A530-1529B0548CDC}" type="pres">
      <dgm:prSet presAssocID="{D7FAFDC7-583F-439E-B9E5-5599B24C0DE8}" presName="spMid" presStyleCnt="0"/>
      <dgm:spPr/>
    </dgm:pt>
    <dgm:pt modelId="{88B23AD8-2B51-425D-8751-05BE59759388}" type="pres">
      <dgm:prSet presAssocID="{25EECC9C-71D0-4795-B11E-AACD7769747B}" presName="chevronComposite1" presStyleCnt="0"/>
      <dgm:spPr/>
    </dgm:pt>
    <dgm:pt modelId="{AC9335B0-99A2-4FEE-96E9-97D1B71DA4F1}" type="pres">
      <dgm:prSet presAssocID="{25EECC9C-71D0-4795-B11E-AACD7769747B}" presName="chevron1" presStyleLbl="sibTrans2D1" presStyleIdx="2" presStyleCnt="3"/>
      <dgm:spPr/>
    </dgm:pt>
    <dgm:pt modelId="{1A3E1A05-0524-4770-AF32-4BA8AA781FA0}" type="pres">
      <dgm:prSet presAssocID="{25EECC9C-71D0-4795-B11E-AACD7769747B}" presName="spChevron1" presStyleCnt="0"/>
      <dgm:spPr/>
    </dgm:pt>
    <dgm:pt modelId="{15D56FF5-3CD6-404D-B08E-D13BCD89721F}" type="pres">
      <dgm:prSet presAssocID="{E3E59A00-DB1D-4ADC-9B6F-328E6087DB7E}" presName="last" presStyleCnt="0"/>
      <dgm:spPr/>
    </dgm:pt>
    <dgm:pt modelId="{DDFC154E-C212-49A7-BC62-932A9CE21E93}" type="pres">
      <dgm:prSet presAssocID="{E3E59A00-DB1D-4ADC-9B6F-328E6087DB7E}" presName="circleTx" presStyleLbl="node1" presStyleIdx="18" presStyleCnt="19"/>
      <dgm:spPr/>
      <dgm:t>
        <a:bodyPr/>
        <a:lstStyle/>
        <a:p>
          <a:endParaRPr lang="en-US"/>
        </a:p>
      </dgm:t>
    </dgm:pt>
    <dgm:pt modelId="{2B7E2781-E654-404D-9674-EB487B54C56A}" type="pres">
      <dgm:prSet presAssocID="{E3E59A00-DB1D-4ADC-9B6F-328E6087DB7E}" presName="spN" presStyleCnt="0"/>
      <dgm:spPr/>
    </dgm:pt>
  </dgm:ptLst>
  <dgm:cxnLst>
    <dgm:cxn modelId="{1476B16B-5AEC-43D5-A6D8-6D393A453C42}" type="presOf" srcId="{FEBD3698-C255-443E-A35A-E3DC873AD3B3}" destId="{43830770-641E-455C-9C4E-D907012479AA}" srcOrd="0" destOrd="0" presId="urn:microsoft.com/office/officeart/2009/3/layout/RandomtoResultProcess"/>
    <dgm:cxn modelId="{A9667779-4886-40A5-BCBF-B0D464B992BB}" type="presOf" srcId="{E3E59A00-DB1D-4ADC-9B6F-328E6087DB7E}" destId="{DDFC154E-C212-49A7-BC62-932A9CE21E93}" srcOrd="0" destOrd="0" presId="urn:microsoft.com/office/officeart/2009/3/layout/RandomtoResultProcess"/>
    <dgm:cxn modelId="{7A53FCB1-7B96-4D9A-8A1C-27886044020B}" srcId="{F8ACBB2C-67ED-4162-B611-B351A8309D2D}" destId="{E3E59A00-DB1D-4ADC-9B6F-328E6087DB7E}" srcOrd="3" destOrd="0" parTransId="{7E3D0C4A-5955-4A3E-B66E-9F1E1084BDAC}" sibTransId="{3B99253D-A959-4725-B080-4F289BD8EA0C}"/>
    <dgm:cxn modelId="{3E740AC2-C1B6-4FEE-A29A-7FE11F26DC06}" srcId="{F8ACBB2C-67ED-4162-B611-B351A8309D2D}" destId="{304A1C88-D82D-45C4-900D-648377534869}" srcOrd="0" destOrd="0" parTransId="{BDB3DB59-0AB9-484E-83FB-88AC700E45C3}" sibTransId="{893CAA4E-B4CD-43EC-808D-C368C59AC2B6}"/>
    <dgm:cxn modelId="{85E0CB62-AF99-4845-9EE0-3F6D7F72B214}" srcId="{F8ACBB2C-67ED-4162-B611-B351A8309D2D}" destId="{D7FAFDC7-583F-439E-B9E5-5599B24C0DE8}" srcOrd="2" destOrd="0" parTransId="{81E52280-D596-4053-99F9-F05180F456C4}" sibTransId="{25EECC9C-71D0-4795-B11E-AACD7769747B}"/>
    <dgm:cxn modelId="{9EDA5272-3D8C-4CC5-8ADB-2CC506A0BD43}" type="presOf" srcId="{F8ACBB2C-67ED-4162-B611-B351A8309D2D}" destId="{DE94E47F-324C-4F0F-A67F-74ABA80B3316}" srcOrd="0" destOrd="0" presId="urn:microsoft.com/office/officeart/2009/3/layout/RandomtoResultProcess"/>
    <dgm:cxn modelId="{8B8519A1-BB92-4AFF-A579-AB119646DCAE}" type="presOf" srcId="{D7FAFDC7-583F-439E-B9E5-5599B24C0DE8}" destId="{A17A74E0-6724-481F-8C9C-7036933D0656}" srcOrd="0" destOrd="0" presId="urn:microsoft.com/office/officeart/2009/3/layout/RandomtoResultProcess"/>
    <dgm:cxn modelId="{6DF475F2-79F3-4C44-BBA1-5149AB68876C}" srcId="{F8ACBB2C-67ED-4162-B611-B351A8309D2D}" destId="{FEBD3698-C255-443E-A35A-E3DC873AD3B3}" srcOrd="1" destOrd="0" parTransId="{D5C30219-3197-4104-A943-BF5A9668CF55}" sibTransId="{DBA72B2A-34FE-42E2-9BEF-EAF9B6A06115}"/>
    <dgm:cxn modelId="{47B46114-04A5-4694-ABD7-66B3A79FBEE6}" type="presOf" srcId="{304A1C88-D82D-45C4-900D-648377534869}" destId="{694A273D-C6F5-4764-9EE5-D8A3B09B1296}" srcOrd="0" destOrd="0" presId="urn:microsoft.com/office/officeart/2009/3/layout/RandomtoResultProcess"/>
    <dgm:cxn modelId="{18CB8CF9-1572-42F9-86B9-96117CD32F91}" type="presParOf" srcId="{DE94E47F-324C-4F0F-A67F-74ABA80B3316}" destId="{4F1A3123-C8DD-4D39-BDE4-783571A09AAA}" srcOrd="0" destOrd="0" presId="urn:microsoft.com/office/officeart/2009/3/layout/RandomtoResultProcess"/>
    <dgm:cxn modelId="{2605DBBA-7C04-4B41-99AB-6922D4FCBB1F}" type="presParOf" srcId="{4F1A3123-C8DD-4D39-BDE4-783571A09AAA}" destId="{694A273D-C6F5-4764-9EE5-D8A3B09B1296}" srcOrd="0" destOrd="0" presId="urn:microsoft.com/office/officeart/2009/3/layout/RandomtoResultProcess"/>
    <dgm:cxn modelId="{0C1D6A93-29DE-4C77-B624-2BCC668456B4}" type="presParOf" srcId="{4F1A3123-C8DD-4D39-BDE4-783571A09AAA}" destId="{6A12BB5F-80C9-48A0-991D-4D5CF7F0296D}" srcOrd="1" destOrd="0" presId="urn:microsoft.com/office/officeart/2009/3/layout/RandomtoResultProcess"/>
    <dgm:cxn modelId="{7BEAB40D-9AA9-437C-B9DA-86A9858BED5E}" type="presParOf" srcId="{4F1A3123-C8DD-4D39-BDE4-783571A09AAA}" destId="{FC39FE26-A211-499D-B540-46560E312D9A}" srcOrd="2" destOrd="0" presId="urn:microsoft.com/office/officeart/2009/3/layout/RandomtoResultProcess"/>
    <dgm:cxn modelId="{59580251-1481-4B78-84DF-8550873A0887}" type="presParOf" srcId="{4F1A3123-C8DD-4D39-BDE4-783571A09AAA}" destId="{832CC1ED-805D-4236-A220-E1EBB1495779}" srcOrd="3" destOrd="0" presId="urn:microsoft.com/office/officeart/2009/3/layout/RandomtoResultProcess"/>
    <dgm:cxn modelId="{F5A61251-2211-433B-8030-D6FCA5494B02}" type="presParOf" srcId="{4F1A3123-C8DD-4D39-BDE4-783571A09AAA}" destId="{99C5D3D3-910E-47F9-87D4-30D225ACDC46}" srcOrd="4" destOrd="0" presId="urn:microsoft.com/office/officeart/2009/3/layout/RandomtoResultProcess"/>
    <dgm:cxn modelId="{DD0438AE-D248-4959-A97B-B9650CB85C09}" type="presParOf" srcId="{4F1A3123-C8DD-4D39-BDE4-783571A09AAA}" destId="{F262FB9A-34CF-406C-BB5F-2E4CD21FC1AC}" srcOrd="5" destOrd="0" presId="urn:microsoft.com/office/officeart/2009/3/layout/RandomtoResultProcess"/>
    <dgm:cxn modelId="{53471133-5798-4594-BD9A-1B1B28345F39}" type="presParOf" srcId="{4F1A3123-C8DD-4D39-BDE4-783571A09AAA}" destId="{D7DFB64B-2E40-4CC7-BAC5-CC874F4CCFA4}" srcOrd="6" destOrd="0" presId="urn:microsoft.com/office/officeart/2009/3/layout/RandomtoResultProcess"/>
    <dgm:cxn modelId="{E247C710-889A-4983-BB1C-856A5DD8BAA5}" type="presParOf" srcId="{4F1A3123-C8DD-4D39-BDE4-783571A09AAA}" destId="{D2B406B4-258A-461B-B565-9CEEF9AAABD2}" srcOrd="7" destOrd="0" presId="urn:microsoft.com/office/officeart/2009/3/layout/RandomtoResultProcess"/>
    <dgm:cxn modelId="{DAED3379-19C6-470E-AD93-BA7563289393}" type="presParOf" srcId="{4F1A3123-C8DD-4D39-BDE4-783571A09AAA}" destId="{1160C1DA-4570-4A34-8242-6ECF5BA129EF}" srcOrd="8" destOrd="0" presId="urn:microsoft.com/office/officeart/2009/3/layout/RandomtoResultProcess"/>
    <dgm:cxn modelId="{4F35FD95-18D2-443E-B8E0-0E3DCEB227F0}" type="presParOf" srcId="{4F1A3123-C8DD-4D39-BDE4-783571A09AAA}" destId="{134055C9-C582-4FC9-8D69-C2DB37B5DEB3}" srcOrd="9" destOrd="0" presId="urn:microsoft.com/office/officeart/2009/3/layout/RandomtoResultProcess"/>
    <dgm:cxn modelId="{9C010BE2-576E-4432-978E-EF7F52A31700}" type="presParOf" srcId="{4F1A3123-C8DD-4D39-BDE4-783571A09AAA}" destId="{082FEB14-4447-4793-B08D-E9B34B3DFE1B}" srcOrd="10" destOrd="0" presId="urn:microsoft.com/office/officeart/2009/3/layout/RandomtoResultProcess"/>
    <dgm:cxn modelId="{BD86DD34-623E-4EAF-9672-1EDF64DF18F1}" type="presParOf" srcId="{4F1A3123-C8DD-4D39-BDE4-783571A09AAA}" destId="{B1221023-766D-4AFE-92BE-48882448FE6D}" srcOrd="11" destOrd="0" presId="urn:microsoft.com/office/officeart/2009/3/layout/RandomtoResultProcess"/>
    <dgm:cxn modelId="{5BB7F922-2631-472D-8A28-53404933815F}" type="presParOf" srcId="{4F1A3123-C8DD-4D39-BDE4-783571A09AAA}" destId="{A9C9A3FC-F962-454A-ADF8-696A1BC4BD05}" srcOrd="12" destOrd="0" presId="urn:microsoft.com/office/officeart/2009/3/layout/RandomtoResultProcess"/>
    <dgm:cxn modelId="{5BFBA337-4E0B-4C58-9986-9A436DAD56E2}" type="presParOf" srcId="{4F1A3123-C8DD-4D39-BDE4-783571A09AAA}" destId="{C7D62E4A-C509-4EF6-997B-18D631C0D292}" srcOrd="13" destOrd="0" presId="urn:microsoft.com/office/officeart/2009/3/layout/RandomtoResultProcess"/>
    <dgm:cxn modelId="{7A7DB71D-B8AE-4C58-956B-1B055E6C8CB3}" type="presParOf" srcId="{4F1A3123-C8DD-4D39-BDE4-783571A09AAA}" destId="{F79A746E-6505-4E4A-8E86-DD100E53847E}" srcOrd="14" destOrd="0" presId="urn:microsoft.com/office/officeart/2009/3/layout/RandomtoResultProcess"/>
    <dgm:cxn modelId="{2BDC4FF2-3ABA-4261-AF3A-F7F098838272}" type="presParOf" srcId="{4F1A3123-C8DD-4D39-BDE4-783571A09AAA}" destId="{B0B125E7-7BB5-4707-83E2-1FBF6C66317B}" srcOrd="15" destOrd="0" presId="urn:microsoft.com/office/officeart/2009/3/layout/RandomtoResultProcess"/>
    <dgm:cxn modelId="{CD6FC237-EB89-468B-8FD0-DFCFB714803D}" type="presParOf" srcId="{4F1A3123-C8DD-4D39-BDE4-783571A09AAA}" destId="{AC5F6B98-3C96-4E3D-9F0E-F879953E1D0F}" srcOrd="16" destOrd="0" presId="urn:microsoft.com/office/officeart/2009/3/layout/RandomtoResultProcess"/>
    <dgm:cxn modelId="{0E43E0B9-D03A-472C-9E9D-5A8DC39D060A}" type="presParOf" srcId="{4F1A3123-C8DD-4D39-BDE4-783571A09AAA}" destId="{7D13783D-EAC6-4AB9-A98D-F35E733FB4A6}" srcOrd="17" destOrd="0" presId="urn:microsoft.com/office/officeart/2009/3/layout/RandomtoResultProcess"/>
    <dgm:cxn modelId="{9CFF54B9-1A34-4F70-9DD3-8E7754EAFDA0}" type="presParOf" srcId="{4F1A3123-C8DD-4D39-BDE4-783571A09AAA}" destId="{EFF4AC14-9BA1-4E91-B25B-7A3313356C3E}" srcOrd="18" destOrd="0" presId="urn:microsoft.com/office/officeart/2009/3/layout/RandomtoResultProcess"/>
    <dgm:cxn modelId="{E1455086-0895-4C34-A04C-768B88C9F3F4}" type="presParOf" srcId="{DE94E47F-324C-4F0F-A67F-74ABA80B3316}" destId="{82C471F0-AEDE-4E00-97CC-6165ED09E047}" srcOrd="1" destOrd="0" presId="urn:microsoft.com/office/officeart/2009/3/layout/RandomtoResultProcess"/>
    <dgm:cxn modelId="{BA361972-8965-4CFF-BC1A-E0B12BE0AC8F}" type="presParOf" srcId="{82C471F0-AEDE-4E00-97CC-6165ED09E047}" destId="{145FACEE-0A7A-4A2C-BF69-DA4BECF1CA37}" srcOrd="0" destOrd="0" presId="urn:microsoft.com/office/officeart/2009/3/layout/RandomtoResultProcess"/>
    <dgm:cxn modelId="{DCBCCFBE-0007-4C89-A147-DCF5A0A616FD}" type="presParOf" srcId="{82C471F0-AEDE-4E00-97CC-6165ED09E047}" destId="{5882228A-BDE8-4A55-9504-248F0B14EE18}" srcOrd="1" destOrd="0" presId="urn:microsoft.com/office/officeart/2009/3/layout/RandomtoResultProcess"/>
    <dgm:cxn modelId="{2523167F-5811-475A-AF4B-9ABA5B6C987D}" type="presParOf" srcId="{DE94E47F-324C-4F0F-A67F-74ABA80B3316}" destId="{FB82CE7A-AE2D-4B60-A4E2-2089094E01B2}" srcOrd="2" destOrd="0" presId="urn:microsoft.com/office/officeart/2009/3/layout/RandomtoResultProcess"/>
    <dgm:cxn modelId="{B1184ABF-4320-4237-9972-E3A1CB82C0C8}" type="presParOf" srcId="{FB82CE7A-AE2D-4B60-A4E2-2089094E01B2}" destId="{43830770-641E-455C-9C4E-D907012479AA}" srcOrd="0" destOrd="0" presId="urn:microsoft.com/office/officeart/2009/3/layout/RandomtoResultProcess"/>
    <dgm:cxn modelId="{7ADC1AEC-03A1-4432-B9AB-E148BD23BE62}" type="presParOf" srcId="{FB82CE7A-AE2D-4B60-A4E2-2089094E01B2}" destId="{E913461C-5881-454E-9BF3-ABD9863D0A5F}" srcOrd="1" destOrd="0" presId="urn:microsoft.com/office/officeart/2009/3/layout/RandomtoResultProcess"/>
    <dgm:cxn modelId="{8EF8BD0D-61D4-46BF-8377-43596DC8CC23}" type="presParOf" srcId="{DE94E47F-324C-4F0F-A67F-74ABA80B3316}" destId="{5D7446DD-9C7F-4CAF-82AD-BCE7CDC7D2E8}" srcOrd="3" destOrd="0" presId="urn:microsoft.com/office/officeart/2009/3/layout/RandomtoResultProcess"/>
    <dgm:cxn modelId="{61DCFBF3-FE11-4ADB-B34B-26C57B3F137D}" type="presParOf" srcId="{5D7446DD-9C7F-4CAF-82AD-BCE7CDC7D2E8}" destId="{704E0E8D-F43A-4108-B9A1-98CFA0FD17E6}" srcOrd="0" destOrd="0" presId="urn:microsoft.com/office/officeart/2009/3/layout/RandomtoResultProcess"/>
    <dgm:cxn modelId="{FB394897-610E-4477-822A-5FB76DA16DD1}" type="presParOf" srcId="{5D7446DD-9C7F-4CAF-82AD-BCE7CDC7D2E8}" destId="{BCB67BCF-BDF4-47E6-98EF-89AA6B6490C9}" srcOrd="1" destOrd="0" presId="urn:microsoft.com/office/officeart/2009/3/layout/RandomtoResultProcess"/>
    <dgm:cxn modelId="{8585106D-3098-444E-B024-9501925A5C0D}" type="presParOf" srcId="{DE94E47F-324C-4F0F-A67F-74ABA80B3316}" destId="{10247A0F-EDCC-4FC1-9142-4BEFFD980B40}" srcOrd="4" destOrd="0" presId="urn:microsoft.com/office/officeart/2009/3/layout/RandomtoResultProcess"/>
    <dgm:cxn modelId="{B466FF99-742D-4221-974C-1C9519C86FF7}" type="presParOf" srcId="{10247A0F-EDCC-4FC1-9142-4BEFFD980B40}" destId="{A17A74E0-6724-481F-8C9C-7036933D0656}" srcOrd="0" destOrd="0" presId="urn:microsoft.com/office/officeart/2009/3/layout/RandomtoResultProcess"/>
    <dgm:cxn modelId="{F21F06F9-E948-4CE2-928B-46D7526C38C0}" type="presParOf" srcId="{10247A0F-EDCC-4FC1-9142-4BEFFD980B40}" destId="{010CA860-A33A-4B24-A530-1529B0548CDC}" srcOrd="1" destOrd="0" presId="urn:microsoft.com/office/officeart/2009/3/layout/RandomtoResultProcess"/>
    <dgm:cxn modelId="{A01C62D3-4C39-4C7F-AC14-2D28B8A83001}" type="presParOf" srcId="{DE94E47F-324C-4F0F-A67F-74ABA80B3316}" destId="{88B23AD8-2B51-425D-8751-05BE59759388}" srcOrd="5" destOrd="0" presId="urn:microsoft.com/office/officeart/2009/3/layout/RandomtoResultProcess"/>
    <dgm:cxn modelId="{359E5F9B-AECA-4476-B4C9-19C1B789E3B6}" type="presParOf" srcId="{88B23AD8-2B51-425D-8751-05BE59759388}" destId="{AC9335B0-99A2-4FEE-96E9-97D1B71DA4F1}" srcOrd="0" destOrd="0" presId="urn:microsoft.com/office/officeart/2009/3/layout/RandomtoResultProcess"/>
    <dgm:cxn modelId="{BCC8238C-1938-404A-860C-44841A8F2F17}" type="presParOf" srcId="{88B23AD8-2B51-425D-8751-05BE59759388}" destId="{1A3E1A05-0524-4770-AF32-4BA8AA781FA0}" srcOrd="1" destOrd="0" presId="urn:microsoft.com/office/officeart/2009/3/layout/RandomtoResultProcess"/>
    <dgm:cxn modelId="{ABEBF3B2-B110-4EFF-9CF3-9AC85FE363D0}" type="presParOf" srcId="{DE94E47F-324C-4F0F-A67F-74ABA80B3316}" destId="{15D56FF5-3CD6-404D-B08E-D13BCD89721F}" srcOrd="6" destOrd="0" presId="urn:microsoft.com/office/officeart/2009/3/layout/RandomtoResultProcess"/>
    <dgm:cxn modelId="{34697ED7-C13B-432A-A729-CAA5087E384D}" type="presParOf" srcId="{15D56FF5-3CD6-404D-B08E-D13BCD89721F}" destId="{DDFC154E-C212-49A7-BC62-932A9CE21E93}" srcOrd="0" destOrd="0" presId="urn:microsoft.com/office/officeart/2009/3/layout/RandomtoResultProcess"/>
    <dgm:cxn modelId="{ECF9BA12-09DE-4AE7-8E6A-26A1C1D1B1B3}" type="presParOf" srcId="{15D56FF5-3CD6-404D-B08E-D13BCD89721F}" destId="{2B7E2781-E654-404D-9674-EB487B54C56A}" srcOrd="1" destOrd="0" presId="urn:microsoft.com/office/officeart/2009/3/layout/RandomtoResultProcess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E4BC117-4913-4394-BF48-B04A85AA938F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323D4A36-6A2D-47B7-8A70-CFD726DB301F}">
      <dgm:prSet/>
      <dgm:spPr/>
      <dgm:t>
        <a:bodyPr/>
        <a:lstStyle/>
        <a:p>
          <a:pPr rtl="0"/>
          <a:r>
            <a:rPr lang="en-GB" baseline="0" smtClean="0"/>
            <a:t>Cognitive rehabilitation is an approach to managing the impact that dementia-related difficulties, such as problems with thinking and memory, can have on everyday life. </a:t>
          </a:r>
          <a:endParaRPr lang="en-GB"/>
        </a:p>
      </dgm:t>
    </dgm:pt>
    <dgm:pt modelId="{A3CCDF61-0C7F-458E-A371-A2C27B0D5D96}" type="parTrans" cxnId="{9FD55D8C-E4B3-44C8-A01B-F0126E7EA15F}">
      <dgm:prSet/>
      <dgm:spPr/>
      <dgm:t>
        <a:bodyPr/>
        <a:lstStyle/>
        <a:p>
          <a:endParaRPr lang="en-US"/>
        </a:p>
      </dgm:t>
    </dgm:pt>
    <dgm:pt modelId="{22C3BF8C-DD47-4874-93F8-0F63CF700EB6}" type="sibTrans" cxnId="{9FD55D8C-E4B3-44C8-A01B-F0126E7EA15F}">
      <dgm:prSet/>
      <dgm:spPr/>
      <dgm:t>
        <a:bodyPr/>
        <a:lstStyle/>
        <a:p>
          <a:endParaRPr lang="en-US"/>
        </a:p>
      </dgm:t>
    </dgm:pt>
    <dgm:pt modelId="{6AFF5504-80D1-42F7-AE54-9293ACD5DED0}" type="pres">
      <dgm:prSet presAssocID="{8E4BC117-4913-4394-BF48-B04A85AA938F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D84DB88A-7EC7-4327-B795-193E123F70D2}" type="pres">
      <dgm:prSet presAssocID="{323D4A36-6A2D-47B7-8A70-CFD726DB301F}" presName="root" presStyleCnt="0">
        <dgm:presLayoutVars>
          <dgm:chMax/>
          <dgm:chPref val="4"/>
        </dgm:presLayoutVars>
      </dgm:prSet>
      <dgm:spPr/>
    </dgm:pt>
    <dgm:pt modelId="{8A339B6C-825F-41F4-BF91-8366722DF2CA}" type="pres">
      <dgm:prSet presAssocID="{323D4A36-6A2D-47B7-8A70-CFD726DB301F}" presName="rootComposite" presStyleCnt="0">
        <dgm:presLayoutVars/>
      </dgm:prSet>
      <dgm:spPr/>
    </dgm:pt>
    <dgm:pt modelId="{4DCCFF3B-AB48-4987-9D54-837E7E5C4C91}" type="pres">
      <dgm:prSet presAssocID="{323D4A36-6A2D-47B7-8A70-CFD726DB301F}" presName="rootText" presStyleLbl="node0" presStyleIdx="0" presStyleCnt="1">
        <dgm:presLayoutVars>
          <dgm:chMax/>
          <dgm:chPref val="4"/>
        </dgm:presLayoutVars>
      </dgm:prSet>
      <dgm:spPr/>
      <dgm:t>
        <a:bodyPr/>
        <a:lstStyle/>
        <a:p>
          <a:endParaRPr lang="en-US"/>
        </a:p>
      </dgm:t>
    </dgm:pt>
    <dgm:pt modelId="{D99DB6F9-FD7D-4AA1-BBEE-5BF95F0DA6EE}" type="pres">
      <dgm:prSet presAssocID="{323D4A36-6A2D-47B7-8A70-CFD726DB301F}" presName="childShape" presStyleCnt="0">
        <dgm:presLayoutVars>
          <dgm:chMax val="0"/>
          <dgm:chPref val="0"/>
        </dgm:presLayoutVars>
      </dgm:prSet>
      <dgm:spPr/>
    </dgm:pt>
  </dgm:ptLst>
  <dgm:cxnLst>
    <dgm:cxn modelId="{CF25527E-BA18-4369-BE53-6AD26995565F}" type="presOf" srcId="{8E4BC117-4913-4394-BF48-B04A85AA938F}" destId="{6AFF5504-80D1-42F7-AE54-9293ACD5DED0}" srcOrd="0" destOrd="0" presId="urn:microsoft.com/office/officeart/2008/layout/PictureAccentList"/>
    <dgm:cxn modelId="{2351BAE8-B4A7-4279-8ADA-2BB34878B01D}" type="presOf" srcId="{323D4A36-6A2D-47B7-8A70-CFD726DB301F}" destId="{4DCCFF3B-AB48-4987-9D54-837E7E5C4C91}" srcOrd="0" destOrd="0" presId="urn:microsoft.com/office/officeart/2008/layout/PictureAccentList"/>
    <dgm:cxn modelId="{9FD55D8C-E4B3-44C8-A01B-F0126E7EA15F}" srcId="{8E4BC117-4913-4394-BF48-B04A85AA938F}" destId="{323D4A36-6A2D-47B7-8A70-CFD726DB301F}" srcOrd="0" destOrd="0" parTransId="{A3CCDF61-0C7F-458E-A371-A2C27B0D5D96}" sibTransId="{22C3BF8C-DD47-4874-93F8-0F63CF700EB6}"/>
    <dgm:cxn modelId="{ECD39C98-06BF-4CCA-859A-817191338829}" type="presParOf" srcId="{6AFF5504-80D1-42F7-AE54-9293ACD5DED0}" destId="{D84DB88A-7EC7-4327-B795-193E123F70D2}" srcOrd="0" destOrd="0" presId="urn:microsoft.com/office/officeart/2008/layout/PictureAccentList"/>
    <dgm:cxn modelId="{6DF12614-D679-4354-A5BE-D82C8FB71106}" type="presParOf" srcId="{D84DB88A-7EC7-4327-B795-193E123F70D2}" destId="{8A339B6C-825F-41F4-BF91-8366722DF2CA}" srcOrd="0" destOrd="0" presId="urn:microsoft.com/office/officeart/2008/layout/PictureAccentList"/>
    <dgm:cxn modelId="{AF8B3424-2A36-4C71-A2D5-89538E9F9EE2}" type="presParOf" srcId="{8A339B6C-825F-41F4-BF91-8366722DF2CA}" destId="{4DCCFF3B-AB48-4987-9D54-837E7E5C4C91}" srcOrd="0" destOrd="0" presId="urn:microsoft.com/office/officeart/2008/layout/PictureAccentList"/>
    <dgm:cxn modelId="{8653D215-4A30-4863-8538-CB2668D6EE04}" type="presParOf" srcId="{D84DB88A-7EC7-4327-B795-193E123F70D2}" destId="{D99DB6F9-FD7D-4AA1-BBEE-5BF95F0DA6EE}" srcOrd="1" destOrd="0" presId="urn:microsoft.com/office/officeart/2008/layout/PictureAccent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6335ED75-36F9-4419-A703-A68A817D4EA1}" type="doc">
      <dgm:prSet loTypeId="urn:microsoft.com/office/officeart/2005/8/layout/arrow3" loCatId="relationship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6FD9293-2E21-4D17-8853-3D4ADD1A4C4D}">
      <dgm:prSet/>
      <dgm:spPr/>
      <dgm:t>
        <a:bodyPr/>
        <a:lstStyle/>
        <a:p>
          <a:pPr rtl="0"/>
          <a:r>
            <a:rPr lang="en-GB" smtClean="0"/>
            <a:t>Cognitive rehabilitation can involve learning strategies for managing memory problems, or better ways of tackling everyday tasks. </a:t>
          </a:r>
          <a:endParaRPr lang="en-GB"/>
        </a:p>
      </dgm:t>
    </dgm:pt>
    <dgm:pt modelId="{CA162F13-11E5-49AD-822B-69E7299286E7}" type="parTrans" cxnId="{CFF3D1FB-356E-477F-BDA5-61B634E52357}">
      <dgm:prSet/>
      <dgm:spPr/>
      <dgm:t>
        <a:bodyPr/>
        <a:lstStyle/>
        <a:p>
          <a:endParaRPr lang="en-US"/>
        </a:p>
      </dgm:t>
    </dgm:pt>
    <dgm:pt modelId="{84F3CE0A-CE0F-430A-99FB-295593102CE6}" type="sibTrans" cxnId="{CFF3D1FB-356E-477F-BDA5-61B634E52357}">
      <dgm:prSet/>
      <dgm:spPr/>
      <dgm:t>
        <a:bodyPr/>
        <a:lstStyle/>
        <a:p>
          <a:endParaRPr lang="en-US"/>
        </a:p>
      </dgm:t>
    </dgm:pt>
    <dgm:pt modelId="{46C324EF-AC04-4005-815B-F93F94B15ABF}">
      <dgm:prSet/>
      <dgm:spPr/>
      <dgm:t>
        <a:bodyPr/>
        <a:lstStyle/>
        <a:p>
          <a:pPr rtl="0"/>
          <a:r>
            <a:rPr lang="en-GB" smtClean="0"/>
            <a:t>Sometimes people choose to learn something new, such as how to use a mobile phone or iPad, to help in everyday situations, or to resume activities they used to enjoy.</a:t>
          </a:r>
          <a:endParaRPr lang="en-GB"/>
        </a:p>
      </dgm:t>
    </dgm:pt>
    <dgm:pt modelId="{C8FF1E4E-0346-462A-815A-7F1E826244EB}" type="parTrans" cxnId="{3B3BC657-8F51-42FE-B993-981C34178800}">
      <dgm:prSet/>
      <dgm:spPr/>
      <dgm:t>
        <a:bodyPr/>
        <a:lstStyle/>
        <a:p>
          <a:endParaRPr lang="en-US"/>
        </a:p>
      </dgm:t>
    </dgm:pt>
    <dgm:pt modelId="{3A5D0B2C-E9D3-475C-A1D1-9777FC79AB6A}" type="sibTrans" cxnId="{3B3BC657-8F51-42FE-B993-981C34178800}">
      <dgm:prSet/>
      <dgm:spPr/>
      <dgm:t>
        <a:bodyPr/>
        <a:lstStyle/>
        <a:p>
          <a:endParaRPr lang="en-US"/>
        </a:p>
      </dgm:t>
    </dgm:pt>
    <dgm:pt modelId="{0F90C55C-8984-409F-86D9-188EA6AF4D86}" type="pres">
      <dgm:prSet presAssocID="{6335ED75-36F9-4419-A703-A68A817D4EA1}" presName="compositeShape" presStyleCnt="0">
        <dgm:presLayoutVars>
          <dgm:chMax val="2"/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BAF0F40-FCB1-441F-96C1-131B062CCD3C}" type="pres">
      <dgm:prSet presAssocID="{6335ED75-36F9-4419-A703-A68A817D4EA1}" presName="divider" presStyleLbl="fgShp" presStyleIdx="0" presStyleCnt="1"/>
      <dgm:spPr/>
    </dgm:pt>
    <dgm:pt modelId="{2F235604-A740-4B82-806B-B5E22988B544}" type="pres">
      <dgm:prSet presAssocID="{96FD9293-2E21-4D17-8853-3D4ADD1A4C4D}" presName="downArrow" presStyleLbl="node1" presStyleIdx="0" presStyleCnt="2"/>
      <dgm:spPr/>
    </dgm:pt>
    <dgm:pt modelId="{BDE3957D-1D51-4AAC-BBC5-E86153A0DF23}" type="pres">
      <dgm:prSet presAssocID="{96FD9293-2E21-4D17-8853-3D4ADD1A4C4D}" presName="downArrowText" presStyleLbl="revTx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0B160FEB-B704-482F-AAB7-ADACDE64E455}" type="pres">
      <dgm:prSet presAssocID="{46C324EF-AC04-4005-815B-F93F94B15ABF}" presName="upArrow" presStyleLbl="node1" presStyleIdx="1" presStyleCnt="2"/>
      <dgm:spPr/>
    </dgm:pt>
    <dgm:pt modelId="{00423E47-661E-4ECA-A442-C976FD10751A}" type="pres">
      <dgm:prSet presAssocID="{46C324EF-AC04-4005-815B-F93F94B15ABF}" presName="upArrowText" presStyleLbl="revTx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85C69B9-940B-4A45-8A20-A47368B17DA0}" type="presOf" srcId="{6335ED75-36F9-4419-A703-A68A817D4EA1}" destId="{0F90C55C-8984-409F-86D9-188EA6AF4D86}" srcOrd="0" destOrd="0" presId="urn:microsoft.com/office/officeart/2005/8/layout/arrow3"/>
    <dgm:cxn modelId="{CFF3D1FB-356E-477F-BDA5-61B634E52357}" srcId="{6335ED75-36F9-4419-A703-A68A817D4EA1}" destId="{96FD9293-2E21-4D17-8853-3D4ADD1A4C4D}" srcOrd="0" destOrd="0" parTransId="{CA162F13-11E5-49AD-822B-69E7299286E7}" sibTransId="{84F3CE0A-CE0F-430A-99FB-295593102CE6}"/>
    <dgm:cxn modelId="{298F7F1F-B102-46F1-B93B-CCC5625CA81D}" type="presOf" srcId="{96FD9293-2E21-4D17-8853-3D4ADD1A4C4D}" destId="{BDE3957D-1D51-4AAC-BBC5-E86153A0DF23}" srcOrd="0" destOrd="0" presId="urn:microsoft.com/office/officeart/2005/8/layout/arrow3"/>
    <dgm:cxn modelId="{3B3BC657-8F51-42FE-B993-981C34178800}" srcId="{6335ED75-36F9-4419-A703-A68A817D4EA1}" destId="{46C324EF-AC04-4005-815B-F93F94B15ABF}" srcOrd="1" destOrd="0" parTransId="{C8FF1E4E-0346-462A-815A-7F1E826244EB}" sibTransId="{3A5D0B2C-E9D3-475C-A1D1-9777FC79AB6A}"/>
    <dgm:cxn modelId="{762E39E9-64A5-46B3-996E-23B4E3BD74D2}" type="presOf" srcId="{46C324EF-AC04-4005-815B-F93F94B15ABF}" destId="{00423E47-661E-4ECA-A442-C976FD10751A}" srcOrd="0" destOrd="0" presId="urn:microsoft.com/office/officeart/2005/8/layout/arrow3"/>
    <dgm:cxn modelId="{5B814204-A22A-44A1-8202-A0A6EB8DAE34}" type="presParOf" srcId="{0F90C55C-8984-409F-86D9-188EA6AF4D86}" destId="{2BAF0F40-FCB1-441F-96C1-131B062CCD3C}" srcOrd="0" destOrd="0" presId="urn:microsoft.com/office/officeart/2005/8/layout/arrow3"/>
    <dgm:cxn modelId="{862CA7D4-25F6-4675-BAE6-D5F2EAC604C7}" type="presParOf" srcId="{0F90C55C-8984-409F-86D9-188EA6AF4D86}" destId="{2F235604-A740-4B82-806B-B5E22988B544}" srcOrd="1" destOrd="0" presId="urn:microsoft.com/office/officeart/2005/8/layout/arrow3"/>
    <dgm:cxn modelId="{52B3AD23-FF0F-48BE-BEEF-8EB7B012E04F}" type="presParOf" srcId="{0F90C55C-8984-409F-86D9-188EA6AF4D86}" destId="{BDE3957D-1D51-4AAC-BBC5-E86153A0DF23}" srcOrd="2" destOrd="0" presId="urn:microsoft.com/office/officeart/2005/8/layout/arrow3"/>
    <dgm:cxn modelId="{6B45D6EF-C184-43DD-A075-031CBC3AD302}" type="presParOf" srcId="{0F90C55C-8984-409F-86D9-188EA6AF4D86}" destId="{0B160FEB-B704-482F-AAB7-ADACDE64E455}" srcOrd="3" destOrd="0" presId="urn:microsoft.com/office/officeart/2005/8/layout/arrow3"/>
    <dgm:cxn modelId="{F409BC74-31E3-465D-8E38-74C98644144C}" type="presParOf" srcId="{0F90C55C-8984-409F-86D9-188EA6AF4D86}" destId="{00423E47-661E-4ECA-A442-C976FD10751A}" srcOrd="4" destOrd="0" presId="urn:microsoft.com/office/officeart/2005/8/layout/arrow3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D728C26B-7FF2-4153-95BD-09401368C87A}" type="doc">
      <dgm:prSet loTypeId="urn:microsoft.com/office/officeart/2005/8/layout/target3" loCatId="relationship" qsTypeId="urn:microsoft.com/office/officeart/2005/8/quickstyle/simple1" qsCatId="simple" csTypeId="urn:microsoft.com/office/officeart/2005/8/colors/accent2_1" csCatId="accent2"/>
      <dgm:spPr/>
      <dgm:t>
        <a:bodyPr/>
        <a:lstStyle/>
        <a:p>
          <a:endParaRPr lang="en-US"/>
        </a:p>
      </dgm:t>
    </dgm:pt>
    <dgm:pt modelId="{0415EAB5-565B-49DF-B743-09606B7E3EC2}">
      <dgm:prSet/>
      <dgm:spPr/>
      <dgm:t>
        <a:bodyPr/>
        <a:lstStyle/>
        <a:p>
          <a:pPr rtl="0"/>
          <a:r>
            <a:rPr lang="en-GB" baseline="0" dirty="0" smtClean="0"/>
            <a:t>CST is a group therapy that is used to help strengthen a person’s communications skills, thinking and memory. </a:t>
          </a:r>
          <a:endParaRPr lang="en-GB" dirty="0"/>
        </a:p>
      </dgm:t>
    </dgm:pt>
    <dgm:pt modelId="{882D8563-A100-4718-9F88-7D4454D8E79C}" type="parTrans" cxnId="{2C5171FE-E50F-4393-9A5A-0E3E1FDD9B8C}">
      <dgm:prSet/>
      <dgm:spPr/>
      <dgm:t>
        <a:bodyPr/>
        <a:lstStyle/>
        <a:p>
          <a:endParaRPr lang="en-US"/>
        </a:p>
      </dgm:t>
    </dgm:pt>
    <dgm:pt modelId="{01AFFA1D-E204-4B31-956D-77368788C4AA}" type="sibTrans" cxnId="{2C5171FE-E50F-4393-9A5A-0E3E1FDD9B8C}">
      <dgm:prSet/>
      <dgm:spPr/>
      <dgm:t>
        <a:bodyPr/>
        <a:lstStyle/>
        <a:p>
          <a:endParaRPr lang="en-US"/>
        </a:p>
      </dgm:t>
    </dgm:pt>
    <dgm:pt modelId="{2B9E6B68-81D9-4037-9D44-4A8A2CF0979A}">
      <dgm:prSet/>
      <dgm:spPr/>
      <dgm:t>
        <a:bodyPr/>
        <a:lstStyle/>
        <a:p>
          <a:pPr rtl="0"/>
          <a:r>
            <a:rPr lang="en-GB" baseline="0" smtClean="0"/>
            <a:t>CST groups run for a limited number of sessions. (MCST) groups continue indefinitely, and aim to maintain the benefits that CST groups provide.</a:t>
          </a:r>
          <a:endParaRPr lang="en-GB"/>
        </a:p>
      </dgm:t>
    </dgm:pt>
    <dgm:pt modelId="{9D99E512-2A65-4DFF-84D1-98C70936939B}" type="parTrans" cxnId="{9AC40516-9E37-49A0-9288-AC892C28ECDA}">
      <dgm:prSet/>
      <dgm:spPr/>
      <dgm:t>
        <a:bodyPr/>
        <a:lstStyle/>
        <a:p>
          <a:endParaRPr lang="en-US"/>
        </a:p>
      </dgm:t>
    </dgm:pt>
    <dgm:pt modelId="{C55FD889-A9E2-4A89-A583-93441FB55883}" type="sibTrans" cxnId="{9AC40516-9E37-49A0-9288-AC892C28ECDA}">
      <dgm:prSet/>
      <dgm:spPr/>
      <dgm:t>
        <a:bodyPr/>
        <a:lstStyle/>
        <a:p>
          <a:endParaRPr lang="en-US"/>
        </a:p>
      </dgm:t>
    </dgm:pt>
    <dgm:pt modelId="{935DB929-EEF2-4197-A8FE-458EEA971439}" type="pres">
      <dgm:prSet presAssocID="{D728C26B-7FF2-4153-95BD-09401368C87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88EAF5E8-FC0F-4C3B-9203-025999D6EBCC}" type="pres">
      <dgm:prSet presAssocID="{0415EAB5-565B-49DF-B743-09606B7E3EC2}" presName="circle1" presStyleLbl="node1" presStyleIdx="0" presStyleCnt="2"/>
      <dgm:spPr/>
    </dgm:pt>
    <dgm:pt modelId="{AD3CF50C-CA47-49DD-B8BF-4A7A4ED3AE4E}" type="pres">
      <dgm:prSet presAssocID="{0415EAB5-565B-49DF-B743-09606B7E3EC2}" presName="space" presStyleCnt="0"/>
      <dgm:spPr/>
    </dgm:pt>
    <dgm:pt modelId="{ACB74587-F6F6-45FC-8838-1FE30FF46C03}" type="pres">
      <dgm:prSet presAssocID="{0415EAB5-565B-49DF-B743-09606B7E3EC2}" presName="rect1" presStyleLbl="alignAcc1" presStyleIdx="0" presStyleCnt="2"/>
      <dgm:spPr/>
      <dgm:t>
        <a:bodyPr/>
        <a:lstStyle/>
        <a:p>
          <a:endParaRPr lang="en-US"/>
        </a:p>
      </dgm:t>
    </dgm:pt>
    <dgm:pt modelId="{A03160A9-7B72-402F-A2BB-8CC81D5052EF}" type="pres">
      <dgm:prSet presAssocID="{2B9E6B68-81D9-4037-9D44-4A8A2CF0979A}" presName="vertSpace2" presStyleLbl="node1" presStyleIdx="0" presStyleCnt="2"/>
      <dgm:spPr/>
    </dgm:pt>
    <dgm:pt modelId="{605DC4B3-C769-4046-968B-6CFA91D03FAA}" type="pres">
      <dgm:prSet presAssocID="{2B9E6B68-81D9-4037-9D44-4A8A2CF0979A}" presName="circle2" presStyleLbl="node1" presStyleIdx="1" presStyleCnt="2"/>
      <dgm:spPr/>
    </dgm:pt>
    <dgm:pt modelId="{7EC4A9BE-A5EC-4076-BF08-138052088D98}" type="pres">
      <dgm:prSet presAssocID="{2B9E6B68-81D9-4037-9D44-4A8A2CF0979A}" presName="rect2" presStyleLbl="alignAcc1" presStyleIdx="1" presStyleCnt="2"/>
      <dgm:spPr/>
      <dgm:t>
        <a:bodyPr/>
        <a:lstStyle/>
        <a:p>
          <a:endParaRPr lang="en-US"/>
        </a:p>
      </dgm:t>
    </dgm:pt>
    <dgm:pt modelId="{9F76B01B-BBFB-4D6A-8256-B2AC6878C023}" type="pres">
      <dgm:prSet presAssocID="{0415EAB5-565B-49DF-B743-09606B7E3EC2}" presName="rect1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72A0CF-1FA7-4474-8134-F2FCC0CCF9C2}" type="pres">
      <dgm:prSet presAssocID="{2B9E6B68-81D9-4037-9D44-4A8A2CF0979A}" presName="rect2ParTxNoCh" presStyleLbl="alignAcc1" presStyleIdx="1" presStyleCnt="2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AC40516-9E37-49A0-9288-AC892C28ECDA}" srcId="{D728C26B-7FF2-4153-95BD-09401368C87A}" destId="{2B9E6B68-81D9-4037-9D44-4A8A2CF0979A}" srcOrd="1" destOrd="0" parTransId="{9D99E512-2A65-4DFF-84D1-98C70936939B}" sibTransId="{C55FD889-A9E2-4A89-A583-93441FB55883}"/>
    <dgm:cxn modelId="{6D450422-1DC8-442D-BF98-C6428D0B4DDC}" type="presOf" srcId="{0415EAB5-565B-49DF-B743-09606B7E3EC2}" destId="{9F76B01B-BBFB-4D6A-8256-B2AC6878C023}" srcOrd="1" destOrd="0" presId="urn:microsoft.com/office/officeart/2005/8/layout/target3"/>
    <dgm:cxn modelId="{F4BF93FC-B852-417F-817F-C4864A669314}" type="presOf" srcId="{2B9E6B68-81D9-4037-9D44-4A8A2CF0979A}" destId="{7EC4A9BE-A5EC-4076-BF08-138052088D98}" srcOrd="0" destOrd="0" presId="urn:microsoft.com/office/officeart/2005/8/layout/target3"/>
    <dgm:cxn modelId="{C51BE7AE-11CF-42A1-91EF-78CCFE9EFC7F}" type="presOf" srcId="{0415EAB5-565B-49DF-B743-09606B7E3EC2}" destId="{ACB74587-F6F6-45FC-8838-1FE30FF46C03}" srcOrd="0" destOrd="0" presId="urn:microsoft.com/office/officeart/2005/8/layout/target3"/>
    <dgm:cxn modelId="{2C5171FE-E50F-4393-9A5A-0E3E1FDD9B8C}" srcId="{D728C26B-7FF2-4153-95BD-09401368C87A}" destId="{0415EAB5-565B-49DF-B743-09606B7E3EC2}" srcOrd="0" destOrd="0" parTransId="{882D8563-A100-4718-9F88-7D4454D8E79C}" sibTransId="{01AFFA1D-E204-4B31-956D-77368788C4AA}"/>
    <dgm:cxn modelId="{D60E5692-5BAB-4C0D-8C91-2BCF679C68CD}" type="presOf" srcId="{D728C26B-7FF2-4153-95BD-09401368C87A}" destId="{935DB929-EEF2-4197-A8FE-458EEA971439}" srcOrd="0" destOrd="0" presId="urn:microsoft.com/office/officeart/2005/8/layout/target3"/>
    <dgm:cxn modelId="{E031B5D5-6CD1-4E96-9C31-AFEBF0107E18}" type="presOf" srcId="{2B9E6B68-81D9-4037-9D44-4A8A2CF0979A}" destId="{E372A0CF-1FA7-4474-8134-F2FCC0CCF9C2}" srcOrd="1" destOrd="0" presId="urn:microsoft.com/office/officeart/2005/8/layout/target3"/>
    <dgm:cxn modelId="{596922AC-F238-4D45-A4F2-F5EF76C5DADB}" type="presParOf" srcId="{935DB929-EEF2-4197-A8FE-458EEA971439}" destId="{88EAF5E8-FC0F-4C3B-9203-025999D6EBCC}" srcOrd="0" destOrd="0" presId="urn:microsoft.com/office/officeart/2005/8/layout/target3"/>
    <dgm:cxn modelId="{A4C689AD-8ED8-40D4-8319-85DF0763055C}" type="presParOf" srcId="{935DB929-EEF2-4197-A8FE-458EEA971439}" destId="{AD3CF50C-CA47-49DD-B8BF-4A7A4ED3AE4E}" srcOrd="1" destOrd="0" presId="urn:microsoft.com/office/officeart/2005/8/layout/target3"/>
    <dgm:cxn modelId="{6091F2EA-95AA-40BA-B55E-0A913881C48E}" type="presParOf" srcId="{935DB929-EEF2-4197-A8FE-458EEA971439}" destId="{ACB74587-F6F6-45FC-8838-1FE30FF46C03}" srcOrd="2" destOrd="0" presId="urn:microsoft.com/office/officeart/2005/8/layout/target3"/>
    <dgm:cxn modelId="{C649CF70-F8F8-4AF5-87B6-782A29A49EF6}" type="presParOf" srcId="{935DB929-EEF2-4197-A8FE-458EEA971439}" destId="{A03160A9-7B72-402F-A2BB-8CC81D5052EF}" srcOrd="3" destOrd="0" presId="urn:microsoft.com/office/officeart/2005/8/layout/target3"/>
    <dgm:cxn modelId="{547EFCC3-8363-48EC-B20C-8E71FF64D4AD}" type="presParOf" srcId="{935DB929-EEF2-4197-A8FE-458EEA971439}" destId="{605DC4B3-C769-4046-968B-6CFA91D03FAA}" srcOrd="4" destOrd="0" presId="urn:microsoft.com/office/officeart/2005/8/layout/target3"/>
    <dgm:cxn modelId="{8E3BEC20-85C5-4D10-A08F-03D1F2E11928}" type="presParOf" srcId="{935DB929-EEF2-4197-A8FE-458EEA971439}" destId="{7EC4A9BE-A5EC-4076-BF08-138052088D98}" srcOrd="5" destOrd="0" presId="urn:microsoft.com/office/officeart/2005/8/layout/target3"/>
    <dgm:cxn modelId="{65436BE0-15AC-4D87-88C0-EACC5B1E1BE6}" type="presParOf" srcId="{935DB929-EEF2-4197-A8FE-458EEA971439}" destId="{9F76B01B-BBFB-4D6A-8256-B2AC6878C023}" srcOrd="6" destOrd="0" presId="urn:microsoft.com/office/officeart/2005/8/layout/target3"/>
    <dgm:cxn modelId="{2D1D1958-A381-478F-8EB0-7714E44D2E52}" type="presParOf" srcId="{935DB929-EEF2-4197-A8FE-458EEA971439}" destId="{E372A0CF-1FA7-4474-8134-F2FCC0CCF9C2}" srcOrd="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3DA3AA93-0FD0-4095-865E-5DCDC314526B}" type="doc">
      <dgm:prSet loTypeId="urn:microsoft.com/office/officeart/2009/layout/ReverseList" loCatId="relationship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8A99074F-D8F6-4376-B29D-81E4F74C7CD5}">
      <dgm:prSet/>
      <dgm:spPr/>
      <dgm:t>
        <a:bodyPr/>
        <a:lstStyle/>
        <a:p>
          <a:pPr rtl="0"/>
          <a:r>
            <a:rPr lang="en-GB" dirty="0" smtClean="0"/>
            <a:t>A typical CST session lasts for one hour and may involve games, singing, reminiscence, sharing stories, chatting and discussions, current events, arts and crafts.</a:t>
          </a:r>
          <a:endParaRPr lang="en-GB" dirty="0"/>
        </a:p>
      </dgm:t>
    </dgm:pt>
    <dgm:pt modelId="{EC4A6DF5-2AD8-4FA3-850F-FE1C9F354C65}" type="parTrans" cxnId="{330884AF-596F-4490-B6DC-1C17D31A881A}">
      <dgm:prSet/>
      <dgm:spPr/>
      <dgm:t>
        <a:bodyPr/>
        <a:lstStyle/>
        <a:p>
          <a:endParaRPr lang="en-US"/>
        </a:p>
      </dgm:t>
    </dgm:pt>
    <dgm:pt modelId="{69271047-D0B2-48D2-AC94-FD5E9AD7228A}" type="sibTrans" cxnId="{330884AF-596F-4490-B6DC-1C17D31A881A}">
      <dgm:prSet/>
      <dgm:spPr/>
      <dgm:t>
        <a:bodyPr/>
        <a:lstStyle/>
        <a:p>
          <a:endParaRPr lang="en-US"/>
        </a:p>
      </dgm:t>
    </dgm:pt>
    <dgm:pt modelId="{AE50F583-4FF3-4670-8C32-6926E7D36940}">
      <dgm:prSet/>
      <dgm:spPr/>
      <dgm:t>
        <a:bodyPr/>
        <a:lstStyle/>
        <a:p>
          <a:pPr rtl="0"/>
          <a:r>
            <a:rPr lang="en-GB" dirty="0" smtClean="0"/>
            <a:t>MCST, like CST, aims to help slow down cognitive decline. This treatment follows on from a course of CST. This treatment is used to maintain the benefits of CST. </a:t>
          </a:r>
          <a:endParaRPr lang="en-GB" dirty="0"/>
        </a:p>
      </dgm:t>
    </dgm:pt>
    <dgm:pt modelId="{7D8794B6-86EE-45E4-B479-773224B71872}" type="parTrans" cxnId="{93461FAD-9323-487A-BB06-58E2337CF963}">
      <dgm:prSet/>
      <dgm:spPr/>
      <dgm:t>
        <a:bodyPr/>
        <a:lstStyle/>
        <a:p>
          <a:endParaRPr lang="en-US"/>
        </a:p>
      </dgm:t>
    </dgm:pt>
    <dgm:pt modelId="{C7F6EF99-2DDC-430B-9FFD-41E6011FCB06}" type="sibTrans" cxnId="{93461FAD-9323-487A-BB06-58E2337CF963}">
      <dgm:prSet/>
      <dgm:spPr/>
      <dgm:t>
        <a:bodyPr/>
        <a:lstStyle/>
        <a:p>
          <a:endParaRPr lang="en-US"/>
        </a:p>
      </dgm:t>
    </dgm:pt>
    <dgm:pt modelId="{AF3C20A2-73B4-41B3-9A7E-A32D8C6BFFA2}">
      <dgm:prSet/>
      <dgm:spPr/>
      <dgm:t>
        <a:bodyPr/>
        <a:lstStyle/>
        <a:p>
          <a:endParaRPr lang="en-US"/>
        </a:p>
      </dgm:t>
    </dgm:pt>
    <dgm:pt modelId="{45E8FBD3-5D2B-4C8B-A8B0-400B8157DEC2}" type="parTrans" cxnId="{7DE6315A-6A3C-46BE-8403-3534195581AD}">
      <dgm:prSet/>
      <dgm:spPr/>
      <dgm:t>
        <a:bodyPr/>
        <a:lstStyle/>
        <a:p>
          <a:endParaRPr lang="en-US"/>
        </a:p>
      </dgm:t>
    </dgm:pt>
    <dgm:pt modelId="{07F455AD-C6F5-4E81-B890-3B4E74529C8A}" type="sibTrans" cxnId="{7DE6315A-6A3C-46BE-8403-3534195581AD}">
      <dgm:prSet/>
      <dgm:spPr/>
      <dgm:t>
        <a:bodyPr/>
        <a:lstStyle/>
        <a:p>
          <a:endParaRPr lang="en-US"/>
        </a:p>
      </dgm:t>
    </dgm:pt>
    <dgm:pt modelId="{DBFB1855-44DD-4A82-913A-F62777C2F7C8}" type="pres">
      <dgm:prSet presAssocID="{3DA3AA93-0FD0-4095-865E-5DCDC314526B}" presName="Name0" presStyleCnt="0">
        <dgm:presLayoutVars>
          <dgm:chMax val="2"/>
          <dgm:chPref val="2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6A6CF55F-BCF1-4E0D-A0CD-04163CBD7364}" type="pres">
      <dgm:prSet presAssocID="{3DA3AA93-0FD0-4095-865E-5DCDC314526B}" presName="Lef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7D7910-0F30-491F-AB9E-523E233D4B37}" type="pres">
      <dgm:prSet presAssocID="{3DA3AA93-0FD0-4095-865E-5DCDC314526B}" presName="LeftNode" presStyleLbl="bgImgPlace1" presStyleIdx="0" presStyleCnt="2">
        <dgm:presLayoutVars>
          <dgm:chMax val="2"/>
          <dgm:chPref val="2"/>
        </dgm:presLayoutVars>
      </dgm:prSet>
      <dgm:spPr/>
      <dgm:t>
        <a:bodyPr/>
        <a:lstStyle/>
        <a:p>
          <a:endParaRPr lang="en-US"/>
        </a:p>
      </dgm:t>
    </dgm:pt>
    <dgm:pt modelId="{7FA9305A-ACF6-4112-BE83-A6867B8FC91C}" type="pres">
      <dgm:prSet presAssocID="{3DA3AA93-0FD0-4095-865E-5DCDC314526B}" presName="RightText" presStyleLbl="revTx" presStyleIdx="0" presStyleCnt="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0B6B626-CF71-439C-8B32-323C33635B8A}" type="pres">
      <dgm:prSet presAssocID="{3DA3AA93-0FD0-4095-865E-5DCDC314526B}" presName="RightNode" presStyleLbl="bgImgPlace1" presStyleIdx="1" presStyleCnt="2">
        <dgm:presLayoutVars>
          <dgm:chMax val="0"/>
          <dgm:chPref val="0"/>
        </dgm:presLayoutVars>
      </dgm:prSet>
      <dgm:spPr/>
      <dgm:t>
        <a:bodyPr/>
        <a:lstStyle/>
        <a:p>
          <a:endParaRPr lang="en-US"/>
        </a:p>
      </dgm:t>
    </dgm:pt>
    <dgm:pt modelId="{49C736E0-7DEC-47E7-B5DF-4BC53F7292C6}" type="pres">
      <dgm:prSet presAssocID="{3DA3AA93-0FD0-4095-865E-5DCDC314526B}" presName="TopArrow" presStyleLbl="node1" presStyleIdx="0" presStyleCnt="2"/>
      <dgm:spPr/>
    </dgm:pt>
    <dgm:pt modelId="{94CA90C6-B402-4FC5-A578-23A096DBB6A6}" type="pres">
      <dgm:prSet presAssocID="{3DA3AA93-0FD0-4095-865E-5DCDC314526B}" presName="BottomArrow" presStyleLbl="node1" presStyleIdx="1" presStyleCnt="2"/>
      <dgm:spPr/>
    </dgm:pt>
  </dgm:ptLst>
  <dgm:cxnLst>
    <dgm:cxn modelId="{1E39CBB3-DAAC-4A87-829F-F4EE70D36180}" type="presOf" srcId="{3DA3AA93-0FD0-4095-865E-5DCDC314526B}" destId="{DBFB1855-44DD-4A82-913A-F62777C2F7C8}" srcOrd="0" destOrd="0" presId="urn:microsoft.com/office/officeart/2009/layout/ReverseList"/>
    <dgm:cxn modelId="{7DE6315A-6A3C-46BE-8403-3534195581AD}" srcId="{3DA3AA93-0FD0-4095-865E-5DCDC314526B}" destId="{AF3C20A2-73B4-41B3-9A7E-A32D8C6BFFA2}" srcOrd="2" destOrd="0" parTransId="{45E8FBD3-5D2B-4C8B-A8B0-400B8157DEC2}" sibTransId="{07F455AD-C6F5-4E81-B890-3B4E74529C8A}"/>
    <dgm:cxn modelId="{6B6CA4A2-048F-4C42-9D47-A812ADE8866B}" type="presOf" srcId="{8A99074F-D8F6-4376-B29D-81E4F74C7CD5}" destId="{107D7910-0F30-491F-AB9E-523E233D4B37}" srcOrd="1" destOrd="0" presId="urn:microsoft.com/office/officeart/2009/layout/ReverseList"/>
    <dgm:cxn modelId="{330884AF-596F-4490-B6DC-1C17D31A881A}" srcId="{3DA3AA93-0FD0-4095-865E-5DCDC314526B}" destId="{8A99074F-D8F6-4376-B29D-81E4F74C7CD5}" srcOrd="0" destOrd="0" parTransId="{EC4A6DF5-2AD8-4FA3-850F-FE1C9F354C65}" sibTransId="{69271047-D0B2-48D2-AC94-FD5E9AD7228A}"/>
    <dgm:cxn modelId="{93461FAD-9323-487A-BB06-58E2337CF963}" srcId="{3DA3AA93-0FD0-4095-865E-5DCDC314526B}" destId="{AE50F583-4FF3-4670-8C32-6926E7D36940}" srcOrd="1" destOrd="0" parTransId="{7D8794B6-86EE-45E4-B479-773224B71872}" sibTransId="{C7F6EF99-2DDC-430B-9FFD-41E6011FCB06}"/>
    <dgm:cxn modelId="{0CAE2722-A2ED-4BB9-8549-380617DEC844}" type="presOf" srcId="{AE50F583-4FF3-4670-8C32-6926E7D36940}" destId="{7FA9305A-ACF6-4112-BE83-A6867B8FC91C}" srcOrd="0" destOrd="0" presId="urn:microsoft.com/office/officeart/2009/layout/ReverseList"/>
    <dgm:cxn modelId="{D73C5F78-4E9D-4950-A3A3-CEAC34CA9EC7}" type="presOf" srcId="{8A99074F-D8F6-4376-B29D-81E4F74C7CD5}" destId="{6A6CF55F-BCF1-4E0D-A0CD-04163CBD7364}" srcOrd="0" destOrd="0" presId="urn:microsoft.com/office/officeart/2009/layout/ReverseList"/>
    <dgm:cxn modelId="{4558AD7D-50F6-4263-BC2F-DB1ED01F4C02}" type="presOf" srcId="{AE50F583-4FF3-4670-8C32-6926E7D36940}" destId="{50B6B626-CF71-439C-8B32-323C33635B8A}" srcOrd="1" destOrd="0" presId="urn:microsoft.com/office/officeart/2009/layout/ReverseList"/>
    <dgm:cxn modelId="{5AB90D49-46B9-417C-A62B-F0896103F1FB}" type="presParOf" srcId="{DBFB1855-44DD-4A82-913A-F62777C2F7C8}" destId="{6A6CF55F-BCF1-4E0D-A0CD-04163CBD7364}" srcOrd="0" destOrd="0" presId="urn:microsoft.com/office/officeart/2009/layout/ReverseList"/>
    <dgm:cxn modelId="{E15CF54A-16AF-4DB9-88F8-A0A587433B9E}" type="presParOf" srcId="{DBFB1855-44DD-4A82-913A-F62777C2F7C8}" destId="{107D7910-0F30-491F-AB9E-523E233D4B37}" srcOrd="1" destOrd="0" presId="urn:microsoft.com/office/officeart/2009/layout/ReverseList"/>
    <dgm:cxn modelId="{CD1416C8-104D-4DB4-AD40-1ED9A7DF4F50}" type="presParOf" srcId="{DBFB1855-44DD-4A82-913A-F62777C2F7C8}" destId="{7FA9305A-ACF6-4112-BE83-A6867B8FC91C}" srcOrd="2" destOrd="0" presId="urn:microsoft.com/office/officeart/2009/layout/ReverseList"/>
    <dgm:cxn modelId="{F88BD0FF-3A6E-41B2-A9E1-9262405F5DFD}" type="presParOf" srcId="{DBFB1855-44DD-4A82-913A-F62777C2F7C8}" destId="{50B6B626-CF71-439C-8B32-323C33635B8A}" srcOrd="3" destOrd="0" presId="urn:microsoft.com/office/officeart/2009/layout/ReverseList"/>
    <dgm:cxn modelId="{9FCB0525-495A-405E-A5F7-256C256AB882}" type="presParOf" srcId="{DBFB1855-44DD-4A82-913A-F62777C2F7C8}" destId="{49C736E0-7DEC-47E7-B5DF-4BC53F7292C6}" srcOrd="4" destOrd="0" presId="urn:microsoft.com/office/officeart/2009/layout/ReverseList"/>
    <dgm:cxn modelId="{6B35AF32-BD8C-4EBF-9B84-F2B62BFD858C}" type="presParOf" srcId="{DBFB1855-44DD-4A82-913A-F62777C2F7C8}" destId="{94CA90C6-B402-4FC5-A578-23A096DBB6A6}" srcOrd="5" destOrd="0" presId="urn:microsoft.com/office/officeart/2009/layout/Reverse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458577B0-E968-4BD5-9192-AA56A403E6EC}" type="doc">
      <dgm:prSet loTypeId="urn:microsoft.com/office/officeart/2005/8/layout/pyramid2" loCatId="pyramid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2B0F0E65-30D7-404D-807D-2A4121AD578A}">
      <dgm:prSet/>
      <dgm:spPr/>
      <dgm:t>
        <a:bodyPr/>
        <a:lstStyle/>
        <a:p>
          <a:pPr rtl="0"/>
          <a:r>
            <a:rPr lang="en-GB" dirty="0" smtClean="0"/>
            <a:t>It is used to make the most of your skills and mental functions through exercises and activities. </a:t>
          </a:r>
          <a:endParaRPr lang="en-GB" dirty="0"/>
        </a:p>
      </dgm:t>
    </dgm:pt>
    <dgm:pt modelId="{9E9D26E1-E74E-428B-A077-023EA0F3BD3C}" type="parTrans" cxnId="{D964822F-779F-4BFB-B1A1-489FDB322A72}">
      <dgm:prSet/>
      <dgm:spPr/>
      <dgm:t>
        <a:bodyPr/>
        <a:lstStyle/>
        <a:p>
          <a:endParaRPr lang="en-US"/>
        </a:p>
      </dgm:t>
    </dgm:pt>
    <dgm:pt modelId="{41475377-29E9-42A7-8D3C-B0755EA46B2C}" type="sibTrans" cxnId="{D964822F-779F-4BFB-B1A1-489FDB322A72}">
      <dgm:prSet/>
      <dgm:spPr/>
      <dgm:t>
        <a:bodyPr/>
        <a:lstStyle/>
        <a:p>
          <a:endParaRPr lang="en-US"/>
        </a:p>
      </dgm:t>
    </dgm:pt>
    <dgm:pt modelId="{D918F78D-3C37-4AA2-A470-E19E5E7D3BF5}">
      <dgm:prSet custT="1"/>
      <dgm:spPr/>
      <dgm:t>
        <a:bodyPr/>
        <a:lstStyle/>
        <a:p>
          <a:pPr rtl="0"/>
          <a:r>
            <a:rPr lang="en-GB" sz="1800" dirty="0" smtClean="0"/>
            <a:t>It is a fun social activity, with a different theme and activity each week. </a:t>
          </a:r>
          <a:endParaRPr lang="en-GB" sz="1800" dirty="0"/>
        </a:p>
      </dgm:t>
    </dgm:pt>
    <dgm:pt modelId="{20425303-2C00-41BE-AC50-113917A07DA0}" type="parTrans" cxnId="{B393207A-B1F2-465F-85B1-17E6F3D7299E}">
      <dgm:prSet/>
      <dgm:spPr/>
      <dgm:t>
        <a:bodyPr/>
        <a:lstStyle/>
        <a:p>
          <a:endParaRPr lang="en-US"/>
        </a:p>
      </dgm:t>
    </dgm:pt>
    <dgm:pt modelId="{C1B325E4-1646-46BF-BD68-7C4C6109D947}" type="sibTrans" cxnId="{B393207A-B1F2-465F-85B1-17E6F3D7299E}">
      <dgm:prSet/>
      <dgm:spPr/>
      <dgm:t>
        <a:bodyPr/>
        <a:lstStyle/>
        <a:p>
          <a:endParaRPr lang="en-US"/>
        </a:p>
      </dgm:t>
    </dgm:pt>
    <dgm:pt modelId="{F80221A4-B15F-44DA-A67D-EE37FD0DC332}">
      <dgm:prSet/>
      <dgm:spPr/>
      <dgm:t>
        <a:bodyPr/>
        <a:lstStyle/>
        <a:p>
          <a:pPr rtl="0"/>
          <a:r>
            <a:rPr lang="en-GB" dirty="0" smtClean="0"/>
            <a:t>There are also elements that help you to focus on the present, for example discussing items in the newspapers, and having a group name and song.</a:t>
          </a:r>
          <a:endParaRPr lang="en-GB" dirty="0"/>
        </a:p>
      </dgm:t>
    </dgm:pt>
    <dgm:pt modelId="{F5CA3B25-C321-4138-AE5A-05CD8594EB6F}" type="parTrans" cxnId="{90FFECC5-69D9-4327-8095-7687CAC9D4D8}">
      <dgm:prSet/>
      <dgm:spPr/>
      <dgm:t>
        <a:bodyPr/>
        <a:lstStyle/>
        <a:p>
          <a:endParaRPr lang="en-US"/>
        </a:p>
      </dgm:t>
    </dgm:pt>
    <dgm:pt modelId="{17322731-BB0F-45B7-A069-2674C9C0FE53}" type="sibTrans" cxnId="{90FFECC5-69D9-4327-8095-7687CAC9D4D8}">
      <dgm:prSet/>
      <dgm:spPr/>
      <dgm:t>
        <a:bodyPr/>
        <a:lstStyle/>
        <a:p>
          <a:endParaRPr lang="en-US"/>
        </a:p>
      </dgm:t>
    </dgm:pt>
    <dgm:pt modelId="{A358BD76-B279-46F3-BC25-E662F940E4A5}" type="pres">
      <dgm:prSet presAssocID="{458577B0-E968-4BD5-9192-AA56A403E6EC}" presName="compositeShape" presStyleCnt="0">
        <dgm:presLayoutVars>
          <dgm:dir/>
          <dgm:resizeHandles/>
        </dgm:presLayoutVars>
      </dgm:prSet>
      <dgm:spPr/>
      <dgm:t>
        <a:bodyPr/>
        <a:lstStyle/>
        <a:p>
          <a:endParaRPr lang="en-US"/>
        </a:p>
      </dgm:t>
    </dgm:pt>
    <dgm:pt modelId="{C3FAE7CC-D9AA-4989-A028-BBDE0758F827}" type="pres">
      <dgm:prSet presAssocID="{458577B0-E968-4BD5-9192-AA56A403E6EC}" presName="pyramid" presStyleLbl="node1" presStyleIdx="0" presStyleCnt="1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F2E2A9F4-E695-4415-8408-5589DA27030F}" type="pres">
      <dgm:prSet presAssocID="{458577B0-E968-4BD5-9192-AA56A403E6EC}" presName="theList" presStyleCnt="0"/>
      <dgm:spPr/>
    </dgm:pt>
    <dgm:pt modelId="{272AAD0D-B70F-46C5-BE6E-37EFBB73667B}" type="pres">
      <dgm:prSet presAssocID="{2B0F0E65-30D7-404D-807D-2A4121AD578A}" presName="aNode" presStyleLbl="fgAcc1" presStyleIdx="0" presStyleCnt="3" custScaleX="120725" custLinFactNeighborX="21914" custLinFactNeighborY="-5932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05A1464-9444-44A4-930F-886397B74CDE}" type="pres">
      <dgm:prSet presAssocID="{2B0F0E65-30D7-404D-807D-2A4121AD578A}" presName="aSpace" presStyleCnt="0"/>
      <dgm:spPr/>
    </dgm:pt>
    <dgm:pt modelId="{F1720D7D-D3D8-4015-88D3-C5D9AC3048D4}" type="pres">
      <dgm:prSet presAssocID="{D918F78D-3C37-4AA2-A470-E19E5E7D3BF5}" presName="aNode" presStyleLbl="fgAcc1" presStyleIdx="1" presStyleCnt="3" custScaleX="120956" custLinFactNeighborX="23667" custLinFactNeighborY="-4239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6B54F3F-1AFD-42F2-B52B-E94658DA0C80}" type="pres">
      <dgm:prSet presAssocID="{D918F78D-3C37-4AA2-A470-E19E5E7D3BF5}" presName="aSpace" presStyleCnt="0"/>
      <dgm:spPr/>
    </dgm:pt>
    <dgm:pt modelId="{084D897C-781B-4E3D-8FC4-A6FFC59A87F6}" type="pres">
      <dgm:prSet presAssocID="{F80221A4-B15F-44DA-A67D-EE37FD0DC332}" presName="aNode" presStyleLbl="fgAcc1" presStyleIdx="2" presStyleCnt="3" custScaleX="124462" custLinFactNeighborX="2608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2CD9F8B-EDD7-49A8-A043-23A1805551E9}" type="pres">
      <dgm:prSet presAssocID="{F80221A4-B15F-44DA-A67D-EE37FD0DC332}" presName="aSpace" presStyleCnt="0"/>
      <dgm:spPr/>
    </dgm:pt>
  </dgm:ptLst>
  <dgm:cxnLst>
    <dgm:cxn modelId="{90FFECC5-69D9-4327-8095-7687CAC9D4D8}" srcId="{458577B0-E968-4BD5-9192-AA56A403E6EC}" destId="{F80221A4-B15F-44DA-A67D-EE37FD0DC332}" srcOrd="2" destOrd="0" parTransId="{F5CA3B25-C321-4138-AE5A-05CD8594EB6F}" sibTransId="{17322731-BB0F-45B7-A069-2674C9C0FE53}"/>
    <dgm:cxn modelId="{AC1E4FC2-6A9F-4C99-9F1D-ECD035C7BCB7}" type="presOf" srcId="{2B0F0E65-30D7-404D-807D-2A4121AD578A}" destId="{272AAD0D-B70F-46C5-BE6E-37EFBB73667B}" srcOrd="0" destOrd="0" presId="urn:microsoft.com/office/officeart/2005/8/layout/pyramid2"/>
    <dgm:cxn modelId="{4116085B-9D21-40ED-870F-D6C5A1A0824A}" type="presOf" srcId="{458577B0-E968-4BD5-9192-AA56A403E6EC}" destId="{A358BD76-B279-46F3-BC25-E662F940E4A5}" srcOrd="0" destOrd="0" presId="urn:microsoft.com/office/officeart/2005/8/layout/pyramid2"/>
    <dgm:cxn modelId="{B393207A-B1F2-465F-85B1-17E6F3D7299E}" srcId="{458577B0-E968-4BD5-9192-AA56A403E6EC}" destId="{D918F78D-3C37-4AA2-A470-E19E5E7D3BF5}" srcOrd="1" destOrd="0" parTransId="{20425303-2C00-41BE-AC50-113917A07DA0}" sibTransId="{C1B325E4-1646-46BF-BD68-7C4C6109D947}"/>
    <dgm:cxn modelId="{26B50765-CE91-4D47-A611-71BC7780B929}" type="presOf" srcId="{D918F78D-3C37-4AA2-A470-E19E5E7D3BF5}" destId="{F1720D7D-D3D8-4015-88D3-C5D9AC3048D4}" srcOrd="0" destOrd="0" presId="urn:microsoft.com/office/officeart/2005/8/layout/pyramid2"/>
    <dgm:cxn modelId="{1EB6645F-C326-4A77-88BF-D2C93D5F9137}" type="presOf" srcId="{F80221A4-B15F-44DA-A67D-EE37FD0DC332}" destId="{084D897C-781B-4E3D-8FC4-A6FFC59A87F6}" srcOrd="0" destOrd="0" presId="urn:microsoft.com/office/officeart/2005/8/layout/pyramid2"/>
    <dgm:cxn modelId="{D964822F-779F-4BFB-B1A1-489FDB322A72}" srcId="{458577B0-E968-4BD5-9192-AA56A403E6EC}" destId="{2B0F0E65-30D7-404D-807D-2A4121AD578A}" srcOrd="0" destOrd="0" parTransId="{9E9D26E1-E74E-428B-A077-023EA0F3BD3C}" sibTransId="{41475377-29E9-42A7-8D3C-B0755EA46B2C}"/>
    <dgm:cxn modelId="{2CE3D0F9-C5DC-497C-B7D7-9E55C711604F}" type="presParOf" srcId="{A358BD76-B279-46F3-BC25-E662F940E4A5}" destId="{C3FAE7CC-D9AA-4989-A028-BBDE0758F827}" srcOrd="0" destOrd="0" presId="urn:microsoft.com/office/officeart/2005/8/layout/pyramid2"/>
    <dgm:cxn modelId="{C29D37F5-B29A-42BC-8656-1B85C7824C62}" type="presParOf" srcId="{A358BD76-B279-46F3-BC25-E662F940E4A5}" destId="{F2E2A9F4-E695-4415-8408-5589DA27030F}" srcOrd="1" destOrd="0" presId="urn:microsoft.com/office/officeart/2005/8/layout/pyramid2"/>
    <dgm:cxn modelId="{0AA9B105-61FC-4E9C-ABAB-C15792999EF0}" type="presParOf" srcId="{F2E2A9F4-E695-4415-8408-5589DA27030F}" destId="{272AAD0D-B70F-46C5-BE6E-37EFBB73667B}" srcOrd="0" destOrd="0" presId="urn:microsoft.com/office/officeart/2005/8/layout/pyramid2"/>
    <dgm:cxn modelId="{80B1605D-B672-4391-B7DD-F96F14B18606}" type="presParOf" srcId="{F2E2A9F4-E695-4415-8408-5589DA27030F}" destId="{205A1464-9444-44A4-930F-886397B74CDE}" srcOrd="1" destOrd="0" presId="urn:microsoft.com/office/officeart/2005/8/layout/pyramid2"/>
    <dgm:cxn modelId="{D465F6D4-A60A-41BB-8CF6-5712BCA8066C}" type="presParOf" srcId="{F2E2A9F4-E695-4415-8408-5589DA27030F}" destId="{F1720D7D-D3D8-4015-88D3-C5D9AC3048D4}" srcOrd="2" destOrd="0" presId="urn:microsoft.com/office/officeart/2005/8/layout/pyramid2"/>
    <dgm:cxn modelId="{7C3382CE-59E4-44C9-8D2F-037F0BBFD1F2}" type="presParOf" srcId="{F2E2A9F4-E695-4415-8408-5589DA27030F}" destId="{46B54F3F-1AFD-42F2-B52B-E94658DA0C80}" srcOrd="3" destOrd="0" presId="urn:microsoft.com/office/officeart/2005/8/layout/pyramid2"/>
    <dgm:cxn modelId="{90AFBA5D-135D-4B07-AF7D-EBFF4951C3AC}" type="presParOf" srcId="{F2E2A9F4-E695-4415-8408-5589DA27030F}" destId="{084D897C-781B-4E3D-8FC4-A6FFC59A87F6}" srcOrd="4" destOrd="0" presId="urn:microsoft.com/office/officeart/2005/8/layout/pyramid2"/>
    <dgm:cxn modelId="{F972C6DD-6D9B-4C28-9289-749451C97A15}" type="presParOf" srcId="{F2E2A9F4-E695-4415-8408-5589DA27030F}" destId="{A2CD9F8B-EDD7-49A8-A043-23A1805551E9}" srcOrd="5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12FF1F6-62C8-4DE2-BF44-DB2E337402B5}" type="doc">
      <dgm:prSet loTypeId="urn:microsoft.com/office/officeart/2005/8/layout/lProcess3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78DFF25-B468-4869-9851-DC94E7F4C88A}">
      <dgm:prSet/>
      <dgm:spPr/>
      <dgm:t>
        <a:bodyPr/>
        <a:lstStyle/>
        <a:p>
          <a:pPr rtl="0"/>
          <a:r>
            <a:rPr lang="en-GB" baseline="0" dirty="0" smtClean="0"/>
            <a:t>Involves training specific aspects of your memory and other thinking skills. </a:t>
          </a:r>
          <a:endParaRPr lang="en-GB" dirty="0"/>
        </a:p>
      </dgm:t>
    </dgm:pt>
    <dgm:pt modelId="{B8251731-39FB-4C0B-9766-E0DECA203320}" type="parTrans" cxnId="{0FB6BB2B-C3D2-42E4-B04C-41A4462AB0CF}">
      <dgm:prSet/>
      <dgm:spPr/>
      <dgm:t>
        <a:bodyPr/>
        <a:lstStyle/>
        <a:p>
          <a:endParaRPr lang="en-US"/>
        </a:p>
      </dgm:t>
    </dgm:pt>
    <dgm:pt modelId="{E69C6053-4B8B-4642-9F0B-5846BFB891F7}" type="sibTrans" cxnId="{0FB6BB2B-C3D2-42E4-B04C-41A4462AB0CF}">
      <dgm:prSet/>
      <dgm:spPr/>
      <dgm:t>
        <a:bodyPr/>
        <a:lstStyle/>
        <a:p>
          <a:endParaRPr lang="en-US"/>
        </a:p>
      </dgm:t>
    </dgm:pt>
    <dgm:pt modelId="{30DD58EE-E85D-40CF-8723-268B2D47CEF4}">
      <dgm:prSet/>
      <dgm:spPr/>
      <dgm:t>
        <a:bodyPr/>
        <a:lstStyle/>
        <a:p>
          <a:pPr rtl="0"/>
          <a:r>
            <a:rPr lang="en-GB" baseline="0" dirty="0" smtClean="0"/>
            <a:t>This is usually through an exercise or a game on a computer, but regular pastimes such as crosswords and Sudoku would also count as cognitive training.</a:t>
          </a:r>
          <a:endParaRPr lang="en-GB" dirty="0"/>
        </a:p>
      </dgm:t>
    </dgm:pt>
    <dgm:pt modelId="{B3A4FA1E-FAE5-481E-8DE9-8B0007D48C54}" type="parTrans" cxnId="{353B5EAD-424B-4E30-88EC-6F931BAFCA53}">
      <dgm:prSet/>
      <dgm:spPr/>
      <dgm:t>
        <a:bodyPr/>
        <a:lstStyle/>
        <a:p>
          <a:endParaRPr lang="en-US"/>
        </a:p>
      </dgm:t>
    </dgm:pt>
    <dgm:pt modelId="{A4B0BE1F-D48C-45DE-8F41-5F2DBEA9C856}" type="sibTrans" cxnId="{353B5EAD-424B-4E30-88EC-6F931BAFCA53}">
      <dgm:prSet/>
      <dgm:spPr/>
      <dgm:t>
        <a:bodyPr/>
        <a:lstStyle/>
        <a:p>
          <a:endParaRPr lang="en-US"/>
        </a:p>
      </dgm:t>
    </dgm:pt>
    <dgm:pt modelId="{7D20EE87-FB0E-4173-B1C4-C77890D452A3}">
      <dgm:prSet/>
      <dgm:spPr/>
      <dgm:t>
        <a:bodyPr/>
        <a:lstStyle/>
        <a:p>
          <a:pPr rtl="0"/>
          <a:r>
            <a:rPr lang="en-GB" baseline="0" dirty="0" smtClean="0"/>
            <a:t>Cognitive training is not as personally-tailored and has not proved to be as effective as cognitive rehabilitation. It is widely available on the internet and gaming consoles as ‘brain training’. </a:t>
          </a:r>
          <a:endParaRPr lang="en-GB" dirty="0"/>
        </a:p>
      </dgm:t>
    </dgm:pt>
    <dgm:pt modelId="{D1767510-FC20-4B82-AA42-FD1F92711BE7}" type="parTrans" cxnId="{5E1B12E3-0C59-4BAA-BFA7-81D3822F7717}">
      <dgm:prSet/>
      <dgm:spPr/>
      <dgm:t>
        <a:bodyPr/>
        <a:lstStyle/>
        <a:p>
          <a:endParaRPr lang="en-US"/>
        </a:p>
      </dgm:t>
    </dgm:pt>
    <dgm:pt modelId="{D94C7FA9-C931-473A-972F-F504BC300439}" type="sibTrans" cxnId="{5E1B12E3-0C59-4BAA-BFA7-81D3822F7717}">
      <dgm:prSet/>
      <dgm:spPr/>
      <dgm:t>
        <a:bodyPr/>
        <a:lstStyle/>
        <a:p>
          <a:endParaRPr lang="en-US"/>
        </a:p>
      </dgm:t>
    </dgm:pt>
    <dgm:pt modelId="{1C32747A-E55F-4E48-85C6-C4CDA8EA98A8}" type="pres">
      <dgm:prSet presAssocID="{B12FF1F6-62C8-4DE2-BF44-DB2E337402B5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AEEE16CC-B7EA-4DDA-9C18-16BF9C41C230}" type="pres">
      <dgm:prSet presAssocID="{E78DFF25-B468-4869-9851-DC94E7F4C88A}" presName="horFlow" presStyleCnt="0"/>
      <dgm:spPr/>
    </dgm:pt>
    <dgm:pt modelId="{815F6E33-C060-4A48-A66C-CAA9334A5110}" type="pres">
      <dgm:prSet presAssocID="{E78DFF25-B468-4869-9851-DC94E7F4C88A}" presName="bigChev" presStyleLbl="node1" presStyleIdx="0" presStyleCnt="3" custScaleX="102609"/>
      <dgm:spPr/>
      <dgm:t>
        <a:bodyPr/>
        <a:lstStyle/>
        <a:p>
          <a:endParaRPr lang="en-US"/>
        </a:p>
      </dgm:t>
    </dgm:pt>
    <dgm:pt modelId="{2D67693F-5C23-4CFA-BCA9-0B05FE13C7A3}" type="pres">
      <dgm:prSet presAssocID="{E78DFF25-B468-4869-9851-DC94E7F4C88A}" presName="vSp" presStyleCnt="0"/>
      <dgm:spPr/>
    </dgm:pt>
    <dgm:pt modelId="{C19B71DD-5B23-4A61-A8D2-A6D8DFB06928}" type="pres">
      <dgm:prSet presAssocID="{30DD58EE-E85D-40CF-8723-268B2D47CEF4}" presName="horFlow" presStyleCnt="0"/>
      <dgm:spPr/>
    </dgm:pt>
    <dgm:pt modelId="{0DCEBF59-7BB4-45FA-BDA2-A0A2F3815ED0}" type="pres">
      <dgm:prSet presAssocID="{30DD58EE-E85D-40CF-8723-268B2D47CEF4}" presName="bigChev" presStyleLbl="node1" presStyleIdx="1" presStyleCnt="3" custScaleX="128381" custLinFactNeighborX="1455" custLinFactNeighborY="3435"/>
      <dgm:spPr/>
      <dgm:t>
        <a:bodyPr/>
        <a:lstStyle/>
        <a:p>
          <a:endParaRPr lang="en-US"/>
        </a:p>
      </dgm:t>
    </dgm:pt>
    <dgm:pt modelId="{36D84B94-057D-4F71-AE05-1792FB008A1C}" type="pres">
      <dgm:prSet presAssocID="{30DD58EE-E85D-40CF-8723-268B2D47CEF4}" presName="vSp" presStyleCnt="0"/>
      <dgm:spPr/>
    </dgm:pt>
    <dgm:pt modelId="{C566ABE5-2D98-4142-A39C-7B7F9D62BB7F}" type="pres">
      <dgm:prSet presAssocID="{7D20EE87-FB0E-4173-B1C4-C77890D452A3}" presName="horFlow" presStyleCnt="0"/>
      <dgm:spPr/>
    </dgm:pt>
    <dgm:pt modelId="{DB843267-2A27-479D-AFDE-2C5283B87158}" type="pres">
      <dgm:prSet presAssocID="{7D20EE87-FB0E-4173-B1C4-C77890D452A3}" presName="bigChev" presStyleLbl="node1" presStyleIdx="2" presStyleCnt="3" custScaleX="157492"/>
      <dgm:spPr/>
      <dgm:t>
        <a:bodyPr/>
        <a:lstStyle/>
        <a:p>
          <a:endParaRPr lang="en-US"/>
        </a:p>
      </dgm:t>
    </dgm:pt>
  </dgm:ptLst>
  <dgm:cxnLst>
    <dgm:cxn modelId="{353B5EAD-424B-4E30-88EC-6F931BAFCA53}" srcId="{B12FF1F6-62C8-4DE2-BF44-DB2E337402B5}" destId="{30DD58EE-E85D-40CF-8723-268B2D47CEF4}" srcOrd="1" destOrd="0" parTransId="{B3A4FA1E-FAE5-481E-8DE9-8B0007D48C54}" sibTransId="{A4B0BE1F-D48C-45DE-8F41-5F2DBEA9C856}"/>
    <dgm:cxn modelId="{E26CE7D9-7CD7-407A-93CB-D196ED825AF4}" type="presOf" srcId="{30DD58EE-E85D-40CF-8723-268B2D47CEF4}" destId="{0DCEBF59-7BB4-45FA-BDA2-A0A2F3815ED0}" srcOrd="0" destOrd="0" presId="urn:microsoft.com/office/officeart/2005/8/layout/lProcess3"/>
    <dgm:cxn modelId="{C6FC06AD-93A2-4847-A77F-309482134025}" type="presOf" srcId="{B12FF1F6-62C8-4DE2-BF44-DB2E337402B5}" destId="{1C32747A-E55F-4E48-85C6-C4CDA8EA98A8}" srcOrd="0" destOrd="0" presId="urn:microsoft.com/office/officeart/2005/8/layout/lProcess3"/>
    <dgm:cxn modelId="{0FB6BB2B-C3D2-42E4-B04C-41A4462AB0CF}" srcId="{B12FF1F6-62C8-4DE2-BF44-DB2E337402B5}" destId="{E78DFF25-B468-4869-9851-DC94E7F4C88A}" srcOrd="0" destOrd="0" parTransId="{B8251731-39FB-4C0B-9766-E0DECA203320}" sibTransId="{E69C6053-4B8B-4642-9F0B-5846BFB891F7}"/>
    <dgm:cxn modelId="{5E1B12E3-0C59-4BAA-BFA7-81D3822F7717}" srcId="{B12FF1F6-62C8-4DE2-BF44-DB2E337402B5}" destId="{7D20EE87-FB0E-4173-B1C4-C77890D452A3}" srcOrd="2" destOrd="0" parTransId="{D1767510-FC20-4B82-AA42-FD1F92711BE7}" sibTransId="{D94C7FA9-C931-473A-972F-F504BC300439}"/>
    <dgm:cxn modelId="{8E9B474C-2925-4922-A1BD-0200AF1AE591}" type="presOf" srcId="{7D20EE87-FB0E-4173-B1C4-C77890D452A3}" destId="{DB843267-2A27-479D-AFDE-2C5283B87158}" srcOrd="0" destOrd="0" presId="urn:microsoft.com/office/officeart/2005/8/layout/lProcess3"/>
    <dgm:cxn modelId="{84747736-33AE-4C7B-A634-8BAD97DB7F59}" type="presOf" srcId="{E78DFF25-B468-4869-9851-DC94E7F4C88A}" destId="{815F6E33-C060-4A48-A66C-CAA9334A5110}" srcOrd="0" destOrd="0" presId="urn:microsoft.com/office/officeart/2005/8/layout/lProcess3"/>
    <dgm:cxn modelId="{1D9412D9-330D-45A0-B325-EA9F8E7BD9F0}" type="presParOf" srcId="{1C32747A-E55F-4E48-85C6-C4CDA8EA98A8}" destId="{AEEE16CC-B7EA-4DDA-9C18-16BF9C41C230}" srcOrd="0" destOrd="0" presId="urn:microsoft.com/office/officeart/2005/8/layout/lProcess3"/>
    <dgm:cxn modelId="{D390BBC6-F259-435B-82E7-01884A00C3AB}" type="presParOf" srcId="{AEEE16CC-B7EA-4DDA-9C18-16BF9C41C230}" destId="{815F6E33-C060-4A48-A66C-CAA9334A5110}" srcOrd="0" destOrd="0" presId="urn:microsoft.com/office/officeart/2005/8/layout/lProcess3"/>
    <dgm:cxn modelId="{8D1A6565-5023-409E-8432-CF29988EDD33}" type="presParOf" srcId="{1C32747A-E55F-4E48-85C6-C4CDA8EA98A8}" destId="{2D67693F-5C23-4CFA-BCA9-0B05FE13C7A3}" srcOrd="1" destOrd="0" presId="urn:microsoft.com/office/officeart/2005/8/layout/lProcess3"/>
    <dgm:cxn modelId="{57F98071-691A-403C-9B94-E8B50C94FAFA}" type="presParOf" srcId="{1C32747A-E55F-4E48-85C6-C4CDA8EA98A8}" destId="{C19B71DD-5B23-4A61-A8D2-A6D8DFB06928}" srcOrd="2" destOrd="0" presId="urn:microsoft.com/office/officeart/2005/8/layout/lProcess3"/>
    <dgm:cxn modelId="{E8889C78-82FC-4BFF-8B2B-975C8A3955FD}" type="presParOf" srcId="{C19B71DD-5B23-4A61-A8D2-A6D8DFB06928}" destId="{0DCEBF59-7BB4-45FA-BDA2-A0A2F3815ED0}" srcOrd="0" destOrd="0" presId="urn:microsoft.com/office/officeart/2005/8/layout/lProcess3"/>
    <dgm:cxn modelId="{536A1847-746C-434C-B95A-CBBFC91C6D1C}" type="presParOf" srcId="{1C32747A-E55F-4E48-85C6-C4CDA8EA98A8}" destId="{36D84B94-057D-4F71-AE05-1792FB008A1C}" srcOrd="3" destOrd="0" presId="urn:microsoft.com/office/officeart/2005/8/layout/lProcess3"/>
    <dgm:cxn modelId="{93574882-1278-4FD2-8A01-C050E5460B48}" type="presParOf" srcId="{1C32747A-E55F-4E48-85C6-C4CDA8EA98A8}" destId="{C566ABE5-2D98-4142-A39C-7B7F9D62BB7F}" srcOrd="4" destOrd="0" presId="urn:microsoft.com/office/officeart/2005/8/layout/lProcess3"/>
    <dgm:cxn modelId="{7334C6B0-56B2-4774-8505-7FFE8719079A}" type="presParOf" srcId="{C566ABE5-2D98-4142-A39C-7B7F9D62BB7F}" destId="{DB843267-2A27-479D-AFDE-2C5283B87158}" srcOrd="0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392BA0B-D2A4-4AB4-B246-C5B7AC1BA07F}" type="doc">
      <dgm:prSet loTypeId="urn:microsoft.com/office/officeart/2005/8/layout/pList2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en-US"/>
        </a:p>
      </dgm:t>
    </dgm:pt>
    <dgm:pt modelId="{52BF6820-9E98-4E93-A703-6E5084E93294}">
      <dgm:prSet/>
      <dgm:spPr/>
      <dgm:t>
        <a:bodyPr/>
        <a:lstStyle/>
        <a:p>
          <a:pPr rtl="0"/>
          <a:r>
            <a:rPr lang="en-GB" dirty="0" smtClean="0"/>
            <a:t>Each exercise or game is designed to train specific functions of your brain, such as:  memory for words, logic and reasoning, memory of pictures or images, problem solving, mathematics</a:t>
          </a:r>
          <a:endParaRPr lang="en-GB" dirty="0"/>
        </a:p>
      </dgm:t>
    </dgm:pt>
    <dgm:pt modelId="{74A4F6D5-3AED-48AD-97B6-DE21B4979609}" type="parTrans" cxnId="{7E597738-B66B-47CD-BFE7-736E4AA42FC2}">
      <dgm:prSet/>
      <dgm:spPr/>
      <dgm:t>
        <a:bodyPr/>
        <a:lstStyle/>
        <a:p>
          <a:endParaRPr lang="en-US"/>
        </a:p>
      </dgm:t>
    </dgm:pt>
    <dgm:pt modelId="{9E1DD594-F40A-4D79-9ABD-36C881AF477D}" type="sibTrans" cxnId="{7E597738-B66B-47CD-BFE7-736E4AA42FC2}">
      <dgm:prSet/>
      <dgm:spPr/>
      <dgm:t>
        <a:bodyPr/>
        <a:lstStyle/>
        <a:p>
          <a:endParaRPr lang="en-US"/>
        </a:p>
      </dgm:t>
    </dgm:pt>
    <dgm:pt modelId="{69039426-372A-45D0-9AAB-4120BA57D7EF}" type="pres">
      <dgm:prSet presAssocID="{7392BA0B-D2A4-4AB4-B246-C5B7AC1BA07F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B53A1899-C81A-4EDA-A501-26AF8324DF0D}" type="pres">
      <dgm:prSet presAssocID="{7392BA0B-D2A4-4AB4-B246-C5B7AC1BA07F}" presName="bkgdShp" presStyleLbl="alignAccFollowNode1" presStyleIdx="0" presStyleCnt="1"/>
      <dgm:spPr/>
    </dgm:pt>
    <dgm:pt modelId="{DFF28A58-613A-470E-A58B-118505B03A9A}" type="pres">
      <dgm:prSet presAssocID="{7392BA0B-D2A4-4AB4-B246-C5B7AC1BA07F}" presName="linComp" presStyleCnt="0"/>
      <dgm:spPr/>
    </dgm:pt>
    <dgm:pt modelId="{86587F60-303A-43CA-A82E-BBD846807369}" type="pres">
      <dgm:prSet presAssocID="{52BF6820-9E98-4E93-A703-6E5084E93294}" presName="compNode" presStyleCnt="0"/>
      <dgm:spPr/>
    </dgm:pt>
    <dgm:pt modelId="{6AB831EC-097A-4D99-8A2F-51BDC426BDEA}" type="pres">
      <dgm:prSet presAssocID="{52BF6820-9E98-4E93-A703-6E5084E93294}" presName="node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0C6E2DB-257D-4822-B0FA-CB9632EB1CA5}" type="pres">
      <dgm:prSet presAssocID="{52BF6820-9E98-4E93-A703-6E5084E93294}" presName="invisiNode" presStyleLbl="node1" presStyleIdx="0" presStyleCnt="1"/>
      <dgm:spPr/>
    </dgm:pt>
    <dgm:pt modelId="{94B42F34-8EE6-4B61-9845-71887F00ECB4}" type="pres">
      <dgm:prSet presAssocID="{52BF6820-9E98-4E93-A703-6E5084E93294}" presName="imagNode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</dgm:ptLst>
  <dgm:cxnLst>
    <dgm:cxn modelId="{497C3A31-CE31-406B-BC30-FDD7F75AF0C9}" type="presOf" srcId="{7392BA0B-D2A4-4AB4-B246-C5B7AC1BA07F}" destId="{69039426-372A-45D0-9AAB-4120BA57D7EF}" srcOrd="0" destOrd="0" presId="urn:microsoft.com/office/officeart/2005/8/layout/pList2"/>
    <dgm:cxn modelId="{2AA05611-E7A0-4BB0-90A7-65CB1B427FA6}" type="presOf" srcId="{52BF6820-9E98-4E93-A703-6E5084E93294}" destId="{6AB831EC-097A-4D99-8A2F-51BDC426BDEA}" srcOrd="0" destOrd="0" presId="urn:microsoft.com/office/officeart/2005/8/layout/pList2"/>
    <dgm:cxn modelId="{7E597738-B66B-47CD-BFE7-736E4AA42FC2}" srcId="{7392BA0B-D2A4-4AB4-B246-C5B7AC1BA07F}" destId="{52BF6820-9E98-4E93-A703-6E5084E93294}" srcOrd="0" destOrd="0" parTransId="{74A4F6D5-3AED-48AD-97B6-DE21B4979609}" sibTransId="{9E1DD594-F40A-4D79-9ABD-36C881AF477D}"/>
    <dgm:cxn modelId="{1BC81E3A-E6A4-45C0-8298-76587D1A0DD8}" type="presParOf" srcId="{69039426-372A-45D0-9AAB-4120BA57D7EF}" destId="{B53A1899-C81A-4EDA-A501-26AF8324DF0D}" srcOrd="0" destOrd="0" presId="urn:microsoft.com/office/officeart/2005/8/layout/pList2"/>
    <dgm:cxn modelId="{ED38D1C5-0118-44A2-9559-82A11B523292}" type="presParOf" srcId="{69039426-372A-45D0-9AAB-4120BA57D7EF}" destId="{DFF28A58-613A-470E-A58B-118505B03A9A}" srcOrd="1" destOrd="0" presId="urn:microsoft.com/office/officeart/2005/8/layout/pList2"/>
    <dgm:cxn modelId="{9A9DAC5B-B80F-4C16-BF60-318932A60ADF}" type="presParOf" srcId="{DFF28A58-613A-470E-A58B-118505B03A9A}" destId="{86587F60-303A-43CA-A82E-BBD846807369}" srcOrd="0" destOrd="0" presId="urn:microsoft.com/office/officeart/2005/8/layout/pList2"/>
    <dgm:cxn modelId="{C4B627A6-E5BC-4357-A804-FE871FD23E6F}" type="presParOf" srcId="{86587F60-303A-43CA-A82E-BBD846807369}" destId="{6AB831EC-097A-4D99-8A2F-51BDC426BDEA}" srcOrd="0" destOrd="0" presId="urn:microsoft.com/office/officeart/2005/8/layout/pList2"/>
    <dgm:cxn modelId="{5CB53573-1802-46FF-AA8C-973508CBBC10}" type="presParOf" srcId="{86587F60-303A-43CA-A82E-BBD846807369}" destId="{F0C6E2DB-257D-4822-B0FA-CB9632EB1CA5}" srcOrd="1" destOrd="0" presId="urn:microsoft.com/office/officeart/2005/8/layout/pList2"/>
    <dgm:cxn modelId="{F6880195-3E40-49C6-9F40-61309C6FB04F}" type="presParOf" srcId="{86587F60-303A-43CA-A82E-BBD846807369}" destId="{94B42F34-8EE6-4B61-9845-71887F00ECB4}" srcOrd="2" destOrd="0" presId="urn:microsoft.com/office/officeart/2005/8/layout/p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6B5BFD6D-DB00-4BCC-A525-0BF0E62504E3}" type="doc">
      <dgm:prSet loTypeId="urn:microsoft.com/office/officeart/2005/8/layout/hProcess9" loCatId="process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9A2240CF-3074-4EB5-B07E-86F7EBAC058C}">
      <dgm:prSet/>
      <dgm:spPr/>
      <dgm:t>
        <a:bodyPr/>
        <a:lstStyle/>
        <a:p>
          <a:pPr rtl="0"/>
          <a:r>
            <a:rPr lang="en-GB" baseline="0" dirty="0" smtClean="0"/>
            <a:t>Counselling and psychotherapy are two forms of ‘talking therapy’ which you would have if you wanted support with personal issues, such as if you were stressed, worried, anxious or depressed. </a:t>
          </a:r>
          <a:endParaRPr lang="en-GB" dirty="0"/>
        </a:p>
      </dgm:t>
    </dgm:pt>
    <dgm:pt modelId="{56BB8E3E-91AE-4318-8F37-ED7D60FCDAB4}" type="parTrans" cxnId="{21A1C79D-7A3F-4B74-BC52-5EF76C035EB0}">
      <dgm:prSet/>
      <dgm:spPr/>
      <dgm:t>
        <a:bodyPr/>
        <a:lstStyle/>
        <a:p>
          <a:endParaRPr lang="en-US"/>
        </a:p>
      </dgm:t>
    </dgm:pt>
    <dgm:pt modelId="{AE00BF93-CA7F-44B0-951F-AD861568A82A}" type="sibTrans" cxnId="{21A1C79D-7A3F-4B74-BC52-5EF76C035EB0}">
      <dgm:prSet/>
      <dgm:spPr/>
      <dgm:t>
        <a:bodyPr/>
        <a:lstStyle/>
        <a:p>
          <a:endParaRPr lang="en-US"/>
        </a:p>
      </dgm:t>
    </dgm:pt>
    <dgm:pt modelId="{532301D9-278B-4B6D-9CF3-F0AF527FA882}">
      <dgm:prSet/>
      <dgm:spPr/>
      <dgm:t>
        <a:bodyPr/>
        <a:lstStyle/>
        <a:p>
          <a:pPr rtl="0"/>
          <a:r>
            <a:rPr lang="en-GB" baseline="0" smtClean="0"/>
            <a:t>They involve meeting with and sharing your problems with your therapist on an individual basis in a confidential setting. </a:t>
          </a:r>
          <a:endParaRPr lang="en-GB"/>
        </a:p>
      </dgm:t>
    </dgm:pt>
    <dgm:pt modelId="{793C9FCA-3F09-45CD-9512-9B0561FB0412}" type="parTrans" cxnId="{99801F7C-A80F-4A1D-BE2A-C85D11687BA9}">
      <dgm:prSet/>
      <dgm:spPr/>
      <dgm:t>
        <a:bodyPr/>
        <a:lstStyle/>
        <a:p>
          <a:endParaRPr lang="en-US"/>
        </a:p>
      </dgm:t>
    </dgm:pt>
    <dgm:pt modelId="{9FF2A6A1-A416-43C1-8821-2E40C416FFD0}" type="sibTrans" cxnId="{99801F7C-A80F-4A1D-BE2A-C85D11687BA9}">
      <dgm:prSet/>
      <dgm:spPr/>
      <dgm:t>
        <a:bodyPr/>
        <a:lstStyle/>
        <a:p>
          <a:endParaRPr lang="en-US"/>
        </a:p>
      </dgm:t>
    </dgm:pt>
    <dgm:pt modelId="{BA7259EF-380B-4403-9BB7-66782158FF20}" type="pres">
      <dgm:prSet presAssocID="{6B5BFD6D-DB00-4BCC-A525-0BF0E62504E3}" presName="CompostProcess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B2FBB75-F81E-43D2-9EC9-D1B67BB3CD66}" type="pres">
      <dgm:prSet presAssocID="{6B5BFD6D-DB00-4BCC-A525-0BF0E62504E3}" presName="arrow" presStyleLbl="bgShp" presStyleIdx="0" presStyleCnt="1"/>
      <dgm:spPr/>
    </dgm:pt>
    <dgm:pt modelId="{B6CB9FDD-AB9F-4B36-A6CE-E08EF7E9738B}" type="pres">
      <dgm:prSet presAssocID="{6B5BFD6D-DB00-4BCC-A525-0BF0E62504E3}" presName="linearProcess" presStyleCnt="0"/>
      <dgm:spPr/>
    </dgm:pt>
    <dgm:pt modelId="{C4898D24-0145-4131-A150-AD337F4CA601}" type="pres">
      <dgm:prSet presAssocID="{9A2240CF-3074-4EB5-B07E-86F7EBAC058C}" presName="textNode" presStyleLbl="node1" presStyleIdx="0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F6822D4-86A6-4056-8215-392874217A1F}" type="pres">
      <dgm:prSet presAssocID="{AE00BF93-CA7F-44B0-951F-AD861568A82A}" presName="sibTrans" presStyleCnt="0"/>
      <dgm:spPr/>
    </dgm:pt>
    <dgm:pt modelId="{5AA561DC-64CE-4BD6-BC0A-60F8A8BC5862}" type="pres">
      <dgm:prSet presAssocID="{532301D9-278B-4B6D-9CF3-F0AF527FA882}" presName="textNode" presStyleLbl="node1" presStyleIdx="1" presStyleCnt="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BE5AD3F4-6BDC-4CCC-A3C1-A2FDCB6496FA}" type="presOf" srcId="{6B5BFD6D-DB00-4BCC-A525-0BF0E62504E3}" destId="{BA7259EF-380B-4403-9BB7-66782158FF20}" srcOrd="0" destOrd="0" presId="urn:microsoft.com/office/officeart/2005/8/layout/hProcess9"/>
    <dgm:cxn modelId="{99ED6E33-D5B7-4957-99E4-724EA7A68534}" type="presOf" srcId="{9A2240CF-3074-4EB5-B07E-86F7EBAC058C}" destId="{C4898D24-0145-4131-A150-AD337F4CA601}" srcOrd="0" destOrd="0" presId="urn:microsoft.com/office/officeart/2005/8/layout/hProcess9"/>
    <dgm:cxn modelId="{B1AFA922-38EC-454E-91C4-6C3BB2933154}" type="presOf" srcId="{532301D9-278B-4B6D-9CF3-F0AF527FA882}" destId="{5AA561DC-64CE-4BD6-BC0A-60F8A8BC5862}" srcOrd="0" destOrd="0" presId="urn:microsoft.com/office/officeart/2005/8/layout/hProcess9"/>
    <dgm:cxn modelId="{99801F7C-A80F-4A1D-BE2A-C85D11687BA9}" srcId="{6B5BFD6D-DB00-4BCC-A525-0BF0E62504E3}" destId="{532301D9-278B-4B6D-9CF3-F0AF527FA882}" srcOrd="1" destOrd="0" parTransId="{793C9FCA-3F09-45CD-9512-9B0561FB0412}" sibTransId="{9FF2A6A1-A416-43C1-8821-2E40C416FFD0}"/>
    <dgm:cxn modelId="{21A1C79D-7A3F-4B74-BC52-5EF76C035EB0}" srcId="{6B5BFD6D-DB00-4BCC-A525-0BF0E62504E3}" destId="{9A2240CF-3074-4EB5-B07E-86F7EBAC058C}" srcOrd="0" destOrd="0" parTransId="{56BB8E3E-91AE-4318-8F37-ED7D60FCDAB4}" sibTransId="{AE00BF93-CA7F-44B0-951F-AD861568A82A}"/>
    <dgm:cxn modelId="{119FF742-B1AF-4F4D-891A-F387972274C2}" type="presParOf" srcId="{BA7259EF-380B-4403-9BB7-66782158FF20}" destId="{DB2FBB75-F81E-43D2-9EC9-D1B67BB3CD66}" srcOrd="0" destOrd="0" presId="urn:microsoft.com/office/officeart/2005/8/layout/hProcess9"/>
    <dgm:cxn modelId="{70138199-DA37-4CFD-A85A-4AE9A3D28591}" type="presParOf" srcId="{BA7259EF-380B-4403-9BB7-66782158FF20}" destId="{B6CB9FDD-AB9F-4B36-A6CE-E08EF7E9738B}" srcOrd="1" destOrd="0" presId="urn:microsoft.com/office/officeart/2005/8/layout/hProcess9"/>
    <dgm:cxn modelId="{28B5A234-EEE2-43DF-872B-C2F031B3FB00}" type="presParOf" srcId="{B6CB9FDD-AB9F-4B36-A6CE-E08EF7E9738B}" destId="{C4898D24-0145-4131-A150-AD337F4CA601}" srcOrd="0" destOrd="0" presId="urn:microsoft.com/office/officeart/2005/8/layout/hProcess9"/>
    <dgm:cxn modelId="{7A49DFA4-DB0F-43B0-8F1A-03BBC32D3DD3}" type="presParOf" srcId="{B6CB9FDD-AB9F-4B36-A6CE-E08EF7E9738B}" destId="{5F6822D4-86A6-4056-8215-392874217A1F}" srcOrd="1" destOrd="0" presId="urn:microsoft.com/office/officeart/2005/8/layout/hProcess9"/>
    <dgm:cxn modelId="{992EC1E8-3C72-4A12-B763-18B714EFD575}" type="presParOf" srcId="{B6CB9FDD-AB9F-4B36-A6CE-E08EF7E9738B}" destId="{5AA561DC-64CE-4BD6-BC0A-60F8A8BC5862}" srcOrd="2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D7002E96-5958-4CB9-8D22-C057AE99D80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FCF7A2B5-FC07-4379-B9CF-AB5671784844}">
      <dgm:prSet/>
      <dgm:spPr/>
      <dgm:t>
        <a:bodyPr/>
        <a:lstStyle/>
        <a:p>
          <a:pPr rtl="0"/>
          <a:r>
            <a:rPr lang="en-GB" smtClean="0"/>
            <a:t>Counsellors and psychotherapists are there to listen to you and discuss problems and feelings with empathy. </a:t>
          </a:r>
          <a:endParaRPr lang="en-GB"/>
        </a:p>
      </dgm:t>
    </dgm:pt>
    <dgm:pt modelId="{9D32A039-6CF6-4CCF-8CB5-C99105E64D57}" type="parTrans" cxnId="{32339159-DFE0-407C-92AB-2A3F9804DAF4}">
      <dgm:prSet/>
      <dgm:spPr/>
      <dgm:t>
        <a:bodyPr/>
        <a:lstStyle/>
        <a:p>
          <a:endParaRPr lang="en-US"/>
        </a:p>
      </dgm:t>
    </dgm:pt>
    <dgm:pt modelId="{B9273B2E-4A19-43FC-B3A5-DD488064AE05}" type="sibTrans" cxnId="{32339159-DFE0-407C-92AB-2A3F9804DAF4}">
      <dgm:prSet/>
      <dgm:spPr/>
      <dgm:t>
        <a:bodyPr/>
        <a:lstStyle/>
        <a:p>
          <a:endParaRPr lang="en-US"/>
        </a:p>
      </dgm:t>
    </dgm:pt>
    <dgm:pt modelId="{F513F7E3-8D55-4F9D-90CA-57F4128EA9A1}">
      <dgm:prSet/>
      <dgm:spPr/>
      <dgm:t>
        <a:bodyPr/>
        <a:lstStyle/>
        <a:p>
          <a:pPr rtl="0"/>
          <a:r>
            <a:rPr lang="en-GB" dirty="0" smtClean="0"/>
            <a:t>The purpose of these sessions is not usually to give advice, but to provide a safe space to talk and to help you to find insight and understanding into any problems you may be experiencing</a:t>
          </a:r>
          <a:endParaRPr lang="en-GB" dirty="0"/>
        </a:p>
      </dgm:t>
    </dgm:pt>
    <dgm:pt modelId="{8111B506-6F79-4DBE-A429-9D1E765BF159}" type="parTrans" cxnId="{52867D7F-1EC0-4EF8-93FC-F3333743DFED}">
      <dgm:prSet/>
      <dgm:spPr/>
      <dgm:t>
        <a:bodyPr/>
        <a:lstStyle/>
        <a:p>
          <a:endParaRPr lang="en-US"/>
        </a:p>
      </dgm:t>
    </dgm:pt>
    <dgm:pt modelId="{600D7566-F147-408F-8DAB-1F56ECCA1A15}" type="sibTrans" cxnId="{52867D7F-1EC0-4EF8-93FC-F3333743DFED}">
      <dgm:prSet/>
      <dgm:spPr/>
      <dgm:t>
        <a:bodyPr/>
        <a:lstStyle/>
        <a:p>
          <a:endParaRPr lang="en-US"/>
        </a:p>
      </dgm:t>
    </dgm:pt>
    <dgm:pt modelId="{596DBB14-C36D-4CCC-8088-F013C2376CE9}" type="pres">
      <dgm:prSet presAssocID="{D7002E96-5958-4CB9-8D22-C057AE99D801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en-US"/>
        </a:p>
      </dgm:t>
    </dgm:pt>
    <dgm:pt modelId="{EFF0C8B9-D72C-4FFA-B193-F13B11041937}" type="pres">
      <dgm:prSet presAssocID="{FCF7A2B5-FC07-4379-B9CF-AB5671784844}" presName="thickLine" presStyleLbl="alignNode1" presStyleIdx="0" presStyleCnt="2"/>
      <dgm:spPr/>
    </dgm:pt>
    <dgm:pt modelId="{D2CB092D-E6EA-4A96-83C2-980A20670696}" type="pres">
      <dgm:prSet presAssocID="{FCF7A2B5-FC07-4379-B9CF-AB5671784844}" presName="horz1" presStyleCnt="0"/>
      <dgm:spPr/>
    </dgm:pt>
    <dgm:pt modelId="{3831079A-218E-4689-A4AA-74172E9E408F}" type="pres">
      <dgm:prSet presAssocID="{FCF7A2B5-FC07-4379-B9CF-AB5671784844}" presName="tx1" presStyleLbl="revTx" presStyleIdx="0" presStyleCnt="2"/>
      <dgm:spPr/>
      <dgm:t>
        <a:bodyPr/>
        <a:lstStyle/>
        <a:p>
          <a:endParaRPr lang="en-US"/>
        </a:p>
      </dgm:t>
    </dgm:pt>
    <dgm:pt modelId="{F89F6035-6792-49EF-B70F-4571C32AE3D6}" type="pres">
      <dgm:prSet presAssocID="{FCF7A2B5-FC07-4379-B9CF-AB5671784844}" presName="vert1" presStyleCnt="0"/>
      <dgm:spPr/>
    </dgm:pt>
    <dgm:pt modelId="{5098ABE0-7DAF-4172-A39C-1FCEF9F28FF6}" type="pres">
      <dgm:prSet presAssocID="{F513F7E3-8D55-4F9D-90CA-57F4128EA9A1}" presName="thickLine" presStyleLbl="alignNode1" presStyleIdx="1" presStyleCnt="2"/>
      <dgm:spPr/>
    </dgm:pt>
    <dgm:pt modelId="{01576D45-CDC4-4617-891B-0A53A7C0A85F}" type="pres">
      <dgm:prSet presAssocID="{F513F7E3-8D55-4F9D-90CA-57F4128EA9A1}" presName="horz1" presStyleCnt="0"/>
      <dgm:spPr/>
    </dgm:pt>
    <dgm:pt modelId="{9F94DD0A-3CCD-4EB6-BFE9-554705D15D88}" type="pres">
      <dgm:prSet presAssocID="{F513F7E3-8D55-4F9D-90CA-57F4128EA9A1}" presName="tx1" presStyleLbl="revTx" presStyleIdx="1" presStyleCnt="2"/>
      <dgm:spPr/>
      <dgm:t>
        <a:bodyPr/>
        <a:lstStyle/>
        <a:p>
          <a:endParaRPr lang="en-US"/>
        </a:p>
      </dgm:t>
    </dgm:pt>
    <dgm:pt modelId="{91366889-B7DC-4FF1-8AF9-90B5AF30C9DF}" type="pres">
      <dgm:prSet presAssocID="{F513F7E3-8D55-4F9D-90CA-57F4128EA9A1}" presName="vert1" presStyleCnt="0"/>
      <dgm:spPr/>
    </dgm:pt>
  </dgm:ptLst>
  <dgm:cxnLst>
    <dgm:cxn modelId="{25738A95-5FC2-42F3-ABE1-C8B26D44366E}" type="presOf" srcId="{F513F7E3-8D55-4F9D-90CA-57F4128EA9A1}" destId="{9F94DD0A-3CCD-4EB6-BFE9-554705D15D88}" srcOrd="0" destOrd="0" presId="urn:microsoft.com/office/officeart/2008/layout/LinedList"/>
    <dgm:cxn modelId="{3F2AD253-439A-4E72-85B1-6308A71DD93F}" type="presOf" srcId="{FCF7A2B5-FC07-4379-B9CF-AB5671784844}" destId="{3831079A-218E-4689-A4AA-74172E9E408F}" srcOrd="0" destOrd="0" presId="urn:microsoft.com/office/officeart/2008/layout/LinedList"/>
    <dgm:cxn modelId="{27C231A4-E7A1-4ED6-AF90-1A1F5AC7F615}" type="presOf" srcId="{D7002E96-5958-4CB9-8D22-C057AE99D801}" destId="{596DBB14-C36D-4CCC-8088-F013C2376CE9}" srcOrd="0" destOrd="0" presId="urn:microsoft.com/office/officeart/2008/layout/LinedList"/>
    <dgm:cxn modelId="{32339159-DFE0-407C-92AB-2A3F9804DAF4}" srcId="{D7002E96-5958-4CB9-8D22-C057AE99D801}" destId="{FCF7A2B5-FC07-4379-B9CF-AB5671784844}" srcOrd="0" destOrd="0" parTransId="{9D32A039-6CF6-4CCF-8CB5-C99105E64D57}" sibTransId="{B9273B2E-4A19-43FC-B3A5-DD488064AE05}"/>
    <dgm:cxn modelId="{52867D7F-1EC0-4EF8-93FC-F3333743DFED}" srcId="{D7002E96-5958-4CB9-8D22-C057AE99D801}" destId="{F513F7E3-8D55-4F9D-90CA-57F4128EA9A1}" srcOrd="1" destOrd="0" parTransId="{8111B506-6F79-4DBE-A429-9D1E765BF159}" sibTransId="{600D7566-F147-408F-8DAB-1F56ECCA1A15}"/>
    <dgm:cxn modelId="{CB3B0432-BC8A-4897-A5D2-53AF87D78727}" type="presParOf" srcId="{596DBB14-C36D-4CCC-8088-F013C2376CE9}" destId="{EFF0C8B9-D72C-4FFA-B193-F13B11041937}" srcOrd="0" destOrd="0" presId="urn:microsoft.com/office/officeart/2008/layout/LinedList"/>
    <dgm:cxn modelId="{D3BE57F5-F3B5-4A59-A86C-CAD6A28C1725}" type="presParOf" srcId="{596DBB14-C36D-4CCC-8088-F013C2376CE9}" destId="{D2CB092D-E6EA-4A96-83C2-980A20670696}" srcOrd="1" destOrd="0" presId="urn:microsoft.com/office/officeart/2008/layout/LinedList"/>
    <dgm:cxn modelId="{4727C6D2-6951-411F-B654-2FAF99518426}" type="presParOf" srcId="{D2CB092D-E6EA-4A96-83C2-980A20670696}" destId="{3831079A-218E-4689-A4AA-74172E9E408F}" srcOrd="0" destOrd="0" presId="urn:microsoft.com/office/officeart/2008/layout/LinedList"/>
    <dgm:cxn modelId="{3F2070B2-85CD-47D6-970F-637C00FCEE55}" type="presParOf" srcId="{D2CB092D-E6EA-4A96-83C2-980A20670696}" destId="{F89F6035-6792-49EF-B70F-4571C32AE3D6}" srcOrd="1" destOrd="0" presId="urn:microsoft.com/office/officeart/2008/layout/LinedList"/>
    <dgm:cxn modelId="{96428235-5351-4594-B146-F3E15BA25371}" type="presParOf" srcId="{596DBB14-C36D-4CCC-8088-F013C2376CE9}" destId="{5098ABE0-7DAF-4172-A39C-1FCEF9F28FF6}" srcOrd="2" destOrd="0" presId="urn:microsoft.com/office/officeart/2008/layout/LinedList"/>
    <dgm:cxn modelId="{10500805-C4F9-472B-9D6A-1000F08B75C6}" type="presParOf" srcId="{596DBB14-C36D-4CCC-8088-F013C2376CE9}" destId="{01576D45-CDC4-4617-891B-0A53A7C0A85F}" srcOrd="3" destOrd="0" presId="urn:microsoft.com/office/officeart/2008/layout/LinedList"/>
    <dgm:cxn modelId="{851623B1-7A8C-4D58-9EC1-57F17D6CCCD6}" type="presParOf" srcId="{01576D45-CDC4-4617-891B-0A53A7C0A85F}" destId="{9F94DD0A-3CCD-4EB6-BFE9-554705D15D88}" srcOrd="0" destOrd="0" presId="urn:microsoft.com/office/officeart/2008/layout/LinedList"/>
    <dgm:cxn modelId="{9F6D14E8-F691-409C-B13B-3948053C42EC}" type="presParOf" srcId="{01576D45-CDC4-4617-891B-0A53A7C0A85F}" destId="{91366889-B7DC-4FF1-8AF9-90B5AF30C9DF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6A51E0DA-DE8D-481B-8FBB-89909C45EAA9}" type="doc">
      <dgm:prSet loTypeId="urn:microsoft.com/office/officeart/2005/8/layout/radial2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14638A57-466A-4921-A5A9-5A74A91EAD6E}">
      <dgm:prSet/>
      <dgm:spPr/>
      <dgm:t>
        <a:bodyPr/>
        <a:lstStyle/>
        <a:p>
          <a:pPr rtl="0"/>
          <a:r>
            <a:rPr lang="en-GB" baseline="0" dirty="0" smtClean="0"/>
            <a:t>CAT are a type of psychotherapy which use media such as painting, literature, sculpture and music (among others) as a focus for treatment. </a:t>
          </a:r>
          <a:endParaRPr lang="en-GB" dirty="0"/>
        </a:p>
      </dgm:t>
    </dgm:pt>
    <dgm:pt modelId="{F54EFB6B-107F-482B-A200-3D53FB0BC69D}" type="parTrans" cxnId="{0FFE81B4-0012-484D-99C0-569151F495CD}">
      <dgm:prSet/>
      <dgm:spPr/>
      <dgm:t>
        <a:bodyPr/>
        <a:lstStyle/>
        <a:p>
          <a:endParaRPr lang="en-US"/>
        </a:p>
      </dgm:t>
    </dgm:pt>
    <dgm:pt modelId="{C5807E97-E4C9-420F-9D37-7A8FA4AC80A2}" type="sibTrans" cxnId="{0FFE81B4-0012-484D-99C0-569151F495CD}">
      <dgm:prSet/>
      <dgm:spPr/>
      <dgm:t>
        <a:bodyPr/>
        <a:lstStyle/>
        <a:p>
          <a:endParaRPr lang="en-US"/>
        </a:p>
      </dgm:t>
    </dgm:pt>
    <dgm:pt modelId="{407DBC32-7619-4EDB-AD8E-94167C794586}">
      <dgm:prSet/>
      <dgm:spPr/>
      <dgm:t>
        <a:bodyPr/>
        <a:lstStyle/>
        <a:p>
          <a:pPr rtl="0"/>
          <a:r>
            <a:rPr lang="en-GB" baseline="0" smtClean="0"/>
            <a:t>Creative arts therapies have a therapeutic focus and are different from general arts activities.</a:t>
          </a:r>
          <a:endParaRPr lang="en-GB"/>
        </a:p>
      </dgm:t>
    </dgm:pt>
    <dgm:pt modelId="{921BB425-62BC-4A8F-8D3D-DFAF2A658B87}" type="parTrans" cxnId="{F33876C8-4D86-4A68-86F0-6DF92DAB878C}">
      <dgm:prSet/>
      <dgm:spPr/>
      <dgm:t>
        <a:bodyPr/>
        <a:lstStyle/>
        <a:p>
          <a:endParaRPr lang="en-US"/>
        </a:p>
      </dgm:t>
    </dgm:pt>
    <dgm:pt modelId="{F30F584C-ADF9-42D3-9D36-180C7B216F60}" type="sibTrans" cxnId="{F33876C8-4D86-4A68-86F0-6DF92DAB878C}">
      <dgm:prSet/>
      <dgm:spPr/>
      <dgm:t>
        <a:bodyPr/>
        <a:lstStyle/>
        <a:p>
          <a:endParaRPr lang="en-US"/>
        </a:p>
      </dgm:t>
    </dgm:pt>
    <dgm:pt modelId="{C37F8906-28AF-42D7-AD98-B77610B78E2B}" type="pres">
      <dgm:prSet presAssocID="{6A51E0DA-DE8D-481B-8FBB-89909C45EAA9}" presName="composite" presStyleCnt="0">
        <dgm:presLayoutVars>
          <dgm:chMax val="5"/>
          <dgm:dir/>
          <dgm:animLvl val="ctr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3051056-37F4-48C7-BA37-E7D6140FF986}" type="pres">
      <dgm:prSet presAssocID="{6A51E0DA-DE8D-481B-8FBB-89909C45EAA9}" presName="cycle" presStyleCnt="0"/>
      <dgm:spPr/>
    </dgm:pt>
    <dgm:pt modelId="{275CD168-AB28-46B0-8B58-299EB5D0F0BD}" type="pres">
      <dgm:prSet presAssocID="{6A51E0DA-DE8D-481B-8FBB-89909C45EAA9}" presName="centerShape" presStyleCnt="0"/>
      <dgm:spPr/>
    </dgm:pt>
    <dgm:pt modelId="{979F4E35-1E27-4C62-A9EB-7FDF3877857C}" type="pres">
      <dgm:prSet presAssocID="{6A51E0DA-DE8D-481B-8FBB-89909C45EAA9}" presName="connSite" presStyleLbl="node1" presStyleIdx="0" presStyleCnt="3"/>
      <dgm:spPr/>
    </dgm:pt>
    <dgm:pt modelId="{4AFDFD68-265F-439A-9A8F-5DC9C92E9E83}" type="pres">
      <dgm:prSet presAssocID="{6A51E0DA-DE8D-481B-8FBB-89909C45EAA9}" presName="visible" presStyleLbl="node1" presStyleIdx="0" presStyleCnt="3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99C874E5-E411-4B3B-AA00-BE4A2C612FFE}" type="pres">
      <dgm:prSet presAssocID="{F54EFB6B-107F-482B-A200-3D53FB0BC69D}" presName="Name25" presStyleLbl="parChTrans1D1" presStyleIdx="0" presStyleCnt="2"/>
      <dgm:spPr/>
      <dgm:t>
        <a:bodyPr/>
        <a:lstStyle/>
        <a:p>
          <a:endParaRPr lang="en-US"/>
        </a:p>
      </dgm:t>
    </dgm:pt>
    <dgm:pt modelId="{91457F69-5DC1-499F-B71E-C5AB179512DA}" type="pres">
      <dgm:prSet presAssocID="{14638A57-466A-4921-A5A9-5A74A91EAD6E}" presName="node" presStyleCnt="0"/>
      <dgm:spPr/>
    </dgm:pt>
    <dgm:pt modelId="{76E2DDDF-5E60-4053-BD91-D695E5B6C812}" type="pres">
      <dgm:prSet presAssocID="{14638A57-466A-4921-A5A9-5A74A91EAD6E}" presName="parentNode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B587376-9890-4DAE-B145-17DD887BEDE8}" type="pres">
      <dgm:prSet presAssocID="{14638A57-466A-4921-A5A9-5A74A91EAD6E}" presName="childNode" presStyleLbl="revTx" presStyleIdx="0" presStyleCnt="0">
        <dgm:presLayoutVars>
          <dgm:bulletEnabled val="1"/>
        </dgm:presLayoutVars>
      </dgm:prSet>
      <dgm:spPr/>
    </dgm:pt>
    <dgm:pt modelId="{FD0AC495-9C59-4280-9233-581546CE814E}" type="pres">
      <dgm:prSet presAssocID="{921BB425-62BC-4A8F-8D3D-DFAF2A658B87}" presName="Name25" presStyleLbl="parChTrans1D1" presStyleIdx="1" presStyleCnt="2"/>
      <dgm:spPr/>
      <dgm:t>
        <a:bodyPr/>
        <a:lstStyle/>
        <a:p>
          <a:endParaRPr lang="en-US"/>
        </a:p>
      </dgm:t>
    </dgm:pt>
    <dgm:pt modelId="{AEEE6A7E-5824-4353-ABB0-E2E5029E49CB}" type="pres">
      <dgm:prSet presAssocID="{407DBC32-7619-4EDB-AD8E-94167C794586}" presName="node" presStyleCnt="0"/>
      <dgm:spPr/>
    </dgm:pt>
    <dgm:pt modelId="{40A1195C-904C-4AB9-BCA6-7CC64B7FAB83}" type="pres">
      <dgm:prSet presAssocID="{407DBC32-7619-4EDB-AD8E-94167C794586}" presName="parentNode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A06E2D-A854-4B59-ABE8-0BA843010F97}" type="pres">
      <dgm:prSet presAssocID="{407DBC32-7619-4EDB-AD8E-94167C794586}" presName="childNode" presStyleLbl="revTx" presStyleIdx="0" presStyleCnt="0">
        <dgm:presLayoutVars>
          <dgm:bulletEnabled val="1"/>
        </dgm:presLayoutVars>
      </dgm:prSet>
      <dgm:spPr/>
    </dgm:pt>
  </dgm:ptLst>
  <dgm:cxnLst>
    <dgm:cxn modelId="{0FFE81B4-0012-484D-99C0-569151F495CD}" srcId="{6A51E0DA-DE8D-481B-8FBB-89909C45EAA9}" destId="{14638A57-466A-4921-A5A9-5A74A91EAD6E}" srcOrd="0" destOrd="0" parTransId="{F54EFB6B-107F-482B-A200-3D53FB0BC69D}" sibTransId="{C5807E97-E4C9-420F-9D37-7A8FA4AC80A2}"/>
    <dgm:cxn modelId="{F33876C8-4D86-4A68-86F0-6DF92DAB878C}" srcId="{6A51E0DA-DE8D-481B-8FBB-89909C45EAA9}" destId="{407DBC32-7619-4EDB-AD8E-94167C794586}" srcOrd="1" destOrd="0" parTransId="{921BB425-62BC-4A8F-8D3D-DFAF2A658B87}" sibTransId="{F30F584C-ADF9-42D3-9D36-180C7B216F60}"/>
    <dgm:cxn modelId="{752BBECE-F32E-4C57-B807-AA5F995C795F}" type="presOf" srcId="{F54EFB6B-107F-482B-A200-3D53FB0BC69D}" destId="{99C874E5-E411-4B3B-AA00-BE4A2C612FFE}" srcOrd="0" destOrd="0" presId="urn:microsoft.com/office/officeart/2005/8/layout/radial2"/>
    <dgm:cxn modelId="{750630CD-6015-4C2F-8DE0-56C46FBB3DEB}" type="presOf" srcId="{407DBC32-7619-4EDB-AD8E-94167C794586}" destId="{40A1195C-904C-4AB9-BCA6-7CC64B7FAB83}" srcOrd="0" destOrd="0" presId="urn:microsoft.com/office/officeart/2005/8/layout/radial2"/>
    <dgm:cxn modelId="{DEB984F8-C429-4C42-B6A7-BAB408CD4711}" type="presOf" srcId="{6A51E0DA-DE8D-481B-8FBB-89909C45EAA9}" destId="{C37F8906-28AF-42D7-AD98-B77610B78E2B}" srcOrd="0" destOrd="0" presId="urn:microsoft.com/office/officeart/2005/8/layout/radial2"/>
    <dgm:cxn modelId="{49552A8A-634A-44C6-AE76-C169C654A5B6}" type="presOf" srcId="{921BB425-62BC-4A8F-8D3D-DFAF2A658B87}" destId="{FD0AC495-9C59-4280-9233-581546CE814E}" srcOrd="0" destOrd="0" presId="urn:microsoft.com/office/officeart/2005/8/layout/radial2"/>
    <dgm:cxn modelId="{65EA25BF-8291-4EB7-9F9E-02A23D2E34D2}" type="presOf" srcId="{14638A57-466A-4921-A5A9-5A74A91EAD6E}" destId="{76E2DDDF-5E60-4053-BD91-D695E5B6C812}" srcOrd="0" destOrd="0" presId="urn:microsoft.com/office/officeart/2005/8/layout/radial2"/>
    <dgm:cxn modelId="{3333A360-69E7-48B2-BB55-540551E5565F}" type="presParOf" srcId="{C37F8906-28AF-42D7-AD98-B77610B78E2B}" destId="{D3051056-37F4-48C7-BA37-E7D6140FF986}" srcOrd="0" destOrd="0" presId="urn:microsoft.com/office/officeart/2005/8/layout/radial2"/>
    <dgm:cxn modelId="{DE96ACDD-D8F1-49D9-ADC3-40743B2C1F87}" type="presParOf" srcId="{D3051056-37F4-48C7-BA37-E7D6140FF986}" destId="{275CD168-AB28-46B0-8B58-299EB5D0F0BD}" srcOrd="0" destOrd="0" presId="urn:microsoft.com/office/officeart/2005/8/layout/radial2"/>
    <dgm:cxn modelId="{1DED8691-37CE-4EE6-ACF4-A3DA28FAD92D}" type="presParOf" srcId="{275CD168-AB28-46B0-8B58-299EB5D0F0BD}" destId="{979F4E35-1E27-4C62-A9EB-7FDF3877857C}" srcOrd="0" destOrd="0" presId="urn:microsoft.com/office/officeart/2005/8/layout/radial2"/>
    <dgm:cxn modelId="{17FA8CBE-2057-46D7-BC6B-7370AC44BEA1}" type="presParOf" srcId="{275CD168-AB28-46B0-8B58-299EB5D0F0BD}" destId="{4AFDFD68-265F-439A-9A8F-5DC9C92E9E83}" srcOrd="1" destOrd="0" presId="urn:microsoft.com/office/officeart/2005/8/layout/radial2"/>
    <dgm:cxn modelId="{09D796A4-7A46-4005-94A9-9BF4368FD8D5}" type="presParOf" srcId="{D3051056-37F4-48C7-BA37-E7D6140FF986}" destId="{99C874E5-E411-4B3B-AA00-BE4A2C612FFE}" srcOrd="1" destOrd="0" presId="urn:microsoft.com/office/officeart/2005/8/layout/radial2"/>
    <dgm:cxn modelId="{933C8332-95AE-4190-BBD3-36A45D0D3B56}" type="presParOf" srcId="{D3051056-37F4-48C7-BA37-E7D6140FF986}" destId="{91457F69-5DC1-499F-B71E-C5AB179512DA}" srcOrd="2" destOrd="0" presId="urn:microsoft.com/office/officeart/2005/8/layout/radial2"/>
    <dgm:cxn modelId="{DDC071CE-36A2-45F8-B64D-1AFB47193A44}" type="presParOf" srcId="{91457F69-5DC1-499F-B71E-C5AB179512DA}" destId="{76E2DDDF-5E60-4053-BD91-D695E5B6C812}" srcOrd="0" destOrd="0" presId="urn:microsoft.com/office/officeart/2005/8/layout/radial2"/>
    <dgm:cxn modelId="{731A35A9-5A8E-47AF-9D80-E5146729D44E}" type="presParOf" srcId="{91457F69-5DC1-499F-B71E-C5AB179512DA}" destId="{7B587376-9890-4DAE-B145-17DD887BEDE8}" srcOrd="1" destOrd="0" presId="urn:microsoft.com/office/officeart/2005/8/layout/radial2"/>
    <dgm:cxn modelId="{37746878-6852-4703-922E-19899E9134E0}" type="presParOf" srcId="{D3051056-37F4-48C7-BA37-E7D6140FF986}" destId="{FD0AC495-9C59-4280-9233-581546CE814E}" srcOrd="3" destOrd="0" presId="urn:microsoft.com/office/officeart/2005/8/layout/radial2"/>
    <dgm:cxn modelId="{A58D7ACA-7E70-497D-AFD3-59523CA91AD7}" type="presParOf" srcId="{D3051056-37F4-48C7-BA37-E7D6140FF986}" destId="{AEEE6A7E-5824-4353-ABB0-E2E5029E49CB}" srcOrd="4" destOrd="0" presId="urn:microsoft.com/office/officeart/2005/8/layout/radial2"/>
    <dgm:cxn modelId="{0544DA65-6178-4322-8B4E-2EB8998AEEC8}" type="presParOf" srcId="{AEEE6A7E-5824-4353-ABB0-E2E5029E49CB}" destId="{40A1195C-904C-4AB9-BCA6-7CC64B7FAB83}" srcOrd="0" destOrd="0" presId="urn:microsoft.com/office/officeart/2005/8/layout/radial2"/>
    <dgm:cxn modelId="{178BE667-0831-4640-8771-5C85D49FA951}" type="presParOf" srcId="{AEEE6A7E-5824-4353-ABB0-E2E5029E49CB}" destId="{A4A06E2D-A854-4B59-ABE8-0BA843010F97}" srcOrd="1" destOrd="0" presId="urn:microsoft.com/office/officeart/2005/8/layout/radial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57A20193-3D0B-4759-8E55-B1DAEF933C26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C09DA7CC-FBD6-47F4-9391-319ABDB2B516}">
      <dgm:prSet/>
      <dgm:spPr/>
      <dgm:t>
        <a:bodyPr/>
        <a:lstStyle/>
        <a:p>
          <a:pPr rtl="0"/>
          <a:r>
            <a:rPr lang="en-GB" dirty="0" smtClean="0"/>
            <a:t>Creative arts therapies aim to help you overcome emotional problems. </a:t>
          </a:r>
        </a:p>
        <a:p>
          <a:pPr rtl="0"/>
          <a:r>
            <a:rPr lang="en-GB" dirty="0" smtClean="0"/>
            <a:t>They may offer you the following: the opportunity to express emotions which are difficult to convey in words alone, intellectual stimulation, improving well-being and quality of life</a:t>
          </a:r>
          <a:endParaRPr lang="en-GB" dirty="0"/>
        </a:p>
      </dgm:t>
    </dgm:pt>
    <dgm:pt modelId="{0E82962D-A544-4349-A80F-45972A5C432C}" type="parTrans" cxnId="{62FCBED5-835F-4C98-818F-660D77727CF5}">
      <dgm:prSet/>
      <dgm:spPr/>
      <dgm:t>
        <a:bodyPr/>
        <a:lstStyle/>
        <a:p>
          <a:endParaRPr lang="en-US"/>
        </a:p>
      </dgm:t>
    </dgm:pt>
    <dgm:pt modelId="{256BC9E7-1F93-46C6-810D-00419B61FECA}" type="sibTrans" cxnId="{62FCBED5-835F-4C98-818F-660D77727CF5}">
      <dgm:prSet/>
      <dgm:spPr/>
      <dgm:t>
        <a:bodyPr/>
        <a:lstStyle/>
        <a:p>
          <a:endParaRPr lang="en-US"/>
        </a:p>
      </dgm:t>
    </dgm:pt>
    <dgm:pt modelId="{540252C8-FC21-4ED6-B0E8-C8D5A15F2D06}" type="pres">
      <dgm:prSet presAssocID="{57A20193-3D0B-4759-8E55-B1DAEF933C2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97A5349-E68C-403F-96FF-EFCE45B13D8D}" type="pres">
      <dgm:prSet presAssocID="{C09DA7CC-FBD6-47F4-9391-319ABDB2B516}" presName="parentText" presStyleLbl="node1" presStyleIdx="0" presStyleCnt="1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62FCBED5-835F-4C98-818F-660D77727CF5}" srcId="{57A20193-3D0B-4759-8E55-B1DAEF933C26}" destId="{C09DA7CC-FBD6-47F4-9391-319ABDB2B516}" srcOrd="0" destOrd="0" parTransId="{0E82962D-A544-4349-A80F-45972A5C432C}" sibTransId="{256BC9E7-1F93-46C6-810D-00419B61FECA}"/>
    <dgm:cxn modelId="{FA03FAA5-3516-49A4-A2F4-DBC67CFC6507}" type="presOf" srcId="{57A20193-3D0B-4759-8E55-B1DAEF933C26}" destId="{540252C8-FC21-4ED6-B0E8-C8D5A15F2D06}" srcOrd="0" destOrd="0" presId="urn:microsoft.com/office/officeart/2005/8/layout/vList2"/>
    <dgm:cxn modelId="{0325EAB9-C010-4B82-A81F-FB1A2317931B}" type="presOf" srcId="{C09DA7CC-FBD6-47F4-9391-319ABDB2B516}" destId="{697A5349-E68C-403F-96FF-EFCE45B13D8D}" srcOrd="0" destOrd="0" presId="urn:microsoft.com/office/officeart/2005/8/layout/vList2"/>
    <dgm:cxn modelId="{B445ABBD-3483-4C6B-BA6E-1EADD4219483}" type="presParOf" srcId="{540252C8-FC21-4ED6-B0E8-C8D5A15F2D06}" destId="{697A5349-E68C-403F-96FF-EFCE45B13D8D}" srcOrd="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05461C2-1DCB-462B-A150-92D674C773E8}" type="doc">
      <dgm:prSet loTypeId="urn:microsoft.com/office/officeart/2005/8/layout/vLis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DEB5155-B3A7-490E-9530-BC3F27BFA014}">
      <dgm:prSet/>
      <dgm:spPr/>
      <dgm:t>
        <a:bodyPr/>
        <a:lstStyle/>
        <a:p>
          <a:pPr rtl="0"/>
          <a:r>
            <a:rPr lang="en-GB" dirty="0" smtClean="0"/>
            <a:t>Music therapy describes interventions which aim to enhance your well-being and quality of life through the use of music and music-based therapeutic activity. </a:t>
          </a:r>
          <a:endParaRPr lang="en-GB" dirty="0"/>
        </a:p>
      </dgm:t>
    </dgm:pt>
    <dgm:pt modelId="{5DB6825E-0BE3-4B1A-9144-FD93D7BEE727}" type="parTrans" cxnId="{C8A6E719-2535-4939-8998-7CBF78F16947}">
      <dgm:prSet/>
      <dgm:spPr/>
      <dgm:t>
        <a:bodyPr/>
        <a:lstStyle/>
        <a:p>
          <a:endParaRPr lang="en-US"/>
        </a:p>
      </dgm:t>
    </dgm:pt>
    <dgm:pt modelId="{3B05ADE4-EC14-4768-B9CB-76FADB589B5B}" type="sibTrans" cxnId="{C8A6E719-2535-4939-8998-7CBF78F16947}">
      <dgm:prSet/>
      <dgm:spPr/>
      <dgm:t>
        <a:bodyPr/>
        <a:lstStyle/>
        <a:p>
          <a:endParaRPr lang="en-US"/>
        </a:p>
      </dgm:t>
    </dgm:pt>
    <dgm:pt modelId="{E8FC0C38-BCE2-4FE9-865A-52FB22F3C1F9}" type="pres">
      <dgm:prSet presAssocID="{905461C2-1DCB-462B-A150-92D674C773E8}" presName="linearFlow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A91A8D17-FC32-40B2-A9A3-A44D3DA34093}" type="pres">
      <dgm:prSet presAssocID="{6DEB5155-B3A7-490E-9530-BC3F27BFA014}" presName="composite" presStyleCnt="0"/>
      <dgm:spPr/>
    </dgm:pt>
    <dgm:pt modelId="{13523107-0CD5-43D4-A1DA-A00F78C3DD94}" type="pres">
      <dgm:prSet presAssocID="{6DEB5155-B3A7-490E-9530-BC3F27BFA014}" presName="imgShp" presStyleLbl="fgImgPlace1" presStyleIdx="0" presStyleCnt="1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769A416E-4D49-4769-9530-1BFFFC134B6C}" type="pres">
      <dgm:prSet presAssocID="{6DEB5155-B3A7-490E-9530-BC3F27BFA014}" presName="txShp" presStyleLbl="node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53431EF0-6BB6-495A-8F38-EB9771C352A2}" type="presOf" srcId="{6DEB5155-B3A7-490E-9530-BC3F27BFA014}" destId="{769A416E-4D49-4769-9530-1BFFFC134B6C}" srcOrd="0" destOrd="0" presId="urn:microsoft.com/office/officeart/2005/8/layout/vList3"/>
    <dgm:cxn modelId="{C8A6E719-2535-4939-8998-7CBF78F16947}" srcId="{905461C2-1DCB-462B-A150-92D674C773E8}" destId="{6DEB5155-B3A7-490E-9530-BC3F27BFA014}" srcOrd="0" destOrd="0" parTransId="{5DB6825E-0BE3-4B1A-9144-FD93D7BEE727}" sibTransId="{3B05ADE4-EC14-4768-B9CB-76FADB589B5B}"/>
    <dgm:cxn modelId="{CF555D83-0F76-49A8-A6A0-12E562C7A314}" type="presOf" srcId="{905461C2-1DCB-462B-A150-92D674C773E8}" destId="{E8FC0C38-BCE2-4FE9-865A-52FB22F3C1F9}" srcOrd="0" destOrd="0" presId="urn:microsoft.com/office/officeart/2005/8/layout/vList3"/>
    <dgm:cxn modelId="{9C2AEDAC-B3FF-4EDD-BB54-AFB3A408E370}" type="presParOf" srcId="{E8FC0C38-BCE2-4FE9-865A-52FB22F3C1F9}" destId="{A91A8D17-FC32-40B2-A9A3-A44D3DA34093}" srcOrd="0" destOrd="0" presId="urn:microsoft.com/office/officeart/2005/8/layout/vList3"/>
    <dgm:cxn modelId="{8562BAED-FFC3-4A64-8373-71EC7B5B02F8}" type="presParOf" srcId="{A91A8D17-FC32-40B2-A9A3-A44D3DA34093}" destId="{13523107-0CD5-43D4-A1DA-A00F78C3DD94}" srcOrd="0" destOrd="0" presId="urn:microsoft.com/office/officeart/2005/8/layout/vList3"/>
    <dgm:cxn modelId="{611B8DB4-D9BB-4555-849E-EC8EF8390649}" type="presParOf" srcId="{A91A8D17-FC32-40B2-A9A3-A44D3DA34093}" destId="{769A416E-4D49-4769-9530-1BFFFC134B6C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ata20.xml><?xml version="1.0" encoding="utf-8"?>
<dgm:dataModel xmlns:dgm="http://schemas.openxmlformats.org/drawingml/2006/diagram" xmlns:a="http://schemas.openxmlformats.org/drawingml/2006/main">
  <dgm:ptLst>
    <dgm:pt modelId="{E5A03A3A-7A93-4CBD-95A9-DCDF6987CDD2}" type="doc">
      <dgm:prSet loTypeId="urn:microsoft.com/office/officeart/2005/8/layout/vList2" loCatId="list" qsTypeId="urn:microsoft.com/office/officeart/2005/8/quickstyle/simple1" qsCatId="simple" csTypeId="urn:microsoft.com/office/officeart/2005/8/colors/accent2_3" csCatId="accent2"/>
      <dgm:spPr/>
      <dgm:t>
        <a:bodyPr/>
        <a:lstStyle/>
        <a:p>
          <a:endParaRPr lang="en-US"/>
        </a:p>
      </dgm:t>
    </dgm:pt>
    <dgm:pt modelId="{EE4CA7D9-B35E-4504-A185-E34A3F7224EE}">
      <dgm:prSet/>
      <dgm:spPr/>
      <dgm:t>
        <a:bodyPr/>
        <a:lstStyle/>
        <a:p>
          <a:pPr algn="ctr" rtl="0"/>
          <a:r>
            <a:rPr lang="en-GB" baseline="0" dirty="0" smtClean="0"/>
            <a:t>Life story work is a continuous process as our stories do not end. Whilst it involves looking back on the past and recording important personal events, it also involves looking forward to future hopes. </a:t>
          </a:r>
          <a:endParaRPr lang="en-GB" dirty="0"/>
        </a:p>
      </dgm:t>
    </dgm:pt>
    <dgm:pt modelId="{CDA40294-E13B-4AA0-802A-626A9E926864}" type="parTrans" cxnId="{3E3EC2A3-494C-4EB9-89E3-FAB3C3BBB5A1}">
      <dgm:prSet/>
      <dgm:spPr/>
      <dgm:t>
        <a:bodyPr/>
        <a:lstStyle/>
        <a:p>
          <a:pPr algn="ctr"/>
          <a:endParaRPr lang="en-US"/>
        </a:p>
      </dgm:t>
    </dgm:pt>
    <dgm:pt modelId="{A7F3D611-3E7D-4047-9BA7-43DD27959712}" type="sibTrans" cxnId="{3E3EC2A3-494C-4EB9-89E3-FAB3C3BBB5A1}">
      <dgm:prSet/>
      <dgm:spPr/>
      <dgm:t>
        <a:bodyPr/>
        <a:lstStyle/>
        <a:p>
          <a:pPr algn="ctr"/>
          <a:endParaRPr lang="en-US"/>
        </a:p>
      </dgm:t>
    </dgm:pt>
    <dgm:pt modelId="{C1E56468-6D95-46B8-BA08-7366EE04D19D}">
      <dgm:prSet/>
      <dgm:spPr/>
      <dgm:t>
        <a:bodyPr/>
        <a:lstStyle/>
        <a:p>
          <a:pPr algn="ctr" rtl="0"/>
          <a:r>
            <a:rPr lang="en-GB" baseline="0" dirty="0" smtClean="0"/>
            <a:t>It is usually done on a one-to-one basis with your partner, a family member or someone who can guide you through the process.</a:t>
          </a:r>
          <a:endParaRPr lang="en-GB" dirty="0"/>
        </a:p>
      </dgm:t>
    </dgm:pt>
    <dgm:pt modelId="{9EFB7F56-849F-49BF-8933-325A584E4AF6}" type="parTrans" cxnId="{C9C3AF15-A4BC-40DD-8666-A90985C6814F}">
      <dgm:prSet/>
      <dgm:spPr/>
      <dgm:t>
        <a:bodyPr/>
        <a:lstStyle/>
        <a:p>
          <a:pPr algn="ctr"/>
          <a:endParaRPr lang="en-US"/>
        </a:p>
      </dgm:t>
    </dgm:pt>
    <dgm:pt modelId="{F2C67B6B-8F26-4806-973B-50407FDD325F}" type="sibTrans" cxnId="{C9C3AF15-A4BC-40DD-8666-A90985C6814F}">
      <dgm:prSet/>
      <dgm:spPr/>
      <dgm:t>
        <a:bodyPr/>
        <a:lstStyle/>
        <a:p>
          <a:pPr algn="ctr"/>
          <a:endParaRPr lang="en-US"/>
        </a:p>
      </dgm:t>
    </dgm:pt>
    <dgm:pt modelId="{BD13AA89-4D05-4387-BBFF-126F3A2C33ED}" type="pres">
      <dgm:prSet presAssocID="{E5A03A3A-7A93-4CBD-95A9-DCDF6987CDD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38F8C7A-1D5A-418E-A8D4-44E441B5C9B5}" type="pres">
      <dgm:prSet presAssocID="{EE4CA7D9-B35E-4504-A185-E34A3F7224EE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289ABF-6957-4811-A1AB-F1FE03F213E3}" type="pres">
      <dgm:prSet presAssocID="{A7F3D611-3E7D-4047-9BA7-43DD27959712}" presName="spacer" presStyleCnt="0"/>
      <dgm:spPr/>
    </dgm:pt>
    <dgm:pt modelId="{1373DB76-34D4-4185-B7C1-02C1392D1E44}" type="pres">
      <dgm:prSet presAssocID="{C1E56468-6D95-46B8-BA08-7366EE04D19D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A618E8B6-8F68-4713-8A22-920D955A573F}" type="presOf" srcId="{C1E56468-6D95-46B8-BA08-7366EE04D19D}" destId="{1373DB76-34D4-4185-B7C1-02C1392D1E44}" srcOrd="0" destOrd="0" presId="urn:microsoft.com/office/officeart/2005/8/layout/vList2"/>
    <dgm:cxn modelId="{C9C3AF15-A4BC-40DD-8666-A90985C6814F}" srcId="{E5A03A3A-7A93-4CBD-95A9-DCDF6987CDD2}" destId="{C1E56468-6D95-46B8-BA08-7366EE04D19D}" srcOrd="1" destOrd="0" parTransId="{9EFB7F56-849F-49BF-8933-325A584E4AF6}" sibTransId="{F2C67B6B-8F26-4806-973B-50407FDD325F}"/>
    <dgm:cxn modelId="{3E3EC2A3-494C-4EB9-89E3-FAB3C3BBB5A1}" srcId="{E5A03A3A-7A93-4CBD-95A9-DCDF6987CDD2}" destId="{EE4CA7D9-B35E-4504-A185-E34A3F7224EE}" srcOrd="0" destOrd="0" parTransId="{CDA40294-E13B-4AA0-802A-626A9E926864}" sibTransId="{A7F3D611-3E7D-4047-9BA7-43DD27959712}"/>
    <dgm:cxn modelId="{B8A46393-5B1A-42EB-AFB8-E4C8B5A543D8}" type="presOf" srcId="{E5A03A3A-7A93-4CBD-95A9-DCDF6987CDD2}" destId="{BD13AA89-4D05-4387-BBFF-126F3A2C33ED}" srcOrd="0" destOrd="0" presId="urn:microsoft.com/office/officeart/2005/8/layout/vList2"/>
    <dgm:cxn modelId="{92722158-6713-402A-AC14-22C12952E89D}" type="presOf" srcId="{EE4CA7D9-B35E-4504-A185-E34A3F7224EE}" destId="{238F8C7A-1D5A-418E-A8D4-44E441B5C9B5}" srcOrd="0" destOrd="0" presId="urn:microsoft.com/office/officeart/2005/8/layout/vList2"/>
    <dgm:cxn modelId="{D5E14CD4-0864-4593-9246-BDAF65F5F1EC}" type="presParOf" srcId="{BD13AA89-4D05-4387-BBFF-126F3A2C33ED}" destId="{238F8C7A-1D5A-418E-A8D4-44E441B5C9B5}" srcOrd="0" destOrd="0" presId="urn:microsoft.com/office/officeart/2005/8/layout/vList2"/>
    <dgm:cxn modelId="{2C98D196-308D-4E6A-A135-DEAEAD55EB74}" type="presParOf" srcId="{BD13AA89-4D05-4387-BBFF-126F3A2C33ED}" destId="{E3289ABF-6957-4811-A1AB-F1FE03F213E3}" srcOrd="1" destOrd="0" presId="urn:microsoft.com/office/officeart/2005/8/layout/vList2"/>
    <dgm:cxn modelId="{CDE03AA2-066B-42D2-B364-F9BC60A1D79B}" type="presParOf" srcId="{BD13AA89-4D05-4387-BBFF-126F3A2C33ED}" destId="{1373DB76-34D4-4185-B7C1-02C1392D1E44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1.xml><?xml version="1.0" encoding="utf-8"?>
<dgm:dataModel xmlns:dgm="http://schemas.openxmlformats.org/drawingml/2006/diagram" xmlns:a="http://schemas.openxmlformats.org/drawingml/2006/main">
  <dgm:ptLst>
    <dgm:pt modelId="{A3097244-443E-4F2D-AB0D-60C43C0D84B2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A1E38EAD-BB28-4E47-AE2D-B15CD7F335B4}">
      <dgm:prSet/>
      <dgm:spPr/>
      <dgm:t>
        <a:bodyPr/>
        <a:lstStyle/>
        <a:p>
          <a:pPr algn="ctr" rtl="0"/>
          <a:r>
            <a:rPr lang="en-GB" dirty="0" smtClean="0"/>
            <a:t>Life review therapy is a type of talking therapy that is done one-to-one with a trained therapist, where you look back over your life.</a:t>
          </a:r>
          <a:endParaRPr lang="en-GB" dirty="0"/>
        </a:p>
      </dgm:t>
    </dgm:pt>
    <dgm:pt modelId="{84721127-C57B-43FE-8313-499C6C8645C1}" type="parTrans" cxnId="{B251392B-68E0-4612-9DD1-63634F9EA81E}">
      <dgm:prSet/>
      <dgm:spPr/>
      <dgm:t>
        <a:bodyPr/>
        <a:lstStyle/>
        <a:p>
          <a:endParaRPr lang="en-US"/>
        </a:p>
      </dgm:t>
    </dgm:pt>
    <dgm:pt modelId="{6BC4EE50-17F7-446D-A18E-EC0FF1CDDA3C}" type="sibTrans" cxnId="{B251392B-68E0-4612-9DD1-63634F9EA81E}">
      <dgm:prSet/>
      <dgm:spPr/>
      <dgm:t>
        <a:bodyPr/>
        <a:lstStyle/>
        <a:p>
          <a:endParaRPr lang="en-US"/>
        </a:p>
      </dgm:t>
    </dgm:pt>
    <dgm:pt modelId="{24D48C57-17D7-4D78-B096-E4BA24005BB0}">
      <dgm:prSet/>
      <dgm:spPr/>
      <dgm:t>
        <a:bodyPr/>
        <a:lstStyle/>
        <a:p>
          <a:pPr algn="ctr" rtl="0"/>
          <a:r>
            <a:rPr lang="en-GB" dirty="0" smtClean="0"/>
            <a:t>It aims to help you to understand your past from different perspectives. </a:t>
          </a:r>
          <a:endParaRPr lang="en-GB" dirty="0"/>
        </a:p>
      </dgm:t>
    </dgm:pt>
    <dgm:pt modelId="{E92BE8DC-2A26-4947-B291-BB1AA3C8D977}" type="parTrans" cxnId="{70D78A8F-3B93-4A26-B19B-BBF820DA30B3}">
      <dgm:prSet/>
      <dgm:spPr/>
      <dgm:t>
        <a:bodyPr/>
        <a:lstStyle/>
        <a:p>
          <a:endParaRPr lang="en-US"/>
        </a:p>
      </dgm:t>
    </dgm:pt>
    <dgm:pt modelId="{6BA47B41-70B0-4053-8170-D7164CDB8032}" type="sibTrans" cxnId="{70D78A8F-3B93-4A26-B19B-BBF820DA30B3}">
      <dgm:prSet/>
      <dgm:spPr/>
      <dgm:t>
        <a:bodyPr/>
        <a:lstStyle/>
        <a:p>
          <a:endParaRPr lang="en-US"/>
        </a:p>
      </dgm:t>
    </dgm:pt>
    <dgm:pt modelId="{86B2E1D6-7A5D-49D0-A666-15B0A709C43E}" type="pres">
      <dgm:prSet presAssocID="{A3097244-443E-4F2D-AB0D-60C43C0D84B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A59BD9D-8A7E-48B2-8CDF-CAEB641871C9}" type="pres">
      <dgm:prSet presAssocID="{A1E38EAD-BB28-4E47-AE2D-B15CD7F335B4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B5A645B-2D9F-4960-97D6-57B931435D6D}" type="pres">
      <dgm:prSet presAssocID="{6BC4EE50-17F7-446D-A18E-EC0FF1CDDA3C}" presName="spacer" presStyleCnt="0"/>
      <dgm:spPr/>
    </dgm:pt>
    <dgm:pt modelId="{C04949FD-16C9-4272-AF84-3A17DB8FDCA5}" type="pres">
      <dgm:prSet presAssocID="{24D48C57-17D7-4D78-B096-E4BA24005BB0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C7A99F6D-EBA6-4BFB-83E9-CDA041853CC8}" type="presOf" srcId="{A1E38EAD-BB28-4E47-AE2D-B15CD7F335B4}" destId="{5A59BD9D-8A7E-48B2-8CDF-CAEB641871C9}" srcOrd="0" destOrd="0" presId="urn:microsoft.com/office/officeart/2005/8/layout/vList2"/>
    <dgm:cxn modelId="{B251392B-68E0-4612-9DD1-63634F9EA81E}" srcId="{A3097244-443E-4F2D-AB0D-60C43C0D84B2}" destId="{A1E38EAD-BB28-4E47-AE2D-B15CD7F335B4}" srcOrd="0" destOrd="0" parTransId="{84721127-C57B-43FE-8313-499C6C8645C1}" sibTransId="{6BC4EE50-17F7-446D-A18E-EC0FF1CDDA3C}"/>
    <dgm:cxn modelId="{3454F030-3D2A-437C-9ABF-9181C2B18530}" type="presOf" srcId="{A3097244-443E-4F2D-AB0D-60C43C0D84B2}" destId="{86B2E1D6-7A5D-49D0-A666-15B0A709C43E}" srcOrd="0" destOrd="0" presId="urn:microsoft.com/office/officeart/2005/8/layout/vList2"/>
    <dgm:cxn modelId="{70D78A8F-3B93-4A26-B19B-BBF820DA30B3}" srcId="{A3097244-443E-4F2D-AB0D-60C43C0D84B2}" destId="{24D48C57-17D7-4D78-B096-E4BA24005BB0}" srcOrd="1" destOrd="0" parTransId="{E92BE8DC-2A26-4947-B291-BB1AA3C8D977}" sibTransId="{6BA47B41-70B0-4053-8170-D7164CDB8032}"/>
    <dgm:cxn modelId="{4B190FB9-C74E-4A3D-AFD1-16946324E152}" type="presOf" srcId="{24D48C57-17D7-4D78-B096-E4BA24005BB0}" destId="{C04949FD-16C9-4272-AF84-3A17DB8FDCA5}" srcOrd="0" destOrd="0" presId="urn:microsoft.com/office/officeart/2005/8/layout/vList2"/>
    <dgm:cxn modelId="{8E4BD425-2A67-4BA2-B336-4EDEFF4DD6F4}" type="presParOf" srcId="{86B2E1D6-7A5D-49D0-A666-15B0A709C43E}" destId="{5A59BD9D-8A7E-48B2-8CDF-CAEB641871C9}" srcOrd="0" destOrd="0" presId="urn:microsoft.com/office/officeart/2005/8/layout/vList2"/>
    <dgm:cxn modelId="{DC54AA71-C5AF-4E67-8F0E-856A23857D91}" type="presParOf" srcId="{86B2E1D6-7A5D-49D0-A666-15B0A709C43E}" destId="{CB5A645B-2D9F-4960-97D6-57B931435D6D}" srcOrd="1" destOrd="0" presId="urn:microsoft.com/office/officeart/2005/8/layout/vList2"/>
    <dgm:cxn modelId="{815739D2-1343-4F5F-9900-3C218F699B26}" type="presParOf" srcId="{86B2E1D6-7A5D-49D0-A666-15B0A709C43E}" destId="{C04949FD-16C9-4272-AF84-3A17DB8FDCA5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22.xml><?xml version="1.0" encoding="utf-8"?>
<dgm:dataModel xmlns:dgm="http://schemas.openxmlformats.org/drawingml/2006/diagram" xmlns:a="http://schemas.openxmlformats.org/drawingml/2006/main">
  <dgm:ptLst>
    <dgm:pt modelId="{3A30ACA8-D836-4231-98D4-7612CBB82E36}" type="doc">
      <dgm:prSet loTypeId="urn:microsoft.com/office/officeart/2005/8/layout/vList2" loCatId="list" qsTypeId="urn:microsoft.com/office/officeart/2005/8/quickstyle/simple1" qsCatId="simple" csTypeId="urn:microsoft.com/office/officeart/2005/8/colors/colorful3" csCatId="colorful"/>
      <dgm:spPr/>
      <dgm:t>
        <a:bodyPr/>
        <a:lstStyle/>
        <a:p>
          <a:endParaRPr lang="en-US"/>
        </a:p>
      </dgm:t>
    </dgm:pt>
    <dgm:pt modelId="{C26C75A1-3CCE-43A8-8331-57F93CBEECCB}">
      <dgm:prSet/>
      <dgm:spPr/>
      <dgm:t>
        <a:bodyPr/>
        <a:lstStyle/>
        <a:p>
          <a:pPr algn="ctr" rtl="0"/>
          <a:r>
            <a:rPr lang="en-GB" dirty="0" smtClean="0"/>
            <a:t>Reminiscence is an activity which involves remembering and retelling past memories and events from your life, often aided by looking at materials from a particular time.</a:t>
          </a:r>
          <a:endParaRPr lang="en-GB" dirty="0"/>
        </a:p>
      </dgm:t>
    </dgm:pt>
    <dgm:pt modelId="{8F5C48C9-38A0-405D-A6D8-0C4938D212B4}" type="parTrans" cxnId="{B60BDEC8-10FF-4716-9DC7-34059CDC5102}">
      <dgm:prSet/>
      <dgm:spPr/>
      <dgm:t>
        <a:bodyPr/>
        <a:lstStyle/>
        <a:p>
          <a:pPr algn="ctr"/>
          <a:endParaRPr lang="en-US"/>
        </a:p>
      </dgm:t>
    </dgm:pt>
    <dgm:pt modelId="{8B632D7F-C137-408E-9AED-8217E569763F}" type="sibTrans" cxnId="{B60BDEC8-10FF-4716-9DC7-34059CDC5102}">
      <dgm:prSet/>
      <dgm:spPr/>
      <dgm:t>
        <a:bodyPr/>
        <a:lstStyle/>
        <a:p>
          <a:pPr algn="ctr"/>
          <a:endParaRPr lang="en-US"/>
        </a:p>
      </dgm:t>
    </dgm:pt>
    <dgm:pt modelId="{091F1101-2D0A-410E-95C0-D087156B8688}">
      <dgm:prSet/>
      <dgm:spPr/>
      <dgm:t>
        <a:bodyPr/>
        <a:lstStyle/>
        <a:p>
          <a:pPr algn="ctr" rtl="0"/>
          <a:r>
            <a:rPr lang="en-GB" smtClean="0"/>
            <a:t>Reminiscence is usually done in a group setting with people talking about their memories and listening to each other. </a:t>
          </a:r>
          <a:endParaRPr lang="en-GB"/>
        </a:p>
      </dgm:t>
    </dgm:pt>
    <dgm:pt modelId="{1E9FEABF-A4A4-459D-8465-F143092BB73C}" type="parTrans" cxnId="{0AD3548A-A796-43AB-8CF0-BB217070EA12}">
      <dgm:prSet/>
      <dgm:spPr/>
      <dgm:t>
        <a:bodyPr/>
        <a:lstStyle/>
        <a:p>
          <a:pPr algn="ctr"/>
          <a:endParaRPr lang="en-US"/>
        </a:p>
      </dgm:t>
    </dgm:pt>
    <dgm:pt modelId="{E90BF124-FD0F-4E19-B64C-02AF0F940B69}" type="sibTrans" cxnId="{0AD3548A-A796-43AB-8CF0-BB217070EA12}">
      <dgm:prSet/>
      <dgm:spPr/>
      <dgm:t>
        <a:bodyPr/>
        <a:lstStyle/>
        <a:p>
          <a:pPr algn="ctr"/>
          <a:endParaRPr lang="en-US"/>
        </a:p>
      </dgm:t>
    </dgm:pt>
    <dgm:pt modelId="{91072D34-052C-4277-AE7A-D1DA5142F1D8}" type="pres">
      <dgm:prSet presAssocID="{3A30ACA8-D836-4231-98D4-7612CBB82E36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BBC6E90-6F1A-4332-A8D9-FA0C6E7BEE5A}" type="pres">
      <dgm:prSet presAssocID="{C26C75A1-3CCE-43A8-8331-57F93CBEECCB}" presName="parentText" presStyleLbl="node1" presStyleIdx="0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390A462-CE04-4B91-9C84-3852A74A8856}" type="pres">
      <dgm:prSet presAssocID="{8B632D7F-C137-408E-9AED-8217E569763F}" presName="spacer" presStyleCnt="0"/>
      <dgm:spPr/>
    </dgm:pt>
    <dgm:pt modelId="{3CE9C037-D320-4D7E-A246-6BCF5DA732B6}" type="pres">
      <dgm:prSet presAssocID="{091F1101-2D0A-410E-95C0-D087156B8688}" presName="parentText" presStyleLbl="node1" presStyleIdx="1" presStyleCnt="2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E1ED2FFE-23ED-436E-9255-B4AC575D7C86}" type="presOf" srcId="{3A30ACA8-D836-4231-98D4-7612CBB82E36}" destId="{91072D34-052C-4277-AE7A-D1DA5142F1D8}" srcOrd="0" destOrd="0" presId="urn:microsoft.com/office/officeart/2005/8/layout/vList2"/>
    <dgm:cxn modelId="{0AD3548A-A796-43AB-8CF0-BB217070EA12}" srcId="{3A30ACA8-D836-4231-98D4-7612CBB82E36}" destId="{091F1101-2D0A-410E-95C0-D087156B8688}" srcOrd="1" destOrd="0" parTransId="{1E9FEABF-A4A4-459D-8465-F143092BB73C}" sibTransId="{E90BF124-FD0F-4E19-B64C-02AF0F940B69}"/>
    <dgm:cxn modelId="{9EEE4ECD-8A06-4D5A-92CE-2BD0E225E9B1}" type="presOf" srcId="{C26C75A1-3CCE-43A8-8331-57F93CBEECCB}" destId="{CBBC6E90-6F1A-4332-A8D9-FA0C6E7BEE5A}" srcOrd="0" destOrd="0" presId="urn:microsoft.com/office/officeart/2005/8/layout/vList2"/>
    <dgm:cxn modelId="{B60BDEC8-10FF-4716-9DC7-34059CDC5102}" srcId="{3A30ACA8-D836-4231-98D4-7612CBB82E36}" destId="{C26C75A1-3CCE-43A8-8331-57F93CBEECCB}" srcOrd="0" destOrd="0" parTransId="{8F5C48C9-38A0-405D-A6D8-0C4938D212B4}" sibTransId="{8B632D7F-C137-408E-9AED-8217E569763F}"/>
    <dgm:cxn modelId="{ED0A0EA8-09F2-4681-8902-0670FBC82096}" type="presOf" srcId="{091F1101-2D0A-410E-95C0-D087156B8688}" destId="{3CE9C037-D320-4D7E-A246-6BCF5DA732B6}" srcOrd="0" destOrd="0" presId="urn:microsoft.com/office/officeart/2005/8/layout/vList2"/>
    <dgm:cxn modelId="{FBABDBC8-59DC-488B-9745-20AFB312F569}" type="presParOf" srcId="{91072D34-052C-4277-AE7A-D1DA5142F1D8}" destId="{CBBC6E90-6F1A-4332-A8D9-FA0C6E7BEE5A}" srcOrd="0" destOrd="0" presId="urn:microsoft.com/office/officeart/2005/8/layout/vList2"/>
    <dgm:cxn modelId="{A915E40E-C1A0-40ED-95FA-3F4C871CB67C}" type="presParOf" srcId="{91072D34-052C-4277-AE7A-D1DA5142F1D8}" destId="{B390A462-CE04-4B91-9C84-3852A74A8856}" srcOrd="1" destOrd="0" presId="urn:microsoft.com/office/officeart/2005/8/layout/vList2"/>
    <dgm:cxn modelId="{02F589B5-4ECC-44BC-A95B-79F54E34275B}" type="presParOf" srcId="{91072D34-052C-4277-AE7A-D1DA5142F1D8}" destId="{3CE9C037-D320-4D7E-A246-6BCF5DA732B6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1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088EDD7-6AE5-4C6D-B643-022D83A22A6F}">
      <dsp:nvSpPr>
        <dsp:cNvPr id="0" name=""/>
        <dsp:cNvSpPr/>
      </dsp:nvSpPr>
      <dsp:spPr>
        <a:xfrm>
          <a:off x="2276791" y="0"/>
          <a:ext cx="3415186" cy="4597127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9FA3C0-C729-409F-86BA-FB21E1A68B7E}">
      <dsp:nvSpPr>
        <dsp:cNvPr id="0" name=""/>
        <dsp:cNvSpPr/>
      </dsp:nvSpPr>
      <dsp:spPr>
        <a:xfrm>
          <a:off x="0" y="0"/>
          <a:ext cx="2276791" cy="4597127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40005" rIns="80010" bIns="40005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baseline="0" dirty="0" smtClean="0"/>
            <a:t>A ‘psychosocial intervention’ is a broad term used to describe different ways to support people to overcome challenges and maintain good mental health. Psychosocial interventions do not involve the use of medication. </a:t>
          </a:r>
          <a:endParaRPr lang="en-GB" sz="2100" kern="1200" dirty="0"/>
        </a:p>
      </dsp:txBody>
      <dsp:txXfrm>
        <a:off x="111144" y="111144"/>
        <a:ext cx="2054503" cy="437483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D72BE6E-26DE-4429-AF07-0872708C3AC0}">
      <dsp:nvSpPr>
        <dsp:cNvPr id="0" name=""/>
        <dsp:cNvSpPr/>
      </dsp:nvSpPr>
      <dsp:spPr>
        <a:xfrm>
          <a:off x="0" y="78941"/>
          <a:ext cx="5880538" cy="105183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l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900" kern="1200" baseline="0" dirty="0" smtClean="0"/>
            <a:t>Psychosocial interventions can help with: </a:t>
          </a:r>
          <a:endParaRPr lang="en-GB" sz="2900" kern="1200" dirty="0"/>
        </a:p>
      </dsp:txBody>
      <dsp:txXfrm>
        <a:off x="51346" y="130287"/>
        <a:ext cx="5777846" cy="949138"/>
      </dsp:txXfrm>
    </dsp:sp>
    <dsp:sp modelId="{1BE7F2EA-177A-4A4C-98C4-E69F2026F744}">
      <dsp:nvSpPr>
        <dsp:cNvPr id="0" name=""/>
        <dsp:cNvSpPr/>
      </dsp:nvSpPr>
      <dsp:spPr>
        <a:xfrm>
          <a:off x="0" y="1130771"/>
          <a:ext cx="5880538" cy="366182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707" tIns="36830" rIns="206248" bIns="36830" numCol="1" spcCol="1270" anchor="t" anchorCtr="0">
          <a:noAutofit/>
        </a:bodyPr>
        <a:lstStyle/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2300" kern="1200" baseline="0" smtClean="0"/>
            <a:t>coming to terms with a diagnosis of dementia </a:t>
          </a:r>
          <a:endParaRPr lang="en-GB" sz="2300" kern="120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2300" kern="1200" baseline="0" smtClean="0"/>
            <a:t>maintaining your social life and relationships after diagnosis </a:t>
          </a:r>
          <a:endParaRPr lang="en-GB" sz="2300" kern="120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2300" kern="1200" baseline="0" dirty="0" smtClean="0"/>
            <a:t>reducing stress and improving your mood, for example, if feeling worried, anxious, or depressed </a:t>
          </a:r>
          <a:endParaRPr lang="en-GB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2300" kern="1200" baseline="0" smtClean="0"/>
            <a:t>thinking and memory (cognitive function) </a:t>
          </a:r>
          <a:endParaRPr lang="en-GB" sz="2300" kern="120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2300" kern="1200" baseline="0" dirty="0" smtClean="0"/>
            <a:t>living independently </a:t>
          </a:r>
          <a:endParaRPr lang="en-GB" sz="2300" kern="1200" dirty="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2300" kern="1200" baseline="0" smtClean="0"/>
            <a:t>quality of life – maintaining health and happiness, and control over your life </a:t>
          </a:r>
          <a:endParaRPr lang="en-GB" sz="2300" kern="1200"/>
        </a:p>
        <a:p>
          <a:pPr marL="228600" lvl="1" indent="-228600" algn="l" defTabSz="102235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•"/>
          </a:pPr>
          <a:r>
            <a:rPr lang="en-GB" sz="2300" kern="1200" baseline="0" smtClean="0"/>
            <a:t>support for your partner and family</a:t>
          </a:r>
          <a:endParaRPr lang="en-GB" sz="2300" kern="1200"/>
        </a:p>
      </dsp:txBody>
      <dsp:txXfrm>
        <a:off x="0" y="1130771"/>
        <a:ext cx="5880538" cy="366182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A6C5624-F7AF-46A0-9F52-74B6937D57EE}">
      <dsp:nvSpPr>
        <dsp:cNvPr id="0" name=""/>
        <dsp:cNvSpPr/>
      </dsp:nvSpPr>
      <dsp:spPr>
        <a:xfrm>
          <a:off x="1040" y="397353"/>
          <a:ext cx="3955063" cy="2588311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210" tIns="29210" rIns="29210" bIns="29210" numCol="1" spcCol="1270" anchor="ctr" anchorCtr="0">
          <a:noAutofit/>
        </a:bodyPr>
        <a:lstStyle/>
        <a:p>
          <a:pPr lvl="0" algn="ctr" defTabSz="1022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300" kern="1200" dirty="0" smtClean="0"/>
            <a:t>Therapy involving structured encounters with animals with the purpose of improving well-being and quality of life. </a:t>
          </a:r>
          <a:endParaRPr lang="en-GB" sz="2300" kern="1200" dirty="0"/>
        </a:p>
      </dsp:txBody>
      <dsp:txXfrm>
        <a:off x="580246" y="776402"/>
        <a:ext cx="2796651" cy="1830213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D38920B-E504-4CB2-A946-9ACFED2768FD}">
      <dsp:nvSpPr>
        <dsp:cNvPr id="0" name=""/>
        <dsp:cNvSpPr/>
      </dsp:nvSpPr>
      <dsp:spPr>
        <a:xfrm>
          <a:off x="-5439112" y="-832926"/>
          <a:ext cx="6477054" cy="6477054"/>
        </a:xfrm>
        <a:prstGeom prst="blockArc">
          <a:avLst>
            <a:gd name="adj1" fmla="val 18900000"/>
            <a:gd name="adj2" fmla="val 2700000"/>
            <a:gd name="adj3" fmla="val 333"/>
          </a:avLst>
        </a:prstGeom>
        <a:noFill/>
        <a:ln w="15875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206D2F2-4EBD-4179-B6C6-FDD2A56217CF}">
      <dsp:nvSpPr>
        <dsp:cNvPr id="0" name=""/>
        <dsp:cNvSpPr/>
      </dsp:nvSpPr>
      <dsp:spPr>
        <a:xfrm>
          <a:off x="667794" y="481120"/>
          <a:ext cx="5745437" cy="962240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3778" tIns="43180" rIns="43180" bIns="4318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Animal-assisted therapy can help to reduce loneliness, and may help alleviate depression and anxiety, or encourage you to engage in physical activity, leisure, and relaxation. </a:t>
          </a:r>
          <a:endParaRPr lang="en-GB" sz="1700" kern="1200" dirty="0"/>
        </a:p>
      </dsp:txBody>
      <dsp:txXfrm>
        <a:off x="667794" y="481120"/>
        <a:ext cx="5745437" cy="962240"/>
      </dsp:txXfrm>
    </dsp:sp>
    <dsp:sp modelId="{E6219113-B816-457E-936F-EBB74680EC93}">
      <dsp:nvSpPr>
        <dsp:cNvPr id="0" name=""/>
        <dsp:cNvSpPr/>
      </dsp:nvSpPr>
      <dsp:spPr>
        <a:xfrm>
          <a:off x="66394" y="360840"/>
          <a:ext cx="1202800" cy="12028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87C0840-F5B7-46CB-908D-BD48F9E9F0F9}">
      <dsp:nvSpPr>
        <dsp:cNvPr id="0" name=""/>
        <dsp:cNvSpPr/>
      </dsp:nvSpPr>
      <dsp:spPr>
        <a:xfrm>
          <a:off x="1017569" y="1924480"/>
          <a:ext cx="5395663" cy="962240"/>
        </a:xfrm>
        <a:prstGeom prst="rect">
          <a:avLst/>
        </a:prstGeom>
        <a:solidFill>
          <a:schemeClr val="accent5">
            <a:hueOff val="7693906"/>
            <a:satOff val="-2748"/>
            <a:lumOff val="441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3778" tIns="43180" rIns="43180" bIns="4318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smtClean="0"/>
            <a:t>Some studies suggest have suggested that time spent with animals can reduce blood pressure. </a:t>
          </a:r>
          <a:endParaRPr lang="en-GB" sz="1700" kern="1200"/>
        </a:p>
      </dsp:txBody>
      <dsp:txXfrm>
        <a:off x="1017569" y="1924480"/>
        <a:ext cx="5395663" cy="962240"/>
      </dsp:txXfrm>
    </dsp:sp>
    <dsp:sp modelId="{E3EA1A80-7DF1-4C33-8E23-A42C1C52B6F6}">
      <dsp:nvSpPr>
        <dsp:cNvPr id="0" name=""/>
        <dsp:cNvSpPr/>
      </dsp:nvSpPr>
      <dsp:spPr>
        <a:xfrm>
          <a:off x="416168" y="1804200"/>
          <a:ext cx="1202800" cy="12028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7693906"/>
              <a:satOff val="-2748"/>
              <a:lumOff val="441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9BE335C-6A15-4EB1-91A1-E66BA50712F3}">
      <dsp:nvSpPr>
        <dsp:cNvPr id="0" name=""/>
        <dsp:cNvSpPr/>
      </dsp:nvSpPr>
      <dsp:spPr>
        <a:xfrm>
          <a:off x="667794" y="3367840"/>
          <a:ext cx="5745437" cy="962240"/>
        </a:xfrm>
        <a:prstGeom prst="rect">
          <a:avLst/>
        </a:prstGeom>
        <a:solidFill>
          <a:schemeClr val="accent5">
            <a:hueOff val="15387812"/>
            <a:satOff val="-5496"/>
            <a:lumOff val="882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3778" tIns="43180" rIns="43180" bIns="43180" numCol="1" spcCol="1270" anchor="ctr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smtClean="0"/>
            <a:t>Research has also suggested that spending time with animals can encourage people to be sociable. </a:t>
          </a:r>
          <a:endParaRPr lang="en-GB" sz="1700" kern="1200"/>
        </a:p>
      </dsp:txBody>
      <dsp:txXfrm>
        <a:off x="667794" y="3367840"/>
        <a:ext cx="5745437" cy="962240"/>
      </dsp:txXfrm>
    </dsp:sp>
    <dsp:sp modelId="{A682DE6B-4299-43AE-8BF9-6D067A7FA0E6}">
      <dsp:nvSpPr>
        <dsp:cNvPr id="0" name=""/>
        <dsp:cNvSpPr/>
      </dsp:nvSpPr>
      <dsp:spPr>
        <a:xfrm>
          <a:off x="66394" y="3247560"/>
          <a:ext cx="1202800" cy="120280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15387812"/>
              <a:satOff val="-5496"/>
              <a:lumOff val="88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F25FFDB-7656-4B31-B250-32526E36DBA1}">
      <dsp:nvSpPr>
        <dsp:cNvPr id="0" name=""/>
        <dsp:cNvSpPr/>
      </dsp:nvSpPr>
      <dsp:spPr>
        <a:xfrm>
          <a:off x="1056920" y="276"/>
          <a:ext cx="8659261" cy="1214078"/>
        </a:xfrm>
        <a:prstGeom prst="chevron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kern="1200" dirty="0" smtClean="0"/>
            <a:t>Cognitive behaviour therapy is a term used to describe a number of talking therapies which are used to overcome emotional and psychological problems. </a:t>
          </a:r>
          <a:endParaRPr lang="en-GB" sz="2600" kern="1200" dirty="0"/>
        </a:p>
      </dsp:txBody>
      <dsp:txXfrm>
        <a:off x="1663959" y="276"/>
        <a:ext cx="7445183" cy="121407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4CDE35D-8D98-4E71-9D65-317FC0BD51F9}">
      <dsp:nvSpPr>
        <dsp:cNvPr id="0" name=""/>
        <dsp:cNvSpPr/>
      </dsp:nvSpPr>
      <dsp:spPr>
        <a:xfrm>
          <a:off x="1611870" y="226"/>
          <a:ext cx="1954471" cy="195447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26670" rIns="26670" bIns="2667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Commonly used to treat stress, anxiety and depression.</a:t>
          </a:r>
          <a:endParaRPr lang="en-GB" sz="2100" kern="1200" dirty="0"/>
        </a:p>
      </dsp:txBody>
      <dsp:txXfrm>
        <a:off x="1898096" y="286452"/>
        <a:ext cx="1382019" cy="1382019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4A273D-C6F5-4764-9EE5-D8A3B09B1296}">
      <dsp:nvSpPr>
        <dsp:cNvPr id="0" name=""/>
        <dsp:cNvSpPr/>
      </dsp:nvSpPr>
      <dsp:spPr>
        <a:xfrm>
          <a:off x="156601" y="2716403"/>
          <a:ext cx="2273263" cy="7491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CBT Aims…</a:t>
          </a:r>
          <a:endParaRPr lang="en-GB" sz="1600" kern="1200"/>
        </a:p>
      </dsp:txBody>
      <dsp:txXfrm>
        <a:off x="156601" y="2716403"/>
        <a:ext cx="2273263" cy="749143"/>
      </dsp:txXfrm>
    </dsp:sp>
    <dsp:sp modelId="{6A12BB5F-80C9-48A0-991D-4D5CF7F0296D}">
      <dsp:nvSpPr>
        <dsp:cNvPr id="0" name=""/>
        <dsp:cNvSpPr/>
      </dsp:nvSpPr>
      <dsp:spPr>
        <a:xfrm>
          <a:off x="154018" y="2488560"/>
          <a:ext cx="180827" cy="1808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39FE26-A211-499D-B540-46560E312D9A}">
      <dsp:nvSpPr>
        <dsp:cNvPr id="0" name=""/>
        <dsp:cNvSpPr/>
      </dsp:nvSpPr>
      <dsp:spPr>
        <a:xfrm>
          <a:off x="280597" y="2235401"/>
          <a:ext cx="180827" cy="1808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2CC1ED-805D-4236-A220-E1EBB1495779}">
      <dsp:nvSpPr>
        <dsp:cNvPr id="0" name=""/>
        <dsp:cNvSpPr/>
      </dsp:nvSpPr>
      <dsp:spPr>
        <a:xfrm>
          <a:off x="584388" y="2286032"/>
          <a:ext cx="284157" cy="284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9C5D3D3-910E-47F9-87D4-30D225ACDC46}">
      <dsp:nvSpPr>
        <dsp:cNvPr id="0" name=""/>
        <dsp:cNvSpPr/>
      </dsp:nvSpPr>
      <dsp:spPr>
        <a:xfrm>
          <a:off x="837547" y="2007558"/>
          <a:ext cx="180827" cy="1808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262FB9A-34CF-406C-BB5F-2E4CD21FC1AC}">
      <dsp:nvSpPr>
        <dsp:cNvPr id="0" name=""/>
        <dsp:cNvSpPr/>
      </dsp:nvSpPr>
      <dsp:spPr>
        <a:xfrm>
          <a:off x="1166653" y="1906294"/>
          <a:ext cx="180827" cy="1808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7DFB64B-2E40-4CC7-BAC5-CC874F4CCFA4}">
      <dsp:nvSpPr>
        <dsp:cNvPr id="0" name=""/>
        <dsp:cNvSpPr/>
      </dsp:nvSpPr>
      <dsp:spPr>
        <a:xfrm>
          <a:off x="1571708" y="2083505"/>
          <a:ext cx="180827" cy="1808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2B406B4-258A-461B-B565-9CEEF9AAABD2}">
      <dsp:nvSpPr>
        <dsp:cNvPr id="0" name=""/>
        <dsp:cNvSpPr/>
      </dsp:nvSpPr>
      <dsp:spPr>
        <a:xfrm>
          <a:off x="1824867" y="2210085"/>
          <a:ext cx="284157" cy="284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60C1DA-4570-4A34-8242-6ECF5BA129EF}">
      <dsp:nvSpPr>
        <dsp:cNvPr id="0" name=""/>
        <dsp:cNvSpPr/>
      </dsp:nvSpPr>
      <dsp:spPr>
        <a:xfrm>
          <a:off x="2179289" y="2488560"/>
          <a:ext cx="180827" cy="1808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4055C9-C582-4FC9-8D69-C2DB37B5DEB3}">
      <dsp:nvSpPr>
        <dsp:cNvPr id="0" name=""/>
        <dsp:cNvSpPr/>
      </dsp:nvSpPr>
      <dsp:spPr>
        <a:xfrm>
          <a:off x="2331184" y="2767034"/>
          <a:ext cx="180827" cy="1808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82FEB14-4447-4793-B08D-E9B34B3DFE1B}">
      <dsp:nvSpPr>
        <dsp:cNvPr id="0" name=""/>
        <dsp:cNvSpPr/>
      </dsp:nvSpPr>
      <dsp:spPr>
        <a:xfrm>
          <a:off x="1014758" y="2235401"/>
          <a:ext cx="464985" cy="46498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1221023-766D-4AFE-92BE-48882448FE6D}">
      <dsp:nvSpPr>
        <dsp:cNvPr id="0" name=""/>
        <dsp:cNvSpPr/>
      </dsp:nvSpPr>
      <dsp:spPr>
        <a:xfrm>
          <a:off x="27438" y="3197405"/>
          <a:ext cx="180827" cy="1808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C9A3FC-F962-454A-ADF8-696A1BC4BD05}">
      <dsp:nvSpPr>
        <dsp:cNvPr id="0" name=""/>
        <dsp:cNvSpPr/>
      </dsp:nvSpPr>
      <dsp:spPr>
        <a:xfrm>
          <a:off x="179334" y="3425248"/>
          <a:ext cx="284157" cy="284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7D62E4A-C509-4EF6-997B-18D631C0D292}">
      <dsp:nvSpPr>
        <dsp:cNvPr id="0" name=""/>
        <dsp:cNvSpPr/>
      </dsp:nvSpPr>
      <dsp:spPr>
        <a:xfrm>
          <a:off x="559072" y="3627775"/>
          <a:ext cx="413320" cy="4133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79A746E-6505-4E4A-8E86-DD100E53847E}">
      <dsp:nvSpPr>
        <dsp:cNvPr id="0" name=""/>
        <dsp:cNvSpPr/>
      </dsp:nvSpPr>
      <dsp:spPr>
        <a:xfrm>
          <a:off x="1090706" y="3956881"/>
          <a:ext cx="180827" cy="1808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0B125E7-7BB5-4707-83E2-1FBF6C66317B}">
      <dsp:nvSpPr>
        <dsp:cNvPr id="0" name=""/>
        <dsp:cNvSpPr/>
      </dsp:nvSpPr>
      <dsp:spPr>
        <a:xfrm>
          <a:off x="1191969" y="3627775"/>
          <a:ext cx="284157" cy="284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5F6B98-3C96-4E3D-9F0E-F879953E1D0F}">
      <dsp:nvSpPr>
        <dsp:cNvPr id="0" name=""/>
        <dsp:cNvSpPr/>
      </dsp:nvSpPr>
      <dsp:spPr>
        <a:xfrm>
          <a:off x="1445128" y="3982197"/>
          <a:ext cx="180827" cy="18082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D13783D-EAC6-4AB9-A98D-F35E733FB4A6}">
      <dsp:nvSpPr>
        <dsp:cNvPr id="0" name=""/>
        <dsp:cNvSpPr/>
      </dsp:nvSpPr>
      <dsp:spPr>
        <a:xfrm>
          <a:off x="1672971" y="3577143"/>
          <a:ext cx="413320" cy="413320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FF4AC14-9BA1-4E91-B25B-7A3313356C3E}">
      <dsp:nvSpPr>
        <dsp:cNvPr id="0" name=""/>
        <dsp:cNvSpPr/>
      </dsp:nvSpPr>
      <dsp:spPr>
        <a:xfrm>
          <a:off x="2229921" y="3475879"/>
          <a:ext cx="284157" cy="284157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45FACEE-0A7A-4A2C-BF69-DA4BECF1CA37}">
      <dsp:nvSpPr>
        <dsp:cNvPr id="0" name=""/>
        <dsp:cNvSpPr/>
      </dsp:nvSpPr>
      <dsp:spPr>
        <a:xfrm>
          <a:off x="2514079" y="2285611"/>
          <a:ext cx="834531" cy="1593211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830770-641E-455C-9C4E-D907012479AA}">
      <dsp:nvSpPr>
        <dsp:cNvPr id="0" name=""/>
        <dsp:cNvSpPr/>
      </dsp:nvSpPr>
      <dsp:spPr>
        <a:xfrm>
          <a:off x="3348610" y="2286385"/>
          <a:ext cx="2275995" cy="15931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to give you new skills to overcome current life challenges</a:t>
          </a:r>
          <a:endParaRPr lang="en-GB" sz="1600" kern="1200"/>
        </a:p>
      </dsp:txBody>
      <dsp:txXfrm>
        <a:off x="3348610" y="2286385"/>
        <a:ext cx="2275995" cy="1593196"/>
      </dsp:txXfrm>
    </dsp:sp>
    <dsp:sp modelId="{704E0E8D-F43A-4108-B9A1-98CFA0FD17E6}">
      <dsp:nvSpPr>
        <dsp:cNvPr id="0" name=""/>
        <dsp:cNvSpPr/>
      </dsp:nvSpPr>
      <dsp:spPr>
        <a:xfrm>
          <a:off x="5624605" y="2285611"/>
          <a:ext cx="834531" cy="1593211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17A74E0-6724-481F-8C9C-7036933D0656}">
      <dsp:nvSpPr>
        <dsp:cNvPr id="0" name=""/>
        <dsp:cNvSpPr/>
      </dsp:nvSpPr>
      <dsp:spPr>
        <a:xfrm>
          <a:off x="6459137" y="2286385"/>
          <a:ext cx="2275995" cy="1593196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to change ways of thinking that might be unhelpful</a:t>
          </a:r>
          <a:endParaRPr lang="en-GB" sz="1600" kern="1200"/>
        </a:p>
      </dsp:txBody>
      <dsp:txXfrm>
        <a:off x="6459137" y="2286385"/>
        <a:ext cx="2275995" cy="1593196"/>
      </dsp:txXfrm>
    </dsp:sp>
    <dsp:sp modelId="{AC9335B0-99A2-4FEE-96E9-97D1B71DA4F1}">
      <dsp:nvSpPr>
        <dsp:cNvPr id="0" name=""/>
        <dsp:cNvSpPr/>
      </dsp:nvSpPr>
      <dsp:spPr>
        <a:xfrm>
          <a:off x="8735132" y="2285611"/>
          <a:ext cx="834531" cy="1593211"/>
        </a:xfrm>
        <a:prstGeom prst="chevron">
          <a:avLst>
            <a:gd name="adj" fmla="val 6231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DFC154E-C212-49A7-BC62-932A9CE21E93}">
      <dsp:nvSpPr>
        <dsp:cNvPr id="0" name=""/>
        <dsp:cNvSpPr/>
      </dsp:nvSpPr>
      <dsp:spPr>
        <a:xfrm>
          <a:off x="9660703" y="2153945"/>
          <a:ext cx="1934595" cy="1934595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smtClean="0"/>
            <a:t>to make it easier to deal with demanding situations or difficult emotions. </a:t>
          </a:r>
          <a:endParaRPr lang="en-GB" sz="1600" kern="1200"/>
        </a:p>
      </dsp:txBody>
      <dsp:txXfrm>
        <a:off x="9944018" y="2437260"/>
        <a:ext cx="1367965" cy="1367965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DCCFF3B-AB48-4987-9D54-837E7E5C4C91}">
      <dsp:nvSpPr>
        <dsp:cNvPr id="0" name=""/>
        <dsp:cNvSpPr/>
      </dsp:nvSpPr>
      <dsp:spPr>
        <a:xfrm>
          <a:off x="0" y="1349922"/>
          <a:ext cx="11729545" cy="89994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33020" rIns="49530" bIns="33020" numCol="1" spcCol="1270" anchor="ctr" anchorCtr="0">
          <a:noAutofit/>
        </a:bodyPr>
        <a:lstStyle/>
        <a:p>
          <a:pPr lvl="0" algn="ctr" defTabSz="11557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600" kern="1200" baseline="0" smtClean="0"/>
            <a:t>Cognitive rehabilitation is an approach to managing the impact that dementia-related difficulties, such as problems with thinking and memory, can have on everyday life. </a:t>
          </a:r>
          <a:endParaRPr lang="en-GB" sz="2600" kern="1200"/>
        </a:p>
      </dsp:txBody>
      <dsp:txXfrm>
        <a:off x="26359" y="1376281"/>
        <a:ext cx="11676827" cy="84723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BAF0F40-FCB1-441F-96C1-131B062CCD3C}">
      <dsp:nvSpPr>
        <dsp:cNvPr id="0" name=""/>
        <dsp:cNvSpPr/>
      </dsp:nvSpPr>
      <dsp:spPr>
        <a:xfrm rot="21300000">
          <a:off x="84937" y="1675364"/>
          <a:ext cx="9620513" cy="841685"/>
        </a:xfrm>
        <a:prstGeom prst="mathMinus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F235604-A740-4B82-806B-B5E22988B544}">
      <dsp:nvSpPr>
        <dsp:cNvPr id="0" name=""/>
        <dsp:cNvSpPr/>
      </dsp:nvSpPr>
      <dsp:spPr>
        <a:xfrm>
          <a:off x="1174846" y="209620"/>
          <a:ext cx="2937116" cy="1676966"/>
        </a:xfrm>
        <a:prstGeom prst="downArrow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DE3957D-1D51-4AAC-BBC5-E86153A0DF23}">
      <dsp:nvSpPr>
        <dsp:cNvPr id="0" name=""/>
        <dsp:cNvSpPr/>
      </dsp:nvSpPr>
      <dsp:spPr>
        <a:xfrm>
          <a:off x="5188906" y="0"/>
          <a:ext cx="3132924" cy="1760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smtClean="0"/>
            <a:t>Cognitive rehabilitation can involve learning strategies for managing memory problems, or better ways of tackling everyday tasks. </a:t>
          </a:r>
          <a:endParaRPr lang="en-GB" sz="1900" kern="1200"/>
        </a:p>
      </dsp:txBody>
      <dsp:txXfrm>
        <a:off x="5188906" y="0"/>
        <a:ext cx="3132924" cy="1760814"/>
      </dsp:txXfrm>
    </dsp:sp>
    <dsp:sp modelId="{0B160FEB-B704-482F-AAB7-ADACDE64E455}">
      <dsp:nvSpPr>
        <dsp:cNvPr id="0" name=""/>
        <dsp:cNvSpPr/>
      </dsp:nvSpPr>
      <dsp:spPr>
        <a:xfrm>
          <a:off x="5678425" y="2305828"/>
          <a:ext cx="2937116" cy="1676966"/>
        </a:xfrm>
        <a:prstGeom prst="upArrow">
          <a:avLst/>
        </a:prstGeom>
        <a:solidFill>
          <a:schemeClr val="accent2">
            <a:hueOff val="-4374192"/>
            <a:satOff val="-8420"/>
            <a:lumOff val="58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0423E47-661E-4ECA-A442-C976FD10751A}">
      <dsp:nvSpPr>
        <dsp:cNvPr id="0" name=""/>
        <dsp:cNvSpPr/>
      </dsp:nvSpPr>
      <dsp:spPr>
        <a:xfrm>
          <a:off x="1468558" y="2431600"/>
          <a:ext cx="3132924" cy="176081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5128" tIns="135128" rIns="135128" bIns="135128" numCol="1" spcCol="1270" anchor="ctr" anchorCtr="0">
          <a:noAutofit/>
        </a:bodyPr>
        <a:lstStyle/>
        <a:p>
          <a:pPr lvl="0" algn="ctr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smtClean="0"/>
            <a:t>Sometimes people choose to learn something new, such as how to use a mobile phone or iPad, to help in everyday situations, or to resume activities they used to enjoy.</a:t>
          </a:r>
          <a:endParaRPr lang="en-GB" sz="1900" kern="1200"/>
        </a:p>
      </dsp:txBody>
      <dsp:txXfrm>
        <a:off x="1468558" y="2431600"/>
        <a:ext cx="3132924" cy="1760814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8EAF5E8-FC0F-4C3B-9203-025999D6EBCC}">
      <dsp:nvSpPr>
        <dsp:cNvPr id="0" name=""/>
        <dsp:cNvSpPr/>
      </dsp:nvSpPr>
      <dsp:spPr>
        <a:xfrm>
          <a:off x="0" y="0"/>
          <a:ext cx="1553265" cy="1553265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CB74587-F6F6-45FC-8838-1FE30FF46C03}">
      <dsp:nvSpPr>
        <dsp:cNvPr id="0" name=""/>
        <dsp:cNvSpPr/>
      </dsp:nvSpPr>
      <dsp:spPr>
        <a:xfrm>
          <a:off x="776632" y="0"/>
          <a:ext cx="10984443" cy="1553265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baseline="0" dirty="0" smtClean="0"/>
            <a:t>CST is a group therapy that is used to help strengthen a person’s communications skills, thinking and memory. </a:t>
          </a:r>
          <a:endParaRPr lang="en-GB" sz="2200" kern="1200" dirty="0"/>
        </a:p>
      </dsp:txBody>
      <dsp:txXfrm>
        <a:off x="776632" y="0"/>
        <a:ext cx="10984443" cy="737800"/>
      </dsp:txXfrm>
    </dsp:sp>
    <dsp:sp modelId="{605DC4B3-C769-4046-968B-6CFA91D03FAA}">
      <dsp:nvSpPr>
        <dsp:cNvPr id="0" name=""/>
        <dsp:cNvSpPr/>
      </dsp:nvSpPr>
      <dsp:spPr>
        <a:xfrm>
          <a:off x="407732" y="737800"/>
          <a:ext cx="737800" cy="737800"/>
        </a:xfrm>
        <a:prstGeom prst="pie">
          <a:avLst>
            <a:gd name="adj1" fmla="val 5400000"/>
            <a:gd name="adj2" fmla="val 16200000"/>
          </a:avLst>
        </a:prstGeom>
        <a:solidFill>
          <a:schemeClr val="l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EC4A9BE-A5EC-4076-BF08-138052088D98}">
      <dsp:nvSpPr>
        <dsp:cNvPr id="0" name=""/>
        <dsp:cNvSpPr/>
      </dsp:nvSpPr>
      <dsp:spPr>
        <a:xfrm>
          <a:off x="776632" y="737800"/>
          <a:ext cx="10984443" cy="7378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baseline="0" smtClean="0"/>
            <a:t>CST groups run for a limited number of sessions. (MCST) groups continue indefinitely, and aim to maintain the benefits that CST groups provide.</a:t>
          </a:r>
          <a:endParaRPr lang="en-GB" sz="2200" kern="1200"/>
        </a:p>
      </dsp:txBody>
      <dsp:txXfrm>
        <a:off x="776632" y="737800"/>
        <a:ext cx="10984443" cy="737800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7D7910-0F30-491F-AB9E-523E233D4B37}">
      <dsp:nvSpPr>
        <dsp:cNvPr id="0" name=""/>
        <dsp:cNvSpPr/>
      </dsp:nvSpPr>
      <dsp:spPr>
        <a:xfrm rot="16200000">
          <a:off x="1304865" y="1321092"/>
          <a:ext cx="2797439" cy="1709532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770" tIns="107950" rIns="97155" bIns="10795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A typical CST session lasts for one hour and may involve games, singing, reminiscence, sharing stories, chatting and discussions, current events, arts and crafts.</a:t>
          </a:r>
          <a:endParaRPr lang="en-GB" sz="1700" kern="1200" dirty="0"/>
        </a:p>
      </dsp:txBody>
      <dsp:txXfrm rot="5400000">
        <a:off x="1932286" y="860606"/>
        <a:ext cx="1626065" cy="2630505"/>
      </dsp:txXfrm>
    </dsp:sp>
    <dsp:sp modelId="{50B6B626-CF71-439C-8B32-323C33635B8A}">
      <dsp:nvSpPr>
        <dsp:cNvPr id="0" name=""/>
        <dsp:cNvSpPr/>
      </dsp:nvSpPr>
      <dsp:spPr>
        <a:xfrm rot="5400000">
          <a:off x="3092024" y="1321092"/>
          <a:ext cx="2797439" cy="1709532"/>
        </a:xfrm>
        <a:prstGeom prst="round2SameRect">
          <a:avLst>
            <a:gd name="adj1" fmla="val 16670"/>
            <a:gd name="adj2" fmla="val 0"/>
          </a:avLst>
        </a:prstGeom>
        <a:solidFill>
          <a:schemeClr val="accent3">
            <a:tint val="50000"/>
            <a:hueOff val="-4325404"/>
            <a:satOff val="16952"/>
            <a:lumOff val="11427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7155" tIns="107950" rIns="64770" bIns="107950" numCol="1" spcCol="1270" anchor="t" anchorCtr="0">
          <a:noAutofit/>
        </a:bodyPr>
        <a:lstStyle/>
        <a:p>
          <a:pPr lvl="0" algn="l" defTabSz="755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700" kern="1200" dirty="0" smtClean="0"/>
            <a:t>MCST, like CST, aims to help slow down cognitive decline. This treatment follows on from a course of CST. This treatment is used to maintain the benefits of CST. </a:t>
          </a:r>
          <a:endParaRPr lang="en-GB" sz="1700" kern="1200" dirty="0"/>
        </a:p>
      </dsp:txBody>
      <dsp:txXfrm rot="-5400000">
        <a:off x="3635978" y="860606"/>
        <a:ext cx="1626065" cy="2630505"/>
      </dsp:txXfrm>
    </dsp:sp>
    <dsp:sp modelId="{49C736E0-7DEC-47E7-B5DF-4BC53F7292C6}">
      <dsp:nvSpPr>
        <dsp:cNvPr id="0" name=""/>
        <dsp:cNvSpPr/>
      </dsp:nvSpPr>
      <dsp:spPr>
        <a:xfrm>
          <a:off x="2703410" y="0"/>
          <a:ext cx="1787158" cy="1787071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4CA90C6-B402-4FC5-A578-23A096DBB6A6}">
      <dsp:nvSpPr>
        <dsp:cNvPr id="0" name=""/>
        <dsp:cNvSpPr/>
      </dsp:nvSpPr>
      <dsp:spPr>
        <a:xfrm rot="10800000">
          <a:off x="2703410" y="2564211"/>
          <a:ext cx="1787158" cy="1787071"/>
        </a:xfrm>
        <a:prstGeom prst="circularArrow">
          <a:avLst>
            <a:gd name="adj1" fmla="val 12500"/>
            <a:gd name="adj2" fmla="val 1142322"/>
            <a:gd name="adj3" fmla="val 20457678"/>
            <a:gd name="adj4" fmla="val 10800000"/>
            <a:gd name="adj5" fmla="val 12500"/>
          </a:avLst>
        </a:prstGeom>
        <a:solidFill>
          <a:schemeClr val="accent3">
            <a:hueOff val="-3429781"/>
            <a:satOff val="20869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FAE7CC-D9AA-4989-A028-BBDE0758F827}">
      <dsp:nvSpPr>
        <dsp:cNvPr id="0" name=""/>
        <dsp:cNvSpPr/>
      </dsp:nvSpPr>
      <dsp:spPr>
        <a:xfrm>
          <a:off x="1394455" y="0"/>
          <a:ext cx="4545242" cy="4545242"/>
        </a:xfrm>
        <a:prstGeom prst="triangl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72AAD0D-B70F-46C5-BE6E-37EFBB73667B}">
      <dsp:nvSpPr>
        <dsp:cNvPr id="0" name=""/>
        <dsp:cNvSpPr/>
      </dsp:nvSpPr>
      <dsp:spPr>
        <a:xfrm>
          <a:off x="4008354" y="377174"/>
          <a:ext cx="3566708" cy="10759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It is used to make the most of your skills and mental functions through exercises and activities. </a:t>
          </a:r>
          <a:endParaRPr lang="en-GB" sz="1600" kern="1200" dirty="0"/>
        </a:p>
      </dsp:txBody>
      <dsp:txXfrm>
        <a:off x="4060877" y="429697"/>
        <a:ext cx="3461662" cy="970898"/>
      </dsp:txXfrm>
    </dsp:sp>
    <dsp:sp modelId="{F1720D7D-D3D8-4015-88D3-C5D9AC3048D4}">
      <dsp:nvSpPr>
        <dsp:cNvPr id="0" name=""/>
        <dsp:cNvSpPr/>
      </dsp:nvSpPr>
      <dsp:spPr>
        <a:xfrm>
          <a:off x="4056732" y="1610380"/>
          <a:ext cx="3573532" cy="10759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7693906"/>
              <a:satOff val="-2748"/>
              <a:lumOff val="4412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It is a fun social activity, with a different theme and activity each week. </a:t>
          </a:r>
          <a:endParaRPr lang="en-GB" sz="1800" kern="1200" dirty="0"/>
        </a:p>
      </dsp:txBody>
      <dsp:txXfrm>
        <a:off x="4109255" y="1662903"/>
        <a:ext cx="3468486" cy="970898"/>
      </dsp:txXfrm>
    </dsp:sp>
    <dsp:sp modelId="{084D897C-781B-4E3D-8FC4-A6FFC59A87F6}">
      <dsp:nvSpPr>
        <dsp:cNvPr id="0" name=""/>
        <dsp:cNvSpPr/>
      </dsp:nvSpPr>
      <dsp:spPr>
        <a:xfrm>
          <a:off x="4076468" y="2877839"/>
          <a:ext cx="3677114" cy="1075944"/>
        </a:xfrm>
        <a:prstGeom prst="round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15387812"/>
              <a:satOff val="-5496"/>
              <a:lumOff val="8825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dirty="0" smtClean="0"/>
            <a:t>There are also elements that help you to focus on the present, for example discussing items in the newspapers, and having a group name and song.</a:t>
          </a:r>
          <a:endParaRPr lang="en-GB" sz="1600" kern="1200" dirty="0"/>
        </a:p>
      </dsp:txBody>
      <dsp:txXfrm>
        <a:off x="4128991" y="2930362"/>
        <a:ext cx="3572068" cy="97089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15F6E33-C060-4A48-A66C-CAA9334A5110}">
      <dsp:nvSpPr>
        <dsp:cNvPr id="0" name=""/>
        <dsp:cNvSpPr/>
      </dsp:nvSpPr>
      <dsp:spPr>
        <a:xfrm>
          <a:off x="3351494" y="28"/>
          <a:ext cx="4445850" cy="1733122"/>
        </a:xfrm>
        <a:prstGeom prst="chevron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baseline="0" dirty="0" smtClean="0"/>
            <a:t>Involves training specific aspects of your memory and other thinking skills. </a:t>
          </a:r>
          <a:endParaRPr lang="en-GB" sz="2200" kern="1200" dirty="0"/>
        </a:p>
      </dsp:txBody>
      <dsp:txXfrm>
        <a:off x="4218055" y="28"/>
        <a:ext cx="2712728" cy="1733122"/>
      </dsp:txXfrm>
    </dsp:sp>
    <dsp:sp modelId="{0DCEBF59-7BB4-45FA-BDA2-A0A2F3815ED0}">
      <dsp:nvSpPr>
        <dsp:cNvPr id="0" name=""/>
        <dsp:cNvSpPr/>
      </dsp:nvSpPr>
      <dsp:spPr>
        <a:xfrm>
          <a:off x="3414536" y="2035321"/>
          <a:ext cx="5562501" cy="1733122"/>
        </a:xfrm>
        <a:prstGeom prst="chevron">
          <a:avLst/>
        </a:prstGeom>
        <a:solidFill>
          <a:schemeClr val="accent5">
            <a:hueOff val="7693906"/>
            <a:satOff val="-2748"/>
            <a:lumOff val="4412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baseline="0" dirty="0" smtClean="0"/>
            <a:t>This is usually through an exercise or a game on a computer, but regular pastimes such as crosswords and Sudoku would also count as cognitive training.</a:t>
          </a:r>
          <a:endParaRPr lang="en-GB" sz="2200" kern="1200" dirty="0"/>
        </a:p>
      </dsp:txBody>
      <dsp:txXfrm>
        <a:off x="4281097" y="2035321"/>
        <a:ext cx="3829379" cy="1733122"/>
      </dsp:txXfrm>
    </dsp:sp>
    <dsp:sp modelId="{DB843267-2A27-479D-AFDE-2C5283B87158}">
      <dsp:nvSpPr>
        <dsp:cNvPr id="0" name=""/>
        <dsp:cNvSpPr/>
      </dsp:nvSpPr>
      <dsp:spPr>
        <a:xfrm>
          <a:off x="3351494" y="3951549"/>
          <a:ext cx="6823824" cy="1733122"/>
        </a:xfrm>
        <a:prstGeom prst="chevron">
          <a:avLst/>
        </a:prstGeom>
        <a:solidFill>
          <a:schemeClr val="accent5">
            <a:hueOff val="15387812"/>
            <a:satOff val="-5496"/>
            <a:lumOff val="8825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940" tIns="13970" rIns="0" bIns="1397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baseline="0" dirty="0" smtClean="0"/>
            <a:t>Cognitive training is not as personally-tailored and has not proved to be as effective as cognitive rehabilitation. It is widely available on the internet and gaming consoles as ‘brain training’. </a:t>
          </a:r>
          <a:endParaRPr lang="en-GB" sz="2200" kern="1200" dirty="0"/>
        </a:p>
      </dsp:txBody>
      <dsp:txXfrm>
        <a:off x="4218055" y="3951549"/>
        <a:ext cx="5090702" cy="1733122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53A1899-C81A-4EDA-A501-26AF8324DF0D}">
      <dsp:nvSpPr>
        <dsp:cNvPr id="0" name=""/>
        <dsp:cNvSpPr/>
      </dsp:nvSpPr>
      <dsp:spPr>
        <a:xfrm>
          <a:off x="0" y="0"/>
          <a:ext cx="3234558" cy="2480076"/>
        </a:xfrm>
        <a:prstGeom prst="roundRect">
          <a:avLst>
            <a:gd name="adj" fmla="val 10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4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4B42F34-8EE6-4B61-9845-71887F00ECB4}">
      <dsp:nvSpPr>
        <dsp:cNvPr id="0" name=""/>
        <dsp:cNvSpPr/>
      </dsp:nvSpPr>
      <dsp:spPr>
        <a:xfrm>
          <a:off x="97036" y="330676"/>
          <a:ext cx="3040484" cy="181872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AB831EC-097A-4D99-8A2F-51BDC426BDEA}">
      <dsp:nvSpPr>
        <dsp:cNvPr id="0" name=""/>
        <dsp:cNvSpPr/>
      </dsp:nvSpPr>
      <dsp:spPr>
        <a:xfrm rot="10800000">
          <a:off x="97036" y="2480075"/>
          <a:ext cx="3040484" cy="3031204"/>
        </a:xfrm>
        <a:prstGeom prst="round2SameRect">
          <a:avLst>
            <a:gd name="adj1" fmla="val 10500"/>
            <a:gd name="adj2" fmla="val 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6464" tIns="156464" rIns="156464" bIns="156464" numCol="1" spcCol="1270" anchor="t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dirty="0" smtClean="0"/>
            <a:t>Each exercise or game is designed to train specific functions of your brain, such as:  memory for words, logic and reasoning, memory of pictures or images, problem solving, mathematics</a:t>
          </a:r>
          <a:endParaRPr lang="en-GB" sz="2200" kern="1200" dirty="0"/>
        </a:p>
      </dsp:txBody>
      <dsp:txXfrm rot="10800000">
        <a:off x="190256" y="2480075"/>
        <a:ext cx="2854044" cy="2937984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B2FBB75-F81E-43D2-9EC9-D1B67BB3CD66}">
      <dsp:nvSpPr>
        <dsp:cNvPr id="0" name=""/>
        <dsp:cNvSpPr/>
      </dsp:nvSpPr>
      <dsp:spPr>
        <a:xfrm>
          <a:off x="894298" y="0"/>
          <a:ext cx="10135388" cy="4876800"/>
        </a:xfrm>
        <a:prstGeom prst="rightArrow">
          <a:avLst/>
        </a:prstGeom>
        <a:solidFill>
          <a:schemeClr val="accent2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898D24-0145-4131-A150-AD337F4CA601}">
      <dsp:nvSpPr>
        <dsp:cNvPr id="0" name=""/>
        <dsp:cNvSpPr/>
      </dsp:nvSpPr>
      <dsp:spPr>
        <a:xfrm>
          <a:off x="152688" y="1463040"/>
          <a:ext cx="5663893" cy="19507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baseline="0" dirty="0" smtClean="0"/>
            <a:t>Counselling and psychotherapy are two forms of ‘talking therapy’ which you would have if you wanted support with personal issues, such as if you were stressed, worried, anxious or depressed. </a:t>
          </a:r>
          <a:endParaRPr lang="en-GB" sz="2500" kern="1200" dirty="0"/>
        </a:p>
      </dsp:txBody>
      <dsp:txXfrm>
        <a:off x="247914" y="1558266"/>
        <a:ext cx="5473441" cy="1760268"/>
      </dsp:txXfrm>
    </dsp:sp>
    <dsp:sp modelId="{5AA561DC-64CE-4BD6-BC0A-60F8A8BC5862}">
      <dsp:nvSpPr>
        <dsp:cNvPr id="0" name=""/>
        <dsp:cNvSpPr/>
      </dsp:nvSpPr>
      <dsp:spPr>
        <a:xfrm>
          <a:off x="6107403" y="1463040"/>
          <a:ext cx="5663893" cy="1950720"/>
        </a:xfrm>
        <a:prstGeom prst="roundRect">
          <a:avLst/>
        </a:prstGeom>
        <a:solidFill>
          <a:schemeClr val="accent2">
            <a:hueOff val="-4374192"/>
            <a:satOff val="-8420"/>
            <a:lumOff val="58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ctr" defTabSz="11112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500" kern="1200" baseline="0" smtClean="0"/>
            <a:t>They involve meeting with and sharing your problems with your therapist on an individual basis in a confidential setting. </a:t>
          </a:r>
          <a:endParaRPr lang="en-GB" sz="2500" kern="1200"/>
        </a:p>
      </dsp:txBody>
      <dsp:txXfrm>
        <a:off x="6202629" y="1558266"/>
        <a:ext cx="5473441" cy="1760268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F0C8B9-D72C-4FFA-B193-F13B11041937}">
      <dsp:nvSpPr>
        <dsp:cNvPr id="0" name=""/>
        <dsp:cNvSpPr/>
      </dsp:nvSpPr>
      <dsp:spPr>
        <a:xfrm>
          <a:off x="0" y="0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31079A-218E-4689-A4AA-74172E9E408F}">
      <dsp:nvSpPr>
        <dsp:cNvPr id="0" name=""/>
        <dsp:cNvSpPr/>
      </dsp:nvSpPr>
      <dsp:spPr>
        <a:xfrm>
          <a:off x="0" y="0"/>
          <a:ext cx="6096000" cy="1136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smtClean="0"/>
            <a:t>Counsellors and psychotherapists are there to listen to you and discuss problems and feelings with empathy. </a:t>
          </a:r>
          <a:endParaRPr lang="en-GB" sz="1900" kern="1200"/>
        </a:p>
      </dsp:txBody>
      <dsp:txXfrm>
        <a:off x="0" y="0"/>
        <a:ext cx="6096000" cy="1136587"/>
      </dsp:txXfrm>
    </dsp:sp>
    <dsp:sp modelId="{5098ABE0-7DAF-4172-A39C-1FCEF9F28FF6}">
      <dsp:nvSpPr>
        <dsp:cNvPr id="0" name=""/>
        <dsp:cNvSpPr/>
      </dsp:nvSpPr>
      <dsp:spPr>
        <a:xfrm>
          <a:off x="0" y="1136587"/>
          <a:ext cx="60960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F94DD0A-3CCD-4EB6-BFE9-554705D15D88}">
      <dsp:nvSpPr>
        <dsp:cNvPr id="0" name=""/>
        <dsp:cNvSpPr/>
      </dsp:nvSpPr>
      <dsp:spPr>
        <a:xfrm>
          <a:off x="0" y="1136587"/>
          <a:ext cx="6096000" cy="113658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t" anchorCtr="0">
          <a:noAutofit/>
        </a:bodyPr>
        <a:lstStyle/>
        <a:p>
          <a:pPr lvl="0" algn="l" defTabSz="8445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900" kern="1200" dirty="0" smtClean="0"/>
            <a:t>The purpose of these sessions is not usually to give advice, but to provide a safe space to talk and to help you to find insight and understanding into any problems you may be experiencing</a:t>
          </a:r>
          <a:endParaRPr lang="en-GB" sz="1900" kern="1200" dirty="0"/>
        </a:p>
      </dsp:txBody>
      <dsp:txXfrm>
        <a:off x="0" y="1136587"/>
        <a:ext cx="6096000" cy="1136587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D0AC495-9C59-4280-9233-581546CE814E}">
      <dsp:nvSpPr>
        <dsp:cNvPr id="0" name=""/>
        <dsp:cNvSpPr/>
      </dsp:nvSpPr>
      <dsp:spPr>
        <a:xfrm rot="1778655">
          <a:off x="4868605" y="4064368"/>
          <a:ext cx="1077342" cy="52119"/>
        </a:xfrm>
        <a:custGeom>
          <a:avLst/>
          <a:gdLst/>
          <a:ahLst/>
          <a:cxnLst/>
          <a:rect l="0" t="0" r="0" b="0"/>
          <a:pathLst>
            <a:path>
              <a:moveTo>
                <a:pt x="0" y="26059"/>
              </a:moveTo>
              <a:lnTo>
                <a:pt x="1077342" y="260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C874E5-E411-4B3B-AA00-BE4A2C612FFE}">
      <dsp:nvSpPr>
        <dsp:cNvPr id="0" name=""/>
        <dsp:cNvSpPr/>
      </dsp:nvSpPr>
      <dsp:spPr>
        <a:xfrm rot="19821345">
          <a:off x="4868605" y="1983397"/>
          <a:ext cx="1077342" cy="52119"/>
        </a:xfrm>
        <a:custGeom>
          <a:avLst/>
          <a:gdLst/>
          <a:ahLst/>
          <a:cxnLst/>
          <a:rect l="0" t="0" r="0" b="0"/>
          <a:pathLst>
            <a:path>
              <a:moveTo>
                <a:pt x="0" y="26059"/>
              </a:moveTo>
              <a:lnTo>
                <a:pt x="1077342" y="26059"/>
              </a:lnTo>
            </a:path>
          </a:pathLst>
        </a:custGeom>
        <a:noFill/>
        <a:ln w="15875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AFDFD68-265F-439A-9A8F-5DC9C92E9E83}">
      <dsp:nvSpPr>
        <dsp:cNvPr id="0" name=""/>
        <dsp:cNvSpPr/>
      </dsp:nvSpPr>
      <dsp:spPr>
        <a:xfrm>
          <a:off x="1635938" y="1106899"/>
          <a:ext cx="3886085" cy="3886085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6E2DDDF-5E60-4053-BD91-D695E5B6C812}">
      <dsp:nvSpPr>
        <dsp:cNvPr id="0" name=""/>
        <dsp:cNvSpPr/>
      </dsp:nvSpPr>
      <dsp:spPr>
        <a:xfrm>
          <a:off x="5722852" y="564"/>
          <a:ext cx="2331651" cy="2331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baseline="0" dirty="0" smtClean="0"/>
            <a:t>CAT are a type of psychotherapy which use media such as painting, literature, sculpture and music (among others) as a focus for treatment. </a:t>
          </a:r>
          <a:endParaRPr lang="en-GB" sz="1600" kern="1200" dirty="0"/>
        </a:p>
      </dsp:txBody>
      <dsp:txXfrm>
        <a:off x="6064314" y="342026"/>
        <a:ext cx="1648727" cy="1648727"/>
      </dsp:txXfrm>
    </dsp:sp>
    <dsp:sp modelId="{40A1195C-904C-4AB9-BCA6-7CC64B7FAB83}">
      <dsp:nvSpPr>
        <dsp:cNvPr id="0" name=""/>
        <dsp:cNvSpPr/>
      </dsp:nvSpPr>
      <dsp:spPr>
        <a:xfrm>
          <a:off x="5722852" y="3767669"/>
          <a:ext cx="2331651" cy="233165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600" kern="1200" baseline="0" smtClean="0"/>
            <a:t>Creative arts therapies have a therapeutic focus and are different from general arts activities.</a:t>
          </a:r>
          <a:endParaRPr lang="en-GB" sz="1600" kern="1200"/>
        </a:p>
      </dsp:txBody>
      <dsp:txXfrm>
        <a:off x="6064314" y="4109131"/>
        <a:ext cx="1648727" cy="1648727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7A5349-E68C-403F-96FF-EFCE45B13D8D}">
      <dsp:nvSpPr>
        <dsp:cNvPr id="0" name=""/>
        <dsp:cNvSpPr/>
      </dsp:nvSpPr>
      <dsp:spPr>
        <a:xfrm>
          <a:off x="0" y="11567"/>
          <a:ext cx="3279228" cy="27799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Creative arts therapies aim to help you overcome emotional problems. </a:t>
          </a:r>
        </a:p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1800" kern="1200" dirty="0" smtClean="0"/>
            <a:t>They may offer you the following: the opportunity to express emotions which are difficult to convey in words alone, intellectual stimulation, improving well-being and quality of life</a:t>
          </a:r>
          <a:endParaRPr lang="en-GB" sz="1800" kern="1200" dirty="0"/>
        </a:p>
      </dsp:txBody>
      <dsp:txXfrm>
        <a:off x="135705" y="147272"/>
        <a:ext cx="3007818" cy="2508510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9A416E-4D49-4769-9530-1BFFFC134B6C}">
      <dsp:nvSpPr>
        <dsp:cNvPr id="0" name=""/>
        <dsp:cNvSpPr/>
      </dsp:nvSpPr>
      <dsp:spPr>
        <a:xfrm rot="10800000">
          <a:off x="1528966" y="0"/>
          <a:ext cx="4169164" cy="1915355"/>
        </a:xfrm>
        <a:prstGeom prst="homePlat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44618" tIns="76200" rIns="14224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000" kern="1200" dirty="0" smtClean="0"/>
            <a:t>Music therapy describes interventions which aim to enhance your well-being and quality of life through the use of music and music-based therapeutic activity. </a:t>
          </a:r>
          <a:endParaRPr lang="en-GB" sz="2000" kern="1200" dirty="0"/>
        </a:p>
      </dsp:txBody>
      <dsp:txXfrm rot="10800000">
        <a:off x="2007805" y="0"/>
        <a:ext cx="3690325" cy="1915355"/>
      </dsp:txXfrm>
    </dsp:sp>
    <dsp:sp modelId="{13523107-0CD5-43D4-A1DA-A00F78C3DD94}">
      <dsp:nvSpPr>
        <dsp:cNvPr id="0" name=""/>
        <dsp:cNvSpPr/>
      </dsp:nvSpPr>
      <dsp:spPr>
        <a:xfrm>
          <a:off x="571289" y="0"/>
          <a:ext cx="1915355" cy="1915355"/>
        </a:xfrm>
        <a:prstGeom prst="ellipse">
          <a:avLst/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38F8C7A-1D5A-418E-A8D4-44E441B5C9B5}">
      <dsp:nvSpPr>
        <dsp:cNvPr id="0" name=""/>
        <dsp:cNvSpPr/>
      </dsp:nvSpPr>
      <dsp:spPr>
        <a:xfrm>
          <a:off x="0" y="189925"/>
          <a:ext cx="4162098" cy="2007720"/>
        </a:xfrm>
        <a:prstGeom prst="roundRect">
          <a:avLst/>
        </a:prstGeom>
        <a:solidFill>
          <a:schemeClr val="accent2">
            <a:shade val="8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baseline="0" dirty="0" smtClean="0"/>
            <a:t>Life story work is a continuous process as our stories do not end. Whilst it involves looking back on the past and recording important personal events, it also involves looking forward to future hopes. </a:t>
          </a:r>
          <a:endParaRPr lang="en-GB" sz="2200" kern="1200" dirty="0"/>
        </a:p>
      </dsp:txBody>
      <dsp:txXfrm>
        <a:off x="98009" y="287934"/>
        <a:ext cx="3966080" cy="1811702"/>
      </dsp:txXfrm>
    </dsp:sp>
    <dsp:sp modelId="{1373DB76-34D4-4185-B7C1-02C1392D1E44}">
      <dsp:nvSpPr>
        <dsp:cNvPr id="0" name=""/>
        <dsp:cNvSpPr/>
      </dsp:nvSpPr>
      <dsp:spPr>
        <a:xfrm>
          <a:off x="0" y="2261005"/>
          <a:ext cx="4162098" cy="2007720"/>
        </a:xfrm>
        <a:prstGeom prst="roundRect">
          <a:avLst/>
        </a:prstGeom>
        <a:solidFill>
          <a:schemeClr val="accent2">
            <a:shade val="80000"/>
            <a:hueOff val="-219218"/>
            <a:satOff val="-302"/>
            <a:lumOff val="25353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baseline="0" dirty="0" smtClean="0"/>
            <a:t>It is usually done on a one-to-one basis with your partner, a family member or someone who can guide you through the process.</a:t>
          </a:r>
          <a:endParaRPr lang="en-GB" sz="2200" kern="1200" dirty="0"/>
        </a:p>
      </dsp:txBody>
      <dsp:txXfrm>
        <a:off x="98009" y="2359014"/>
        <a:ext cx="3966080" cy="1811702"/>
      </dsp:txXfrm>
    </dsp:sp>
  </dsp:spTree>
</dsp:drawing>
</file>

<file path=ppt/diagrams/drawing2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59BD9D-8A7E-48B2-8CDF-CAEB641871C9}">
      <dsp:nvSpPr>
        <dsp:cNvPr id="0" name=""/>
        <dsp:cNvSpPr/>
      </dsp:nvSpPr>
      <dsp:spPr>
        <a:xfrm>
          <a:off x="0" y="261806"/>
          <a:ext cx="3342916" cy="167075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Life review therapy is a type of talking therapy that is done one-to-one with a trained therapist, where you look back over your life.</a:t>
          </a:r>
          <a:endParaRPr lang="en-GB" sz="2100" kern="1200" dirty="0"/>
        </a:p>
      </dsp:txBody>
      <dsp:txXfrm>
        <a:off x="81560" y="343366"/>
        <a:ext cx="3179796" cy="1507639"/>
      </dsp:txXfrm>
    </dsp:sp>
    <dsp:sp modelId="{C04949FD-16C9-4272-AF84-3A17DB8FDCA5}">
      <dsp:nvSpPr>
        <dsp:cNvPr id="0" name=""/>
        <dsp:cNvSpPr/>
      </dsp:nvSpPr>
      <dsp:spPr>
        <a:xfrm>
          <a:off x="0" y="1993046"/>
          <a:ext cx="3342916" cy="1670759"/>
        </a:xfrm>
        <a:prstGeom prst="roundRect">
          <a:avLst/>
        </a:prstGeom>
        <a:solidFill>
          <a:schemeClr val="accent2">
            <a:hueOff val="-4374192"/>
            <a:satOff val="-8420"/>
            <a:lumOff val="58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lvl="0" algn="ctr" defTabSz="9334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100" kern="1200" dirty="0" smtClean="0"/>
            <a:t>It aims to help you to understand your past from different perspectives. </a:t>
          </a:r>
          <a:endParaRPr lang="en-GB" sz="2100" kern="1200" dirty="0"/>
        </a:p>
      </dsp:txBody>
      <dsp:txXfrm>
        <a:off x="81560" y="2074606"/>
        <a:ext cx="3179796" cy="1507639"/>
      </dsp:txXfrm>
    </dsp:sp>
  </dsp:spTree>
</dsp:drawing>
</file>

<file path=ppt/diagrams/drawing2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BBC6E90-6F1A-4332-A8D9-FA0C6E7BEE5A}">
      <dsp:nvSpPr>
        <dsp:cNvPr id="0" name=""/>
        <dsp:cNvSpPr/>
      </dsp:nvSpPr>
      <dsp:spPr>
        <a:xfrm>
          <a:off x="0" y="144883"/>
          <a:ext cx="3866743" cy="20077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dirty="0" smtClean="0"/>
            <a:t>Reminiscence is an activity which involves remembering and retelling past memories and events from your life, often aided by looking at materials from a particular time.</a:t>
          </a:r>
          <a:endParaRPr lang="en-GB" sz="2200" kern="1200" dirty="0"/>
        </a:p>
      </dsp:txBody>
      <dsp:txXfrm>
        <a:off x="98009" y="242892"/>
        <a:ext cx="3670725" cy="1811702"/>
      </dsp:txXfrm>
    </dsp:sp>
    <dsp:sp modelId="{3CE9C037-D320-4D7E-A246-6BCF5DA732B6}">
      <dsp:nvSpPr>
        <dsp:cNvPr id="0" name=""/>
        <dsp:cNvSpPr/>
      </dsp:nvSpPr>
      <dsp:spPr>
        <a:xfrm>
          <a:off x="0" y="2215963"/>
          <a:ext cx="3866743" cy="2007720"/>
        </a:xfrm>
        <a:prstGeom prst="roundRect">
          <a:avLst/>
        </a:prstGeom>
        <a:solidFill>
          <a:schemeClr val="accent3">
            <a:hueOff val="-3429781"/>
            <a:satOff val="20869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lvl="0" algn="ctr" defTabSz="9779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200" kern="1200" smtClean="0"/>
            <a:t>Reminiscence is usually done in a group setting with people talking about their memories and listening to each other. </a:t>
          </a:r>
          <a:endParaRPr lang="en-GB" sz="2200" kern="1200"/>
        </a:p>
      </dsp:txBody>
      <dsp:txXfrm>
        <a:off x="98009" y="2313972"/>
        <a:ext cx="3670725" cy="181170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cycle2">
  <dgm:title val=""/>
  <dgm:desc val=""/>
  <dgm:catLst>
    <dgm:cat type="cycle" pri="1000"/>
    <dgm:cat type="convert" pri="1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ptType="sibTrans" refType="w" refFor="ch" refPtType="node" op="equ" fact="0.25"/>
      <dgm:constr type="sibSp" refType="w" refFor="ch" refPtType="node" fact="0.5"/>
      <dgm:constr type="primFontSz" for="ch" ptType="node" op="equ" val="65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ellipse" r:blip="">
          <dgm:adjLst/>
        </dgm:shape>
        <dgm:presOf axis="desOrSelf" ptType="node"/>
        <dgm:constrLst>
          <dgm:constr type="h" refType="w"/>
          <dgm:constr type="lMarg" refType="primFontSz" fact="0.1"/>
          <dgm:constr type="rMarg" refType="primFontSz" fact="0.1"/>
          <dgm:constr type="tMarg" refType="primFontSz" fact="0.1"/>
          <dgm:constr type="bMarg" refType="primFontSz" fact="0.1"/>
        </dgm:constrLst>
        <dgm:ruleLst>
          <dgm:rule type="primFontSz" val="5" fact="NaN" max="NaN"/>
        </dgm:ruleLst>
      </dgm:layoutNode>
      <dgm:choose name="Name9">
        <dgm:if name="Name10" axis="par ch" ptType="doc node" func="cnt" op="gt" val="1">
          <dgm:forEach name="sibTransForEach" axis="followSib" ptType="sibTrans" hideLastTrans="0" cnt="1">
            <dgm:layoutNode name="sibTrans">
              <dgm:choose name="Name11">
                <dgm:if name="Name12" axis="par ch" ptType="doc node" func="cnt" op="lt" val="3">
                  <dgm:alg type="conn">
                    <dgm:param type="begPts" val="radial"/>
                    <dgm:param type="endPts" val="radial"/>
                  </dgm:alg>
                </dgm:if>
                <dgm:else name="Name13">
                  <dgm:alg type="conn">
                    <dgm:param type="begPts" val="auto"/>
                    <dgm:param type="endPts" val="auto"/>
                  </dgm:alg>
                </dgm:else>
              </dgm:choose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1.35"/>
                <dgm:constr type="connDist"/>
                <dgm:constr type="w" for="ch" refType="connDist" fact="0.45"/>
                <dgm:constr type="h" for="ch" refType="h"/>
              </dgm:constrLst>
              <dgm:ruleLst/>
              <dgm:layoutNode name="connectorText">
                <dgm:alg type="tx">
                  <dgm:param type="autoTxRot" val="grav"/>
                </dgm:alg>
                <dgm:shape xmlns:r="http://schemas.openxmlformats.org/officeDocument/2006/relationships" type="conn" r:blip="" hideGeom="1">
                  <dgm:adjLst/>
                </dgm:shape>
                <dgm:presOf axis="self"/>
                <dgm:constrLst>
                  <dgm:constr type="lMarg"/>
                  <dgm:constr type="rMarg"/>
                  <dgm:constr type="tMarg"/>
                  <dgm:constr type="bMarg"/>
                </dgm:constrLst>
                <dgm:ruleLst>
                  <dgm:rule type="primFontSz" val="5" fact="NaN" max="NaN"/>
                </dgm:ruleLst>
              </dgm:layoutNode>
            </dgm:layoutNode>
          </dgm:forEach>
        </dgm:if>
        <dgm:else name="Name14"/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9/3/layout/RandomtoResultProcess">
  <dgm:title val=""/>
  <dgm:desc val=""/>
  <dgm:catLst>
    <dgm:cat type="process" pri="1275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41" srcId="1" destId="11" srcOrd="0" destOrd="0"/>
        <dgm:cxn modelId="5" srcId="0" destId="2" srcOrd="0" destOrd="0"/>
        <dgm:cxn modelId="51" srcId="2" destId="21" srcOrd="0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Name0">
    <dgm:varLst>
      <dgm:dir/>
      <dgm:animOne val="branch"/>
      <dgm:animLvl val="lvl"/>
    </dgm:varLst>
    <dgm:choose name="Name1">
      <dgm:if name="Name2" func="var" arg="dir" op="equ" val="norm">
        <dgm:alg type="lin">
          <dgm:param type="fallback" val="2D"/>
          <dgm:param type="nodeVertAlign" val="t"/>
        </dgm:alg>
      </dgm:if>
      <dgm:else name="Name3">
        <dgm:alg type="lin">
          <dgm:param type="fallback" val="2D"/>
          <dgm:param type="nodeVertAlign" val="t"/>
          <dgm:param type="linDir" val="fromR"/>
        </dgm:alg>
      </dgm:else>
    </dgm:choose>
    <dgm:shape xmlns:r="http://schemas.openxmlformats.org/officeDocument/2006/relationships" r:blip="">
      <dgm:adjLst/>
    </dgm:shape>
    <dgm:constrLst>
      <dgm:constr type="userH" refType="h" fact="2"/>
      <dgm:constr type="w" for="ch" forName="chaos" refType="userH" fact="0.681"/>
      <dgm:constr type="h" for="ch" forName="chaos" refType="userH"/>
      <dgm:constr type="w" for="ch" forName="middle" refType="userH" fact="0.6"/>
      <dgm:constr type="h" for="ch" forName="middle" refType="userH"/>
      <dgm:constr type="w" for="ch" forName="last" refType="userH" fact="0.6"/>
      <dgm:constr type="h" for="ch" forName="last" refType="userH"/>
      <dgm:constr type="w" for="ch" forName="chevronComposite1" refType="userH" fact="0.22"/>
      <dgm:constr type="h" for="ch" forName="chevronComposite1" refType="userH" fact="0.52"/>
      <dgm:constr type="w" for="ch" forName="chevronComposite2" refType="userH" fact="0.22"/>
      <dgm:constr type="h" for="ch" forName="chevronComposite2" refType="userH" fact="0.52"/>
      <dgm:constr type="w" for="ch" forName="overlap" refType="userH" fact="-0.04"/>
      <dgm:constr type="h" for="ch" forName="overlap" refType="userH" fact="0.06"/>
      <dgm:constr type="primFontSz" for="des" forName="parTx1" op="equ" val="65"/>
      <dgm:constr type="primFontSz" for="des" forName="parTxMid" refType="primFontSz" refFor="des" refForName="parTx1" op="equ"/>
      <dgm:constr type="primFontSz" for="des" forName="circleTx" refType="primFontSz" refFor="des" refForName="parTx1" op="equ"/>
      <dgm:constr type="primFontSz" for="des" forName="desTx1" op="equ" val="65"/>
      <dgm:constr type="primFontSz" for="des" forName="desTxMid" refType="primFontSz" refFor="des" refForName="desTx1" op="equ"/>
      <dgm:constr type="primFontSz" for="des" forName="desTxN" refType="primFontSz" refFor="des" refForName="desTx1" op="equ"/>
    </dgm:constrLst>
    <dgm:forEach name="Name4" axis="ch" ptType="node">
      <dgm:choose name="Name5">
        <dgm:if name="Name6" axis="self" ptType="node" func="pos" op="equ" val="1">
          <dgm:layoutNode name="chaos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parTx1" refType="w" fact="0.5"/>
              <dgm:constr type="t" for="ch" forName="parTx1" refType="w" fact="0.32"/>
              <dgm:constr type="w" for="ch" forName="parTx1" refType="w" fact="0.88"/>
              <dgm:constr type="h" for="ch" forName="parTx1" refType="w" fact="0.29"/>
              <dgm:constr type="ctrX" for="ch" forName="desTx1" refType="w" fact="0.5"/>
              <dgm:constr type="b" for="ch" forName="desTx1" refType="h"/>
              <dgm:constr type="w" for="ch" forName="desTx1" refType="w" fact="0.88"/>
              <dgm:constr type="h" for="ch" forName="desTx1" refType="h" fact="0.37"/>
              <dgm:constr type="l" for="ch" forName="c1" refType="w" fact="0.05"/>
              <dgm:constr type="t" for="ch" forName="c1" refType="w" fact="0.23"/>
              <dgm:constr type="w" for="ch" forName="c1" refType="w" fact="0.07"/>
              <dgm:constr type="h" for="ch" forName="c1" refType="w" refFor="ch" refForName="c1"/>
              <dgm:constr type="l" for="ch" forName="c2" refType="w" fact="0.1"/>
              <dgm:constr type="t" for="ch" forName="c2" refType="w" fact="0.13"/>
              <dgm:constr type="w" for="ch" forName="c2" refType="w" fact="0.07"/>
              <dgm:constr type="h" for="ch" forName="c2" refType="w" refFor="ch" refForName="c2"/>
              <dgm:constr type="l" for="ch" forName="c3" refType="w" fact="0.22"/>
              <dgm:constr type="t" for="ch" forName="c3" refType="w" fact="0.15"/>
              <dgm:constr type="w" for="ch" forName="c3" refType="w" fact="0.11"/>
              <dgm:constr type="h" for="ch" forName="c3" refType="w" refFor="ch" refForName="c3"/>
              <dgm:constr type="l" for="ch" forName="c4" refType="w" fact="0.32"/>
              <dgm:constr type="t" for="ch" forName="c4" refType="w" fact="0.04"/>
              <dgm:constr type="w" for="ch" forName="c4" refType="w" fact="0.07"/>
              <dgm:constr type="h" for="ch" forName="c4" refType="w" refFor="ch" refForName="c4"/>
              <dgm:constr type="l" for="ch" forName="c5" refType="w" fact="0.45"/>
              <dgm:constr type="t" for="ch" forName="c5" refType="w" fact="0"/>
              <dgm:constr type="w" for="ch" forName="c5" refType="w" fact="0.07"/>
              <dgm:constr type="h" for="ch" forName="c5" refType="w" refFor="ch" refForName="c5"/>
              <dgm:constr type="l" for="ch" forName="c6" refType="w" fact="0.61"/>
              <dgm:constr type="t" for="ch" forName="c6" refType="w" fact="0.07"/>
              <dgm:constr type="w" for="ch" forName="c6" refType="w" fact="0.07"/>
              <dgm:constr type="h" for="ch" forName="c6" refType="w" refFor="ch" refForName="c6"/>
              <dgm:constr type="l" for="ch" forName="c7" refType="w" fact="0.71"/>
              <dgm:constr type="t" for="ch" forName="c7" refType="w" fact="0.12"/>
              <dgm:constr type="w" for="ch" forName="c7" refType="w" fact="0.11"/>
              <dgm:constr type="h" for="ch" forName="c7" refType="w" refFor="ch" refForName="c7"/>
              <dgm:constr type="l" for="ch" forName="c8" refType="w" fact="0.85"/>
              <dgm:constr type="t" for="ch" forName="c8" refType="w" fact="0.23"/>
              <dgm:constr type="w" for="ch" forName="c8" refType="w" fact="0.07"/>
              <dgm:constr type="h" for="ch" forName="c8" refType="w" refFor="ch" refForName="c8"/>
              <dgm:constr type="l" for="ch" forName="c9" refType="w" fact="0.91"/>
              <dgm:constr type="t" for="ch" forName="c9" refType="w" fact="0.34"/>
              <dgm:constr type="w" for="ch" forName="c9" refType="w" fact="0.07"/>
              <dgm:constr type="h" for="ch" forName="c9" refType="w" refFor="ch" refForName="c9"/>
              <dgm:constr type="l" for="ch" forName="c10" refType="w" fact="0.39"/>
              <dgm:constr type="t" for="ch" forName="c10" refType="w" fact="0.13"/>
              <dgm:constr type="w" for="ch" forName="c10" refType="w" fact="0.18"/>
              <dgm:constr type="h" for="ch" forName="c10" refType="w" refFor="ch" refForName="c10"/>
              <dgm:constr type="l" for="ch" forName="c11" refType="w" fact="0"/>
              <dgm:constr type="t" for="ch" forName="c11" refType="w" fact="0.51"/>
              <dgm:constr type="w" for="ch" forName="c11" refType="w" fact="0.07"/>
              <dgm:constr type="h" for="ch" forName="c11" refType="w" refFor="ch" refForName="c11"/>
              <dgm:constr type="l" for="ch" forName="c12" refType="w" fact="0.06"/>
              <dgm:constr type="t" for="ch" forName="c12" refType="w" fact="0.6"/>
              <dgm:constr type="w" for="ch" forName="c12" refType="w" fact="0.11"/>
              <dgm:constr type="h" for="ch" forName="c12" refType="w" refFor="ch" refForName="c12"/>
              <dgm:constr type="l" for="ch" forName="c13" refType="w" fact="0.21"/>
              <dgm:constr type="t" for="ch" forName="c13" refType="w" fact="0.68"/>
              <dgm:constr type="w" for="ch" forName="c13" refType="w" fact="0.16"/>
              <dgm:constr type="h" for="ch" forName="c13" refType="w" refFor="ch" refForName="c13"/>
              <dgm:constr type="l" for="ch" forName="c14" refType="w" fact="0.42"/>
              <dgm:constr type="t" for="ch" forName="c14" refType="w" fact="0.81"/>
              <dgm:constr type="w" for="ch" forName="c14" refType="w" fact="0.07"/>
              <dgm:constr type="h" for="ch" forName="c14" refType="w" refFor="ch" refForName="c14"/>
              <dgm:constr type="l" for="ch" forName="c15" refType="w" fact="0.46"/>
              <dgm:constr type="t" for="ch" forName="c15" refType="w" fact="0.68"/>
              <dgm:constr type="w" for="ch" forName="c15" refType="w" fact="0.11"/>
              <dgm:constr type="h" for="ch" forName="c15" refType="w" refFor="ch" refForName="c15"/>
              <dgm:constr type="l" for="ch" forName="c16" refType="w" fact="0.56"/>
              <dgm:constr type="t" for="ch" forName="c16" refType="w" fact="0.82"/>
              <dgm:constr type="w" for="ch" forName="c16" refType="w" fact="0.07"/>
              <dgm:constr type="h" for="ch" forName="c16" refType="w" refFor="ch" refForName="c16"/>
              <dgm:constr type="l" for="ch" forName="c17" refType="w" fact="0.65"/>
              <dgm:constr type="t" for="ch" forName="c17" refType="w" fact="0.66"/>
              <dgm:constr type="w" for="ch" forName="c17" refType="w" fact="0.16"/>
              <dgm:constr type="h" for="ch" forName="c17" refType="w" refFor="ch" refForName="c17"/>
              <dgm:constr type="l" for="ch" forName="c18" refType="w" fact="0.87"/>
              <dgm:constr type="t" for="ch" forName="c18" refType="w" fact="0.62"/>
              <dgm:constr type="w" for="ch" forName="c18" refType="w" fact="0.11"/>
              <dgm:constr type="h" for="ch" forName="c18" refType="w" refFor="ch" refForName="c18"/>
            </dgm:constrLst>
            <dgm:layoutNode name="parTx1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7">
              <dgm:if name="Name8" axis="ch" ptType="node" func="cnt" op="gte" val="1">
                <dgm:layoutNode name="desTx1" styleLbl="revTx">
                  <dgm:varLst>
                    <dgm:bulletEnabled val="1"/>
                  </dgm:varLst>
                  <dgm:choose name="Name9">
                    <dgm:if name="Name10" axis="ch" ptType="node" func="cnt" op="equ" val="1">
                      <dgm:alg type="tx">
                        <dgm:param type="shpTxLTRAlignCh" val="l"/>
                      </dgm:alg>
                    </dgm:if>
                    <dgm:else name="Name11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2"/>
            </dgm:choose>
            <dgm:layoutNode name="c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9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0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1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2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3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4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5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6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7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  <dgm:layoutNode name="c18" styleLbl="node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layoutNode>
        </dgm:if>
        <dgm:if name="Name13" axis="self" ptType="node" func="revPos" op="equ" val="1">
          <dgm:layoutNode name="last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ctrX" for="ch" forName="circleTx" refType="w" fact="0.5"/>
              <dgm:constr type="t" for="ch" forName="circleTx" refType="w" fact="0.117"/>
              <dgm:constr type="w" for="ch" forName="circleTx" refType="h" refFor="ch" refForName="circleTx"/>
              <dgm:constr type="h" for="ch" forName="circleTx" refType="w" fact="0.85"/>
              <dgm:constr type="l" for="ch" forName="desTxN"/>
              <dgm:constr type="b" for="ch" forName="desTxN" refType="h"/>
              <dgm:constr type="w" for="ch" forName="desTxN" refType="w"/>
              <dgm:constr type="h" for="ch" forName="desTxN" refType="h" fact="0.37"/>
              <dgm:constr type="ctrX" for="ch" forName="spN" refType="w" fact="0.5"/>
              <dgm:constr type="t" for="ch" forName="spN"/>
              <dgm:constr type="w" for="ch" forName="spN" refType="w" fact="0.93"/>
              <dgm:constr type="h" for="ch" forName="spN" refType="h" fact="0.01"/>
            </dgm:constrLst>
            <dgm:layoutNode name="circleTx" styleLbl="node1">
              <dgm:alg type="tx"/>
              <dgm:shape xmlns:r="http://schemas.openxmlformats.org/officeDocument/2006/relationships" type="ellipse" r:blip="">
                <dgm:adjLst/>
              </dgm:shape>
              <dgm:presOf axis="self" ptType="node"/>
              <dgm:constrLst>
                <dgm:constr type="lMarg"/>
                <dgm:constr type="rMarg"/>
                <dgm:constr type="tMarg"/>
                <dgm:constr type="bMarg"/>
              </dgm:constrLst>
              <dgm:ruleLst>
                <dgm:rule type="primFontSz" val="5" fact="NaN" max="NaN"/>
              </dgm:ruleLst>
            </dgm:layoutNode>
            <dgm:choose name="Name14">
              <dgm:if name="Name15" axis="ch" ptType="node" func="cnt" op="gte" val="1">
                <dgm:layoutNode name="desTxN" styleLbl="revTx">
                  <dgm:varLst>
                    <dgm:bulletEnabled val="1"/>
                  </dgm:varLst>
                  <dgm:choose name="Name16">
                    <dgm:if name="Name17" axis="ch" ptType="node" func="cnt" op="equ" val="1">
                      <dgm:alg type="tx">
                        <dgm:param type="shpTxLTRAlignCh" val="l"/>
                      </dgm:alg>
                    </dgm:if>
                    <dgm:else name="Name18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  <dgm:layoutNode name="spN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if>
        <dgm:else name="Name20">
          <dgm:layoutNode name="middl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l" for="ch" forName="parTxMid"/>
              <dgm:constr type="t" for="ch" forName="parTxMid" refType="w" fact="0.167"/>
              <dgm:constr type="w" for="ch" forName="parTxMid" refType="w"/>
              <dgm:constr type="h" for="ch" forName="parTxMid" refType="w" fact="0.7"/>
              <dgm:constr type="l" for="ch" forName="desTxMid"/>
              <dgm:constr type="b" for="ch" forName="desTxMid" refType="h"/>
              <dgm:constr type="w" for="ch" forName="desTxMid" refType="w"/>
              <dgm:constr type="h" for="ch" forName="desTxMid" refType="h" fact="0.37"/>
              <dgm:constr type="ctrX" for="ch" forName="spMid" refType="w" fact="0.5"/>
              <dgm:constr type="t" for="ch" forName="spMid"/>
              <dgm:constr type="w" for="ch" forName="spMid" refType="w" fact="0.01"/>
              <dgm:constr type="h" for="ch" forName="spMid" refType="h" fact="0.01"/>
            </dgm:constrLst>
            <dgm:layoutNode name="parTxMid" styleLbl="revTx">
              <dgm:alg type="tx"/>
              <dgm:shape xmlns:r="http://schemas.openxmlformats.org/officeDocument/2006/relationships" type="rect" r:blip="">
                <dgm:adjLst/>
              </dgm:shape>
              <dgm:presOf axis="self" ptType="node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choose name="Name21">
              <dgm:if name="Name22" axis="ch" ptType="node" func="cnt" op="gte" val="1">
                <dgm:layoutNode name="desTxMid" styleLbl="revTx">
                  <dgm:varLst>
                    <dgm:bulletEnabled val="1"/>
                  </dgm:varLst>
                  <dgm:choose name="Name23">
                    <dgm:if name="Name24" axis="ch" ptType="node" func="cnt" op="equ" val="1">
                      <dgm:alg type="tx">
                        <dgm:param type="shpTxLTRAlignCh" val="l"/>
                      </dgm:alg>
                    </dgm:if>
                    <dgm:else name="Name25">
                      <dgm:alg type="tx">
                        <dgm:param type="shpTxLTRAlignCh" val="l"/>
                        <dgm:param type="stBulletLvl" val="1"/>
                      </dgm:alg>
                    </dgm:else>
                  </dgm:choose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</dgm:if>
              <dgm:else name="Name26"/>
            </dgm:choose>
            <dgm:layoutNode name="spMid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layoutNode>
        </dgm:else>
      </dgm:choose>
      <dgm:forEach name="Name27" axis="followSib" ptType="sibTrans" cnt="1">
        <dgm:layoutNode name="chevronComposite1" styleLbl="alignImgPlace1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l" for="ch" forName="chevron1"/>
            <dgm:constr type="t" for="ch" forName="chevron1" refType="h" fact="0.1923"/>
            <dgm:constr type="w" for="ch" forName="chevron1" refType="w"/>
            <dgm:constr type="b" for="ch" forName="chevron1" refType="h"/>
            <dgm:constr type="l" for="ch" forName="spChevron1"/>
            <dgm:constr type="t" for="ch" forName="spChevron1"/>
            <dgm:constr type="w" for="ch" forName="spChevron1" refType="w" fact="0.01"/>
            <dgm:constr type="h" for="ch" forName="spChevron1" refType="h" fact="0.01"/>
          </dgm:constrLst>
          <dgm:layoutNode name="chevron1">
            <dgm:alg type="sp"/>
            <dgm:choose name="Name28">
              <dgm:if name="Name29" func="var" arg="dir" op="equ" val="norm">
                <dgm:shape xmlns:r="http://schemas.openxmlformats.org/officeDocument/2006/relationships" type="chevron" r:blip="">
                  <dgm:adjLst>
                    <dgm:adj idx="1" val="0.6231"/>
                  </dgm:adjLst>
                </dgm:shape>
              </dgm:if>
              <dgm:else name="Name30">
                <dgm:shape xmlns:r="http://schemas.openxmlformats.org/officeDocument/2006/relationships" rot="180" type="chevron" r:blip="">
                  <dgm:adjLst>
                    <dgm:adj idx="1" val="0.6231"/>
                  </dgm:adjLst>
                </dgm:shape>
              </dgm:else>
            </dgm:choose>
            <dgm:presOf/>
          </dgm:layoutNode>
          <dgm:layoutNode name="spChevron1">
            <dgm:alg type="sp"/>
            <dgm:shape xmlns:r="http://schemas.openxmlformats.org/officeDocument/2006/relationships" r:blip="">
              <dgm:adjLst/>
            </dgm:shape>
            <dgm:presOf/>
          </dgm:layoutNode>
        </dgm:layoutNode>
        <dgm:choose name="Name31">
          <dgm:if name="Name32" axis="root ch" ptType="all node" func="cnt" op="equ" val="2">
            <dgm:layoutNode name="overlap">
              <dgm:alg type="sp"/>
              <dgm:shape xmlns:r="http://schemas.openxmlformats.org/officeDocument/2006/relationships" r:blip="">
                <dgm:adjLst/>
              </dgm:shape>
              <dgm:presOf/>
            </dgm:layoutNode>
            <dgm:layoutNode name="chevronComposite2" styleLbl="alignImgPlace1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l" for="ch" forName="chevron2"/>
                <dgm:constr type="t" for="ch" forName="chevron2" refType="h" fact="0.1923"/>
                <dgm:constr type="w" for="ch" forName="chevron2" refType="w"/>
                <dgm:constr type="b" for="ch" forName="chevron2" refType="h"/>
                <dgm:constr type="l" for="ch" forName="spChevron2"/>
                <dgm:constr type="t" for="ch" forName="spChevron2"/>
                <dgm:constr type="w" for="ch" forName="spChevron2" refType="w" fact="0.01"/>
                <dgm:constr type="h" for="ch" forName="spChevron2" refType="h" fact="0.01"/>
              </dgm:constrLst>
              <dgm:layoutNode name="chevron2">
                <dgm:alg type="sp"/>
                <dgm:choose name="Name33">
                  <dgm:if name="Name34" func="var" arg="dir" op="equ" val="norm">
                    <dgm:shape xmlns:r="http://schemas.openxmlformats.org/officeDocument/2006/relationships" type="chevron" r:blip="">
                      <dgm:adjLst>
                        <dgm:adj idx="1" val="0.6231"/>
                      </dgm:adjLst>
                    </dgm:shape>
                  </dgm:if>
                  <dgm:else name="Name35">
                    <dgm:shape xmlns:r="http://schemas.openxmlformats.org/officeDocument/2006/relationships" rot="180" type="chevron" r:blip="">
                      <dgm:adjLst>
                        <dgm:adj idx="1" val="0.6231"/>
                      </dgm:adjLst>
                    </dgm:shape>
                  </dgm:else>
                </dgm:choose>
                <dgm:presOf/>
              </dgm:layoutNode>
              <dgm:layoutNode name="spChevron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</dgm:layoutNode>
          </dgm:if>
          <dgm:else name="Name36"/>
        </dgm:choos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arrow3">
  <dgm:title val=""/>
  <dgm:desc val=""/>
  <dgm:catLst>
    <dgm:cat type="relationship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none"/>
      <dgm:param type="vertAlign" val="none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l" for="ch" forName="downArrow" refType="w" fact="0.1"/>
              <dgm:constr type="t" for="ch" forName="downArrow" refType="h" fact="0.05"/>
              <dgm:constr type="lOff" for="ch" forName="downArrow" refType="w" fact="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r" for="ch" forName="downArrowText" refType="w" fact="0.8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r" for="ch" forName="upArrow" refType="w" fact="0.9"/>
              <dgm:constr type="rOff" for="ch" forName="upArrow" refType="w" fact="-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l" for="ch" forName="upArrowText" refType="w" fact="0.15"/>
              <dgm:constr type="primFontSz" for="ch" ptType="node" op="equ" val="65"/>
            </dgm:constrLst>
          </dgm:if>
          <dgm:else name="Name4">
            <dgm:constrLst>
              <dgm:constr type="w" for="ch" forName="downArrow" refType="w" fact="0.4"/>
              <dgm:constr type="h" for="ch" forName="downArrow" refType="h" fact="0.8"/>
              <dgm:constr type="l" for="ch" forName="downArrow" refType="w" fact="0.02"/>
              <dgm:constr type="t" for="ch" forName="downArrow" refType="h" fact="0.05"/>
              <dgm:constr type="lOff" for="ch" forName="downArrow" refType="w" fact="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r" for="ch" forName="downArrowText" refType="w"/>
              <dgm:constr type="primFontSz" for="ch" ptType="node" op="equ" val="65"/>
            </dgm:constrLst>
          </dgm:else>
        </dgm:choose>
      </dgm:if>
      <dgm:else name="Name5">
        <dgm:choose name="Name6">
          <dgm:if name="Name7" axis="ch" ptType="node" func="cnt" op="gte" val="2">
            <dgm:constrLst>
              <dgm:constr type="w" for="ch" forName="divider" refType="w"/>
              <dgm:constr type="h" for="ch" forName="divider" refType="w" fact="0.2"/>
              <dgm:constr type="h" for="ch" forName="divider" refType="h" op="gte" fact="0.2"/>
              <dgm:constr type="h" for="ch" forName="divider" refType="h" op="lte" fact="0.4"/>
              <dgm:constr type="ctrX" for="ch" forName="divider" refType="w" fact="0.5"/>
              <dgm:constr type="ctrY" for="ch" forName="divider" refType="h" fact="0.5"/>
              <dgm:constr type="w" for="ch" forName="downArrow" refType="w" fact="0.3"/>
              <dgm:constr type="h" for="ch" forName="downArrow" refType="h" fact="0.4"/>
              <dgm:constr type="r" for="ch" forName="downArrow" refType="w" fact="0.9"/>
              <dgm:constr type="t" for="ch" forName="downArrow" refType="h" fact="0.05"/>
              <dgm:constr type="rOff" for="ch" forName="downArrow" refType="w" fact="-0.02"/>
              <dgm:constr type="w" for="ch" forName="downArrowText" refType="w" fact="0.32"/>
              <dgm:constr type="h" for="ch" forName="downArrowText" refType="h" fact="0.42"/>
              <dgm:constr type="t" for="ch" forName="downArrowText"/>
              <dgm:constr type="l" for="ch" forName="downArrowText" refType="w" fact="0.15"/>
              <dgm:constr type="w" for="ch" forName="upArrow" refType="w" fact="0.3"/>
              <dgm:constr type="h" for="ch" forName="upArrow" refType="h" fact="0.4"/>
              <dgm:constr type="b" for="ch" forName="upArrow" refType="h" fact="0.95"/>
              <dgm:constr type="l" for="ch" forName="upArrow" refType="w" fact="0.1"/>
              <dgm:constr type="lOff" for="ch" forName="upArrow" refType="w" fact="0.02"/>
              <dgm:constr type="w" for="ch" forName="upArrowText" refType="w" fact="0.32"/>
              <dgm:constr type="h" for="ch" forName="upArrowText" refType="h" fact="0.42"/>
              <dgm:constr type="b" for="ch" forName="upArrowText" refType="h"/>
              <dgm:constr type="r" for="ch" forName="upArrowText" refType="w" fact="0.85"/>
              <dgm:constr type="primFontSz" for="ch" ptType="node" op="equ" val="65"/>
            </dgm:constrLst>
          </dgm:if>
          <dgm:else name="Name8">
            <dgm:constrLst>
              <dgm:constr type="w" for="ch" forName="downArrow" refType="w" fact="0.4"/>
              <dgm:constr type="h" for="ch" forName="downArrow" refType="h" fact="0.8"/>
              <dgm:constr type="r" for="ch" forName="downArrow" refType="w" fact="0.98"/>
              <dgm:constr type="t" for="ch" forName="downArrow" refType="h" fact="0.05"/>
              <dgm:constr type="rOff" for="ch" forName="downArrow" refType="w" fact="-0.02"/>
              <dgm:constr type="w" for="ch" forName="downArrowText" refType="w" fact="0.5"/>
              <dgm:constr type="h" for="ch" forName="downArrowText" refType="h"/>
              <dgm:constr type="t" for="ch" forName="downArrowText"/>
              <dgm:constr type="l" for="ch" forName="downArrowText"/>
              <dgm:constr type="primFontSz" for="ch" ptType="node" op="equ" val="65"/>
            </dgm:constrLst>
          </dgm:else>
        </dgm:choose>
      </dgm:else>
    </dgm:choose>
    <dgm:ruleLst/>
    <dgm:choose name="Name9">
      <dgm:if name="Name10" axis="ch" ptType="node" func="cnt" op="gte" val="2">
        <dgm:layoutNode name="divider" styleLbl="fgShp">
          <dgm:alg type="sp"/>
          <dgm:choose name="Name11">
            <dgm:if name="Name12" func="var" arg="dir" op="equ" val="norm">
              <dgm:shape xmlns:r="http://schemas.openxmlformats.org/officeDocument/2006/relationships" rot="-5" type="mathMinus" r:blip="">
                <dgm:adjLst/>
              </dgm:shape>
            </dgm:if>
            <dgm:else name="Name13">
              <dgm:shape xmlns:r="http://schemas.openxmlformats.org/officeDocument/2006/relationships" rot="5" type="mathMinus" r:blip="">
                <dgm:adjLst/>
              </dgm:shape>
            </dgm:else>
          </dgm:choose>
          <dgm:presOf/>
          <dgm:constrLst/>
          <dgm:ruleLst/>
        </dgm:layoutNode>
      </dgm:if>
      <dgm:else name="Name14"/>
    </dgm:choose>
    <dgm:forEach name="Name15" axis="ch" ptType="node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  <dgm:forEach name="Name16" axis="ch" ptType="node" st="2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bulletEnabled val="1"/>
        </dgm:varLst>
        <dgm:alg type="tx">
          <dgm:param type="txAnchorVertCh" val="mid"/>
        </dgm:alg>
        <dgm:shape xmlns:r="http://schemas.openxmlformats.org/officeDocument/2006/relationships" type="rect" r:blip="">
          <dgm:adjLst/>
        </dgm:shape>
        <dgm:presOf axis="desOrSelf" ptType="node"/>
        <dgm:constrLst/>
        <dgm:ruleLst>
          <dgm:rule type="primFontSz" val="5" fact="NaN" max="NaN"/>
        </dgm:ruleLst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9/layout/ReverseList">
  <dgm:title val=""/>
  <dgm:desc val=""/>
  <dgm:catLst>
    <dgm:cat type="relationship" pri="38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clrData>
  <dgm:layoutNode name="Name0">
    <dgm:varLst>
      <dgm:chMax val="2"/>
      <dgm:chPref val="2"/>
      <dgm:animLvl val="lvl"/>
    </dgm:varLst>
    <dgm:choose name="Name1">
      <dgm:if name="Name2" axis="ch" ptType="node" func="cnt" op="lte" val="1">
        <dgm:alg type="composite">
          <dgm:param type="ar" val="0.9993"/>
        </dgm:alg>
      </dgm:if>
      <dgm:else name="Name3">
        <dgm:alg type="composite">
          <dgm:param type="ar" val="0.8036"/>
        </dgm:alg>
      </dgm:else>
    </dgm:choose>
    <dgm:shape xmlns:r="http://schemas.openxmlformats.org/officeDocument/2006/relationships" r:blip="">
      <dgm:adjLst/>
    </dgm:shape>
    <dgm:choose name="Name4">
      <dgm:if name="Name5" axis="ch" ptType="node" func="cnt" op="lte" val="1">
        <dgm:constrLst>
          <dgm:constr type="primFontSz" for="des" ptType="node" op="equ" val="65"/>
          <dgm:constr type="l" for="ch" forName="LeftNode" refType="w" fact="0"/>
          <dgm:constr type="t" for="ch" forName="LeftNode" refType="h" fact="0.25"/>
          <dgm:constr type="w" for="ch" forName="LeftNode" refType="w" fact="0.5"/>
          <dgm:constr type="h" for="ch" forName="LeftNode" refType="h"/>
          <dgm:constr type="l" for="ch" forName="LeftText" refType="w" fact="0"/>
          <dgm:constr type="t" for="ch" forName="LeftText" refType="h" fact="0.25"/>
          <dgm:constr type="w" for="ch" forName="LeftText" refType="w" fact="0.5"/>
          <dgm:constr type="h" for="ch" forName="LeftText" refType="h"/>
        </dgm:constrLst>
      </dgm:if>
      <dgm:else name="Name6">
        <dgm:constrLst>
          <dgm:constr type="primFontSz" for="des" ptType="node" op="equ" val="65"/>
          <dgm:constr type="l" for="ch" forName="LeftNode" refType="w" fact="0"/>
          <dgm:constr type="t" for="ch" forName="LeftNode" refType="h" fact="0.1786"/>
          <dgm:constr type="w" for="ch" forName="LeftNode" refType="w" fact="0.4889"/>
          <dgm:constr type="h" for="ch" forName="LeftNode" refType="h" fact="0.6429"/>
          <dgm:constr type="l" for="ch" forName="LeftText" refType="w" fact="0"/>
          <dgm:constr type="t" for="ch" forName="LeftText" refType="h" fact="0.1786"/>
          <dgm:constr type="w" for="ch" forName="LeftText" refType="w" fact="0.4889"/>
          <dgm:constr type="h" for="ch" forName="LeftText" refType="h" fact="0.6429"/>
          <dgm:constr type="l" for="ch" forName="RightNode" refType="w" fact="0.5111"/>
          <dgm:constr type="t" for="ch" forName="RightNode" refType="h" fact="0.1786"/>
          <dgm:constr type="w" for="ch" forName="RightNode" refType="w" fact="0.4889"/>
          <dgm:constr type="h" for="ch" forName="RightNode" refType="h" fact="0.6429"/>
          <dgm:constr type="l" for="ch" forName="RightText" refType="w" fact="0.5111"/>
          <dgm:constr type="t" for="ch" forName="RightText" refType="h" fact="0.1786"/>
          <dgm:constr type="w" for="ch" forName="RightText" refType="w" fact="0.4889"/>
          <dgm:constr type="h" for="ch" forName="RightText" refType="h" fact="0.6429"/>
          <dgm:constr type="l" for="ch" forName="TopArrow" refType="w" fact="0.2444"/>
          <dgm:constr type="t" for="ch" forName="TopArrow" refType="h" fact="0"/>
          <dgm:constr type="w" for="ch" forName="TopArrow" refType="w" fact="0.5111"/>
          <dgm:constr type="h" for="ch" forName="TopArrow" refType="h" fact="0.4107"/>
          <dgm:constr type="l" for="ch" forName="BottomArrow" refType="w" fact="0.2444"/>
          <dgm:constr type="t" for="ch" forName="BottomArrow" refType="h" fact="0.5893"/>
          <dgm:constr type="w" for="ch" forName="BottomArrow" refType="w" fact="0.5111"/>
          <dgm:constr type="h" for="ch" forName="BottomArrow" refType="h" fact="0.4107"/>
        </dgm:constrLst>
      </dgm:else>
    </dgm:choose>
    <dgm:choose name="Name7">
      <dgm:if name="Name8" axis="ch" ptType="node" func="cnt" op="gte" val="1">
        <dgm:layoutNode name="LeftText" styleLbl="revTx" moveWith="LeftNode">
          <dgm:varLst>
            <dgm:bulletEnabled val="1"/>
          </dgm:varLst>
          <dgm:alg type="tx">
            <dgm:param type="txAnchorVert" val="t"/>
            <dgm:param type="parTxLTRAlign" val="l"/>
          </dgm:alg>
          <dgm:choose name="Name9">
            <dgm:if name="Name10" axis="ch" ptType="node" func="cnt" op="lte" val="1">
              <dgm:shape xmlns:r="http://schemas.openxmlformats.org/officeDocument/2006/relationships" type="round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5"/>
                <dgm:constr type="bMarg" refType="primFontSz" fact="0.5"/>
              </dgm:constrLst>
            </dgm:if>
            <dgm:else name="Name11">
              <dgm:shape xmlns:r="http://schemas.openxmlformats.org/officeDocument/2006/relationships" rot="27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45"/>
                <dgm:constr type="tMarg" refType="primFontSz" fact="0.5"/>
                <dgm:constr type="bMarg" refType="primFontSz" fact="0.5"/>
              </dgm:constrLst>
            </dgm:else>
          </dgm:choose>
          <dgm:ruleLst>
            <dgm:rule type="primFontSz" val="5" fact="NaN" max="NaN"/>
          </dgm:ruleLst>
        </dgm:layoutNode>
        <dgm:layoutNode name="LeftNode" styleLbl="bgImgPlace1">
          <dgm:varLst>
            <dgm:chMax val="2"/>
            <dgm:chPref val="2"/>
          </dgm:varLst>
          <dgm:alg type="sp"/>
          <dgm:choose name="Name12">
            <dgm:if name="Name13" axis="ch" ptType="node" func="cnt" op="lte" val="1">
              <dgm:shape xmlns:r="http://schemas.openxmlformats.org/officeDocument/2006/relationships" type="roundRect" r:blip="">
                <dgm:adjLst>
                  <dgm:adj idx="1" val="0.1667"/>
                  <dgm:adj idx="2" val="0"/>
                </dgm:adjLst>
              </dgm:shape>
            </dgm:if>
            <dgm:else name="Name14">
              <dgm:shape xmlns:r="http://schemas.openxmlformats.org/officeDocument/2006/relationships" rot="270" type="round2SameRect" r:blip="">
                <dgm:adjLst>
                  <dgm:adj idx="1" val="0.1667"/>
                  <dgm:adj idx="2" val="0"/>
                </dgm:adjLst>
              </dgm:shape>
            </dgm:else>
          </dgm:choose>
          <dgm:presOf axis="ch desOrSelf" ptType="node node" st="1 1" cnt="1 0"/>
        </dgm:layoutNode>
        <dgm:choose name="Name15">
          <dgm:if name="Name16" axis="ch" ptType="node" func="cnt" op="gte" val="2">
            <dgm:layoutNode name="RightText" styleLbl="revTx" moveWith="RightNode">
              <dgm:varLst>
                <dgm:bulletEnabled val="1"/>
              </dgm:varLst>
              <dgm:alg type="tx">
                <dgm:param type="txAnchorVert" val="t"/>
                <dgm:param type="parTxLTRAlign" val="l"/>
              </dgm:alg>
              <dgm:shape xmlns:r="http://schemas.openxmlformats.org/officeDocument/2006/relationships" rot="90" type="round2SameRect" r:blip="" hideGeom="1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  <dgm:constrLst>
                <dgm:constr type="lMarg" refType="primFontSz" fact="0.45"/>
                <dgm:constr type="rMarg" refType="primFontSz" fact="0.3"/>
                <dgm:constr type="tMarg" refType="primFontSz" fact="0.5"/>
                <dgm:constr type="bMarg" refType="primFontSz" fact="0.5"/>
              </dgm:constrLst>
              <dgm:ruleLst>
                <dgm:rule type="primFontSz" val="5" fact="NaN" max="NaN"/>
              </dgm:ruleLst>
            </dgm:layoutNode>
            <dgm:layoutNode name="RightNode" styleLbl="bgImgPlace1">
              <dgm:varLst>
                <dgm:chMax val="0"/>
                <dgm:chPref val="0"/>
              </dgm:varLst>
              <dgm:alg type="sp"/>
              <dgm:shape xmlns:r="http://schemas.openxmlformats.org/officeDocument/2006/relationships" rot="90" type="round2SameRect" r:blip="">
                <dgm:adjLst>
                  <dgm:adj idx="1" val="0.1667"/>
                  <dgm:adj idx="2" val="0"/>
                </dgm:adjLst>
              </dgm:shape>
              <dgm:presOf axis="ch desOrSelf" ptType="node node" st="2 1" cnt="1 0"/>
            </dgm:layoutNode>
            <dgm:layoutNode name="TopArrow">
              <dgm:alg type="sp"/>
              <dgm:shape xmlns:r="http://schemas.openxmlformats.org/officeDocument/2006/relationships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  <dgm:layoutNode name="BottomArrow">
              <dgm:alg type="sp"/>
              <dgm:shape xmlns:r="http://schemas.openxmlformats.org/officeDocument/2006/relationships" rot="180" type="circularArrow" r:blip="">
                <dgm:adjLst>
                  <dgm:adj idx="1" val="0.125"/>
                  <dgm:adj idx="2" val="19.0387"/>
                  <dgm:adj idx="3" val="-19.0387"/>
                  <dgm:adj idx="4" val="180"/>
                  <dgm:adj idx="5" val="0.125"/>
                </dgm:adjLst>
              </dgm:shape>
              <dgm:presOf/>
            </dgm:layoutNode>
          </dgm:if>
          <dgm:else name="Name17"/>
        </dgm:choose>
      </dgm:if>
      <dgm:else name="Name18"/>
    </dgm:choos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pList2">
  <dgm:title val=""/>
  <dgm:desc val=""/>
  <dgm:catLst>
    <dgm:cat type="list" pri="11000"/>
    <dgm:cat type="picture" pri="24000"/>
    <dgm:cat type="pictureconvert" pri="24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bkgdShp" refType="w"/>
      <dgm:constr type="h" for="ch" forName="bkgdShp" refType="h" fact="0.45"/>
      <dgm:constr type="t" for="ch" forName="bkgdShp"/>
      <dgm:constr type="w" for="ch" forName="linComp" refType="w" fact="0.94"/>
      <dgm:constr type="h" for="ch" forName="linComp" refType="h"/>
      <dgm:constr type="ctrX" for="ch" forName="linComp" refType="w" fact="0.5"/>
    </dgm:constrLst>
    <dgm:ruleLst/>
    <dgm:choose name="Name1">
      <dgm:if name="Name2" axis="ch" ptType="node" func="cnt" op="gte" val="1">
        <dgm:layoutNode name="bkgdShp" styleLbl="alignAccFollow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linComp">
          <dgm:choose name="Name3">
            <dgm:if name="Name4" func="var" arg="dir" op="equ" val="norm">
              <dgm:alg type="lin"/>
            </dgm:if>
            <dgm:else name="Name5">
              <dgm:alg type="lin">
                <dgm:param type="linDir" val="from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w" for="ch" forName="compNode" refType="w"/>
            <dgm:constr type="h" for="ch" forName="compNode" refType="h"/>
            <dgm:constr type="w" for="ch" ptType="sibTrans" refType="w" refFor="ch" refForName="compNode" fact="0.1"/>
            <dgm:constr type="h" for="ch" ptType="sibTrans" op="equ"/>
            <dgm:constr type="h" for="ch" forName="compNode" op="equ"/>
            <dgm:constr type="primFontSz" for="des" forName="node" op="equ"/>
          </dgm:constrLst>
          <dgm:ruleLst/>
          <dgm:forEach name="nodesForEach" axis="ch" ptType="node">
            <dgm:layoutNode name="compNode">
              <dgm:alg type="composite"/>
              <dgm:shape xmlns:r="http://schemas.openxmlformats.org/officeDocument/2006/relationships" r:blip="">
                <dgm:adjLst/>
              </dgm:shape>
              <dgm:presOf/>
              <dgm:constrLst>
                <dgm:constr type="w" for="ch" forName="node" refType="w"/>
                <dgm:constr type="h" for="ch" forName="node" refType="h" fact="0.55"/>
                <dgm:constr type="b" for="ch" forName="node" refType="h"/>
                <dgm:constr type="w" for="ch" forName="invisiNode" refType="w" fact="0.75"/>
                <dgm:constr type="h" for="ch" forName="invisiNode" refType="h" fact="0.06"/>
                <dgm:constr type="t" for="ch" forName="invisiNode"/>
                <dgm:constr type="w" for="ch" forName="imagNode" refType="w"/>
                <dgm:constr type="h" for="ch" forName="imagNode" refType="h" fact="0.33"/>
                <dgm:constr type="ctrX" for="ch" forName="imagNode" refType="w" fact="0.5"/>
                <dgm:constr type="t" for="ch" forName="imagNode" refType="h" fact="0.06"/>
              </dgm:constrLst>
              <dgm:ruleLst/>
              <dgm:layoutNode name="node" styleLbl="node1">
                <dgm:varLst>
                  <dgm:bulletEnabled val="1"/>
                </dgm:varLst>
                <dgm:alg type="tx">
                  <dgm:param type="txAnchorVert" val="t"/>
                </dgm:alg>
                <dgm:shape xmlns:r="http://schemas.openxmlformats.org/officeDocument/2006/relationships" rot="180" type="round2SameRect" r:blip="">
                  <dgm:adjLst>
                    <dgm:adj idx="1" val="0.105"/>
                  </dgm:adjLst>
                </dgm:shape>
                <dgm:presOf axis="desOrSelf" ptType="node"/>
                <dgm:constrLst>
                  <dgm:constr type="primFontSz" val="65"/>
                </dgm:constrLst>
                <dgm:ruleLst>
                  <dgm:rule type="primFontSz" val="5" fact="NaN" max="NaN"/>
                </dgm:ruleLst>
              </dgm:layoutNode>
              <dgm:layoutNode name="invisiNode">
                <dgm:alg type="sp"/>
                <dgm:shape xmlns:r="http://schemas.openxmlformats.org/officeDocument/2006/relationships" type="roundRect" r:blip="" hideGeom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  <dgm:layoutNode name="imagNode" styleLbl="fgImgPlace1">
                <dgm:alg type="sp"/>
                <dgm:shape xmlns:r="http://schemas.openxmlformats.org/officeDocument/2006/relationships" type="roundRect" r:blip="" zOrderOff="-2" blipPhldr="1">
                  <dgm:adjLst>
                    <dgm:adj idx="1" val="0.1"/>
                  </dgm:adjLst>
                </dgm:shape>
                <dgm:presOf/>
                <dgm:constrLst/>
                <dgm:ruleLst/>
              </dgm:layoutNode>
            </dgm:layoutNode>
            <dgm:forEach name="sibTransForEach" axis="followSib" ptType="sibTrans" cnt="1">
              <dgm:layoutNode name="sibTrans">
                <dgm:alg type="sp"/>
                <dgm:shape xmlns:r="http://schemas.openxmlformats.org/officeDocument/2006/relationships" type="rect" r:blip="" hideGeom="1">
                  <dgm:adjLst/>
                </dgm:shape>
                <dgm:presOf axis="self"/>
                <dgm:constrLst/>
                <dgm:ruleLst/>
              </dgm:layoutNode>
            </dgm:forEach>
          </dgm:forEach>
        </dgm:layoutNode>
      </dgm:if>
      <dgm:else name="Name6"/>
    </dgm:choos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radial2">
  <dgm:title val=""/>
  <dgm:desc val=""/>
  <dgm:catLst>
    <dgm:cat type="relationship" pri="20000"/>
    <dgm:cat type="conver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ite">
    <dgm:varLst>
      <dgm:chMax val="5"/>
      <dgm:dir/>
      <dgm:animLvl val="ctr"/>
      <dgm:resizeHandles val="exact"/>
    </dgm:varLst>
    <dgm:alg type="composite"/>
    <dgm:shape xmlns:r="http://schemas.openxmlformats.org/officeDocument/2006/relationships" r:blip="">
      <dgm:adjLst/>
    </dgm:shape>
    <dgm:presOf/>
    <dgm:constrLst>
      <dgm:constr type="w" for="ch" forName="cycle" refType="w"/>
      <dgm:constr type="h" for="ch" forName="cycle" refType="h"/>
    </dgm:constrLst>
    <dgm:ruleLst/>
    <dgm:layoutNode name="cycle">
      <dgm:choose name="Name0">
        <dgm:if name="Name1" func="var" arg="dir" op="equ" val="norm">
          <dgm:choose name="Name2">
            <dgm:if name="Name3" axis="ch" ptType="node" func="cnt" op="lte" val="1">
              <dgm:alg type="cycle">
                <dgm:param type="stAng" val="90"/>
                <dgm:param type="spanAng" val="360"/>
                <dgm:param type="ctrShpMap" val="fNode"/>
              </dgm:alg>
            </dgm:if>
            <dgm:if name="Name4" axis="ch" ptType="node" func="cnt" op="equ" val="2">
              <dgm:alg type="cycle">
                <dgm:param type="stAng" val="70"/>
                <dgm:param type="spanAng" val="40"/>
                <dgm:param type="ctrShpMap" val="fNode"/>
              </dgm:alg>
            </dgm:if>
            <dgm:if name="Name5" axis="ch" ptType="node" func="cnt" op="equ" val="3">
              <dgm:alg type="cycle">
                <dgm:param type="stAng" val="60"/>
                <dgm:param type="spanAng" val="60"/>
                <dgm:param type="ctrShpMap" val="fNode"/>
              </dgm:alg>
            </dgm:if>
            <dgm:else name="Name6">
              <dgm:alg type="cycle">
                <dgm:param type="stAng" val="45"/>
                <dgm:param type="spanAng" val="90"/>
                <dgm:param type="ctrShpMap" val="fNode"/>
              </dgm:alg>
            </dgm:else>
          </dgm:choose>
        </dgm:if>
        <dgm:else name="Name7">
          <dgm:choose name="Name8">
            <dgm:if name="Name9" axis="ch" ptType="node" func="cnt" op="lte" val="1">
              <dgm:alg type="cycle">
                <dgm:param type="stAng" val="-90"/>
                <dgm:param type="spanAng" val="-360"/>
                <dgm:param type="ctrShpMap" val="fNode"/>
              </dgm:alg>
            </dgm:if>
            <dgm:if name="Name10" axis="ch" ptType="node" func="cnt" op="equ" val="2">
              <dgm:alg type="cycle">
                <dgm:param type="stAng" val="-70"/>
                <dgm:param type="spanAng" val="-40"/>
                <dgm:param type="ctrShpMap" val="fNode"/>
              </dgm:alg>
            </dgm:if>
            <dgm:if name="Name11" axis="ch" ptType="node" func="cnt" op="equ" val="3">
              <dgm:alg type="cycle">
                <dgm:param type="stAng" val="-60"/>
                <dgm:param type="spanAng" val="-60"/>
                <dgm:param type="ctrShpMap" val="fNode"/>
              </dgm:alg>
            </dgm:if>
            <dgm:else name="Name12">
              <dgm:alg type="cycle">
                <dgm:param type="stAng" val="-45"/>
                <dgm:param type="spanAng" val="-90"/>
                <dgm:param type="ctrShpMap" val="fNode"/>
              </dgm:alg>
            </dgm:else>
          </dgm:choose>
        </dgm:else>
      </dgm:choose>
      <dgm:shape xmlns:r="http://schemas.openxmlformats.org/officeDocument/2006/relationships" r:blip="">
        <dgm:adjLst/>
      </dgm:shape>
      <dgm:presOf/>
      <dgm:constrLst>
        <dgm:constr type="sp" val="20"/>
        <dgm:constr type="w" for="ch" forName="centerShape" refType="w"/>
        <dgm:constr type="w" for="ch" forName="node" refType="w" refFor="ch" refForName="centerShape" fact="1.5"/>
        <dgm:constr type="sibSp" refType="w" refFor="ch" refForName="centerShape" op="equ" fact="0.08"/>
        <dgm:constr type="primFontSz" for="des" forName="parentNode" op="equ" val="65"/>
        <dgm:constr type="secFontSz" for="des" forName="childNode" op="equ" val="65"/>
      </dgm:constrLst>
      <dgm:ruleLst/>
      <dgm:choose name="Name13">
        <dgm:if name="Name14" axis="ch" ptType="node" hideLastTrans="0" func="cnt" op="gte" val="1">
          <dgm:layoutNode name="centerShape" styleLbl="node0">
            <dgm:alg type="composite"/>
            <dgm:shape xmlns:r="http://schemas.openxmlformats.org/officeDocument/2006/relationships" r:blip="">
              <dgm:adjLst/>
            </dgm:shape>
            <dgm:presOf axis="ch" ptType="node" cnt="1"/>
            <dgm:constrLst>
              <dgm:constr type="w" for="ch" forName="connSite" refType="w" fact="0.7"/>
              <dgm:constr type="h" for="ch" forName="connSite" refType="w" fact="0.7"/>
              <dgm:constr type="ctrX" for="ch" forName="connSite" refType="w" fact="0.5"/>
              <dgm:constr type="ctrY" for="ch" forName="connSite" refType="h" fact="0.5"/>
              <dgm:constr type="w" for="ch" forName="visible" refType="w"/>
              <dgm:constr type="h" for="ch" forName="visible" refType="w"/>
              <dgm:constr type="ctrX" for="ch" forName="visible" refType="w" fact="0.5"/>
              <dgm:constr type="ctrY" for="ch" forName="visible" refType="h" fact="0.5"/>
            </dgm:constrLst>
            <dgm:ruleLst/>
            <dgm:layoutNode name="connSite">
              <dgm:alg type="sp"/>
              <dgm:shape xmlns:r="http://schemas.openxmlformats.org/officeDocument/2006/relationships" type="ellipse" r:blip="" hideGeom="1">
                <dgm:adjLst/>
              </dgm:shape>
              <dgm:presOf/>
              <dgm:constrLst/>
              <dgm:ruleLst/>
            </dgm:layoutNode>
            <dgm:layoutNode name="visible">
              <dgm:alg type="sp"/>
              <dgm:shape xmlns:r="http://schemas.openxmlformats.org/officeDocument/2006/relationships" type="ellipse" r:blip="" blipPhldr="1">
                <dgm:adjLst/>
              </dgm:shape>
              <dgm:presOf/>
              <dgm:constrLst/>
              <dgm:ruleLst/>
            </dgm:layoutNode>
          </dgm:layoutNode>
        </dgm:if>
        <dgm:else name="Name15"/>
      </dgm:choose>
      <dgm:forEach name="Name16" axis="ch">
        <dgm:forEach name="Name17" axis="self" ptType="node">
          <dgm:layoutNode name="node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func="var" arg="dir" op="equ" val="norm">
                <dgm:constrLst>
                  <dgm:constr type="t" for="ch" forName="parentNode"/>
                  <dgm:constr type="l" for="ch" forName="parentNode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 refType="w" refFor="ch" refForName="parentNode" op="equ" fact="1.1"/>
                  <dgm:constr type="w" for="ch" forName="childNode" refType="w" fact="0.6"/>
                  <dgm:constr type="h" for="ch" forName="childNode" refType="h" refFor="ch" refForName="parentNode"/>
                </dgm:constrLst>
              </dgm:if>
              <dgm:else name="Name20">
                <dgm:constrLst>
                  <dgm:constr type="t" for="ch" forName="parentNode"/>
                  <dgm:constr type="r" for="ch" forName="parentNode" refType="w"/>
                  <dgm:constr type="w" for="ch" forName="parentNode" refType="w" fact="0.4"/>
                  <dgm:constr type="h" for="ch" forName="parentNode" refType="w" refFor="ch" refForName="parentNode" op="equ"/>
                  <dgm:constr type="ctrY" for="ch" forName="childNode" refType="h" refFor="ch" refForName="parentNode" fact="0.5"/>
                  <dgm:constr type="l" for="ch" forName="childNode"/>
                  <dgm:constr type="w" for="ch" forName="childNode" refType="w" fact="0.6"/>
                  <dgm:constr type="h" for="ch" forName="childNode" refType="h" refFor="ch" refForName="parentNode"/>
                </dgm:constrLst>
              </dgm:else>
            </dgm:choose>
            <dgm:ruleLst/>
            <dgm:layoutNode name="parentNode" styleLbl="node1">
              <dgm:varLst>
                <dgm:chMax val="1"/>
                <dgm:bulletEnabled val="1"/>
              </dgm:varLst>
              <dgm:alg type="tx"/>
              <dgm:shape xmlns:r="http://schemas.openxmlformats.org/officeDocument/2006/relationships" type="ellipse" r:blip="">
                <dgm:adjLst/>
              </dgm:shape>
              <dgm:presOf axis="self"/>
              <dgm:constrLst>
                <dgm:constr type="tMarg" refType="primFontSz" fact="0.05"/>
                <dgm:constr type="bMarg" refType="primFontSz" fact="0.05"/>
                <dgm:constr type="lMarg" refType="primFontSz" fact="0.05"/>
                <dgm:constr type="rMarg" refType="primFontSz" fact="0.05"/>
              </dgm:constrLst>
              <dgm:ruleLst>
                <dgm:rule type="primFontSz" val="5" fact="NaN" max="NaN"/>
              </dgm:ruleLst>
            </dgm:layoutNode>
            <dgm:layoutNode name="childNode" styleLbl="revTx" moveWith="parentNode">
              <dgm:varLst>
                <dgm:bulletEnabled val="1"/>
              </dgm:varLst>
              <dgm:alg type="tx">
                <dgm:param type="txAnchorVertCh" val="mid"/>
                <dgm:param type="stBulletLvl" val="1"/>
              </dgm:alg>
              <dgm:choose name="Name21">
                <dgm:if name="Name22" axis="ch" ptType="node" func="cnt" op="gte" val="1">
                  <dgm:shape xmlns:r="http://schemas.openxmlformats.org/officeDocument/2006/relationships" type="rect" r:blip="">
                    <dgm:adjLst/>
                  </dgm:shape>
                </dgm:if>
                <dgm:else name="Name23">
                  <dgm:shape xmlns:r="http://schemas.openxmlformats.org/officeDocument/2006/relationships" type="rect" r:blip="" hideGeom="1">
                    <dgm:adjLst/>
                  </dgm:shape>
                </dgm:else>
              </dgm:choose>
              <dgm:presOf axis="des" ptType="node"/>
              <dgm:constrLst>
                <dgm:constr type="tMarg"/>
                <dgm:constr type="bMarg"/>
                <dgm:constr type="lMarg"/>
                <dgm:constr type="rMarg"/>
              </dgm:constrLst>
              <dgm:ruleLst>
                <dgm:rule type="secFontSz" val="5" fact="NaN" max="NaN"/>
              </dgm:ruleLst>
            </dgm:layoutNode>
          </dgm:layoutNode>
        </dgm:forEach>
        <dgm:forEach name="Name24" axis="self" ptType="parTrans" cnt="1">
          <dgm:layoutNode name="Name25">
            <dgm:alg type="conn">
              <dgm:param type="dim" val="1D"/>
              <dgm:param type="endSty" val="noArr"/>
              <dgm:param type="begPts" val="auto"/>
              <dgm:param type="endPts" val="auto"/>
              <dgm:param type="srcNode" val="connSite"/>
              <dgm:param type="dstNode" val="parentNode"/>
            </dgm:alg>
            <dgm:shape xmlns:r="http://schemas.openxmlformats.org/officeDocument/2006/relationships" type="conn" r:blip="" zOrderOff="-99">
              <dgm:adjLst/>
            </dgm:shape>
            <dgm:presOf axis="self"/>
            <dgm:constrLst>
              <dgm:constr type="connDist"/>
              <dgm:constr type="w" val="1"/>
              <dgm:constr type="h" val="5"/>
              <dgm:constr type="begPad"/>
              <dgm:constr type="endPad"/>
            </dgm:constrLst>
            <dgm:ruleLst/>
          </dgm:layoutNode>
        </dgm:forEach>
      </dgm:forEach>
    </dgm:layoutNod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0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2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Title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51012" y="1300785"/>
            <a:ext cx="8689976" cy="2509213"/>
          </a:xfrm>
        </p:spPr>
        <p:txBody>
          <a:bodyPr anchor="b">
            <a:normAutofit/>
          </a:bodyPr>
          <a:lstStyle>
            <a:lvl1pPr algn="ctr">
              <a:defRPr sz="4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51012" y="3886200"/>
            <a:ext cx="8689976" cy="1371599"/>
          </a:xfrm>
        </p:spPr>
        <p:txBody>
          <a:bodyPr>
            <a:normAutofit/>
          </a:bodyPr>
          <a:lstStyle>
            <a:lvl1pPr marL="0" indent="0" algn="ctr">
              <a:buNone/>
              <a:defRPr sz="22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103638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828563"/>
            <a:ext cx="10351752" cy="2736819"/>
          </a:xfrm>
        </p:spPr>
        <p:txBody>
          <a:bodyPr anchor="b">
            <a:normAutofit/>
          </a:bodyPr>
          <a:lstStyle>
            <a:lvl1pPr>
              <a:defRPr sz="40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4" y="3657457"/>
            <a:ext cx="10351752" cy="1368183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chemeClr val="bg1">
                    <a:lumMod val="50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Content Placeholder 2"/>
          <p:cNvSpPr>
            <a:spLocks noGrp="1"/>
          </p:cNvSpPr>
          <p:nvPr>
            <p:ph sz="quarter" idx="13"/>
          </p:nvPr>
        </p:nvSpPr>
        <p:spPr>
          <a:xfrm>
            <a:off x="913774" y="2367092"/>
            <a:ext cx="5106026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3" name="Content Placeholder 3"/>
          <p:cNvSpPr>
            <a:spLocks noGrp="1"/>
          </p:cNvSpPr>
          <p:nvPr>
            <p:ph sz="quarter" idx="14"/>
          </p:nvPr>
        </p:nvSpPr>
        <p:spPr>
          <a:xfrm>
            <a:off x="6172200" y="2367092"/>
            <a:ext cx="5105400" cy="342410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4" name="Title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6328" y="2371018"/>
            <a:ext cx="487347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Content Placeholder 3"/>
          <p:cNvSpPr>
            <a:spLocks noGrp="1"/>
          </p:cNvSpPr>
          <p:nvPr>
            <p:ph sz="quarter" idx="13"/>
          </p:nvPr>
        </p:nvSpPr>
        <p:spPr>
          <a:xfrm>
            <a:off x="913774" y="3051012"/>
            <a:ext cx="5106027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96423" y="2371018"/>
            <a:ext cx="4881804" cy="679994"/>
          </a:xfrm>
        </p:spPr>
        <p:txBody>
          <a:bodyPr anchor="b">
            <a:noAutofit/>
          </a:bodyPr>
          <a:lstStyle>
            <a:lvl1pPr marL="0" indent="0">
              <a:lnSpc>
                <a:spcPct val="85000"/>
              </a:lnSpc>
              <a:buNone/>
              <a:defRPr sz="26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3" name="Content Placeholder 5"/>
          <p:cNvSpPr>
            <a:spLocks noGrp="1"/>
          </p:cNvSpPr>
          <p:nvPr>
            <p:ph sz="quarter" idx="14"/>
          </p:nvPr>
        </p:nvSpPr>
        <p:spPr>
          <a:xfrm>
            <a:off x="6172200" y="3051012"/>
            <a:ext cx="5105401" cy="2740187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609600"/>
            <a:ext cx="3935688" cy="2023252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0" name="Content Placeholder 2"/>
          <p:cNvSpPr>
            <a:spLocks noGrp="1"/>
          </p:cNvSpPr>
          <p:nvPr>
            <p:ph sz="quarter" idx="13"/>
          </p:nvPr>
        </p:nvSpPr>
        <p:spPr>
          <a:xfrm>
            <a:off x="5078062" y="609600"/>
            <a:ext cx="6200163" cy="5181599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2632852"/>
            <a:ext cx="3935689" cy="3158348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5934969" cy="2023254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424803" y="609601"/>
            <a:ext cx="3255358" cy="5181600"/>
          </a:xfrm>
          <a:prstGeom prst="roundRect">
            <a:avLst>
              <a:gd name="adj" fmla="val 494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94" y="2632852"/>
            <a:ext cx="5934949" cy="3158347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94" y="4289374"/>
            <a:ext cx="10364432" cy="81161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84744" y="698261"/>
            <a:ext cx="9822532" cy="3214136"/>
          </a:xfrm>
          <a:prstGeom prst="roundRect">
            <a:avLst>
              <a:gd name="adj" fmla="val 4944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5108728"/>
            <a:ext cx="1036445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4" y="609599"/>
            <a:ext cx="10364452" cy="3427245"/>
          </a:xfrm>
        </p:spPr>
        <p:txBody>
          <a:bodyPr anchor="ctr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204821"/>
            <a:ext cx="10364452" cy="1586380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6212" y="609600"/>
            <a:ext cx="9302752" cy="2992904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720644" y="3610032"/>
            <a:ext cx="8752299" cy="59478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4" y="4372796"/>
            <a:ext cx="10364452" cy="1421053"/>
          </a:xfrm>
        </p:spPr>
        <p:txBody>
          <a:bodyPr anchor="ctr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01488" y="75416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10557558" y="29935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3775" y="2138721"/>
            <a:ext cx="10364452" cy="2511835"/>
          </a:xfrm>
        </p:spPr>
        <p:txBody>
          <a:bodyPr anchor="b"/>
          <a:lstStyle>
            <a:lvl1pPr algn="ctr"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3775" y="4662335"/>
            <a:ext cx="10364452" cy="1140644"/>
          </a:xfrm>
        </p:spPr>
        <p:txBody>
          <a:bodyPr anchor="t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913774" y="609600"/>
            <a:ext cx="10364452" cy="1605094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913774" y="2367093"/>
            <a:ext cx="3298976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913774" y="2943355"/>
            <a:ext cx="3298976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52389" y="2367093"/>
            <a:ext cx="329152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4441348" y="2943355"/>
            <a:ext cx="3303351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2367093"/>
            <a:ext cx="33049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973298" y="2943355"/>
            <a:ext cx="3304928" cy="2847845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15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913774" y="610772"/>
            <a:ext cx="10364452" cy="160392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13774" y="4204820"/>
            <a:ext cx="3296409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13774" y="2367093"/>
            <a:ext cx="3296409" cy="1524000"/>
          </a:xfrm>
          <a:prstGeom prst="roundRect">
            <a:avLst>
              <a:gd name="adj" fmla="val 9363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13774" y="4781082"/>
            <a:ext cx="3296409" cy="1010118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442759" y="4204820"/>
            <a:ext cx="3301828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441348" y="2367093"/>
            <a:ext cx="3303352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4441348" y="4781080"/>
            <a:ext cx="3303352" cy="1010119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73298" y="4204820"/>
            <a:ext cx="3300681" cy="576262"/>
          </a:xfrm>
        </p:spPr>
        <p:txBody>
          <a:bodyPr anchor="b">
            <a:noAutofit/>
          </a:bodyPr>
          <a:lstStyle>
            <a:lvl1pPr marL="0" indent="0" algn="ctr">
              <a:lnSpc>
                <a:spcPct val="85000"/>
              </a:lnSpc>
              <a:buNone/>
              <a:defRPr sz="22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973298" y="2367093"/>
            <a:ext cx="3304928" cy="1524000"/>
          </a:xfrm>
          <a:prstGeom prst="roundRect">
            <a:avLst>
              <a:gd name="adj" fmla="val 8841"/>
            </a:avLst>
          </a:prstGeom>
          <a:noFill/>
          <a:ln w="82550" cap="sq">
            <a:solidFill>
              <a:srgbClr val="EAEAEA"/>
            </a:solidFill>
            <a:miter lim="800000"/>
          </a:ln>
          <a:effectLst/>
          <a:scene3d>
            <a:camera prst="orthographicFront"/>
            <a:lightRig rig="threePt" dir="t">
              <a:rot lat="0" lon="0" rev="2700000"/>
            </a:lightRig>
          </a:scene3d>
          <a:sp3d contourW="6350">
            <a:bevelT h="38100"/>
            <a:contourClr>
              <a:srgbClr val="C0C0C0"/>
            </a:contourClr>
          </a:sp3d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73173" y="4781078"/>
            <a:ext cx="3305053" cy="1010121"/>
          </a:xfrm>
        </p:spPr>
        <p:txBody>
          <a:bodyPr anchor="t">
            <a:normAutofit/>
          </a:bodyPr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1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2367093"/>
            <a:ext cx="10364452" cy="342410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Droplets-HD-Content-R1d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609601"/>
            <a:ext cx="2553326" cy="518159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Vertical Text Placeholder 2"/>
          <p:cNvSpPr>
            <a:spLocks noGrp="1"/>
          </p:cNvSpPr>
          <p:nvPr>
            <p:ph type="body" orient="vert" sz="quarter" idx="13"/>
          </p:nvPr>
        </p:nvSpPr>
        <p:spPr>
          <a:xfrm>
            <a:off x="913775" y="609601"/>
            <a:ext cx="7658724" cy="5181599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8A87A34-81AB-432B-8DAE-1953F412C126}" type="datetimeFigureOut">
              <a:rPr lang="en-US" dirty="0"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22F896-40B5-4ADD-8801-0D06FADFA095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\\DROBO-FS\QuickDrops\JB\PPTX NG\Droplets\LightingOverlay.png"/>
          <p:cNvPicPr>
            <a:picLocks noChangeAspect="1" noChangeArrowheads="1"/>
          </p:cNvPicPr>
          <p:nvPr/>
        </p:nvPicPr>
        <p:blipFill>
          <a:blip r:embed="rId19">
            <a:alphaModFix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"/>
            <a:ext cx="12192003" cy="68580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913775" y="618517"/>
            <a:ext cx="10364451" cy="159617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3775" y="2367093"/>
            <a:ext cx="10364452" cy="342410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678737" y="5883275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48A87A34-81AB-432B-8DAE-1953F412C126}" type="datetimeFigureOut">
              <a:rPr lang="en-US" dirty="0"/>
              <a:pPr/>
              <a:t>9/24/2018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3774" y="5883275"/>
            <a:ext cx="667288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514011" y="5883275"/>
            <a:ext cx="76421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/>
                </a:solidFill>
              </a:defRPr>
            </a:lvl1pPr>
          </a:lstStyle>
          <a:p>
            <a:fld id="{6D22F896-40B5-4ADD-8801-0D06FADFA09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6" r:id="rId12"/>
    <p:sldLayoutId id="2147483663" r:id="rId13"/>
    <p:sldLayoutId id="2147483667" r:id="rId14"/>
    <p:sldLayoutId id="2147483668" r:id="rId15"/>
    <p:sldLayoutId id="2147483658" r:id="rId16"/>
    <p:sldLayoutId id="2147483659" r:id="rId17"/>
  </p:sldLayoutIdLst>
  <p:txStyles>
    <p:titleStyle>
      <a:lvl1pPr algn="ctr" defTabSz="914400" rtl="0" eaLnBrk="1" latinLnBrk="0" hangingPunct="1">
        <a:lnSpc>
          <a:spcPct val="90000"/>
        </a:lnSpc>
        <a:spcBef>
          <a:spcPct val="0"/>
        </a:spcBef>
        <a:buNone/>
        <a:defRPr sz="3600" kern="1200" cap="all" baseline="0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20000"/>
        </a:lnSpc>
        <a:spcBef>
          <a:spcPts val="1000"/>
        </a:spcBef>
        <a:buClr>
          <a:schemeClr val="tx1"/>
        </a:buClr>
        <a:buFont typeface="Arial" panose="020B0604020202020204" pitchFamily="34" charset="0"/>
        <a:buChar char="•"/>
        <a:defRPr sz="20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8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6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tx1"/>
        </a:buClr>
        <a:buFont typeface="Arial" panose="020B0604020202020204" pitchFamily="34" charset="0"/>
        <a:buChar char="•"/>
        <a:defRPr sz="1400" kern="1200" cap="all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2.xml"/><Relationship Id="rId3" Type="http://schemas.openxmlformats.org/officeDocument/2006/relationships/diagramLayout" Target="../diagrams/layout1.xml"/><Relationship Id="rId7" Type="http://schemas.openxmlformats.org/officeDocument/2006/relationships/hyperlink" Target="https://www1.bps.org.uk/system/files/user-files/DCP%20Faculty%20for%20the%20Psychology%20of%20Older%20People%20(FPoP)/public/a_guide_to_psychosocial_interventions_in_dementia.pdf" TargetMode="External"/><Relationship Id="rId12" Type="http://schemas.microsoft.com/office/2007/relationships/diagramDrawing" Target="../diagrams/drawing2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11" Type="http://schemas.openxmlformats.org/officeDocument/2006/relationships/diagramColors" Target="../diagrams/colors2.xml"/><Relationship Id="rId5" Type="http://schemas.openxmlformats.org/officeDocument/2006/relationships/diagramColors" Target="../diagrams/colors1.xml"/><Relationship Id="rId10" Type="http://schemas.openxmlformats.org/officeDocument/2006/relationships/diagramQuickStyle" Target="../diagrams/quickStyle2.xml"/><Relationship Id="rId4" Type="http://schemas.openxmlformats.org/officeDocument/2006/relationships/diagramQuickStyle" Target="../diagrams/quickStyle1.xml"/><Relationship Id="rId9" Type="http://schemas.openxmlformats.org/officeDocument/2006/relationships/diagramLayout" Target="../diagrams/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4.xml"/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12" Type="http://schemas.microsoft.com/office/2007/relationships/diagramDrawing" Target="../diagrams/drawing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3.xml"/><Relationship Id="rId11" Type="http://schemas.openxmlformats.org/officeDocument/2006/relationships/diagramColors" Target="../diagrams/colors4.xml"/><Relationship Id="rId5" Type="http://schemas.openxmlformats.org/officeDocument/2006/relationships/diagramQuickStyle" Target="../diagrams/quickStyle3.xml"/><Relationship Id="rId10" Type="http://schemas.openxmlformats.org/officeDocument/2006/relationships/diagramQuickStyle" Target="../diagrams/quickStyle4.xml"/><Relationship Id="rId4" Type="http://schemas.openxmlformats.org/officeDocument/2006/relationships/diagramLayout" Target="../diagrams/layout3.xml"/><Relationship Id="rId9" Type="http://schemas.openxmlformats.org/officeDocument/2006/relationships/diagramLayout" Target="../diagrams/layout4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6.xml"/><Relationship Id="rId13" Type="http://schemas.openxmlformats.org/officeDocument/2006/relationships/diagramLayout" Target="../diagrams/layout7.xml"/><Relationship Id="rId3" Type="http://schemas.openxmlformats.org/officeDocument/2006/relationships/diagramLayout" Target="../diagrams/layout5.xml"/><Relationship Id="rId7" Type="http://schemas.openxmlformats.org/officeDocument/2006/relationships/diagramData" Target="../diagrams/data6.xml"/><Relationship Id="rId12" Type="http://schemas.openxmlformats.org/officeDocument/2006/relationships/diagramData" Target="../diagrams/data7.xml"/><Relationship Id="rId2" Type="http://schemas.openxmlformats.org/officeDocument/2006/relationships/diagramData" Target="../diagrams/data5.xml"/><Relationship Id="rId16" Type="http://schemas.microsoft.com/office/2007/relationships/diagramDrawing" Target="../diagrams/drawing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11" Type="http://schemas.microsoft.com/office/2007/relationships/diagramDrawing" Target="../diagrams/drawing6.xml"/><Relationship Id="rId5" Type="http://schemas.openxmlformats.org/officeDocument/2006/relationships/diagramColors" Target="../diagrams/colors5.xml"/><Relationship Id="rId15" Type="http://schemas.openxmlformats.org/officeDocument/2006/relationships/diagramColors" Target="../diagrams/colors7.xml"/><Relationship Id="rId10" Type="http://schemas.openxmlformats.org/officeDocument/2006/relationships/diagramColors" Target="../diagrams/colors6.xml"/><Relationship Id="rId4" Type="http://schemas.openxmlformats.org/officeDocument/2006/relationships/diagramQuickStyle" Target="../diagrams/quickStyle5.xml"/><Relationship Id="rId9" Type="http://schemas.openxmlformats.org/officeDocument/2006/relationships/diagramQuickStyle" Target="../diagrams/quickStyle6.xml"/><Relationship Id="rId14" Type="http://schemas.openxmlformats.org/officeDocument/2006/relationships/diagramQuickStyle" Target="../diagrams/quickStyle7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9.xml"/><Relationship Id="rId3" Type="http://schemas.openxmlformats.org/officeDocument/2006/relationships/diagramLayout" Target="../diagrams/layout8.xml"/><Relationship Id="rId7" Type="http://schemas.openxmlformats.org/officeDocument/2006/relationships/diagramData" Target="../diagrams/data9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11" Type="http://schemas.microsoft.com/office/2007/relationships/diagramDrawing" Target="../diagrams/drawing9.xml"/><Relationship Id="rId5" Type="http://schemas.openxmlformats.org/officeDocument/2006/relationships/diagramColors" Target="../diagrams/colors8.xml"/><Relationship Id="rId10" Type="http://schemas.openxmlformats.org/officeDocument/2006/relationships/diagramColors" Target="../diagrams/colors9.xml"/><Relationship Id="rId4" Type="http://schemas.openxmlformats.org/officeDocument/2006/relationships/diagramQuickStyle" Target="../diagrams/quickStyle8.xml"/><Relationship Id="rId9" Type="http://schemas.openxmlformats.org/officeDocument/2006/relationships/diagramQuickStyle" Target="../diagrams/quickStyle9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13" Type="http://schemas.openxmlformats.org/officeDocument/2006/relationships/diagramLayout" Target="../diagrams/layout12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12" Type="http://schemas.openxmlformats.org/officeDocument/2006/relationships/diagramData" Target="../diagrams/data12.xml"/><Relationship Id="rId2" Type="http://schemas.openxmlformats.org/officeDocument/2006/relationships/diagramData" Target="../diagrams/data10.xml"/><Relationship Id="rId16" Type="http://schemas.microsoft.com/office/2007/relationships/diagramDrawing" Target="../diagrams/drawing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5" Type="http://schemas.openxmlformats.org/officeDocument/2006/relationships/diagramColors" Target="../diagrams/colors12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Relationship Id="rId14" Type="http://schemas.openxmlformats.org/officeDocument/2006/relationships/diagramQuickStyle" Target="../diagrams/quickStyle12.xm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4.xml"/><Relationship Id="rId3" Type="http://schemas.openxmlformats.org/officeDocument/2006/relationships/diagramLayout" Target="../diagrams/layout13.xml"/><Relationship Id="rId7" Type="http://schemas.openxmlformats.org/officeDocument/2006/relationships/diagramData" Target="../diagrams/data14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11" Type="http://schemas.microsoft.com/office/2007/relationships/diagramDrawing" Target="../diagrams/drawing14.xml"/><Relationship Id="rId5" Type="http://schemas.openxmlformats.org/officeDocument/2006/relationships/diagramColors" Target="../diagrams/colors13.xml"/><Relationship Id="rId10" Type="http://schemas.openxmlformats.org/officeDocument/2006/relationships/diagramColors" Target="../diagrams/colors14.xml"/><Relationship Id="rId4" Type="http://schemas.openxmlformats.org/officeDocument/2006/relationships/diagramQuickStyle" Target="../diagrams/quickStyle13.xml"/><Relationship Id="rId9" Type="http://schemas.openxmlformats.org/officeDocument/2006/relationships/diagramQuickStyle" Target="../diagrams/quickStyle14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6.xml"/><Relationship Id="rId3" Type="http://schemas.openxmlformats.org/officeDocument/2006/relationships/diagramLayout" Target="../diagrams/layout15.xml"/><Relationship Id="rId7" Type="http://schemas.openxmlformats.org/officeDocument/2006/relationships/diagramData" Target="../diagrams/data16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11" Type="http://schemas.microsoft.com/office/2007/relationships/diagramDrawing" Target="../diagrams/drawing16.xml"/><Relationship Id="rId5" Type="http://schemas.openxmlformats.org/officeDocument/2006/relationships/diagramColors" Target="../diagrams/colors15.xml"/><Relationship Id="rId10" Type="http://schemas.openxmlformats.org/officeDocument/2006/relationships/diagramColors" Target="../diagrams/colors16.xml"/><Relationship Id="rId4" Type="http://schemas.openxmlformats.org/officeDocument/2006/relationships/diagramQuickStyle" Target="../diagrams/quickStyle15.xml"/><Relationship Id="rId9" Type="http://schemas.openxmlformats.org/officeDocument/2006/relationships/diagramQuickStyle" Target="../diagrams/quickStyle16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8.xml"/><Relationship Id="rId13" Type="http://schemas.openxmlformats.org/officeDocument/2006/relationships/diagramLayout" Target="../diagrams/layout19.xml"/><Relationship Id="rId3" Type="http://schemas.openxmlformats.org/officeDocument/2006/relationships/diagramLayout" Target="../diagrams/layout17.xml"/><Relationship Id="rId7" Type="http://schemas.openxmlformats.org/officeDocument/2006/relationships/diagramData" Target="../diagrams/data18.xml"/><Relationship Id="rId12" Type="http://schemas.openxmlformats.org/officeDocument/2006/relationships/diagramData" Target="../diagrams/data19.xml"/><Relationship Id="rId2" Type="http://schemas.openxmlformats.org/officeDocument/2006/relationships/diagramData" Target="../diagrams/data17.xml"/><Relationship Id="rId16" Type="http://schemas.microsoft.com/office/2007/relationships/diagramDrawing" Target="../diagrams/drawing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11" Type="http://schemas.microsoft.com/office/2007/relationships/diagramDrawing" Target="../diagrams/drawing18.xml"/><Relationship Id="rId5" Type="http://schemas.openxmlformats.org/officeDocument/2006/relationships/diagramColors" Target="../diagrams/colors17.xml"/><Relationship Id="rId15" Type="http://schemas.openxmlformats.org/officeDocument/2006/relationships/diagramColors" Target="../diagrams/colors19.xml"/><Relationship Id="rId10" Type="http://schemas.openxmlformats.org/officeDocument/2006/relationships/diagramColors" Target="../diagrams/colors18.xml"/><Relationship Id="rId4" Type="http://schemas.openxmlformats.org/officeDocument/2006/relationships/diagramQuickStyle" Target="../diagrams/quickStyle17.xml"/><Relationship Id="rId9" Type="http://schemas.openxmlformats.org/officeDocument/2006/relationships/diagramQuickStyle" Target="../diagrams/quickStyle18.xml"/><Relationship Id="rId14" Type="http://schemas.openxmlformats.org/officeDocument/2006/relationships/diagramQuickStyle" Target="../diagrams/quickStyle19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21.xml"/><Relationship Id="rId13" Type="http://schemas.openxmlformats.org/officeDocument/2006/relationships/diagramLayout" Target="../diagrams/layout22.xml"/><Relationship Id="rId3" Type="http://schemas.openxmlformats.org/officeDocument/2006/relationships/diagramLayout" Target="../diagrams/layout20.xml"/><Relationship Id="rId7" Type="http://schemas.openxmlformats.org/officeDocument/2006/relationships/diagramData" Target="../diagrams/data21.xml"/><Relationship Id="rId12" Type="http://schemas.openxmlformats.org/officeDocument/2006/relationships/diagramData" Target="../diagrams/data22.xml"/><Relationship Id="rId2" Type="http://schemas.openxmlformats.org/officeDocument/2006/relationships/diagramData" Target="../diagrams/data20.xml"/><Relationship Id="rId16" Type="http://schemas.microsoft.com/office/2007/relationships/diagramDrawing" Target="../diagrams/drawing2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0.xml"/><Relationship Id="rId11" Type="http://schemas.microsoft.com/office/2007/relationships/diagramDrawing" Target="../diagrams/drawing21.xml"/><Relationship Id="rId5" Type="http://schemas.openxmlformats.org/officeDocument/2006/relationships/diagramColors" Target="../diagrams/colors20.xml"/><Relationship Id="rId15" Type="http://schemas.openxmlformats.org/officeDocument/2006/relationships/diagramColors" Target="../diagrams/colors22.xml"/><Relationship Id="rId10" Type="http://schemas.openxmlformats.org/officeDocument/2006/relationships/diagramColors" Target="../diagrams/colors21.xml"/><Relationship Id="rId4" Type="http://schemas.openxmlformats.org/officeDocument/2006/relationships/diagramQuickStyle" Target="../diagrams/quickStyle20.xml"/><Relationship Id="rId9" Type="http://schemas.openxmlformats.org/officeDocument/2006/relationships/diagramQuickStyle" Target="../diagrams/quickStyle21.xml"/><Relationship Id="rId14" Type="http://schemas.openxmlformats.org/officeDocument/2006/relationships/diagramQuickStyle" Target="../diagrams/quickStyle2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ncbi.nlm.nih.gov/pmc/articles/PMC5546647/pdf/10.1177_2040622317712442.pdf" TargetMode="External"/><Relationship Id="rId2" Type="http://schemas.openxmlformats.org/officeDocument/2006/relationships/hyperlink" Target="https://www.bmj.com/content/bmj/357/bmj.j2709.full.pdf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ncbi.nlm.nih.gov/pmc/articles/PMC3193875/pdf/nihms275526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Psychosocial </a:t>
            </a:r>
            <a:r>
              <a:rPr lang="en-GB" dirty="0"/>
              <a:t>interventions and treatment approaches 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Dr charlotte greenway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95712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6098" y="191729"/>
            <a:ext cx="10364451" cy="1596177"/>
          </a:xfrm>
        </p:spPr>
        <p:txBody>
          <a:bodyPr/>
          <a:lstStyle/>
          <a:p>
            <a:r>
              <a:rPr lang="en-GB" dirty="0"/>
              <a:t>What is a Psychosocial Intervention?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638070744"/>
              </p:ext>
            </p:extLst>
          </p:nvPr>
        </p:nvGraphicFramePr>
        <p:xfrm>
          <a:off x="456574" y="1787906"/>
          <a:ext cx="5691978" cy="45971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0" y="6385033"/>
            <a:ext cx="12596648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100" dirty="0">
                <a:hlinkClick r:id="rId7"/>
              </a:rPr>
              <a:t>https://www1.bps.org.uk/system/files/user-files/DCP%20Faculty%20for%20the%20Psychology%20of%20Older%20People%20(FPoP)/</a:t>
            </a:r>
            <a:r>
              <a:rPr lang="en-GB" sz="1100" dirty="0" smtClean="0">
                <a:hlinkClick r:id="rId7"/>
              </a:rPr>
              <a:t>public/a_guide_to_psychosocial_interventions_in_dementia.pdf</a:t>
            </a:r>
            <a:r>
              <a:rPr lang="en-GB" sz="1100" dirty="0" smtClean="0"/>
              <a:t> </a:t>
            </a:r>
            <a:endParaRPr lang="en-GB" sz="1100" dirty="0"/>
          </a:p>
        </p:txBody>
      </p:sp>
      <p:graphicFrame>
        <p:nvGraphicFramePr>
          <p:cNvPr id="6" name="Content Placeholder 2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97540288"/>
              </p:ext>
            </p:extLst>
          </p:nvPr>
        </p:nvGraphicFramePr>
        <p:xfrm>
          <a:off x="6148552" y="1513490"/>
          <a:ext cx="5880538" cy="48715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6444604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-142515" y="523924"/>
            <a:ext cx="10364451" cy="1596177"/>
          </a:xfrm>
        </p:spPr>
        <p:txBody>
          <a:bodyPr/>
          <a:lstStyle/>
          <a:p>
            <a:r>
              <a:rPr lang="en-GB" dirty="0"/>
              <a:t>Animal-Assisted Therapy and pets</a:t>
            </a:r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sz="quarter" idx="13"/>
          </p:nvPr>
        </p:nvPicPr>
        <p:blipFill>
          <a:blip r:embed="rId2"/>
          <a:stretch>
            <a:fillRect/>
          </a:stretch>
        </p:blipFill>
        <p:spPr>
          <a:xfrm>
            <a:off x="8895755" y="0"/>
            <a:ext cx="3296245" cy="2333297"/>
          </a:xfrm>
          <a:prstGeom prst="rect">
            <a:avLst/>
          </a:prstGeom>
        </p:spPr>
      </p:pic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430058658"/>
              </p:ext>
            </p:extLst>
          </p:nvPr>
        </p:nvGraphicFramePr>
        <p:xfrm>
          <a:off x="7672553" y="2474376"/>
          <a:ext cx="3957145" cy="33830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3663324621"/>
              </p:ext>
            </p:extLst>
          </p:nvPr>
        </p:nvGraphicFramePr>
        <p:xfrm>
          <a:off x="662152" y="1560786"/>
          <a:ext cx="6479627" cy="48112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  <p:sp>
        <p:nvSpPr>
          <p:cNvPr id="11" name="Rectangle 10"/>
          <p:cNvSpPr/>
          <p:nvPr/>
        </p:nvSpPr>
        <p:spPr>
          <a:xfrm>
            <a:off x="131378" y="6211669"/>
            <a:ext cx="1109367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Filan</a:t>
            </a:r>
            <a:r>
              <a:rPr lang="en-GB" dirty="0"/>
              <a:t> S.L. &amp; Llewellyn-Jones R.H. (2006). Animal-assisted therapy for dementia: A review of the literature. International </a:t>
            </a:r>
            <a:r>
              <a:rPr lang="en-GB" dirty="0" err="1"/>
              <a:t>Psychogeriatrics</a:t>
            </a:r>
            <a:r>
              <a:rPr lang="en-GB" dirty="0"/>
              <a:t>, 18(4), 597–611.</a:t>
            </a:r>
          </a:p>
        </p:txBody>
      </p:sp>
    </p:spTree>
    <p:extLst>
      <p:ext uri="{BB962C8B-B14F-4D97-AF65-F5344CB8AC3E}">
        <p14:creationId xmlns:p14="http://schemas.microsoft.com/office/powerpoint/2010/main" val="25776636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70805" y="121475"/>
            <a:ext cx="10364451" cy="1596177"/>
          </a:xfrm>
        </p:spPr>
        <p:txBody>
          <a:bodyPr>
            <a:normAutofit/>
          </a:bodyPr>
          <a:lstStyle/>
          <a:p>
            <a:r>
              <a:rPr lang="en-GB" sz="3200" dirty="0"/>
              <a:t>Cognitive Behaviour Therapy for</a:t>
            </a:r>
            <a:br>
              <a:rPr lang="en-GB" sz="3200" dirty="0"/>
            </a:br>
            <a:r>
              <a:rPr lang="en-GB" sz="3200" dirty="0"/>
              <a:t>anxiety or depression</a:t>
            </a: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2629007937"/>
              </p:ext>
            </p:extLst>
          </p:nvPr>
        </p:nvGraphicFramePr>
        <p:xfrm>
          <a:off x="377747" y="1594700"/>
          <a:ext cx="10773103" cy="121463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1046176762"/>
              </p:ext>
            </p:extLst>
          </p:nvPr>
        </p:nvGraphicFramePr>
        <p:xfrm>
          <a:off x="8352162" y="1182412"/>
          <a:ext cx="5178212" cy="19549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563111396"/>
              </p:ext>
            </p:extLst>
          </p:nvPr>
        </p:nvGraphicFramePr>
        <p:xfrm>
          <a:off x="236483" y="1701885"/>
          <a:ext cx="11713778" cy="60693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3" name="Rectangle 2"/>
          <p:cNvSpPr/>
          <p:nvPr/>
        </p:nvSpPr>
        <p:spPr>
          <a:xfrm>
            <a:off x="236483" y="6092297"/>
            <a:ext cx="1123680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Orgeta</a:t>
            </a:r>
            <a:r>
              <a:rPr lang="en-GB" dirty="0"/>
              <a:t>, V., </a:t>
            </a:r>
            <a:r>
              <a:rPr lang="en-GB" dirty="0" err="1"/>
              <a:t>Qazi</a:t>
            </a:r>
            <a:r>
              <a:rPr lang="en-GB" dirty="0"/>
              <a:t>, A., Spector, A.E. &amp; </a:t>
            </a:r>
            <a:r>
              <a:rPr lang="en-GB" dirty="0" err="1"/>
              <a:t>Orrell</a:t>
            </a:r>
            <a:r>
              <a:rPr lang="en-GB" dirty="0"/>
              <a:t>, M. (2014). Psychological treatments for depression and anxiety in dementia and mild cognitive impairment. Cochrane Database Systematic Reviews, 22(1), CD009125. </a:t>
            </a:r>
          </a:p>
        </p:txBody>
      </p:sp>
    </p:spTree>
    <p:extLst>
      <p:ext uri="{BB962C8B-B14F-4D97-AF65-F5344CB8AC3E}">
        <p14:creationId xmlns:p14="http://schemas.microsoft.com/office/powerpoint/2010/main" val="376559304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03262" y="-122462"/>
            <a:ext cx="10364451" cy="1596177"/>
          </a:xfrm>
        </p:spPr>
        <p:txBody>
          <a:bodyPr/>
          <a:lstStyle/>
          <a:p>
            <a:r>
              <a:rPr lang="en-GB" dirty="0"/>
              <a:t>Cognitive Rehabilitation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966789572"/>
              </p:ext>
            </p:extLst>
          </p:nvPr>
        </p:nvGraphicFramePr>
        <p:xfrm>
          <a:off x="220716" y="4240926"/>
          <a:ext cx="11729545" cy="35997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582851985"/>
              </p:ext>
            </p:extLst>
          </p:nvPr>
        </p:nvGraphicFramePr>
        <p:xfrm>
          <a:off x="220714" y="1223594"/>
          <a:ext cx="9790389" cy="4192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Rectangle 6"/>
          <p:cNvSpPr/>
          <p:nvPr/>
        </p:nvSpPr>
        <p:spPr>
          <a:xfrm>
            <a:off x="10357943" y="472052"/>
            <a:ext cx="1592318" cy="47705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600" dirty="0" err="1"/>
              <a:t>Bahar</a:t>
            </a:r>
            <a:r>
              <a:rPr lang="en-GB" sz="1600" dirty="0"/>
              <a:t>-Fuchs A, Clare L, Woods B. (2013). Cognitive training and cognitive rehabilitation</a:t>
            </a:r>
          </a:p>
          <a:p>
            <a:r>
              <a:rPr lang="en-GB" sz="1600" dirty="0"/>
              <a:t>for mild to moderate Alzheimer’s disease and vascular dementia. Cochrane Database of</a:t>
            </a:r>
          </a:p>
          <a:p>
            <a:r>
              <a:rPr lang="en-GB" sz="1600" dirty="0"/>
              <a:t>Systematic Reviews, 2013, Issue 6. Art. No. CD003260.</a:t>
            </a:r>
          </a:p>
        </p:txBody>
      </p:sp>
    </p:spTree>
    <p:extLst>
      <p:ext uri="{BB962C8B-B14F-4D97-AF65-F5344CB8AC3E}">
        <p14:creationId xmlns:p14="http://schemas.microsoft.com/office/powerpoint/2010/main" val="26444628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50560" y="-153729"/>
            <a:ext cx="10364451" cy="1596177"/>
          </a:xfrm>
        </p:spPr>
        <p:txBody>
          <a:bodyPr>
            <a:normAutofit/>
          </a:bodyPr>
          <a:lstStyle/>
          <a:p>
            <a:r>
              <a:rPr lang="en-GB" sz="2800" dirty="0"/>
              <a:t>Cognitive Stimulation </a:t>
            </a:r>
            <a:r>
              <a:rPr lang="en-GB" sz="2800" dirty="0" smtClean="0"/>
              <a:t>Therapy (CST) </a:t>
            </a:r>
            <a:r>
              <a:rPr lang="en-GB" sz="2800" dirty="0"/>
              <a:t>and</a:t>
            </a:r>
            <a:br>
              <a:rPr lang="en-GB" sz="2800" dirty="0"/>
            </a:br>
            <a:r>
              <a:rPr lang="en-GB" sz="2800" dirty="0"/>
              <a:t>Maintenance Cognitive Stimulation </a:t>
            </a:r>
            <a:r>
              <a:rPr lang="en-GB" sz="2800" dirty="0" smtClean="0"/>
              <a:t>Therapy (MCST)</a:t>
            </a:r>
            <a:endParaRPr lang="en-GB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14953982"/>
              </p:ext>
            </p:extLst>
          </p:nvPr>
        </p:nvGraphicFramePr>
        <p:xfrm>
          <a:off x="126124" y="1225456"/>
          <a:ext cx="11761076" cy="15532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9" name="Diagram 8"/>
          <p:cNvGraphicFramePr/>
          <p:nvPr>
            <p:extLst>
              <p:ext uri="{D42A27DB-BD31-4B8C-83A1-F6EECF244321}">
                <p14:modId xmlns:p14="http://schemas.microsoft.com/office/powerpoint/2010/main" val="3631283386"/>
              </p:ext>
            </p:extLst>
          </p:nvPr>
        </p:nvGraphicFramePr>
        <p:xfrm>
          <a:off x="6006662" y="2364827"/>
          <a:ext cx="7194330" cy="43512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1409316593"/>
              </p:ext>
            </p:extLst>
          </p:nvPr>
        </p:nvGraphicFramePr>
        <p:xfrm>
          <a:off x="-715252" y="2312758"/>
          <a:ext cx="8377292" cy="45452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0" name="Rectangle 9"/>
          <p:cNvSpPr/>
          <p:nvPr/>
        </p:nvSpPr>
        <p:spPr>
          <a:xfrm>
            <a:off x="0" y="2821633"/>
            <a:ext cx="1528629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/>
              <a:t>Spector, A., Gardner, C. &amp; </a:t>
            </a:r>
            <a:r>
              <a:rPr lang="en-GB" sz="1400" dirty="0" err="1"/>
              <a:t>Orrell</a:t>
            </a:r>
            <a:r>
              <a:rPr lang="en-GB" sz="1400" dirty="0"/>
              <a:t>, M. (2011). The impact of Cognitive Stimulation Therapy groups on people with dementia: Views from participants, their carers and group facilitators. Ageing &amp; Mental Health, 15(8), 945–949. </a:t>
            </a:r>
          </a:p>
        </p:txBody>
      </p:sp>
    </p:spTree>
    <p:extLst>
      <p:ext uri="{BB962C8B-B14F-4D97-AF65-F5344CB8AC3E}">
        <p14:creationId xmlns:p14="http://schemas.microsoft.com/office/powerpoint/2010/main" val="102348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83839" y="-141890"/>
            <a:ext cx="10364451" cy="1596177"/>
          </a:xfrm>
        </p:spPr>
        <p:txBody>
          <a:bodyPr/>
          <a:lstStyle/>
          <a:p>
            <a:r>
              <a:rPr lang="en-GB" dirty="0"/>
              <a:t>Cognitive </a:t>
            </a:r>
            <a:r>
              <a:rPr lang="en-GB" dirty="0" smtClean="0"/>
              <a:t>Training</a:t>
            </a:r>
            <a:br>
              <a:rPr lang="en-GB" dirty="0" smtClean="0"/>
            </a:br>
            <a:r>
              <a:rPr lang="en-GB" sz="2000" dirty="0" smtClean="0"/>
              <a:t>(‘</a:t>
            </a:r>
            <a:r>
              <a:rPr lang="en-GB" sz="2000" dirty="0"/>
              <a:t>brain training’) 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698218367"/>
              </p:ext>
            </p:extLst>
          </p:nvPr>
        </p:nvGraphicFramePr>
        <p:xfrm>
          <a:off x="-2412124" y="1173299"/>
          <a:ext cx="13526813" cy="568470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4106826891"/>
              </p:ext>
            </p:extLst>
          </p:nvPr>
        </p:nvGraphicFramePr>
        <p:xfrm>
          <a:off x="8812924" y="1173299"/>
          <a:ext cx="3234558" cy="551128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7" name="Rectangle 6"/>
          <p:cNvSpPr/>
          <p:nvPr/>
        </p:nvSpPr>
        <p:spPr>
          <a:xfrm>
            <a:off x="5691351" y="1454287"/>
            <a:ext cx="2963917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/>
              <a:t>Moniz-Cook, E. &amp; </a:t>
            </a:r>
            <a:r>
              <a:rPr lang="en-GB" dirty="0" err="1"/>
              <a:t>Manthorpe</a:t>
            </a:r>
            <a:r>
              <a:rPr lang="en-GB" dirty="0"/>
              <a:t>, J. (2009). Early psychosocial interventions in dementia: Evidence-based practice. London: Jessica Kingsley Publishers.</a:t>
            </a:r>
          </a:p>
        </p:txBody>
      </p:sp>
    </p:spTree>
    <p:extLst>
      <p:ext uri="{BB962C8B-B14F-4D97-AF65-F5344CB8AC3E}">
        <p14:creationId xmlns:p14="http://schemas.microsoft.com/office/powerpoint/2010/main" val="3800426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2961" y="-232821"/>
            <a:ext cx="10364451" cy="1596177"/>
          </a:xfrm>
        </p:spPr>
        <p:txBody>
          <a:bodyPr/>
          <a:lstStyle/>
          <a:p>
            <a:r>
              <a:rPr lang="en-GB" dirty="0"/>
              <a:t>Counselling and Psychotherapy</a:t>
            </a:r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092191773"/>
              </p:ext>
            </p:extLst>
          </p:nvPr>
        </p:nvGraphicFramePr>
        <p:xfrm>
          <a:off x="268014" y="721428"/>
          <a:ext cx="11923986" cy="4876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395152113"/>
              </p:ext>
            </p:extLst>
          </p:nvPr>
        </p:nvGraphicFramePr>
        <p:xfrm>
          <a:off x="189186" y="4461641"/>
          <a:ext cx="6096000" cy="22731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sp>
        <p:nvSpPr>
          <p:cNvPr id="9" name="Rectangle 8"/>
          <p:cNvSpPr/>
          <p:nvPr/>
        </p:nvSpPr>
        <p:spPr>
          <a:xfrm>
            <a:off x="7204841" y="4776952"/>
            <a:ext cx="4761185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 err="1"/>
              <a:t>Junaid</a:t>
            </a:r>
            <a:r>
              <a:rPr lang="en-GB" dirty="0"/>
              <a:t>, O. &amp; </a:t>
            </a:r>
            <a:r>
              <a:rPr lang="en-GB" dirty="0" err="1"/>
              <a:t>Hegde</a:t>
            </a:r>
            <a:r>
              <a:rPr lang="en-GB" dirty="0"/>
              <a:t>, S. (2007). Supportive psychotherapy in dementia. Advances in Psychiatric Treatment, 13, 17–23. </a:t>
            </a:r>
            <a:r>
              <a:rPr lang="en-GB" dirty="0" err="1"/>
              <a:t>doi</a:t>
            </a:r>
            <a:r>
              <a:rPr lang="en-GB" dirty="0"/>
              <a:t>: 10.1192/apt.bp.105.002030. </a:t>
            </a:r>
          </a:p>
        </p:txBody>
      </p:sp>
    </p:spTree>
    <p:extLst>
      <p:ext uri="{BB962C8B-B14F-4D97-AF65-F5344CB8AC3E}">
        <p14:creationId xmlns:p14="http://schemas.microsoft.com/office/powerpoint/2010/main" val="237638158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5669" y="173420"/>
            <a:ext cx="6180709" cy="1596177"/>
          </a:xfrm>
        </p:spPr>
        <p:txBody>
          <a:bodyPr>
            <a:normAutofit/>
          </a:bodyPr>
          <a:lstStyle/>
          <a:p>
            <a:r>
              <a:rPr lang="en-GB" sz="2800" dirty="0"/>
              <a:t>Creative Arts </a:t>
            </a:r>
            <a:r>
              <a:rPr lang="en-GB" sz="2800" dirty="0" smtClean="0"/>
              <a:t>Therapies (CAT)</a:t>
            </a:r>
            <a:endParaRPr lang="en-GB" sz="2800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2715563569"/>
              </p:ext>
            </p:extLst>
          </p:nvPr>
        </p:nvGraphicFramePr>
        <p:xfrm>
          <a:off x="2806263" y="584693"/>
          <a:ext cx="13421084" cy="609988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934846838"/>
              </p:ext>
            </p:extLst>
          </p:nvPr>
        </p:nvGraphicFramePr>
        <p:xfrm>
          <a:off x="425669" y="1800476"/>
          <a:ext cx="3279228" cy="28030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3196559827"/>
              </p:ext>
            </p:extLst>
          </p:nvPr>
        </p:nvGraphicFramePr>
        <p:xfrm>
          <a:off x="-328448" y="4800102"/>
          <a:ext cx="6269421" cy="19153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9" name="Rectangle 8"/>
          <p:cNvSpPr/>
          <p:nvPr/>
        </p:nvSpPr>
        <p:spPr>
          <a:xfrm>
            <a:off x="10263352" y="2618972"/>
            <a:ext cx="1928648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400" dirty="0" err="1"/>
              <a:t>Guetin</a:t>
            </a:r>
            <a:r>
              <a:rPr lang="en-GB" sz="1400" dirty="0"/>
              <a:t>, S., </a:t>
            </a:r>
            <a:r>
              <a:rPr lang="en-GB" sz="1400" dirty="0" err="1"/>
              <a:t>Charras</a:t>
            </a:r>
            <a:r>
              <a:rPr lang="en-GB" sz="1400" dirty="0"/>
              <a:t>, K. &amp; </a:t>
            </a:r>
            <a:r>
              <a:rPr lang="en-GB" sz="1400" dirty="0" err="1"/>
              <a:t>Berard</a:t>
            </a:r>
            <a:r>
              <a:rPr lang="en-GB" sz="1400" dirty="0"/>
              <a:t>, A. (2013). An overview of the use of music therapy in the</a:t>
            </a:r>
          </a:p>
          <a:p>
            <a:r>
              <a:rPr lang="en-GB" sz="1400" dirty="0"/>
              <a:t>context of Alzheimer’s disease: A report of a French Expert group.</a:t>
            </a:r>
          </a:p>
          <a:p>
            <a:r>
              <a:rPr lang="en-GB" sz="1400" dirty="0"/>
              <a:t>Dementia, 12(5), 619–634. </a:t>
            </a:r>
          </a:p>
        </p:txBody>
      </p:sp>
    </p:spTree>
    <p:extLst>
      <p:ext uri="{BB962C8B-B14F-4D97-AF65-F5344CB8AC3E}">
        <p14:creationId xmlns:p14="http://schemas.microsoft.com/office/powerpoint/2010/main" val="13650634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238" y="520264"/>
            <a:ext cx="4225784" cy="1615604"/>
          </a:xfrm>
        </p:spPr>
        <p:txBody>
          <a:bodyPr>
            <a:normAutofit/>
          </a:bodyPr>
          <a:lstStyle/>
          <a:p>
            <a:r>
              <a:rPr lang="en-GB" sz="3200" dirty="0"/>
              <a:t>Life Story Work</a:t>
            </a:r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1776640801"/>
              </p:ext>
            </p:extLst>
          </p:nvPr>
        </p:nvGraphicFramePr>
        <p:xfrm>
          <a:off x="236482" y="1734207"/>
          <a:ext cx="4162098" cy="44586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Rectangle 4"/>
          <p:cNvSpPr/>
          <p:nvPr/>
        </p:nvSpPr>
        <p:spPr>
          <a:xfrm>
            <a:off x="236482" y="6147816"/>
            <a:ext cx="5533697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 err="1"/>
              <a:t>Kellett</a:t>
            </a:r>
            <a:r>
              <a:rPr lang="en-GB" sz="1200" dirty="0"/>
              <a:t>, U., Moyle, W., McAllister, M. et al. (2010). Life stories and biography: A means of connecting family and staff to people with dementia. Journal of Clinical Nursing, 19, 11–12, 1707–1715.</a:t>
            </a:r>
          </a:p>
        </p:txBody>
      </p:sp>
      <p:sp>
        <p:nvSpPr>
          <p:cNvPr id="7" name="Title 1"/>
          <p:cNvSpPr txBox="1">
            <a:spLocks/>
          </p:cNvSpPr>
          <p:nvPr/>
        </p:nvSpPr>
        <p:spPr>
          <a:xfrm>
            <a:off x="4297038" y="971447"/>
            <a:ext cx="4225784" cy="1615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/>
              <a:t>Life Review Therapy</a:t>
            </a: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8001938" y="520264"/>
            <a:ext cx="4225784" cy="161560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600" kern="1200" cap="all" baseline="0">
                <a:solidFill>
                  <a:schemeClr val="tx1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en-GB" sz="3200" dirty="0"/>
              <a:t>Reminiscence</a:t>
            </a:r>
          </a:p>
        </p:txBody>
      </p:sp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2425729"/>
              </p:ext>
            </p:extLst>
          </p:nvPr>
        </p:nvGraphicFramePr>
        <p:xfrm>
          <a:off x="4659022" y="2135868"/>
          <a:ext cx="3342916" cy="3925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  <p:graphicFrame>
        <p:nvGraphicFramePr>
          <p:cNvPr id="12" name="Diagram 11"/>
          <p:cNvGraphicFramePr/>
          <p:nvPr>
            <p:extLst>
              <p:ext uri="{D42A27DB-BD31-4B8C-83A1-F6EECF244321}">
                <p14:modId xmlns:p14="http://schemas.microsoft.com/office/powerpoint/2010/main" val="2595637591"/>
              </p:ext>
            </p:extLst>
          </p:nvPr>
        </p:nvGraphicFramePr>
        <p:xfrm>
          <a:off x="8262380" y="1779249"/>
          <a:ext cx="3866743" cy="43685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12" r:lo="rId13" r:qs="rId14" r:cs="rId15"/>
          </a:graphicData>
        </a:graphic>
      </p:graphicFrame>
      <p:sp>
        <p:nvSpPr>
          <p:cNvPr id="13" name="Rectangle 12"/>
          <p:cNvSpPr/>
          <p:nvPr/>
        </p:nvSpPr>
        <p:spPr>
          <a:xfrm>
            <a:off x="6416565" y="6101649"/>
            <a:ext cx="534451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/>
              <a:t>Baines, S., Saxby, P., &amp; </a:t>
            </a:r>
            <a:r>
              <a:rPr lang="en-GB" sz="1200" dirty="0" err="1"/>
              <a:t>Ehlert</a:t>
            </a:r>
            <a:r>
              <a:rPr lang="en-GB" sz="1200" dirty="0"/>
              <a:t>, K. (1987). Reality orientation and reminiscence therapy: A controlled cross-over study of elderly confused people. The British Journal of Psychiatry, 151, 222-231. </a:t>
            </a:r>
          </a:p>
        </p:txBody>
      </p:sp>
    </p:spTree>
    <p:extLst>
      <p:ext uri="{BB962C8B-B14F-4D97-AF65-F5344CB8AC3E}">
        <p14:creationId xmlns:p14="http://schemas.microsoft.com/office/powerpoint/2010/main" val="199674588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3"/>
          </p:nvPr>
        </p:nvSpPr>
        <p:spPr>
          <a:xfrm>
            <a:off x="1134491" y="443699"/>
            <a:ext cx="10363826" cy="342410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GB" sz="6000" dirty="0" smtClean="0"/>
              <a:t>Let’s look at the evidence for preventative measures of dementia</a:t>
            </a:r>
            <a:endParaRPr lang="en-GB" sz="6000" dirty="0"/>
          </a:p>
        </p:txBody>
      </p:sp>
      <p:sp>
        <p:nvSpPr>
          <p:cNvPr id="5" name="Rectangle 4"/>
          <p:cNvSpPr/>
          <p:nvPr/>
        </p:nvSpPr>
        <p:spPr>
          <a:xfrm>
            <a:off x="556790" y="3867806"/>
            <a:ext cx="11220051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en-GB" sz="2800" dirty="0">
                <a:hlinkClick r:id="rId2"/>
              </a:rPr>
              <a:t>https://</a:t>
            </a:r>
            <a:r>
              <a:rPr lang="en-GB" sz="2800" dirty="0" smtClean="0">
                <a:hlinkClick r:id="rId2"/>
              </a:rPr>
              <a:t>www.bmj.com/content/bmj/357/bmj.j2709.full.pdf</a:t>
            </a:r>
            <a:endParaRPr lang="en-GB" sz="2800" dirty="0" smtClean="0"/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en-GB" sz="2800" dirty="0">
                <a:hlinkClick r:id="rId3"/>
              </a:rPr>
              <a:t>https://</a:t>
            </a:r>
            <a:r>
              <a:rPr lang="en-GB" sz="2800" dirty="0" smtClean="0">
                <a:hlinkClick r:id="rId3"/>
              </a:rPr>
              <a:t>www.ncbi.nlm.nih.gov/pmc/articles/PMC5546647/pdf/10.1177_2040622317712442.pdf</a:t>
            </a:r>
            <a:r>
              <a:rPr lang="en-GB" sz="2800" dirty="0" smtClean="0"/>
              <a:t> </a:t>
            </a:r>
            <a:endParaRPr lang="en-GB" sz="2800" dirty="0" smtClean="0"/>
          </a:p>
          <a:p>
            <a:pPr marL="514350" indent="-514350">
              <a:spcAft>
                <a:spcPts val="1200"/>
              </a:spcAft>
              <a:buFont typeface="+mj-lt"/>
              <a:buAutoNum type="arabicPeriod"/>
            </a:pPr>
            <a:r>
              <a:rPr lang="en-GB" sz="2800" dirty="0">
                <a:hlinkClick r:id="rId4"/>
              </a:rPr>
              <a:t>https://</a:t>
            </a:r>
            <a:r>
              <a:rPr lang="en-GB" sz="2800" dirty="0" smtClean="0">
                <a:hlinkClick r:id="rId4"/>
              </a:rPr>
              <a:t>www.ncbi.nlm.nih.gov/pmc/articles/PMC3193875/pdf/nihms275526.pdf</a:t>
            </a:r>
            <a:r>
              <a:rPr lang="en-GB" sz="2800" dirty="0" smtClean="0"/>
              <a:t> </a:t>
            </a:r>
            <a:endParaRPr lang="en-GB" sz="2800" dirty="0" smtClean="0"/>
          </a:p>
          <a:p>
            <a:pPr>
              <a:spcAft>
                <a:spcPts val="1200"/>
              </a:spcAft>
            </a:pPr>
            <a:r>
              <a:rPr lang="en-GB" sz="2800" dirty="0" smtClean="0"/>
              <a:t> 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300164078"/>
      </p:ext>
    </p:extLst>
  </p:cSld>
  <p:clrMapOvr>
    <a:masterClrMapping/>
  </p:clrMapOvr>
</p:sld>
</file>

<file path=ppt/theme/theme1.xml><?xml version="1.0" encoding="utf-8"?>
<a:theme xmlns:a="http://schemas.openxmlformats.org/drawingml/2006/main" name="Droplet">
  <a:themeElements>
    <a:clrScheme name="Droplet">
      <a:dk1>
        <a:sysClr val="windowText" lastClr="000000"/>
      </a:dk1>
      <a:lt1>
        <a:sysClr val="window" lastClr="FFFFFF"/>
      </a:lt1>
      <a:dk2>
        <a:srgbClr val="355071"/>
      </a:dk2>
      <a:lt2>
        <a:srgbClr val="AABED7"/>
      </a:lt2>
      <a:accent1>
        <a:srgbClr val="2FA3EE"/>
      </a:accent1>
      <a:accent2>
        <a:srgbClr val="4BCAAD"/>
      </a:accent2>
      <a:accent3>
        <a:srgbClr val="86C157"/>
      </a:accent3>
      <a:accent4>
        <a:srgbClr val="D99C3F"/>
      </a:accent4>
      <a:accent5>
        <a:srgbClr val="CE6633"/>
      </a:accent5>
      <a:accent6>
        <a:srgbClr val="A35DD1"/>
      </a:accent6>
      <a:hlink>
        <a:srgbClr val="56BCFE"/>
      </a:hlink>
      <a:folHlink>
        <a:srgbClr val="97C5E3"/>
      </a:folHlink>
    </a:clrScheme>
    <a:fontScheme name="Droplet">
      <a:maj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w Cen MT" panose="020B0602020104020603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roplet">
      <a:fillStyleLst>
        <a:solidFill>
          <a:schemeClr val="phClr"/>
        </a:solidFill>
        <a:solidFill>
          <a:schemeClr val="phClr">
            <a:tint val="69000"/>
            <a:satMod val="105000"/>
            <a:lumMod val="110000"/>
          </a:schemeClr>
        </a:solidFill>
        <a:gradFill rotWithShape="1">
          <a:gsLst>
            <a:gs pos="0">
              <a:schemeClr val="phClr">
                <a:tint val="94000"/>
                <a:satMod val="100000"/>
                <a:lumMod val="108000"/>
              </a:schemeClr>
            </a:gs>
            <a:gs pos="50000">
              <a:schemeClr val="phClr">
                <a:tint val="98000"/>
                <a:shade val="100000"/>
                <a:satMod val="100000"/>
                <a:lumMod val="100000"/>
              </a:schemeClr>
            </a:gs>
            <a:gs pos="100000">
              <a:schemeClr val="phClr">
                <a:shade val="72000"/>
                <a:satMod val="12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60000"/>
            </a:schemeClr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</a:effectStyle>
        <a:effectStyle>
          <a:effectLst>
            <a:outerShdw blurRad="63500" dist="25400" dir="5400000" algn="ctr" rotWithShape="0">
              <a:srgbClr val="000000">
                <a:alpha val="69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200000"/>
            </a:lightRig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64000"/>
                <a:lumMod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4000"/>
                <a:shade val="100000"/>
                <a:hueMod val="130000"/>
                <a:satMod val="150000"/>
                <a:lumMod val="112000"/>
              </a:schemeClr>
            </a:gs>
            <a:gs pos="100000">
              <a:schemeClr val="phClr">
                <a:shade val="92000"/>
                <a:satMod val="140000"/>
                <a:lumMod val="11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roplet" id="{8984A317-299A-4E50-B45D-BFC9EDE2337A}" vid="{A633B6A3-9E7F-4C10-9C98-2517A3134361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TM04033925[[fn=Droplet]]</Template>
  <TotalTime>209</TotalTime>
  <Words>1406</Words>
  <Application>Microsoft Office PowerPoint</Application>
  <PresentationFormat>Widescreen</PresentationFormat>
  <Paragraphs>80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4" baseType="lpstr">
      <vt:lpstr>Arial</vt:lpstr>
      <vt:lpstr>Tw Cen MT</vt:lpstr>
      <vt:lpstr>Droplet</vt:lpstr>
      <vt:lpstr>Psychosocial interventions and treatment approaches </vt:lpstr>
      <vt:lpstr>What is a Psychosocial Intervention?</vt:lpstr>
      <vt:lpstr>Animal-Assisted Therapy and pets</vt:lpstr>
      <vt:lpstr>Cognitive Behaviour Therapy for anxiety or depression</vt:lpstr>
      <vt:lpstr>Cognitive Rehabilitation</vt:lpstr>
      <vt:lpstr>Cognitive Stimulation Therapy (CST) and Maintenance Cognitive Stimulation Therapy (MCST)</vt:lpstr>
      <vt:lpstr>Cognitive Training (‘brain training’) </vt:lpstr>
      <vt:lpstr>Counselling and Psychotherapy</vt:lpstr>
      <vt:lpstr>Creative Arts Therapies (CAT)</vt:lpstr>
      <vt:lpstr>Life Story Work</vt:lpstr>
      <vt:lpstr>PowerPoint Presentation</vt:lpstr>
    </vt:vector>
  </TitlesOfParts>
  <Company>University of Wales Trinity Saint David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Psychosocial interventions and treatment approaches</dc:title>
  <dc:creator>Charlotte Greenway</dc:creator>
  <cp:lastModifiedBy>Charlotte Greenway</cp:lastModifiedBy>
  <cp:revision>18</cp:revision>
  <dcterms:created xsi:type="dcterms:W3CDTF">2018-09-21T09:35:56Z</dcterms:created>
  <dcterms:modified xsi:type="dcterms:W3CDTF">2018-09-24T12:33:05Z</dcterms:modified>
</cp:coreProperties>
</file>