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5" r:id="rId6"/>
    <p:sldId id="268" r:id="rId7"/>
    <p:sldId id="260" r:id="rId8"/>
    <p:sldId id="261" r:id="rId9"/>
    <p:sldId id="270" r:id="rId10"/>
    <p:sldId id="272" r:id="rId11"/>
    <p:sldId id="263" r:id="rId12"/>
    <p:sldId id="273" r:id="rId13"/>
    <p:sldId id="274"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8863FC-6D9A-5E42-8ABA-87817547989F}" v="1529" dt="2022-01-03T11:42:44.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756"/>
    <p:restoredTop sz="94844"/>
  </p:normalViewPr>
  <p:slideViewPr>
    <p:cSldViewPr snapToGrid="0" snapToObjects="1">
      <p:cViewPr varScale="1">
        <p:scale>
          <a:sx n="78" d="100"/>
          <a:sy n="78" d="100"/>
        </p:scale>
        <p:origin x="192" y="7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ltana Begum" userId="3ba98698bf460f4a" providerId="LiveId" clId="{DF8863FC-6D9A-5E42-8ABA-87817547989F}"/>
    <pc:docChg chg="undo redo custSel addSld delSld modSld sldOrd">
      <pc:chgData name="Sultana Begum" userId="3ba98698bf460f4a" providerId="LiveId" clId="{DF8863FC-6D9A-5E42-8ABA-87817547989F}" dt="2022-01-03T13:18:46.769" v="20693" actId="20577"/>
      <pc:docMkLst>
        <pc:docMk/>
      </pc:docMkLst>
      <pc:sldChg chg="addSp delSp modSp mod setBg">
        <pc:chgData name="Sultana Begum" userId="3ba98698bf460f4a" providerId="LiveId" clId="{DF8863FC-6D9A-5E42-8ABA-87817547989F}" dt="2021-12-31T19:06:47.766" v="20190" actId="207"/>
        <pc:sldMkLst>
          <pc:docMk/>
          <pc:sldMk cId="848836314" sldId="256"/>
        </pc:sldMkLst>
        <pc:spChg chg="mod">
          <ac:chgData name="Sultana Begum" userId="3ba98698bf460f4a" providerId="LiveId" clId="{DF8863FC-6D9A-5E42-8ABA-87817547989F}" dt="2021-12-29T11:42:43.663" v="15003" actId="1076"/>
          <ac:spMkLst>
            <pc:docMk/>
            <pc:sldMk cId="848836314" sldId="256"/>
            <ac:spMk id="2" creationId="{C7494A5D-CBB2-D049-B18B-A67EC34103C0}"/>
          </ac:spMkLst>
        </pc:spChg>
        <pc:spChg chg="mod">
          <ac:chgData name="Sultana Begum" userId="3ba98698bf460f4a" providerId="LiveId" clId="{DF8863FC-6D9A-5E42-8ABA-87817547989F}" dt="2021-12-31T19:06:47.766" v="20190" actId="207"/>
          <ac:spMkLst>
            <pc:docMk/>
            <pc:sldMk cId="848836314" sldId="256"/>
            <ac:spMk id="3" creationId="{44ACD906-E2F9-5E43-99A6-81E53C56C911}"/>
          </ac:spMkLst>
        </pc:spChg>
        <pc:spChg chg="add mod">
          <ac:chgData name="Sultana Begum" userId="3ba98698bf460f4a" providerId="LiveId" clId="{DF8863FC-6D9A-5E42-8ABA-87817547989F}" dt="2021-12-28T19:34:12.385" v="12049" actId="26606"/>
          <ac:spMkLst>
            <pc:docMk/>
            <pc:sldMk cId="848836314" sldId="256"/>
            <ac:spMk id="4" creationId="{47518E6A-B6C4-DB42-814C-143A224A4A7B}"/>
          </ac:spMkLst>
        </pc:spChg>
        <pc:spChg chg="add del">
          <ac:chgData name="Sultana Begum" userId="3ba98698bf460f4a" providerId="LiveId" clId="{DF8863FC-6D9A-5E42-8ABA-87817547989F}" dt="2021-11-15T12:18:35.860" v="392" actId="26606"/>
          <ac:spMkLst>
            <pc:docMk/>
            <pc:sldMk cId="848836314" sldId="256"/>
            <ac:spMk id="20" creationId="{A8DB9CD9-59B1-4D73-BC4C-98796A48EF9B}"/>
          </ac:spMkLst>
        </pc:spChg>
        <pc:spChg chg="add del">
          <ac:chgData name="Sultana Begum" userId="3ba98698bf460f4a" providerId="LiveId" clId="{DF8863FC-6D9A-5E42-8ABA-87817547989F}" dt="2021-11-15T12:18:35.860" v="392" actId="26606"/>
          <ac:spMkLst>
            <pc:docMk/>
            <pc:sldMk cId="848836314" sldId="256"/>
            <ac:spMk id="21" creationId="{8874A6A9-41FF-4E33-AFA8-F9F81436A59E}"/>
          </ac:spMkLst>
        </pc:spChg>
        <pc:spChg chg="add del">
          <ac:chgData name="Sultana Begum" userId="3ba98698bf460f4a" providerId="LiveId" clId="{DF8863FC-6D9A-5E42-8ABA-87817547989F}" dt="2021-11-15T12:18:24.068" v="387" actId="26606"/>
          <ac:spMkLst>
            <pc:docMk/>
            <pc:sldMk cId="848836314" sldId="256"/>
            <ac:spMk id="71" creationId="{BEBFA723-5A7B-472D-ABD7-1526B8D3A38B}"/>
          </ac:spMkLst>
        </pc:spChg>
        <pc:spChg chg="add del">
          <ac:chgData name="Sultana Begum" userId="3ba98698bf460f4a" providerId="LiveId" clId="{DF8863FC-6D9A-5E42-8ABA-87817547989F}" dt="2021-11-15T12:18:24.068" v="387" actId="26606"/>
          <ac:spMkLst>
            <pc:docMk/>
            <pc:sldMk cId="848836314" sldId="256"/>
            <ac:spMk id="73" creationId="{A6B27065-399A-4CF7-BF70-CF79B9848FC1}"/>
          </ac:spMkLst>
        </pc:spChg>
        <pc:spChg chg="add del">
          <ac:chgData name="Sultana Begum" userId="3ba98698bf460f4a" providerId="LiveId" clId="{DF8863FC-6D9A-5E42-8ABA-87817547989F}" dt="2021-11-15T12:18:35.837" v="391" actId="26606"/>
          <ac:spMkLst>
            <pc:docMk/>
            <pc:sldMk cId="848836314" sldId="256"/>
            <ac:spMk id="78" creationId="{B81933D1-5615-42C7-9C0B-4EB7105CCE2D}"/>
          </ac:spMkLst>
        </pc:spChg>
        <pc:spChg chg="add del">
          <ac:chgData name="Sultana Begum" userId="3ba98698bf460f4a" providerId="LiveId" clId="{DF8863FC-6D9A-5E42-8ABA-87817547989F}" dt="2021-11-15T12:18:26.725" v="389" actId="26606"/>
          <ac:spMkLst>
            <pc:docMk/>
            <pc:sldMk cId="848836314" sldId="256"/>
            <ac:spMk id="79" creationId="{7821A508-2985-4905-874A-527429BAABFA}"/>
          </ac:spMkLst>
        </pc:spChg>
        <pc:spChg chg="add del">
          <ac:chgData name="Sultana Begum" userId="3ba98698bf460f4a" providerId="LiveId" clId="{DF8863FC-6D9A-5E42-8ABA-87817547989F}" dt="2021-11-15T12:18:35.837" v="391" actId="26606"/>
          <ac:spMkLst>
            <pc:docMk/>
            <pc:sldMk cId="848836314" sldId="256"/>
            <ac:spMk id="80" creationId="{19C9EAEA-39D0-4B0E-A0EB-51E7B26740B1}"/>
          </ac:spMkLst>
        </pc:spChg>
        <pc:spChg chg="add del">
          <ac:chgData name="Sultana Begum" userId="3ba98698bf460f4a" providerId="LiveId" clId="{DF8863FC-6D9A-5E42-8ABA-87817547989F}" dt="2021-11-15T12:18:26.725" v="389" actId="26606"/>
          <ac:spMkLst>
            <pc:docMk/>
            <pc:sldMk cId="848836314" sldId="256"/>
            <ac:spMk id="81" creationId="{D2929CB1-0E3C-4B2D-ADC5-0154FB33BA44}"/>
          </ac:spMkLst>
        </pc:spChg>
        <pc:spChg chg="add del">
          <ac:chgData name="Sultana Begum" userId="3ba98698bf460f4a" providerId="LiveId" clId="{DF8863FC-6D9A-5E42-8ABA-87817547989F}" dt="2021-11-15T12:18:26.725" v="389" actId="26606"/>
          <ac:spMkLst>
            <pc:docMk/>
            <pc:sldMk cId="848836314" sldId="256"/>
            <ac:spMk id="83" creationId="{5F2F0C84-BE8C-4DC2-A6D3-30349A801D5C}"/>
          </ac:spMkLst>
        </pc:spChg>
        <pc:spChg chg="add del">
          <ac:chgData name="Sultana Begum" userId="3ba98698bf460f4a" providerId="LiveId" clId="{DF8863FC-6D9A-5E42-8ABA-87817547989F}" dt="2021-12-28T19:34:12.385" v="12049" actId="26606"/>
          <ac:spMkLst>
            <pc:docMk/>
            <pc:sldMk cId="848836314" sldId="256"/>
            <ac:spMk id="150" creationId="{BEBFA723-5A7B-472D-ABD7-1526B8D3A38B}"/>
          </ac:spMkLst>
        </pc:spChg>
        <pc:spChg chg="add del">
          <ac:chgData name="Sultana Begum" userId="3ba98698bf460f4a" providerId="LiveId" clId="{DF8863FC-6D9A-5E42-8ABA-87817547989F}" dt="2021-12-28T19:34:12.385" v="12049" actId="26606"/>
          <ac:spMkLst>
            <pc:docMk/>
            <pc:sldMk cId="848836314" sldId="256"/>
            <ac:spMk id="152" creationId="{A6B27065-399A-4CF7-BF70-CF79B9848FC1}"/>
          </ac:spMkLst>
        </pc:spChg>
        <pc:spChg chg="add del">
          <ac:chgData name="Sultana Begum" userId="3ba98698bf460f4a" providerId="LiveId" clId="{DF8863FC-6D9A-5E42-8ABA-87817547989F}" dt="2021-12-28T19:34:12.339" v="12048" actId="26606"/>
          <ac:spMkLst>
            <pc:docMk/>
            <pc:sldMk cId="848836314" sldId="256"/>
            <ac:spMk id="192" creationId="{27427488-068E-4B55-AC8D-CD070B8CD46D}"/>
          </ac:spMkLst>
        </pc:spChg>
        <pc:spChg chg="add del">
          <ac:chgData name="Sultana Begum" userId="3ba98698bf460f4a" providerId="LiveId" clId="{DF8863FC-6D9A-5E42-8ABA-87817547989F}" dt="2021-12-28T19:34:12.339" v="12048" actId="26606"/>
          <ac:spMkLst>
            <pc:docMk/>
            <pc:sldMk cId="848836314" sldId="256"/>
            <ac:spMk id="196" creationId="{3FE49A6B-0100-4397-88F8-FE2410D089A8}"/>
          </ac:spMkLst>
        </pc:spChg>
        <pc:spChg chg="add del">
          <ac:chgData name="Sultana Begum" userId="3ba98698bf460f4a" providerId="LiveId" clId="{DF8863FC-6D9A-5E42-8ABA-87817547989F}" dt="2021-12-28T19:34:12.339" v="12048" actId="26606"/>
          <ac:spMkLst>
            <pc:docMk/>
            <pc:sldMk cId="848836314" sldId="256"/>
            <ac:spMk id="197" creationId="{A20AF199-99C2-4569-9CAF-24514AE5E82A}"/>
          </ac:spMkLst>
        </pc:spChg>
        <pc:spChg chg="add del">
          <ac:chgData name="Sultana Begum" userId="3ba98698bf460f4a" providerId="LiveId" clId="{DF8863FC-6D9A-5E42-8ABA-87817547989F}" dt="2021-11-15T12:18:26.725" v="389" actId="26606"/>
          <ac:spMkLst>
            <pc:docMk/>
            <pc:sldMk cId="848836314" sldId="256"/>
            <ac:spMk id="1028" creationId="{362D44EE-C852-4460-B8B5-C4F2BC20510C}"/>
          </ac:spMkLst>
        </pc:spChg>
        <pc:spChg chg="add del">
          <ac:chgData name="Sultana Begum" userId="3ba98698bf460f4a" providerId="LiveId" clId="{DF8863FC-6D9A-5E42-8ABA-87817547989F}" dt="2021-11-15T12:18:26.725" v="389" actId="26606"/>
          <ac:spMkLst>
            <pc:docMk/>
            <pc:sldMk cId="848836314" sldId="256"/>
            <ac:spMk id="1029" creationId="{658970D8-8D1D-4B5C-894B-E871CC86543D}"/>
          </ac:spMkLst>
        </pc:spChg>
        <pc:spChg chg="add del">
          <ac:chgData name="Sultana Begum" userId="3ba98698bf460f4a" providerId="LiveId" clId="{DF8863FC-6D9A-5E42-8ABA-87817547989F}" dt="2021-11-15T12:18:26.725" v="389" actId="26606"/>
          <ac:spMkLst>
            <pc:docMk/>
            <pc:sldMk cId="848836314" sldId="256"/>
            <ac:spMk id="1030" creationId="{F227E5B6-9132-43CA-B503-37A18562ADF2}"/>
          </ac:spMkLst>
        </pc:spChg>
        <pc:spChg chg="add del">
          <ac:chgData name="Sultana Begum" userId="3ba98698bf460f4a" providerId="LiveId" clId="{DF8863FC-6D9A-5E42-8ABA-87817547989F}" dt="2021-11-15T12:18:26.725" v="389" actId="26606"/>
          <ac:spMkLst>
            <pc:docMk/>
            <pc:sldMk cId="848836314" sldId="256"/>
            <ac:spMk id="1031" creationId="{03C2051E-A88D-48E5-BACF-AAED17892722}"/>
          </ac:spMkLst>
        </pc:spChg>
        <pc:spChg chg="add">
          <ac:chgData name="Sultana Begum" userId="3ba98698bf460f4a" providerId="LiveId" clId="{DF8863FC-6D9A-5E42-8ABA-87817547989F}" dt="2021-12-28T19:34:12.385" v="12049" actId="26606"/>
          <ac:spMkLst>
            <pc:docMk/>
            <pc:sldMk cId="848836314" sldId="256"/>
            <ac:spMk id="1032" creationId="{27427488-068E-4B55-AC8D-CD070B8CD46D}"/>
          </ac:spMkLst>
        </pc:spChg>
        <pc:spChg chg="add del">
          <ac:chgData name="Sultana Begum" userId="3ba98698bf460f4a" providerId="LiveId" clId="{DF8863FC-6D9A-5E42-8ABA-87817547989F}" dt="2021-11-15T12:18:35.837" v="391" actId="26606"/>
          <ac:spMkLst>
            <pc:docMk/>
            <pc:sldMk cId="848836314" sldId="256"/>
            <ac:spMk id="1033" creationId="{47942995-B07F-4636-9A06-C6A104B260A8}"/>
          </ac:spMkLst>
        </pc:spChg>
        <pc:spChg chg="add del">
          <ac:chgData name="Sultana Begum" userId="3ba98698bf460f4a" providerId="LiveId" clId="{DF8863FC-6D9A-5E42-8ABA-87817547989F}" dt="2021-11-15T12:33:09.957" v="762" actId="26606"/>
          <ac:spMkLst>
            <pc:docMk/>
            <pc:sldMk cId="848836314" sldId="256"/>
            <ac:spMk id="1037" creationId="{BEBFA723-5A7B-472D-ABD7-1526B8D3A38B}"/>
          </ac:spMkLst>
        </pc:spChg>
        <pc:spChg chg="add del">
          <ac:chgData name="Sultana Begum" userId="3ba98698bf460f4a" providerId="LiveId" clId="{DF8863FC-6D9A-5E42-8ABA-87817547989F}" dt="2021-11-15T12:33:09.957" v="762" actId="26606"/>
          <ac:spMkLst>
            <pc:docMk/>
            <pc:sldMk cId="848836314" sldId="256"/>
            <ac:spMk id="1038" creationId="{A6B27065-399A-4CF7-BF70-CF79B9848FC1}"/>
          </ac:spMkLst>
        </pc:spChg>
        <pc:spChg chg="add">
          <ac:chgData name="Sultana Begum" userId="3ba98698bf460f4a" providerId="LiveId" clId="{DF8863FC-6D9A-5E42-8ABA-87817547989F}" dt="2021-12-28T19:34:12.385" v="12049" actId="26606"/>
          <ac:spMkLst>
            <pc:docMk/>
            <pc:sldMk cId="848836314" sldId="256"/>
            <ac:spMk id="1041" creationId="{44D26783-C1CA-4BE1-9D40-3EA516AE3E0E}"/>
          </ac:spMkLst>
        </pc:spChg>
        <pc:spChg chg="add">
          <ac:chgData name="Sultana Begum" userId="3ba98698bf460f4a" providerId="LiveId" clId="{DF8863FC-6D9A-5E42-8ABA-87817547989F}" dt="2021-12-28T19:34:12.385" v="12049" actId="26606"/>
          <ac:spMkLst>
            <pc:docMk/>
            <pc:sldMk cId="848836314" sldId="256"/>
            <ac:spMk id="1042" creationId="{A20AF199-99C2-4569-9CAF-24514AE5E82A}"/>
          </ac:spMkLst>
        </pc:spChg>
        <pc:grpChg chg="add del">
          <ac:chgData name="Sultana Begum" userId="3ba98698bf460f4a" providerId="LiveId" clId="{DF8863FC-6D9A-5E42-8ABA-87817547989F}" dt="2021-11-15T12:18:35.860" v="392" actId="26606"/>
          <ac:grpSpMkLst>
            <pc:docMk/>
            <pc:sldMk cId="848836314" sldId="256"/>
            <ac:grpSpMk id="22" creationId="{721D730E-1F97-4071-B143-B05E6D2599BC}"/>
          </ac:grpSpMkLst>
        </pc:grpChg>
        <pc:grpChg chg="add del">
          <ac:chgData name="Sultana Begum" userId="3ba98698bf460f4a" providerId="LiveId" clId="{DF8863FC-6D9A-5E42-8ABA-87817547989F}" dt="2021-11-15T12:18:24.068" v="387" actId="26606"/>
          <ac:grpSpMkLst>
            <pc:docMk/>
            <pc:sldMk cId="848836314" sldId="256"/>
            <ac:grpSpMk id="75" creationId="{CF22986C-DDF7-4109-9D6A-006800D6B041}"/>
          </ac:grpSpMkLst>
        </pc:grpChg>
        <pc:grpChg chg="add del">
          <ac:chgData name="Sultana Begum" userId="3ba98698bf460f4a" providerId="LiveId" clId="{DF8863FC-6D9A-5E42-8ABA-87817547989F}" dt="2021-12-28T19:34:12.385" v="12049" actId="26606"/>
          <ac:grpSpMkLst>
            <pc:docMk/>
            <pc:sldMk cId="848836314" sldId="256"/>
            <ac:grpSpMk id="154" creationId="{CF22986C-DDF7-4109-9D6A-006800D6B041}"/>
          </ac:grpSpMkLst>
        </pc:grpChg>
        <pc:grpChg chg="add del">
          <ac:chgData name="Sultana Begum" userId="3ba98698bf460f4a" providerId="LiveId" clId="{DF8863FC-6D9A-5E42-8ABA-87817547989F}" dt="2021-12-28T19:34:12.339" v="12048" actId="26606"/>
          <ac:grpSpMkLst>
            <pc:docMk/>
            <pc:sldMk cId="848836314" sldId="256"/>
            <ac:grpSpMk id="193" creationId="{5DD5AFF2-B0BF-41FA-BA95-B06DB47DF11B}"/>
          </ac:grpSpMkLst>
        </pc:grpChg>
        <pc:grpChg chg="add del">
          <ac:chgData name="Sultana Begum" userId="3ba98698bf460f4a" providerId="LiveId" clId="{DF8863FC-6D9A-5E42-8ABA-87817547989F}" dt="2021-11-15T12:18:35.837" v="391" actId="26606"/>
          <ac:grpSpMkLst>
            <pc:docMk/>
            <pc:sldMk cId="848836314" sldId="256"/>
            <ac:grpSpMk id="1034" creationId="{032D8612-31EB-44CF-A1D0-14FD4C705424}"/>
          </ac:grpSpMkLst>
        </pc:grpChg>
        <pc:grpChg chg="add">
          <ac:chgData name="Sultana Begum" userId="3ba98698bf460f4a" providerId="LiveId" clId="{DF8863FC-6D9A-5E42-8ABA-87817547989F}" dt="2021-12-28T19:34:12.385" v="12049" actId="26606"/>
          <ac:grpSpMkLst>
            <pc:docMk/>
            <pc:sldMk cId="848836314" sldId="256"/>
            <ac:grpSpMk id="1035" creationId="{6CEC401A-BC46-41FC-AD55-F7810C3CFA9A}"/>
          </ac:grpSpMkLst>
        </pc:grpChg>
        <pc:grpChg chg="add del">
          <ac:chgData name="Sultana Begum" userId="3ba98698bf460f4a" providerId="LiveId" clId="{DF8863FC-6D9A-5E42-8ABA-87817547989F}" dt="2021-11-15T12:33:09.957" v="762" actId="26606"/>
          <ac:grpSpMkLst>
            <pc:docMk/>
            <pc:sldMk cId="848836314" sldId="256"/>
            <ac:grpSpMk id="1039" creationId="{CF22986C-DDF7-4109-9D6A-006800D6B041}"/>
          </ac:grpSpMkLst>
        </pc:grpChg>
        <pc:picChg chg="add del mod">
          <ac:chgData name="Sultana Begum" userId="3ba98698bf460f4a" providerId="LiveId" clId="{DF8863FC-6D9A-5E42-8ABA-87817547989F}" dt="2021-12-28T19:34:12.385" v="12049" actId="26606"/>
          <ac:picMkLst>
            <pc:docMk/>
            <pc:sldMk cId="848836314" sldId="256"/>
            <ac:picMk id="1026" creationId="{A417ECC7-A64D-EA46-BD3D-B756CC6E5ADF}"/>
          </ac:picMkLst>
        </pc:picChg>
      </pc:sldChg>
      <pc:sldChg chg="addSp delSp modSp mod">
        <pc:chgData name="Sultana Begum" userId="3ba98698bf460f4a" providerId="LiveId" clId="{DF8863FC-6D9A-5E42-8ABA-87817547989F}" dt="2021-12-31T19:09:25.780" v="20257" actId="14100"/>
        <pc:sldMkLst>
          <pc:docMk/>
          <pc:sldMk cId="3780723083" sldId="257"/>
        </pc:sldMkLst>
        <pc:spChg chg="mod">
          <ac:chgData name="Sultana Begum" userId="3ba98698bf460f4a" providerId="LiveId" clId="{DF8863FC-6D9A-5E42-8ABA-87817547989F}" dt="2021-12-31T19:09:25.780" v="20257" actId="14100"/>
          <ac:spMkLst>
            <pc:docMk/>
            <pc:sldMk cId="3780723083" sldId="257"/>
            <ac:spMk id="2" creationId="{F65EEECD-832A-0B4F-BDEE-F4D3921409F4}"/>
          </ac:spMkLst>
        </pc:spChg>
        <pc:spChg chg="add del">
          <ac:chgData name="Sultana Begum" userId="3ba98698bf460f4a" providerId="LiveId" clId="{DF8863FC-6D9A-5E42-8ABA-87817547989F}" dt="2021-11-15T12:33:06.081" v="761" actId="26606"/>
          <ac:spMkLst>
            <pc:docMk/>
            <pc:sldMk cId="3780723083" sldId="257"/>
            <ac:spMk id="21" creationId="{18873D23-2DCF-4B31-A009-95721C06E8E1}"/>
          </ac:spMkLst>
        </pc:spChg>
        <pc:spChg chg="add del">
          <ac:chgData name="Sultana Begum" userId="3ba98698bf460f4a" providerId="LiveId" clId="{DF8863FC-6D9A-5E42-8ABA-87817547989F}" dt="2021-11-15T12:33:06.081" v="761" actId="26606"/>
          <ac:spMkLst>
            <pc:docMk/>
            <pc:sldMk cId="3780723083" sldId="257"/>
            <ac:spMk id="22" creationId="{C13EF075-D4EF-4929-ADBC-91B27DA19955}"/>
          </ac:spMkLst>
        </pc:spChg>
        <pc:spChg chg="add del mod">
          <ac:chgData name="Sultana Begum" userId="3ba98698bf460f4a" providerId="LiveId" clId="{DF8863FC-6D9A-5E42-8ABA-87817547989F}" dt="2021-12-31T19:03:17.233" v="20104" actId="478"/>
          <ac:spMkLst>
            <pc:docMk/>
            <pc:sldMk cId="3780723083" sldId="257"/>
            <ac:spMk id="28" creationId="{BBBB97B8-8C04-4F47-A7A0-4C5DA141A492}"/>
          </ac:spMkLst>
        </pc:spChg>
        <pc:spChg chg="add del">
          <ac:chgData name="Sultana Begum" userId="3ba98698bf460f4a" providerId="LiveId" clId="{DF8863FC-6D9A-5E42-8ABA-87817547989F}" dt="2021-11-15T12:33:06.049" v="760" actId="26606"/>
          <ac:spMkLst>
            <pc:docMk/>
            <pc:sldMk cId="3780723083" sldId="257"/>
            <ac:spMk id="30" creationId="{4BC99CB9-DDAD-44A2-8A1C-E3AF4E72DF5C}"/>
          </ac:spMkLst>
        </pc:spChg>
        <pc:spChg chg="add del">
          <ac:chgData name="Sultana Begum" userId="3ba98698bf460f4a" providerId="LiveId" clId="{DF8863FC-6D9A-5E42-8ABA-87817547989F}" dt="2021-11-15T12:33:06.049" v="760" actId="26606"/>
          <ac:spMkLst>
            <pc:docMk/>
            <pc:sldMk cId="3780723083" sldId="257"/>
            <ac:spMk id="31" creationId="{64053CBF-3932-45FF-8285-EE5146085F3A}"/>
          </ac:spMkLst>
        </pc:spChg>
        <pc:spChg chg="add del">
          <ac:chgData name="Sultana Begum" userId="3ba98698bf460f4a" providerId="LiveId" clId="{DF8863FC-6D9A-5E42-8ABA-87817547989F}" dt="2021-11-15T12:07:56.522" v="328" actId="26606"/>
          <ac:spMkLst>
            <pc:docMk/>
            <pc:sldMk cId="3780723083" sldId="257"/>
            <ac:spMk id="33" creationId="{489B7BFD-8F45-4093-AD9C-91B15B0503D9}"/>
          </ac:spMkLst>
        </pc:spChg>
        <pc:spChg chg="add del">
          <ac:chgData name="Sultana Begum" userId="3ba98698bf460f4a" providerId="LiveId" clId="{DF8863FC-6D9A-5E42-8ABA-87817547989F}" dt="2021-11-15T12:07:56.522" v="328" actId="26606"/>
          <ac:spMkLst>
            <pc:docMk/>
            <pc:sldMk cId="3780723083" sldId="257"/>
            <ac:spMk id="35" creationId="{AB8D7D1E-1407-4D5B-9C80-E70D99362152}"/>
          </ac:spMkLst>
        </pc:spChg>
        <pc:spChg chg="add del">
          <ac:chgData name="Sultana Begum" userId="3ba98698bf460f4a" providerId="LiveId" clId="{DF8863FC-6D9A-5E42-8ABA-87817547989F}" dt="2021-11-15T12:07:56.522" v="328" actId="26606"/>
          <ac:spMkLst>
            <pc:docMk/>
            <pc:sldMk cId="3780723083" sldId="257"/>
            <ac:spMk id="37" creationId="{B74FD1BE-E333-402D-A2AF-8E2D7570F883}"/>
          </ac:spMkLst>
        </pc:spChg>
        <pc:spChg chg="add del">
          <ac:chgData name="Sultana Begum" userId="3ba98698bf460f4a" providerId="LiveId" clId="{DF8863FC-6D9A-5E42-8ABA-87817547989F}" dt="2021-11-15T12:07:56.522" v="328" actId="26606"/>
          <ac:spMkLst>
            <pc:docMk/>
            <pc:sldMk cId="3780723083" sldId="257"/>
            <ac:spMk id="39" creationId="{FDDE3270-A872-4E10-80BC-B93D6F0E3F66}"/>
          </ac:spMkLst>
        </pc:spChg>
        <pc:spChg chg="add del">
          <ac:chgData name="Sultana Begum" userId="3ba98698bf460f4a" providerId="LiveId" clId="{DF8863FC-6D9A-5E42-8ABA-87817547989F}" dt="2021-11-15T12:07:56.522" v="328" actId="26606"/>
          <ac:spMkLst>
            <pc:docMk/>
            <pc:sldMk cId="3780723083" sldId="257"/>
            <ac:spMk id="41" creationId="{4FB204DF-284E-45F6-A017-79A4DF57BCCB}"/>
          </ac:spMkLst>
        </pc:spChg>
        <pc:spChg chg="add del">
          <ac:chgData name="Sultana Begum" userId="3ba98698bf460f4a" providerId="LiveId" clId="{DF8863FC-6D9A-5E42-8ABA-87817547989F}" dt="2021-11-15T12:07:56.522" v="328" actId="26606"/>
          <ac:spMkLst>
            <pc:docMk/>
            <pc:sldMk cId="3780723083" sldId="257"/>
            <ac:spMk id="43" creationId="{DEF7D4A3-132F-4989-B22B-259487946EE7}"/>
          </ac:spMkLst>
        </pc:spChg>
        <pc:spChg chg="add del">
          <ac:chgData name="Sultana Begum" userId="3ba98698bf460f4a" providerId="LiveId" clId="{DF8863FC-6D9A-5E42-8ABA-87817547989F}" dt="2021-11-15T12:07:56.522" v="328" actId="26606"/>
          <ac:spMkLst>
            <pc:docMk/>
            <pc:sldMk cId="3780723083" sldId="257"/>
            <ac:spMk id="45" creationId="{E16C8D8F-10E9-4498-ABDB-0F923F8B6837}"/>
          </ac:spMkLst>
        </pc:spChg>
        <pc:spChg chg="add del">
          <ac:chgData name="Sultana Begum" userId="3ba98698bf460f4a" providerId="LiveId" clId="{DF8863FC-6D9A-5E42-8ABA-87817547989F}" dt="2021-11-15T12:07:56.522" v="328" actId="26606"/>
          <ac:spMkLst>
            <pc:docMk/>
            <pc:sldMk cId="3780723083" sldId="257"/>
            <ac:spMk id="47" creationId="{1E5A83E3-8A11-4492-BB6E-F5F2240316FB}"/>
          </ac:spMkLst>
        </pc:spChg>
        <pc:spChg chg="add del">
          <ac:chgData name="Sultana Begum" userId="3ba98698bf460f4a" providerId="LiveId" clId="{DF8863FC-6D9A-5E42-8ABA-87817547989F}" dt="2021-11-15T12:07:56.522" v="328" actId="26606"/>
          <ac:spMkLst>
            <pc:docMk/>
            <pc:sldMk cId="3780723083" sldId="257"/>
            <ac:spMk id="49" creationId="{4D1A5E71-B6B6-486A-8CDC-C7ABD9B903F6}"/>
          </ac:spMkLst>
        </pc:spChg>
        <pc:spChg chg="add del">
          <ac:chgData name="Sultana Begum" userId="3ba98698bf460f4a" providerId="LiveId" clId="{DF8863FC-6D9A-5E42-8ABA-87817547989F}" dt="2021-11-15T12:07:56.522" v="328" actId="26606"/>
          <ac:spMkLst>
            <pc:docMk/>
            <pc:sldMk cId="3780723083" sldId="257"/>
            <ac:spMk id="51" creationId="{B94EEEB0-E565-42CB-8299-2454D31F0901}"/>
          </ac:spMkLst>
        </pc:spChg>
        <pc:spChg chg="add del">
          <ac:chgData name="Sultana Begum" userId="3ba98698bf460f4a" providerId="LiveId" clId="{DF8863FC-6D9A-5E42-8ABA-87817547989F}" dt="2021-12-28T19:34:40.572" v="12051" actId="26606"/>
          <ac:spMkLst>
            <pc:docMk/>
            <pc:sldMk cId="3780723083" sldId="257"/>
            <ac:spMk id="52" creationId="{87BF42CA-AD55-48B4-8949-C4DCA60A6AEE}"/>
          </ac:spMkLst>
        </pc:spChg>
        <pc:spChg chg="add del">
          <ac:chgData name="Sultana Begum" userId="3ba98698bf460f4a" providerId="LiveId" clId="{DF8863FC-6D9A-5E42-8ABA-87817547989F}" dt="2021-12-28T19:34:40.572" v="12051" actId="26606"/>
          <ac:spMkLst>
            <pc:docMk/>
            <pc:sldMk cId="3780723083" sldId="257"/>
            <ac:spMk id="54" creationId="{66AE1D3D-3106-4CB2-AA7C-0C1642AC0F2E}"/>
          </ac:spMkLst>
        </pc:spChg>
        <pc:spChg chg="add">
          <ac:chgData name="Sultana Begum" userId="3ba98698bf460f4a" providerId="LiveId" clId="{DF8863FC-6D9A-5E42-8ABA-87817547989F}" dt="2021-12-28T19:34:40.572" v="12051" actId="26606"/>
          <ac:spMkLst>
            <pc:docMk/>
            <pc:sldMk cId="3780723083" sldId="257"/>
            <ac:spMk id="65" creationId="{5C8908E2-EE49-44D2-9428-A28D2312A8D5}"/>
          </ac:spMkLst>
        </pc:spChg>
        <pc:spChg chg="add">
          <ac:chgData name="Sultana Begum" userId="3ba98698bf460f4a" providerId="LiveId" clId="{DF8863FC-6D9A-5E42-8ABA-87817547989F}" dt="2021-12-28T19:34:40.572" v="12051" actId="26606"/>
          <ac:spMkLst>
            <pc:docMk/>
            <pc:sldMk cId="3780723083" sldId="257"/>
            <ac:spMk id="71" creationId="{BD92035A-AA2F-4CD8-A556-1CE8BDEC75BD}"/>
          </ac:spMkLst>
        </pc:spChg>
        <pc:spChg chg="add">
          <ac:chgData name="Sultana Begum" userId="3ba98698bf460f4a" providerId="LiveId" clId="{DF8863FC-6D9A-5E42-8ABA-87817547989F}" dt="2021-12-28T19:34:40.572" v="12051" actId="26606"/>
          <ac:spMkLst>
            <pc:docMk/>
            <pc:sldMk cId="3780723083" sldId="257"/>
            <ac:spMk id="73" creationId="{ED888B23-07FA-482A-96DF-47E31AF1A603}"/>
          </ac:spMkLst>
        </pc:spChg>
        <pc:grpChg chg="add del">
          <ac:chgData name="Sultana Begum" userId="3ba98698bf460f4a" providerId="LiveId" clId="{DF8863FC-6D9A-5E42-8ABA-87817547989F}" dt="2021-11-15T12:33:06.081" v="761" actId="26606"/>
          <ac:grpSpMkLst>
            <pc:docMk/>
            <pc:sldMk cId="3780723083" sldId="257"/>
            <ac:grpSpMk id="23" creationId="{DAA26DFA-AAB2-4973-9C17-16D587C7B198}"/>
          </ac:grpSpMkLst>
        </pc:grpChg>
        <pc:grpChg chg="add del">
          <ac:chgData name="Sultana Begum" userId="3ba98698bf460f4a" providerId="LiveId" clId="{DF8863FC-6D9A-5E42-8ABA-87817547989F}" dt="2021-11-15T12:33:06.049" v="760" actId="26606"/>
          <ac:grpSpMkLst>
            <pc:docMk/>
            <pc:sldMk cId="3780723083" sldId="257"/>
            <ac:grpSpMk id="32" creationId="{2E751C04-BEA6-446B-A678-9C74819EBD4C}"/>
          </ac:grpSpMkLst>
        </pc:grpChg>
        <pc:grpChg chg="add del">
          <ac:chgData name="Sultana Begum" userId="3ba98698bf460f4a" providerId="LiveId" clId="{DF8863FC-6D9A-5E42-8ABA-87817547989F}" dt="2021-11-15T12:33:06.049" v="760" actId="26606"/>
          <ac:grpSpMkLst>
            <pc:docMk/>
            <pc:sldMk cId="3780723083" sldId="257"/>
            <ac:grpSpMk id="42" creationId="{B63ACBA3-DEFD-4C6D-BBA0-64468FA99C2D}"/>
          </ac:grpSpMkLst>
        </pc:grpChg>
        <pc:grpChg chg="add del">
          <ac:chgData name="Sultana Begum" userId="3ba98698bf460f4a" providerId="LiveId" clId="{DF8863FC-6D9A-5E42-8ABA-87817547989F}" dt="2021-11-15T12:07:56.522" v="328" actId="26606"/>
          <ac:grpSpMkLst>
            <pc:docMk/>
            <pc:sldMk cId="3780723083" sldId="257"/>
            <ac:grpSpMk id="53" creationId="{FB9739EB-7F66-433D-841F-AB3CD18700B7}"/>
          </ac:grpSpMkLst>
        </pc:grpChg>
        <pc:grpChg chg="add del">
          <ac:chgData name="Sultana Begum" userId="3ba98698bf460f4a" providerId="LiveId" clId="{DF8863FC-6D9A-5E42-8ABA-87817547989F}" dt="2021-12-28T19:34:40.572" v="12051" actId="26606"/>
          <ac:grpSpMkLst>
            <pc:docMk/>
            <pc:sldMk cId="3780723083" sldId="257"/>
            <ac:grpSpMk id="55" creationId="{0A31B6AF-B711-4CDB-8C2B-16E963DDC4C5}"/>
          </ac:grpSpMkLst>
        </pc:grpChg>
        <pc:grpChg chg="add">
          <ac:chgData name="Sultana Begum" userId="3ba98698bf460f4a" providerId="LiveId" clId="{DF8863FC-6D9A-5E42-8ABA-87817547989F}" dt="2021-12-28T19:34:40.572" v="12051" actId="26606"/>
          <ac:grpSpMkLst>
            <pc:docMk/>
            <pc:sldMk cId="3780723083" sldId="257"/>
            <ac:grpSpMk id="67" creationId="{5D1A9D8B-3117-4D9D-BDA4-DD81895098B0}"/>
          </ac:grpSpMkLst>
        </pc:grpChg>
      </pc:sldChg>
      <pc:sldChg chg="addSp delSp modSp mod setBg setClrOvrMap">
        <pc:chgData name="Sultana Begum" userId="3ba98698bf460f4a" providerId="LiveId" clId="{DF8863FC-6D9A-5E42-8ABA-87817547989F}" dt="2021-12-31T19:02:57.088" v="20096" actId="478"/>
        <pc:sldMkLst>
          <pc:docMk/>
          <pc:sldMk cId="3544759751" sldId="258"/>
        </pc:sldMkLst>
        <pc:spChg chg="mod">
          <ac:chgData name="Sultana Begum" userId="3ba98698bf460f4a" providerId="LiveId" clId="{DF8863FC-6D9A-5E42-8ABA-87817547989F}" dt="2021-12-31T19:02:54.018" v="20095" actId="20577"/>
          <ac:spMkLst>
            <pc:docMk/>
            <pc:sldMk cId="3544759751" sldId="258"/>
            <ac:spMk id="2" creationId="{3ED5AE91-E455-294C-A3F8-AC3ABAB16DFE}"/>
          </ac:spMkLst>
        </pc:spChg>
        <pc:spChg chg="add del mod">
          <ac:chgData name="Sultana Begum" userId="3ba98698bf460f4a" providerId="LiveId" clId="{DF8863FC-6D9A-5E42-8ABA-87817547989F}" dt="2021-12-31T19:02:57.088" v="20096" actId="478"/>
          <ac:spMkLst>
            <pc:docMk/>
            <pc:sldMk cId="3544759751" sldId="258"/>
            <ac:spMk id="3" creationId="{9C0563D8-E3C5-C84D-8385-8B69D021BB2C}"/>
          </ac:spMkLst>
        </pc:spChg>
        <pc:spChg chg="add del">
          <ac:chgData name="Sultana Begum" userId="3ba98698bf460f4a" providerId="LiveId" clId="{DF8863FC-6D9A-5E42-8ABA-87817547989F}" dt="2021-11-15T12:31:29.378" v="736" actId="26606"/>
          <ac:spMkLst>
            <pc:docMk/>
            <pc:sldMk cId="3544759751" sldId="258"/>
            <ac:spMk id="5" creationId="{D038248A-211C-4EEC-8401-C761B929FB52}"/>
          </ac:spMkLst>
        </pc:spChg>
        <pc:spChg chg="add del">
          <ac:chgData name="Sultana Begum" userId="3ba98698bf460f4a" providerId="LiveId" clId="{DF8863FC-6D9A-5E42-8ABA-87817547989F}" dt="2021-11-15T12:31:29.378" v="736" actId="26606"/>
          <ac:spMkLst>
            <pc:docMk/>
            <pc:sldMk cId="3544759751" sldId="258"/>
            <ac:spMk id="6" creationId="{C30A849F-66D9-40C8-BEC8-35AFF8F4568F}"/>
          </ac:spMkLst>
        </pc:spChg>
        <pc:spChg chg="add del">
          <ac:chgData name="Sultana Begum" userId="3ba98698bf460f4a" providerId="LiveId" clId="{DF8863FC-6D9A-5E42-8ABA-87817547989F}" dt="2021-11-15T12:07:57.213" v="329" actId="26606"/>
          <ac:spMkLst>
            <pc:docMk/>
            <pc:sldMk cId="3544759751" sldId="258"/>
            <ac:spMk id="8" creationId="{66B332A4-D438-4773-A77F-5ED49A448D9D}"/>
          </ac:spMkLst>
        </pc:spChg>
        <pc:spChg chg="add del">
          <ac:chgData name="Sultana Begum" userId="3ba98698bf460f4a" providerId="LiveId" clId="{DF8863FC-6D9A-5E42-8ABA-87817547989F}" dt="2021-11-15T12:07:57.213" v="329" actId="26606"/>
          <ac:spMkLst>
            <pc:docMk/>
            <pc:sldMk cId="3544759751" sldId="258"/>
            <ac:spMk id="10" creationId="{DF9AD32D-FF05-44F4-BD4D-9CEE89B71EB9}"/>
          </ac:spMkLst>
        </pc:spChg>
        <pc:spChg chg="add del">
          <ac:chgData name="Sultana Begum" userId="3ba98698bf460f4a" providerId="LiveId" clId="{DF8863FC-6D9A-5E42-8ABA-87817547989F}" dt="2021-11-15T12:31:36.951" v="738" actId="26606"/>
          <ac:spMkLst>
            <pc:docMk/>
            <pc:sldMk cId="3544759751" sldId="258"/>
            <ac:spMk id="24" creationId="{4BC99CB9-DDAD-44A2-8A1C-E3AF4E72DF5C}"/>
          </ac:spMkLst>
        </pc:spChg>
        <pc:spChg chg="add del">
          <ac:chgData name="Sultana Begum" userId="3ba98698bf460f4a" providerId="LiveId" clId="{DF8863FC-6D9A-5E42-8ABA-87817547989F}" dt="2021-11-15T12:31:36.951" v="738" actId="26606"/>
          <ac:spMkLst>
            <pc:docMk/>
            <pc:sldMk cId="3544759751" sldId="258"/>
            <ac:spMk id="25" creationId="{64053CBF-3932-45FF-8285-EE5146085F3A}"/>
          </ac:spMkLst>
        </pc:spChg>
        <pc:spChg chg="add del">
          <ac:chgData name="Sultana Begum" userId="3ba98698bf460f4a" providerId="LiveId" clId="{DF8863FC-6D9A-5E42-8ABA-87817547989F}" dt="2021-12-28T19:34:46.774" v="12052" actId="26606"/>
          <ac:spMkLst>
            <pc:docMk/>
            <pc:sldMk cId="3544759751" sldId="258"/>
            <ac:spMk id="37" creationId="{889C5E17-24D0-4696-A3C5-A2261FB455FA}"/>
          </ac:spMkLst>
        </pc:spChg>
        <pc:spChg chg="add del">
          <ac:chgData name="Sultana Begum" userId="3ba98698bf460f4a" providerId="LiveId" clId="{DF8863FC-6D9A-5E42-8ABA-87817547989F}" dt="2021-12-28T19:34:46.774" v="12052" actId="26606"/>
          <ac:spMkLst>
            <pc:docMk/>
            <pc:sldMk cId="3544759751" sldId="258"/>
            <ac:spMk id="38" creationId="{6929B58F-2358-44CC-ACE5-EF1BD3C6C824}"/>
          </ac:spMkLst>
        </pc:spChg>
        <pc:spChg chg="add">
          <ac:chgData name="Sultana Begum" userId="3ba98698bf460f4a" providerId="LiveId" clId="{DF8863FC-6D9A-5E42-8ABA-87817547989F}" dt="2021-12-28T19:34:46.774" v="12052" actId="26606"/>
          <ac:spMkLst>
            <pc:docMk/>
            <pc:sldMk cId="3544759751" sldId="258"/>
            <ac:spMk id="44" creationId="{5C8908E2-EE49-44D2-9428-A28D2312A8D5}"/>
          </ac:spMkLst>
        </pc:spChg>
        <pc:spChg chg="add">
          <ac:chgData name="Sultana Begum" userId="3ba98698bf460f4a" providerId="LiveId" clId="{DF8863FC-6D9A-5E42-8ABA-87817547989F}" dt="2021-12-28T19:34:46.774" v="12052" actId="26606"/>
          <ac:spMkLst>
            <pc:docMk/>
            <pc:sldMk cId="3544759751" sldId="258"/>
            <ac:spMk id="50" creationId="{D06891CE-5B9C-4B9E-AA78-3A5E25434F86}"/>
          </ac:spMkLst>
        </pc:spChg>
        <pc:spChg chg="add">
          <ac:chgData name="Sultana Begum" userId="3ba98698bf460f4a" providerId="LiveId" clId="{DF8863FC-6D9A-5E42-8ABA-87817547989F}" dt="2021-12-28T19:34:46.774" v="12052" actId="26606"/>
          <ac:spMkLst>
            <pc:docMk/>
            <pc:sldMk cId="3544759751" sldId="258"/>
            <ac:spMk id="52" creationId="{ED888B23-07FA-482A-96DF-47E31AF1A603}"/>
          </ac:spMkLst>
        </pc:spChg>
        <pc:grpChg chg="add del">
          <ac:chgData name="Sultana Begum" userId="3ba98698bf460f4a" providerId="LiveId" clId="{DF8863FC-6D9A-5E42-8ABA-87817547989F}" dt="2021-11-15T12:31:29.378" v="736" actId="26606"/>
          <ac:grpSpMkLst>
            <pc:docMk/>
            <pc:sldMk cId="3544759751" sldId="258"/>
            <ac:grpSpMk id="12" creationId="{04542298-A2B1-480F-A11C-A40EDD19B857}"/>
          </ac:grpSpMkLst>
        </pc:grpChg>
        <pc:grpChg chg="add del">
          <ac:chgData name="Sultana Begum" userId="3ba98698bf460f4a" providerId="LiveId" clId="{DF8863FC-6D9A-5E42-8ABA-87817547989F}" dt="2021-11-15T12:31:29.378" v="736" actId="26606"/>
          <ac:grpSpMkLst>
            <pc:docMk/>
            <pc:sldMk cId="3544759751" sldId="258"/>
            <ac:grpSpMk id="18" creationId="{2A5C9C35-2375-49EB-B99C-17C87D42FE7C}"/>
          </ac:grpSpMkLst>
        </pc:grpChg>
        <pc:grpChg chg="add del">
          <ac:chgData name="Sultana Begum" userId="3ba98698bf460f4a" providerId="LiveId" clId="{DF8863FC-6D9A-5E42-8ABA-87817547989F}" dt="2021-11-15T12:31:36.951" v="738" actId="26606"/>
          <ac:grpSpMkLst>
            <pc:docMk/>
            <pc:sldMk cId="3544759751" sldId="258"/>
            <ac:grpSpMk id="26" creationId="{2E751C04-BEA6-446B-A678-9C74819EBD4C}"/>
          </ac:grpSpMkLst>
        </pc:grpChg>
        <pc:grpChg chg="add del">
          <ac:chgData name="Sultana Begum" userId="3ba98698bf460f4a" providerId="LiveId" clId="{DF8863FC-6D9A-5E42-8ABA-87817547989F}" dt="2021-11-15T12:31:36.951" v="738" actId="26606"/>
          <ac:grpSpMkLst>
            <pc:docMk/>
            <pc:sldMk cId="3544759751" sldId="258"/>
            <ac:grpSpMk id="31" creationId="{B63ACBA3-DEFD-4C6D-BBA0-64468FA99C2D}"/>
          </ac:grpSpMkLst>
        </pc:grpChg>
        <pc:grpChg chg="add del">
          <ac:chgData name="Sultana Begum" userId="3ba98698bf460f4a" providerId="LiveId" clId="{DF8863FC-6D9A-5E42-8ABA-87817547989F}" dt="2021-12-28T19:34:46.774" v="12052" actId="26606"/>
          <ac:grpSpMkLst>
            <pc:docMk/>
            <pc:sldMk cId="3544759751" sldId="258"/>
            <ac:grpSpMk id="39" creationId="{09DA5303-A1AF-4830-806C-51FCD96188B7}"/>
          </ac:grpSpMkLst>
        </pc:grpChg>
        <pc:grpChg chg="add">
          <ac:chgData name="Sultana Begum" userId="3ba98698bf460f4a" providerId="LiveId" clId="{DF8863FC-6D9A-5E42-8ABA-87817547989F}" dt="2021-12-28T19:34:46.774" v="12052" actId="26606"/>
          <ac:grpSpMkLst>
            <pc:docMk/>
            <pc:sldMk cId="3544759751" sldId="258"/>
            <ac:grpSpMk id="46" creationId="{A23D792D-D9F2-4EB4-ADE2-65A518DA6489}"/>
          </ac:grpSpMkLst>
        </pc:grpChg>
      </pc:sldChg>
      <pc:sldChg chg="addSp delSp modSp new mod setBg">
        <pc:chgData name="Sultana Begum" userId="3ba98698bf460f4a" providerId="LiveId" clId="{DF8863FC-6D9A-5E42-8ABA-87817547989F}" dt="2022-01-03T10:25:12.182" v="20258" actId="478"/>
        <pc:sldMkLst>
          <pc:docMk/>
          <pc:sldMk cId="4216348351" sldId="259"/>
        </pc:sldMkLst>
        <pc:spChg chg="mod">
          <ac:chgData name="Sultana Begum" userId="3ba98698bf460f4a" providerId="LiveId" clId="{DF8863FC-6D9A-5E42-8ABA-87817547989F}" dt="2021-12-31T19:02:26.268" v="20083" actId="27636"/>
          <ac:spMkLst>
            <pc:docMk/>
            <pc:sldMk cId="4216348351" sldId="259"/>
            <ac:spMk id="2" creationId="{8CB5BD20-7511-394D-BF5A-3176127A92E4}"/>
          </ac:spMkLst>
        </pc:spChg>
        <pc:spChg chg="del mod">
          <ac:chgData name="Sultana Begum" userId="3ba98698bf460f4a" providerId="LiveId" clId="{DF8863FC-6D9A-5E42-8ABA-87817547989F}" dt="2022-01-03T10:25:12.182" v="20258" actId="478"/>
          <ac:spMkLst>
            <pc:docMk/>
            <pc:sldMk cId="4216348351" sldId="259"/>
            <ac:spMk id="3" creationId="{E5175819-F1AA-2C46-955D-A65E868198BD}"/>
          </ac:spMkLst>
        </pc:spChg>
        <pc:spChg chg="add del">
          <ac:chgData name="Sultana Begum" userId="3ba98698bf460f4a" providerId="LiveId" clId="{DF8863FC-6D9A-5E42-8ABA-87817547989F}" dt="2021-11-15T12:31:48.341" v="741" actId="26606"/>
          <ac:spMkLst>
            <pc:docMk/>
            <pc:sldMk cId="4216348351" sldId="259"/>
            <ac:spMk id="8" creationId="{18873D23-2DCF-4B31-A009-95721C06E8E1}"/>
          </ac:spMkLst>
        </pc:spChg>
        <pc:spChg chg="add del">
          <ac:chgData name="Sultana Begum" userId="3ba98698bf460f4a" providerId="LiveId" clId="{DF8863FC-6D9A-5E42-8ABA-87817547989F}" dt="2021-11-15T12:31:48.341" v="741" actId="26606"/>
          <ac:spMkLst>
            <pc:docMk/>
            <pc:sldMk cId="4216348351" sldId="259"/>
            <ac:spMk id="10" creationId="{C13EF075-D4EF-4929-ADBC-91B27DA19955}"/>
          </ac:spMkLst>
        </pc:spChg>
        <pc:spChg chg="add del">
          <ac:chgData name="Sultana Begum" userId="3ba98698bf460f4a" providerId="LiveId" clId="{DF8863FC-6D9A-5E42-8ABA-87817547989F}" dt="2021-12-28T19:34:58.089" v="12055" actId="26606"/>
          <ac:spMkLst>
            <pc:docMk/>
            <pc:sldMk cId="4216348351" sldId="259"/>
            <ac:spMk id="23" creationId="{D038248A-211C-4EEC-8401-C761B929FB52}"/>
          </ac:spMkLst>
        </pc:spChg>
        <pc:spChg chg="add del">
          <ac:chgData name="Sultana Begum" userId="3ba98698bf460f4a" providerId="LiveId" clId="{DF8863FC-6D9A-5E42-8ABA-87817547989F}" dt="2021-12-28T19:34:58.089" v="12055" actId="26606"/>
          <ac:spMkLst>
            <pc:docMk/>
            <pc:sldMk cId="4216348351" sldId="259"/>
            <ac:spMk id="24" creationId="{C30A849F-66D9-40C8-BEC8-35AFF8F4568F}"/>
          </ac:spMkLst>
        </pc:spChg>
        <pc:spChg chg="add del">
          <ac:chgData name="Sultana Begum" userId="3ba98698bf460f4a" providerId="LiveId" clId="{DF8863FC-6D9A-5E42-8ABA-87817547989F}" dt="2021-12-28T19:34:57.452" v="12054" actId="26606"/>
          <ac:spMkLst>
            <pc:docMk/>
            <pc:sldMk cId="4216348351" sldId="259"/>
            <ac:spMk id="34" creationId="{5C8908E2-EE49-44D2-9428-A28D2312A8D5}"/>
          </ac:spMkLst>
        </pc:spChg>
        <pc:spChg chg="add del">
          <ac:chgData name="Sultana Begum" userId="3ba98698bf460f4a" providerId="LiveId" clId="{DF8863FC-6D9A-5E42-8ABA-87817547989F}" dt="2021-12-28T19:34:57.452" v="12054" actId="26606"/>
          <ac:spMkLst>
            <pc:docMk/>
            <pc:sldMk cId="4216348351" sldId="259"/>
            <ac:spMk id="40" creationId="{D06891CE-5B9C-4B9E-AA78-3A5E25434F86}"/>
          </ac:spMkLst>
        </pc:spChg>
        <pc:spChg chg="add del">
          <ac:chgData name="Sultana Begum" userId="3ba98698bf460f4a" providerId="LiveId" clId="{DF8863FC-6D9A-5E42-8ABA-87817547989F}" dt="2021-12-28T19:34:57.452" v="12054" actId="26606"/>
          <ac:spMkLst>
            <pc:docMk/>
            <pc:sldMk cId="4216348351" sldId="259"/>
            <ac:spMk id="42" creationId="{ED888B23-07FA-482A-96DF-47E31AF1A603}"/>
          </ac:spMkLst>
        </pc:spChg>
        <pc:spChg chg="add">
          <ac:chgData name="Sultana Begum" userId="3ba98698bf460f4a" providerId="LiveId" clId="{DF8863FC-6D9A-5E42-8ABA-87817547989F}" dt="2021-12-28T19:34:58.089" v="12055" actId="26606"/>
          <ac:spMkLst>
            <pc:docMk/>
            <pc:sldMk cId="4216348351" sldId="259"/>
            <ac:spMk id="44" creationId="{5C8908E2-EE49-44D2-9428-A28D2312A8D5}"/>
          </ac:spMkLst>
        </pc:spChg>
        <pc:spChg chg="add">
          <ac:chgData name="Sultana Begum" userId="3ba98698bf460f4a" providerId="LiveId" clId="{DF8863FC-6D9A-5E42-8ABA-87817547989F}" dt="2021-12-28T19:34:58.089" v="12055" actId="26606"/>
          <ac:spMkLst>
            <pc:docMk/>
            <pc:sldMk cId="4216348351" sldId="259"/>
            <ac:spMk id="48" creationId="{BD92035A-AA2F-4CD8-A556-1CE8BDEC75BD}"/>
          </ac:spMkLst>
        </pc:spChg>
        <pc:spChg chg="add">
          <ac:chgData name="Sultana Begum" userId="3ba98698bf460f4a" providerId="LiveId" clId="{DF8863FC-6D9A-5E42-8ABA-87817547989F}" dt="2021-12-28T19:34:58.089" v="12055" actId="26606"/>
          <ac:spMkLst>
            <pc:docMk/>
            <pc:sldMk cId="4216348351" sldId="259"/>
            <ac:spMk id="49" creationId="{ED888B23-07FA-482A-96DF-47E31AF1A603}"/>
          </ac:spMkLst>
        </pc:spChg>
        <pc:grpChg chg="add del">
          <ac:chgData name="Sultana Begum" userId="3ba98698bf460f4a" providerId="LiveId" clId="{DF8863FC-6D9A-5E42-8ABA-87817547989F}" dt="2021-11-15T12:31:48.341" v="741" actId="26606"/>
          <ac:grpSpMkLst>
            <pc:docMk/>
            <pc:sldMk cId="4216348351" sldId="259"/>
            <ac:grpSpMk id="12" creationId="{DAA26DFA-AAB2-4973-9C17-16D587C7B198}"/>
          </ac:grpSpMkLst>
        </pc:grpChg>
        <pc:grpChg chg="add del">
          <ac:chgData name="Sultana Begum" userId="3ba98698bf460f4a" providerId="LiveId" clId="{DF8863FC-6D9A-5E42-8ABA-87817547989F}" dt="2021-12-28T19:34:58.089" v="12055" actId="26606"/>
          <ac:grpSpMkLst>
            <pc:docMk/>
            <pc:sldMk cId="4216348351" sldId="259"/>
            <ac:grpSpMk id="18" creationId="{2A5C9C35-2375-49EB-B99C-17C87D42FE7C}"/>
          </ac:grpSpMkLst>
        </pc:grpChg>
        <pc:grpChg chg="add del">
          <ac:chgData name="Sultana Begum" userId="3ba98698bf460f4a" providerId="LiveId" clId="{DF8863FC-6D9A-5E42-8ABA-87817547989F}" dt="2021-12-28T19:34:58.089" v="12055" actId="26606"/>
          <ac:grpSpMkLst>
            <pc:docMk/>
            <pc:sldMk cId="4216348351" sldId="259"/>
            <ac:grpSpMk id="25" creationId="{04542298-A2B1-480F-A11C-A40EDD19B857}"/>
          </ac:grpSpMkLst>
        </pc:grpChg>
        <pc:grpChg chg="add del">
          <ac:chgData name="Sultana Begum" userId="3ba98698bf460f4a" providerId="LiveId" clId="{DF8863FC-6D9A-5E42-8ABA-87817547989F}" dt="2021-12-28T19:34:57.452" v="12054" actId="26606"/>
          <ac:grpSpMkLst>
            <pc:docMk/>
            <pc:sldMk cId="4216348351" sldId="259"/>
            <ac:grpSpMk id="36" creationId="{A23D792D-D9F2-4EB4-ADE2-65A518DA6489}"/>
          </ac:grpSpMkLst>
        </pc:grpChg>
        <pc:grpChg chg="add">
          <ac:chgData name="Sultana Begum" userId="3ba98698bf460f4a" providerId="LiveId" clId="{DF8863FC-6D9A-5E42-8ABA-87817547989F}" dt="2021-12-28T19:34:58.089" v="12055" actId="26606"/>
          <ac:grpSpMkLst>
            <pc:docMk/>
            <pc:sldMk cId="4216348351" sldId="259"/>
            <ac:grpSpMk id="45" creationId="{5D1A9D8B-3117-4D9D-BDA4-DD81895098B0}"/>
          </ac:grpSpMkLst>
        </pc:grpChg>
      </pc:sldChg>
      <pc:sldChg chg="addSp delSp modSp new mod setBg">
        <pc:chgData name="Sultana Begum" userId="3ba98698bf460f4a" providerId="LiveId" clId="{DF8863FC-6D9A-5E42-8ABA-87817547989F}" dt="2021-12-31T18:59:49.236" v="20040" actId="120"/>
        <pc:sldMkLst>
          <pc:docMk/>
          <pc:sldMk cId="765048317" sldId="260"/>
        </pc:sldMkLst>
        <pc:spChg chg="mod">
          <ac:chgData name="Sultana Begum" userId="3ba98698bf460f4a" providerId="LiveId" clId="{DF8863FC-6D9A-5E42-8ABA-87817547989F}" dt="2021-12-31T18:59:49.236" v="20040" actId="120"/>
          <ac:spMkLst>
            <pc:docMk/>
            <pc:sldMk cId="765048317" sldId="260"/>
            <ac:spMk id="2" creationId="{819AF1C3-749B-6B4A-B565-4B81F98DD6FF}"/>
          </ac:spMkLst>
        </pc:spChg>
        <pc:spChg chg="del mod">
          <ac:chgData name="Sultana Begum" userId="3ba98698bf460f4a" providerId="LiveId" clId="{DF8863FC-6D9A-5E42-8ABA-87817547989F}" dt="2021-12-31T18:57:39.221" v="20013" actId="478"/>
          <ac:spMkLst>
            <pc:docMk/>
            <pc:sldMk cId="765048317" sldId="260"/>
            <ac:spMk id="3" creationId="{A5053950-AE01-F64C-A883-0194EA85A498}"/>
          </ac:spMkLst>
        </pc:spChg>
        <pc:spChg chg="add del">
          <ac:chgData name="Sultana Begum" userId="3ba98698bf460f4a" providerId="LiveId" clId="{DF8863FC-6D9A-5E42-8ABA-87817547989F}" dt="2021-11-15T12:31:55.870" v="744" actId="26606"/>
          <ac:spMkLst>
            <pc:docMk/>
            <pc:sldMk cId="765048317" sldId="260"/>
            <ac:spMk id="8" creationId="{43C823D3-D619-407C-89E0-C6F6B1E7A42A}"/>
          </ac:spMkLst>
        </pc:spChg>
        <pc:spChg chg="add del">
          <ac:chgData name="Sultana Begum" userId="3ba98698bf460f4a" providerId="LiveId" clId="{DF8863FC-6D9A-5E42-8ABA-87817547989F}" dt="2021-11-15T12:31:55.870" v="744" actId="26606"/>
          <ac:spMkLst>
            <pc:docMk/>
            <pc:sldMk cId="765048317" sldId="260"/>
            <ac:spMk id="10" creationId="{047F8E3E-2FFA-4A0F-B3C7-E57ADDCFB415}"/>
          </ac:spMkLst>
        </pc:spChg>
        <pc:spChg chg="add del">
          <ac:chgData name="Sultana Begum" userId="3ba98698bf460f4a" providerId="LiveId" clId="{DF8863FC-6D9A-5E42-8ABA-87817547989F}" dt="2021-12-28T19:36:06.995" v="12060" actId="26606"/>
          <ac:spMkLst>
            <pc:docMk/>
            <pc:sldMk cId="765048317" sldId="260"/>
            <ac:spMk id="24" creationId="{18873D23-2DCF-4B31-A009-95721C06E8E1}"/>
          </ac:spMkLst>
        </pc:spChg>
        <pc:spChg chg="add del">
          <ac:chgData name="Sultana Begum" userId="3ba98698bf460f4a" providerId="LiveId" clId="{DF8863FC-6D9A-5E42-8ABA-87817547989F}" dt="2021-12-28T19:36:06.995" v="12060" actId="26606"/>
          <ac:spMkLst>
            <pc:docMk/>
            <pc:sldMk cId="765048317" sldId="260"/>
            <ac:spMk id="25" creationId="{C13EF075-D4EF-4929-ADBC-91B27DA19955}"/>
          </ac:spMkLst>
        </pc:spChg>
        <pc:spChg chg="add">
          <ac:chgData name="Sultana Begum" userId="3ba98698bf460f4a" providerId="LiveId" clId="{DF8863FC-6D9A-5E42-8ABA-87817547989F}" dt="2021-12-28T19:36:06.995" v="12060" actId="26606"/>
          <ac:spMkLst>
            <pc:docMk/>
            <pc:sldMk cId="765048317" sldId="260"/>
            <ac:spMk id="35" creationId="{5C8908E2-EE49-44D2-9428-A28D2312A8D5}"/>
          </ac:spMkLst>
        </pc:spChg>
        <pc:spChg chg="add">
          <ac:chgData name="Sultana Begum" userId="3ba98698bf460f4a" providerId="LiveId" clId="{DF8863FC-6D9A-5E42-8ABA-87817547989F}" dt="2021-12-28T19:36:06.995" v="12060" actId="26606"/>
          <ac:spMkLst>
            <pc:docMk/>
            <pc:sldMk cId="765048317" sldId="260"/>
            <ac:spMk id="41" creationId="{D06891CE-5B9C-4B9E-AA78-3A5E25434F86}"/>
          </ac:spMkLst>
        </pc:spChg>
        <pc:spChg chg="add">
          <ac:chgData name="Sultana Begum" userId="3ba98698bf460f4a" providerId="LiveId" clId="{DF8863FC-6D9A-5E42-8ABA-87817547989F}" dt="2021-12-28T19:36:06.995" v="12060" actId="26606"/>
          <ac:spMkLst>
            <pc:docMk/>
            <pc:sldMk cId="765048317" sldId="260"/>
            <ac:spMk id="43" creationId="{ED888B23-07FA-482A-96DF-47E31AF1A603}"/>
          </ac:spMkLst>
        </pc:spChg>
        <pc:grpChg chg="add del">
          <ac:chgData name="Sultana Begum" userId="3ba98698bf460f4a" providerId="LiveId" clId="{DF8863FC-6D9A-5E42-8ABA-87817547989F}" dt="2021-11-15T12:31:55.870" v="744" actId="26606"/>
          <ac:grpSpMkLst>
            <pc:docMk/>
            <pc:sldMk cId="765048317" sldId="260"/>
            <ac:grpSpMk id="12" creationId="{33D939F1-7ABE-4D0E-946A-43F37F556AFD}"/>
          </ac:grpSpMkLst>
        </pc:grpChg>
        <pc:grpChg chg="add del">
          <ac:chgData name="Sultana Begum" userId="3ba98698bf460f4a" providerId="LiveId" clId="{DF8863FC-6D9A-5E42-8ABA-87817547989F}" dt="2021-11-15T12:31:55.870" v="744" actId="26606"/>
          <ac:grpSpMkLst>
            <pc:docMk/>
            <pc:sldMk cId="765048317" sldId="260"/>
            <ac:grpSpMk id="18" creationId="{9DB3963A-4187-4A72-9DA4-CA6BADE22931}"/>
          </ac:grpSpMkLst>
        </pc:grpChg>
        <pc:grpChg chg="add del">
          <ac:chgData name="Sultana Begum" userId="3ba98698bf460f4a" providerId="LiveId" clId="{DF8863FC-6D9A-5E42-8ABA-87817547989F}" dt="2021-12-28T19:36:06.995" v="12060" actId="26606"/>
          <ac:grpSpMkLst>
            <pc:docMk/>
            <pc:sldMk cId="765048317" sldId="260"/>
            <ac:grpSpMk id="26" creationId="{DAA26DFA-AAB2-4973-9C17-16D587C7B198}"/>
          </ac:grpSpMkLst>
        </pc:grpChg>
        <pc:grpChg chg="add">
          <ac:chgData name="Sultana Begum" userId="3ba98698bf460f4a" providerId="LiveId" clId="{DF8863FC-6D9A-5E42-8ABA-87817547989F}" dt="2021-12-28T19:36:06.995" v="12060" actId="26606"/>
          <ac:grpSpMkLst>
            <pc:docMk/>
            <pc:sldMk cId="765048317" sldId="260"/>
            <ac:grpSpMk id="37" creationId="{A23D792D-D9F2-4EB4-ADE2-65A518DA6489}"/>
          </ac:grpSpMkLst>
        </pc:grpChg>
      </pc:sldChg>
      <pc:sldChg chg="addSp delSp modSp new mod ord setBg">
        <pc:chgData name="Sultana Begum" userId="3ba98698bf460f4a" providerId="LiveId" clId="{DF8863FC-6D9A-5E42-8ABA-87817547989F}" dt="2022-01-03T13:15:36.996" v="20559" actId="20577"/>
        <pc:sldMkLst>
          <pc:docMk/>
          <pc:sldMk cId="81483743" sldId="261"/>
        </pc:sldMkLst>
        <pc:spChg chg="del mod">
          <ac:chgData name="Sultana Begum" userId="3ba98698bf460f4a" providerId="LiveId" clId="{DF8863FC-6D9A-5E42-8ABA-87817547989F}" dt="2021-12-28T19:28:23.385" v="11986" actId="478"/>
          <ac:spMkLst>
            <pc:docMk/>
            <pc:sldMk cId="81483743" sldId="261"/>
            <ac:spMk id="2" creationId="{8B8AB12B-A968-AA43-AC28-DBD02BB563C1}"/>
          </ac:spMkLst>
        </pc:spChg>
        <pc:spChg chg="mod">
          <ac:chgData name="Sultana Begum" userId="3ba98698bf460f4a" providerId="LiveId" clId="{DF8863FC-6D9A-5E42-8ABA-87817547989F}" dt="2022-01-03T13:15:36.996" v="20559" actId="20577"/>
          <ac:spMkLst>
            <pc:docMk/>
            <pc:sldMk cId="81483743" sldId="261"/>
            <ac:spMk id="3" creationId="{74E00B1B-4D3B-2341-BC5E-C1114F79728F}"/>
          </ac:spMkLst>
        </pc:spChg>
        <pc:spChg chg="add del">
          <ac:chgData name="Sultana Begum" userId="3ba98698bf460f4a" providerId="LiveId" clId="{DF8863FC-6D9A-5E42-8ABA-87817547989F}" dt="2021-12-28T19:36:25.397" v="12063" actId="26606"/>
          <ac:spMkLst>
            <pc:docMk/>
            <pc:sldMk cId="81483743" sldId="261"/>
            <ac:spMk id="8" creationId="{43C823D3-D619-407C-89E0-C6F6B1E7A42A}"/>
          </ac:spMkLst>
        </pc:spChg>
        <pc:spChg chg="add del">
          <ac:chgData name="Sultana Begum" userId="3ba98698bf460f4a" providerId="LiveId" clId="{DF8863FC-6D9A-5E42-8ABA-87817547989F}" dt="2021-12-28T19:36:25.397" v="12063" actId="26606"/>
          <ac:spMkLst>
            <pc:docMk/>
            <pc:sldMk cId="81483743" sldId="261"/>
            <ac:spMk id="10" creationId="{047F8E3E-2FFA-4A0F-B3C7-E57ADDCFB415}"/>
          </ac:spMkLst>
        </pc:spChg>
        <pc:spChg chg="add del">
          <ac:chgData name="Sultana Begum" userId="3ba98698bf460f4a" providerId="LiveId" clId="{DF8863FC-6D9A-5E42-8ABA-87817547989F}" dt="2021-12-28T19:36:24.702" v="12062" actId="26606"/>
          <ac:spMkLst>
            <pc:docMk/>
            <pc:sldMk cId="81483743" sldId="261"/>
            <ac:spMk id="27" creationId="{5C8908E2-EE49-44D2-9428-A28D2312A8D5}"/>
          </ac:spMkLst>
        </pc:spChg>
        <pc:spChg chg="add del">
          <ac:chgData name="Sultana Begum" userId="3ba98698bf460f4a" providerId="LiveId" clId="{DF8863FC-6D9A-5E42-8ABA-87817547989F}" dt="2021-12-28T19:36:24.702" v="12062" actId="26606"/>
          <ac:spMkLst>
            <pc:docMk/>
            <pc:sldMk cId="81483743" sldId="261"/>
            <ac:spMk id="33" creationId="{4FEFA667-DE58-4745-9E9D-C6E61CB06A03}"/>
          </ac:spMkLst>
        </pc:spChg>
        <pc:spChg chg="add del">
          <ac:chgData name="Sultana Begum" userId="3ba98698bf460f4a" providerId="LiveId" clId="{DF8863FC-6D9A-5E42-8ABA-87817547989F}" dt="2021-12-28T19:36:24.702" v="12062" actId="26606"/>
          <ac:spMkLst>
            <pc:docMk/>
            <pc:sldMk cId="81483743" sldId="261"/>
            <ac:spMk id="35" creationId="{ED888B23-07FA-482A-96DF-47E31AF1A603}"/>
          </ac:spMkLst>
        </pc:spChg>
        <pc:spChg chg="add">
          <ac:chgData name="Sultana Begum" userId="3ba98698bf460f4a" providerId="LiveId" clId="{DF8863FC-6D9A-5E42-8ABA-87817547989F}" dt="2021-12-28T19:36:25.397" v="12063" actId="26606"/>
          <ac:spMkLst>
            <pc:docMk/>
            <pc:sldMk cId="81483743" sldId="261"/>
            <ac:spMk id="37" creationId="{5C8908E2-EE49-44D2-9428-A28D2312A8D5}"/>
          </ac:spMkLst>
        </pc:spChg>
        <pc:spChg chg="add">
          <ac:chgData name="Sultana Begum" userId="3ba98698bf460f4a" providerId="LiveId" clId="{DF8863FC-6D9A-5E42-8ABA-87817547989F}" dt="2021-12-28T19:36:25.397" v="12063" actId="26606"/>
          <ac:spMkLst>
            <pc:docMk/>
            <pc:sldMk cId="81483743" sldId="261"/>
            <ac:spMk id="41" creationId="{BD92035A-AA2F-4CD8-A556-1CE8BDEC75BD}"/>
          </ac:spMkLst>
        </pc:spChg>
        <pc:spChg chg="add">
          <ac:chgData name="Sultana Begum" userId="3ba98698bf460f4a" providerId="LiveId" clId="{DF8863FC-6D9A-5E42-8ABA-87817547989F}" dt="2021-12-28T19:36:25.397" v="12063" actId="26606"/>
          <ac:spMkLst>
            <pc:docMk/>
            <pc:sldMk cId="81483743" sldId="261"/>
            <ac:spMk id="42" creationId="{ED888B23-07FA-482A-96DF-47E31AF1A603}"/>
          </ac:spMkLst>
        </pc:spChg>
        <pc:grpChg chg="add del">
          <ac:chgData name="Sultana Begum" userId="3ba98698bf460f4a" providerId="LiveId" clId="{DF8863FC-6D9A-5E42-8ABA-87817547989F}" dt="2021-12-28T19:36:25.397" v="12063" actId="26606"/>
          <ac:grpSpMkLst>
            <pc:docMk/>
            <pc:sldMk cId="81483743" sldId="261"/>
            <ac:grpSpMk id="12" creationId="{33D939F1-7ABE-4D0E-946A-43F37F556AFD}"/>
          </ac:grpSpMkLst>
        </pc:grpChg>
        <pc:grpChg chg="add del">
          <ac:chgData name="Sultana Begum" userId="3ba98698bf460f4a" providerId="LiveId" clId="{DF8863FC-6D9A-5E42-8ABA-87817547989F}" dt="2021-12-28T19:36:25.397" v="12063" actId="26606"/>
          <ac:grpSpMkLst>
            <pc:docMk/>
            <pc:sldMk cId="81483743" sldId="261"/>
            <ac:grpSpMk id="18" creationId="{9DB3963A-4187-4A72-9DA4-CA6BADE22931}"/>
          </ac:grpSpMkLst>
        </pc:grpChg>
        <pc:grpChg chg="add del">
          <ac:chgData name="Sultana Begum" userId="3ba98698bf460f4a" providerId="LiveId" clId="{DF8863FC-6D9A-5E42-8ABA-87817547989F}" dt="2021-12-28T19:36:24.702" v="12062" actId="26606"/>
          <ac:grpSpMkLst>
            <pc:docMk/>
            <pc:sldMk cId="81483743" sldId="261"/>
            <ac:grpSpMk id="29" creationId="{53CA3DAA-08BB-476F-9793-941CFAEA5E61}"/>
          </ac:grpSpMkLst>
        </pc:grpChg>
        <pc:grpChg chg="add">
          <ac:chgData name="Sultana Begum" userId="3ba98698bf460f4a" providerId="LiveId" clId="{DF8863FC-6D9A-5E42-8ABA-87817547989F}" dt="2021-12-28T19:36:25.397" v="12063" actId="26606"/>
          <ac:grpSpMkLst>
            <pc:docMk/>
            <pc:sldMk cId="81483743" sldId="261"/>
            <ac:grpSpMk id="38" creationId="{5D1A9D8B-3117-4D9D-BDA4-DD81895098B0}"/>
          </ac:grpSpMkLst>
        </pc:grpChg>
      </pc:sldChg>
      <pc:sldChg chg="addSp modSp new del mod setBg">
        <pc:chgData name="Sultana Begum" userId="3ba98698bf460f4a" providerId="LiveId" clId="{DF8863FC-6D9A-5E42-8ABA-87817547989F}" dt="2021-12-21T16:56:05.874" v="6711" actId="2696"/>
        <pc:sldMkLst>
          <pc:docMk/>
          <pc:sldMk cId="1957265523" sldId="262"/>
        </pc:sldMkLst>
        <pc:spChg chg="mod">
          <ac:chgData name="Sultana Begum" userId="3ba98698bf460f4a" providerId="LiveId" clId="{DF8863FC-6D9A-5E42-8ABA-87817547989F}" dt="2021-11-15T12:32:10.195" v="747" actId="26606"/>
          <ac:spMkLst>
            <pc:docMk/>
            <pc:sldMk cId="1957265523" sldId="262"/>
            <ac:spMk id="2" creationId="{43BEEE74-1A8C-3A43-B9B2-09144C11EF01}"/>
          </ac:spMkLst>
        </pc:spChg>
        <pc:spChg chg="mod">
          <ac:chgData name="Sultana Begum" userId="3ba98698bf460f4a" providerId="LiveId" clId="{DF8863FC-6D9A-5E42-8ABA-87817547989F}" dt="2021-11-15T12:32:10.195" v="747" actId="26606"/>
          <ac:spMkLst>
            <pc:docMk/>
            <pc:sldMk cId="1957265523" sldId="262"/>
            <ac:spMk id="3" creationId="{F7B07B77-4B23-364E-88A5-628926097FC4}"/>
          </ac:spMkLst>
        </pc:spChg>
        <pc:spChg chg="add">
          <ac:chgData name="Sultana Begum" userId="3ba98698bf460f4a" providerId="LiveId" clId="{DF8863FC-6D9A-5E42-8ABA-87817547989F}" dt="2021-11-15T12:32:10.195" v="747" actId="26606"/>
          <ac:spMkLst>
            <pc:docMk/>
            <pc:sldMk cId="1957265523" sldId="262"/>
            <ac:spMk id="8" creationId="{18873D23-2DCF-4B31-A009-95721C06E8E1}"/>
          </ac:spMkLst>
        </pc:spChg>
        <pc:spChg chg="add">
          <ac:chgData name="Sultana Begum" userId="3ba98698bf460f4a" providerId="LiveId" clId="{DF8863FC-6D9A-5E42-8ABA-87817547989F}" dt="2021-11-15T12:32:10.195" v="747" actId="26606"/>
          <ac:spMkLst>
            <pc:docMk/>
            <pc:sldMk cId="1957265523" sldId="262"/>
            <ac:spMk id="10" creationId="{C13EF075-D4EF-4929-ADBC-91B27DA19955}"/>
          </ac:spMkLst>
        </pc:spChg>
        <pc:grpChg chg="add">
          <ac:chgData name="Sultana Begum" userId="3ba98698bf460f4a" providerId="LiveId" clId="{DF8863FC-6D9A-5E42-8ABA-87817547989F}" dt="2021-11-15T12:32:10.195" v="747" actId="26606"/>
          <ac:grpSpMkLst>
            <pc:docMk/>
            <pc:sldMk cId="1957265523" sldId="262"/>
            <ac:grpSpMk id="12" creationId="{DAA26DFA-AAB2-4973-9C17-16D587C7B198}"/>
          </ac:grpSpMkLst>
        </pc:grpChg>
      </pc:sldChg>
      <pc:sldChg chg="addSp delSp modSp new mod ord setBg">
        <pc:chgData name="Sultana Begum" userId="3ba98698bf460f4a" providerId="LiveId" clId="{DF8863FC-6D9A-5E42-8ABA-87817547989F}" dt="2021-12-31T19:00:00.203" v="20043" actId="20577"/>
        <pc:sldMkLst>
          <pc:docMk/>
          <pc:sldMk cId="2297446059" sldId="263"/>
        </pc:sldMkLst>
        <pc:spChg chg="mod">
          <ac:chgData name="Sultana Begum" userId="3ba98698bf460f4a" providerId="LiveId" clId="{DF8863FC-6D9A-5E42-8ABA-87817547989F}" dt="2021-12-31T19:00:00.203" v="20043" actId="20577"/>
          <ac:spMkLst>
            <pc:docMk/>
            <pc:sldMk cId="2297446059" sldId="263"/>
            <ac:spMk id="2" creationId="{2DD741B0-D4E7-9A4B-88CF-C3CEF82A0389}"/>
          </ac:spMkLst>
        </pc:spChg>
        <pc:spChg chg="del mod">
          <ac:chgData name="Sultana Begum" userId="3ba98698bf460f4a" providerId="LiveId" clId="{DF8863FC-6D9A-5E42-8ABA-87817547989F}" dt="2021-12-31T18:53:26.797" v="19958" actId="478"/>
          <ac:spMkLst>
            <pc:docMk/>
            <pc:sldMk cId="2297446059" sldId="263"/>
            <ac:spMk id="3" creationId="{A77CAD28-36C3-6142-A508-88E52C127934}"/>
          </ac:spMkLst>
        </pc:spChg>
        <pc:spChg chg="add del">
          <ac:chgData name="Sultana Begum" userId="3ba98698bf460f4a" providerId="LiveId" clId="{DF8863FC-6D9A-5E42-8ABA-87817547989F}" dt="2021-12-28T19:37:02.440" v="12066" actId="26606"/>
          <ac:spMkLst>
            <pc:docMk/>
            <pc:sldMk cId="2297446059" sldId="263"/>
            <ac:spMk id="8" creationId="{889C5E17-24D0-4696-A3C5-A2261FB455FA}"/>
          </ac:spMkLst>
        </pc:spChg>
        <pc:spChg chg="add del">
          <ac:chgData name="Sultana Begum" userId="3ba98698bf460f4a" providerId="LiveId" clId="{DF8863FC-6D9A-5E42-8ABA-87817547989F}" dt="2021-12-28T19:37:02.440" v="12066" actId="26606"/>
          <ac:spMkLst>
            <pc:docMk/>
            <pc:sldMk cId="2297446059" sldId="263"/>
            <ac:spMk id="10" creationId="{6929B58F-2358-44CC-ACE5-EF1BD3C6C824}"/>
          </ac:spMkLst>
        </pc:spChg>
        <pc:spChg chg="add">
          <ac:chgData name="Sultana Begum" userId="3ba98698bf460f4a" providerId="LiveId" clId="{DF8863FC-6D9A-5E42-8ABA-87817547989F}" dt="2021-12-28T19:37:02.440" v="12066" actId="26606"/>
          <ac:spMkLst>
            <pc:docMk/>
            <pc:sldMk cId="2297446059" sldId="263"/>
            <ac:spMk id="20" creationId="{5C8908E2-EE49-44D2-9428-A28D2312A8D5}"/>
          </ac:spMkLst>
        </pc:spChg>
        <pc:spChg chg="add">
          <ac:chgData name="Sultana Begum" userId="3ba98698bf460f4a" providerId="LiveId" clId="{DF8863FC-6D9A-5E42-8ABA-87817547989F}" dt="2021-12-28T19:37:02.440" v="12066" actId="26606"/>
          <ac:spMkLst>
            <pc:docMk/>
            <pc:sldMk cId="2297446059" sldId="263"/>
            <ac:spMk id="26" creationId="{D06891CE-5B9C-4B9E-AA78-3A5E25434F86}"/>
          </ac:spMkLst>
        </pc:spChg>
        <pc:spChg chg="add">
          <ac:chgData name="Sultana Begum" userId="3ba98698bf460f4a" providerId="LiveId" clId="{DF8863FC-6D9A-5E42-8ABA-87817547989F}" dt="2021-12-28T19:37:02.440" v="12066" actId="26606"/>
          <ac:spMkLst>
            <pc:docMk/>
            <pc:sldMk cId="2297446059" sldId="263"/>
            <ac:spMk id="28" creationId="{ED888B23-07FA-482A-96DF-47E31AF1A603}"/>
          </ac:spMkLst>
        </pc:spChg>
        <pc:grpChg chg="add del">
          <ac:chgData name="Sultana Begum" userId="3ba98698bf460f4a" providerId="LiveId" clId="{DF8863FC-6D9A-5E42-8ABA-87817547989F}" dt="2021-12-28T19:37:02.440" v="12066" actId="26606"/>
          <ac:grpSpMkLst>
            <pc:docMk/>
            <pc:sldMk cId="2297446059" sldId="263"/>
            <ac:grpSpMk id="12" creationId="{09DA5303-A1AF-4830-806C-51FCD96188B7}"/>
          </ac:grpSpMkLst>
        </pc:grpChg>
        <pc:grpChg chg="add">
          <ac:chgData name="Sultana Begum" userId="3ba98698bf460f4a" providerId="LiveId" clId="{DF8863FC-6D9A-5E42-8ABA-87817547989F}" dt="2021-12-28T19:37:02.440" v="12066" actId="26606"/>
          <ac:grpSpMkLst>
            <pc:docMk/>
            <pc:sldMk cId="2297446059" sldId="263"/>
            <ac:grpSpMk id="22" creationId="{A23D792D-D9F2-4EB4-ADE2-65A518DA6489}"/>
          </ac:grpSpMkLst>
        </pc:grpChg>
      </pc:sldChg>
      <pc:sldChg chg="addSp delSp modSp new mod setBg addAnim delAnim">
        <pc:chgData name="Sultana Begum" userId="3ba98698bf460f4a" providerId="LiveId" clId="{DF8863FC-6D9A-5E42-8ABA-87817547989F}" dt="2022-01-03T11:42:44.803" v="20432" actId="20577"/>
        <pc:sldMkLst>
          <pc:docMk/>
          <pc:sldMk cId="3993662808" sldId="264"/>
        </pc:sldMkLst>
        <pc:spChg chg="mod">
          <ac:chgData name="Sultana Begum" userId="3ba98698bf460f4a" providerId="LiveId" clId="{DF8863FC-6D9A-5E42-8ABA-87817547989F}" dt="2022-01-03T11:42:44.803" v="20432" actId="20577"/>
          <ac:spMkLst>
            <pc:docMk/>
            <pc:sldMk cId="3993662808" sldId="264"/>
            <ac:spMk id="2" creationId="{04B2D496-4417-EE46-9E7F-6B268E7BBC89}"/>
          </ac:spMkLst>
        </pc:spChg>
        <pc:spChg chg="del mod">
          <ac:chgData name="Sultana Begum" userId="3ba98698bf460f4a" providerId="LiveId" clId="{DF8863FC-6D9A-5E42-8ABA-87817547989F}" dt="2021-12-31T11:56:06.322" v="18449" actId="478"/>
          <ac:spMkLst>
            <pc:docMk/>
            <pc:sldMk cId="3993662808" sldId="264"/>
            <ac:spMk id="3" creationId="{938F113E-6CBA-5E4F-8D13-7C80FC3C5069}"/>
          </ac:spMkLst>
        </pc:spChg>
        <pc:spChg chg="add del mod">
          <ac:chgData name="Sultana Begum" userId="3ba98698bf460f4a" providerId="LiveId" clId="{DF8863FC-6D9A-5E42-8ABA-87817547989F}" dt="2021-12-31T11:56:50.554" v="18452" actId="478"/>
          <ac:spMkLst>
            <pc:docMk/>
            <pc:sldMk cId="3993662808" sldId="264"/>
            <ac:spMk id="5" creationId="{B14EA8B7-D731-6546-B6CA-E1D71A9054B2}"/>
          </ac:spMkLst>
        </pc:spChg>
        <pc:spChg chg="add del">
          <ac:chgData name="Sultana Begum" userId="3ba98698bf460f4a" providerId="LiveId" clId="{DF8863FC-6D9A-5E42-8ABA-87817547989F}" dt="2021-11-15T12:32:28.100" v="751" actId="26606"/>
          <ac:spMkLst>
            <pc:docMk/>
            <pc:sldMk cId="3993662808" sldId="264"/>
            <ac:spMk id="8" creationId="{889C5E17-24D0-4696-A3C5-A2261FB455FA}"/>
          </ac:spMkLst>
        </pc:spChg>
        <pc:spChg chg="add del">
          <ac:chgData name="Sultana Begum" userId="3ba98698bf460f4a" providerId="LiveId" clId="{DF8863FC-6D9A-5E42-8ABA-87817547989F}" dt="2021-11-15T12:32:28.100" v="751" actId="26606"/>
          <ac:spMkLst>
            <pc:docMk/>
            <pc:sldMk cId="3993662808" sldId="264"/>
            <ac:spMk id="10" creationId="{6929B58F-2358-44CC-ACE5-EF1BD3C6C824}"/>
          </ac:spMkLst>
        </pc:spChg>
        <pc:spChg chg="add del">
          <ac:chgData name="Sultana Begum" userId="3ba98698bf460f4a" providerId="LiveId" clId="{DF8863FC-6D9A-5E42-8ABA-87817547989F}" dt="2021-12-28T19:37:16.953" v="12071" actId="26606"/>
          <ac:spMkLst>
            <pc:docMk/>
            <pc:sldMk cId="3993662808" sldId="264"/>
            <ac:spMk id="22" creationId="{5A292AEA-2528-46C0-B426-95822B6141FB}"/>
          </ac:spMkLst>
        </pc:spChg>
        <pc:spChg chg="add del">
          <ac:chgData name="Sultana Begum" userId="3ba98698bf460f4a" providerId="LiveId" clId="{DF8863FC-6D9A-5E42-8ABA-87817547989F}" dt="2021-12-28T19:37:16.953" v="12071" actId="26606"/>
          <ac:spMkLst>
            <pc:docMk/>
            <pc:sldMk cId="3993662808" sldId="264"/>
            <ac:spMk id="28" creationId="{D8B7B198-E4DF-43CD-AD8C-199884323745}"/>
          </ac:spMkLst>
        </pc:spChg>
        <pc:spChg chg="add del">
          <ac:chgData name="Sultana Begum" userId="3ba98698bf460f4a" providerId="LiveId" clId="{DF8863FC-6D9A-5E42-8ABA-87817547989F}" dt="2021-12-28T19:37:16.953" v="12071" actId="26606"/>
          <ac:spMkLst>
            <pc:docMk/>
            <pc:sldMk cId="3993662808" sldId="264"/>
            <ac:spMk id="34" creationId="{2BE67753-EA0E-4819-8D22-0B6600CF7231}"/>
          </ac:spMkLst>
        </pc:spChg>
        <pc:spChg chg="add del">
          <ac:chgData name="Sultana Begum" userId="3ba98698bf460f4a" providerId="LiveId" clId="{DF8863FC-6D9A-5E42-8ABA-87817547989F}" dt="2021-12-28T19:37:11.911" v="12068" actId="26606"/>
          <ac:spMkLst>
            <pc:docMk/>
            <pc:sldMk cId="3993662808" sldId="264"/>
            <ac:spMk id="41" creationId="{5C8908E2-EE49-44D2-9428-A28D2312A8D5}"/>
          </ac:spMkLst>
        </pc:spChg>
        <pc:spChg chg="add del">
          <ac:chgData name="Sultana Begum" userId="3ba98698bf460f4a" providerId="LiveId" clId="{DF8863FC-6D9A-5E42-8ABA-87817547989F}" dt="2021-12-28T19:37:11.911" v="12068" actId="26606"/>
          <ac:spMkLst>
            <pc:docMk/>
            <pc:sldMk cId="3993662808" sldId="264"/>
            <ac:spMk id="47" creationId="{BD92035A-AA2F-4CD8-A556-1CE8BDEC75BD}"/>
          </ac:spMkLst>
        </pc:spChg>
        <pc:spChg chg="add del">
          <ac:chgData name="Sultana Begum" userId="3ba98698bf460f4a" providerId="LiveId" clId="{DF8863FC-6D9A-5E42-8ABA-87817547989F}" dt="2021-12-28T19:37:11.911" v="12068" actId="26606"/>
          <ac:spMkLst>
            <pc:docMk/>
            <pc:sldMk cId="3993662808" sldId="264"/>
            <ac:spMk id="49" creationId="{ED888B23-07FA-482A-96DF-47E31AF1A603}"/>
          </ac:spMkLst>
        </pc:spChg>
        <pc:spChg chg="add del">
          <ac:chgData name="Sultana Begum" userId="3ba98698bf460f4a" providerId="LiveId" clId="{DF8863FC-6D9A-5E42-8ABA-87817547989F}" dt="2021-12-28T19:37:16.849" v="12070" actId="26606"/>
          <ac:spMkLst>
            <pc:docMk/>
            <pc:sldMk cId="3993662808" sldId="264"/>
            <ac:spMk id="51" creationId="{27427488-068E-4B55-AC8D-CD070B8CD46D}"/>
          </ac:spMkLst>
        </pc:spChg>
        <pc:spChg chg="add del">
          <ac:chgData name="Sultana Begum" userId="3ba98698bf460f4a" providerId="LiveId" clId="{DF8863FC-6D9A-5E42-8ABA-87817547989F}" dt="2021-12-28T19:37:16.849" v="12070" actId="26606"/>
          <ac:spMkLst>
            <pc:docMk/>
            <pc:sldMk cId="3993662808" sldId="264"/>
            <ac:spMk id="55" creationId="{DE35DE37-E5F4-4D1E-8AE0-8A7D46F3B334}"/>
          </ac:spMkLst>
        </pc:spChg>
        <pc:spChg chg="add del">
          <ac:chgData name="Sultana Begum" userId="3ba98698bf460f4a" providerId="LiveId" clId="{DF8863FC-6D9A-5E42-8ABA-87817547989F}" dt="2021-12-28T19:37:16.849" v="12070" actId="26606"/>
          <ac:spMkLst>
            <pc:docMk/>
            <pc:sldMk cId="3993662808" sldId="264"/>
            <ac:spMk id="56" creationId="{A20AF199-99C2-4569-9CAF-24514AE5E82A}"/>
          </ac:spMkLst>
        </pc:spChg>
        <pc:spChg chg="add del">
          <ac:chgData name="Sultana Begum" userId="3ba98698bf460f4a" providerId="LiveId" clId="{DF8863FC-6D9A-5E42-8ABA-87817547989F}" dt="2022-01-03T10:27:57.639" v="20265" actId="26606"/>
          <ac:spMkLst>
            <pc:docMk/>
            <pc:sldMk cId="3993662808" sldId="264"/>
            <ac:spMk id="58" creationId="{27427488-068E-4B55-AC8D-CD070B8CD46D}"/>
          </ac:spMkLst>
        </pc:spChg>
        <pc:spChg chg="add del">
          <ac:chgData name="Sultana Begum" userId="3ba98698bf460f4a" providerId="LiveId" clId="{DF8863FC-6D9A-5E42-8ABA-87817547989F}" dt="2022-01-03T10:27:57.639" v="20265" actId="26606"/>
          <ac:spMkLst>
            <pc:docMk/>
            <pc:sldMk cId="3993662808" sldId="264"/>
            <ac:spMk id="60" creationId="{3FE49A6B-0100-4397-88F8-FE2410D089A8}"/>
          </ac:spMkLst>
        </pc:spChg>
        <pc:spChg chg="add del">
          <ac:chgData name="Sultana Begum" userId="3ba98698bf460f4a" providerId="LiveId" clId="{DF8863FC-6D9A-5E42-8ABA-87817547989F}" dt="2022-01-03T10:27:57.639" v="20265" actId="26606"/>
          <ac:spMkLst>
            <pc:docMk/>
            <pc:sldMk cId="3993662808" sldId="264"/>
            <ac:spMk id="61" creationId="{A20AF199-99C2-4569-9CAF-24514AE5E82A}"/>
          </ac:spMkLst>
        </pc:spChg>
        <pc:spChg chg="add del">
          <ac:chgData name="Sultana Begum" userId="3ba98698bf460f4a" providerId="LiveId" clId="{DF8863FC-6D9A-5E42-8ABA-87817547989F}" dt="2022-01-03T10:27:57.619" v="20264" actId="26606"/>
          <ac:spMkLst>
            <pc:docMk/>
            <pc:sldMk cId="3993662808" sldId="264"/>
            <ac:spMk id="66" creationId="{934F1179-B481-4F9E-BCA3-AFB972070F83}"/>
          </ac:spMkLst>
        </pc:spChg>
        <pc:spChg chg="add del">
          <ac:chgData name="Sultana Begum" userId="3ba98698bf460f4a" providerId="LiveId" clId="{DF8863FC-6D9A-5E42-8ABA-87817547989F}" dt="2022-01-03T10:27:57.619" v="20264" actId="26606"/>
          <ac:spMkLst>
            <pc:docMk/>
            <pc:sldMk cId="3993662808" sldId="264"/>
            <ac:spMk id="68" creationId="{827DC2C4-B485-428A-BF4A-472D2967F47F}"/>
          </ac:spMkLst>
        </pc:spChg>
        <pc:spChg chg="add del">
          <ac:chgData name="Sultana Begum" userId="3ba98698bf460f4a" providerId="LiveId" clId="{DF8863FC-6D9A-5E42-8ABA-87817547989F}" dt="2022-01-03T10:27:57.619" v="20264" actId="26606"/>
          <ac:spMkLst>
            <pc:docMk/>
            <pc:sldMk cId="3993662808" sldId="264"/>
            <ac:spMk id="70" creationId="{EE04B5EB-F158-4507-90DD-BD23620C7CC9}"/>
          </ac:spMkLst>
        </pc:spChg>
        <pc:spChg chg="add">
          <ac:chgData name="Sultana Begum" userId="3ba98698bf460f4a" providerId="LiveId" clId="{DF8863FC-6D9A-5E42-8ABA-87817547989F}" dt="2022-01-03T10:27:57.639" v="20265" actId="26606"/>
          <ac:spMkLst>
            <pc:docMk/>
            <pc:sldMk cId="3993662808" sldId="264"/>
            <ac:spMk id="72" creationId="{3629484E-3792-4B3D-89AD-7C8A1ED0E0D4}"/>
          </ac:spMkLst>
        </pc:spChg>
        <pc:spChg chg="add">
          <ac:chgData name="Sultana Begum" userId="3ba98698bf460f4a" providerId="LiveId" clId="{DF8863FC-6D9A-5E42-8ABA-87817547989F}" dt="2022-01-03T10:27:57.639" v="20265" actId="26606"/>
          <ac:spMkLst>
            <pc:docMk/>
            <pc:sldMk cId="3993662808" sldId="264"/>
            <ac:spMk id="73" creationId="{FFD48BC7-DC40-47DE-87EE-9F4B6ECB9ABB}"/>
          </ac:spMkLst>
        </pc:spChg>
        <pc:spChg chg="add">
          <ac:chgData name="Sultana Begum" userId="3ba98698bf460f4a" providerId="LiveId" clId="{DF8863FC-6D9A-5E42-8ABA-87817547989F}" dt="2022-01-03T10:27:57.639" v="20265" actId="26606"/>
          <ac:spMkLst>
            <pc:docMk/>
            <pc:sldMk cId="3993662808" sldId="264"/>
            <ac:spMk id="74" creationId="{E502BBC7-2C76-46F3-BC24-5985BC13DB88}"/>
          </ac:spMkLst>
        </pc:spChg>
        <pc:spChg chg="add">
          <ac:chgData name="Sultana Begum" userId="3ba98698bf460f4a" providerId="LiveId" clId="{DF8863FC-6D9A-5E42-8ABA-87817547989F}" dt="2022-01-03T10:27:57.639" v="20265" actId="26606"/>
          <ac:spMkLst>
            <pc:docMk/>
            <pc:sldMk cId="3993662808" sldId="264"/>
            <ac:spMk id="75" creationId="{C7F28D52-2A5F-4D23-81AE-7CB8B591C7AF}"/>
          </ac:spMkLst>
        </pc:spChg>
        <pc:grpChg chg="add del">
          <ac:chgData name="Sultana Begum" userId="3ba98698bf460f4a" providerId="LiveId" clId="{DF8863FC-6D9A-5E42-8ABA-87817547989F}" dt="2021-11-15T12:32:28.100" v="751" actId="26606"/>
          <ac:grpSpMkLst>
            <pc:docMk/>
            <pc:sldMk cId="3993662808" sldId="264"/>
            <ac:grpSpMk id="12" creationId="{09DA5303-A1AF-4830-806C-51FCD96188B7}"/>
          </ac:grpSpMkLst>
        </pc:grpChg>
        <pc:grpChg chg="add del">
          <ac:chgData name="Sultana Begum" userId="3ba98698bf460f4a" providerId="LiveId" clId="{DF8863FC-6D9A-5E42-8ABA-87817547989F}" dt="2021-12-28T19:37:16.953" v="12071" actId="26606"/>
          <ac:grpSpMkLst>
            <pc:docMk/>
            <pc:sldMk cId="3993662808" sldId="264"/>
            <ac:grpSpMk id="23" creationId="{87F87F1B-42BA-4AC7-A4E2-41544DDB2CE3}"/>
          </ac:grpSpMkLst>
        </pc:grpChg>
        <pc:grpChg chg="add del">
          <ac:chgData name="Sultana Begum" userId="3ba98698bf460f4a" providerId="LiveId" clId="{DF8863FC-6D9A-5E42-8ABA-87817547989F}" dt="2021-12-28T19:37:16.953" v="12071" actId="26606"/>
          <ac:grpSpMkLst>
            <pc:docMk/>
            <pc:sldMk cId="3993662808" sldId="264"/>
            <ac:grpSpMk id="29" creationId="{967346A5-7569-4F15-AB5D-BE3DADF192C0}"/>
          </ac:grpSpMkLst>
        </pc:grpChg>
        <pc:grpChg chg="add del">
          <ac:chgData name="Sultana Begum" userId="3ba98698bf460f4a" providerId="LiveId" clId="{DF8863FC-6D9A-5E42-8ABA-87817547989F}" dt="2021-12-28T19:37:16.953" v="12071" actId="26606"/>
          <ac:grpSpMkLst>
            <pc:docMk/>
            <pc:sldMk cId="3993662808" sldId="264"/>
            <ac:grpSpMk id="35" creationId="{D76D63AC-0421-45EC-B383-E79A61A78C6B}"/>
          </ac:grpSpMkLst>
        </pc:grpChg>
        <pc:grpChg chg="add del">
          <ac:chgData name="Sultana Begum" userId="3ba98698bf460f4a" providerId="LiveId" clId="{DF8863FC-6D9A-5E42-8ABA-87817547989F}" dt="2021-12-28T19:37:11.911" v="12068" actId="26606"/>
          <ac:grpSpMkLst>
            <pc:docMk/>
            <pc:sldMk cId="3993662808" sldId="264"/>
            <ac:grpSpMk id="43" creationId="{5D1A9D8B-3117-4D9D-BDA4-DD81895098B0}"/>
          </ac:grpSpMkLst>
        </pc:grpChg>
        <pc:grpChg chg="add del">
          <ac:chgData name="Sultana Begum" userId="3ba98698bf460f4a" providerId="LiveId" clId="{DF8863FC-6D9A-5E42-8ABA-87817547989F}" dt="2021-12-28T19:37:16.849" v="12070" actId="26606"/>
          <ac:grpSpMkLst>
            <pc:docMk/>
            <pc:sldMk cId="3993662808" sldId="264"/>
            <ac:grpSpMk id="52" creationId="{69007781-1AEE-4FE2-8527-FF7B46F123F7}"/>
          </ac:grpSpMkLst>
        </pc:grpChg>
        <pc:grpChg chg="add del">
          <ac:chgData name="Sultana Begum" userId="3ba98698bf460f4a" providerId="LiveId" clId="{DF8863FC-6D9A-5E42-8ABA-87817547989F}" dt="2022-01-03T10:27:57.639" v="20265" actId="26606"/>
          <ac:grpSpMkLst>
            <pc:docMk/>
            <pc:sldMk cId="3993662808" sldId="264"/>
            <ac:grpSpMk id="59" creationId="{5DD5AFF2-B0BF-41FA-BA95-B06DB47DF11B}"/>
          </ac:grpSpMkLst>
        </pc:grpChg>
      </pc:sldChg>
      <pc:sldChg chg="addSp delSp modSp new mod ord setBg">
        <pc:chgData name="Sultana Begum" userId="3ba98698bf460f4a" providerId="LiveId" clId="{DF8863FC-6D9A-5E42-8ABA-87817547989F}" dt="2021-12-31T19:01:58.684" v="20071" actId="207"/>
        <pc:sldMkLst>
          <pc:docMk/>
          <pc:sldMk cId="49202365" sldId="265"/>
        </pc:sldMkLst>
        <pc:spChg chg="mod">
          <ac:chgData name="Sultana Begum" userId="3ba98698bf460f4a" providerId="LiveId" clId="{DF8863FC-6D9A-5E42-8ABA-87817547989F}" dt="2021-12-31T19:01:58.684" v="20071" actId="207"/>
          <ac:spMkLst>
            <pc:docMk/>
            <pc:sldMk cId="49202365" sldId="265"/>
            <ac:spMk id="2" creationId="{CD07785E-4C8A-F245-9ECE-17609A52C3C7}"/>
          </ac:spMkLst>
        </pc:spChg>
        <pc:spChg chg="mod">
          <ac:chgData name="Sultana Begum" userId="3ba98698bf460f4a" providerId="LiveId" clId="{DF8863FC-6D9A-5E42-8ABA-87817547989F}" dt="2021-12-31T19:00:54.906" v="20050" actId="1076"/>
          <ac:spMkLst>
            <pc:docMk/>
            <pc:sldMk cId="49202365" sldId="265"/>
            <ac:spMk id="3" creationId="{EA071A3C-59B3-DB48-B69F-A6801879504F}"/>
          </ac:spMkLst>
        </pc:spChg>
        <pc:spChg chg="add del">
          <ac:chgData name="Sultana Begum" userId="3ba98698bf460f4a" providerId="LiveId" clId="{DF8863FC-6D9A-5E42-8ABA-87817547989F}" dt="2021-12-28T19:35:54.071" v="12058" actId="26606"/>
          <ac:spMkLst>
            <pc:docMk/>
            <pc:sldMk cId="49202365" sldId="265"/>
            <ac:spMk id="8" creationId="{5C8908E2-EE49-44D2-9428-A28D2312A8D5}"/>
          </ac:spMkLst>
        </pc:spChg>
        <pc:spChg chg="add del">
          <ac:chgData name="Sultana Begum" userId="3ba98698bf460f4a" providerId="LiveId" clId="{DF8863FC-6D9A-5E42-8ABA-87817547989F}" dt="2021-12-28T19:35:54.071" v="12058" actId="26606"/>
          <ac:spMkLst>
            <pc:docMk/>
            <pc:sldMk cId="49202365" sldId="265"/>
            <ac:spMk id="14" creationId="{BD92035A-AA2F-4CD8-A556-1CE8BDEC75BD}"/>
          </ac:spMkLst>
        </pc:spChg>
        <pc:spChg chg="add del">
          <ac:chgData name="Sultana Begum" userId="3ba98698bf460f4a" providerId="LiveId" clId="{DF8863FC-6D9A-5E42-8ABA-87817547989F}" dt="2021-12-28T19:35:54.071" v="12058" actId="26606"/>
          <ac:spMkLst>
            <pc:docMk/>
            <pc:sldMk cId="49202365" sldId="265"/>
            <ac:spMk id="16" creationId="{ED888B23-07FA-482A-96DF-47E31AF1A603}"/>
          </ac:spMkLst>
        </pc:spChg>
        <pc:spChg chg="add">
          <ac:chgData name="Sultana Begum" userId="3ba98698bf460f4a" providerId="LiveId" clId="{DF8863FC-6D9A-5E42-8ABA-87817547989F}" dt="2021-12-28T19:35:54.071" v="12058" actId="26606"/>
          <ac:spMkLst>
            <pc:docMk/>
            <pc:sldMk cId="49202365" sldId="265"/>
            <ac:spMk id="21" creationId="{5C8908E2-EE49-44D2-9428-A28D2312A8D5}"/>
          </ac:spMkLst>
        </pc:spChg>
        <pc:spChg chg="add">
          <ac:chgData name="Sultana Begum" userId="3ba98698bf460f4a" providerId="LiveId" clId="{DF8863FC-6D9A-5E42-8ABA-87817547989F}" dt="2021-12-28T19:35:54.071" v="12058" actId="26606"/>
          <ac:spMkLst>
            <pc:docMk/>
            <pc:sldMk cId="49202365" sldId="265"/>
            <ac:spMk id="27" creationId="{D06891CE-5B9C-4B9E-AA78-3A5E25434F86}"/>
          </ac:spMkLst>
        </pc:spChg>
        <pc:spChg chg="add">
          <ac:chgData name="Sultana Begum" userId="3ba98698bf460f4a" providerId="LiveId" clId="{DF8863FC-6D9A-5E42-8ABA-87817547989F}" dt="2021-12-28T19:35:54.071" v="12058" actId="26606"/>
          <ac:spMkLst>
            <pc:docMk/>
            <pc:sldMk cId="49202365" sldId="265"/>
            <ac:spMk id="29" creationId="{ED888B23-07FA-482A-96DF-47E31AF1A603}"/>
          </ac:spMkLst>
        </pc:spChg>
        <pc:grpChg chg="add del">
          <ac:chgData name="Sultana Begum" userId="3ba98698bf460f4a" providerId="LiveId" clId="{DF8863FC-6D9A-5E42-8ABA-87817547989F}" dt="2021-12-28T19:35:54.071" v="12058" actId="26606"/>
          <ac:grpSpMkLst>
            <pc:docMk/>
            <pc:sldMk cId="49202365" sldId="265"/>
            <ac:grpSpMk id="10" creationId="{5D1A9D8B-3117-4D9D-BDA4-DD81895098B0}"/>
          </ac:grpSpMkLst>
        </pc:grpChg>
        <pc:grpChg chg="add">
          <ac:chgData name="Sultana Begum" userId="3ba98698bf460f4a" providerId="LiveId" clId="{DF8863FC-6D9A-5E42-8ABA-87817547989F}" dt="2021-12-28T19:35:54.071" v="12058" actId="26606"/>
          <ac:grpSpMkLst>
            <pc:docMk/>
            <pc:sldMk cId="49202365" sldId="265"/>
            <ac:grpSpMk id="23" creationId="{A23D792D-D9F2-4EB4-ADE2-65A518DA6489}"/>
          </ac:grpSpMkLst>
        </pc:grpChg>
      </pc:sldChg>
      <pc:sldChg chg="modSp new del mod ord">
        <pc:chgData name="Sultana Begum" userId="3ba98698bf460f4a" providerId="LiveId" clId="{DF8863FC-6D9A-5E42-8ABA-87817547989F}" dt="2021-12-02T19:07:11.419" v="2068" actId="2696"/>
        <pc:sldMkLst>
          <pc:docMk/>
          <pc:sldMk cId="489692117" sldId="266"/>
        </pc:sldMkLst>
        <pc:spChg chg="mod">
          <ac:chgData name="Sultana Begum" userId="3ba98698bf460f4a" providerId="LiveId" clId="{DF8863FC-6D9A-5E42-8ABA-87817547989F}" dt="2021-12-02T19:06:30.139" v="2066" actId="20577"/>
          <ac:spMkLst>
            <pc:docMk/>
            <pc:sldMk cId="489692117" sldId="266"/>
            <ac:spMk id="2" creationId="{E9B52A8A-336A-D94F-ADDB-21912A5F5FA1}"/>
          </ac:spMkLst>
        </pc:spChg>
        <pc:spChg chg="mod">
          <ac:chgData name="Sultana Begum" userId="3ba98698bf460f4a" providerId="LiveId" clId="{DF8863FC-6D9A-5E42-8ABA-87817547989F}" dt="2021-12-02T19:07:09.476" v="2067" actId="20577"/>
          <ac:spMkLst>
            <pc:docMk/>
            <pc:sldMk cId="489692117" sldId="266"/>
            <ac:spMk id="3" creationId="{9783A60F-60FE-964F-A0C4-3EDAAB56AEC6}"/>
          </ac:spMkLst>
        </pc:spChg>
      </pc:sldChg>
      <pc:sldChg chg="modSp new del mod">
        <pc:chgData name="Sultana Begum" userId="3ba98698bf460f4a" providerId="LiveId" clId="{DF8863FC-6D9A-5E42-8ABA-87817547989F}" dt="2021-11-29T11:18:58.062" v="1119" actId="2696"/>
        <pc:sldMkLst>
          <pc:docMk/>
          <pc:sldMk cId="2132374398" sldId="267"/>
        </pc:sldMkLst>
        <pc:spChg chg="mod">
          <ac:chgData name="Sultana Begum" userId="3ba98698bf460f4a" providerId="LiveId" clId="{DF8863FC-6D9A-5E42-8ABA-87817547989F}" dt="2021-11-29T11:18:56.028" v="1118" actId="20577"/>
          <ac:spMkLst>
            <pc:docMk/>
            <pc:sldMk cId="2132374398" sldId="267"/>
            <ac:spMk id="3" creationId="{0ACD481D-D50B-2F47-B17D-D52BF9467C9C}"/>
          </ac:spMkLst>
        </pc:spChg>
      </pc:sldChg>
      <pc:sldChg chg="delSp modSp new del mod ord">
        <pc:chgData name="Sultana Begum" userId="3ba98698bf460f4a" providerId="LiveId" clId="{DF8863FC-6D9A-5E42-8ABA-87817547989F}" dt="2021-12-28T19:27:59.021" v="11980" actId="2696"/>
        <pc:sldMkLst>
          <pc:docMk/>
          <pc:sldMk cId="3124720942" sldId="267"/>
        </pc:sldMkLst>
        <pc:spChg chg="del">
          <ac:chgData name="Sultana Begum" userId="3ba98698bf460f4a" providerId="LiveId" clId="{DF8863FC-6D9A-5E42-8ABA-87817547989F}" dt="2021-11-29T11:27:22.577" v="1554" actId="478"/>
          <ac:spMkLst>
            <pc:docMk/>
            <pc:sldMk cId="3124720942" sldId="267"/>
            <ac:spMk id="2" creationId="{AC75D775-3772-3245-9533-ECA8864347BA}"/>
          </ac:spMkLst>
        </pc:spChg>
        <pc:spChg chg="mod">
          <ac:chgData name="Sultana Begum" userId="3ba98698bf460f4a" providerId="LiveId" clId="{DF8863FC-6D9A-5E42-8ABA-87817547989F}" dt="2021-12-06T11:21:28.963" v="3718" actId="27636"/>
          <ac:spMkLst>
            <pc:docMk/>
            <pc:sldMk cId="3124720942" sldId="267"/>
            <ac:spMk id="3" creationId="{D140DE83-946D-8545-81CA-86174E55DA99}"/>
          </ac:spMkLst>
        </pc:spChg>
      </pc:sldChg>
      <pc:sldChg chg="addSp delSp modSp new mod setBg">
        <pc:chgData name="Sultana Begum" userId="3ba98698bf460f4a" providerId="LiveId" clId="{DF8863FC-6D9A-5E42-8ABA-87817547989F}" dt="2021-12-31T18:59:43.647" v="20039" actId="14100"/>
        <pc:sldMkLst>
          <pc:docMk/>
          <pc:sldMk cId="535240167" sldId="268"/>
        </pc:sldMkLst>
        <pc:spChg chg="mod">
          <ac:chgData name="Sultana Begum" userId="3ba98698bf460f4a" providerId="LiveId" clId="{DF8863FC-6D9A-5E42-8ABA-87817547989F}" dt="2021-12-31T18:59:43.647" v="20039" actId="14100"/>
          <ac:spMkLst>
            <pc:docMk/>
            <pc:sldMk cId="535240167" sldId="268"/>
            <ac:spMk id="2" creationId="{288BA903-75EF-E14F-AB3F-8866B1EC0BD3}"/>
          </ac:spMkLst>
        </pc:spChg>
        <pc:spChg chg="mod">
          <ac:chgData name="Sultana Begum" userId="3ba98698bf460f4a" providerId="LiveId" clId="{DF8863FC-6D9A-5E42-8ABA-87817547989F}" dt="2021-12-31T18:59:03.482" v="20029" actId="1076"/>
          <ac:spMkLst>
            <pc:docMk/>
            <pc:sldMk cId="535240167" sldId="268"/>
            <ac:spMk id="3" creationId="{AB86BE7E-B430-7A4E-B832-5A312D022BB2}"/>
          </ac:spMkLst>
        </pc:spChg>
        <pc:spChg chg="add del">
          <ac:chgData name="Sultana Begum" userId="3ba98698bf460f4a" providerId="LiveId" clId="{DF8863FC-6D9A-5E42-8ABA-87817547989F}" dt="2021-12-28T19:32:03.369" v="12028" actId="26606"/>
          <ac:spMkLst>
            <pc:docMk/>
            <pc:sldMk cId="535240167" sldId="268"/>
            <ac:spMk id="8" creationId="{5C8908E2-EE49-44D2-9428-A28D2312A8D5}"/>
          </ac:spMkLst>
        </pc:spChg>
        <pc:spChg chg="add del">
          <ac:chgData name="Sultana Begum" userId="3ba98698bf460f4a" providerId="LiveId" clId="{DF8863FC-6D9A-5E42-8ABA-87817547989F}" dt="2021-12-28T19:32:03.369" v="12028" actId="26606"/>
          <ac:spMkLst>
            <pc:docMk/>
            <pc:sldMk cId="535240167" sldId="268"/>
            <ac:spMk id="14" creationId="{BD92035A-AA2F-4CD8-A556-1CE8BDEC75BD}"/>
          </ac:spMkLst>
        </pc:spChg>
        <pc:spChg chg="add del">
          <ac:chgData name="Sultana Begum" userId="3ba98698bf460f4a" providerId="LiveId" clId="{DF8863FC-6D9A-5E42-8ABA-87817547989F}" dt="2021-12-28T19:32:03.369" v="12028" actId="26606"/>
          <ac:spMkLst>
            <pc:docMk/>
            <pc:sldMk cId="535240167" sldId="268"/>
            <ac:spMk id="16" creationId="{ED888B23-07FA-482A-96DF-47E31AF1A603}"/>
          </ac:spMkLst>
        </pc:spChg>
        <pc:spChg chg="add del">
          <ac:chgData name="Sultana Begum" userId="3ba98698bf460f4a" providerId="LiveId" clId="{DF8863FC-6D9A-5E42-8ABA-87817547989F}" dt="2021-12-28T19:36:01.699" v="12059" actId="26606"/>
          <ac:spMkLst>
            <pc:docMk/>
            <pc:sldMk cId="535240167" sldId="268"/>
            <ac:spMk id="18" creationId="{5C8908E2-EE49-44D2-9428-A28D2312A8D5}"/>
          </ac:spMkLst>
        </pc:spChg>
        <pc:spChg chg="add del">
          <ac:chgData name="Sultana Begum" userId="3ba98698bf460f4a" providerId="LiveId" clId="{DF8863FC-6D9A-5E42-8ABA-87817547989F}" dt="2021-12-28T19:36:01.699" v="12059" actId="26606"/>
          <ac:spMkLst>
            <pc:docMk/>
            <pc:sldMk cId="535240167" sldId="268"/>
            <ac:spMk id="22" creationId="{D06891CE-5B9C-4B9E-AA78-3A5E25434F86}"/>
          </ac:spMkLst>
        </pc:spChg>
        <pc:spChg chg="add del">
          <ac:chgData name="Sultana Begum" userId="3ba98698bf460f4a" providerId="LiveId" clId="{DF8863FC-6D9A-5E42-8ABA-87817547989F}" dt="2021-12-28T19:36:01.699" v="12059" actId="26606"/>
          <ac:spMkLst>
            <pc:docMk/>
            <pc:sldMk cId="535240167" sldId="268"/>
            <ac:spMk id="23" creationId="{ED888B23-07FA-482A-96DF-47E31AF1A603}"/>
          </ac:spMkLst>
        </pc:spChg>
        <pc:spChg chg="add">
          <ac:chgData name="Sultana Begum" userId="3ba98698bf460f4a" providerId="LiveId" clId="{DF8863FC-6D9A-5E42-8ABA-87817547989F}" dt="2021-12-28T19:36:01.699" v="12059" actId="26606"/>
          <ac:spMkLst>
            <pc:docMk/>
            <pc:sldMk cId="535240167" sldId="268"/>
            <ac:spMk id="28" creationId="{5C8908E2-EE49-44D2-9428-A28D2312A8D5}"/>
          </ac:spMkLst>
        </pc:spChg>
        <pc:spChg chg="add">
          <ac:chgData name="Sultana Begum" userId="3ba98698bf460f4a" providerId="LiveId" clId="{DF8863FC-6D9A-5E42-8ABA-87817547989F}" dt="2021-12-28T19:36:01.699" v="12059" actId="26606"/>
          <ac:spMkLst>
            <pc:docMk/>
            <pc:sldMk cId="535240167" sldId="268"/>
            <ac:spMk id="34" creationId="{BD92035A-AA2F-4CD8-A556-1CE8BDEC75BD}"/>
          </ac:spMkLst>
        </pc:spChg>
        <pc:spChg chg="add">
          <ac:chgData name="Sultana Begum" userId="3ba98698bf460f4a" providerId="LiveId" clId="{DF8863FC-6D9A-5E42-8ABA-87817547989F}" dt="2021-12-28T19:36:01.699" v="12059" actId="26606"/>
          <ac:spMkLst>
            <pc:docMk/>
            <pc:sldMk cId="535240167" sldId="268"/>
            <ac:spMk id="36" creationId="{ED888B23-07FA-482A-96DF-47E31AF1A603}"/>
          </ac:spMkLst>
        </pc:spChg>
        <pc:grpChg chg="add del">
          <ac:chgData name="Sultana Begum" userId="3ba98698bf460f4a" providerId="LiveId" clId="{DF8863FC-6D9A-5E42-8ABA-87817547989F}" dt="2021-12-28T19:32:03.369" v="12028" actId="26606"/>
          <ac:grpSpMkLst>
            <pc:docMk/>
            <pc:sldMk cId="535240167" sldId="268"/>
            <ac:grpSpMk id="10" creationId="{5D1A9D8B-3117-4D9D-BDA4-DD81895098B0}"/>
          </ac:grpSpMkLst>
        </pc:grpChg>
        <pc:grpChg chg="add del">
          <ac:chgData name="Sultana Begum" userId="3ba98698bf460f4a" providerId="LiveId" clId="{DF8863FC-6D9A-5E42-8ABA-87817547989F}" dt="2021-12-28T19:36:01.699" v="12059" actId="26606"/>
          <ac:grpSpMkLst>
            <pc:docMk/>
            <pc:sldMk cId="535240167" sldId="268"/>
            <ac:grpSpMk id="19" creationId="{A23D792D-D9F2-4EB4-ADE2-65A518DA6489}"/>
          </ac:grpSpMkLst>
        </pc:grpChg>
        <pc:grpChg chg="add">
          <ac:chgData name="Sultana Begum" userId="3ba98698bf460f4a" providerId="LiveId" clId="{DF8863FC-6D9A-5E42-8ABA-87817547989F}" dt="2021-12-28T19:36:01.699" v="12059" actId="26606"/>
          <ac:grpSpMkLst>
            <pc:docMk/>
            <pc:sldMk cId="535240167" sldId="268"/>
            <ac:grpSpMk id="30" creationId="{5D1A9D8B-3117-4D9D-BDA4-DD81895098B0}"/>
          </ac:grpSpMkLst>
        </pc:grpChg>
      </pc:sldChg>
      <pc:sldChg chg="delSp modSp new del mod">
        <pc:chgData name="Sultana Begum" userId="3ba98698bf460f4a" providerId="LiveId" clId="{DF8863FC-6D9A-5E42-8ABA-87817547989F}" dt="2021-11-29T12:57:11.928" v="1994" actId="2696"/>
        <pc:sldMkLst>
          <pc:docMk/>
          <pc:sldMk cId="3597278786" sldId="268"/>
        </pc:sldMkLst>
        <pc:spChg chg="del">
          <ac:chgData name="Sultana Begum" userId="3ba98698bf460f4a" providerId="LiveId" clId="{DF8863FC-6D9A-5E42-8ABA-87817547989F}" dt="2021-11-29T12:22:07.738" v="1990" actId="478"/>
          <ac:spMkLst>
            <pc:docMk/>
            <pc:sldMk cId="3597278786" sldId="268"/>
            <ac:spMk id="2" creationId="{DA0846E4-DD7A-F747-9A78-96CEE7A621CF}"/>
          </ac:spMkLst>
        </pc:spChg>
        <pc:spChg chg="mod">
          <ac:chgData name="Sultana Begum" userId="3ba98698bf460f4a" providerId="LiveId" clId="{DF8863FC-6D9A-5E42-8ABA-87817547989F}" dt="2021-11-29T12:57:09.635" v="1993" actId="5793"/>
          <ac:spMkLst>
            <pc:docMk/>
            <pc:sldMk cId="3597278786" sldId="268"/>
            <ac:spMk id="3" creationId="{EEB390E8-88E4-A74A-9D96-1726947B691E}"/>
          </ac:spMkLst>
        </pc:spChg>
      </pc:sldChg>
      <pc:sldChg chg="modSp new del mod ord">
        <pc:chgData name="Sultana Begum" userId="3ba98698bf460f4a" providerId="LiveId" clId="{DF8863FC-6D9A-5E42-8ABA-87817547989F}" dt="2021-12-28T18:26:22.569" v="8756" actId="2696"/>
        <pc:sldMkLst>
          <pc:docMk/>
          <pc:sldMk cId="4094618486" sldId="269"/>
        </pc:sldMkLst>
        <pc:spChg chg="mod">
          <ac:chgData name="Sultana Begum" userId="3ba98698bf460f4a" providerId="LiveId" clId="{DF8863FC-6D9A-5E42-8ABA-87817547989F}" dt="2021-12-06T11:05:05.185" v="3651" actId="20577"/>
          <ac:spMkLst>
            <pc:docMk/>
            <pc:sldMk cId="4094618486" sldId="269"/>
            <ac:spMk id="2" creationId="{0F68F005-BFFF-2B4B-9C13-B24E1F5BE2CE}"/>
          </ac:spMkLst>
        </pc:spChg>
        <pc:spChg chg="mod">
          <ac:chgData name="Sultana Begum" userId="3ba98698bf460f4a" providerId="LiveId" clId="{DF8863FC-6D9A-5E42-8ABA-87817547989F}" dt="2021-12-21T16:16:15.694" v="5134" actId="20577"/>
          <ac:spMkLst>
            <pc:docMk/>
            <pc:sldMk cId="4094618486" sldId="269"/>
            <ac:spMk id="3" creationId="{7698AEA6-4E2D-654B-B8C9-293088CB9C3C}"/>
          </ac:spMkLst>
        </pc:spChg>
      </pc:sldChg>
      <pc:sldChg chg="addSp delSp modSp new mod ord setBg">
        <pc:chgData name="Sultana Begum" userId="3ba98698bf460f4a" providerId="LiveId" clId="{DF8863FC-6D9A-5E42-8ABA-87817547989F}" dt="2022-01-03T13:17:25.892" v="20652" actId="20577"/>
        <pc:sldMkLst>
          <pc:docMk/>
          <pc:sldMk cId="160736522" sldId="270"/>
        </pc:sldMkLst>
        <pc:spChg chg="del mod">
          <ac:chgData name="Sultana Begum" userId="3ba98698bf460f4a" providerId="LiveId" clId="{DF8863FC-6D9A-5E42-8ABA-87817547989F}" dt="2021-12-28T19:29:37.642" v="12006" actId="478"/>
          <ac:spMkLst>
            <pc:docMk/>
            <pc:sldMk cId="160736522" sldId="270"/>
            <ac:spMk id="2" creationId="{46D1C241-51A5-494A-977F-FE0F0CAC5CB3}"/>
          </ac:spMkLst>
        </pc:spChg>
        <pc:spChg chg="mod">
          <ac:chgData name="Sultana Begum" userId="3ba98698bf460f4a" providerId="LiveId" clId="{DF8863FC-6D9A-5E42-8ABA-87817547989F}" dt="2022-01-03T13:17:25.892" v="20652" actId="20577"/>
          <ac:spMkLst>
            <pc:docMk/>
            <pc:sldMk cId="160736522" sldId="270"/>
            <ac:spMk id="3" creationId="{A584C9C2-4079-ED40-9748-941C765185C9}"/>
          </ac:spMkLst>
        </pc:spChg>
        <pc:spChg chg="add del">
          <ac:chgData name="Sultana Begum" userId="3ba98698bf460f4a" providerId="LiveId" clId="{DF8863FC-6D9A-5E42-8ABA-87817547989F}" dt="2021-12-28T19:36:48.284" v="12064" actId="26606"/>
          <ac:spMkLst>
            <pc:docMk/>
            <pc:sldMk cId="160736522" sldId="270"/>
            <ac:spMk id="8" creationId="{5C8908E2-EE49-44D2-9428-A28D2312A8D5}"/>
          </ac:spMkLst>
        </pc:spChg>
        <pc:spChg chg="add del">
          <ac:chgData name="Sultana Begum" userId="3ba98698bf460f4a" providerId="LiveId" clId="{DF8863FC-6D9A-5E42-8ABA-87817547989F}" dt="2021-12-28T19:36:48.284" v="12064" actId="26606"/>
          <ac:spMkLst>
            <pc:docMk/>
            <pc:sldMk cId="160736522" sldId="270"/>
            <ac:spMk id="14" creationId="{4FEFA667-DE58-4745-9E9D-C6E61CB06A03}"/>
          </ac:spMkLst>
        </pc:spChg>
        <pc:spChg chg="add del">
          <ac:chgData name="Sultana Begum" userId="3ba98698bf460f4a" providerId="LiveId" clId="{DF8863FC-6D9A-5E42-8ABA-87817547989F}" dt="2021-12-28T19:36:48.284" v="12064" actId="26606"/>
          <ac:spMkLst>
            <pc:docMk/>
            <pc:sldMk cId="160736522" sldId="270"/>
            <ac:spMk id="16" creationId="{ED888B23-07FA-482A-96DF-47E31AF1A603}"/>
          </ac:spMkLst>
        </pc:spChg>
        <pc:spChg chg="add">
          <ac:chgData name="Sultana Begum" userId="3ba98698bf460f4a" providerId="LiveId" clId="{DF8863FC-6D9A-5E42-8ABA-87817547989F}" dt="2021-12-28T19:36:48.284" v="12064" actId="26606"/>
          <ac:spMkLst>
            <pc:docMk/>
            <pc:sldMk cId="160736522" sldId="270"/>
            <ac:spMk id="21" creationId="{5C8908E2-EE49-44D2-9428-A28D2312A8D5}"/>
          </ac:spMkLst>
        </pc:spChg>
        <pc:spChg chg="add">
          <ac:chgData name="Sultana Begum" userId="3ba98698bf460f4a" providerId="LiveId" clId="{DF8863FC-6D9A-5E42-8ABA-87817547989F}" dt="2021-12-28T19:36:48.284" v="12064" actId="26606"/>
          <ac:spMkLst>
            <pc:docMk/>
            <pc:sldMk cId="160736522" sldId="270"/>
            <ac:spMk id="27" creationId="{D06891CE-5B9C-4B9E-AA78-3A5E25434F86}"/>
          </ac:spMkLst>
        </pc:spChg>
        <pc:spChg chg="add">
          <ac:chgData name="Sultana Begum" userId="3ba98698bf460f4a" providerId="LiveId" clId="{DF8863FC-6D9A-5E42-8ABA-87817547989F}" dt="2021-12-28T19:36:48.284" v="12064" actId="26606"/>
          <ac:spMkLst>
            <pc:docMk/>
            <pc:sldMk cId="160736522" sldId="270"/>
            <ac:spMk id="29" creationId="{ED888B23-07FA-482A-96DF-47E31AF1A603}"/>
          </ac:spMkLst>
        </pc:spChg>
        <pc:grpChg chg="add del">
          <ac:chgData name="Sultana Begum" userId="3ba98698bf460f4a" providerId="LiveId" clId="{DF8863FC-6D9A-5E42-8ABA-87817547989F}" dt="2021-12-28T19:36:48.284" v="12064" actId="26606"/>
          <ac:grpSpMkLst>
            <pc:docMk/>
            <pc:sldMk cId="160736522" sldId="270"/>
            <ac:grpSpMk id="10" creationId="{53CA3DAA-08BB-476F-9793-941CFAEA5E61}"/>
          </ac:grpSpMkLst>
        </pc:grpChg>
        <pc:grpChg chg="add">
          <ac:chgData name="Sultana Begum" userId="3ba98698bf460f4a" providerId="LiveId" clId="{DF8863FC-6D9A-5E42-8ABA-87817547989F}" dt="2021-12-28T19:36:48.284" v="12064" actId="26606"/>
          <ac:grpSpMkLst>
            <pc:docMk/>
            <pc:sldMk cId="160736522" sldId="270"/>
            <ac:grpSpMk id="23" creationId="{A23D792D-D9F2-4EB4-ADE2-65A518DA6489}"/>
          </ac:grpSpMkLst>
        </pc:grpChg>
      </pc:sldChg>
      <pc:sldChg chg="modSp new del mod ord">
        <pc:chgData name="Sultana Begum" userId="3ba98698bf460f4a" providerId="LiveId" clId="{DF8863FC-6D9A-5E42-8ABA-87817547989F}" dt="2021-12-21T17:12:51.604" v="7151" actId="2696"/>
        <pc:sldMkLst>
          <pc:docMk/>
          <pc:sldMk cId="3234010042" sldId="271"/>
        </pc:sldMkLst>
        <pc:spChg chg="mod">
          <ac:chgData name="Sultana Begum" userId="3ba98698bf460f4a" providerId="LiveId" clId="{DF8863FC-6D9A-5E42-8ABA-87817547989F}" dt="2021-12-21T17:09:16.071" v="7127" actId="20577"/>
          <ac:spMkLst>
            <pc:docMk/>
            <pc:sldMk cId="3234010042" sldId="271"/>
            <ac:spMk id="3" creationId="{9D861850-783A-814B-A027-2D51E72F199A}"/>
          </ac:spMkLst>
        </pc:spChg>
      </pc:sldChg>
      <pc:sldChg chg="addSp delSp modSp new mod ord setBg">
        <pc:chgData name="Sultana Begum" userId="3ba98698bf460f4a" providerId="LiveId" clId="{DF8863FC-6D9A-5E42-8ABA-87817547989F}" dt="2022-01-03T13:18:46.769" v="20693" actId="20577"/>
        <pc:sldMkLst>
          <pc:docMk/>
          <pc:sldMk cId="3385371229" sldId="272"/>
        </pc:sldMkLst>
        <pc:spChg chg="del mod">
          <ac:chgData name="Sultana Begum" userId="3ba98698bf460f4a" providerId="LiveId" clId="{DF8863FC-6D9A-5E42-8ABA-87817547989F}" dt="2021-12-28T19:30:26.149" v="12017" actId="478"/>
          <ac:spMkLst>
            <pc:docMk/>
            <pc:sldMk cId="3385371229" sldId="272"/>
            <ac:spMk id="2" creationId="{92D7915C-7685-D144-8946-BB8FA0ABBEAE}"/>
          </ac:spMkLst>
        </pc:spChg>
        <pc:spChg chg="mod">
          <ac:chgData name="Sultana Begum" userId="3ba98698bf460f4a" providerId="LiveId" clId="{DF8863FC-6D9A-5E42-8ABA-87817547989F}" dt="2022-01-03T13:18:46.769" v="20693" actId="20577"/>
          <ac:spMkLst>
            <pc:docMk/>
            <pc:sldMk cId="3385371229" sldId="272"/>
            <ac:spMk id="3" creationId="{E5442AE5-4ADB-894E-8D68-A36E115ECF8C}"/>
          </ac:spMkLst>
        </pc:spChg>
        <pc:spChg chg="add del">
          <ac:chgData name="Sultana Begum" userId="3ba98698bf460f4a" providerId="LiveId" clId="{DF8863FC-6D9A-5E42-8ABA-87817547989F}" dt="2021-12-28T19:36:54.737" v="12065" actId="26606"/>
          <ac:spMkLst>
            <pc:docMk/>
            <pc:sldMk cId="3385371229" sldId="272"/>
            <ac:spMk id="8" creationId="{5C8908E2-EE49-44D2-9428-A28D2312A8D5}"/>
          </ac:spMkLst>
        </pc:spChg>
        <pc:spChg chg="add del">
          <ac:chgData name="Sultana Begum" userId="3ba98698bf460f4a" providerId="LiveId" clId="{DF8863FC-6D9A-5E42-8ABA-87817547989F}" dt="2021-12-28T19:36:54.737" v="12065" actId="26606"/>
          <ac:spMkLst>
            <pc:docMk/>
            <pc:sldMk cId="3385371229" sldId="272"/>
            <ac:spMk id="14" creationId="{D06891CE-5B9C-4B9E-AA78-3A5E25434F86}"/>
          </ac:spMkLst>
        </pc:spChg>
        <pc:spChg chg="add del">
          <ac:chgData name="Sultana Begum" userId="3ba98698bf460f4a" providerId="LiveId" clId="{DF8863FC-6D9A-5E42-8ABA-87817547989F}" dt="2021-12-28T19:36:54.737" v="12065" actId="26606"/>
          <ac:spMkLst>
            <pc:docMk/>
            <pc:sldMk cId="3385371229" sldId="272"/>
            <ac:spMk id="16" creationId="{ED888B23-07FA-482A-96DF-47E31AF1A603}"/>
          </ac:spMkLst>
        </pc:spChg>
        <pc:spChg chg="add">
          <ac:chgData name="Sultana Begum" userId="3ba98698bf460f4a" providerId="LiveId" clId="{DF8863FC-6D9A-5E42-8ABA-87817547989F}" dt="2021-12-28T19:36:54.737" v="12065" actId="26606"/>
          <ac:spMkLst>
            <pc:docMk/>
            <pc:sldMk cId="3385371229" sldId="272"/>
            <ac:spMk id="21" creationId="{5C8908E2-EE49-44D2-9428-A28D2312A8D5}"/>
          </ac:spMkLst>
        </pc:spChg>
        <pc:spChg chg="add">
          <ac:chgData name="Sultana Begum" userId="3ba98698bf460f4a" providerId="LiveId" clId="{DF8863FC-6D9A-5E42-8ABA-87817547989F}" dt="2021-12-28T19:36:54.737" v="12065" actId="26606"/>
          <ac:spMkLst>
            <pc:docMk/>
            <pc:sldMk cId="3385371229" sldId="272"/>
            <ac:spMk id="27" creationId="{BD92035A-AA2F-4CD8-A556-1CE8BDEC75BD}"/>
          </ac:spMkLst>
        </pc:spChg>
        <pc:spChg chg="add">
          <ac:chgData name="Sultana Begum" userId="3ba98698bf460f4a" providerId="LiveId" clId="{DF8863FC-6D9A-5E42-8ABA-87817547989F}" dt="2021-12-28T19:36:54.737" v="12065" actId="26606"/>
          <ac:spMkLst>
            <pc:docMk/>
            <pc:sldMk cId="3385371229" sldId="272"/>
            <ac:spMk id="29" creationId="{ED888B23-07FA-482A-96DF-47E31AF1A603}"/>
          </ac:spMkLst>
        </pc:spChg>
        <pc:grpChg chg="add del">
          <ac:chgData name="Sultana Begum" userId="3ba98698bf460f4a" providerId="LiveId" clId="{DF8863FC-6D9A-5E42-8ABA-87817547989F}" dt="2021-12-28T19:36:54.737" v="12065" actId="26606"/>
          <ac:grpSpMkLst>
            <pc:docMk/>
            <pc:sldMk cId="3385371229" sldId="272"/>
            <ac:grpSpMk id="10" creationId="{A23D792D-D9F2-4EB4-ADE2-65A518DA6489}"/>
          </ac:grpSpMkLst>
        </pc:grpChg>
        <pc:grpChg chg="add">
          <ac:chgData name="Sultana Begum" userId="3ba98698bf460f4a" providerId="LiveId" clId="{DF8863FC-6D9A-5E42-8ABA-87817547989F}" dt="2021-12-28T19:36:54.737" v="12065" actId="26606"/>
          <ac:grpSpMkLst>
            <pc:docMk/>
            <pc:sldMk cId="3385371229" sldId="272"/>
            <ac:grpSpMk id="23" creationId="{5D1A9D8B-3117-4D9D-BDA4-DD81895098B0}"/>
          </ac:grpSpMkLst>
        </pc:grpChg>
      </pc:sldChg>
      <pc:sldChg chg="addSp delSp modSp new mod setBg">
        <pc:chgData name="Sultana Begum" userId="3ba98698bf460f4a" providerId="LiveId" clId="{DF8863FC-6D9A-5E42-8ABA-87817547989F}" dt="2021-12-31T19:00:05.901" v="20044" actId="120"/>
        <pc:sldMkLst>
          <pc:docMk/>
          <pc:sldMk cId="930100955" sldId="273"/>
        </pc:sldMkLst>
        <pc:spChg chg="mod">
          <ac:chgData name="Sultana Begum" userId="3ba98698bf460f4a" providerId="LiveId" clId="{DF8863FC-6D9A-5E42-8ABA-87817547989F}" dt="2021-12-31T19:00:05.901" v="20044" actId="120"/>
          <ac:spMkLst>
            <pc:docMk/>
            <pc:sldMk cId="930100955" sldId="273"/>
            <ac:spMk id="2" creationId="{F486F553-C44E-A147-B46E-E7E6E2D2FF29}"/>
          </ac:spMkLst>
        </pc:spChg>
        <pc:spChg chg="del mod">
          <ac:chgData name="Sultana Begum" userId="3ba98698bf460f4a" providerId="LiveId" clId="{DF8863FC-6D9A-5E42-8ABA-87817547989F}" dt="2021-12-31T18:52:38.045" v="19938" actId="478"/>
          <ac:spMkLst>
            <pc:docMk/>
            <pc:sldMk cId="930100955" sldId="273"/>
            <ac:spMk id="3" creationId="{A9C876B6-9A67-904A-96F9-12F970263362}"/>
          </ac:spMkLst>
        </pc:spChg>
        <pc:spChg chg="add del mod">
          <ac:chgData name="Sultana Begum" userId="3ba98698bf460f4a" providerId="LiveId" clId="{DF8863FC-6D9A-5E42-8ABA-87817547989F}" dt="2021-12-31T18:52:44.498" v="19940" actId="478"/>
          <ac:spMkLst>
            <pc:docMk/>
            <pc:sldMk cId="930100955" sldId="273"/>
            <ac:spMk id="5" creationId="{15C33142-26D3-1346-9D9F-B7ACE9D9D4BB}"/>
          </ac:spMkLst>
        </pc:spChg>
        <pc:spChg chg="add">
          <ac:chgData name="Sultana Begum" userId="3ba98698bf460f4a" providerId="LiveId" clId="{DF8863FC-6D9A-5E42-8ABA-87817547989F}" dt="2021-12-29T12:03:00.176" v="15695" actId="26606"/>
          <ac:spMkLst>
            <pc:docMk/>
            <pc:sldMk cId="930100955" sldId="273"/>
            <ac:spMk id="8" creationId="{5C8908E2-EE49-44D2-9428-A28D2312A8D5}"/>
          </ac:spMkLst>
        </pc:spChg>
        <pc:spChg chg="add">
          <ac:chgData name="Sultana Begum" userId="3ba98698bf460f4a" providerId="LiveId" clId="{DF8863FC-6D9A-5E42-8ABA-87817547989F}" dt="2021-12-29T12:03:00.176" v="15695" actId="26606"/>
          <ac:spMkLst>
            <pc:docMk/>
            <pc:sldMk cId="930100955" sldId="273"/>
            <ac:spMk id="14" creationId="{BD92035A-AA2F-4CD8-A556-1CE8BDEC75BD}"/>
          </ac:spMkLst>
        </pc:spChg>
        <pc:spChg chg="add">
          <ac:chgData name="Sultana Begum" userId="3ba98698bf460f4a" providerId="LiveId" clId="{DF8863FC-6D9A-5E42-8ABA-87817547989F}" dt="2021-12-29T12:03:00.176" v="15695" actId="26606"/>
          <ac:spMkLst>
            <pc:docMk/>
            <pc:sldMk cId="930100955" sldId="273"/>
            <ac:spMk id="16" creationId="{ED888B23-07FA-482A-96DF-47E31AF1A603}"/>
          </ac:spMkLst>
        </pc:spChg>
        <pc:grpChg chg="add">
          <ac:chgData name="Sultana Begum" userId="3ba98698bf460f4a" providerId="LiveId" clId="{DF8863FC-6D9A-5E42-8ABA-87817547989F}" dt="2021-12-29T12:03:00.176" v="15695" actId="26606"/>
          <ac:grpSpMkLst>
            <pc:docMk/>
            <pc:sldMk cId="930100955" sldId="273"/>
            <ac:grpSpMk id="10" creationId="{5D1A9D8B-3117-4D9D-BDA4-DD81895098B0}"/>
          </ac:grpSpMkLst>
        </pc:grpChg>
      </pc:sldChg>
      <pc:sldChg chg="addSp delSp add del setBg delDesignElem">
        <pc:chgData name="Sultana Begum" userId="3ba98698bf460f4a" providerId="LiveId" clId="{DF8863FC-6D9A-5E42-8ABA-87817547989F}" dt="2021-12-28T19:33:26.938" v="12038"/>
        <pc:sldMkLst>
          <pc:docMk/>
          <pc:sldMk cId="4120510843" sldId="273"/>
        </pc:sldMkLst>
        <pc:spChg chg="add del">
          <ac:chgData name="Sultana Begum" userId="3ba98698bf460f4a" providerId="LiveId" clId="{DF8863FC-6D9A-5E42-8ABA-87817547989F}" dt="2021-12-28T19:33:26.938" v="12038"/>
          <ac:spMkLst>
            <pc:docMk/>
            <pc:sldMk cId="4120510843" sldId="273"/>
            <ac:spMk id="8" creationId="{43C823D3-D619-407C-89E0-C6F6B1E7A42A}"/>
          </ac:spMkLst>
        </pc:spChg>
        <pc:spChg chg="add del">
          <ac:chgData name="Sultana Begum" userId="3ba98698bf460f4a" providerId="LiveId" clId="{DF8863FC-6D9A-5E42-8ABA-87817547989F}" dt="2021-12-28T19:33:26.938" v="12038"/>
          <ac:spMkLst>
            <pc:docMk/>
            <pc:sldMk cId="4120510843" sldId="273"/>
            <ac:spMk id="10" creationId="{047F8E3E-2FFA-4A0F-B3C7-E57ADDCFB415}"/>
          </ac:spMkLst>
        </pc:spChg>
        <pc:grpChg chg="add del">
          <ac:chgData name="Sultana Begum" userId="3ba98698bf460f4a" providerId="LiveId" clId="{DF8863FC-6D9A-5E42-8ABA-87817547989F}" dt="2021-12-28T19:33:26.938" v="12038"/>
          <ac:grpSpMkLst>
            <pc:docMk/>
            <pc:sldMk cId="4120510843" sldId="273"/>
            <ac:grpSpMk id="12" creationId="{33D939F1-7ABE-4D0E-946A-43F37F556AFD}"/>
          </ac:grpSpMkLst>
        </pc:grpChg>
        <pc:grpChg chg="add del">
          <ac:chgData name="Sultana Begum" userId="3ba98698bf460f4a" providerId="LiveId" clId="{DF8863FC-6D9A-5E42-8ABA-87817547989F}" dt="2021-12-28T19:33:26.938" v="12038"/>
          <ac:grpSpMkLst>
            <pc:docMk/>
            <pc:sldMk cId="4120510843" sldId="273"/>
            <ac:grpSpMk id="18" creationId="{9DB3963A-4187-4A72-9DA4-CA6BADE22931}"/>
          </ac:grpSpMkLst>
        </pc:grpChg>
      </pc:sldChg>
      <pc:sldChg chg="addSp delSp modSp new mod setBg">
        <pc:chgData name="Sultana Begum" userId="3ba98698bf460f4a" providerId="LiveId" clId="{DF8863FC-6D9A-5E42-8ABA-87817547989F}" dt="2021-12-31T19:00:10.563" v="20045" actId="120"/>
        <pc:sldMkLst>
          <pc:docMk/>
          <pc:sldMk cId="1778071705" sldId="274"/>
        </pc:sldMkLst>
        <pc:spChg chg="mod">
          <ac:chgData name="Sultana Begum" userId="3ba98698bf460f4a" providerId="LiveId" clId="{DF8863FC-6D9A-5E42-8ABA-87817547989F}" dt="2021-12-31T19:00:10.563" v="20045" actId="120"/>
          <ac:spMkLst>
            <pc:docMk/>
            <pc:sldMk cId="1778071705" sldId="274"/>
            <ac:spMk id="2" creationId="{BFF264D8-032A-FD40-BEE7-EFE98CCDD9B6}"/>
          </ac:spMkLst>
        </pc:spChg>
        <pc:spChg chg="del mod">
          <ac:chgData name="Sultana Begum" userId="3ba98698bf460f4a" providerId="LiveId" clId="{DF8863FC-6D9A-5E42-8ABA-87817547989F}" dt="2021-12-31T18:51:40.988" v="19916" actId="478"/>
          <ac:spMkLst>
            <pc:docMk/>
            <pc:sldMk cId="1778071705" sldId="274"/>
            <ac:spMk id="3" creationId="{3C187C60-E933-7342-BDF7-BC36D29DCBE3}"/>
          </ac:spMkLst>
        </pc:spChg>
        <pc:spChg chg="add">
          <ac:chgData name="Sultana Begum" userId="3ba98698bf460f4a" providerId="LiveId" clId="{DF8863FC-6D9A-5E42-8ABA-87817547989F}" dt="2021-12-29T12:03:18.897" v="15721" actId="26606"/>
          <ac:spMkLst>
            <pc:docMk/>
            <pc:sldMk cId="1778071705" sldId="274"/>
            <ac:spMk id="8" creationId="{5C8908E2-EE49-44D2-9428-A28D2312A8D5}"/>
          </ac:spMkLst>
        </pc:spChg>
        <pc:spChg chg="add">
          <ac:chgData name="Sultana Begum" userId="3ba98698bf460f4a" providerId="LiveId" clId="{DF8863FC-6D9A-5E42-8ABA-87817547989F}" dt="2021-12-29T12:03:18.897" v="15721" actId="26606"/>
          <ac:spMkLst>
            <pc:docMk/>
            <pc:sldMk cId="1778071705" sldId="274"/>
            <ac:spMk id="14" creationId="{D06891CE-5B9C-4B9E-AA78-3A5E25434F86}"/>
          </ac:spMkLst>
        </pc:spChg>
        <pc:spChg chg="add">
          <ac:chgData name="Sultana Begum" userId="3ba98698bf460f4a" providerId="LiveId" clId="{DF8863FC-6D9A-5E42-8ABA-87817547989F}" dt="2021-12-29T12:03:18.897" v="15721" actId="26606"/>
          <ac:spMkLst>
            <pc:docMk/>
            <pc:sldMk cId="1778071705" sldId="274"/>
            <ac:spMk id="16" creationId="{ED888B23-07FA-482A-96DF-47E31AF1A603}"/>
          </ac:spMkLst>
        </pc:spChg>
        <pc:grpChg chg="add">
          <ac:chgData name="Sultana Begum" userId="3ba98698bf460f4a" providerId="LiveId" clId="{DF8863FC-6D9A-5E42-8ABA-87817547989F}" dt="2021-12-29T12:03:18.897" v="15721" actId="26606"/>
          <ac:grpSpMkLst>
            <pc:docMk/>
            <pc:sldMk cId="1778071705" sldId="274"/>
            <ac:grpSpMk id="10" creationId="{A23D792D-D9F2-4EB4-ADE2-65A518DA6489}"/>
          </ac:grpSpMkLst>
        </pc:grpChg>
      </pc:sldChg>
      <pc:sldChg chg="addSp delSp modSp new del mod setBg">
        <pc:chgData name="Sultana Begum" userId="3ba98698bf460f4a" providerId="LiveId" clId="{DF8863FC-6D9A-5E42-8ABA-87817547989F}" dt="2021-12-31T18:51:04.038" v="19908" actId="2696"/>
        <pc:sldMkLst>
          <pc:docMk/>
          <pc:sldMk cId="3496503646" sldId="275"/>
        </pc:sldMkLst>
        <pc:spChg chg="del mod">
          <ac:chgData name="Sultana Begum" userId="3ba98698bf460f4a" providerId="LiveId" clId="{DF8863FC-6D9A-5E42-8ABA-87817547989F}" dt="2021-12-31T11:55:49.970" v="18445" actId="478"/>
          <ac:spMkLst>
            <pc:docMk/>
            <pc:sldMk cId="3496503646" sldId="275"/>
            <ac:spMk id="2" creationId="{589A5DEF-A44C-9746-9092-8E8D10D6726C}"/>
          </ac:spMkLst>
        </pc:spChg>
        <pc:spChg chg="del mod">
          <ac:chgData name="Sultana Begum" userId="3ba98698bf460f4a" providerId="LiveId" clId="{DF8863FC-6D9A-5E42-8ABA-87817547989F}" dt="2021-12-31T11:56:08.860" v="18450"/>
          <ac:spMkLst>
            <pc:docMk/>
            <pc:sldMk cId="3496503646" sldId="275"/>
            <ac:spMk id="3" creationId="{464977AB-0924-D34B-8D53-145E57ACF02D}"/>
          </ac:spMkLst>
        </pc:spChg>
        <pc:spChg chg="add del">
          <ac:chgData name="Sultana Begum" userId="3ba98698bf460f4a" providerId="LiveId" clId="{DF8863FC-6D9A-5E42-8ABA-87817547989F}" dt="2021-12-31T11:55:36.584" v="18428" actId="26606"/>
          <ac:spMkLst>
            <pc:docMk/>
            <pc:sldMk cId="3496503646" sldId="275"/>
            <ac:spMk id="8" creationId="{827B839B-9ADE-406B-8590-F1CAEDED45A1}"/>
          </ac:spMkLst>
        </pc:spChg>
        <pc:spChg chg="add del">
          <ac:chgData name="Sultana Begum" userId="3ba98698bf460f4a" providerId="LiveId" clId="{DF8863FC-6D9A-5E42-8ABA-87817547989F}" dt="2021-12-31T11:55:36.584" v="18428" actId="26606"/>
          <ac:spMkLst>
            <pc:docMk/>
            <pc:sldMk cId="3496503646" sldId="275"/>
            <ac:spMk id="10" creationId="{CFE45BF0-46DB-408C-B5F7-7B11716805D4}"/>
          </ac:spMkLst>
        </pc:spChg>
        <pc:spChg chg="add del">
          <ac:chgData name="Sultana Begum" userId="3ba98698bf460f4a" providerId="LiveId" clId="{DF8863FC-6D9A-5E42-8ABA-87817547989F}" dt="2021-12-31T11:55:36.584" v="18428" actId="26606"/>
          <ac:spMkLst>
            <pc:docMk/>
            <pc:sldMk cId="3496503646" sldId="275"/>
            <ac:spMk id="12" creationId="{2AEBC8F2-97B1-41B4-93F1-2D289E197FBA}"/>
          </ac:spMkLst>
        </pc:spChg>
        <pc:spChg chg="add del">
          <ac:chgData name="Sultana Begum" userId="3ba98698bf460f4a" providerId="LiveId" clId="{DF8863FC-6D9A-5E42-8ABA-87817547989F}" dt="2021-12-31T11:55:36.584" v="18428" actId="26606"/>
          <ac:spMkLst>
            <pc:docMk/>
            <pc:sldMk cId="3496503646" sldId="275"/>
            <ac:spMk id="14" creationId="{472E3A19-F5D5-48FC-BB9C-48C2F68F598B}"/>
          </ac:spMkLst>
        </pc:spChg>
        <pc:spChg chg="add mod">
          <ac:chgData name="Sultana Begum" userId="3ba98698bf460f4a" providerId="LiveId" clId="{DF8863FC-6D9A-5E42-8ABA-87817547989F}" dt="2021-12-31T18:48:43.806" v="19884" actId="20577"/>
          <ac:spMkLst>
            <pc:docMk/>
            <pc:sldMk cId="3496503646" sldId="275"/>
            <ac:spMk id="15" creationId="{5DF27EF2-BED0-8642-8576-E8F96D8437DD}"/>
          </ac:spMkLst>
        </pc:spChg>
        <pc:spChg chg="add del">
          <ac:chgData name="Sultana Begum" userId="3ba98698bf460f4a" providerId="LiveId" clId="{DF8863FC-6D9A-5E42-8ABA-87817547989F}" dt="2021-12-31T11:55:36.584" v="18428" actId="26606"/>
          <ac:spMkLst>
            <pc:docMk/>
            <pc:sldMk cId="3496503646" sldId="275"/>
            <ac:spMk id="16" creationId="{7A62E32F-BB65-43A8-8EB5-92346890E549}"/>
          </ac:spMkLst>
        </pc:spChg>
        <pc:spChg chg="add del">
          <ac:chgData name="Sultana Begum" userId="3ba98698bf460f4a" providerId="LiveId" clId="{DF8863FC-6D9A-5E42-8ABA-87817547989F}" dt="2021-12-31T11:55:36.584" v="18428" actId="26606"/>
          <ac:spMkLst>
            <pc:docMk/>
            <pc:sldMk cId="3496503646" sldId="275"/>
            <ac:spMk id="18" creationId="{14E91B64-9FCC-451E-AFB4-A827D6329367}"/>
          </ac:spMkLst>
        </pc:spChg>
        <pc:spChg chg="add">
          <ac:chgData name="Sultana Begum" userId="3ba98698bf460f4a" providerId="LiveId" clId="{DF8863FC-6D9A-5E42-8ABA-87817547989F}" dt="2021-12-31T11:55:36.605" v="18429" actId="26606"/>
          <ac:spMkLst>
            <pc:docMk/>
            <pc:sldMk cId="3496503646" sldId="275"/>
            <ac:spMk id="20" creationId="{2B566528-1B12-4246-9431-5C2D7D081168}"/>
          </ac:spMkLst>
        </pc:spChg>
        <pc:spChg chg="add">
          <ac:chgData name="Sultana Begum" userId="3ba98698bf460f4a" providerId="LiveId" clId="{DF8863FC-6D9A-5E42-8ABA-87817547989F}" dt="2021-12-31T11:55:36.605" v="18429" actId="26606"/>
          <ac:spMkLst>
            <pc:docMk/>
            <pc:sldMk cId="3496503646" sldId="275"/>
            <ac:spMk id="21" creationId="{2E80C965-DB6D-4F81-9E9E-B027384D0BD6}"/>
          </ac:spMkLst>
        </pc:spChg>
        <pc:spChg chg="add">
          <ac:chgData name="Sultana Begum" userId="3ba98698bf460f4a" providerId="LiveId" clId="{DF8863FC-6D9A-5E42-8ABA-87817547989F}" dt="2021-12-31T11:55:36.605" v="18429" actId="26606"/>
          <ac:spMkLst>
            <pc:docMk/>
            <pc:sldMk cId="3496503646" sldId="275"/>
            <ac:spMk id="22" creationId="{A580F890-B085-4E95-96AA-55AEBEC5CE6E}"/>
          </ac:spMkLst>
        </pc:spChg>
        <pc:spChg chg="add">
          <ac:chgData name="Sultana Begum" userId="3ba98698bf460f4a" providerId="LiveId" clId="{DF8863FC-6D9A-5E42-8ABA-87817547989F}" dt="2021-12-31T11:55:36.605" v="18429" actId="26606"/>
          <ac:spMkLst>
            <pc:docMk/>
            <pc:sldMk cId="3496503646" sldId="275"/>
            <ac:spMk id="23" creationId="{D3F51FEB-38FB-4F6C-9F7B-2F2AFAB65463}"/>
          </ac:spMkLst>
        </pc:spChg>
        <pc:spChg chg="add">
          <ac:chgData name="Sultana Begum" userId="3ba98698bf460f4a" providerId="LiveId" clId="{DF8863FC-6D9A-5E42-8ABA-87817547989F}" dt="2021-12-31T11:55:36.605" v="18429" actId="26606"/>
          <ac:spMkLst>
            <pc:docMk/>
            <pc:sldMk cId="3496503646" sldId="275"/>
            <ac:spMk id="24" creationId="{1E547BA6-BAE0-43BB-A7CA-60F69CE252F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BDA17-EE6F-2D47-BA05-A5F2D086E30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4915AA9-FD95-2146-BD5E-2CA506A5D0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3FF370-2443-5748-90C3-B99BFACDAEA3}"/>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DF1A1C40-C5CC-D54E-8D11-368CAF85A9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7831C6-6FFF-1644-9133-B771250C7FCE}"/>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1009406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B19BC-96BE-524E-A0DE-3D8866539B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2145DA-F855-A848-8B2C-F2630305F4B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CDC0EC-5969-3942-B9FE-94DC82DAD023}"/>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8F408729-0A86-F249-92B0-437176345C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238B80-66F4-D949-B27B-9F3E794D6AEC}"/>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2689713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3891C-0C42-8C45-B849-A971E66D12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5103D41-2766-8D42-8A02-0EE80957D0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0C9EDBC-1652-CA4C-AC60-372380D9E5FE}"/>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FF0F4B39-6756-8341-A3A0-1325F5E477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12E05-F1D5-914F-A29D-9108EC0DD95C}"/>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504191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16E1B-46DB-FD40-AE59-19AD504941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2FDA0F-BCD7-4644-9F62-79D6EB10B09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CF12220-23F0-934F-975C-1AE6CB18AA7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5E1215A-58A3-964C-BD5A-84ACC0E94C45}"/>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6" name="Footer Placeholder 5">
            <a:extLst>
              <a:ext uri="{FF2B5EF4-FFF2-40B4-BE49-F238E27FC236}">
                <a16:creationId xmlns:a16="http://schemas.microsoft.com/office/drawing/2014/main" id="{B0C0CD94-482B-AD41-89C7-926A80B722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650178-8CCA-F347-8502-CBC7F982F990}"/>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3129768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5FC4-F656-9646-A495-BBA8DACB48E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015B61-F646-2444-AC3C-3156C2DD2A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E479133-2E6B-514E-82EE-70C97DBDFB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4ADBF96-BED8-F449-8BA9-9506D55DDF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636DE7-9B05-4249-8793-E833A03B60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CAFB4D8-5825-C141-8A48-97AD5578677D}"/>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8" name="Footer Placeholder 7">
            <a:extLst>
              <a:ext uri="{FF2B5EF4-FFF2-40B4-BE49-F238E27FC236}">
                <a16:creationId xmlns:a16="http://schemas.microsoft.com/office/drawing/2014/main" id="{10E66996-95B6-C74E-92E5-C2B7D207A1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9139BC-8E81-F549-9C70-7FCE9825A30C}"/>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4233280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98928-4FD3-3A40-876E-519CE1FC8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5DDE572-99AD-4447-B8D4-44AB8D6DC1D0}"/>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4" name="Footer Placeholder 3">
            <a:extLst>
              <a:ext uri="{FF2B5EF4-FFF2-40B4-BE49-F238E27FC236}">
                <a16:creationId xmlns:a16="http://schemas.microsoft.com/office/drawing/2014/main" id="{25D2DAB8-67AD-7342-8BF7-73A9F4EDAE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32BE96E-FF5D-2D40-967D-7B71B8B02D69}"/>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3873180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D5D21E-C52D-FB40-BDB0-AAF9F9340488}"/>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3" name="Footer Placeholder 2">
            <a:extLst>
              <a:ext uri="{FF2B5EF4-FFF2-40B4-BE49-F238E27FC236}">
                <a16:creationId xmlns:a16="http://schemas.microsoft.com/office/drawing/2014/main" id="{B077B281-A10B-B24D-86E8-CE7CFA6489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CDAE43B-B84A-BB4E-AC45-E1A4F394A951}"/>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3151283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6583-293E-8047-91D1-1289045715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5DD56E-197B-9C48-B620-5DC1AB9877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5A2AD7-45B1-4E4A-BA6C-6DBC88DA39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78D0C9-221E-A94B-BC25-F0D90510F549}"/>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6" name="Footer Placeholder 5">
            <a:extLst>
              <a:ext uri="{FF2B5EF4-FFF2-40B4-BE49-F238E27FC236}">
                <a16:creationId xmlns:a16="http://schemas.microsoft.com/office/drawing/2014/main" id="{B34C170A-1A19-EB45-AA47-C473C5253D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61C2C1-03E2-ED42-A082-8A16691413E2}"/>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293179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B30BD-2E9C-2F49-AF1A-8FEEA4B9DC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65BF83E-20CB-5747-9486-BD75DD796B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E1EFA1-277C-E14B-8F9C-CDA6FC520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7A0CFE-641D-4D43-A2F4-A99447019FE1}"/>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6" name="Footer Placeholder 5">
            <a:extLst>
              <a:ext uri="{FF2B5EF4-FFF2-40B4-BE49-F238E27FC236}">
                <a16:creationId xmlns:a16="http://schemas.microsoft.com/office/drawing/2014/main" id="{B914E6DE-9146-FD49-B709-21A894168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35AA68-F248-7447-ABF9-8B10BF938935}"/>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1181853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5833C-27FA-A842-961F-5B696308665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9875A9-7093-DC46-9C3B-AFE06844D9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36F9AA-23C5-AD4B-B4D7-8C7481BF60D3}"/>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93816817-AB2D-834C-88C2-0FF4A369DD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AA159C-27FE-6741-98E4-D206A0A6CE10}"/>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624696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0754F-38E6-E947-83A9-17304A780C0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35C5E2-4A92-2245-96FF-1BEB76229AF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06DBE-4396-CE49-B2FC-7509B36D8654}"/>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ECE0FF73-98A4-A543-99B1-661CD041C3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5BE5C8-8DF3-9047-963D-ACC8E6908FCB}"/>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3345522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96ED2A-341A-BC4A-B721-972B94CC04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BD98AA-F891-144F-A8F2-9FF83478B7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CE9A0C-3557-D541-AC6F-3DC4E6E5DF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829BA0A8-1F52-0C4A-99FC-0525BA3422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B7E676-9E72-0042-B6A7-46020B8118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DE8EC3-22A5-374C-AAD2-52491E88C74F}" type="slidenum">
              <a:rPr lang="en-US" smtClean="0"/>
              <a:t>‹#›</a:t>
            </a:fld>
            <a:endParaRPr lang="en-US"/>
          </a:p>
        </p:txBody>
      </p:sp>
    </p:spTree>
    <p:extLst>
      <p:ext uri="{BB962C8B-B14F-4D97-AF65-F5344CB8AC3E}">
        <p14:creationId xmlns:p14="http://schemas.microsoft.com/office/powerpoint/2010/main" val="9634420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rimarysite-prod-sorted.s3.amazonaws.com/terrace-road-primary-school/UploadedDocument/323215918b6d456c987cc63cc2bb0093/anti-bullying-policy.pdf" TargetMode="External"/><Relationship Id="rId13" Type="http://schemas.openxmlformats.org/officeDocument/2006/relationships/hyperlink" Target="https://www.terraceroadprimary.co.uk/restorative-practice/" TargetMode="External"/><Relationship Id="rId3" Type="http://schemas.openxmlformats.org/officeDocument/2006/relationships/hyperlink" Target="https://www.crcasia.org/uncrc-child-friendly-versions/" TargetMode="External"/><Relationship Id="rId7" Type="http://schemas.openxmlformats.org/officeDocument/2006/relationships/hyperlink" Target="https://www.youtube.com/watch?v=79mFJoytFiY" TargetMode="External"/><Relationship Id="rId12" Type="http://schemas.openxmlformats.org/officeDocument/2006/relationships/hyperlink" Target="https://www.terraceroadprimary.co.uk/additional-learning-needs/" TargetMode="External"/><Relationship Id="rId2" Type="http://schemas.openxmlformats.org/officeDocument/2006/relationships/hyperlink" Target="https://www.bbc.co.uk/news/uk-wales-47031262" TargetMode="External"/><Relationship Id="rId1" Type="http://schemas.openxmlformats.org/officeDocument/2006/relationships/slideLayout" Target="../slideLayouts/slideLayout2.xml"/><Relationship Id="rId6" Type="http://schemas.openxmlformats.org/officeDocument/2006/relationships/hyperlink" Target="https://www.hcch.net/pt/news-archive/details/?varevent=706" TargetMode="External"/><Relationship Id="rId11" Type="http://schemas.openxmlformats.org/officeDocument/2006/relationships/hyperlink" Target="https://primarysite-prod-sorted.s3.amazonaws.com/terrace-road-primary-school/UploadedDocument/34aebb5b24814b6fbb155a081d3c4fb2/child-protection-policy-2018.pdf" TargetMode="External"/><Relationship Id="rId5" Type="http://schemas.openxmlformats.org/officeDocument/2006/relationships/hyperlink" Target="https://www.equalityhumanrights.com/en/human-rights/human-rights-act" TargetMode="External"/><Relationship Id="rId10" Type="http://schemas.openxmlformats.org/officeDocument/2006/relationships/hyperlink" Target="https://primarysite-prod-sorted.s3.amazonaws.com/terrace-road-primary-school/UploadedDocument/f6c6d120502e4420853911a27499ae73/safeguarding-policy-2018.pdf" TargetMode="External"/><Relationship Id="rId4" Type="http://schemas.openxmlformats.org/officeDocument/2006/relationships/hyperlink" Target="https://www.childrenengland.org.uk/blog/the-human-rights-act-what-does-it-mean-for-children" TargetMode="External"/><Relationship Id="rId9" Type="http://schemas.openxmlformats.org/officeDocument/2006/relationships/hyperlink" Target="https://primarysite-prod-sorted.s3.amazonaws.com/terrace-road-primary-school/UploadedDocument/b537a43d798542c997eaf2974b393fc8/equality-policy.pdf" TargetMode="External"/><Relationship Id="rId14" Type="http://schemas.openxmlformats.org/officeDocument/2006/relationships/hyperlink" Target="https://www.savethechildren.org.uk/what-we-do/childrens-rights/united-nations-convention-of-the-rights-of-the-chi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1032" name="Rectangle 191">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35" name="Group 192">
            <a:extLst>
              <a:ext uri="{FF2B5EF4-FFF2-40B4-BE49-F238E27FC236}">
                <a16:creationId xmlns:a16="http://schemas.microsoft.com/office/drawing/2014/main" id="{6CEC401A-BC46-41FC-AD55-F7810C3CFA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036" name="Rectangle 193">
              <a:extLst>
                <a:ext uri="{FF2B5EF4-FFF2-40B4-BE49-F238E27FC236}">
                  <a16:creationId xmlns:a16="http://schemas.microsoft.com/office/drawing/2014/main" id="{A287F808-5648-477A-80D6-A0F3BF6DF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0" name="Rectangle 194">
              <a:extLst>
                <a:ext uri="{FF2B5EF4-FFF2-40B4-BE49-F238E27FC236}">
                  <a16:creationId xmlns:a16="http://schemas.microsoft.com/office/drawing/2014/main" id="{0A116CF9-DCF6-4F08-B01A-D5F353F83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041" name="Freeform: Shape 195">
            <a:extLst>
              <a:ext uri="{FF2B5EF4-FFF2-40B4-BE49-F238E27FC236}">
                <a16:creationId xmlns:a16="http://schemas.microsoft.com/office/drawing/2014/main" id="{44D26783-C1CA-4BE1-9D40-3EA516AE3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2" name="Rectangle 196">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7494A5D-CBB2-D049-B18B-A67EC34103C0}"/>
              </a:ext>
            </a:extLst>
          </p:cNvPr>
          <p:cNvSpPr>
            <a:spLocks noGrp="1"/>
          </p:cNvSpPr>
          <p:nvPr>
            <p:ph type="ctrTitle"/>
          </p:nvPr>
        </p:nvSpPr>
        <p:spPr>
          <a:xfrm>
            <a:off x="1076326" y="1219762"/>
            <a:ext cx="4495801" cy="2286002"/>
          </a:xfrm>
        </p:spPr>
        <p:txBody>
          <a:bodyPr vert="horz" lIns="91440" tIns="45720" rIns="91440" bIns="45720" rtlCol="0" anchor="t">
            <a:normAutofit/>
          </a:bodyPr>
          <a:lstStyle/>
          <a:p>
            <a:pPr algn="l"/>
            <a:r>
              <a:rPr lang="en-US" sz="3700" kern="1200" dirty="0">
                <a:latin typeface="Times New Roman" panose="02020603050405020304" pitchFamily="18" charset="0"/>
                <a:cs typeface="Times New Roman" panose="02020603050405020304" pitchFamily="18" charset="0"/>
              </a:rPr>
              <a:t>Anti-discriminatory and inclusive practice: A case study </a:t>
            </a:r>
          </a:p>
        </p:txBody>
      </p:sp>
      <p:sp>
        <p:nvSpPr>
          <p:cNvPr id="3" name="Subtitle 2">
            <a:extLst>
              <a:ext uri="{FF2B5EF4-FFF2-40B4-BE49-F238E27FC236}">
                <a16:creationId xmlns:a16="http://schemas.microsoft.com/office/drawing/2014/main" id="{44ACD906-E2F9-5E43-99A6-81E53C56C911}"/>
              </a:ext>
            </a:extLst>
          </p:cNvPr>
          <p:cNvSpPr>
            <a:spLocks noGrp="1"/>
          </p:cNvSpPr>
          <p:nvPr>
            <p:ph type="subTitle" idx="1"/>
          </p:nvPr>
        </p:nvSpPr>
        <p:spPr>
          <a:xfrm>
            <a:off x="1123951" y="3109909"/>
            <a:ext cx="4495801" cy="2286002"/>
          </a:xfrm>
        </p:spPr>
        <p:txBody>
          <a:bodyPr vert="horz" lIns="91440" tIns="45720" rIns="91440" bIns="45720" rtlCol="0">
            <a:noAutofit/>
          </a:bodyPr>
          <a:lstStyle/>
          <a:p>
            <a:pPr algn="l"/>
            <a:endParaRPr lang="en-US" sz="2000" kern="1200" dirty="0">
              <a:solidFill>
                <a:schemeClr val="tx1">
                  <a:alpha val="55000"/>
                </a:schemeClr>
              </a:solidFill>
              <a:latin typeface="Times New Roman" panose="02020603050405020304" pitchFamily="18" charset="0"/>
              <a:cs typeface="Times New Roman" panose="02020603050405020304" pitchFamily="18" charset="0"/>
            </a:endParaRPr>
          </a:p>
          <a:p>
            <a:pPr algn="l"/>
            <a:r>
              <a:rPr lang="en-US" sz="2000" dirty="0">
                <a:solidFill>
                  <a:schemeClr val="tx1">
                    <a:alpha val="55000"/>
                  </a:schemeClr>
                </a:solidFill>
                <a:latin typeface="Times New Roman" panose="02020603050405020304" pitchFamily="18" charset="0"/>
                <a:cs typeface="Times New Roman" panose="02020603050405020304" pitchFamily="18" charset="0"/>
              </a:rPr>
              <a:t>Terrace Road P</a:t>
            </a:r>
            <a:r>
              <a:rPr lang="en-US" sz="2000" kern="1200" dirty="0">
                <a:solidFill>
                  <a:schemeClr val="tx1">
                    <a:alpha val="55000"/>
                  </a:schemeClr>
                </a:solidFill>
                <a:latin typeface="Times New Roman" panose="02020603050405020304" pitchFamily="18" charset="0"/>
                <a:cs typeface="Times New Roman" panose="02020603050405020304" pitchFamily="18" charset="0"/>
              </a:rPr>
              <a:t>rimary school</a:t>
            </a:r>
          </a:p>
          <a:p>
            <a:pPr algn="l"/>
            <a:r>
              <a:rPr lang="en-US" sz="2000" kern="1200" dirty="0">
                <a:solidFill>
                  <a:schemeClr val="tx1">
                    <a:alpha val="55000"/>
                  </a:schemeClr>
                </a:solidFill>
                <a:latin typeface="Times New Roman" panose="02020603050405020304" pitchFamily="18" charset="0"/>
                <a:cs typeface="Times New Roman" panose="02020603050405020304" pitchFamily="18" charset="0"/>
              </a:rPr>
              <a:t>Module lead-Rachel France</a:t>
            </a:r>
          </a:p>
          <a:p>
            <a:pPr algn="l"/>
            <a:r>
              <a:rPr lang="en-US" sz="2000" kern="1200" dirty="0">
                <a:solidFill>
                  <a:schemeClr val="tx1">
                    <a:alpha val="55000"/>
                  </a:schemeClr>
                </a:solidFill>
                <a:latin typeface="Times New Roman" panose="02020603050405020304" pitchFamily="18" charset="0"/>
                <a:cs typeface="Times New Roman" panose="02020603050405020304" pitchFamily="18" charset="0"/>
              </a:rPr>
              <a:t>Student Name: Sultana Begum  </a:t>
            </a:r>
          </a:p>
          <a:p>
            <a:pPr algn="l"/>
            <a:r>
              <a:rPr lang="en-US" sz="2000" kern="1200" dirty="0">
                <a:solidFill>
                  <a:schemeClr val="tx1">
                    <a:alpha val="55000"/>
                  </a:schemeClr>
                </a:solidFill>
                <a:latin typeface="Times New Roman" panose="02020603050405020304" pitchFamily="18" charset="0"/>
                <a:cs typeface="Times New Roman" panose="02020603050405020304" pitchFamily="18" charset="0"/>
              </a:rPr>
              <a:t>Student Number: 2115597</a:t>
            </a:r>
          </a:p>
        </p:txBody>
      </p:sp>
      <p:pic>
        <p:nvPicPr>
          <p:cNvPr id="1026" name="Picture 2" descr="HCCH | 30th Anniversary of the UNCRC">
            <a:extLst>
              <a:ext uri="{FF2B5EF4-FFF2-40B4-BE49-F238E27FC236}">
                <a16:creationId xmlns:a16="http://schemas.microsoft.com/office/drawing/2014/main" id="{A417ECC7-A64D-EA46-BD3D-B756CC6E5A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19874" y="1427331"/>
            <a:ext cx="4657726" cy="40033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7518E6A-B6C4-DB42-814C-143A224A4A7B}"/>
              </a:ext>
            </a:extLst>
          </p:cNvPr>
          <p:cNvSpPr txBox="1"/>
          <p:nvPr/>
        </p:nvSpPr>
        <p:spPr>
          <a:xfrm>
            <a:off x="6619874" y="5030332"/>
            <a:ext cx="4657726" cy="400333"/>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(HCCH, 2021)</a:t>
            </a:r>
          </a:p>
        </p:txBody>
      </p:sp>
    </p:spTree>
    <p:extLst>
      <p:ext uri="{BB962C8B-B14F-4D97-AF65-F5344CB8AC3E}">
        <p14:creationId xmlns:p14="http://schemas.microsoft.com/office/powerpoint/2010/main" val="848836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67" name="Group 66">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68" name="Rectangle 67">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 name="Rectangle 68">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71" name="Freeform: Shape 70">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3" name="Rectangle 72">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65EEECD-832A-0B4F-BDEE-F4D3921409F4}"/>
              </a:ext>
            </a:extLst>
          </p:cNvPr>
          <p:cNvSpPr>
            <a:spLocks noGrp="1"/>
          </p:cNvSpPr>
          <p:nvPr>
            <p:ph type="title"/>
          </p:nvPr>
        </p:nvSpPr>
        <p:spPr>
          <a:xfrm>
            <a:off x="760287" y="1289153"/>
            <a:ext cx="9013300" cy="4578247"/>
          </a:xfrm>
        </p:spPr>
        <p:txBody>
          <a:bodyPr anchor="t">
            <a:normAutofit fontScale="90000"/>
          </a:bodyPr>
          <a:lstStyle/>
          <a:p>
            <a:r>
              <a:rPr lang="en-US" sz="4000" dirty="0">
                <a:latin typeface="Times New Roman" panose="02020603050405020304" pitchFamily="18" charset="0"/>
                <a:cs typeface="Times New Roman" panose="02020603050405020304" pitchFamily="18" charset="0"/>
              </a:rPr>
              <a:t>Contents page</a:t>
            </a: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a:t>
            </a:r>
            <a:r>
              <a:rPr lang="en-US" sz="3100" dirty="0">
                <a:latin typeface="Times New Roman" panose="02020603050405020304" pitchFamily="18" charset="0"/>
                <a:cs typeface="Times New Roman" panose="02020603050405020304" pitchFamily="18" charset="0"/>
              </a:rPr>
              <a:t>Definition of anti-discriminatory practice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-Definition of inclusive practice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-Definition of Human rights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-UNCRC rights on children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-Detail of workplace and why it was chosen</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-Detail of policies and processes put in place</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-Pros and cons of benefits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-Three recommendations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-References </a:t>
            </a: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80723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6" name="Group 45">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47" name="Rectangle 46">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0" name="Freeform: Shape 49">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2" name="Rectangle 5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ED5AE91-E455-294C-A3F8-AC3ABAB16DFE}"/>
              </a:ext>
            </a:extLst>
          </p:cNvPr>
          <p:cNvSpPr>
            <a:spLocks noGrp="1"/>
          </p:cNvSpPr>
          <p:nvPr>
            <p:ph type="title"/>
          </p:nvPr>
        </p:nvSpPr>
        <p:spPr>
          <a:xfrm>
            <a:off x="633334" y="1295401"/>
            <a:ext cx="10591799" cy="3505200"/>
          </a:xfrm>
        </p:spPr>
        <p:txBody>
          <a:bodyPr anchor="t">
            <a:normAutofit/>
          </a:bodyPr>
          <a:lstStyle/>
          <a:p>
            <a:r>
              <a:rPr lang="en-US" sz="4000" dirty="0">
                <a:latin typeface="Times New Roman" panose="02020603050405020304" pitchFamily="18" charset="0"/>
                <a:cs typeface="Times New Roman" panose="02020603050405020304" pitchFamily="18" charset="0"/>
              </a:rPr>
              <a:t>Definition of anti-discriminatory practice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Anti-discriminatory practice implies having knowledge of current legislation and guidance, specifically acknowledging the issues in dealing with ethnicity, gender, class, disability, sexuality and the effect it can have on pupil outcome. </a:t>
            </a:r>
            <a:br>
              <a:rPr lang="en-GB"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4759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3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5" name="Group 35">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46" name="Rectangle 36">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37">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8" name="Freeform: Shape 39">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9" name="Rectangle 4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CB5BD20-7511-394D-BF5A-3176127A92E4}"/>
              </a:ext>
            </a:extLst>
          </p:cNvPr>
          <p:cNvSpPr>
            <a:spLocks noGrp="1"/>
          </p:cNvSpPr>
          <p:nvPr>
            <p:ph type="title"/>
          </p:nvPr>
        </p:nvSpPr>
        <p:spPr>
          <a:xfrm>
            <a:off x="800100" y="1319134"/>
            <a:ext cx="10591800" cy="3772525"/>
          </a:xfrm>
        </p:spPr>
        <p:txBody>
          <a:bodyPr anchor="t">
            <a:normAutofit/>
          </a:bodyPr>
          <a:lstStyle/>
          <a:p>
            <a:r>
              <a:rPr lang="en-US" sz="4000" dirty="0">
                <a:latin typeface="Times New Roman" panose="02020603050405020304" pitchFamily="18" charset="0"/>
                <a:cs typeface="Times New Roman" panose="02020603050405020304" pitchFamily="18" charset="0"/>
              </a:rPr>
              <a:t>Definition of inclusive practice</a:t>
            </a:r>
            <a:br>
              <a:rPr lang="en-US" sz="4000" dirty="0">
                <a:latin typeface="Times New Roman" panose="02020603050405020304" pitchFamily="18" charset="0"/>
                <a:cs typeface="Times New Roman" panose="02020603050405020304" pitchFamily="18" charset="0"/>
              </a:rPr>
            </a:br>
            <a:br>
              <a:rPr lang="en-US"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Inclusive practice in education involves methods that ensures all pupils can access learning, where pupils get the correct support to assist them with developing to their capabilities and achieving their own goals.   </a:t>
            </a:r>
            <a:br>
              <a:rPr lang="en-GB" sz="4000" dirty="0">
                <a:solidFill>
                  <a:schemeClr val="tx1">
                    <a:alpha val="55000"/>
                  </a:schemeClr>
                </a:solidFill>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634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24" name="Rectangle 23">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D07785E-4C8A-F245-9ECE-17609A52C3C7}"/>
              </a:ext>
            </a:extLst>
          </p:cNvPr>
          <p:cNvSpPr>
            <a:spLocks noGrp="1"/>
          </p:cNvSpPr>
          <p:nvPr>
            <p:ph type="title"/>
          </p:nvPr>
        </p:nvSpPr>
        <p:spPr>
          <a:xfrm>
            <a:off x="540896" y="990599"/>
            <a:ext cx="11277600" cy="4876800"/>
          </a:xfrm>
        </p:spPr>
        <p:txBody>
          <a:bodyPr anchor="t">
            <a:normAutofit fontScale="90000"/>
          </a:bodyPr>
          <a:lstStyle/>
          <a:p>
            <a:r>
              <a:rPr lang="en-US" sz="4000" dirty="0">
                <a:latin typeface="Times New Roman" panose="02020603050405020304" pitchFamily="18" charset="0"/>
                <a:cs typeface="Times New Roman" panose="02020603050405020304" pitchFamily="18" charset="0"/>
              </a:rPr>
              <a:t>Definition of human rights and definition of human </a:t>
            </a: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rights of children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The 1998 Human Rights act are the basic rights needed in place for every individual to survive from birth to death, these rights are the right to food, housing, the right to express ourselves, have religious beliefs and the right to health care as well as the right to be protected from violence and abuse.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Children’s rights are civil or political rights-the right to a nationality and an identity.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Children’s rights are social and economic rights-the right to a good health and an education.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Children’s rights are individual rights-the right to choose who they should live with.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Children’s rights are collective rights-the right of disabled children, refugees and minority children. </a:t>
            </a:r>
            <a:endParaRPr lang="en-US" sz="27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071A3C-59B3-DB48-B69F-A6801879504F}"/>
              </a:ext>
            </a:extLst>
          </p:cNvPr>
          <p:cNvSpPr>
            <a:spLocks noGrp="1"/>
          </p:cNvSpPr>
          <p:nvPr>
            <p:ph idx="1"/>
          </p:nvPr>
        </p:nvSpPr>
        <p:spPr>
          <a:xfrm>
            <a:off x="694143" y="5407819"/>
            <a:ext cx="7270397" cy="4271962"/>
          </a:xfrm>
        </p:spPr>
        <p:txBody>
          <a:bodyPr>
            <a:noAutofit/>
          </a:bodyPr>
          <a:lstStyle/>
          <a:p>
            <a:pPr marL="0" indent="0">
              <a:buNone/>
            </a:pPr>
            <a:br>
              <a:rPr lang="en-GB" sz="2000" dirty="0">
                <a:solidFill>
                  <a:schemeClr val="tx1">
                    <a:alpha val="55000"/>
                  </a:schemeClr>
                </a:solidFill>
                <a:latin typeface="Times New Roman" panose="02020603050405020304" pitchFamily="18" charset="0"/>
                <a:cs typeface="Times New Roman" panose="02020603050405020304" pitchFamily="18" charset="0"/>
              </a:rPr>
            </a:br>
            <a:endParaRPr lang="en-US" sz="2000" dirty="0">
              <a:solidFill>
                <a:schemeClr val="tx1">
                  <a:alpha val="5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202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0" name="Group 2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31" name="Rectangle 3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4" name="Freeform: Shape 3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6" name="Rectangle 3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88BA903-75EF-E14F-AB3F-8866B1EC0BD3}"/>
              </a:ext>
            </a:extLst>
          </p:cNvPr>
          <p:cNvSpPr>
            <a:spLocks noGrp="1"/>
          </p:cNvSpPr>
          <p:nvPr>
            <p:ph type="title"/>
          </p:nvPr>
        </p:nvSpPr>
        <p:spPr>
          <a:xfrm>
            <a:off x="1142999" y="1364105"/>
            <a:ext cx="10429407" cy="4179443"/>
          </a:xfrm>
        </p:spPr>
        <p:txBody>
          <a:bodyPr anchor="t">
            <a:normAutofit fontScale="90000"/>
          </a:bodyPr>
          <a:lstStyle/>
          <a:p>
            <a:r>
              <a:rPr lang="en-US" sz="4000" dirty="0">
                <a:latin typeface="Times New Roman" panose="02020603050405020304" pitchFamily="18" charset="0"/>
                <a:cs typeface="Times New Roman" panose="02020603050405020304" pitchFamily="18" charset="0"/>
              </a:rPr>
              <a:t>UNCRC on human rights children</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The United Nations Convention on the Rights of the Child (UNCRC) contains 54 articles that is put in place for children’s rights in social, economic, political, civil and cultural rights despite the child’s abilities, race and religion. Every child has basic rights, and these include the right to survive and grow, the right to have protection from physical, mental and psychological abuse and neglect, to have a relationship with their parents or be raised by them, the right to an education and the right to be listened to and give their opinions.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It is essential that the government meet the child’s basic needs and assist them to reach their full capabilities. </a:t>
            </a:r>
            <a:br>
              <a:rPr lang="en-US" sz="4000" dirty="0">
                <a:solidFill>
                  <a:schemeClr val="tx1">
                    <a:alpha val="55000"/>
                  </a:schemeClr>
                </a:solidFill>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86BE7E-B430-7A4E-B832-5A312D022BB2}"/>
              </a:ext>
            </a:extLst>
          </p:cNvPr>
          <p:cNvSpPr>
            <a:spLocks noGrp="1"/>
          </p:cNvSpPr>
          <p:nvPr>
            <p:ph idx="1"/>
          </p:nvPr>
        </p:nvSpPr>
        <p:spPr>
          <a:xfrm>
            <a:off x="457200" y="5610225"/>
            <a:ext cx="6481761" cy="3867150"/>
          </a:xfrm>
        </p:spPr>
        <p:txBody>
          <a:bodyPr>
            <a:noAutofit/>
          </a:bodyPr>
          <a:lstStyle/>
          <a:p>
            <a:endParaRPr lang="en-GB" sz="2000" dirty="0">
              <a:solidFill>
                <a:schemeClr val="tx1">
                  <a:alpha val="55000"/>
                </a:schemeClr>
              </a:solidFill>
              <a:latin typeface="Times New Roman" panose="02020603050405020304" pitchFamily="18" charset="0"/>
              <a:cs typeface="Times New Roman" panose="02020603050405020304" pitchFamily="18" charset="0"/>
            </a:endParaRPr>
          </a:p>
          <a:p>
            <a:endParaRPr lang="en-US" sz="2000" dirty="0">
              <a:solidFill>
                <a:schemeClr val="tx1">
                  <a:alpha val="5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5240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7" name="Group 36">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38" name="Rectangle 37">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1" name="Freeform: Shape 40">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3" name="Rectangle 42">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19AF1C3-749B-6B4A-B565-4B81F98DD6FF}"/>
              </a:ext>
            </a:extLst>
          </p:cNvPr>
          <p:cNvSpPr>
            <a:spLocks noGrp="1"/>
          </p:cNvSpPr>
          <p:nvPr>
            <p:ph type="title"/>
          </p:nvPr>
        </p:nvSpPr>
        <p:spPr>
          <a:xfrm>
            <a:off x="770467" y="1154243"/>
            <a:ext cx="10322253" cy="4185401"/>
          </a:xfrm>
        </p:spPr>
        <p:txBody>
          <a:bodyPr anchor="t">
            <a:normAutofit/>
          </a:bodyPr>
          <a:lstStyle/>
          <a:p>
            <a:r>
              <a:rPr lang="en-US" sz="4000" dirty="0">
                <a:latin typeface="Times New Roman" panose="02020603050405020304" pitchFamily="18" charset="0"/>
                <a:cs typeface="Times New Roman" panose="02020603050405020304" pitchFamily="18" charset="0"/>
              </a:rPr>
              <a:t>Detail of workplace and why it was chosen?</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I’ve chosen terrace road primary school as this was the school that I went to and enjoyed my time there. </a:t>
            </a:r>
            <a:br>
              <a:rPr lang="en-US" sz="2400" dirty="0">
                <a:latin typeface="Times New Roman" panose="02020603050405020304" pitchFamily="18" charset="0"/>
                <a:cs typeface="Times New Roman" panose="02020603050405020304" pitchFamily="18" charset="0"/>
              </a:rPr>
            </a:br>
            <a:br>
              <a:rPr lang="en-US" sz="4000" dirty="0">
                <a:solidFill>
                  <a:schemeClr val="tx1">
                    <a:alpha val="55000"/>
                  </a:schemeClr>
                </a:solidFill>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765048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8" name="Group 2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39" name="Rectangle 2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1" name="Freeform: Shape 3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2" name="Rectangle 3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4E00B1B-4D3B-2341-BC5E-C1114F79728F}"/>
              </a:ext>
            </a:extLst>
          </p:cNvPr>
          <p:cNvSpPr>
            <a:spLocks noGrp="1"/>
          </p:cNvSpPr>
          <p:nvPr>
            <p:ph idx="1"/>
          </p:nvPr>
        </p:nvSpPr>
        <p:spPr>
          <a:xfrm>
            <a:off x="457200" y="990600"/>
            <a:ext cx="11130197" cy="4876799"/>
          </a:xfrm>
        </p:spPr>
        <p:txBody>
          <a:bodyPr>
            <a:noAutofit/>
          </a:bodyPr>
          <a:lstStyle/>
          <a:p>
            <a:pPr marL="0" indent="0">
              <a:buNone/>
            </a:pPr>
            <a:r>
              <a:rPr lang="en-US" sz="3200" dirty="0">
                <a:latin typeface="Times New Roman" panose="02020603050405020304" pitchFamily="18" charset="0"/>
                <a:cs typeface="Times New Roman" panose="02020603050405020304" pitchFamily="18" charset="0"/>
              </a:rPr>
              <a:t>Detail of policies put in place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 </a:t>
            </a:r>
            <a:br>
              <a:rPr lang="en-US" sz="18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Participation </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Terrace road school have school council members where pupils are encouraged to vote from their class. This is where they share ideas or concerns. It allows them to make any changes or improvement where needed.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This links to article 12-‘you have the right to give your opinion, and for adults to listen and take it seriously’ and article 13- ‘you have the right to find out things and share what you think with others, by talking, drawing, or any other way unless it harms or offends other people’. </a:t>
            </a:r>
            <a:r>
              <a:rPr lang="en-US" sz="1800" dirty="0" err="1">
                <a:latin typeface="Times New Roman" panose="02020603050405020304" pitchFamily="18" charset="0"/>
                <a:cs typeface="Times New Roman" panose="02020603050405020304" pitchFamily="18" charset="0"/>
              </a:rPr>
              <a:t>Crcasia</a:t>
            </a:r>
            <a:r>
              <a:rPr lang="en-US" sz="1800" dirty="0">
                <a:latin typeface="Times New Roman" panose="02020603050405020304" pitchFamily="18" charset="0"/>
                <a:cs typeface="Times New Roman" panose="02020603050405020304" pitchFamily="18" charset="0"/>
              </a:rPr>
              <a:t> (2019)</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This relates to participation within the UNCRC.</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One of the benefits is it helps pupils feel like their concerns and needs are being heard and hopefully met. This allows them to become self confident and increases their participation as well as helps them feel like they are part of something, a self belonging. It allows the pupil to have a voice and have impact on the school.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Being a school council is a lot of work and this can be a disadvantage and it may be too much work for the pupil also the decisions made by the school council might upset a few people and can lead to tension or strain in friendships. </a:t>
            </a:r>
            <a:br>
              <a:rPr lang="en-US" sz="1800" dirty="0">
                <a:latin typeface="Times New Roman" panose="02020603050405020304" pitchFamily="18" charset="0"/>
                <a:cs typeface="Times New Roman" panose="02020603050405020304" pitchFamily="18" charset="0"/>
              </a:rPr>
            </a:br>
            <a:endParaRPr lang="en-US" sz="1800" dirty="0">
              <a:solidFill>
                <a:schemeClr val="tx1">
                  <a:alpha val="5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483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24" name="Rectangle 23">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584C9C2-4079-ED40-9748-941C765185C9}"/>
              </a:ext>
            </a:extLst>
          </p:cNvPr>
          <p:cNvSpPr>
            <a:spLocks noGrp="1"/>
          </p:cNvSpPr>
          <p:nvPr>
            <p:ph idx="1"/>
          </p:nvPr>
        </p:nvSpPr>
        <p:spPr>
          <a:xfrm>
            <a:off x="590631" y="1172102"/>
            <a:ext cx="10724444" cy="4876800"/>
          </a:xfrm>
        </p:spPr>
        <p:txBody>
          <a:bodyPr>
            <a:normAutofit fontScale="40000" lnSpcReduction="20000"/>
          </a:bodyPr>
          <a:lstStyle/>
          <a:p>
            <a:pPr marL="0" indent="0">
              <a:buNone/>
            </a:pPr>
            <a:r>
              <a:rPr lang="en-US" sz="9800" dirty="0">
                <a:solidFill>
                  <a:schemeClr val="tx1">
                    <a:lumMod val="95000"/>
                    <a:lumOff val="5000"/>
                  </a:schemeClr>
                </a:solidFill>
                <a:latin typeface="Times New Roman" panose="02020603050405020304" pitchFamily="18" charset="0"/>
                <a:cs typeface="Times New Roman" panose="02020603050405020304" pitchFamily="18" charset="0"/>
              </a:rPr>
              <a:t>Protection-physical, sexual and psychological abuse </a:t>
            </a:r>
          </a:p>
          <a:p>
            <a:pPr marL="0" indent="0">
              <a:buNone/>
            </a:pPr>
            <a:endParaRPr lang="en-US" sz="6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The school have a few policies in place to protect children from abuse, these are Anti-bullying policy, equality policy, safeguarding policy and child protection policy. The school provides pastoral support </a:t>
            </a:r>
            <a:r>
              <a:rPr lang="en-US" sz="3800" dirty="0" err="1">
                <a:solidFill>
                  <a:schemeClr val="tx1">
                    <a:lumMod val="95000"/>
                    <a:lumOff val="5000"/>
                  </a:schemeClr>
                </a:solidFill>
                <a:latin typeface="Times New Roman" panose="02020603050405020304" pitchFamily="18" charset="0"/>
                <a:cs typeface="Times New Roman" panose="02020603050405020304" pitchFamily="18" charset="0"/>
              </a:rPr>
              <a:t>programmes</a:t>
            </a: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 for both the victim and the bully. The staff are trained to observe any signs of distress in pupils, where they listen, believe and act. There are anti-bullying posters on notice boards and websites and numbers on the notice boards for children to look into such as The ChildLine and </a:t>
            </a:r>
            <a:r>
              <a:rPr lang="en-US" sz="3800" dirty="0" err="1">
                <a:solidFill>
                  <a:schemeClr val="tx1">
                    <a:lumMod val="95000"/>
                    <a:lumOff val="5000"/>
                  </a:schemeClr>
                </a:solidFill>
                <a:latin typeface="Times New Roman" panose="02020603050405020304" pitchFamily="18" charset="0"/>
                <a:cs typeface="Times New Roman" panose="02020603050405020304" pitchFamily="18" charset="0"/>
              </a:rPr>
              <a:t>Dfes</a:t>
            </a: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 bullying website.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This links to article 19- ‘you have the right to be protected from being hurt and mistreated, in body and mind’, article 27- ‘you have the right to food, clothing, a safe place to live and to have your basic needs met. You should not be disadvantaged so that you can’t do many of the things other kids can do.’ This also links to article 34- ‘you have the right to be free from sexual abuse’, article 37- ‘no-one is allowed to punish you in a cruel or harmful way’, including article 6- ‘you have the right to be alive’ as well as article 36- ‘you have the right to protection from any kind of exploitation’ and lastly article 39- ‘you have the right to help if you’ve been hurt, neglected or badly treated’. </a:t>
            </a:r>
            <a:r>
              <a:rPr lang="en-US" sz="3800" dirty="0" err="1">
                <a:solidFill>
                  <a:schemeClr val="tx1">
                    <a:lumMod val="95000"/>
                    <a:lumOff val="5000"/>
                  </a:schemeClr>
                </a:solidFill>
                <a:latin typeface="Times New Roman" panose="02020603050405020304" pitchFamily="18" charset="0"/>
                <a:cs typeface="Times New Roman" panose="02020603050405020304" pitchFamily="18" charset="0"/>
              </a:rPr>
              <a:t>Crcasia</a:t>
            </a: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 (2019)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This relates to protection within the UNCRC.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The staff are trained in restorative practice and follow school guidelines in dealing with any sort of bullying. With the restorative approach it allows pupils to understand the consequences of their actions and impact of their </a:t>
            </a:r>
            <a:r>
              <a:rPr lang="en-US" sz="3800" dirty="0" err="1">
                <a:solidFill>
                  <a:schemeClr val="tx1">
                    <a:lumMod val="95000"/>
                    <a:lumOff val="5000"/>
                  </a:schemeClr>
                </a:solidFill>
                <a:latin typeface="Times New Roman" panose="02020603050405020304" pitchFamily="18" charset="0"/>
                <a:cs typeface="Times New Roman" panose="02020603050405020304" pitchFamily="18" charset="0"/>
              </a:rPr>
              <a:t>behaviour</a:t>
            </a: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 towards other pupils.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GB" sz="3800" dirty="0">
                <a:solidFill>
                  <a:schemeClr val="tx1">
                    <a:lumMod val="95000"/>
                    <a:lumOff val="5000"/>
                  </a:schemeClr>
                </a:solidFill>
                <a:latin typeface="Times New Roman" panose="02020603050405020304" pitchFamily="18" charset="0"/>
                <a:cs typeface="Times New Roman" panose="02020603050405020304" pitchFamily="18" charset="0"/>
              </a:rPr>
              <a:t>‘Restorative Practice supports the children's well-being as it is consistent, allows their voice to be heard and prevents future incidents’ Terrace Road primary school (2021)</a:t>
            </a: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As part of the curriculum the pupils have PSE (personal, social education) which supports them in developing the skills needed to stay safe as well as whom to turn to for help.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One of the disadvantages of having restorative practice is that it is time consuming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endParaRPr lang="en-US" sz="6000" dirty="0">
              <a:solidFill>
                <a:schemeClr val="tx1">
                  <a:alpha val="5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736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4" name="Rectangle 2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5442AE5-4ADB-894E-8D68-A36E115ECF8C}"/>
              </a:ext>
            </a:extLst>
          </p:cNvPr>
          <p:cNvSpPr>
            <a:spLocks noGrp="1"/>
          </p:cNvSpPr>
          <p:nvPr>
            <p:ph idx="1"/>
          </p:nvPr>
        </p:nvSpPr>
        <p:spPr>
          <a:xfrm>
            <a:off x="457201" y="990601"/>
            <a:ext cx="11113910" cy="4876800"/>
          </a:xfrm>
        </p:spPr>
        <p:txBody>
          <a:bodyPr>
            <a:noAutofit/>
          </a:bodyPr>
          <a:lstStyle/>
          <a:p>
            <a:pPr marL="0" indent="0">
              <a:buNone/>
            </a:pPr>
            <a:r>
              <a:rPr lang="en-US" dirty="0">
                <a:solidFill>
                  <a:schemeClr val="tx1">
                    <a:lumMod val="95000"/>
                    <a:lumOff val="5000"/>
                  </a:schemeClr>
                </a:solidFill>
                <a:latin typeface="Times New Roman" panose="02020603050405020304" pitchFamily="18" charset="0"/>
                <a:cs typeface="Times New Roman" panose="02020603050405020304" pitchFamily="18" charset="0"/>
              </a:rPr>
              <a:t>Provision-learning development </a:t>
            </a:r>
            <a:endParaRPr lang="en-US" sz="16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The school provides additional needs support for pupils needing extra support if he or she has learning difficulties, </a:t>
            </a:r>
            <a:r>
              <a:rPr lang="en-US" sz="1600" dirty="0" err="1">
                <a:solidFill>
                  <a:schemeClr val="tx1">
                    <a:lumMod val="95000"/>
                    <a:lumOff val="5000"/>
                  </a:schemeClr>
                </a:solidFill>
                <a:latin typeface="Times New Roman" panose="02020603050405020304" pitchFamily="18" charset="0"/>
                <a:cs typeface="Times New Roman" panose="02020603050405020304" pitchFamily="18" charset="0"/>
              </a:rPr>
              <a:t>behavioural</a:t>
            </a: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 and emotional difficulties in addition medical difficulties. </a:t>
            </a: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This links to article 2- ‘all children have these rights, no matter who they are, where they live, what their parents do, what language they speak, what their religion is, whether they are a boy or a girl, what their culture is, whether they have a disability, whether they are rich or poor. No child should be treated unfairly on any basis’, along with article 23- ‘you have the right to special education and care if you have a disability, as well as all the rights in this convention, so you can live a full life’, also links to article 28- ‘you have the right to a good quality education. You should be encouraged to go to school to the highest level you can’ and article 29- ‘your education should help you use and develop your talents and abilities. It should also help you learn to live peacefully, protect the environment and respect other people’. </a:t>
            </a:r>
            <a:r>
              <a:rPr lang="en-US" sz="1600" dirty="0" err="1">
                <a:solidFill>
                  <a:schemeClr val="tx1">
                    <a:lumMod val="95000"/>
                    <a:lumOff val="5000"/>
                  </a:schemeClr>
                </a:solidFill>
                <a:latin typeface="Times New Roman" panose="02020603050405020304" pitchFamily="18" charset="0"/>
                <a:cs typeface="Times New Roman" panose="02020603050405020304" pitchFamily="18" charset="0"/>
              </a:rPr>
              <a:t>Crcasia</a:t>
            </a:r>
            <a:r>
              <a:rPr lang="en-US" sz="1600">
                <a:solidFill>
                  <a:schemeClr val="tx1">
                    <a:lumMod val="95000"/>
                    <a:lumOff val="5000"/>
                  </a:schemeClr>
                </a:solidFill>
                <a:latin typeface="Times New Roman" panose="02020603050405020304" pitchFamily="18" charset="0"/>
                <a:cs typeface="Times New Roman" panose="02020603050405020304" pitchFamily="18" charset="0"/>
              </a:rPr>
              <a:t> (2019) </a:t>
            </a:r>
            <a:endParaRPr lang="en-US" sz="16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This relates to provision within the UNCRC. </a:t>
            </a: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There are a few ways the school provide support, the school has DCD club for pupils who have problems with co-ordination or handwriting. The school also has socially speaking group where they are taught oral language and social interactions skills through games. As well as a </a:t>
            </a:r>
            <a:r>
              <a:rPr lang="en-US" sz="1600" dirty="0" err="1">
                <a:solidFill>
                  <a:schemeClr val="tx1">
                    <a:lumMod val="95000"/>
                    <a:lumOff val="5000"/>
                  </a:schemeClr>
                </a:solidFill>
                <a:latin typeface="Times New Roman" panose="02020603050405020304" pitchFamily="18" charset="0"/>
                <a:cs typeface="Times New Roman" panose="02020603050405020304" pitchFamily="18" charset="0"/>
              </a:rPr>
              <a:t>programme</a:t>
            </a: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 called </a:t>
            </a:r>
            <a:r>
              <a:rPr lang="en-US" sz="1600" dirty="0" err="1">
                <a:solidFill>
                  <a:schemeClr val="tx1">
                    <a:lumMod val="95000"/>
                    <a:lumOff val="5000"/>
                  </a:schemeClr>
                </a:solidFill>
                <a:latin typeface="Times New Roman" panose="02020603050405020304" pitchFamily="18" charset="0"/>
                <a:cs typeface="Times New Roman" panose="02020603050405020304" pitchFamily="18" charset="0"/>
              </a:rPr>
              <a:t>soundworks</a:t>
            </a: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 for children who have difficulty reading and writing at an appropriate age and other programs to help pupils with learning difficulties. They also provide home learning support. These programs are set out to give the pupil extra attention where needed and these pupils will receive specialized approach to their education. </a:t>
            </a:r>
            <a:endParaRPr lang="en-GB" sz="16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One of the disadvantages is the pupil may feel left out and isolated as additional needs pupils are usually separated and taken away from their peers. </a:t>
            </a:r>
            <a:endParaRPr lang="en-GB" sz="1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5371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2" name="Group 21">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23" name="Rectangle 22">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6" name="Freeform: Shape 25">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8" name="Rectangle 27">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DD741B0-D4E7-9A4B-88CF-C3CEF82A0389}"/>
              </a:ext>
            </a:extLst>
          </p:cNvPr>
          <p:cNvSpPr>
            <a:spLocks noGrp="1"/>
          </p:cNvSpPr>
          <p:nvPr>
            <p:ph type="title"/>
          </p:nvPr>
        </p:nvSpPr>
        <p:spPr>
          <a:xfrm>
            <a:off x="685801" y="1124262"/>
            <a:ext cx="10541832" cy="4572000"/>
          </a:xfrm>
        </p:spPr>
        <p:txBody>
          <a:bodyPr anchor="t">
            <a:normAutofit/>
          </a:bodyPr>
          <a:lstStyle/>
          <a:p>
            <a:r>
              <a:rPr lang="en-US" sz="4000" dirty="0">
                <a:solidFill>
                  <a:schemeClr val="tx1">
                    <a:lumMod val="95000"/>
                    <a:lumOff val="5000"/>
                  </a:schemeClr>
                </a:solidFill>
                <a:latin typeface="Times New Roman" panose="02020603050405020304" pitchFamily="18" charset="0"/>
                <a:cs typeface="Times New Roman" panose="02020603050405020304" pitchFamily="18" charset="0"/>
              </a:rPr>
              <a:t>Three recommendations for improvement:</a:t>
            </a: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r>
              <a:rPr lang="en-US" sz="4000" dirty="0">
                <a:solidFill>
                  <a:schemeClr val="tx1">
                    <a:lumMod val="95000"/>
                    <a:lumOff val="5000"/>
                  </a:schemeClr>
                </a:solidFill>
                <a:latin typeface="Times New Roman" panose="02020603050405020304" pitchFamily="18" charset="0"/>
                <a:cs typeface="Times New Roman" panose="02020603050405020304" pitchFamily="18" charset="0"/>
              </a:rPr>
              <a:t>Staff training</a:t>
            </a: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r>
              <a:rPr lang="en-US" sz="2700" dirty="0">
                <a:solidFill>
                  <a:schemeClr val="tx1">
                    <a:lumMod val="95000"/>
                    <a:lumOff val="5000"/>
                  </a:schemeClr>
                </a:solidFill>
                <a:latin typeface="Times New Roman" panose="02020603050405020304" pitchFamily="18" charset="0"/>
                <a:cs typeface="Times New Roman" panose="02020603050405020304" pitchFamily="18" charset="0"/>
              </a:rPr>
              <a:t>Staff training is essential in education as it allows the teachers to improve on their knowledge and skills, also by training staff it can help improve job satisfaction and help build confidence. Staff training can help motivate them to learn new skills and become creative. </a:t>
            </a:r>
            <a:br>
              <a:rPr lang="en-US" sz="4000" dirty="0">
                <a:solidFill>
                  <a:schemeClr val="tx1">
                    <a:alpha val="55000"/>
                  </a:schemeClr>
                </a:solidFill>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7446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486F553-C44E-A147-B46E-E7E6E2D2FF29}"/>
              </a:ext>
            </a:extLst>
          </p:cNvPr>
          <p:cNvSpPr>
            <a:spLocks noGrp="1"/>
          </p:cNvSpPr>
          <p:nvPr>
            <p:ph type="title"/>
          </p:nvPr>
        </p:nvSpPr>
        <p:spPr>
          <a:xfrm>
            <a:off x="1203585" y="1676400"/>
            <a:ext cx="8900410" cy="3505200"/>
          </a:xfrm>
        </p:spPr>
        <p:txBody>
          <a:bodyPr anchor="t">
            <a:normAutofit/>
          </a:bodyPr>
          <a:lstStyle/>
          <a:p>
            <a:r>
              <a:rPr lang="en-US" sz="4000" dirty="0">
                <a:solidFill>
                  <a:schemeClr val="tx1">
                    <a:lumMod val="95000"/>
                    <a:lumOff val="5000"/>
                  </a:schemeClr>
                </a:solidFill>
                <a:latin typeface="Times New Roman" panose="02020603050405020304" pitchFamily="18" charset="0"/>
                <a:cs typeface="Times New Roman" panose="02020603050405020304" pitchFamily="18" charset="0"/>
              </a:rPr>
              <a:t>Educating children</a:t>
            </a: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Often children’s rights are mistreated and it’s important to educate children about their rights. If children are taught in school about their rights they will learn to know when and how to get help if they are faced with any sort of abuse. </a:t>
            </a:r>
            <a:br>
              <a:rPr lang="en-US" sz="4000" dirty="0">
                <a:solidFill>
                  <a:schemeClr val="tx1">
                    <a:alpha val="55000"/>
                  </a:schemeClr>
                </a:solidFill>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930100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FF264D8-032A-FD40-BEE7-EFE98CCDD9B6}"/>
              </a:ext>
            </a:extLst>
          </p:cNvPr>
          <p:cNvSpPr>
            <a:spLocks noGrp="1"/>
          </p:cNvSpPr>
          <p:nvPr>
            <p:ph type="title"/>
          </p:nvPr>
        </p:nvSpPr>
        <p:spPr>
          <a:xfrm>
            <a:off x="1143001" y="1676400"/>
            <a:ext cx="10249524" cy="3505200"/>
          </a:xfrm>
        </p:spPr>
        <p:txBody>
          <a:bodyPr anchor="t">
            <a:normAutofit/>
          </a:bodyPr>
          <a:lstStyle/>
          <a:p>
            <a:r>
              <a:rPr lang="en-US" sz="4000" dirty="0">
                <a:latin typeface="Times New Roman" panose="02020603050405020304" pitchFamily="18" charset="0"/>
                <a:cs typeface="Times New Roman" panose="02020603050405020304" pitchFamily="18" charset="0"/>
              </a:rPr>
              <a:t>Transparency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US" sz="2700" dirty="0">
                <a:latin typeface="Times New Roman" panose="02020603050405020304" pitchFamily="18" charset="0"/>
                <a:cs typeface="Times New Roman" panose="02020603050405020304" pitchFamily="18" charset="0"/>
              </a:rPr>
              <a:t>Transparency in teaching is essential as it allows the the teacher to be transparent with their teaching, letting the pupils be aware of how and why they will be learning and engaging with the lesson. </a:t>
            </a:r>
            <a:br>
              <a:rPr lang="en-US" sz="4000" dirty="0">
                <a:solidFill>
                  <a:schemeClr val="tx1">
                    <a:alpha val="55000"/>
                  </a:schemeClr>
                </a:solidFill>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8071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6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Freeform: Shape 6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Freeform: Shape 6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B2D496-4417-EE46-9E7F-6B268E7BBC89}"/>
              </a:ext>
            </a:extLst>
          </p:cNvPr>
          <p:cNvSpPr>
            <a:spLocks noGrp="1"/>
          </p:cNvSpPr>
          <p:nvPr>
            <p:ph type="title"/>
          </p:nvPr>
        </p:nvSpPr>
        <p:spPr>
          <a:xfrm>
            <a:off x="0" y="228600"/>
            <a:ext cx="12360441" cy="6858000"/>
          </a:xfrm>
        </p:spPr>
        <p:txBody>
          <a:bodyPr vert="horz" lIns="91440" tIns="45720" rIns="91440" bIns="45720" rtlCol="0" anchor="ctr">
            <a:noAutofit/>
          </a:bodyPr>
          <a:lstStyle/>
          <a:p>
            <a:br>
              <a:rPr lang="en-US" sz="1500" kern="1200" dirty="0">
                <a:solidFill>
                  <a:schemeClr val="tx1"/>
                </a:solidFill>
                <a:latin typeface="Times New Roman" panose="02020603050405020304" pitchFamily="18" charset="0"/>
                <a:cs typeface="Times New Roman" panose="02020603050405020304" pitchFamily="18" charset="0"/>
              </a:rPr>
            </a:br>
            <a:br>
              <a:rPr lang="en-US" sz="1500" dirty="0">
                <a:latin typeface="Times New Roman" panose="02020603050405020304" pitchFamily="18" charset="0"/>
                <a:cs typeface="Times New Roman" panose="02020603050405020304" pitchFamily="18" charset="0"/>
              </a:rPr>
            </a:br>
            <a:br>
              <a:rPr lang="en-US" sz="15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kern="1200" dirty="0">
                <a:solidFill>
                  <a:schemeClr val="tx1"/>
                </a:solidFill>
                <a:latin typeface="Times New Roman" panose="02020603050405020304" pitchFamily="18" charset="0"/>
                <a:cs typeface="Times New Roman" panose="02020603050405020304" pitchFamily="18" charset="0"/>
              </a:rPr>
              <a:t>References: </a:t>
            </a:r>
            <a:br>
              <a:rPr lang="en-US" sz="1800" kern="1200" dirty="0">
                <a:solidFill>
                  <a:schemeClr val="tx1"/>
                </a:solidFill>
                <a:latin typeface="Times New Roman" panose="02020603050405020304" pitchFamily="18" charset="0"/>
                <a:cs typeface="Times New Roman" panose="02020603050405020304" pitchFamily="18" charset="0"/>
              </a:rPr>
            </a:br>
            <a:br>
              <a:rPr lang="en-US" sz="18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BBC News (2019) </a:t>
            </a:r>
            <a:r>
              <a:rPr lang="en-US" sz="1500" i="1" kern="1200" dirty="0">
                <a:solidFill>
                  <a:schemeClr val="tx1"/>
                </a:solidFill>
                <a:latin typeface="Times New Roman" panose="02020603050405020304" pitchFamily="18" charset="0"/>
                <a:cs typeface="Times New Roman" panose="02020603050405020304" pitchFamily="18" charset="0"/>
              </a:rPr>
              <a:t>Teach children about their human rights in school.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2"/>
              </a:rPr>
              <a:t>https://www.bbc.co.uk/news/uk-wales-47031262</a:t>
            </a:r>
            <a:r>
              <a:rPr lang="en-US" sz="1500" kern="1200" dirty="0">
                <a:solidFill>
                  <a:schemeClr val="tx1"/>
                </a:solidFill>
                <a:latin typeface="Times New Roman" panose="02020603050405020304" pitchFamily="18" charset="0"/>
                <a:cs typeface="Times New Roman" panose="02020603050405020304" pitchFamily="18" charset="0"/>
              </a:rPr>
              <a:t> (Accessed: 22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dirty="0">
                <a:latin typeface="Times New Roman" panose="02020603050405020304" pitchFamily="18" charset="0"/>
                <a:cs typeface="Times New Roman" panose="02020603050405020304" pitchFamily="18" charset="0"/>
              </a:rPr>
              <a:t>Child’s rights coalition Asia (2016) </a:t>
            </a:r>
            <a:r>
              <a:rPr lang="en-US" sz="1500" i="1" dirty="0">
                <a:latin typeface="Times New Roman" panose="02020603050405020304" pitchFamily="18" charset="0"/>
                <a:cs typeface="Times New Roman" panose="02020603050405020304" pitchFamily="18" charset="0"/>
              </a:rPr>
              <a:t>UNCRC child-friendly version. </a:t>
            </a:r>
            <a:r>
              <a:rPr lang="en-US" sz="1500" dirty="0">
                <a:latin typeface="Times New Roman" panose="02020603050405020304" pitchFamily="18" charset="0"/>
                <a:cs typeface="Times New Roman" panose="02020603050405020304" pitchFamily="18" charset="0"/>
              </a:rPr>
              <a:t>Available at: </a:t>
            </a:r>
            <a:r>
              <a:rPr lang="en-US" sz="1500" dirty="0">
                <a:latin typeface="Times New Roman" panose="02020603050405020304" pitchFamily="18" charset="0"/>
                <a:cs typeface="Times New Roman" panose="02020603050405020304" pitchFamily="18" charset="0"/>
                <a:hlinkClick r:id="rId3"/>
              </a:rPr>
              <a:t>https://www.crcasia.org/uncrc-child-friendly-versions/</a:t>
            </a:r>
            <a:r>
              <a:rPr lang="en-US" sz="1500" dirty="0">
                <a:latin typeface="Times New Roman" panose="02020603050405020304" pitchFamily="18" charset="0"/>
                <a:cs typeface="Times New Roman" panose="02020603050405020304" pitchFamily="18" charset="0"/>
              </a:rPr>
              <a:t> (Accessed: 23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Children England (2016) T</a:t>
            </a:r>
            <a:r>
              <a:rPr lang="en-US" sz="1500" i="1" kern="1200" dirty="0">
                <a:solidFill>
                  <a:schemeClr val="tx1"/>
                </a:solidFill>
                <a:latin typeface="Times New Roman" panose="02020603050405020304" pitchFamily="18" charset="0"/>
                <a:cs typeface="Times New Roman" panose="02020603050405020304" pitchFamily="18" charset="0"/>
              </a:rPr>
              <a:t>he Human Rights Act: what does it mean for children?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4"/>
              </a:rPr>
              <a:t>https://www.childrenengland.org.uk/blog/the-human-rights-act-what-does-it-mean-for-children</a:t>
            </a:r>
            <a:r>
              <a:rPr lang="en-US" sz="1500" kern="1200" dirty="0">
                <a:solidFill>
                  <a:schemeClr val="tx1"/>
                </a:solidFill>
                <a:latin typeface="Times New Roman" panose="02020603050405020304" pitchFamily="18" charset="0"/>
                <a:cs typeface="Times New Roman" panose="02020603050405020304" pitchFamily="18" charset="0"/>
              </a:rPr>
              <a:t> (Accessed: 15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Equality and Human Rights Commission (2018) </a:t>
            </a:r>
            <a:r>
              <a:rPr lang="en-US" sz="1500" i="1" kern="1200" dirty="0">
                <a:solidFill>
                  <a:schemeClr val="tx1"/>
                </a:solidFill>
                <a:latin typeface="Times New Roman" panose="02020603050405020304" pitchFamily="18" charset="0"/>
                <a:cs typeface="Times New Roman" panose="02020603050405020304" pitchFamily="18" charset="0"/>
              </a:rPr>
              <a:t>The Human Rights Act</a:t>
            </a:r>
            <a:r>
              <a:rPr lang="en-US" sz="1500" kern="1200" dirty="0">
                <a:solidFill>
                  <a:schemeClr val="tx1"/>
                </a:solidFill>
                <a:latin typeface="Times New Roman" panose="02020603050405020304" pitchFamily="18" charset="0"/>
                <a:cs typeface="Times New Roman" panose="02020603050405020304" pitchFamily="18" charset="0"/>
              </a:rPr>
              <a:t>. 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5"/>
              </a:rPr>
              <a:t>https://www.equalityhumanrights.com/en/human-rights/human-rights-act</a:t>
            </a:r>
            <a:r>
              <a:rPr lang="en-US" sz="1500" kern="1200" dirty="0">
                <a:solidFill>
                  <a:schemeClr val="tx1"/>
                </a:solidFill>
                <a:latin typeface="Times New Roman" panose="02020603050405020304" pitchFamily="18" charset="0"/>
                <a:cs typeface="Times New Roman" panose="02020603050405020304" pitchFamily="18" charset="0"/>
              </a:rPr>
              <a:t> (Accessed: 15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Gillet-Swan, J and Coppock, V. (2016) </a:t>
            </a:r>
            <a:r>
              <a:rPr lang="en-US" sz="1500" i="1" kern="1200" dirty="0">
                <a:solidFill>
                  <a:schemeClr val="tx1"/>
                </a:solidFill>
                <a:latin typeface="Times New Roman" panose="02020603050405020304" pitchFamily="18" charset="0"/>
                <a:cs typeface="Times New Roman" panose="02020603050405020304" pitchFamily="18" charset="0"/>
              </a:rPr>
              <a:t>Children’s rights, Educational research and the UNCRC. </a:t>
            </a:r>
            <a:r>
              <a:rPr lang="en-US" sz="1500" kern="1200" dirty="0">
                <a:solidFill>
                  <a:schemeClr val="tx1"/>
                </a:solidFill>
                <a:latin typeface="Times New Roman" panose="02020603050405020304" pitchFamily="18" charset="0"/>
                <a:cs typeface="Times New Roman" panose="02020603050405020304" pitchFamily="18" charset="0"/>
              </a:rPr>
              <a:t>United kingdom: Symposium publishers. (Accessed: 15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u="sng" kern="1200" dirty="0">
                <a:solidFill>
                  <a:schemeClr val="tx1"/>
                </a:solidFill>
                <a:latin typeface="Times New Roman" panose="02020603050405020304" pitchFamily="18" charset="0"/>
                <a:cs typeface="Times New Roman" panose="02020603050405020304" pitchFamily="18" charset="0"/>
                <a:hlinkClick r:id="rId6"/>
              </a:rPr>
              <a:t>https://www.hcch.net/pt/news-archive/details/?varevent=706</a:t>
            </a:r>
            <a:r>
              <a:rPr lang="en-US" sz="1500" kern="1200" dirty="0">
                <a:solidFill>
                  <a:schemeClr val="tx1"/>
                </a:solidFill>
                <a:latin typeface="Times New Roman" panose="02020603050405020304" pitchFamily="18" charset="0"/>
                <a:cs typeface="Times New Roman" panose="02020603050405020304" pitchFamily="18" charset="0"/>
              </a:rPr>
              <a:t>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Queensland curriculum and assessment authority (2014) </a:t>
            </a:r>
            <a:r>
              <a:rPr lang="en-US" sz="1500" i="1" kern="1200" dirty="0">
                <a:solidFill>
                  <a:schemeClr val="tx1"/>
                </a:solidFill>
                <a:latin typeface="Times New Roman" panose="02020603050405020304" pitchFamily="18" charset="0"/>
                <a:cs typeface="Times New Roman" panose="02020603050405020304" pitchFamily="18" charset="0"/>
              </a:rPr>
              <a:t>What is inclusive practice? </a:t>
            </a:r>
            <a:r>
              <a:rPr lang="en-US" sz="1500" kern="1200" dirty="0">
                <a:solidFill>
                  <a:schemeClr val="tx1"/>
                </a:solidFill>
                <a:latin typeface="Times New Roman" panose="02020603050405020304" pitchFamily="18" charset="0"/>
                <a:cs typeface="Times New Roman" panose="02020603050405020304" pitchFamily="18" charset="0"/>
              </a:rPr>
              <a:t>[Video] 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7"/>
              </a:rPr>
              <a:t>https://www.youtube.com/watch?v=79mFJoytFiY</a:t>
            </a:r>
            <a:r>
              <a:rPr lang="en-US" sz="1500" kern="1200" dirty="0">
                <a:solidFill>
                  <a:schemeClr val="tx1"/>
                </a:solidFill>
                <a:latin typeface="Times New Roman" panose="02020603050405020304" pitchFamily="18" charset="0"/>
                <a:cs typeface="Times New Roman" panose="02020603050405020304" pitchFamily="18" charset="0"/>
              </a:rPr>
              <a:t> (Accessed: 31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(2021) </a:t>
            </a:r>
            <a:r>
              <a:rPr lang="en-US" sz="1500" i="1" kern="1200" dirty="0">
                <a:solidFill>
                  <a:schemeClr val="tx1"/>
                </a:solidFill>
                <a:latin typeface="Times New Roman" panose="02020603050405020304" pitchFamily="18" charset="0"/>
                <a:cs typeface="Times New Roman" panose="02020603050405020304" pitchFamily="18" charset="0"/>
              </a:rPr>
              <a:t>School council. </a:t>
            </a:r>
            <a:r>
              <a:rPr lang="en-US" sz="1500" kern="1200" dirty="0">
                <a:solidFill>
                  <a:schemeClr val="tx1"/>
                </a:solidFill>
                <a:latin typeface="Times New Roman" panose="02020603050405020304" pitchFamily="18" charset="0"/>
                <a:cs typeface="Times New Roman" panose="02020603050405020304" pitchFamily="18" charset="0"/>
              </a:rPr>
              <a:t>Available at: https://</a:t>
            </a:r>
            <a:r>
              <a:rPr lang="en-US" sz="1500" kern="1200" dirty="0" err="1">
                <a:solidFill>
                  <a:schemeClr val="tx1"/>
                </a:solidFill>
                <a:latin typeface="Times New Roman" panose="02020603050405020304" pitchFamily="18" charset="0"/>
                <a:cs typeface="Times New Roman" panose="02020603050405020304" pitchFamily="18" charset="0"/>
              </a:rPr>
              <a:t>www.terraceroadprimary.co.uk</a:t>
            </a:r>
            <a:r>
              <a:rPr lang="en-US" sz="1500" kern="1200" dirty="0">
                <a:solidFill>
                  <a:schemeClr val="tx1"/>
                </a:solidFill>
                <a:latin typeface="Times New Roman" panose="02020603050405020304" pitchFamily="18" charset="0"/>
                <a:cs typeface="Times New Roman" panose="02020603050405020304" pitchFamily="18" charset="0"/>
              </a:rPr>
              <a:t>/school-council/ (Accessed: 23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(2015) </a:t>
            </a:r>
            <a:r>
              <a:rPr lang="en-US" sz="1500" i="1" kern="1200" dirty="0">
                <a:solidFill>
                  <a:schemeClr val="tx1"/>
                </a:solidFill>
                <a:latin typeface="Times New Roman" panose="02020603050405020304" pitchFamily="18" charset="0"/>
                <a:cs typeface="Times New Roman" panose="02020603050405020304" pitchFamily="18" charset="0"/>
              </a:rPr>
              <a:t>Anti-bullying policy</a:t>
            </a:r>
            <a:r>
              <a:rPr lang="en-US" sz="1500" kern="1200" dirty="0">
                <a:solidFill>
                  <a:schemeClr val="tx1"/>
                </a:solidFill>
                <a:latin typeface="Times New Roman" panose="02020603050405020304" pitchFamily="18" charset="0"/>
                <a:cs typeface="Times New Roman" panose="02020603050405020304" pitchFamily="18" charset="0"/>
              </a:rPr>
              <a:t>. 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8"/>
              </a:rPr>
              <a:t>https://primarysite-prod-sorted.s3.amazonaws.com/terrace-road-primary-school/UploadedDocument/323215918b6d456c987cc63cc2bb0093/anti-bullying-policy.pdf</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(2015) </a:t>
            </a:r>
            <a:r>
              <a:rPr lang="en-US" sz="1500" i="1" kern="1200" dirty="0">
                <a:solidFill>
                  <a:schemeClr val="tx1"/>
                </a:solidFill>
                <a:latin typeface="Times New Roman" panose="02020603050405020304" pitchFamily="18" charset="0"/>
                <a:cs typeface="Times New Roman" panose="02020603050405020304" pitchFamily="18" charset="0"/>
              </a:rPr>
              <a:t>Equal opportunities policy.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9"/>
              </a:rPr>
              <a:t>https://primarysite-prod-sorted.s3.amazonaws.com/terrace-road-primary-school/UploadedDocument/b537a43d798542c997eaf2974b393fc8/equality-policy.pdf</a:t>
            </a:r>
            <a:r>
              <a:rPr lang="en-US" sz="1500" kern="1200" dirty="0">
                <a:solidFill>
                  <a:schemeClr val="tx1"/>
                </a:solidFill>
                <a:latin typeface="Times New Roman" panose="02020603050405020304" pitchFamily="18" charset="0"/>
                <a:cs typeface="Times New Roman" panose="02020603050405020304" pitchFamily="18" charset="0"/>
              </a:rPr>
              <a:t> (Accessed at: 23 December 2021) </a:t>
            </a:r>
            <a:r>
              <a:rPr lang="en-US" sz="1500" i="1" kern="1200" dirty="0">
                <a:solidFill>
                  <a:schemeClr val="tx1"/>
                </a:solidFill>
                <a:latin typeface="Times New Roman" panose="02020603050405020304" pitchFamily="18" charset="0"/>
                <a:cs typeface="Times New Roman" panose="02020603050405020304" pitchFamily="18" charset="0"/>
              </a:rPr>
              <a:t>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(2018) </a:t>
            </a:r>
            <a:r>
              <a:rPr lang="en-US" sz="1500" i="1" kern="1200" dirty="0" err="1">
                <a:solidFill>
                  <a:schemeClr val="tx1"/>
                </a:solidFill>
                <a:latin typeface="Times New Roman" panose="02020603050405020304" pitchFamily="18" charset="0"/>
                <a:cs typeface="Times New Roman" panose="02020603050405020304" pitchFamily="18" charset="0"/>
              </a:rPr>
              <a:t>Safegaurding</a:t>
            </a:r>
            <a:r>
              <a:rPr lang="en-US" sz="1500" i="1" kern="1200" dirty="0">
                <a:solidFill>
                  <a:schemeClr val="tx1"/>
                </a:solidFill>
                <a:latin typeface="Times New Roman" panose="02020603050405020304" pitchFamily="18" charset="0"/>
                <a:cs typeface="Times New Roman" panose="02020603050405020304" pitchFamily="18" charset="0"/>
              </a:rPr>
              <a:t> policy.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0"/>
              </a:rPr>
              <a:t>https://primarysite-prod-sorted.s3.amazonaws.com/terrace-road-primary-school/UploadedDocument/f6c6d120502e4420853911a27499ae73/safeguarding-policy-2018.pdf</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(2018) </a:t>
            </a:r>
            <a:r>
              <a:rPr lang="en-US" sz="1500" i="1" kern="1200" dirty="0">
                <a:solidFill>
                  <a:schemeClr val="tx1"/>
                </a:solidFill>
                <a:latin typeface="Times New Roman" panose="02020603050405020304" pitchFamily="18" charset="0"/>
                <a:cs typeface="Times New Roman" panose="02020603050405020304" pitchFamily="18" charset="0"/>
              </a:rPr>
              <a:t>Child protection policy.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1"/>
              </a:rPr>
              <a:t>https://primarysite-prod-sorted.s3.amazonaws.com/terrace-road-primary-school/UploadedDocument/34aebb5b24814b6fbb155a081d3c4fb2/child-protection-policy-2018.pdf</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(2021) </a:t>
            </a:r>
            <a:r>
              <a:rPr lang="en-US" sz="1500" i="1" kern="1200" dirty="0">
                <a:solidFill>
                  <a:schemeClr val="tx1"/>
                </a:solidFill>
                <a:latin typeface="Times New Roman" panose="02020603050405020304" pitchFamily="18" charset="0"/>
                <a:cs typeface="Times New Roman" panose="02020603050405020304" pitchFamily="18" charset="0"/>
              </a:rPr>
              <a:t>Additional learning needs</a:t>
            </a:r>
            <a:r>
              <a:rPr lang="en-US" sz="1500" kern="1200" dirty="0">
                <a:solidFill>
                  <a:schemeClr val="tx1"/>
                </a:solidFill>
                <a:latin typeface="Times New Roman" panose="02020603050405020304" pitchFamily="18" charset="0"/>
                <a:cs typeface="Times New Roman" panose="02020603050405020304" pitchFamily="18" charset="0"/>
              </a:rPr>
              <a:t>. 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2"/>
              </a:rPr>
              <a:t>https://www.terraceroadprimary.co.uk/additional-learning-needs/</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(2021)</a:t>
            </a:r>
            <a:r>
              <a:rPr lang="en-US" sz="1500" i="1" kern="1200" dirty="0">
                <a:solidFill>
                  <a:schemeClr val="tx1"/>
                </a:solidFill>
                <a:latin typeface="Times New Roman" panose="02020603050405020304" pitchFamily="18" charset="0"/>
                <a:cs typeface="Times New Roman" panose="02020603050405020304" pitchFamily="18" charset="0"/>
              </a:rPr>
              <a:t> Restorative practice.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3"/>
              </a:rPr>
              <a:t>https://www.terraceroadprimary.co.uk/restorative-practice/</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Save the children (2021) </a:t>
            </a:r>
            <a:r>
              <a:rPr lang="en-US" sz="1500" i="1" kern="1200" dirty="0">
                <a:solidFill>
                  <a:schemeClr val="tx1"/>
                </a:solidFill>
                <a:latin typeface="Times New Roman" panose="02020603050405020304" pitchFamily="18" charset="0"/>
                <a:cs typeface="Times New Roman" panose="02020603050405020304" pitchFamily="18" charset="0"/>
              </a:rPr>
              <a:t>UN Convention on the rights of the child (UNCRC).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4"/>
              </a:rPr>
              <a:t>https://www.savethechildren.org.uk/what-we-do/childrens-rights/united-nations-convention-of-the-rights-of-the-child</a:t>
            </a:r>
            <a:r>
              <a:rPr lang="en-US" sz="1500" kern="1200" dirty="0">
                <a:solidFill>
                  <a:schemeClr val="tx1"/>
                </a:solidFill>
                <a:latin typeface="Times New Roman" panose="02020603050405020304" pitchFamily="18" charset="0"/>
                <a:cs typeface="Times New Roman" panose="02020603050405020304" pitchFamily="18" charset="0"/>
              </a:rPr>
              <a:t> (Accessed on 20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Thomas, D and Woods, H. (2003) </a:t>
            </a:r>
            <a:r>
              <a:rPr lang="en-US" sz="1500" i="1" kern="1200" dirty="0">
                <a:solidFill>
                  <a:schemeClr val="tx1"/>
                </a:solidFill>
                <a:latin typeface="Times New Roman" panose="02020603050405020304" pitchFamily="18" charset="0"/>
                <a:cs typeface="Times New Roman" panose="02020603050405020304" pitchFamily="18" charset="0"/>
              </a:rPr>
              <a:t>Working with people with learning disabilities</a:t>
            </a:r>
            <a:r>
              <a:rPr lang="en-US" sz="1500" kern="1200" dirty="0">
                <a:solidFill>
                  <a:schemeClr val="tx1"/>
                </a:solidFill>
                <a:latin typeface="Times New Roman" panose="02020603050405020304" pitchFamily="18" charset="0"/>
                <a:cs typeface="Times New Roman" panose="02020603050405020304" pitchFamily="18" charset="0"/>
              </a:rPr>
              <a:t>. London: Jessica Kingsley publishers.(Accessed: 15 December 2021)</a:t>
            </a:r>
            <a:br>
              <a:rPr lang="en-US" sz="1500" kern="1200" dirty="0">
                <a:solidFill>
                  <a:schemeClr val="tx1"/>
                </a:solidFill>
                <a:latin typeface="Times New Roman" panose="02020603050405020304" pitchFamily="18" charset="0"/>
                <a:cs typeface="Times New Roman" panose="02020603050405020304" pitchFamily="18" charset="0"/>
              </a:rPr>
            </a:br>
            <a:br>
              <a:rPr lang="en-US" sz="1500" i="1" kern="1200" dirty="0">
                <a:solidFill>
                  <a:schemeClr val="tx1"/>
                </a:solidFill>
                <a:latin typeface="Times New Roman" panose="02020603050405020304" pitchFamily="18" charset="0"/>
                <a:cs typeface="Times New Roman" panose="02020603050405020304" pitchFamily="18" charset="0"/>
              </a:rPr>
            </a:br>
            <a:br>
              <a:rPr lang="en-US" sz="1500" kern="1200" dirty="0">
                <a:solidFill>
                  <a:schemeClr val="tx1"/>
                </a:solidFill>
                <a:latin typeface="Times New Roman" panose="02020603050405020304" pitchFamily="18" charset="0"/>
                <a:cs typeface="Times New Roman" panose="02020603050405020304" pitchFamily="18" charset="0"/>
              </a:rPr>
            </a:br>
            <a:br>
              <a:rPr lang="en-US" sz="1500" kern="1200" dirty="0">
                <a:solidFill>
                  <a:schemeClr val="tx1"/>
                </a:solidFill>
                <a:latin typeface="Times New Roman" panose="02020603050405020304" pitchFamily="18" charset="0"/>
                <a:cs typeface="Times New Roman" panose="02020603050405020304" pitchFamily="18" charset="0"/>
              </a:rPr>
            </a:br>
            <a:br>
              <a:rPr lang="en-US" sz="1500" kern="1200" dirty="0">
                <a:solidFill>
                  <a:schemeClr val="tx1"/>
                </a:solidFill>
                <a:latin typeface="Times New Roman" panose="02020603050405020304" pitchFamily="18" charset="0"/>
                <a:cs typeface="Times New Roman" panose="02020603050405020304" pitchFamily="18" charset="0"/>
              </a:rPr>
            </a:b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 </a:t>
            </a:r>
          </a:p>
        </p:txBody>
      </p:sp>
      <p:sp>
        <p:nvSpPr>
          <p:cNvPr id="72" name="Rectangle 7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366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1234</TotalTime>
  <Words>2211</Words>
  <Application>Microsoft Macintosh PowerPoint</Application>
  <PresentationFormat>Widescreen</PresentationFormat>
  <Paragraphs>34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Anti-discriminatory and inclusive practice: A case study </vt:lpstr>
      <vt:lpstr>Contents page -Definition of anti-discriminatory practice  -Definition of inclusive practice  -Definition of Human rights  -UNCRC rights on children  -Detail of workplace and why it was chosen -Detail of policies and processes put in place -Pros and cons of benefits  -Three recommendations  -References   </vt:lpstr>
      <vt:lpstr>Definition of anti-discriminatory practice   Anti-discriminatory practice implies having knowledge of current legislation and guidance, specifically acknowledging the issues in dealing with ethnicity, gender, class, disability, sexuality and the effect it can have on pupil outcome.  </vt:lpstr>
      <vt:lpstr>Definition of inclusive practice  Inclusive practice in education involves methods that ensures all pupils can access learning, where pupils get the correct support to assist them with developing to their capabilities and achieving their own goals.       </vt:lpstr>
      <vt:lpstr>Definition of human rights and definition of human  rights of children   The 1998 Human Rights act are the basic rights needed in place for every individual to survive from birth to death, these rights are the right to food, housing, the right to express ourselves, have religious beliefs and the right to health care as well as the right to be protected from violence and abuse.  Children’s rights are civil or political rights-the right to a nationality and an identity.  Children’s rights are social and economic rights-the right to a good health and an education.  Children’s rights are individual rights-the right to choose who they should live with.  Children’s rights are collective rights-the right of disabled children, refugees and minority children. </vt:lpstr>
      <vt:lpstr>UNCRC on human rights children  The United Nations Convention on the Rights of the Child (UNCRC) contains 54 articles that is put in place for children’s rights in social, economic, political, civil and cultural rights despite the child’s abilities, race and religion. Every child has basic rights, and these include the right to survive and grow, the right to have protection from physical, mental and psychological abuse and neglect, to have a relationship with their parents or be raised by them, the right to an education and the right to be listened to and give their opinions.  It is essential that the government meet the child’s basic needs and assist them to reach their full capabilities.    </vt:lpstr>
      <vt:lpstr>Detail of workplace and why it was chosen?  I’ve chosen terrace road primary school as this was the school that I went to and enjoyed my time there.    </vt:lpstr>
      <vt:lpstr>PowerPoint Presentation</vt:lpstr>
      <vt:lpstr>PowerPoint Presentation</vt:lpstr>
      <vt:lpstr>PowerPoint Presentation</vt:lpstr>
      <vt:lpstr>Three recommendations for improvement:  Staff training  Staff training is essential in education as it allows the teachers to improve on their knowledge and skills, also by training staff it can help improve job satisfaction and help build confidence. Staff training can help motivate them to learn new skills and become creative.  </vt:lpstr>
      <vt:lpstr>Educating children  Often children’s rights are mistreated and it’s important to educate children about their rights. If children are taught in school about their rights they will learn to know when and how to get help if they are faced with any sort of abuse.   </vt:lpstr>
      <vt:lpstr>Transparency   Transparency in teaching is essential as it allows the the teacher to be transparent with their teaching, letting the pupils be aware of how and why they will be learning and engaging with the lesson.  </vt:lpstr>
      <vt:lpstr>    References:   BBC News (2019) Teach children about their human rights in school. Available at: https://www.bbc.co.uk/news/uk-wales-47031262 (Accessed: 22 December 2021) Child’s rights coalition Asia (2016) UNCRC child-friendly version. Available at: https://www.crcasia.org/uncrc-child-friendly-versions/ (Accessed: 23 December 2021) Children England (2016) The Human Rights Act: what does it mean for children? Available at:  https://www.childrenengland.org.uk/blog/the-human-rights-act-what-does-it-mean-for-children (Accessed: 15 December 2021) Equality and Human Rights Commission (2018) The Human Rights Act. Available at: https://www.equalityhumanrights.com/en/human-rights/human-rights-act (Accessed: 15 December 2021)  Gillet-Swan, J and Coppock, V. (2016) Children’s rights, Educational research and the UNCRC. United kingdom: Symposium publishers. (Accessed: 15 December 2021)  https://www.hcch.net/pt/news-archive/details/?varevent=706  Queensland curriculum and assessment authority (2014) What is inclusive practice? [Video] Available at: https://www.youtube.com/watch?v=79mFJoytFiY (Accessed: 31 December 2021)  Terrace road primary school (2021) School council. Available at: https://www.terraceroadprimary.co.uk/school-council/ (Accessed: 23 December 2021) Terrace road primary school (2015) Anti-bullying policy. Available at: https://primarysite-prod-sorted.s3.amazonaws.com/terrace-road-primary-school/UploadedDocument/323215918b6d456c987cc63cc2bb0093/anti-bullying-policy.pdf (Accessed: 23 December 2021)  Terrace road primary school (2015) Equal opportunities policy. Available at: https://primarysite-prod-sorted.s3.amazonaws.com/terrace-road-primary-school/UploadedDocument/b537a43d798542c997eaf2974b393fc8/equality-policy.pdf (Accessed at: 23 December 2021)   Terrace road primary school (2018) Safegaurding policy. Available at: https://primarysite-prod-sorted.s3.amazonaws.com/terrace-road-primary-school/UploadedDocument/f6c6d120502e4420853911a27499ae73/safeguarding-policy-2018.pdf  (Accessed: 23 December 2021)  Terrace road primary school (2018) Child protection policy. Available at: https://primarysite-prod-sorted.s3.amazonaws.com/terrace-road-primary-school/UploadedDocument/34aebb5b24814b6fbb155a081d3c4fb2/child-protection-policy-2018.pdf (Accessed: 23 December 2021)  Terrace road primary school (2021) Additional learning needs. Available at: https://www.terraceroadprimary.co.uk/additional-learning-needs/ (Accessed: 23 December 2021)  Terrace road primary school (2021) Restorative practice. Available at: https://www.terraceroadprimary.co.uk/restorative-practice/ (Accessed: 23 December 2021)  Save the children (2021) UN Convention on the rights of the child (UNCRC). Available at: https://www.savethechildren.org.uk/what-we-do/childrens-rights/united-nations-convention-of-the-rights-of-the-child (Accessed on 20 December 2021) Thomas, D and Woods, H. (2003) Working with people with learning disabilities. London: Jessica Kingsley publishers.(Accessed: 15 December 2021)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Anti-discriminatory and inclusive practice:A case study </dc:title>
  <dc:creator>Sultana Begum</dc:creator>
  <cp:lastModifiedBy>Sultana Begum</cp:lastModifiedBy>
  <cp:revision>1</cp:revision>
  <dcterms:created xsi:type="dcterms:W3CDTF">2021-11-15T11:52:13Z</dcterms:created>
  <dcterms:modified xsi:type="dcterms:W3CDTF">2022-01-03T13:18:49Z</dcterms:modified>
</cp:coreProperties>
</file>