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4"/>
  </p:notesMasterIdLst>
  <p:handoutMasterIdLst>
    <p:handoutMasterId r:id="rId15"/>
  </p:handoutMasterIdLst>
  <p:sldIdLst>
    <p:sldId id="277" r:id="rId5"/>
    <p:sldId id="279" r:id="rId6"/>
    <p:sldId id="290" r:id="rId7"/>
    <p:sldId id="259" r:id="rId8"/>
    <p:sldId id="287" r:id="rId9"/>
    <p:sldId id="282" r:id="rId10"/>
    <p:sldId id="280" r:id="rId11"/>
    <p:sldId id="293" r:id="rId12"/>
    <p:sldId id="29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1224" userDrawn="1">
          <p15:clr>
            <a:srgbClr val="A4A3A4"/>
          </p15:clr>
        </p15:guide>
        <p15:guide id="2" pos="3840" userDrawn="1">
          <p15:clr>
            <a:srgbClr val="A4A3A4"/>
          </p15:clr>
        </p15:guide>
        <p15:guide id="3" orient="horz" pos="1536" userDrawn="1">
          <p15:clr>
            <a:srgbClr val="A4A3A4"/>
          </p15:clr>
        </p15:guide>
        <p15:guide id="4" pos="6456"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19CDF"/>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6807" autoAdjust="0"/>
  </p:normalViewPr>
  <p:slideViewPr>
    <p:cSldViewPr snapToGrid="0">
      <p:cViewPr varScale="1">
        <p:scale>
          <a:sx n="71" d="100"/>
          <a:sy n="71" d="100"/>
        </p:scale>
        <p:origin x="1138" y="62"/>
      </p:cViewPr>
      <p:guideLst>
        <p:guide pos="1224"/>
        <p:guide pos="3840"/>
        <p:guide orient="horz" pos="1536"/>
        <p:guide pos="6456"/>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48" d="100"/>
          <a:sy n="48" d="100"/>
        </p:scale>
        <p:origin x="2691"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 Id="rId22"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antha Barbour" userId="ddab668d323c7152" providerId="LiveId" clId="{6E13AE36-5FE9-481B-8B6B-0741FAE4C57F}"/>
    <pc:docChg chg="undo redo custSel modSld">
      <pc:chgData name="Samantha Barbour" userId="ddab668d323c7152" providerId="LiveId" clId="{6E13AE36-5FE9-481B-8B6B-0741FAE4C57F}" dt="2024-04-29T19:34:45.363" v="43" actId="20577"/>
      <pc:docMkLst>
        <pc:docMk/>
      </pc:docMkLst>
      <pc:sldChg chg="modSp mod">
        <pc:chgData name="Samantha Barbour" userId="ddab668d323c7152" providerId="LiveId" clId="{6E13AE36-5FE9-481B-8B6B-0741FAE4C57F}" dt="2024-04-29T19:29:44.045" v="39" actId="20577"/>
        <pc:sldMkLst>
          <pc:docMk/>
          <pc:sldMk cId="3446797337" sldId="259"/>
        </pc:sldMkLst>
        <pc:spChg chg="mod">
          <ac:chgData name="Samantha Barbour" userId="ddab668d323c7152" providerId="LiveId" clId="{6E13AE36-5FE9-481B-8B6B-0741FAE4C57F}" dt="2024-04-29T19:29:44.045" v="39" actId="20577"/>
          <ac:spMkLst>
            <pc:docMk/>
            <pc:sldMk cId="3446797337" sldId="259"/>
            <ac:spMk id="15" creationId="{21C26E88-A1D9-6EF4-5164-E5F94C6E961C}"/>
          </ac:spMkLst>
        </pc:spChg>
      </pc:sldChg>
      <pc:sldChg chg="delSp mod">
        <pc:chgData name="Samantha Barbour" userId="ddab668d323c7152" providerId="LiveId" clId="{6E13AE36-5FE9-481B-8B6B-0741FAE4C57F}" dt="2024-04-29T16:15:03.431" v="1" actId="478"/>
        <pc:sldMkLst>
          <pc:docMk/>
          <pc:sldMk cId="2447338695" sldId="279"/>
        </pc:sldMkLst>
        <pc:spChg chg="del">
          <ac:chgData name="Samantha Barbour" userId="ddab668d323c7152" providerId="LiveId" clId="{6E13AE36-5FE9-481B-8B6B-0741FAE4C57F}" dt="2024-04-29T16:14:59.772" v="0" actId="478"/>
          <ac:spMkLst>
            <pc:docMk/>
            <pc:sldMk cId="2447338695" sldId="279"/>
            <ac:spMk id="26" creationId="{B03F7300-C115-46F1-88E3-4CBC017DA815}"/>
          </ac:spMkLst>
        </pc:spChg>
        <pc:spChg chg="del">
          <ac:chgData name="Samantha Barbour" userId="ddab668d323c7152" providerId="LiveId" clId="{6E13AE36-5FE9-481B-8B6B-0741FAE4C57F}" dt="2024-04-29T16:15:03.431" v="1" actId="478"/>
          <ac:spMkLst>
            <pc:docMk/>
            <pc:sldMk cId="2447338695" sldId="279"/>
            <ac:spMk id="27" creationId="{8672DD3E-2D32-4972-8EF6-8778B7807D10}"/>
          </ac:spMkLst>
        </pc:spChg>
      </pc:sldChg>
      <pc:sldChg chg="modSp mod">
        <pc:chgData name="Samantha Barbour" userId="ddab668d323c7152" providerId="LiveId" clId="{6E13AE36-5FE9-481B-8B6B-0741FAE4C57F}" dt="2024-04-29T19:34:45.363" v="43" actId="20577"/>
        <pc:sldMkLst>
          <pc:docMk/>
          <pc:sldMk cId="2909400852" sldId="287"/>
        </pc:sldMkLst>
        <pc:spChg chg="mod">
          <ac:chgData name="Samantha Barbour" userId="ddab668d323c7152" providerId="LiveId" clId="{6E13AE36-5FE9-481B-8B6B-0741FAE4C57F}" dt="2024-04-29T19:34:45.363" v="43" actId="20577"/>
          <ac:spMkLst>
            <pc:docMk/>
            <pc:sldMk cId="2909400852" sldId="287"/>
            <ac:spMk id="5" creationId="{C3BAC029-279B-E9AA-6781-9C8F95FDE601}"/>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0E06DA1-7254-4F83-B1E4-BF5F76CF72C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F78C967-1BD9-490C-B0D9-862040818F8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3A1B13C-E24E-4D8B-B1C2-CE80D9872803}" type="datetimeFigureOut">
              <a:rPr lang="en-US" smtClean="0"/>
              <a:t>4/29/2024</a:t>
            </a:fld>
            <a:endParaRPr lang="en-US" dirty="0"/>
          </a:p>
        </p:txBody>
      </p:sp>
      <p:sp>
        <p:nvSpPr>
          <p:cNvPr id="4" name="Footer Placeholder 3">
            <a:extLst>
              <a:ext uri="{FF2B5EF4-FFF2-40B4-BE49-F238E27FC236}">
                <a16:creationId xmlns:a16="http://schemas.microsoft.com/office/drawing/2014/main" id="{6CEFE8E8-087F-468F-A82E-B9C86AEB6FD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FB55752-D1FE-4251-80C6-AF69BCEDDC5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B441243-E346-4AF8-A8BE-A00B651C5070}" type="slidenum">
              <a:rPr lang="en-US" smtClean="0"/>
              <a:t>‹#›</a:t>
            </a:fld>
            <a:endParaRPr lang="en-US" dirty="0"/>
          </a:p>
        </p:txBody>
      </p:sp>
    </p:spTree>
    <p:extLst>
      <p:ext uri="{BB962C8B-B14F-4D97-AF65-F5344CB8AC3E}">
        <p14:creationId xmlns:p14="http://schemas.microsoft.com/office/powerpoint/2010/main" val="27599278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C32031-6297-4D45-B38B-29B38A09B924}" type="datetimeFigureOut">
              <a:rPr lang="en-US" smtClean="0"/>
              <a:t>4/29/2024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59A8F8-ADC6-401C-83FE-1703170D9E28}" type="slidenum">
              <a:rPr lang="en-US" smtClean="0"/>
              <a:t>‹#›</a:t>
            </a:fld>
            <a:endParaRPr lang="en-US" dirty="0"/>
          </a:p>
        </p:txBody>
      </p:sp>
    </p:spTree>
    <p:extLst>
      <p:ext uri="{BB962C8B-B14F-4D97-AF65-F5344CB8AC3E}">
        <p14:creationId xmlns:p14="http://schemas.microsoft.com/office/powerpoint/2010/main" val="32581795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F59A8F8-ADC6-401C-83FE-1703170D9E28}" type="slidenum">
              <a:rPr lang="en-US" smtClean="0"/>
              <a:t>1</a:t>
            </a:fld>
            <a:endParaRPr lang="en-US" dirty="0"/>
          </a:p>
        </p:txBody>
      </p:sp>
    </p:spTree>
    <p:extLst>
      <p:ext uri="{BB962C8B-B14F-4D97-AF65-F5344CB8AC3E}">
        <p14:creationId xmlns:p14="http://schemas.microsoft.com/office/powerpoint/2010/main" val="20741352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F59A8F8-ADC6-401C-83FE-1703170D9E28}" type="slidenum">
              <a:rPr lang="en-US" smtClean="0"/>
              <a:t>2</a:t>
            </a:fld>
            <a:endParaRPr lang="en-US" dirty="0"/>
          </a:p>
        </p:txBody>
      </p:sp>
    </p:spTree>
    <p:extLst>
      <p:ext uri="{BB962C8B-B14F-4D97-AF65-F5344CB8AC3E}">
        <p14:creationId xmlns:p14="http://schemas.microsoft.com/office/powerpoint/2010/main" val="10309558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F59A8F8-ADC6-401C-83FE-1703170D9E28}" type="slidenum">
              <a:rPr lang="en-US" smtClean="0"/>
              <a:t>3</a:t>
            </a:fld>
            <a:endParaRPr lang="en-US" dirty="0"/>
          </a:p>
        </p:txBody>
      </p:sp>
    </p:spTree>
    <p:extLst>
      <p:ext uri="{BB962C8B-B14F-4D97-AF65-F5344CB8AC3E}">
        <p14:creationId xmlns:p14="http://schemas.microsoft.com/office/powerpoint/2010/main" val="35649592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59A8F8-ADC6-401C-83FE-1703170D9E28}" type="slidenum">
              <a:rPr lang="en-US" smtClean="0"/>
              <a:t>4</a:t>
            </a:fld>
            <a:endParaRPr lang="en-US" dirty="0"/>
          </a:p>
        </p:txBody>
      </p:sp>
    </p:spTree>
    <p:extLst>
      <p:ext uri="{BB962C8B-B14F-4D97-AF65-F5344CB8AC3E}">
        <p14:creationId xmlns:p14="http://schemas.microsoft.com/office/powerpoint/2010/main" val="2545271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F59A8F8-ADC6-401C-83FE-1703170D9E28}" type="slidenum">
              <a:rPr lang="en-US" smtClean="0"/>
              <a:t>5</a:t>
            </a:fld>
            <a:endParaRPr lang="en-US" dirty="0"/>
          </a:p>
        </p:txBody>
      </p:sp>
    </p:spTree>
    <p:extLst>
      <p:ext uri="{BB962C8B-B14F-4D97-AF65-F5344CB8AC3E}">
        <p14:creationId xmlns:p14="http://schemas.microsoft.com/office/powerpoint/2010/main" val="1656173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381000" y="4814306"/>
            <a:ext cx="11430000" cy="914400"/>
          </a:xfrm>
        </p:spPr>
        <p:txBody>
          <a:bodyPr anchor="b" anchorCtr="0">
            <a:normAutofit/>
          </a:bodyPr>
          <a:lstStyle>
            <a:lvl1pPr algn="ctr">
              <a:defRPr sz="4400" baseline="0"/>
            </a:lvl1pPr>
          </a:lstStyle>
          <a:p>
            <a:r>
              <a:rPr lang="en-US" dirty="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524000" y="5727142"/>
            <a:ext cx="9144000" cy="457200"/>
          </a:xfrm>
        </p:spPr>
        <p:txBody>
          <a:bodyPr>
            <a:normAutofit/>
          </a:bodyPr>
          <a:lstStyle>
            <a:lvl1pPr marL="0" indent="0" algn="ctr">
              <a:buNone/>
              <a:defRPr sz="2000">
                <a:solidFill>
                  <a:schemeClr val="tx1">
                    <a:lumMod val="50000"/>
                    <a:lumOff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Picture Placeholder 4">
            <a:extLst>
              <a:ext uri="{FF2B5EF4-FFF2-40B4-BE49-F238E27FC236}">
                <a16:creationId xmlns:a16="http://schemas.microsoft.com/office/drawing/2014/main" id="{A5C2095F-7B39-4759-AE92-AE50B6BA5326}"/>
              </a:ext>
            </a:extLst>
          </p:cNvPr>
          <p:cNvSpPr>
            <a:spLocks noGrp="1"/>
          </p:cNvSpPr>
          <p:nvPr>
            <p:ph type="pic" sz="quarter" idx="10"/>
          </p:nvPr>
        </p:nvSpPr>
        <p:spPr>
          <a:xfrm>
            <a:off x="0" y="0"/>
            <a:ext cx="2971800" cy="4498848"/>
          </a:xfrm>
          <a:solidFill>
            <a:schemeClr val="accent5"/>
          </a:solidFill>
        </p:spPr>
        <p:txBody>
          <a:bodyPr>
            <a:normAutofit/>
          </a:bodyPr>
          <a:lstStyle>
            <a:lvl1pPr>
              <a:defRPr sz="2000"/>
            </a:lvl1pPr>
          </a:lstStyle>
          <a:p>
            <a:r>
              <a:rPr lang="en-US"/>
              <a:t>Click icon to add picture</a:t>
            </a:r>
            <a:endParaRPr lang="en-US" dirty="0"/>
          </a:p>
        </p:txBody>
      </p:sp>
      <p:sp>
        <p:nvSpPr>
          <p:cNvPr id="8" name="Picture Placeholder 4">
            <a:extLst>
              <a:ext uri="{FF2B5EF4-FFF2-40B4-BE49-F238E27FC236}">
                <a16:creationId xmlns:a16="http://schemas.microsoft.com/office/drawing/2014/main" id="{0B0A5D79-F0F4-45CE-B062-C2E357A0618C}"/>
              </a:ext>
            </a:extLst>
          </p:cNvPr>
          <p:cNvSpPr>
            <a:spLocks noGrp="1"/>
          </p:cNvSpPr>
          <p:nvPr>
            <p:ph type="pic" sz="quarter" idx="13"/>
          </p:nvPr>
        </p:nvSpPr>
        <p:spPr>
          <a:xfrm>
            <a:off x="3088640" y="0"/>
            <a:ext cx="2971800" cy="4498848"/>
          </a:xfrm>
          <a:solidFill>
            <a:schemeClr val="accent5"/>
          </a:solidFill>
        </p:spPr>
        <p:txBody>
          <a:bodyPr>
            <a:normAutofit/>
          </a:bodyPr>
          <a:lstStyle>
            <a:lvl1pPr>
              <a:defRPr sz="2000"/>
            </a:lvl1pPr>
          </a:lstStyle>
          <a:p>
            <a:r>
              <a:rPr lang="en-US"/>
              <a:t>Click icon to add picture</a:t>
            </a:r>
            <a:endParaRPr lang="en-US" dirty="0"/>
          </a:p>
        </p:txBody>
      </p:sp>
      <p:sp>
        <p:nvSpPr>
          <p:cNvPr id="7" name="Picture Placeholder 4">
            <a:extLst>
              <a:ext uri="{FF2B5EF4-FFF2-40B4-BE49-F238E27FC236}">
                <a16:creationId xmlns:a16="http://schemas.microsoft.com/office/drawing/2014/main" id="{805D607A-0932-4D45-85E9-8409F3427E06}"/>
              </a:ext>
            </a:extLst>
          </p:cNvPr>
          <p:cNvSpPr>
            <a:spLocks noGrp="1"/>
          </p:cNvSpPr>
          <p:nvPr>
            <p:ph type="pic" sz="quarter" idx="12"/>
          </p:nvPr>
        </p:nvSpPr>
        <p:spPr>
          <a:xfrm>
            <a:off x="6177280" y="0"/>
            <a:ext cx="2971800" cy="4498848"/>
          </a:xfrm>
          <a:solidFill>
            <a:schemeClr val="accent5"/>
          </a:solidFill>
        </p:spPr>
        <p:txBody>
          <a:bodyPr>
            <a:normAutofit/>
          </a:bodyPr>
          <a:lstStyle>
            <a:lvl1pPr>
              <a:defRPr sz="2000"/>
            </a:lvl1pPr>
          </a:lstStyle>
          <a:p>
            <a:r>
              <a:rPr lang="en-US"/>
              <a:t>Click icon to add picture</a:t>
            </a:r>
            <a:endParaRPr lang="en-US" dirty="0"/>
          </a:p>
        </p:txBody>
      </p:sp>
      <p:sp>
        <p:nvSpPr>
          <p:cNvPr id="6" name="Picture Placeholder 4">
            <a:extLst>
              <a:ext uri="{FF2B5EF4-FFF2-40B4-BE49-F238E27FC236}">
                <a16:creationId xmlns:a16="http://schemas.microsoft.com/office/drawing/2014/main" id="{68161B2D-4407-42D9-AB65-087A0993DC9B}"/>
              </a:ext>
            </a:extLst>
          </p:cNvPr>
          <p:cNvSpPr>
            <a:spLocks noGrp="1"/>
          </p:cNvSpPr>
          <p:nvPr>
            <p:ph type="pic" sz="quarter" idx="11"/>
          </p:nvPr>
        </p:nvSpPr>
        <p:spPr>
          <a:xfrm>
            <a:off x="9265920" y="0"/>
            <a:ext cx="2971800" cy="4498848"/>
          </a:xfrm>
          <a:solidFill>
            <a:schemeClr val="accent5"/>
          </a:solidFill>
        </p:spPr>
        <p:txBody>
          <a:bodyPr>
            <a:normAutofit/>
          </a:bodyPr>
          <a:lstStyle>
            <a:lvl1pPr>
              <a:defRPr sz="2000"/>
            </a:lvl1pPr>
          </a:lstStyle>
          <a:p>
            <a:r>
              <a:rPr lang="en-US"/>
              <a:t>Click icon to add picture</a:t>
            </a:r>
            <a:endParaRPr lang="en-US" dirty="0"/>
          </a:p>
        </p:txBody>
      </p:sp>
      <p:grpSp>
        <p:nvGrpSpPr>
          <p:cNvPr id="9" name="Bottom Right">
            <a:extLst>
              <a:ext uri="{FF2B5EF4-FFF2-40B4-BE49-F238E27FC236}">
                <a16:creationId xmlns:a16="http://schemas.microsoft.com/office/drawing/2014/main" id="{0ADFF9C3-7C25-4ED5-81ED-9431FC8E32D4}"/>
              </a:ext>
              <a:ext uri="{C183D7F6-B498-43B3-948B-1728B52AA6E4}">
                <adec:decorative xmlns:adec="http://schemas.microsoft.com/office/drawing/2017/decorative" val="1"/>
              </a:ext>
            </a:extLst>
          </p:cNvPr>
          <p:cNvGrpSpPr/>
          <p:nvPr userDrawn="1"/>
        </p:nvGrpSpPr>
        <p:grpSpPr>
          <a:xfrm flipH="1">
            <a:off x="-1" y="4222592"/>
            <a:ext cx="4572000" cy="2635408"/>
            <a:chOff x="7980400" y="3276601"/>
            <a:chExt cx="4211600" cy="3581399"/>
          </a:xfrm>
        </p:grpSpPr>
        <p:grpSp>
          <p:nvGrpSpPr>
            <p:cNvPr id="10" name="Graphic 157">
              <a:extLst>
                <a:ext uri="{FF2B5EF4-FFF2-40B4-BE49-F238E27FC236}">
                  <a16:creationId xmlns:a16="http://schemas.microsoft.com/office/drawing/2014/main" id="{3855FED8-087A-4ECA-B19E-7F86739CBA0B}"/>
                </a:ext>
                <a:ext uri="{C183D7F6-B498-43B3-948B-1728B52AA6E4}">
                  <adec:decorative xmlns:adec="http://schemas.microsoft.com/office/drawing/2017/decorative" val="1"/>
                </a:ext>
              </a:extLst>
            </p:cNvPr>
            <p:cNvGrpSpPr/>
            <p:nvPr/>
          </p:nvGrpSpPr>
          <p:grpSpPr>
            <a:xfrm>
              <a:off x="8662740" y="3276601"/>
              <a:ext cx="3529260" cy="3581397"/>
              <a:chOff x="4114800" y="1423987"/>
              <a:chExt cx="3961542" cy="4007547"/>
            </a:xfrm>
            <a:noFill/>
          </p:grpSpPr>
          <p:sp>
            <p:nvSpPr>
              <p:cNvPr id="12" name="Freeform: Shape 24">
                <a:extLst>
                  <a:ext uri="{FF2B5EF4-FFF2-40B4-BE49-F238E27FC236}">
                    <a16:creationId xmlns:a16="http://schemas.microsoft.com/office/drawing/2014/main" id="{A926BA7E-AF91-486C-A25D-9D87EB199516}"/>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13" name="Freeform: Shape 25">
                <a:extLst>
                  <a:ext uri="{FF2B5EF4-FFF2-40B4-BE49-F238E27FC236}">
                    <a16:creationId xmlns:a16="http://schemas.microsoft.com/office/drawing/2014/main" id="{86FE3C9D-35BA-4B6F-BA75-1B08C63477BB}"/>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14" name="Freeform: Shape 26">
                <a:extLst>
                  <a:ext uri="{FF2B5EF4-FFF2-40B4-BE49-F238E27FC236}">
                    <a16:creationId xmlns:a16="http://schemas.microsoft.com/office/drawing/2014/main" id="{23288AEC-C6CA-4B67-910D-25E4BD973434}"/>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15" name="Freeform: Shape 30">
                <a:extLst>
                  <a:ext uri="{FF2B5EF4-FFF2-40B4-BE49-F238E27FC236}">
                    <a16:creationId xmlns:a16="http://schemas.microsoft.com/office/drawing/2014/main" id="{6F549CCC-D405-4BA1-A232-C56449416BE9}"/>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16" name="Freeform: Shape 31">
                <a:extLst>
                  <a:ext uri="{FF2B5EF4-FFF2-40B4-BE49-F238E27FC236}">
                    <a16:creationId xmlns:a16="http://schemas.microsoft.com/office/drawing/2014/main" id="{0173928B-6BE7-48C8-BC2D-FA9D803DE7F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17" name="Freeform: Shape 32">
                <a:extLst>
                  <a:ext uri="{FF2B5EF4-FFF2-40B4-BE49-F238E27FC236}">
                    <a16:creationId xmlns:a16="http://schemas.microsoft.com/office/drawing/2014/main" id="{15D84E21-7BFE-4F1A-AFFC-A624A12B4339}"/>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18" name="Freeform: Shape 36">
                <a:extLst>
                  <a:ext uri="{FF2B5EF4-FFF2-40B4-BE49-F238E27FC236}">
                    <a16:creationId xmlns:a16="http://schemas.microsoft.com/office/drawing/2014/main" id="{2DEA3AAE-0C03-42C2-A70B-763D840692BB}"/>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grpSp>
        <p:sp>
          <p:nvSpPr>
            <p:cNvPr id="11" name="Freeform: Shape 23">
              <a:extLst>
                <a:ext uri="{FF2B5EF4-FFF2-40B4-BE49-F238E27FC236}">
                  <a16:creationId xmlns:a16="http://schemas.microsoft.com/office/drawing/2014/main" id="{B7386810-4CAD-4571-8758-D163D51A48FB}"/>
                </a:ext>
                <a:ext uri="{C183D7F6-B498-43B3-948B-1728B52AA6E4}">
                  <adec:decorative xmlns:adec="http://schemas.microsoft.com/office/drawing/2017/decorative" val="1"/>
                </a:ext>
              </a:extLst>
            </p:cNvPr>
            <p:cNvSpPr/>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rtl="0"/>
              <a:endParaRPr lang="en-GB" noProof="0" dirty="0"/>
            </a:p>
          </p:txBody>
        </p:sp>
      </p:gr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9" name="Top Right">
            <a:extLst>
              <a:ext uri="{FF2B5EF4-FFF2-40B4-BE49-F238E27FC236}">
                <a16:creationId xmlns:a16="http://schemas.microsoft.com/office/drawing/2014/main" id="{BACCE7B0-8D06-4252-8429-A339167D208C}"/>
              </a:ext>
              <a:ext uri="{C183D7F6-B498-43B3-948B-1728B52AA6E4}">
                <adec:decorative xmlns:adec="http://schemas.microsoft.com/office/drawing/2017/decorative" val="1"/>
              </a:ext>
            </a:extLst>
          </p:cNvPr>
          <p:cNvGrpSpPr/>
          <p:nvPr userDrawn="1"/>
        </p:nvGrpSpPr>
        <p:grpSpPr>
          <a:xfrm rot="10800000">
            <a:off x="1975339" y="2702248"/>
            <a:ext cx="2062373" cy="4155752"/>
            <a:chOff x="10849" y="15178"/>
            <a:chExt cx="2198951" cy="3331254"/>
          </a:xfrm>
        </p:grpSpPr>
        <p:sp>
          <p:nvSpPr>
            <p:cNvPr id="12" name="Freeform: Shape 10">
              <a:extLst>
                <a:ext uri="{FF2B5EF4-FFF2-40B4-BE49-F238E27FC236}">
                  <a16:creationId xmlns:a16="http://schemas.microsoft.com/office/drawing/2014/main" id="{23D7796B-4F31-43D2-9935-135F7251B352}"/>
                </a:ext>
              </a:extLst>
            </p:cNvPr>
            <p:cNvSpPr/>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pPr rtl="0"/>
              <a:endParaRPr lang="en-GB" noProof="0" dirty="0"/>
            </a:p>
          </p:txBody>
        </p:sp>
        <p:sp>
          <p:nvSpPr>
            <p:cNvPr id="13" name="Freeform: Shape 11">
              <a:extLst>
                <a:ext uri="{FF2B5EF4-FFF2-40B4-BE49-F238E27FC236}">
                  <a16:creationId xmlns:a16="http://schemas.microsoft.com/office/drawing/2014/main" id="{023B3E92-CF7A-41F8-A5D4-FDD8C26708DC}"/>
                </a:ext>
              </a:extLst>
            </p:cNvPr>
            <p:cNvSpPr/>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pPr rtl="0"/>
              <a:endParaRPr lang="en-GB" noProof="0" dirty="0"/>
            </a:p>
          </p:txBody>
        </p:sp>
        <p:sp>
          <p:nvSpPr>
            <p:cNvPr id="14" name="Freeform: Shape 12">
              <a:extLst>
                <a:ext uri="{FF2B5EF4-FFF2-40B4-BE49-F238E27FC236}">
                  <a16:creationId xmlns:a16="http://schemas.microsoft.com/office/drawing/2014/main" id="{2194F273-6079-4D58-A510-0EBF4227520D}"/>
                </a:ext>
              </a:extLst>
            </p:cNvPr>
            <p:cNvSpPr/>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pPr rtl="0"/>
              <a:endParaRPr lang="en-GB" noProof="0" dirty="0"/>
            </a:p>
          </p:txBody>
        </p:sp>
        <p:sp>
          <p:nvSpPr>
            <p:cNvPr id="15" name="Freeform: Shape 13">
              <a:extLst>
                <a:ext uri="{FF2B5EF4-FFF2-40B4-BE49-F238E27FC236}">
                  <a16:creationId xmlns:a16="http://schemas.microsoft.com/office/drawing/2014/main" id="{AEC3FE6A-D4E9-4F9B-B689-9C5BF9326B6B}"/>
                </a:ext>
              </a:extLst>
            </p:cNvPr>
            <p:cNvSpPr/>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pPr rtl="0"/>
              <a:endParaRPr lang="en-GB" noProof="0" dirty="0"/>
            </a:p>
          </p:txBody>
        </p:sp>
        <p:sp>
          <p:nvSpPr>
            <p:cNvPr id="16" name="Freeform: Shape 14">
              <a:extLst>
                <a:ext uri="{FF2B5EF4-FFF2-40B4-BE49-F238E27FC236}">
                  <a16:creationId xmlns:a16="http://schemas.microsoft.com/office/drawing/2014/main" id="{B52D8E87-7BE8-4B9B-B18D-68C99705EECD}"/>
                </a:ext>
              </a:extLst>
            </p:cNvPr>
            <p:cNvSpPr/>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pPr rtl="0"/>
              <a:endParaRPr lang="en-GB" noProof="0" dirty="0"/>
            </a:p>
          </p:txBody>
        </p:sp>
        <p:sp>
          <p:nvSpPr>
            <p:cNvPr id="17" name="Freeform: Shape 15">
              <a:extLst>
                <a:ext uri="{FF2B5EF4-FFF2-40B4-BE49-F238E27FC236}">
                  <a16:creationId xmlns:a16="http://schemas.microsoft.com/office/drawing/2014/main" id="{6958AF13-A360-492B-8F33-E0608A11E679}"/>
                </a:ext>
              </a:extLst>
            </p:cNvPr>
            <p:cNvSpPr/>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pPr rtl="0"/>
              <a:endParaRPr lang="en-GB" noProof="0" dirty="0"/>
            </a:p>
          </p:txBody>
        </p:sp>
        <p:sp>
          <p:nvSpPr>
            <p:cNvPr id="18" name="Freeform: Shape 16">
              <a:extLst>
                <a:ext uri="{FF2B5EF4-FFF2-40B4-BE49-F238E27FC236}">
                  <a16:creationId xmlns:a16="http://schemas.microsoft.com/office/drawing/2014/main" id="{337AF046-BF07-462B-82F1-2215317CC3A6}"/>
                </a:ext>
              </a:extLst>
            </p:cNvPr>
            <p:cNvSpPr/>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pPr rtl="0"/>
              <a:endParaRPr lang="en-GB" noProof="0"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841248" y="381000"/>
            <a:ext cx="2552700" cy="1325563"/>
          </a:xfrm>
        </p:spPr>
        <p:txBody>
          <a:bodyPr>
            <a:noAutofit/>
          </a:bodyPr>
          <a:lstStyle>
            <a:lvl1pPr>
              <a:defRPr sz="3000" baseline="0"/>
            </a:lvl1pPr>
          </a:lstStyle>
          <a:p>
            <a:r>
              <a:rPr lang="en-US" dirty="0"/>
              <a:t>CLICK TO EDIT MASTER TITLE STYLE</a:t>
            </a:r>
          </a:p>
        </p:txBody>
      </p:sp>
      <p:sp>
        <p:nvSpPr>
          <p:cNvPr id="5" name="Text Placeholder 4">
            <a:extLst>
              <a:ext uri="{FF2B5EF4-FFF2-40B4-BE49-F238E27FC236}">
                <a16:creationId xmlns:a16="http://schemas.microsoft.com/office/drawing/2014/main" id="{CAF77331-6002-494B-B704-DDA9DEBB6491}"/>
              </a:ext>
            </a:extLst>
          </p:cNvPr>
          <p:cNvSpPr>
            <a:spLocks noGrp="1"/>
          </p:cNvSpPr>
          <p:nvPr>
            <p:ph type="body" sz="quarter" idx="10"/>
          </p:nvPr>
        </p:nvSpPr>
        <p:spPr>
          <a:xfrm>
            <a:off x="841248" y="1789113"/>
            <a:ext cx="2552700" cy="2696918"/>
          </a:xfrm>
        </p:spPr>
        <p:txBody>
          <a:bodyPr>
            <a:normAutofit/>
          </a:bodyPr>
          <a:lstStyle>
            <a:lvl1pPr marL="0" indent="0">
              <a:lnSpc>
                <a:spcPts val="2200"/>
              </a:lnSpc>
              <a:buFont typeface="Arial" panose="020B0604020202020204" pitchFamily="34" charset="0"/>
              <a:buNone/>
              <a:defRPr sz="1600"/>
            </a:lvl1pPr>
            <a:lvl2pPr marL="457200" indent="0">
              <a:lnSpc>
                <a:spcPts val="2200"/>
              </a:lnSpc>
              <a:buFont typeface="Arial" panose="020B0604020202020204" pitchFamily="34" charset="0"/>
              <a:buNone/>
              <a:defRPr sz="1600"/>
            </a:lvl2pPr>
            <a:lvl3pPr marL="914400" indent="0">
              <a:lnSpc>
                <a:spcPts val="2200"/>
              </a:lnSpc>
              <a:buFont typeface="Arial" panose="020B0604020202020204" pitchFamily="34" charset="0"/>
              <a:buNone/>
              <a:defRPr sz="1600"/>
            </a:lvl3pPr>
            <a:lvl4pPr marL="1371600" indent="0">
              <a:lnSpc>
                <a:spcPts val="2200"/>
              </a:lnSpc>
              <a:buFont typeface="Arial" panose="020B0604020202020204" pitchFamily="34" charset="0"/>
              <a:buNone/>
              <a:defRPr sz="1600"/>
            </a:lvl4pPr>
            <a:lvl5pPr marL="1828800" indent="0">
              <a:lnSpc>
                <a:spcPts val="2200"/>
              </a:lnSpc>
              <a:buFont typeface="Arial" panose="020B0604020202020204" pitchFamily="34" charse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Date Placeholder 6">
            <a:extLst>
              <a:ext uri="{FF2B5EF4-FFF2-40B4-BE49-F238E27FC236}">
                <a16:creationId xmlns:a16="http://schemas.microsoft.com/office/drawing/2014/main" id="{A1F8D2B3-30A8-4B83-A5C0-C99EF8934201}"/>
              </a:ext>
            </a:extLst>
          </p:cNvPr>
          <p:cNvSpPr>
            <a:spLocks noGrp="1"/>
          </p:cNvSpPr>
          <p:nvPr>
            <p:ph type="dt" sz="half" idx="12"/>
          </p:nvPr>
        </p:nvSpPr>
        <p:spPr>
          <a:xfrm>
            <a:off x="838200" y="6356350"/>
            <a:ext cx="2743200" cy="365125"/>
          </a:xfrm>
        </p:spPr>
        <p:txBody>
          <a:bodyPr/>
          <a:lstStyle/>
          <a:p>
            <a:r>
              <a:rPr lang="en-US" dirty="0"/>
              <a:t>20XX</a:t>
            </a:r>
          </a:p>
        </p:txBody>
      </p:sp>
      <p:sp>
        <p:nvSpPr>
          <p:cNvPr id="7" name="Picture Placeholder 6">
            <a:extLst>
              <a:ext uri="{FF2B5EF4-FFF2-40B4-BE49-F238E27FC236}">
                <a16:creationId xmlns:a16="http://schemas.microsoft.com/office/drawing/2014/main" id="{33713A46-E629-418A-9E89-B20468B63A34}"/>
              </a:ext>
            </a:extLst>
          </p:cNvPr>
          <p:cNvSpPr>
            <a:spLocks noGrp="1"/>
          </p:cNvSpPr>
          <p:nvPr>
            <p:ph type="pic" sz="quarter" idx="11"/>
          </p:nvPr>
        </p:nvSpPr>
        <p:spPr>
          <a:xfrm>
            <a:off x="4035552" y="0"/>
            <a:ext cx="8156448" cy="6858000"/>
          </a:xfrm>
          <a:solidFill>
            <a:schemeClr val="accent5"/>
          </a:solidFill>
        </p:spPr>
        <p:txBody>
          <a:bodyPr/>
          <a:lstStyle/>
          <a:p>
            <a:r>
              <a:rPr lang="en-US"/>
              <a:t>Click icon to add picture</a:t>
            </a:r>
            <a:endParaRPr lang="en-US" dirty="0"/>
          </a:p>
        </p:txBody>
      </p:sp>
      <p:sp>
        <p:nvSpPr>
          <p:cNvPr id="8" name="Footer Placeholder 7">
            <a:extLst>
              <a:ext uri="{FF2B5EF4-FFF2-40B4-BE49-F238E27FC236}">
                <a16:creationId xmlns:a16="http://schemas.microsoft.com/office/drawing/2014/main" id="{01027371-9F9C-42B2-9592-42A983992645}"/>
              </a:ext>
            </a:extLst>
          </p:cNvPr>
          <p:cNvSpPr>
            <a:spLocks noGrp="1"/>
          </p:cNvSpPr>
          <p:nvPr>
            <p:ph type="ftr" sz="quarter" idx="13"/>
          </p:nvPr>
        </p:nvSpPr>
        <p:spPr>
          <a:xfrm>
            <a:off x="4038600" y="6356350"/>
            <a:ext cx="4114800" cy="365125"/>
          </a:xfrm>
        </p:spPr>
        <p:txBody>
          <a:bodyPr/>
          <a:lstStyle>
            <a:lvl1pPr>
              <a:defRPr>
                <a:solidFill>
                  <a:schemeClr val="bg1"/>
                </a:solidFill>
              </a:defRPr>
            </a:lvl1pPr>
          </a:lstStyle>
          <a:p>
            <a:r>
              <a:rPr lang="en-US" dirty="0"/>
              <a:t>Presentation title</a:t>
            </a:r>
          </a:p>
        </p:txBody>
      </p:sp>
      <p:sp>
        <p:nvSpPr>
          <p:cNvPr id="10" name="Slide Number Placeholder 8">
            <a:extLst>
              <a:ext uri="{FF2B5EF4-FFF2-40B4-BE49-F238E27FC236}">
                <a16:creationId xmlns:a16="http://schemas.microsoft.com/office/drawing/2014/main" id="{AD277C46-5330-47A5-B42E-8A406D22662D}"/>
              </a:ext>
            </a:extLst>
          </p:cNvPr>
          <p:cNvSpPr>
            <a:spLocks noGrp="1"/>
          </p:cNvSpPr>
          <p:nvPr>
            <p:ph type="sldNum" sz="quarter" idx="14"/>
          </p:nvPr>
        </p:nvSpPr>
        <p:spPr>
          <a:xfrm>
            <a:off x="8610600" y="6356350"/>
            <a:ext cx="2743200" cy="365125"/>
          </a:xfrm>
        </p:spPr>
        <p:txBody>
          <a:bodyPr/>
          <a:lstStyle>
            <a:lvl1pPr>
              <a:defRPr>
                <a:solidFill>
                  <a:schemeClr val="bg1"/>
                </a:solidFill>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675446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841248" y="381000"/>
            <a:ext cx="4572000" cy="1325563"/>
          </a:xfrm>
        </p:spPr>
        <p:txBody>
          <a:bodyPr>
            <a:normAutofit/>
          </a:bodyPr>
          <a:lstStyle>
            <a:lvl1pPr>
              <a:defRPr sz="3000" baseline="0"/>
            </a:lvl1pPr>
          </a:lstStyle>
          <a:p>
            <a:r>
              <a:rPr lang="en-US" dirty="0"/>
              <a:t>CLICK TO EDIT MASTER TITLE STYLE</a:t>
            </a:r>
          </a:p>
        </p:txBody>
      </p:sp>
      <p:sp>
        <p:nvSpPr>
          <p:cNvPr id="5" name="Text Placeholder 4">
            <a:extLst>
              <a:ext uri="{FF2B5EF4-FFF2-40B4-BE49-F238E27FC236}">
                <a16:creationId xmlns:a16="http://schemas.microsoft.com/office/drawing/2014/main" id="{CAF77331-6002-494B-B704-DDA9DEBB6491}"/>
              </a:ext>
            </a:extLst>
          </p:cNvPr>
          <p:cNvSpPr>
            <a:spLocks noGrp="1"/>
          </p:cNvSpPr>
          <p:nvPr>
            <p:ph type="body" sz="quarter" idx="10"/>
          </p:nvPr>
        </p:nvSpPr>
        <p:spPr>
          <a:xfrm>
            <a:off x="841248" y="1789112"/>
            <a:ext cx="4572000" cy="4166519"/>
          </a:xfrm>
        </p:spPr>
        <p:txBody>
          <a:bodyPr>
            <a:normAutofit/>
          </a:bodyPr>
          <a:lstStyle>
            <a:lvl1pPr marL="0" indent="0">
              <a:lnSpc>
                <a:spcPts val="2200"/>
              </a:lnSpc>
              <a:buNone/>
              <a:defRPr sz="16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Date Placeholder 6">
            <a:extLst>
              <a:ext uri="{FF2B5EF4-FFF2-40B4-BE49-F238E27FC236}">
                <a16:creationId xmlns:a16="http://schemas.microsoft.com/office/drawing/2014/main" id="{1717D704-6E87-4C09-AB8E-78E9D5F73955}"/>
              </a:ext>
            </a:extLst>
          </p:cNvPr>
          <p:cNvSpPr>
            <a:spLocks noGrp="1"/>
          </p:cNvSpPr>
          <p:nvPr>
            <p:ph type="dt" sz="half" idx="12"/>
          </p:nvPr>
        </p:nvSpPr>
        <p:spPr>
          <a:xfrm>
            <a:off x="838200" y="6356350"/>
            <a:ext cx="2743200" cy="365125"/>
          </a:xfrm>
        </p:spPr>
        <p:txBody>
          <a:bodyPr/>
          <a:lstStyle/>
          <a:p>
            <a:r>
              <a:rPr lang="en-US" dirty="0"/>
              <a:t>20XX</a:t>
            </a:r>
          </a:p>
        </p:txBody>
      </p:sp>
      <p:sp>
        <p:nvSpPr>
          <p:cNvPr id="9" name="Picture Placeholder 6">
            <a:extLst>
              <a:ext uri="{FF2B5EF4-FFF2-40B4-BE49-F238E27FC236}">
                <a16:creationId xmlns:a16="http://schemas.microsoft.com/office/drawing/2014/main" id="{6445CE96-5361-47BD-A601-9A41E497963B}"/>
              </a:ext>
            </a:extLst>
          </p:cNvPr>
          <p:cNvSpPr>
            <a:spLocks noGrp="1"/>
          </p:cNvSpPr>
          <p:nvPr>
            <p:ph type="pic" sz="quarter" idx="11"/>
          </p:nvPr>
        </p:nvSpPr>
        <p:spPr>
          <a:xfrm>
            <a:off x="8132064" y="0"/>
            <a:ext cx="4059936" cy="6858000"/>
          </a:xfrm>
          <a:solidFill>
            <a:schemeClr val="accent5"/>
          </a:solidFill>
        </p:spPr>
        <p:txBody>
          <a:bodyPr/>
          <a:lstStyle/>
          <a:p>
            <a:r>
              <a:rPr lang="en-US"/>
              <a:t>Click icon to add picture</a:t>
            </a:r>
            <a:endParaRPr lang="en-US" dirty="0"/>
          </a:p>
        </p:txBody>
      </p:sp>
      <p:sp>
        <p:nvSpPr>
          <p:cNvPr id="13" name="Picture Placeholder 6">
            <a:extLst>
              <a:ext uri="{FF2B5EF4-FFF2-40B4-BE49-F238E27FC236}">
                <a16:creationId xmlns:a16="http://schemas.microsoft.com/office/drawing/2014/main" id="{184B2061-5123-4D27-826E-8B5E6F98AAC6}"/>
              </a:ext>
            </a:extLst>
          </p:cNvPr>
          <p:cNvSpPr>
            <a:spLocks noGrp="1"/>
          </p:cNvSpPr>
          <p:nvPr>
            <p:ph type="pic" sz="quarter" idx="16"/>
          </p:nvPr>
        </p:nvSpPr>
        <p:spPr>
          <a:xfrm>
            <a:off x="6095471" y="1412748"/>
            <a:ext cx="4041648" cy="4032504"/>
          </a:xfrm>
          <a:solidFill>
            <a:schemeClr val="accent5"/>
          </a:solidFill>
          <a:ln w="101600">
            <a:solidFill>
              <a:schemeClr val="bg1"/>
            </a:solidFill>
          </a:ln>
        </p:spPr>
        <p:txBody>
          <a:bodyPr/>
          <a:lstStyle/>
          <a:p>
            <a:r>
              <a:rPr lang="en-US"/>
              <a:t>Click icon to add picture</a:t>
            </a:r>
            <a:endParaRPr lang="en-US" dirty="0"/>
          </a:p>
        </p:txBody>
      </p:sp>
      <p:sp>
        <p:nvSpPr>
          <p:cNvPr id="15" name="Footer Placeholder 7">
            <a:extLst>
              <a:ext uri="{FF2B5EF4-FFF2-40B4-BE49-F238E27FC236}">
                <a16:creationId xmlns:a16="http://schemas.microsoft.com/office/drawing/2014/main" id="{7235C1BB-4D36-4657-8084-ED52E2DBF346}"/>
              </a:ext>
            </a:extLst>
          </p:cNvPr>
          <p:cNvSpPr>
            <a:spLocks noGrp="1"/>
          </p:cNvSpPr>
          <p:nvPr>
            <p:ph type="ftr" sz="quarter" idx="13"/>
          </p:nvPr>
        </p:nvSpPr>
        <p:spPr>
          <a:xfrm>
            <a:off x="4038600" y="6356350"/>
            <a:ext cx="4114800" cy="365125"/>
          </a:xfrm>
        </p:spPr>
        <p:txBody>
          <a:bodyPr/>
          <a:lstStyle>
            <a:lvl1pPr>
              <a:defRPr>
                <a:solidFill>
                  <a:schemeClr val="bg1">
                    <a:lumMod val="50000"/>
                  </a:schemeClr>
                </a:solidFill>
              </a:defRPr>
            </a:lvl1pPr>
          </a:lstStyle>
          <a:p>
            <a:r>
              <a:rPr lang="en-US" dirty="0"/>
              <a:t>Presentation title</a:t>
            </a:r>
          </a:p>
        </p:txBody>
      </p:sp>
      <p:sp>
        <p:nvSpPr>
          <p:cNvPr id="16" name="Slide Number Placeholder 8">
            <a:extLst>
              <a:ext uri="{FF2B5EF4-FFF2-40B4-BE49-F238E27FC236}">
                <a16:creationId xmlns:a16="http://schemas.microsoft.com/office/drawing/2014/main" id="{830BDA30-4954-480D-9CDA-DFEC700B4BAF}"/>
              </a:ext>
            </a:extLst>
          </p:cNvPr>
          <p:cNvSpPr>
            <a:spLocks noGrp="1"/>
          </p:cNvSpPr>
          <p:nvPr>
            <p:ph type="sldNum" sz="quarter" idx="14"/>
          </p:nvPr>
        </p:nvSpPr>
        <p:spPr>
          <a:xfrm>
            <a:off x="8610600" y="6356350"/>
            <a:ext cx="2743200" cy="365125"/>
          </a:xfrm>
        </p:spPr>
        <p:txBody>
          <a:bodyPr/>
          <a:lstStyle>
            <a:lvl1pPr>
              <a:defRPr>
                <a:solidFill>
                  <a:schemeClr val="bg1"/>
                </a:solidFill>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4439915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FA2E8-50A1-4465-AC33-6FAC0E7736E9}"/>
              </a:ext>
            </a:extLst>
          </p:cNvPr>
          <p:cNvSpPr>
            <a:spLocks noGrp="1"/>
          </p:cNvSpPr>
          <p:nvPr>
            <p:ph type="title" hasCustomPrompt="1"/>
          </p:nvPr>
        </p:nvSpPr>
        <p:spPr>
          <a:xfrm>
            <a:off x="831850" y="5074920"/>
            <a:ext cx="10515600" cy="603504"/>
          </a:xfrm>
        </p:spPr>
        <p:txBody>
          <a:bodyPr anchor="b">
            <a:normAutofit/>
          </a:bodyPr>
          <a:lstStyle>
            <a:lvl1pPr algn="ctr">
              <a:defRPr sz="3000" baseline="0"/>
            </a:lvl1pPr>
          </a:lstStyle>
          <a:p>
            <a:r>
              <a:rPr lang="en-US" dirty="0"/>
              <a:t>CLICK TO EDIT MASTER TITLE STYLE</a:t>
            </a:r>
          </a:p>
        </p:txBody>
      </p:sp>
      <p:sp>
        <p:nvSpPr>
          <p:cNvPr id="8" name="Picture Placeholder 7">
            <a:extLst>
              <a:ext uri="{FF2B5EF4-FFF2-40B4-BE49-F238E27FC236}">
                <a16:creationId xmlns:a16="http://schemas.microsoft.com/office/drawing/2014/main" id="{01678D0D-E7C0-4B71-92B6-4809F88B7AF2}"/>
              </a:ext>
            </a:extLst>
          </p:cNvPr>
          <p:cNvSpPr>
            <a:spLocks noGrp="1"/>
          </p:cNvSpPr>
          <p:nvPr>
            <p:ph type="pic" sz="quarter" idx="13"/>
          </p:nvPr>
        </p:nvSpPr>
        <p:spPr>
          <a:xfrm>
            <a:off x="1524" y="0"/>
            <a:ext cx="12188952" cy="4572000"/>
          </a:xfrm>
          <a:solidFill>
            <a:schemeClr val="accent5"/>
          </a:solidFill>
        </p:spPr>
        <p:txBody>
          <a:bodyPr/>
          <a:lstStyle/>
          <a:p>
            <a:r>
              <a:rPr lang="en-US"/>
              <a:t>Click icon to add picture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831850" y="5742432"/>
            <a:ext cx="10515600" cy="365760"/>
          </a:xfrm>
        </p:spPr>
        <p:txBody>
          <a:bodyPr>
            <a:normAutofit/>
          </a:bodyPr>
          <a:lstStyle>
            <a:lvl1pPr marL="0" indent="0" algn="ctr">
              <a:buNone/>
              <a:defRPr sz="2000">
                <a:solidFill>
                  <a:schemeClr val="tx1">
                    <a:lumMod val="50000"/>
                    <a:lumOff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p:txBody>
          <a:bodyPr/>
          <a:lstStyle/>
          <a:p>
            <a:fld id="{294A09A9-5501-47C1-A89A-A340965A2BE2}" type="slidenum">
              <a:rPr lang="en-US" smtClean="0"/>
              <a:t>‹#›</a:t>
            </a:fld>
            <a:endParaRPr lang="en-US" dirty="0"/>
          </a:p>
        </p:txBody>
      </p:sp>
      <p:grpSp>
        <p:nvGrpSpPr>
          <p:cNvPr id="19" name="Bottom Right">
            <a:extLst>
              <a:ext uri="{FF2B5EF4-FFF2-40B4-BE49-F238E27FC236}">
                <a16:creationId xmlns:a16="http://schemas.microsoft.com/office/drawing/2014/main" id="{9B4D6141-35CF-451D-BD01-FA735BAA36FD}"/>
              </a:ext>
              <a:ext uri="{C183D7F6-B498-43B3-948B-1728B52AA6E4}">
                <adec:decorative xmlns:adec="http://schemas.microsoft.com/office/drawing/2017/decorative" val="1"/>
              </a:ext>
            </a:extLst>
          </p:cNvPr>
          <p:cNvGrpSpPr/>
          <p:nvPr userDrawn="1"/>
        </p:nvGrpSpPr>
        <p:grpSpPr>
          <a:xfrm>
            <a:off x="7993448" y="3278144"/>
            <a:ext cx="4211600" cy="3581399"/>
            <a:chOff x="7980400" y="3276601"/>
            <a:chExt cx="4211600" cy="3581399"/>
          </a:xfrm>
        </p:grpSpPr>
        <p:grpSp>
          <p:nvGrpSpPr>
            <p:cNvPr id="20" name="Graphic 157">
              <a:extLst>
                <a:ext uri="{FF2B5EF4-FFF2-40B4-BE49-F238E27FC236}">
                  <a16:creationId xmlns:a16="http://schemas.microsoft.com/office/drawing/2014/main" id="{B322DFCF-90C7-4DBE-B29A-947503AAD199}"/>
                </a:ext>
                <a:ext uri="{C183D7F6-B498-43B3-948B-1728B52AA6E4}">
                  <adec:decorative xmlns:adec="http://schemas.microsoft.com/office/drawing/2017/decorative" val="1"/>
                </a:ext>
              </a:extLst>
            </p:cNvPr>
            <p:cNvGrpSpPr/>
            <p:nvPr/>
          </p:nvGrpSpPr>
          <p:grpSpPr>
            <a:xfrm>
              <a:off x="8662740" y="3276601"/>
              <a:ext cx="3529260" cy="3581397"/>
              <a:chOff x="4114800" y="1423987"/>
              <a:chExt cx="3961542" cy="4007547"/>
            </a:xfrm>
            <a:noFill/>
          </p:grpSpPr>
          <p:sp>
            <p:nvSpPr>
              <p:cNvPr id="22" name="Freeform: Shape 24">
                <a:extLst>
                  <a:ext uri="{FF2B5EF4-FFF2-40B4-BE49-F238E27FC236}">
                    <a16:creationId xmlns:a16="http://schemas.microsoft.com/office/drawing/2014/main" id="{F48A038F-FA3F-4515-8D04-97EF22E65817}"/>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23" name="Freeform: Shape 25">
                <a:extLst>
                  <a:ext uri="{FF2B5EF4-FFF2-40B4-BE49-F238E27FC236}">
                    <a16:creationId xmlns:a16="http://schemas.microsoft.com/office/drawing/2014/main" id="{8155636C-869C-4098-B5E6-7A6B4DB8B61D}"/>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24" name="Freeform: Shape 26">
                <a:extLst>
                  <a:ext uri="{FF2B5EF4-FFF2-40B4-BE49-F238E27FC236}">
                    <a16:creationId xmlns:a16="http://schemas.microsoft.com/office/drawing/2014/main" id="{0E4F1004-DF67-4659-A9F6-7B088CCA24A8}"/>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25" name="Freeform: Shape 30">
                <a:extLst>
                  <a:ext uri="{FF2B5EF4-FFF2-40B4-BE49-F238E27FC236}">
                    <a16:creationId xmlns:a16="http://schemas.microsoft.com/office/drawing/2014/main" id="{DE817514-787F-46B1-BA14-6DC30B01333A}"/>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26" name="Freeform: Shape 31">
                <a:extLst>
                  <a:ext uri="{FF2B5EF4-FFF2-40B4-BE49-F238E27FC236}">
                    <a16:creationId xmlns:a16="http://schemas.microsoft.com/office/drawing/2014/main" id="{19517BB1-651A-4460-87CD-207F8060759D}"/>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27" name="Freeform: Shape 32">
                <a:extLst>
                  <a:ext uri="{FF2B5EF4-FFF2-40B4-BE49-F238E27FC236}">
                    <a16:creationId xmlns:a16="http://schemas.microsoft.com/office/drawing/2014/main" id="{9C651D90-C3D5-4EDB-BE84-CFAF352CB560}"/>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28" name="Freeform: Shape 36">
                <a:extLst>
                  <a:ext uri="{FF2B5EF4-FFF2-40B4-BE49-F238E27FC236}">
                    <a16:creationId xmlns:a16="http://schemas.microsoft.com/office/drawing/2014/main" id="{DD986C4F-FAF9-4E46-AC0A-06859698AD68}"/>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grpSp>
        <p:sp>
          <p:nvSpPr>
            <p:cNvPr id="21" name="Freeform: Shape 23">
              <a:extLst>
                <a:ext uri="{FF2B5EF4-FFF2-40B4-BE49-F238E27FC236}">
                  <a16:creationId xmlns:a16="http://schemas.microsoft.com/office/drawing/2014/main" id="{4338AACE-9CB3-4730-AE6B-8898D1E4D952}"/>
                </a:ext>
                <a:ext uri="{C183D7F6-B498-43B3-948B-1728B52AA6E4}">
                  <adec:decorative xmlns:adec="http://schemas.microsoft.com/office/drawing/2017/decorative" val="1"/>
                </a:ext>
              </a:extLst>
            </p:cNvPr>
            <p:cNvSpPr/>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rtl="0"/>
              <a:endParaRPr lang="en-GB" noProof="0" dirty="0"/>
            </a:p>
          </p:txBody>
        </p:sp>
      </p:gr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mp; Graph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841248" y="381000"/>
            <a:ext cx="10972800" cy="1325563"/>
          </a:xfrm>
        </p:spPr>
        <p:txBody>
          <a:bodyPr>
            <a:normAutofit/>
          </a:bodyPr>
          <a:lstStyle>
            <a:lvl1pPr>
              <a:defRPr sz="3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lstStyle/>
          <a:p>
            <a:r>
              <a:rPr lang="en-US" dirty="0"/>
              <a:t>20XX</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grpSp>
        <p:nvGrpSpPr>
          <p:cNvPr id="6" name="Bottom Right">
            <a:extLst>
              <a:ext uri="{FF2B5EF4-FFF2-40B4-BE49-F238E27FC236}">
                <a16:creationId xmlns:a16="http://schemas.microsoft.com/office/drawing/2014/main" id="{3F4EA131-028B-4E70-968A-F18FD27D3639}"/>
              </a:ext>
              <a:ext uri="{C183D7F6-B498-43B3-948B-1728B52AA6E4}">
                <adec:decorative xmlns:adec="http://schemas.microsoft.com/office/drawing/2017/decorative" val="1"/>
              </a:ext>
            </a:extLst>
          </p:cNvPr>
          <p:cNvGrpSpPr/>
          <p:nvPr userDrawn="1"/>
        </p:nvGrpSpPr>
        <p:grpSpPr>
          <a:xfrm>
            <a:off x="7993448" y="3278144"/>
            <a:ext cx="4211600" cy="3581399"/>
            <a:chOff x="7980400" y="3276601"/>
            <a:chExt cx="4211600" cy="3581399"/>
          </a:xfrm>
        </p:grpSpPr>
        <p:grpSp>
          <p:nvGrpSpPr>
            <p:cNvPr id="7" name="Graphic 157">
              <a:extLst>
                <a:ext uri="{FF2B5EF4-FFF2-40B4-BE49-F238E27FC236}">
                  <a16:creationId xmlns:a16="http://schemas.microsoft.com/office/drawing/2014/main" id="{35B6ADC5-2993-4C95-8FC0-E843BACAED1C}"/>
                </a:ext>
                <a:ext uri="{C183D7F6-B498-43B3-948B-1728B52AA6E4}">
                  <adec:decorative xmlns:adec="http://schemas.microsoft.com/office/drawing/2017/decorative" val="1"/>
                </a:ext>
              </a:extLst>
            </p:cNvPr>
            <p:cNvGrpSpPr/>
            <p:nvPr/>
          </p:nvGrpSpPr>
          <p:grpSpPr>
            <a:xfrm>
              <a:off x="8662740" y="3276601"/>
              <a:ext cx="3529260" cy="3581397"/>
              <a:chOff x="4114800" y="1423987"/>
              <a:chExt cx="3961542" cy="4007547"/>
            </a:xfrm>
            <a:noFill/>
          </p:grpSpPr>
          <p:sp>
            <p:nvSpPr>
              <p:cNvPr id="9" name="Freeform: Shape 24">
                <a:extLst>
                  <a:ext uri="{FF2B5EF4-FFF2-40B4-BE49-F238E27FC236}">
                    <a16:creationId xmlns:a16="http://schemas.microsoft.com/office/drawing/2014/main" id="{174FA252-C254-4DAB-A71B-2263B4B5F97A}"/>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10" name="Freeform: Shape 25">
                <a:extLst>
                  <a:ext uri="{FF2B5EF4-FFF2-40B4-BE49-F238E27FC236}">
                    <a16:creationId xmlns:a16="http://schemas.microsoft.com/office/drawing/2014/main" id="{B8C83007-5E21-486E-9DBB-38D4DFA65B88}"/>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11" name="Freeform: Shape 26">
                <a:extLst>
                  <a:ext uri="{FF2B5EF4-FFF2-40B4-BE49-F238E27FC236}">
                    <a16:creationId xmlns:a16="http://schemas.microsoft.com/office/drawing/2014/main" id="{1CA85DBE-60A4-4A34-A031-ED1979A4BEA5}"/>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12" name="Freeform: Shape 30">
                <a:extLst>
                  <a:ext uri="{FF2B5EF4-FFF2-40B4-BE49-F238E27FC236}">
                    <a16:creationId xmlns:a16="http://schemas.microsoft.com/office/drawing/2014/main" id="{4438E01A-3963-4B12-94A1-C68FBA48D5EB}"/>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13" name="Freeform: Shape 31">
                <a:extLst>
                  <a:ext uri="{FF2B5EF4-FFF2-40B4-BE49-F238E27FC236}">
                    <a16:creationId xmlns:a16="http://schemas.microsoft.com/office/drawing/2014/main" id="{0EDE04B1-4206-4F98-AD4E-C7F4E612668C}"/>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14" name="Freeform: Shape 32">
                <a:extLst>
                  <a:ext uri="{FF2B5EF4-FFF2-40B4-BE49-F238E27FC236}">
                    <a16:creationId xmlns:a16="http://schemas.microsoft.com/office/drawing/2014/main" id="{13D5B5F8-89AD-4F43-BD6E-2066CC4A4866}"/>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15" name="Freeform: Shape 36">
                <a:extLst>
                  <a:ext uri="{FF2B5EF4-FFF2-40B4-BE49-F238E27FC236}">
                    <a16:creationId xmlns:a16="http://schemas.microsoft.com/office/drawing/2014/main" id="{3F74D39B-7972-40FC-B9BA-41B1C9C31C4C}"/>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grpSp>
        <p:sp>
          <p:nvSpPr>
            <p:cNvPr id="8" name="Freeform: Shape 23">
              <a:extLst>
                <a:ext uri="{FF2B5EF4-FFF2-40B4-BE49-F238E27FC236}">
                  <a16:creationId xmlns:a16="http://schemas.microsoft.com/office/drawing/2014/main" id="{85043687-D36C-4351-BB73-5FD8143B1937}"/>
                </a:ext>
                <a:ext uri="{C183D7F6-B498-43B3-948B-1728B52AA6E4}">
                  <adec:decorative xmlns:adec="http://schemas.microsoft.com/office/drawing/2017/decorative" val="1"/>
                </a:ext>
              </a:extLst>
            </p:cNvPr>
            <p:cNvSpPr/>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rtl="0"/>
              <a:endParaRPr lang="en-GB" noProof="0" dirty="0"/>
            </a:p>
          </p:txBody>
        </p:sp>
      </p:grpSp>
      <p:sp>
        <p:nvSpPr>
          <p:cNvPr id="17" name="Content Placeholder 16">
            <a:extLst>
              <a:ext uri="{FF2B5EF4-FFF2-40B4-BE49-F238E27FC236}">
                <a16:creationId xmlns:a16="http://schemas.microsoft.com/office/drawing/2014/main" id="{FE96B313-012D-4870-B065-8F7E74251B27}"/>
              </a:ext>
            </a:extLst>
          </p:cNvPr>
          <p:cNvSpPr>
            <a:spLocks noGrp="1"/>
          </p:cNvSpPr>
          <p:nvPr>
            <p:ph sz="quarter" idx="13"/>
          </p:nvPr>
        </p:nvSpPr>
        <p:spPr>
          <a:xfrm>
            <a:off x="828964" y="1829525"/>
            <a:ext cx="10505786" cy="4337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769475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mp;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841248" y="381000"/>
            <a:ext cx="10972800" cy="1325563"/>
          </a:xfrm>
        </p:spPr>
        <p:txBody>
          <a:bodyPr>
            <a:normAutofit/>
          </a:bodyPr>
          <a:lstStyle>
            <a:lvl1pPr>
              <a:defRPr sz="3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lstStyle/>
          <a:p>
            <a:r>
              <a:rPr lang="en-US" dirty="0"/>
              <a:t>20XX</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grpSp>
        <p:nvGrpSpPr>
          <p:cNvPr id="6" name="Bottom Right">
            <a:extLst>
              <a:ext uri="{FF2B5EF4-FFF2-40B4-BE49-F238E27FC236}">
                <a16:creationId xmlns:a16="http://schemas.microsoft.com/office/drawing/2014/main" id="{3F4EA131-028B-4E70-968A-F18FD27D3639}"/>
              </a:ext>
              <a:ext uri="{C183D7F6-B498-43B3-948B-1728B52AA6E4}">
                <adec:decorative xmlns:adec="http://schemas.microsoft.com/office/drawing/2017/decorative" val="1"/>
              </a:ext>
            </a:extLst>
          </p:cNvPr>
          <p:cNvGrpSpPr/>
          <p:nvPr userDrawn="1"/>
        </p:nvGrpSpPr>
        <p:grpSpPr>
          <a:xfrm>
            <a:off x="7993448" y="3278144"/>
            <a:ext cx="4211600" cy="3581399"/>
            <a:chOff x="7980400" y="3276601"/>
            <a:chExt cx="4211600" cy="3581399"/>
          </a:xfrm>
        </p:grpSpPr>
        <p:grpSp>
          <p:nvGrpSpPr>
            <p:cNvPr id="7" name="Graphic 157">
              <a:extLst>
                <a:ext uri="{FF2B5EF4-FFF2-40B4-BE49-F238E27FC236}">
                  <a16:creationId xmlns:a16="http://schemas.microsoft.com/office/drawing/2014/main" id="{35B6ADC5-2993-4C95-8FC0-E843BACAED1C}"/>
                </a:ext>
                <a:ext uri="{C183D7F6-B498-43B3-948B-1728B52AA6E4}">
                  <adec:decorative xmlns:adec="http://schemas.microsoft.com/office/drawing/2017/decorative" val="1"/>
                </a:ext>
              </a:extLst>
            </p:cNvPr>
            <p:cNvGrpSpPr/>
            <p:nvPr/>
          </p:nvGrpSpPr>
          <p:grpSpPr>
            <a:xfrm>
              <a:off x="8662740" y="3276601"/>
              <a:ext cx="3529260" cy="3581397"/>
              <a:chOff x="4114800" y="1423987"/>
              <a:chExt cx="3961542" cy="4007547"/>
            </a:xfrm>
            <a:noFill/>
          </p:grpSpPr>
          <p:sp>
            <p:nvSpPr>
              <p:cNvPr id="9" name="Freeform: Shape 24">
                <a:extLst>
                  <a:ext uri="{FF2B5EF4-FFF2-40B4-BE49-F238E27FC236}">
                    <a16:creationId xmlns:a16="http://schemas.microsoft.com/office/drawing/2014/main" id="{174FA252-C254-4DAB-A71B-2263B4B5F97A}"/>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10" name="Freeform: Shape 25">
                <a:extLst>
                  <a:ext uri="{FF2B5EF4-FFF2-40B4-BE49-F238E27FC236}">
                    <a16:creationId xmlns:a16="http://schemas.microsoft.com/office/drawing/2014/main" id="{B8C83007-5E21-486E-9DBB-38D4DFA65B88}"/>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11" name="Freeform: Shape 26">
                <a:extLst>
                  <a:ext uri="{FF2B5EF4-FFF2-40B4-BE49-F238E27FC236}">
                    <a16:creationId xmlns:a16="http://schemas.microsoft.com/office/drawing/2014/main" id="{1CA85DBE-60A4-4A34-A031-ED1979A4BEA5}"/>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12" name="Freeform: Shape 30">
                <a:extLst>
                  <a:ext uri="{FF2B5EF4-FFF2-40B4-BE49-F238E27FC236}">
                    <a16:creationId xmlns:a16="http://schemas.microsoft.com/office/drawing/2014/main" id="{4438E01A-3963-4B12-94A1-C68FBA48D5EB}"/>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13" name="Freeform: Shape 31">
                <a:extLst>
                  <a:ext uri="{FF2B5EF4-FFF2-40B4-BE49-F238E27FC236}">
                    <a16:creationId xmlns:a16="http://schemas.microsoft.com/office/drawing/2014/main" id="{0EDE04B1-4206-4F98-AD4E-C7F4E612668C}"/>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14" name="Freeform: Shape 32">
                <a:extLst>
                  <a:ext uri="{FF2B5EF4-FFF2-40B4-BE49-F238E27FC236}">
                    <a16:creationId xmlns:a16="http://schemas.microsoft.com/office/drawing/2014/main" id="{13D5B5F8-89AD-4F43-BD6E-2066CC4A4866}"/>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15" name="Freeform: Shape 36">
                <a:extLst>
                  <a:ext uri="{FF2B5EF4-FFF2-40B4-BE49-F238E27FC236}">
                    <a16:creationId xmlns:a16="http://schemas.microsoft.com/office/drawing/2014/main" id="{3F74D39B-7972-40FC-B9BA-41B1C9C31C4C}"/>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grpSp>
        <p:sp>
          <p:nvSpPr>
            <p:cNvPr id="8" name="Freeform: Shape 23">
              <a:extLst>
                <a:ext uri="{FF2B5EF4-FFF2-40B4-BE49-F238E27FC236}">
                  <a16:creationId xmlns:a16="http://schemas.microsoft.com/office/drawing/2014/main" id="{85043687-D36C-4351-BB73-5FD8143B1937}"/>
                </a:ext>
                <a:ext uri="{C183D7F6-B498-43B3-948B-1728B52AA6E4}">
                  <adec:decorative xmlns:adec="http://schemas.microsoft.com/office/drawing/2017/decorative" val="1"/>
                </a:ext>
              </a:extLst>
            </p:cNvPr>
            <p:cNvSpPr/>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rtl="0"/>
              <a:endParaRPr lang="en-GB" noProof="0" dirty="0"/>
            </a:p>
          </p:txBody>
        </p:sp>
      </p:grpSp>
      <p:sp>
        <p:nvSpPr>
          <p:cNvPr id="17" name="Content Placeholder 16">
            <a:extLst>
              <a:ext uri="{FF2B5EF4-FFF2-40B4-BE49-F238E27FC236}">
                <a16:creationId xmlns:a16="http://schemas.microsoft.com/office/drawing/2014/main" id="{B9360AE7-EA24-46DC-9539-F79F9E58EEFF}"/>
              </a:ext>
            </a:extLst>
          </p:cNvPr>
          <p:cNvSpPr>
            <a:spLocks noGrp="1"/>
          </p:cNvSpPr>
          <p:nvPr>
            <p:ph sz="quarter" idx="13"/>
          </p:nvPr>
        </p:nvSpPr>
        <p:spPr>
          <a:xfrm>
            <a:off x="828964" y="2060002"/>
            <a:ext cx="10515311" cy="32800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79013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6784848" y="1719072"/>
            <a:ext cx="4709160" cy="2926080"/>
          </a:xfrm>
        </p:spPr>
        <p:txBody>
          <a:bodyPr anchor="b" anchorCtr="0">
            <a:normAutofit/>
          </a:bodyPr>
          <a:lstStyle>
            <a:lvl1pPr>
              <a:lnSpc>
                <a:spcPts val="4000"/>
              </a:lnSpc>
              <a:defRPr sz="2800" spc="20" baseline="0">
                <a:latin typeface="+mn-lt"/>
              </a:defRPr>
            </a:lvl1pPr>
          </a:lstStyle>
          <a:p>
            <a:r>
              <a:rPr lang="en-US"/>
              <a:t>Click to edit Master title style</a:t>
            </a:r>
            <a:endParaRPr lang="en-US" dirty="0"/>
          </a:p>
        </p:txBody>
      </p:sp>
      <p:sp>
        <p:nvSpPr>
          <p:cNvPr id="7" name="Picture Placeholder 6">
            <a:extLst>
              <a:ext uri="{FF2B5EF4-FFF2-40B4-BE49-F238E27FC236}">
                <a16:creationId xmlns:a16="http://schemas.microsoft.com/office/drawing/2014/main" id="{238A46BD-7BF9-45FF-8B9B-6269F3313EA1}"/>
              </a:ext>
            </a:extLst>
          </p:cNvPr>
          <p:cNvSpPr>
            <a:spLocks noGrp="1"/>
          </p:cNvSpPr>
          <p:nvPr>
            <p:ph type="pic" sz="quarter" idx="13"/>
          </p:nvPr>
        </p:nvSpPr>
        <p:spPr>
          <a:xfrm>
            <a:off x="0" y="0"/>
            <a:ext cx="6099048" cy="6858000"/>
          </a:xfrm>
          <a:solidFill>
            <a:schemeClr val="accent5"/>
          </a:solidFill>
        </p:spPr>
        <p:txBody>
          <a:bodyPr/>
          <a:lstStyle/>
          <a:p>
            <a:r>
              <a:rPr lang="en-US"/>
              <a:t>Click icon to add picture</a:t>
            </a:r>
            <a:endParaRPr lang="en-US" dirty="0"/>
          </a:p>
        </p:txBody>
      </p:sp>
      <p:sp>
        <p:nvSpPr>
          <p:cNvPr id="10" name="Text Placeholder 9">
            <a:extLst>
              <a:ext uri="{FF2B5EF4-FFF2-40B4-BE49-F238E27FC236}">
                <a16:creationId xmlns:a16="http://schemas.microsoft.com/office/drawing/2014/main" id="{F7320F30-F8B4-4ECD-B95C-9CEA2FB06F18}"/>
              </a:ext>
            </a:extLst>
          </p:cNvPr>
          <p:cNvSpPr>
            <a:spLocks noGrp="1"/>
          </p:cNvSpPr>
          <p:nvPr>
            <p:ph type="body" sz="quarter" idx="15"/>
          </p:nvPr>
        </p:nvSpPr>
        <p:spPr>
          <a:xfrm>
            <a:off x="6784848" y="4864608"/>
            <a:ext cx="4709160" cy="365760"/>
          </a:xfrm>
        </p:spPr>
        <p:txBody>
          <a:bodyPr>
            <a:normAutofit/>
          </a:bodyPr>
          <a:lstStyle>
            <a:lvl1pPr marL="0" indent="0">
              <a:lnSpc>
                <a:spcPts val="2000"/>
              </a:lnSpc>
              <a:buNone/>
              <a:defRPr sz="1600">
                <a:solidFill>
                  <a:schemeClr val="bg1">
                    <a:lumMod val="50000"/>
                  </a:schemeClr>
                </a:solidFill>
                <a:latin typeface="+mj-lt"/>
              </a:defRPr>
            </a:lvl1pPr>
            <a:lvl2pPr marL="457200" indent="0">
              <a:lnSpc>
                <a:spcPts val="2000"/>
              </a:lnSpc>
              <a:buNone/>
              <a:defRPr sz="1800">
                <a:solidFill>
                  <a:schemeClr val="bg1">
                    <a:lumMod val="50000"/>
                  </a:schemeClr>
                </a:solidFill>
                <a:latin typeface="+mj-lt"/>
              </a:defRPr>
            </a:lvl2pPr>
            <a:lvl3pPr marL="914400" indent="0">
              <a:lnSpc>
                <a:spcPts val="2000"/>
              </a:lnSpc>
              <a:buNone/>
              <a:defRPr sz="1800">
                <a:solidFill>
                  <a:schemeClr val="bg1">
                    <a:lumMod val="50000"/>
                  </a:schemeClr>
                </a:solidFill>
                <a:latin typeface="+mj-lt"/>
              </a:defRPr>
            </a:lvl3pPr>
            <a:lvl4pPr marL="1371600" indent="0">
              <a:lnSpc>
                <a:spcPts val="2000"/>
              </a:lnSpc>
              <a:buNone/>
              <a:defRPr sz="1800">
                <a:solidFill>
                  <a:schemeClr val="bg1">
                    <a:lumMod val="50000"/>
                  </a:schemeClr>
                </a:solidFill>
                <a:latin typeface="+mj-lt"/>
              </a:defRPr>
            </a:lvl4pPr>
            <a:lvl5pPr marL="1828800" indent="0">
              <a:lnSpc>
                <a:spcPts val="2000"/>
              </a:lnSpc>
              <a:buNone/>
              <a:defRPr sz="1800">
                <a:solidFill>
                  <a:schemeClr val="bg1">
                    <a:lumMod val="50000"/>
                  </a:schemeClr>
                </a:solidFill>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Date Placeholder 6">
            <a:extLst>
              <a:ext uri="{FF2B5EF4-FFF2-40B4-BE49-F238E27FC236}">
                <a16:creationId xmlns:a16="http://schemas.microsoft.com/office/drawing/2014/main" id="{D70719F9-FF81-4368-9918-F7F8C83EEACE}"/>
              </a:ext>
            </a:extLst>
          </p:cNvPr>
          <p:cNvSpPr>
            <a:spLocks noGrp="1"/>
          </p:cNvSpPr>
          <p:nvPr>
            <p:ph type="dt" sz="half" idx="16"/>
          </p:nvPr>
        </p:nvSpPr>
        <p:spPr>
          <a:xfrm>
            <a:off x="841248" y="6356350"/>
            <a:ext cx="1828800" cy="365125"/>
          </a:xfrm>
        </p:spPr>
        <p:txBody>
          <a:bodyPr/>
          <a:lstStyle>
            <a:lvl1pPr>
              <a:defRPr>
                <a:solidFill>
                  <a:schemeClr val="bg1"/>
                </a:solidFill>
              </a:defRPr>
            </a:lvl1pPr>
          </a:lstStyle>
          <a:p>
            <a:r>
              <a:rPr lang="en-US" dirty="0"/>
              <a:t>20XX</a:t>
            </a:r>
          </a:p>
        </p:txBody>
      </p:sp>
      <p:sp>
        <p:nvSpPr>
          <p:cNvPr id="20" name="Footer Placeholder 7">
            <a:extLst>
              <a:ext uri="{FF2B5EF4-FFF2-40B4-BE49-F238E27FC236}">
                <a16:creationId xmlns:a16="http://schemas.microsoft.com/office/drawing/2014/main" id="{82554244-AFE2-4E78-B199-C2315AE10B2F}"/>
              </a:ext>
            </a:extLst>
          </p:cNvPr>
          <p:cNvSpPr>
            <a:spLocks noGrp="1"/>
          </p:cNvSpPr>
          <p:nvPr>
            <p:ph type="ftr" sz="quarter" idx="14"/>
          </p:nvPr>
        </p:nvSpPr>
        <p:spPr>
          <a:xfrm>
            <a:off x="6345609" y="6356350"/>
            <a:ext cx="2743200" cy="365125"/>
          </a:xfrm>
        </p:spPr>
        <p:txBody>
          <a:bodyPr/>
          <a:lstStyle>
            <a:lvl1pPr algn="l">
              <a:defRPr/>
            </a:lvl1p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9537031" y="6356350"/>
            <a:ext cx="1828800" cy="365125"/>
          </a:xfrm>
        </p:spPr>
        <p:txBody>
          <a:bodyPr/>
          <a:lstStyle/>
          <a:p>
            <a:fld id="{294A09A9-5501-47C1-A89A-A340965A2BE2}" type="slidenum">
              <a:rPr lang="en-US" smtClean="0"/>
              <a:t>‹#›</a:t>
            </a:fld>
            <a:endParaRPr lang="en-US" dirty="0"/>
          </a:p>
        </p:txBody>
      </p:sp>
      <p:grpSp>
        <p:nvGrpSpPr>
          <p:cNvPr id="9" name="Top Right">
            <a:extLst>
              <a:ext uri="{FF2B5EF4-FFF2-40B4-BE49-F238E27FC236}">
                <a16:creationId xmlns:a16="http://schemas.microsoft.com/office/drawing/2014/main" id="{9C4825FE-0798-4C51-9649-7A9C4DE1DCE2}"/>
              </a:ext>
              <a:ext uri="{C183D7F6-B498-43B3-948B-1728B52AA6E4}">
                <adec:decorative xmlns:adec="http://schemas.microsoft.com/office/drawing/2017/decorative" val="1"/>
              </a:ext>
            </a:extLst>
          </p:cNvPr>
          <p:cNvGrpSpPr/>
          <p:nvPr userDrawn="1"/>
        </p:nvGrpSpPr>
        <p:grpSpPr>
          <a:xfrm flipH="1">
            <a:off x="10154652" y="-8827"/>
            <a:ext cx="2037346" cy="3747453"/>
            <a:chOff x="10849" y="15178"/>
            <a:chExt cx="2198951" cy="3331254"/>
          </a:xfrm>
        </p:grpSpPr>
        <p:sp>
          <p:nvSpPr>
            <p:cNvPr id="12" name="Freeform: Shape 10">
              <a:extLst>
                <a:ext uri="{FF2B5EF4-FFF2-40B4-BE49-F238E27FC236}">
                  <a16:creationId xmlns:a16="http://schemas.microsoft.com/office/drawing/2014/main" id="{822B9B6C-AA13-4DF1-A092-D39EAEFA9051}"/>
                </a:ext>
              </a:extLst>
            </p:cNvPr>
            <p:cNvSpPr/>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pPr rtl="0"/>
              <a:endParaRPr lang="en-GB" noProof="0" dirty="0"/>
            </a:p>
          </p:txBody>
        </p:sp>
        <p:sp>
          <p:nvSpPr>
            <p:cNvPr id="13" name="Freeform: Shape 11">
              <a:extLst>
                <a:ext uri="{FF2B5EF4-FFF2-40B4-BE49-F238E27FC236}">
                  <a16:creationId xmlns:a16="http://schemas.microsoft.com/office/drawing/2014/main" id="{29B894B3-83A9-4074-93F1-DCC2A9A1CA30}"/>
                </a:ext>
              </a:extLst>
            </p:cNvPr>
            <p:cNvSpPr/>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pPr rtl="0"/>
              <a:endParaRPr lang="en-GB" noProof="0" dirty="0"/>
            </a:p>
          </p:txBody>
        </p:sp>
        <p:sp>
          <p:nvSpPr>
            <p:cNvPr id="14" name="Freeform: Shape 12">
              <a:extLst>
                <a:ext uri="{FF2B5EF4-FFF2-40B4-BE49-F238E27FC236}">
                  <a16:creationId xmlns:a16="http://schemas.microsoft.com/office/drawing/2014/main" id="{CB9B20C6-7251-4040-8920-FCE1AFC00F22}"/>
                </a:ext>
              </a:extLst>
            </p:cNvPr>
            <p:cNvSpPr/>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pPr rtl="0"/>
              <a:endParaRPr lang="en-GB" noProof="0" dirty="0"/>
            </a:p>
          </p:txBody>
        </p:sp>
        <p:sp>
          <p:nvSpPr>
            <p:cNvPr id="15" name="Freeform: Shape 13">
              <a:extLst>
                <a:ext uri="{FF2B5EF4-FFF2-40B4-BE49-F238E27FC236}">
                  <a16:creationId xmlns:a16="http://schemas.microsoft.com/office/drawing/2014/main" id="{4B278924-B03A-46BD-86D3-23814F354DAB}"/>
                </a:ext>
              </a:extLst>
            </p:cNvPr>
            <p:cNvSpPr/>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pPr rtl="0"/>
              <a:endParaRPr lang="en-GB" noProof="0" dirty="0"/>
            </a:p>
          </p:txBody>
        </p:sp>
        <p:sp>
          <p:nvSpPr>
            <p:cNvPr id="16" name="Freeform: Shape 14">
              <a:extLst>
                <a:ext uri="{FF2B5EF4-FFF2-40B4-BE49-F238E27FC236}">
                  <a16:creationId xmlns:a16="http://schemas.microsoft.com/office/drawing/2014/main" id="{60BB8FCC-3D93-47A8-AB4F-BDA9764AD1CB}"/>
                </a:ext>
              </a:extLst>
            </p:cNvPr>
            <p:cNvSpPr/>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pPr rtl="0"/>
              <a:endParaRPr lang="en-GB" noProof="0" dirty="0"/>
            </a:p>
          </p:txBody>
        </p:sp>
        <p:sp>
          <p:nvSpPr>
            <p:cNvPr id="17" name="Freeform: Shape 15">
              <a:extLst>
                <a:ext uri="{FF2B5EF4-FFF2-40B4-BE49-F238E27FC236}">
                  <a16:creationId xmlns:a16="http://schemas.microsoft.com/office/drawing/2014/main" id="{5BA303AA-6543-47AD-BDCE-99EA5718C682}"/>
                </a:ext>
              </a:extLst>
            </p:cNvPr>
            <p:cNvSpPr/>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pPr rtl="0"/>
              <a:endParaRPr lang="en-GB" noProof="0" dirty="0"/>
            </a:p>
          </p:txBody>
        </p:sp>
        <p:sp>
          <p:nvSpPr>
            <p:cNvPr id="18" name="Freeform: Shape 16">
              <a:extLst>
                <a:ext uri="{FF2B5EF4-FFF2-40B4-BE49-F238E27FC236}">
                  <a16:creationId xmlns:a16="http://schemas.microsoft.com/office/drawing/2014/main" id="{CE322720-E7C1-458D-A1F7-DE4A9F9E6433}"/>
                </a:ext>
              </a:extLst>
            </p:cNvPr>
            <p:cNvSpPr/>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pPr rtl="0"/>
              <a:endParaRPr lang="en-GB" noProof="0" dirty="0"/>
            </a:p>
          </p:txBody>
        </p:sp>
      </p:grpSp>
    </p:spTree>
    <p:extLst>
      <p:ext uri="{BB962C8B-B14F-4D97-AF65-F5344CB8AC3E}">
        <p14:creationId xmlns:p14="http://schemas.microsoft.com/office/powerpoint/2010/main" val="42782428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4up">
    <p:spTree>
      <p:nvGrpSpPr>
        <p:cNvPr id="1" name=""/>
        <p:cNvGrpSpPr/>
        <p:nvPr/>
      </p:nvGrpSpPr>
      <p:grpSpPr>
        <a:xfrm>
          <a:off x="0" y="0"/>
          <a:ext cx="0" cy="0"/>
          <a:chOff x="0" y="0"/>
          <a:chExt cx="0" cy="0"/>
        </a:xfrm>
      </p:grpSpPr>
      <p:sp>
        <p:nvSpPr>
          <p:cNvPr id="48" name="Title 1">
            <a:extLst>
              <a:ext uri="{FF2B5EF4-FFF2-40B4-BE49-F238E27FC236}">
                <a16:creationId xmlns:a16="http://schemas.microsoft.com/office/drawing/2014/main" id="{E2735E56-216C-4BA9-B611-54BE87E4615E}"/>
              </a:ext>
            </a:extLst>
          </p:cNvPr>
          <p:cNvSpPr>
            <a:spLocks noGrp="1"/>
          </p:cNvSpPr>
          <p:nvPr>
            <p:ph type="title"/>
          </p:nvPr>
        </p:nvSpPr>
        <p:spPr>
          <a:xfrm>
            <a:off x="841248" y="2048256"/>
            <a:ext cx="2206752" cy="868680"/>
          </a:xfrm>
        </p:spPr>
        <p:txBody>
          <a:bodyPr>
            <a:normAutofit/>
          </a:bodyPr>
          <a:lstStyle>
            <a:lvl1pPr algn="l">
              <a:lnSpc>
                <a:spcPts val="4000"/>
              </a:lnSpc>
              <a:defRPr sz="3000" baseline="0"/>
            </a:lvl1pPr>
          </a:lstStyle>
          <a:p>
            <a:r>
              <a:rPr lang="en-US"/>
              <a:t>Click to edit Master title style</a:t>
            </a:r>
            <a:endParaRPr lang="en-US" dirty="0"/>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3995928" y="923544"/>
            <a:ext cx="3383280" cy="1691640"/>
          </a:xfrm>
          <a:solidFill>
            <a:schemeClr val="accent5"/>
          </a:solidFill>
        </p:spPr>
        <p:txBody>
          <a:bodyPr>
            <a:normAutofit/>
          </a:bodyPr>
          <a:lstStyle>
            <a:lvl1pPr marL="0" indent="0">
              <a:buNone/>
              <a:defRPr sz="1400">
                <a:solidFill>
                  <a:schemeClr val="tx1"/>
                </a:solidFill>
              </a:defRPr>
            </a:lvl1pPr>
          </a:lstStyle>
          <a:p>
            <a:r>
              <a:rPr lang="en-US"/>
              <a:t>Click icon to add picture</a:t>
            </a:r>
            <a:endParaRPr lang="en-US" dirty="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3995928" y="2752344"/>
            <a:ext cx="3346704" cy="265176"/>
          </a:xfrm>
        </p:spPr>
        <p:txBody>
          <a:bodyPr lIns="0" tIns="0" rIns="0" bIns="0" anchor="b" anchorCtr="0">
            <a:noAutofit/>
          </a:bodyPr>
          <a:lstStyle>
            <a:lvl1pPr marL="0" indent="0" algn="ctr">
              <a:lnSpc>
                <a:spcPct val="100000"/>
              </a:lnSpc>
              <a:spcBef>
                <a:spcPts val="0"/>
              </a:spcBef>
              <a:buNone/>
              <a:defRPr sz="1400" b="0" spc="20" baseline="0">
                <a:solidFill>
                  <a:schemeClr val="tx1"/>
                </a:solidFill>
                <a:latin typeface="+mj-lt"/>
              </a:defRPr>
            </a:lvl1pPr>
          </a:lstStyle>
          <a:p>
            <a:pPr lvl="0"/>
            <a:r>
              <a:rPr lang="en-US" dirty="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3995928" y="3072384"/>
            <a:ext cx="3346704" cy="265176"/>
          </a:xfrm>
        </p:spPr>
        <p:txBody>
          <a:bodyPr lIns="0" tIns="0" rIns="0" bIns="0">
            <a:noAutofit/>
          </a:bodyPr>
          <a:lstStyle>
            <a:lvl1pPr marL="0" indent="0" algn="ctr">
              <a:lnSpc>
                <a:spcPct val="100000"/>
              </a:lnSpc>
              <a:spcBef>
                <a:spcPts val="0"/>
              </a:spcBef>
              <a:buNone/>
              <a:defRPr sz="1200" b="0" spc="20" baseline="0">
                <a:solidFill>
                  <a:schemeClr val="tx1"/>
                </a:solidFill>
              </a:defRPr>
            </a:lvl1pPr>
          </a:lstStyle>
          <a:p>
            <a:pPr lvl="0"/>
            <a:r>
              <a:rPr lang="en-US" dirty="0"/>
              <a:t>Title</a:t>
            </a:r>
          </a:p>
        </p:txBody>
      </p:sp>
      <p:sp>
        <p:nvSpPr>
          <p:cNvPr id="18" name="Picture Placeholder 23">
            <a:extLst>
              <a:ext uri="{FF2B5EF4-FFF2-40B4-BE49-F238E27FC236}">
                <a16:creationId xmlns:a16="http://schemas.microsoft.com/office/drawing/2014/main" id="{EE7ECEE8-59DE-4E85-A8C7-51F1919C75A5}"/>
              </a:ext>
            </a:extLst>
          </p:cNvPr>
          <p:cNvSpPr>
            <a:spLocks noGrp="1"/>
          </p:cNvSpPr>
          <p:nvPr>
            <p:ph type="pic" sz="quarter" idx="21"/>
          </p:nvPr>
        </p:nvSpPr>
        <p:spPr>
          <a:xfrm>
            <a:off x="8110728" y="923544"/>
            <a:ext cx="3383280" cy="1691640"/>
          </a:xfrm>
          <a:solidFill>
            <a:schemeClr val="accent5"/>
          </a:solidFill>
        </p:spPr>
        <p:txBody>
          <a:bodyPr>
            <a:normAutofit/>
          </a:bodyPr>
          <a:lstStyle>
            <a:lvl1pPr marL="0" indent="0">
              <a:buNone/>
              <a:defRPr sz="1400">
                <a:solidFill>
                  <a:schemeClr val="tx1"/>
                </a:solidFill>
              </a:defRPr>
            </a:lvl1pPr>
          </a:lstStyle>
          <a:p>
            <a:r>
              <a:rPr lang="en-US"/>
              <a:t>Click icon to add picture</a:t>
            </a:r>
            <a:endParaRPr lang="en-US" dirty="0"/>
          </a:p>
        </p:txBody>
      </p:sp>
      <p:sp>
        <p:nvSpPr>
          <p:cNvPr id="19" name="Text Placeholder 28">
            <a:extLst>
              <a:ext uri="{FF2B5EF4-FFF2-40B4-BE49-F238E27FC236}">
                <a16:creationId xmlns:a16="http://schemas.microsoft.com/office/drawing/2014/main" id="{D97FB821-8CBF-4A4F-B0B9-A06969A96377}"/>
              </a:ext>
            </a:extLst>
          </p:cNvPr>
          <p:cNvSpPr>
            <a:spLocks noGrp="1"/>
          </p:cNvSpPr>
          <p:nvPr>
            <p:ph type="body" sz="quarter" idx="22" hasCustomPrompt="1"/>
          </p:nvPr>
        </p:nvSpPr>
        <p:spPr>
          <a:xfrm>
            <a:off x="8110728" y="2752344"/>
            <a:ext cx="3346704" cy="265176"/>
          </a:xfrm>
        </p:spPr>
        <p:txBody>
          <a:bodyPr lIns="0" tIns="0" rIns="0" bIns="0" anchor="b" anchorCtr="0">
            <a:noAutofit/>
          </a:bodyPr>
          <a:lstStyle>
            <a:lvl1pPr marL="0" indent="0" algn="ctr">
              <a:lnSpc>
                <a:spcPct val="100000"/>
              </a:lnSpc>
              <a:spcBef>
                <a:spcPts val="0"/>
              </a:spcBef>
              <a:buNone/>
              <a:defRPr sz="1400" b="0" spc="20" baseline="0">
                <a:solidFill>
                  <a:schemeClr val="tx1"/>
                </a:solidFill>
                <a:latin typeface="+mj-lt"/>
              </a:defRPr>
            </a:lvl1pPr>
          </a:lstStyle>
          <a:p>
            <a:pPr lvl="0"/>
            <a:r>
              <a:rPr lang="en-US" dirty="0"/>
              <a:t>NAME</a:t>
            </a:r>
          </a:p>
        </p:txBody>
      </p:sp>
      <p:sp>
        <p:nvSpPr>
          <p:cNvPr id="20" name="Text Placeholder 28">
            <a:extLst>
              <a:ext uri="{FF2B5EF4-FFF2-40B4-BE49-F238E27FC236}">
                <a16:creationId xmlns:a16="http://schemas.microsoft.com/office/drawing/2014/main" id="{CD848540-6394-46BF-83DE-84862EC7C89D}"/>
              </a:ext>
            </a:extLst>
          </p:cNvPr>
          <p:cNvSpPr>
            <a:spLocks noGrp="1"/>
          </p:cNvSpPr>
          <p:nvPr>
            <p:ph type="body" sz="quarter" idx="23" hasCustomPrompt="1"/>
          </p:nvPr>
        </p:nvSpPr>
        <p:spPr>
          <a:xfrm>
            <a:off x="8110728" y="3072384"/>
            <a:ext cx="3346704" cy="265176"/>
          </a:xfrm>
        </p:spPr>
        <p:txBody>
          <a:bodyPr lIns="0" tIns="0" rIns="0" bIns="0">
            <a:noAutofit/>
          </a:bodyPr>
          <a:lstStyle>
            <a:lvl1pPr marL="0" indent="0" algn="ctr">
              <a:lnSpc>
                <a:spcPct val="100000"/>
              </a:lnSpc>
              <a:spcBef>
                <a:spcPts val="0"/>
              </a:spcBef>
              <a:buNone/>
              <a:defRPr sz="1200" b="0" spc="20" baseline="0">
                <a:solidFill>
                  <a:schemeClr val="tx1"/>
                </a:solidFill>
              </a:defRPr>
            </a:lvl1pPr>
          </a:lstStyle>
          <a:p>
            <a:pPr lvl="0"/>
            <a:r>
              <a:rPr lang="en-US" dirty="0"/>
              <a:t>Title</a:t>
            </a:r>
          </a:p>
        </p:txBody>
      </p:sp>
      <p:sp>
        <p:nvSpPr>
          <p:cNvPr id="21" name="Picture Placeholder 23">
            <a:extLst>
              <a:ext uri="{FF2B5EF4-FFF2-40B4-BE49-F238E27FC236}">
                <a16:creationId xmlns:a16="http://schemas.microsoft.com/office/drawing/2014/main" id="{AA8489A7-C95E-4BD6-A6DA-48D8AD7905CB}"/>
              </a:ext>
            </a:extLst>
          </p:cNvPr>
          <p:cNvSpPr>
            <a:spLocks noGrp="1"/>
          </p:cNvSpPr>
          <p:nvPr>
            <p:ph type="pic" sz="quarter" idx="24"/>
          </p:nvPr>
        </p:nvSpPr>
        <p:spPr>
          <a:xfrm>
            <a:off x="3995928" y="3657600"/>
            <a:ext cx="3383280" cy="1691640"/>
          </a:xfrm>
          <a:solidFill>
            <a:schemeClr val="accent5"/>
          </a:solidFill>
        </p:spPr>
        <p:txBody>
          <a:bodyPr>
            <a:normAutofit/>
          </a:bodyPr>
          <a:lstStyle>
            <a:lvl1pPr marL="0" indent="0">
              <a:buNone/>
              <a:defRPr sz="1400">
                <a:solidFill>
                  <a:schemeClr val="tx1"/>
                </a:solidFill>
              </a:defRPr>
            </a:lvl1pPr>
          </a:lstStyle>
          <a:p>
            <a:r>
              <a:rPr lang="en-US"/>
              <a:t>Click icon to add picture</a:t>
            </a:r>
            <a:endParaRPr lang="en-US" dirty="0"/>
          </a:p>
        </p:txBody>
      </p:sp>
      <p:sp>
        <p:nvSpPr>
          <p:cNvPr id="22" name="Text Placeholder 28">
            <a:extLst>
              <a:ext uri="{FF2B5EF4-FFF2-40B4-BE49-F238E27FC236}">
                <a16:creationId xmlns:a16="http://schemas.microsoft.com/office/drawing/2014/main" id="{52CC8864-A662-4E73-A14D-A4E610269DD8}"/>
              </a:ext>
            </a:extLst>
          </p:cNvPr>
          <p:cNvSpPr>
            <a:spLocks noGrp="1"/>
          </p:cNvSpPr>
          <p:nvPr>
            <p:ph type="body" sz="quarter" idx="25" hasCustomPrompt="1"/>
          </p:nvPr>
        </p:nvSpPr>
        <p:spPr>
          <a:xfrm>
            <a:off x="3995928" y="5468112"/>
            <a:ext cx="3346704" cy="265176"/>
          </a:xfrm>
        </p:spPr>
        <p:txBody>
          <a:bodyPr lIns="0" tIns="0" rIns="0" bIns="0" anchor="b" anchorCtr="0">
            <a:noAutofit/>
          </a:bodyPr>
          <a:lstStyle>
            <a:lvl1pPr marL="0" indent="0" algn="ctr">
              <a:lnSpc>
                <a:spcPct val="100000"/>
              </a:lnSpc>
              <a:spcBef>
                <a:spcPts val="0"/>
              </a:spcBef>
              <a:buNone/>
              <a:defRPr sz="1400" b="0" spc="20" baseline="0">
                <a:solidFill>
                  <a:schemeClr val="tx1"/>
                </a:solidFill>
                <a:latin typeface="+mj-lt"/>
              </a:defRPr>
            </a:lvl1pPr>
          </a:lstStyle>
          <a:p>
            <a:pPr lvl="0"/>
            <a:r>
              <a:rPr lang="en-US" dirty="0"/>
              <a:t>NAME</a:t>
            </a:r>
          </a:p>
        </p:txBody>
      </p:sp>
      <p:sp>
        <p:nvSpPr>
          <p:cNvPr id="23" name="Text Placeholder 28">
            <a:extLst>
              <a:ext uri="{FF2B5EF4-FFF2-40B4-BE49-F238E27FC236}">
                <a16:creationId xmlns:a16="http://schemas.microsoft.com/office/drawing/2014/main" id="{548CD837-2123-4EC2-B247-12AACAD5C8B7}"/>
              </a:ext>
            </a:extLst>
          </p:cNvPr>
          <p:cNvSpPr>
            <a:spLocks noGrp="1"/>
          </p:cNvSpPr>
          <p:nvPr>
            <p:ph type="body" sz="quarter" idx="26" hasCustomPrompt="1"/>
          </p:nvPr>
        </p:nvSpPr>
        <p:spPr>
          <a:xfrm>
            <a:off x="3995928" y="5779008"/>
            <a:ext cx="3346704" cy="265176"/>
          </a:xfrm>
        </p:spPr>
        <p:txBody>
          <a:bodyPr lIns="0" tIns="0" rIns="0" bIns="0">
            <a:noAutofit/>
          </a:bodyPr>
          <a:lstStyle>
            <a:lvl1pPr marL="0" indent="0" algn="ctr">
              <a:lnSpc>
                <a:spcPct val="100000"/>
              </a:lnSpc>
              <a:spcBef>
                <a:spcPts val="0"/>
              </a:spcBef>
              <a:buNone/>
              <a:defRPr sz="1200" b="0" spc="20" baseline="0">
                <a:solidFill>
                  <a:schemeClr val="tx1"/>
                </a:solidFill>
              </a:defRPr>
            </a:lvl1pPr>
          </a:lstStyle>
          <a:p>
            <a:pPr lvl="0"/>
            <a:r>
              <a:rPr lang="en-US" dirty="0"/>
              <a:t>Title</a:t>
            </a:r>
          </a:p>
        </p:txBody>
      </p:sp>
      <p:sp>
        <p:nvSpPr>
          <p:cNvPr id="24" name="Picture Placeholder 23">
            <a:extLst>
              <a:ext uri="{FF2B5EF4-FFF2-40B4-BE49-F238E27FC236}">
                <a16:creationId xmlns:a16="http://schemas.microsoft.com/office/drawing/2014/main" id="{8A30C89E-0A33-4198-A183-7C0A4BD2FF98}"/>
              </a:ext>
            </a:extLst>
          </p:cNvPr>
          <p:cNvSpPr>
            <a:spLocks noGrp="1"/>
          </p:cNvSpPr>
          <p:nvPr>
            <p:ph type="pic" sz="quarter" idx="27"/>
          </p:nvPr>
        </p:nvSpPr>
        <p:spPr>
          <a:xfrm>
            <a:off x="8110728" y="3657600"/>
            <a:ext cx="3383280" cy="1691640"/>
          </a:xfrm>
          <a:solidFill>
            <a:schemeClr val="accent5"/>
          </a:solidFill>
        </p:spPr>
        <p:txBody>
          <a:bodyPr>
            <a:normAutofit/>
          </a:bodyPr>
          <a:lstStyle>
            <a:lvl1pPr marL="0" indent="0">
              <a:buNone/>
              <a:defRPr sz="1400">
                <a:solidFill>
                  <a:schemeClr val="tx1"/>
                </a:solidFill>
              </a:defRPr>
            </a:lvl1pPr>
          </a:lstStyle>
          <a:p>
            <a:r>
              <a:rPr lang="en-US"/>
              <a:t>Click icon to add picture</a:t>
            </a:r>
            <a:endParaRPr lang="en-US" dirty="0"/>
          </a:p>
        </p:txBody>
      </p:sp>
      <p:sp>
        <p:nvSpPr>
          <p:cNvPr id="25" name="Text Placeholder 28">
            <a:extLst>
              <a:ext uri="{FF2B5EF4-FFF2-40B4-BE49-F238E27FC236}">
                <a16:creationId xmlns:a16="http://schemas.microsoft.com/office/drawing/2014/main" id="{C04926A4-C940-425C-86F4-9DA0FCF3E45A}"/>
              </a:ext>
            </a:extLst>
          </p:cNvPr>
          <p:cNvSpPr>
            <a:spLocks noGrp="1"/>
          </p:cNvSpPr>
          <p:nvPr>
            <p:ph type="body" sz="quarter" idx="28" hasCustomPrompt="1"/>
          </p:nvPr>
        </p:nvSpPr>
        <p:spPr>
          <a:xfrm>
            <a:off x="8110728" y="5468112"/>
            <a:ext cx="3346704" cy="265176"/>
          </a:xfrm>
        </p:spPr>
        <p:txBody>
          <a:bodyPr lIns="0" tIns="0" rIns="0" bIns="0" anchor="b" anchorCtr="0">
            <a:noAutofit/>
          </a:bodyPr>
          <a:lstStyle>
            <a:lvl1pPr marL="0" indent="0" algn="ctr">
              <a:lnSpc>
                <a:spcPct val="100000"/>
              </a:lnSpc>
              <a:spcBef>
                <a:spcPts val="0"/>
              </a:spcBef>
              <a:buNone/>
              <a:defRPr sz="1400" b="0" spc="20" baseline="0">
                <a:solidFill>
                  <a:schemeClr val="tx1"/>
                </a:solidFill>
                <a:latin typeface="+mj-lt"/>
              </a:defRPr>
            </a:lvl1pPr>
          </a:lstStyle>
          <a:p>
            <a:pPr lvl="0"/>
            <a:r>
              <a:rPr lang="en-US" dirty="0"/>
              <a:t>NAME</a:t>
            </a:r>
          </a:p>
        </p:txBody>
      </p:sp>
      <p:sp>
        <p:nvSpPr>
          <p:cNvPr id="26" name="Text Placeholder 28">
            <a:extLst>
              <a:ext uri="{FF2B5EF4-FFF2-40B4-BE49-F238E27FC236}">
                <a16:creationId xmlns:a16="http://schemas.microsoft.com/office/drawing/2014/main" id="{02468BEF-BD57-4418-9C05-3675010184E4}"/>
              </a:ext>
            </a:extLst>
          </p:cNvPr>
          <p:cNvSpPr>
            <a:spLocks noGrp="1"/>
          </p:cNvSpPr>
          <p:nvPr>
            <p:ph type="body" sz="quarter" idx="29" hasCustomPrompt="1"/>
          </p:nvPr>
        </p:nvSpPr>
        <p:spPr>
          <a:xfrm>
            <a:off x="8110728" y="5779008"/>
            <a:ext cx="3346704" cy="265176"/>
          </a:xfrm>
        </p:spPr>
        <p:txBody>
          <a:bodyPr lIns="0" tIns="0" rIns="0" bIns="0">
            <a:noAutofit/>
          </a:bodyPr>
          <a:lstStyle>
            <a:lvl1pPr marL="0" indent="0" algn="ctr">
              <a:lnSpc>
                <a:spcPct val="100000"/>
              </a:lnSpc>
              <a:spcBef>
                <a:spcPts val="0"/>
              </a:spcBef>
              <a:buNone/>
              <a:defRPr sz="1200" b="0" spc="20" baseline="0">
                <a:solidFill>
                  <a:schemeClr val="tx1"/>
                </a:solidFill>
              </a:defRPr>
            </a:lvl1pPr>
          </a:lstStyle>
          <a:p>
            <a:pPr lvl="0"/>
            <a:r>
              <a:rPr lang="en-US" dirty="0"/>
              <a:t>Title</a:t>
            </a:r>
          </a:p>
        </p:txBody>
      </p:sp>
      <p:grpSp>
        <p:nvGrpSpPr>
          <p:cNvPr id="38" name="Bottom Right">
            <a:extLst>
              <a:ext uri="{FF2B5EF4-FFF2-40B4-BE49-F238E27FC236}">
                <a16:creationId xmlns:a16="http://schemas.microsoft.com/office/drawing/2014/main" id="{B36FFE50-05C0-4942-89B8-DEE732CC388D}"/>
              </a:ext>
              <a:ext uri="{C183D7F6-B498-43B3-948B-1728B52AA6E4}">
                <adec:decorative xmlns:adec="http://schemas.microsoft.com/office/drawing/2017/decorative" val="1"/>
              </a:ext>
            </a:extLst>
          </p:cNvPr>
          <p:cNvGrpSpPr/>
          <p:nvPr userDrawn="1"/>
        </p:nvGrpSpPr>
        <p:grpSpPr>
          <a:xfrm flipH="1">
            <a:off x="0" y="3284231"/>
            <a:ext cx="3899905" cy="3581399"/>
            <a:chOff x="7980400" y="3276601"/>
            <a:chExt cx="4211600" cy="3581399"/>
          </a:xfrm>
        </p:grpSpPr>
        <p:grpSp>
          <p:nvGrpSpPr>
            <p:cNvPr id="39" name="Graphic 157">
              <a:extLst>
                <a:ext uri="{FF2B5EF4-FFF2-40B4-BE49-F238E27FC236}">
                  <a16:creationId xmlns:a16="http://schemas.microsoft.com/office/drawing/2014/main" id="{A0172B24-EE58-47CA-9252-3427B1FD3374}"/>
                </a:ext>
                <a:ext uri="{C183D7F6-B498-43B3-948B-1728B52AA6E4}">
                  <adec:decorative xmlns:adec="http://schemas.microsoft.com/office/drawing/2017/decorative" val="1"/>
                </a:ext>
              </a:extLst>
            </p:cNvPr>
            <p:cNvGrpSpPr/>
            <p:nvPr/>
          </p:nvGrpSpPr>
          <p:grpSpPr>
            <a:xfrm>
              <a:off x="8662740" y="3276601"/>
              <a:ext cx="3529260" cy="3581397"/>
              <a:chOff x="4114800" y="1423987"/>
              <a:chExt cx="3961542" cy="4007547"/>
            </a:xfrm>
            <a:noFill/>
          </p:grpSpPr>
          <p:sp>
            <p:nvSpPr>
              <p:cNvPr id="41" name="Freeform: Shape 24">
                <a:extLst>
                  <a:ext uri="{FF2B5EF4-FFF2-40B4-BE49-F238E27FC236}">
                    <a16:creationId xmlns:a16="http://schemas.microsoft.com/office/drawing/2014/main" id="{8C675FC1-39D2-4629-BC15-4DE2B87A385D}"/>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42" name="Freeform: Shape 25">
                <a:extLst>
                  <a:ext uri="{FF2B5EF4-FFF2-40B4-BE49-F238E27FC236}">
                    <a16:creationId xmlns:a16="http://schemas.microsoft.com/office/drawing/2014/main" id="{AD8E5605-F606-41F2-8FA0-0819ACE79B06}"/>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43" name="Freeform: Shape 26">
                <a:extLst>
                  <a:ext uri="{FF2B5EF4-FFF2-40B4-BE49-F238E27FC236}">
                    <a16:creationId xmlns:a16="http://schemas.microsoft.com/office/drawing/2014/main" id="{7B78C10B-193F-4033-B31B-9E56610D22F4}"/>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44" name="Freeform: Shape 30">
                <a:extLst>
                  <a:ext uri="{FF2B5EF4-FFF2-40B4-BE49-F238E27FC236}">
                    <a16:creationId xmlns:a16="http://schemas.microsoft.com/office/drawing/2014/main" id="{F0624257-FB1D-4F83-9320-65F1651FDF48}"/>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45" name="Freeform: Shape 31">
                <a:extLst>
                  <a:ext uri="{FF2B5EF4-FFF2-40B4-BE49-F238E27FC236}">
                    <a16:creationId xmlns:a16="http://schemas.microsoft.com/office/drawing/2014/main" id="{B8CF1011-9F94-4FA3-A166-9C40E5E9ACA2}"/>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46" name="Freeform: Shape 32">
                <a:extLst>
                  <a:ext uri="{FF2B5EF4-FFF2-40B4-BE49-F238E27FC236}">
                    <a16:creationId xmlns:a16="http://schemas.microsoft.com/office/drawing/2014/main" id="{45028FD8-E287-4787-BAD0-D5B4C5DB9AB8}"/>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47" name="Freeform: Shape 36">
                <a:extLst>
                  <a:ext uri="{FF2B5EF4-FFF2-40B4-BE49-F238E27FC236}">
                    <a16:creationId xmlns:a16="http://schemas.microsoft.com/office/drawing/2014/main" id="{117B12D1-6969-4FC0-B274-5DFD143DEB78}"/>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grpSp>
        <p:sp>
          <p:nvSpPr>
            <p:cNvPr id="40" name="Freeform: Shape 23">
              <a:extLst>
                <a:ext uri="{FF2B5EF4-FFF2-40B4-BE49-F238E27FC236}">
                  <a16:creationId xmlns:a16="http://schemas.microsoft.com/office/drawing/2014/main" id="{E51F424F-933D-4AE9-A7D4-47D30A8E47EC}"/>
                </a:ext>
                <a:ext uri="{C183D7F6-B498-43B3-948B-1728B52AA6E4}">
                  <adec:decorative xmlns:adec="http://schemas.microsoft.com/office/drawing/2017/decorative" val="1"/>
                </a:ext>
              </a:extLst>
            </p:cNvPr>
            <p:cNvSpPr/>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rtl="0"/>
              <a:endParaRPr lang="en-GB" noProof="0" dirty="0"/>
            </a:p>
          </p:txBody>
        </p:sp>
      </p:gr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lstStyle/>
          <a:p>
            <a:r>
              <a:rPr lang="en-US" dirty="0"/>
              <a:t>20XX</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0818607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8up">
    <p:spTree>
      <p:nvGrpSpPr>
        <p:cNvPr id="1" name=""/>
        <p:cNvGrpSpPr/>
        <p:nvPr/>
      </p:nvGrpSpPr>
      <p:grpSpPr>
        <a:xfrm>
          <a:off x="0" y="0"/>
          <a:ext cx="0" cy="0"/>
          <a:chOff x="0" y="0"/>
          <a:chExt cx="0" cy="0"/>
        </a:xfrm>
      </p:grpSpPr>
      <p:sp>
        <p:nvSpPr>
          <p:cNvPr id="50" name="Title 1">
            <a:extLst>
              <a:ext uri="{FF2B5EF4-FFF2-40B4-BE49-F238E27FC236}">
                <a16:creationId xmlns:a16="http://schemas.microsoft.com/office/drawing/2014/main" id="{B49703BB-2651-4695-AEAC-09D07157CB88}"/>
              </a:ext>
            </a:extLst>
          </p:cNvPr>
          <p:cNvSpPr>
            <a:spLocks noGrp="1"/>
          </p:cNvSpPr>
          <p:nvPr>
            <p:ph type="title"/>
          </p:nvPr>
        </p:nvSpPr>
        <p:spPr>
          <a:xfrm>
            <a:off x="841248" y="2048256"/>
            <a:ext cx="2206752" cy="868680"/>
          </a:xfrm>
        </p:spPr>
        <p:txBody>
          <a:bodyPr>
            <a:normAutofit/>
          </a:bodyPr>
          <a:lstStyle>
            <a:lvl1pPr algn="l">
              <a:lnSpc>
                <a:spcPts val="4000"/>
              </a:lnSpc>
              <a:defRPr sz="3000" baseline="0"/>
            </a:lvl1pPr>
          </a:lstStyle>
          <a:p>
            <a:r>
              <a:rPr lang="en-US"/>
              <a:t>Click to edit Master title style</a:t>
            </a:r>
            <a:endParaRPr lang="en-US" dirty="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3371850" y="905256"/>
            <a:ext cx="1828800" cy="1371600"/>
          </a:xfrm>
          <a:solidFill>
            <a:schemeClr val="accent5"/>
          </a:solidFill>
        </p:spPr>
        <p:txBody>
          <a:bodyPr>
            <a:normAutofit/>
          </a:bodyPr>
          <a:lstStyle>
            <a:lvl1pPr marL="0" indent="0">
              <a:buNone/>
              <a:defRPr sz="1400">
                <a:solidFill>
                  <a:schemeClr val="tx1"/>
                </a:solidFill>
              </a:defRPr>
            </a:lvl1pPr>
          </a:lstStyle>
          <a:p>
            <a:r>
              <a:rPr lang="en-US"/>
              <a:t>Click icon to add picture</a:t>
            </a:r>
            <a:endParaRPr lang="en-US" dirty="0"/>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5568950" y="905256"/>
            <a:ext cx="1828800" cy="1371600"/>
          </a:xfrm>
          <a:solidFill>
            <a:schemeClr val="accent5"/>
          </a:solidFill>
        </p:spPr>
        <p:txBody>
          <a:bodyPr>
            <a:normAutofit/>
          </a:bodyPr>
          <a:lstStyle>
            <a:lvl1pPr marL="0" indent="0">
              <a:buNone/>
              <a:defRPr sz="1400">
                <a:solidFill>
                  <a:schemeClr val="tx1"/>
                </a:solidFill>
              </a:defRPr>
            </a:lvl1pPr>
          </a:lstStyle>
          <a:p>
            <a:r>
              <a:rPr lang="en-US"/>
              <a:t>Click icon to add picture</a:t>
            </a:r>
            <a:endParaRPr lang="en-US" dirty="0"/>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7766050" y="905256"/>
            <a:ext cx="1828800" cy="1371600"/>
          </a:xfrm>
          <a:solidFill>
            <a:schemeClr val="accent5"/>
          </a:solidFill>
        </p:spPr>
        <p:txBody>
          <a:bodyPr>
            <a:normAutofit/>
          </a:bodyPr>
          <a:lstStyle>
            <a:lvl1pPr marL="0" indent="0">
              <a:buNone/>
              <a:defRPr sz="1400">
                <a:solidFill>
                  <a:schemeClr val="tx1"/>
                </a:solidFill>
              </a:defRPr>
            </a:lvl1pPr>
          </a:lstStyle>
          <a:p>
            <a:r>
              <a:rPr lang="en-US"/>
              <a:t>Click icon to add picture</a:t>
            </a:r>
            <a:endParaRPr lang="en-US" dirty="0"/>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9963150" y="905256"/>
            <a:ext cx="1828800" cy="1371600"/>
          </a:xfrm>
          <a:solidFill>
            <a:schemeClr val="accent5"/>
          </a:solidFill>
        </p:spPr>
        <p:txBody>
          <a:bodyPr>
            <a:normAutofit/>
          </a:bodyPr>
          <a:lstStyle>
            <a:lvl1pPr marL="0" indent="0">
              <a:buNone/>
              <a:defRPr sz="1400">
                <a:solidFill>
                  <a:schemeClr val="tx1"/>
                </a:solidFill>
              </a:defRPr>
            </a:lvl1pPr>
          </a:lstStyle>
          <a:p>
            <a:r>
              <a:rPr lang="en-US"/>
              <a:t>Click icon to add picture</a:t>
            </a:r>
            <a:endParaRPr lang="en-US" dirty="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3352801" y="2441448"/>
            <a:ext cx="1828800" cy="265176"/>
          </a:xfrm>
        </p:spPr>
        <p:txBody>
          <a:bodyPr lIns="0" tIns="0" rIns="0" bIns="0" anchor="ctr" anchorCtr="0">
            <a:noAutofit/>
          </a:bodyPr>
          <a:lstStyle>
            <a:lvl1pPr marL="0" indent="0" algn="ctr">
              <a:lnSpc>
                <a:spcPct val="100000"/>
              </a:lnSpc>
              <a:spcBef>
                <a:spcPts val="0"/>
              </a:spcBef>
              <a:buNone/>
              <a:defRPr sz="1200" b="0" spc="20" baseline="0">
                <a:solidFill>
                  <a:schemeClr val="tx1"/>
                </a:solidFill>
                <a:latin typeface="+mj-lt"/>
              </a:defRPr>
            </a:lvl1pPr>
          </a:lstStyle>
          <a:p>
            <a:pPr lvl="0"/>
            <a:r>
              <a:rPr lang="en-US" dirty="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3352800" y="2761488"/>
            <a:ext cx="1828800" cy="265176"/>
          </a:xfrm>
        </p:spPr>
        <p:txBody>
          <a:bodyPr lIns="0" tIns="0" rIns="0" bIns="0">
            <a:noAutofit/>
          </a:bodyPr>
          <a:lstStyle>
            <a:lvl1pPr marL="0" indent="0" algn="ctr">
              <a:lnSpc>
                <a:spcPct val="100000"/>
              </a:lnSpc>
              <a:spcBef>
                <a:spcPts val="0"/>
              </a:spcBef>
              <a:buNone/>
              <a:defRPr sz="1000" b="0" spc="20" baseline="0">
                <a:solidFill>
                  <a:schemeClr val="tx1"/>
                </a:solidFill>
              </a:defRPr>
            </a:lvl1pPr>
          </a:lstStyle>
          <a:p>
            <a:pPr lvl="0"/>
            <a:r>
              <a:rPr lang="en-US" dirty="0"/>
              <a:t>Title</a:t>
            </a:r>
          </a:p>
        </p:txBody>
      </p:sp>
      <p:sp>
        <p:nvSpPr>
          <p:cNvPr id="20" name="Text Placeholder 28">
            <a:extLst>
              <a:ext uri="{FF2B5EF4-FFF2-40B4-BE49-F238E27FC236}">
                <a16:creationId xmlns:a16="http://schemas.microsoft.com/office/drawing/2014/main" id="{61176CED-9BFE-4139-B6C8-10F9A4DD5F2D}"/>
              </a:ext>
            </a:extLst>
          </p:cNvPr>
          <p:cNvSpPr>
            <a:spLocks noGrp="1"/>
          </p:cNvSpPr>
          <p:nvPr>
            <p:ph type="body" sz="quarter" idx="19" hasCustomPrompt="1"/>
          </p:nvPr>
        </p:nvSpPr>
        <p:spPr>
          <a:xfrm>
            <a:off x="5534024" y="2441448"/>
            <a:ext cx="1828800" cy="265176"/>
          </a:xfrm>
        </p:spPr>
        <p:txBody>
          <a:bodyPr lIns="0" tIns="0" rIns="0" bIns="0" anchor="ctr" anchorCtr="0">
            <a:noAutofit/>
          </a:bodyPr>
          <a:lstStyle>
            <a:lvl1pPr marL="0" indent="0" algn="ctr">
              <a:lnSpc>
                <a:spcPct val="100000"/>
              </a:lnSpc>
              <a:spcBef>
                <a:spcPts val="0"/>
              </a:spcBef>
              <a:buNone/>
              <a:defRPr sz="1200" b="0" spc="20" baseline="0">
                <a:solidFill>
                  <a:schemeClr val="tx1"/>
                </a:solidFill>
                <a:latin typeface="+mj-lt"/>
              </a:defRPr>
            </a:lvl1pPr>
          </a:lstStyle>
          <a:p>
            <a:pPr lvl="0"/>
            <a:r>
              <a:rPr lang="en-US" dirty="0"/>
              <a:t>NAME</a:t>
            </a:r>
          </a:p>
        </p:txBody>
      </p:sp>
      <p:sp>
        <p:nvSpPr>
          <p:cNvPr id="21" name="Text Placeholder 28">
            <a:extLst>
              <a:ext uri="{FF2B5EF4-FFF2-40B4-BE49-F238E27FC236}">
                <a16:creationId xmlns:a16="http://schemas.microsoft.com/office/drawing/2014/main" id="{BB2D875B-8A2E-4BAA-87D2-8E96456A85C3}"/>
              </a:ext>
            </a:extLst>
          </p:cNvPr>
          <p:cNvSpPr>
            <a:spLocks noGrp="1"/>
          </p:cNvSpPr>
          <p:nvPr>
            <p:ph type="body" sz="quarter" idx="20" hasCustomPrompt="1"/>
          </p:nvPr>
        </p:nvSpPr>
        <p:spPr>
          <a:xfrm>
            <a:off x="5534023" y="2761488"/>
            <a:ext cx="1828800" cy="265176"/>
          </a:xfrm>
        </p:spPr>
        <p:txBody>
          <a:bodyPr lIns="0" tIns="0" rIns="0" bIns="0">
            <a:noAutofit/>
          </a:bodyPr>
          <a:lstStyle>
            <a:lvl1pPr marL="0" indent="0" algn="ctr">
              <a:lnSpc>
                <a:spcPct val="100000"/>
              </a:lnSpc>
              <a:spcBef>
                <a:spcPts val="0"/>
              </a:spcBef>
              <a:buNone/>
              <a:defRPr sz="1000" b="0" spc="20" baseline="0">
                <a:solidFill>
                  <a:schemeClr val="tx1"/>
                </a:solidFill>
              </a:defRPr>
            </a:lvl1pPr>
          </a:lstStyle>
          <a:p>
            <a:pPr lvl="0"/>
            <a:r>
              <a:rPr lang="en-US" dirty="0"/>
              <a:t>Title</a:t>
            </a:r>
          </a:p>
        </p:txBody>
      </p:sp>
      <p:sp>
        <p:nvSpPr>
          <p:cNvPr id="22" name="Text Placeholder 28">
            <a:extLst>
              <a:ext uri="{FF2B5EF4-FFF2-40B4-BE49-F238E27FC236}">
                <a16:creationId xmlns:a16="http://schemas.microsoft.com/office/drawing/2014/main" id="{85BF81E7-E1BD-4D1E-82F6-A7C0CDD6D5B4}"/>
              </a:ext>
            </a:extLst>
          </p:cNvPr>
          <p:cNvSpPr>
            <a:spLocks noGrp="1"/>
          </p:cNvSpPr>
          <p:nvPr>
            <p:ph type="body" sz="quarter" idx="21" hasCustomPrompt="1"/>
          </p:nvPr>
        </p:nvSpPr>
        <p:spPr>
          <a:xfrm>
            <a:off x="7766050" y="2441448"/>
            <a:ext cx="1828800" cy="265176"/>
          </a:xfrm>
        </p:spPr>
        <p:txBody>
          <a:bodyPr lIns="0" tIns="0" rIns="0" bIns="0" anchor="ctr" anchorCtr="0">
            <a:noAutofit/>
          </a:bodyPr>
          <a:lstStyle>
            <a:lvl1pPr marL="0" indent="0" algn="ctr">
              <a:lnSpc>
                <a:spcPct val="100000"/>
              </a:lnSpc>
              <a:spcBef>
                <a:spcPts val="0"/>
              </a:spcBef>
              <a:buNone/>
              <a:defRPr sz="1200" b="0" spc="20" baseline="0">
                <a:solidFill>
                  <a:schemeClr val="tx1"/>
                </a:solidFill>
                <a:latin typeface="+mj-lt"/>
              </a:defRPr>
            </a:lvl1pPr>
          </a:lstStyle>
          <a:p>
            <a:pPr lvl="0"/>
            <a:r>
              <a:rPr lang="en-US" dirty="0"/>
              <a:t>NAME</a:t>
            </a:r>
          </a:p>
        </p:txBody>
      </p:sp>
      <p:sp>
        <p:nvSpPr>
          <p:cNvPr id="23" name="Text Placeholder 28">
            <a:extLst>
              <a:ext uri="{FF2B5EF4-FFF2-40B4-BE49-F238E27FC236}">
                <a16:creationId xmlns:a16="http://schemas.microsoft.com/office/drawing/2014/main" id="{B966330D-3F04-4061-A0B4-9AB5D36C682B}"/>
              </a:ext>
            </a:extLst>
          </p:cNvPr>
          <p:cNvSpPr>
            <a:spLocks noGrp="1"/>
          </p:cNvSpPr>
          <p:nvPr>
            <p:ph type="body" sz="quarter" idx="22" hasCustomPrompt="1"/>
          </p:nvPr>
        </p:nvSpPr>
        <p:spPr>
          <a:xfrm>
            <a:off x="7766049" y="2761488"/>
            <a:ext cx="1828800" cy="265176"/>
          </a:xfrm>
        </p:spPr>
        <p:txBody>
          <a:bodyPr lIns="0" tIns="0" rIns="0" bIns="0">
            <a:noAutofit/>
          </a:bodyPr>
          <a:lstStyle>
            <a:lvl1pPr marL="0" indent="0" algn="ctr">
              <a:lnSpc>
                <a:spcPct val="100000"/>
              </a:lnSpc>
              <a:spcBef>
                <a:spcPts val="0"/>
              </a:spcBef>
              <a:buNone/>
              <a:defRPr sz="1000" b="0" spc="20" baseline="0">
                <a:solidFill>
                  <a:schemeClr val="tx1"/>
                </a:solidFill>
              </a:defRPr>
            </a:lvl1pPr>
          </a:lstStyle>
          <a:p>
            <a:pPr lvl="0"/>
            <a:r>
              <a:rPr lang="en-US" dirty="0"/>
              <a:t>Title</a:t>
            </a:r>
          </a:p>
        </p:txBody>
      </p:sp>
      <p:sp>
        <p:nvSpPr>
          <p:cNvPr id="24" name="Text Placeholder 28">
            <a:extLst>
              <a:ext uri="{FF2B5EF4-FFF2-40B4-BE49-F238E27FC236}">
                <a16:creationId xmlns:a16="http://schemas.microsoft.com/office/drawing/2014/main" id="{3D67AFFF-E27F-41A0-8D71-544EA9CDAF6E}"/>
              </a:ext>
            </a:extLst>
          </p:cNvPr>
          <p:cNvSpPr>
            <a:spLocks noGrp="1"/>
          </p:cNvSpPr>
          <p:nvPr>
            <p:ph type="body" sz="quarter" idx="23" hasCustomPrompt="1"/>
          </p:nvPr>
        </p:nvSpPr>
        <p:spPr>
          <a:xfrm>
            <a:off x="9963151" y="2441448"/>
            <a:ext cx="1828800" cy="265176"/>
          </a:xfrm>
        </p:spPr>
        <p:txBody>
          <a:bodyPr lIns="0" tIns="0" rIns="0" bIns="0" anchor="ctr" anchorCtr="0">
            <a:noAutofit/>
          </a:bodyPr>
          <a:lstStyle>
            <a:lvl1pPr marL="0" indent="0" algn="ctr">
              <a:lnSpc>
                <a:spcPct val="100000"/>
              </a:lnSpc>
              <a:spcBef>
                <a:spcPts val="0"/>
              </a:spcBef>
              <a:buNone/>
              <a:defRPr sz="1200" b="0" spc="20" baseline="0">
                <a:solidFill>
                  <a:schemeClr val="tx1"/>
                </a:solidFill>
                <a:latin typeface="+mj-lt"/>
              </a:defRPr>
            </a:lvl1pPr>
          </a:lstStyle>
          <a:p>
            <a:pPr lvl="0"/>
            <a:r>
              <a:rPr lang="en-US" dirty="0"/>
              <a:t>NAME</a:t>
            </a:r>
          </a:p>
        </p:txBody>
      </p:sp>
      <p:sp>
        <p:nvSpPr>
          <p:cNvPr id="25" name="Text Placeholder 28">
            <a:extLst>
              <a:ext uri="{FF2B5EF4-FFF2-40B4-BE49-F238E27FC236}">
                <a16:creationId xmlns:a16="http://schemas.microsoft.com/office/drawing/2014/main" id="{165BC447-A277-4C10-8A24-D47C19A12751}"/>
              </a:ext>
            </a:extLst>
          </p:cNvPr>
          <p:cNvSpPr>
            <a:spLocks noGrp="1"/>
          </p:cNvSpPr>
          <p:nvPr>
            <p:ph type="body" sz="quarter" idx="24" hasCustomPrompt="1"/>
          </p:nvPr>
        </p:nvSpPr>
        <p:spPr>
          <a:xfrm>
            <a:off x="9963150" y="2761488"/>
            <a:ext cx="1828800" cy="265176"/>
          </a:xfrm>
        </p:spPr>
        <p:txBody>
          <a:bodyPr lIns="0" tIns="0" rIns="0" bIns="0">
            <a:noAutofit/>
          </a:bodyPr>
          <a:lstStyle>
            <a:lvl1pPr marL="0" indent="0" algn="ctr">
              <a:lnSpc>
                <a:spcPct val="100000"/>
              </a:lnSpc>
              <a:spcBef>
                <a:spcPts val="0"/>
              </a:spcBef>
              <a:buNone/>
              <a:defRPr sz="1000" b="0" spc="20" baseline="0">
                <a:solidFill>
                  <a:schemeClr val="tx1"/>
                </a:solidFill>
              </a:defRPr>
            </a:lvl1pPr>
          </a:lstStyle>
          <a:p>
            <a:pPr lvl="0"/>
            <a:r>
              <a:rPr lang="en-US" dirty="0"/>
              <a:t>Title</a:t>
            </a:r>
          </a:p>
        </p:txBody>
      </p:sp>
      <p:sp>
        <p:nvSpPr>
          <p:cNvPr id="26" name="Picture Placeholder 23">
            <a:extLst>
              <a:ext uri="{FF2B5EF4-FFF2-40B4-BE49-F238E27FC236}">
                <a16:creationId xmlns:a16="http://schemas.microsoft.com/office/drawing/2014/main" id="{D38576C9-402D-4831-A0EF-BBCA80D73A7B}"/>
              </a:ext>
            </a:extLst>
          </p:cNvPr>
          <p:cNvSpPr>
            <a:spLocks noGrp="1"/>
          </p:cNvSpPr>
          <p:nvPr>
            <p:ph type="pic" sz="quarter" idx="25"/>
          </p:nvPr>
        </p:nvSpPr>
        <p:spPr>
          <a:xfrm>
            <a:off x="3371850" y="3639312"/>
            <a:ext cx="1828800" cy="1371600"/>
          </a:xfrm>
          <a:solidFill>
            <a:schemeClr val="accent5"/>
          </a:solidFill>
        </p:spPr>
        <p:txBody>
          <a:bodyPr>
            <a:normAutofit/>
          </a:bodyPr>
          <a:lstStyle>
            <a:lvl1pPr marL="0" indent="0">
              <a:buNone/>
              <a:defRPr sz="1400">
                <a:solidFill>
                  <a:schemeClr val="tx1"/>
                </a:solidFill>
              </a:defRPr>
            </a:lvl1pPr>
          </a:lstStyle>
          <a:p>
            <a:r>
              <a:rPr lang="en-US"/>
              <a:t>Click icon to add picture</a:t>
            </a:r>
            <a:endParaRPr lang="en-US" dirty="0"/>
          </a:p>
        </p:txBody>
      </p:sp>
      <p:sp>
        <p:nvSpPr>
          <p:cNvPr id="27" name="Picture Placeholder 23">
            <a:extLst>
              <a:ext uri="{FF2B5EF4-FFF2-40B4-BE49-F238E27FC236}">
                <a16:creationId xmlns:a16="http://schemas.microsoft.com/office/drawing/2014/main" id="{7C6F3EEF-659E-493F-AFB3-FCED6B1DF51D}"/>
              </a:ext>
            </a:extLst>
          </p:cNvPr>
          <p:cNvSpPr>
            <a:spLocks noGrp="1"/>
          </p:cNvSpPr>
          <p:nvPr>
            <p:ph type="pic" sz="quarter" idx="26"/>
          </p:nvPr>
        </p:nvSpPr>
        <p:spPr>
          <a:xfrm>
            <a:off x="5568950" y="3639312"/>
            <a:ext cx="1828800" cy="1371600"/>
          </a:xfrm>
          <a:solidFill>
            <a:schemeClr val="accent5"/>
          </a:solidFill>
        </p:spPr>
        <p:txBody>
          <a:bodyPr>
            <a:normAutofit/>
          </a:bodyPr>
          <a:lstStyle>
            <a:lvl1pPr marL="0" indent="0">
              <a:buNone/>
              <a:defRPr sz="1400">
                <a:solidFill>
                  <a:schemeClr val="tx1"/>
                </a:solidFill>
              </a:defRPr>
            </a:lvl1pPr>
          </a:lstStyle>
          <a:p>
            <a:r>
              <a:rPr lang="en-US"/>
              <a:t>Click icon to add picture</a:t>
            </a:r>
            <a:endParaRPr lang="en-US" dirty="0"/>
          </a:p>
        </p:txBody>
      </p:sp>
      <p:sp>
        <p:nvSpPr>
          <p:cNvPr id="28" name="Picture Placeholder 23">
            <a:extLst>
              <a:ext uri="{FF2B5EF4-FFF2-40B4-BE49-F238E27FC236}">
                <a16:creationId xmlns:a16="http://schemas.microsoft.com/office/drawing/2014/main" id="{979DF6BA-4DEB-48BE-B6A3-693B3E7BBA0F}"/>
              </a:ext>
            </a:extLst>
          </p:cNvPr>
          <p:cNvSpPr>
            <a:spLocks noGrp="1"/>
          </p:cNvSpPr>
          <p:nvPr>
            <p:ph type="pic" sz="quarter" idx="27"/>
          </p:nvPr>
        </p:nvSpPr>
        <p:spPr>
          <a:xfrm>
            <a:off x="7766050" y="3639312"/>
            <a:ext cx="1828800" cy="1371600"/>
          </a:xfrm>
          <a:solidFill>
            <a:schemeClr val="accent5"/>
          </a:solidFill>
        </p:spPr>
        <p:txBody>
          <a:bodyPr>
            <a:normAutofit/>
          </a:bodyPr>
          <a:lstStyle>
            <a:lvl1pPr marL="0" indent="0">
              <a:buNone/>
              <a:defRPr sz="1400">
                <a:solidFill>
                  <a:schemeClr val="tx1"/>
                </a:solidFill>
              </a:defRPr>
            </a:lvl1pPr>
          </a:lstStyle>
          <a:p>
            <a:r>
              <a:rPr lang="en-US"/>
              <a:t>Click icon to add picture</a:t>
            </a:r>
            <a:endParaRPr lang="en-US" dirty="0"/>
          </a:p>
        </p:txBody>
      </p:sp>
      <p:sp>
        <p:nvSpPr>
          <p:cNvPr id="29" name="Picture Placeholder 23">
            <a:extLst>
              <a:ext uri="{FF2B5EF4-FFF2-40B4-BE49-F238E27FC236}">
                <a16:creationId xmlns:a16="http://schemas.microsoft.com/office/drawing/2014/main" id="{5BBD9013-A1CA-4022-8094-3B41A2583423}"/>
              </a:ext>
            </a:extLst>
          </p:cNvPr>
          <p:cNvSpPr>
            <a:spLocks noGrp="1"/>
          </p:cNvSpPr>
          <p:nvPr>
            <p:ph type="pic" sz="quarter" idx="28"/>
          </p:nvPr>
        </p:nvSpPr>
        <p:spPr>
          <a:xfrm>
            <a:off x="9963150" y="3639312"/>
            <a:ext cx="1828800" cy="1371600"/>
          </a:xfrm>
          <a:solidFill>
            <a:schemeClr val="accent5"/>
          </a:solidFill>
        </p:spPr>
        <p:txBody>
          <a:bodyPr>
            <a:normAutofit/>
          </a:bodyPr>
          <a:lstStyle>
            <a:lvl1pPr marL="0" indent="0">
              <a:buNone/>
              <a:defRPr sz="1400">
                <a:solidFill>
                  <a:schemeClr val="tx1"/>
                </a:solidFill>
              </a:defRPr>
            </a:lvl1pPr>
          </a:lstStyle>
          <a:p>
            <a:r>
              <a:rPr lang="en-US"/>
              <a:t>Click icon to add picture</a:t>
            </a:r>
            <a:endParaRPr lang="en-US" dirty="0"/>
          </a:p>
        </p:txBody>
      </p:sp>
      <p:sp>
        <p:nvSpPr>
          <p:cNvPr id="30" name="Text Placeholder 28">
            <a:extLst>
              <a:ext uri="{FF2B5EF4-FFF2-40B4-BE49-F238E27FC236}">
                <a16:creationId xmlns:a16="http://schemas.microsoft.com/office/drawing/2014/main" id="{F2248C56-00FA-4F0D-BF46-063951CCC538}"/>
              </a:ext>
            </a:extLst>
          </p:cNvPr>
          <p:cNvSpPr>
            <a:spLocks noGrp="1"/>
          </p:cNvSpPr>
          <p:nvPr>
            <p:ph type="body" sz="quarter" idx="29" hasCustomPrompt="1"/>
          </p:nvPr>
        </p:nvSpPr>
        <p:spPr>
          <a:xfrm>
            <a:off x="3352801" y="5175504"/>
            <a:ext cx="1828800" cy="265176"/>
          </a:xfrm>
        </p:spPr>
        <p:txBody>
          <a:bodyPr lIns="0" tIns="0" rIns="0" bIns="0" anchor="ctr" anchorCtr="0">
            <a:noAutofit/>
          </a:bodyPr>
          <a:lstStyle>
            <a:lvl1pPr marL="0" indent="0" algn="ctr">
              <a:lnSpc>
                <a:spcPct val="100000"/>
              </a:lnSpc>
              <a:spcBef>
                <a:spcPts val="0"/>
              </a:spcBef>
              <a:buNone/>
              <a:defRPr sz="1200" b="0" spc="20" baseline="0">
                <a:solidFill>
                  <a:schemeClr val="tx1"/>
                </a:solidFill>
                <a:latin typeface="+mj-lt"/>
              </a:defRPr>
            </a:lvl1pPr>
          </a:lstStyle>
          <a:p>
            <a:pPr lvl="0"/>
            <a:r>
              <a:rPr lang="en-US" dirty="0"/>
              <a:t>NAME</a:t>
            </a:r>
          </a:p>
        </p:txBody>
      </p:sp>
      <p:sp>
        <p:nvSpPr>
          <p:cNvPr id="31" name="Text Placeholder 28">
            <a:extLst>
              <a:ext uri="{FF2B5EF4-FFF2-40B4-BE49-F238E27FC236}">
                <a16:creationId xmlns:a16="http://schemas.microsoft.com/office/drawing/2014/main" id="{35FEBC56-AFA3-4970-8BC5-C90EE1A9E68C}"/>
              </a:ext>
            </a:extLst>
          </p:cNvPr>
          <p:cNvSpPr>
            <a:spLocks noGrp="1"/>
          </p:cNvSpPr>
          <p:nvPr>
            <p:ph type="body" sz="quarter" idx="30" hasCustomPrompt="1"/>
          </p:nvPr>
        </p:nvSpPr>
        <p:spPr>
          <a:xfrm>
            <a:off x="3352800" y="5504688"/>
            <a:ext cx="1828800" cy="265176"/>
          </a:xfrm>
        </p:spPr>
        <p:txBody>
          <a:bodyPr lIns="0" tIns="0" rIns="0" bIns="0">
            <a:noAutofit/>
          </a:bodyPr>
          <a:lstStyle>
            <a:lvl1pPr marL="0" indent="0" algn="ctr">
              <a:lnSpc>
                <a:spcPct val="100000"/>
              </a:lnSpc>
              <a:spcBef>
                <a:spcPts val="0"/>
              </a:spcBef>
              <a:buNone/>
              <a:defRPr sz="1000" b="0" spc="20" baseline="0">
                <a:solidFill>
                  <a:schemeClr val="tx1"/>
                </a:solidFill>
              </a:defRPr>
            </a:lvl1pPr>
          </a:lstStyle>
          <a:p>
            <a:pPr lvl="0"/>
            <a:r>
              <a:rPr lang="en-US" dirty="0"/>
              <a:t>Title</a:t>
            </a:r>
          </a:p>
        </p:txBody>
      </p:sp>
      <p:sp>
        <p:nvSpPr>
          <p:cNvPr id="32" name="Text Placeholder 28">
            <a:extLst>
              <a:ext uri="{FF2B5EF4-FFF2-40B4-BE49-F238E27FC236}">
                <a16:creationId xmlns:a16="http://schemas.microsoft.com/office/drawing/2014/main" id="{8CCCF04E-E04C-4AB1-9C53-B92D17F93266}"/>
              </a:ext>
            </a:extLst>
          </p:cNvPr>
          <p:cNvSpPr>
            <a:spLocks noGrp="1"/>
          </p:cNvSpPr>
          <p:nvPr>
            <p:ph type="body" sz="quarter" idx="31" hasCustomPrompt="1"/>
          </p:nvPr>
        </p:nvSpPr>
        <p:spPr>
          <a:xfrm>
            <a:off x="5534024" y="5175504"/>
            <a:ext cx="1828800" cy="265176"/>
          </a:xfrm>
        </p:spPr>
        <p:txBody>
          <a:bodyPr lIns="0" tIns="0" rIns="0" bIns="0" anchor="ctr" anchorCtr="0">
            <a:noAutofit/>
          </a:bodyPr>
          <a:lstStyle>
            <a:lvl1pPr marL="0" indent="0" algn="ctr">
              <a:lnSpc>
                <a:spcPct val="100000"/>
              </a:lnSpc>
              <a:spcBef>
                <a:spcPts val="0"/>
              </a:spcBef>
              <a:buNone/>
              <a:defRPr sz="1200" b="0" spc="20" baseline="0">
                <a:solidFill>
                  <a:schemeClr val="tx1"/>
                </a:solidFill>
                <a:latin typeface="+mj-lt"/>
              </a:defRPr>
            </a:lvl1pPr>
          </a:lstStyle>
          <a:p>
            <a:pPr lvl="0"/>
            <a:r>
              <a:rPr lang="en-US" dirty="0"/>
              <a:t>NAME</a:t>
            </a:r>
          </a:p>
        </p:txBody>
      </p:sp>
      <p:sp>
        <p:nvSpPr>
          <p:cNvPr id="33" name="Text Placeholder 28">
            <a:extLst>
              <a:ext uri="{FF2B5EF4-FFF2-40B4-BE49-F238E27FC236}">
                <a16:creationId xmlns:a16="http://schemas.microsoft.com/office/drawing/2014/main" id="{219B05E2-B801-49E7-BB53-1DA62B85967E}"/>
              </a:ext>
            </a:extLst>
          </p:cNvPr>
          <p:cNvSpPr>
            <a:spLocks noGrp="1"/>
          </p:cNvSpPr>
          <p:nvPr>
            <p:ph type="body" sz="quarter" idx="32" hasCustomPrompt="1"/>
          </p:nvPr>
        </p:nvSpPr>
        <p:spPr>
          <a:xfrm>
            <a:off x="5534023" y="5504688"/>
            <a:ext cx="1828800" cy="265176"/>
          </a:xfrm>
        </p:spPr>
        <p:txBody>
          <a:bodyPr lIns="0" tIns="0" rIns="0" bIns="0">
            <a:noAutofit/>
          </a:bodyPr>
          <a:lstStyle>
            <a:lvl1pPr marL="0" indent="0" algn="ctr">
              <a:lnSpc>
                <a:spcPct val="100000"/>
              </a:lnSpc>
              <a:spcBef>
                <a:spcPts val="0"/>
              </a:spcBef>
              <a:buNone/>
              <a:defRPr sz="1000" b="0" spc="20" baseline="0">
                <a:solidFill>
                  <a:schemeClr val="tx1"/>
                </a:solidFill>
              </a:defRPr>
            </a:lvl1pPr>
          </a:lstStyle>
          <a:p>
            <a:pPr lvl="0"/>
            <a:r>
              <a:rPr lang="en-US" dirty="0"/>
              <a:t>Title</a:t>
            </a:r>
          </a:p>
        </p:txBody>
      </p:sp>
      <p:sp>
        <p:nvSpPr>
          <p:cNvPr id="34" name="Text Placeholder 28">
            <a:extLst>
              <a:ext uri="{FF2B5EF4-FFF2-40B4-BE49-F238E27FC236}">
                <a16:creationId xmlns:a16="http://schemas.microsoft.com/office/drawing/2014/main" id="{A31D8B7D-D3A7-4B0C-8920-B72C7DDA4461}"/>
              </a:ext>
            </a:extLst>
          </p:cNvPr>
          <p:cNvSpPr>
            <a:spLocks noGrp="1"/>
          </p:cNvSpPr>
          <p:nvPr>
            <p:ph type="body" sz="quarter" idx="33" hasCustomPrompt="1"/>
          </p:nvPr>
        </p:nvSpPr>
        <p:spPr>
          <a:xfrm>
            <a:off x="7766050" y="5175504"/>
            <a:ext cx="1828800" cy="265176"/>
          </a:xfrm>
        </p:spPr>
        <p:txBody>
          <a:bodyPr lIns="0" tIns="0" rIns="0" bIns="0" anchor="ctr" anchorCtr="0">
            <a:noAutofit/>
          </a:bodyPr>
          <a:lstStyle>
            <a:lvl1pPr marL="0" indent="0" algn="ctr">
              <a:lnSpc>
                <a:spcPct val="100000"/>
              </a:lnSpc>
              <a:spcBef>
                <a:spcPts val="0"/>
              </a:spcBef>
              <a:buNone/>
              <a:defRPr sz="1200" b="0" spc="20" baseline="0">
                <a:solidFill>
                  <a:schemeClr val="tx1"/>
                </a:solidFill>
                <a:latin typeface="+mj-lt"/>
              </a:defRPr>
            </a:lvl1pPr>
          </a:lstStyle>
          <a:p>
            <a:pPr lvl="0"/>
            <a:r>
              <a:rPr lang="en-US" dirty="0"/>
              <a:t>NAME</a:t>
            </a:r>
          </a:p>
        </p:txBody>
      </p:sp>
      <p:sp>
        <p:nvSpPr>
          <p:cNvPr id="35" name="Text Placeholder 28">
            <a:extLst>
              <a:ext uri="{FF2B5EF4-FFF2-40B4-BE49-F238E27FC236}">
                <a16:creationId xmlns:a16="http://schemas.microsoft.com/office/drawing/2014/main" id="{C2A50E85-EEA7-44BE-9C60-F2F8E34A5D3A}"/>
              </a:ext>
            </a:extLst>
          </p:cNvPr>
          <p:cNvSpPr>
            <a:spLocks noGrp="1"/>
          </p:cNvSpPr>
          <p:nvPr>
            <p:ph type="body" sz="quarter" idx="34" hasCustomPrompt="1"/>
          </p:nvPr>
        </p:nvSpPr>
        <p:spPr>
          <a:xfrm>
            <a:off x="7766049" y="5504688"/>
            <a:ext cx="1828800" cy="265176"/>
          </a:xfrm>
        </p:spPr>
        <p:txBody>
          <a:bodyPr lIns="0" tIns="0" rIns="0" bIns="0">
            <a:noAutofit/>
          </a:bodyPr>
          <a:lstStyle>
            <a:lvl1pPr marL="0" indent="0" algn="ctr">
              <a:lnSpc>
                <a:spcPct val="100000"/>
              </a:lnSpc>
              <a:spcBef>
                <a:spcPts val="0"/>
              </a:spcBef>
              <a:buNone/>
              <a:defRPr sz="1000" b="0" spc="20" baseline="0">
                <a:solidFill>
                  <a:schemeClr val="tx1"/>
                </a:solidFill>
              </a:defRPr>
            </a:lvl1pPr>
          </a:lstStyle>
          <a:p>
            <a:pPr lvl="0"/>
            <a:r>
              <a:rPr lang="en-US" dirty="0"/>
              <a:t>Title</a:t>
            </a:r>
          </a:p>
        </p:txBody>
      </p:sp>
      <p:sp>
        <p:nvSpPr>
          <p:cNvPr id="36" name="Text Placeholder 28">
            <a:extLst>
              <a:ext uri="{FF2B5EF4-FFF2-40B4-BE49-F238E27FC236}">
                <a16:creationId xmlns:a16="http://schemas.microsoft.com/office/drawing/2014/main" id="{786FCB93-7EDA-432A-9123-7F027D3530E7}"/>
              </a:ext>
            </a:extLst>
          </p:cNvPr>
          <p:cNvSpPr>
            <a:spLocks noGrp="1"/>
          </p:cNvSpPr>
          <p:nvPr>
            <p:ph type="body" sz="quarter" idx="35" hasCustomPrompt="1"/>
          </p:nvPr>
        </p:nvSpPr>
        <p:spPr>
          <a:xfrm>
            <a:off x="9963151" y="5175504"/>
            <a:ext cx="1828800" cy="265176"/>
          </a:xfrm>
        </p:spPr>
        <p:txBody>
          <a:bodyPr lIns="0" tIns="0" rIns="0" bIns="0" anchor="ctr" anchorCtr="0">
            <a:noAutofit/>
          </a:bodyPr>
          <a:lstStyle>
            <a:lvl1pPr marL="0" indent="0" algn="ctr">
              <a:lnSpc>
                <a:spcPct val="100000"/>
              </a:lnSpc>
              <a:spcBef>
                <a:spcPts val="0"/>
              </a:spcBef>
              <a:buNone/>
              <a:defRPr sz="1200" b="0" spc="20" baseline="0">
                <a:solidFill>
                  <a:schemeClr val="tx1"/>
                </a:solidFill>
                <a:latin typeface="+mj-lt"/>
              </a:defRPr>
            </a:lvl1pPr>
          </a:lstStyle>
          <a:p>
            <a:pPr lvl="0"/>
            <a:r>
              <a:rPr lang="en-US" dirty="0"/>
              <a:t>NAME</a:t>
            </a:r>
          </a:p>
        </p:txBody>
      </p:sp>
      <p:sp>
        <p:nvSpPr>
          <p:cNvPr id="37" name="Text Placeholder 28">
            <a:extLst>
              <a:ext uri="{FF2B5EF4-FFF2-40B4-BE49-F238E27FC236}">
                <a16:creationId xmlns:a16="http://schemas.microsoft.com/office/drawing/2014/main" id="{69394CE7-498A-4E40-A644-3E96C78BBACC}"/>
              </a:ext>
            </a:extLst>
          </p:cNvPr>
          <p:cNvSpPr>
            <a:spLocks noGrp="1"/>
          </p:cNvSpPr>
          <p:nvPr>
            <p:ph type="body" sz="quarter" idx="36" hasCustomPrompt="1"/>
          </p:nvPr>
        </p:nvSpPr>
        <p:spPr>
          <a:xfrm>
            <a:off x="9963150" y="5504688"/>
            <a:ext cx="1828800" cy="265176"/>
          </a:xfrm>
        </p:spPr>
        <p:txBody>
          <a:bodyPr lIns="0" tIns="0" rIns="0" bIns="0">
            <a:noAutofit/>
          </a:bodyPr>
          <a:lstStyle>
            <a:lvl1pPr marL="0" indent="0" algn="ctr">
              <a:lnSpc>
                <a:spcPct val="100000"/>
              </a:lnSpc>
              <a:spcBef>
                <a:spcPts val="0"/>
              </a:spcBef>
              <a:buNone/>
              <a:defRPr sz="1000" b="0" spc="20" baseline="0">
                <a:solidFill>
                  <a:schemeClr val="tx1"/>
                </a:solidFill>
              </a:defRPr>
            </a:lvl1pPr>
          </a:lstStyle>
          <a:p>
            <a:pPr lvl="0"/>
            <a:r>
              <a:rPr lang="en-US" dirty="0"/>
              <a:t>Title</a:t>
            </a:r>
          </a:p>
        </p:txBody>
      </p:sp>
      <p:grpSp>
        <p:nvGrpSpPr>
          <p:cNvPr id="40" name="Bottom Right">
            <a:extLst>
              <a:ext uri="{FF2B5EF4-FFF2-40B4-BE49-F238E27FC236}">
                <a16:creationId xmlns:a16="http://schemas.microsoft.com/office/drawing/2014/main" id="{7CC44202-D72A-410C-BDF3-D38B44459279}"/>
              </a:ext>
              <a:ext uri="{C183D7F6-B498-43B3-948B-1728B52AA6E4}">
                <adec:decorative xmlns:adec="http://schemas.microsoft.com/office/drawing/2017/decorative" val="1"/>
              </a:ext>
            </a:extLst>
          </p:cNvPr>
          <p:cNvGrpSpPr/>
          <p:nvPr userDrawn="1"/>
        </p:nvGrpSpPr>
        <p:grpSpPr>
          <a:xfrm flipH="1">
            <a:off x="0" y="3284231"/>
            <a:ext cx="3899905" cy="3581399"/>
            <a:chOff x="7980400" y="3276601"/>
            <a:chExt cx="4211600" cy="3581399"/>
          </a:xfrm>
        </p:grpSpPr>
        <p:grpSp>
          <p:nvGrpSpPr>
            <p:cNvPr id="41" name="Graphic 157">
              <a:extLst>
                <a:ext uri="{FF2B5EF4-FFF2-40B4-BE49-F238E27FC236}">
                  <a16:creationId xmlns:a16="http://schemas.microsoft.com/office/drawing/2014/main" id="{7256F1E1-6B3C-4A7D-A2DA-E78B8167AEFC}"/>
                </a:ext>
                <a:ext uri="{C183D7F6-B498-43B3-948B-1728B52AA6E4}">
                  <adec:decorative xmlns:adec="http://schemas.microsoft.com/office/drawing/2017/decorative" val="1"/>
                </a:ext>
              </a:extLst>
            </p:cNvPr>
            <p:cNvGrpSpPr/>
            <p:nvPr/>
          </p:nvGrpSpPr>
          <p:grpSpPr>
            <a:xfrm>
              <a:off x="8662740" y="3276601"/>
              <a:ext cx="3529260" cy="3581397"/>
              <a:chOff x="4114800" y="1423987"/>
              <a:chExt cx="3961542" cy="4007547"/>
            </a:xfrm>
            <a:noFill/>
          </p:grpSpPr>
          <p:sp>
            <p:nvSpPr>
              <p:cNvPr id="43" name="Freeform: Shape 24">
                <a:extLst>
                  <a:ext uri="{FF2B5EF4-FFF2-40B4-BE49-F238E27FC236}">
                    <a16:creationId xmlns:a16="http://schemas.microsoft.com/office/drawing/2014/main" id="{CBACE6E7-9D64-4E22-947B-A16BC13A495D}"/>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44" name="Freeform: Shape 25">
                <a:extLst>
                  <a:ext uri="{FF2B5EF4-FFF2-40B4-BE49-F238E27FC236}">
                    <a16:creationId xmlns:a16="http://schemas.microsoft.com/office/drawing/2014/main" id="{312E2F0C-7DDA-46C1-8BFC-0CB6610ED2D6}"/>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45" name="Freeform: Shape 26">
                <a:extLst>
                  <a:ext uri="{FF2B5EF4-FFF2-40B4-BE49-F238E27FC236}">
                    <a16:creationId xmlns:a16="http://schemas.microsoft.com/office/drawing/2014/main" id="{B00BB558-C9D3-4865-9D7C-68080BD9BC5C}"/>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46" name="Freeform: Shape 30">
                <a:extLst>
                  <a:ext uri="{FF2B5EF4-FFF2-40B4-BE49-F238E27FC236}">
                    <a16:creationId xmlns:a16="http://schemas.microsoft.com/office/drawing/2014/main" id="{DE84E9D1-C6BC-4D0F-8E28-452D1A2D6348}"/>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47" name="Freeform: Shape 31">
                <a:extLst>
                  <a:ext uri="{FF2B5EF4-FFF2-40B4-BE49-F238E27FC236}">
                    <a16:creationId xmlns:a16="http://schemas.microsoft.com/office/drawing/2014/main" id="{7EBBCCB4-1809-40AD-91F6-39C28759E5E8}"/>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48" name="Freeform: Shape 32">
                <a:extLst>
                  <a:ext uri="{FF2B5EF4-FFF2-40B4-BE49-F238E27FC236}">
                    <a16:creationId xmlns:a16="http://schemas.microsoft.com/office/drawing/2014/main" id="{BA3FEF5E-47CD-4172-8DF6-02148A3725E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49" name="Freeform: Shape 36">
                <a:extLst>
                  <a:ext uri="{FF2B5EF4-FFF2-40B4-BE49-F238E27FC236}">
                    <a16:creationId xmlns:a16="http://schemas.microsoft.com/office/drawing/2014/main" id="{A0DB2A11-69BA-47A8-83C3-24DC12533D21}"/>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grpSp>
        <p:sp>
          <p:nvSpPr>
            <p:cNvPr id="42" name="Freeform: Shape 23">
              <a:extLst>
                <a:ext uri="{FF2B5EF4-FFF2-40B4-BE49-F238E27FC236}">
                  <a16:creationId xmlns:a16="http://schemas.microsoft.com/office/drawing/2014/main" id="{03BB437D-6EF7-4ADF-B47F-C4F3AA64A8EE}"/>
                </a:ext>
                <a:ext uri="{C183D7F6-B498-43B3-948B-1728B52AA6E4}">
                  <adec:decorative xmlns:adec="http://schemas.microsoft.com/office/drawing/2017/decorative" val="1"/>
                </a:ext>
              </a:extLst>
            </p:cNvPr>
            <p:cNvSpPr/>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rtl="0"/>
              <a:endParaRPr lang="en-GB" noProof="0" dirty="0"/>
            </a:p>
          </p:txBody>
        </p:sp>
      </p:gr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lstStyle/>
          <a:p>
            <a:r>
              <a:rPr lang="en-US" dirty="0"/>
              <a:t>20XX</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161659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lan for Product Launc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841248" y="381000"/>
            <a:ext cx="10972800" cy="1325563"/>
          </a:xfrm>
        </p:spPr>
        <p:txBody>
          <a:bodyPr>
            <a:normAutofit/>
          </a:bodyPr>
          <a:lstStyle>
            <a:lvl1pPr>
              <a:defRPr sz="3000"/>
            </a:lvl1pPr>
          </a:lstStyle>
          <a:p>
            <a:r>
              <a:rPr lang="en-US"/>
              <a:t>Click to edit Master title style</a:t>
            </a:r>
            <a:endParaRPr lang="en-US" dirty="0"/>
          </a:p>
        </p:txBody>
      </p:sp>
      <p:grpSp>
        <p:nvGrpSpPr>
          <p:cNvPr id="6" name="Bottom Right">
            <a:extLst>
              <a:ext uri="{FF2B5EF4-FFF2-40B4-BE49-F238E27FC236}">
                <a16:creationId xmlns:a16="http://schemas.microsoft.com/office/drawing/2014/main" id="{3F4EA131-028B-4E70-968A-F18FD27D3639}"/>
              </a:ext>
              <a:ext uri="{C183D7F6-B498-43B3-948B-1728B52AA6E4}">
                <adec:decorative xmlns:adec="http://schemas.microsoft.com/office/drawing/2017/decorative" val="1"/>
              </a:ext>
            </a:extLst>
          </p:cNvPr>
          <p:cNvGrpSpPr/>
          <p:nvPr userDrawn="1"/>
        </p:nvGrpSpPr>
        <p:grpSpPr>
          <a:xfrm>
            <a:off x="7993448" y="3278144"/>
            <a:ext cx="4211600" cy="3581399"/>
            <a:chOff x="7980400" y="3276601"/>
            <a:chExt cx="4211600" cy="3581399"/>
          </a:xfrm>
        </p:grpSpPr>
        <p:grpSp>
          <p:nvGrpSpPr>
            <p:cNvPr id="7" name="Graphic 157">
              <a:extLst>
                <a:ext uri="{FF2B5EF4-FFF2-40B4-BE49-F238E27FC236}">
                  <a16:creationId xmlns:a16="http://schemas.microsoft.com/office/drawing/2014/main" id="{35B6ADC5-2993-4C95-8FC0-E843BACAED1C}"/>
                </a:ext>
                <a:ext uri="{C183D7F6-B498-43B3-948B-1728B52AA6E4}">
                  <adec:decorative xmlns:adec="http://schemas.microsoft.com/office/drawing/2017/decorative" val="1"/>
                </a:ext>
              </a:extLst>
            </p:cNvPr>
            <p:cNvGrpSpPr/>
            <p:nvPr/>
          </p:nvGrpSpPr>
          <p:grpSpPr>
            <a:xfrm>
              <a:off x="8662740" y="3276601"/>
              <a:ext cx="3529260" cy="3581397"/>
              <a:chOff x="4114800" y="1423987"/>
              <a:chExt cx="3961542" cy="4007547"/>
            </a:xfrm>
            <a:noFill/>
          </p:grpSpPr>
          <p:sp>
            <p:nvSpPr>
              <p:cNvPr id="9" name="Freeform: Shape 24">
                <a:extLst>
                  <a:ext uri="{FF2B5EF4-FFF2-40B4-BE49-F238E27FC236}">
                    <a16:creationId xmlns:a16="http://schemas.microsoft.com/office/drawing/2014/main" id="{174FA252-C254-4DAB-A71B-2263B4B5F97A}"/>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10" name="Freeform: Shape 25">
                <a:extLst>
                  <a:ext uri="{FF2B5EF4-FFF2-40B4-BE49-F238E27FC236}">
                    <a16:creationId xmlns:a16="http://schemas.microsoft.com/office/drawing/2014/main" id="{B8C83007-5E21-486E-9DBB-38D4DFA65B88}"/>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11" name="Freeform: Shape 26">
                <a:extLst>
                  <a:ext uri="{FF2B5EF4-FFF2-40B4-BE49-F238E27FC236}">
                    <a16:creationId xmlns:a16="http://schemas.microsoft.com/office/drawing/2014/main" id="{1CA85DBE-60A4-4A34-A031-ED1979A4BEA5}"/>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12" name="Freeform: Shape 30">
                <a:extLst>
                  <a:ext uri="{FF2B5EF4-FFF2-40B4-BE49-F238E27FC236}">
                    <a16:creationId xmlns:a16="http://schemas.microsoft.com/office/drawing/2014/main" id="{4438E01A-3963-4B12-94A1-C68FBA48D5EB}"/>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13" name="Freeform: Shape 31">
                <a:extLst>
                  <a:ext uri="{FF2B5EF4-FFF2-40B4-BE49-F238E27FC236}">
                    <a16:creationId xmlns:a16="http://schemas.microsoft.com/office/drawing/2014/main" id="{0EDE04B1-4206-4F98-AD4E-C7F4E612668C}"/>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14" name="Freeform: Shape 32">
                <a:extLst>
                  <a:ext uri="{FF2B5EF4-FFF2-40B4-BE49-F238E27FC236}">
                    <a16:creationId xmlns:a16="http://schemas.microsoft.com/office/drawing/2014/main" id="{13D5B5F8-89AD-4F43-BD6E-2066CC4A4866}"/>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15" name="Freeform: Shape 36">
                <a:extLst>
                  <a:ext uri="{FF2B5EF4-FFF2-40B4-BE49-F238E27FC236}">
                    <a16:creationId xmlns:a16="http://schemas.microsoft.com/office/drawing/2014/main" id="{3F74D39B-7972-40FC-B9BA-41B1C9C31C4C}"/>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grpSp>
        <p:sp>
          <p:nvSpPr>
            <p:cNvPr id="8" name="Freeform: Shape 23">
              <a:extLst>
                <a:ext uri="{FF2B5EF4-FFF2-40B4-BE49-F238E27FC236}">
                  <a16:creationId xmlns:a16="http://schemas.microsoft.com/office/drawing/2014/main" id="{85043687-D36C-4351-BB73-5FD8143B1937}"/>
                </a:ext>
                <a:ext uri="{C183D7F6-B498-43B3-948B-1728B52AA6E4}">
                  <adec:decorative xmlns:adec="http://schemas.microsoft.com/office/drawing/2017/decorative" val="1"/>
                </a:ext>
              </a:extLst>
            </p:cNvPr>
            <p:cNvSpPr/>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rtl="0"/>
              <a:endParaRPr lang="en-GB" noProof="0" dirty="0"/>
            </a:p>
          </p:txBody>
        </p:sp>
      </p:grpSp>
      <p:sp>
        <p:nvSpPr>
          <p:cNvPr id="17" name="Rectangle 16">
            <a:extLst>
              <a:ext uri="{FF2B5EF4-FFF2-40B4-BE49-F238E27FC236}">
                <a16:creationId xmlns:a16="http://schemas.microsoft.com/office/drawing/2014/main" id="{DCE235D5-C9A4-4BE8-BA73-CB43044C0191}"/>
              </a:ext>
              <a:ext uri="{C183D7F6-B498-43B3-948B-1728B52AA6E4}">
                <adec:decorative xmlns:adec="http://schemas.microsoft.com/office/drawing/2017/decorative" val="1"/>
              </a:ext>
            </a:extLst>
          </p:cNvPr>
          <p:cNvSpPr/>
          <p:nvPr userDrawn="1"/>
        </p:nvSpPr>
        <p:spPr>
          <a:xfrm>
            <a:off x="838200" y="2124766"/>
            <a:ext cx="1828800" cy="2743200"/>
          </a:xfrm>
          <a:prstGeom prst="rect">
            <a:avLst/>
          </a:prstGeom>
          <a:noFill/>
          <a:ln w="190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3FE335D8-9532-4971-B398-4A92330E0E3F}"/>
              </a:ext>
              <a:ext uri="{C183D7F6-B498-43B3-948B-1728B52AA6E4}">
                <adec:decorative xmlns:adec="http://schemas.microsoft.com/office/drawing/2017/decorative" val="1"/>
              </a:ext>
            </a:extLst>
          </p:cNvPr>
          <p:cNvSpPr/>
          <p:nvPr userDrawn="1"/>
        </p:nvSpPr>
        <p:spPr>
          <a:xfrm>
            <a:off x="3008521" y="2120360"/>
            <a:ext cx="1828800" cy="2743200"/>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0D1A1F96-B917-4C7C-AC49-6F5A63D2D228}"/>
              </a:ext>
              <a:ext uri="{C183D7F6-B498-43B3-948B-1728B52AA6E4}">
                <adec:decorative xmlns:adec="http://schemas.microsoft.com/office/drawing/2017/decorative" val="1"/>
              </a:ext>
            </a:extLst>
          </p:cNvPr>
          <p:cNvSpPr/>
          <p:nvPr userDrawn="1"/>
        </p:nvSpPr>
        <p:spPr>
          <a:xfrm>
            <a:off x="5178842" y="2115954"/>
            <a:ext cx="1828800" cy="2743200"/>
          </a:xfrm>
          <a:prstGeom prst="rect">
            <a:avLst/>
          </a:prstGeom>
          <a:noFill/>
          <a:ln w="19050">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1092F025-DDF7-4E7F-8D91-219F785DC6E3}"/>
              </a:ext>
              <a:ext uri="{C183D7F6-B498-43B3-948B-1728B52AA6E4}">
                <adec:decorative xmlns:adec="http://schemas.microsoft.com/office/drawing/2017/decorative" val="1"/>
              </a:ext>
            </a:extLst>
          </p:cNvPr>
          <p:cNvSpPr/>
          <p:nvPr userDrawn="1"/>
        </p:nvSpPr>
        <p:spPr>
          <a:xfrm>
            <a:off x="7349163" y="2111548"/>
            <a:ext cx="1828800" cy="2743200"/>
          </a:xfrm>
          <a:prstGeom prst="rect">
            <a:avLst/>
          </a:prstGeom>
          <a:noFill/>
          <a:ln w="19050">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AE61C09E-D15F-45A5-B238-7BCA8F433045}"/>
              </a:ext>
              <a:ext uri="{C183D7F6-B498-43B3-948B-1728B52AA6E4}">
                <adec:decorative xmlns:adec="http://schemas.microsoft.com/office/drawing/2017/decorative" val="1"/>
              </a:ext>
            </a:extLst>
          </p:cNvPr>
          <p:cNvSpPr/>
          <p:nvPr userDrawn="1"/>
        </p:nvSpPr>
        <p:spPr>
          <a:xfrm>
            <a:off x="9519484" y="2129173"/>
            <a:ext cx="1828800" cy="2743200"/>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Online Image Placeholder 28">
            <a:extLst>
              <a:ext uri="{FF2B5EF4-FFF2-40B4-BE49-F238E27FC236}">
                <a16:creationId xmlns:a16="http://schemas.microsoft.com/office/drawing/2014/main" id="{4C52CFE3-834C-47CD-B83D-EE3E9BDF7EB0}"/>
              </a:ext>
            </a:extLst>
          </p:cNvPr>
          <p:cNvSpPr>
            <a:spLocks noGrp="1"/>
          </p:cNvSpPr>
          <p:nvPr>
            <p:ph type="clipArt" sz="quarter" idx="14" hasCustomPrompt="1"/>
          </p:nvPr>
        </p:nvSpPr>
        <p:spPr>
          <a:xfrm>
            <a:off x="1408176" y="2423160"/>
            <a:ext cx="685800" cy="685800"/>
          </a:xfrm>
        </p:spPr>
        <p:txBody>
          <a:bodyPr>
            <a:normAutofit/>
          </a:bodyPr>
          <a:lstStyle>
            <a:lvl1pPr>
              <a:defRPr sz="1000"/>
            </a:lvl1pPr>
          </a:lstStyle>
          <a:p>
            <a:r>
              <a:rPr lang="en-US" dirty="0"/>
              <a:t>Icon</a:t>
            </a:r>
          </a:p>
        </p:txBody>
      </p:sp>
      <p:sp>
        <p:nvSpPr>
          <p:cNvPr id="35" name="Text Placeholder 34">
            <a:extLst>
              <a:ext uri="{FF2B5EF4-FFF2-40B4-BE49-F238E27FC236}">
                <a16:creationId xmlns:a16="http://schemas.microsoft.com/office/drawing/2014/main" id="{1982BCC9-60AF-46F4-9F98-66B6A4EECD88}"/>
              </a:ext>
            </a:extLst>
          </p:cNvPr>
          <p:cNvSpPr>
            <a:spLocks noGrp="1"/>
          </p:cNvSpPr>
          <p:nvPr>
            <p:ph type="body" sz="quarter" idx="18" hasCustomPrompt="1"/>
          </p:nvPr>
        </p:nvSpPr>
        <p:spPr>
          <a:xfrm>
            <a:off x="932688" y="3364992"/>
            <a:ext cx="1645920" cy="310896"/>
          </a:xfrm>
        </p:spPr>
        <p:txBody>
          <a:bodyPr>
            <a:noAutofit/>
          </a:bodyPr>
          <a:lstStyle>
            <a:lvl1pPr marL="0" indent="0" algn="ctr">
              <a:buNone/>
              <a:defRPr sz="1400" b="1">
                <a:solidFill>
                  <a:schemeClr val="tx2"/>
                </a:solidFill>
                <a:latin typeface="+mj-lt"/>
              </a:defRPr>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ADD TITLE</a:t>
            </a:r>
          </a:p>
        </p:txBody>
      </p:sp>
      <p:sp>
        <p:nvSpPr>
          <p:cNvPr id="37" name="Text Placeholder 36">
            <a:extLst>
              <a:ext uri="{FF2B5EF4-FFF2-40B4-BE49-F238E27FC236}">
                <a16:creationId xmlns:a16="http://schemas.microsoft.com/office/drawing/2014/main" id="{9F8538CE-C709-4E03-BEA0-595C4832887D}"/>
              </a:ext>
            </a:extLst>
          </p:cNvPr>
          <p:cNvSpPr>
            <a:spLocks noGrp="1"/>
          </p:cNvSpPr>
          <p:nvPr>
            <p:ph type="body" sz="quarter" idx="19" hasCustomPrompt="1"/>
          </p:nvPr>
        </p:nvSpPr>
        <p:spPr>
          <a:xfrm>
            <a:off x="933450" y="3721516"/>
            <a:ext cx="1645920" cy="832104"/>
          </a:xfrm>
        </p:spPr>
        <p:txBody>
          <a:bodyPr>
            <a:normAutofit/>
          </a:bodyPr>
          <a:lstStyle>
            <a:lvl1pPr marL="0" indent="0" algn="ctr">
              <a:lnSpc>
                <a:spcPct val="100000"/>
              </a:lnSpc>
              <a:buNone/>
              <a:defRPr sz="1200"/>
            </a:lvl1pPr>
            <a:lvl2pPr marL="457200" indent="0">
              <a:buNone/>
              <a:defRPr sz="1200"/>
            </a:lvl2pPr>
            <a:lvl3pPr marL="914400" indent="0">
              <a:buNone/>
              <a:defRPr sz="1200"/>
            </a:lvl3pPr>
            <a:lvl4pPr marL="1371600" indent="0">
              <a:buNone/>
              <a:defRPr sz="1200"/>
            </a:lvl4pPr>
            <a:lvl5pPr marL="1828800" indent="0">
              <a:buNone/>
              <a:defRPr sz="1200"/>
            </a:lvl5pPr>
          </a:lstStyle>
          <a:p>
            <a:pPr lvl="0"/>
            <a:r>
              <a:rPr lang="en-US" dirty="0"/>
              <a:t>Click to add text</a:t>
            </a:r>
          </a:p>
        </p:txBody>
      </p:sp>
      <p:sp>
        <p:nvSpPr>
          <p:cNvPr id="29" name="Online Image Placeholder 28">
            <a:extLst>
              <a:ext uri="{FF2B5EF4-FFF2-40B4-BE49-F238E27FC236}">
                <a16:creationId xmlns:a16="http://schemas.microsoft.com/office/drawing/2014/main" id="{DBF1F06A-E008-4A1F-B15D-8B17A96843C4}"/>
              </a:ext>
            </a:extLst>
          </p:cNvPr>
          <p:cNvSpPr>
            <a:spLocks noGrp="1"/>
          </p:cNvSpPr>
          <p:nvPr>
            <p:ph type="clipArt" sz="quarter" idx="13" hasCustomPrompt="1"/>
          </p:nvPr>
        </p:nvSpPr>
        <p:spPr>
          <a:xfrm>
            <a:off x="3584448" y="2423160"/>
            <a:ext cx="685800" cy="685800"/>
          </a:xfrm>
        </p:spPr>
        <p:txBody>
          <a:bodyPr>
            <a:normAutofit/>
          </a:bodyPr>
          <a:lstStyle>
            <a:lvl1pPr>
              <a:defRPr sz="1000"/>
            </a:lvl1pPr>
          </a:lstStyle>
          <a:p>
            <a:r>
              <a:rPr lang="en-US" dirty="0"/>
              <a:t>Icon</a:t>
            </a:r>
          </a:p>
        </p:txBody>
      </p:sp>
      <p:sp>
        <p:nvSpPr>
          <p:cNvPr id="38" name="Text Placeholder 34">
            <a:extLst>
              <a:ext uri="{FF2B5EF4-FFF2-40B4-BE49-F238E27FC236}">
                <a16:creationId xmlns:a16="http://schemas.microsoft.com/office/drawing/2014/main" id="{22E02583-A68C-461F-A7EA-CCB799FF8CE4}"/>
              </a:ext>
            </a:extLst>
          </p:cNvPr>
          <p:cNvSpPr>
            <a:spLocks noGrp="1"/>
          </p:cNvSpPr>
          <p:nvPr>
            <p:ph type="body" sz="quarter" idx="20" hasCustomPrompt="1"/>
          </p:nvPr>
        </p:nvSpPr>
        <p:spPr>
          <a:xfrm>
            <a:off x="3099816" y="3355848"/>
            <a:ext cx="1645920" cy="310896"/>
          </a:xfrm>
        </p:spPr>
        <p:txBody>
          <a:bodyPr>
            <a:noAutofit/>
          </a:bodyPr>
          <a:lstStyle>
            <a:lvl1pPr marL="0" indent="0" algn="ctr">
              <a:buNone/>
              <a:defRPr sz="1400" b="1">
                <a:solidFill>
                  <a:schemeClr val="accent1"/>
                </a:solidFill>
                <a:latin typeface="+mj-lt"/>
              </a:defRPr>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ADD TITLE</a:t>
            </a:r>
          </a:p>
        </p:txBody>
      </p:sp>
      <p:sp>
        <p:nvSpPr>
          <p:cNvPr id="39" name="Text Placeholder 36">
            <a:extLst>
              <a:ext uri="{FF2B5EF4-FFF2-40B4-BE49-F238E27FC236}">
                <a16:creationId xmlns:a16="http://schemas.microsoft.com/office/drawing/2014/main" id="{28AFEAEF-5DBC-4899-A91D-67ACF62EE8EE}"/>
              </a:ext>
            </a:extLst>
          </p:cNvPr>
          <p:cNvSpPr>
            <a:spLocks noGrp="1"/>
          </p:cNvSpPr>
          <p:nvPr>
            <p:ph type="body" sz="quarter" idx="21" hasCustomPrompt="1"/>
          </p:nvPr>
        </p:nvSpPr>
        <p:spPr>
          <a:xfrm>
            <a:off x="3099816" y="3721516"/>
            <a:ext cx="1645920" cy="832104"/>
          </a:xfrm>
        </p:spPr>
        <p:txBody>
          <a:bodyPr>
            <a:normAutofit/>
          </a:bodyPr>
          <a:lstStyle>
            <a:lvl1pPr marL="0" indent="0" algn="ctr">
              <a:lnSpc>
                <a:spcPct val="100000"/>
              </a:lnSpc>
              <a:buNone/>
              <a:defRPr sz="1200"/>
            </a:lvl1pPr>
            <a:lvl2pPr marL="457200" indent="0">
              <a:buNone/>
              <a:defRPr sz="1200"/>
            </a:lvl2pPr>
            <a:lvl3pPr marL="914400" indent="0">
              <a:buNone/>
              <a:defRPr sz="1200"/>
            </a:lvl3pPr>
            <a:lvl4pPr marL="1371600" indent="0">
              <a:buNone/>
              <a:defRPr sz="1200"/>
            </a:lvl4pPr>
            <a:lvl5pPr marL="1828800" indent="0">
              <a:buNone/>
              <a:defRPr sz="1200"/>
            </a:lvl5pPr>
          </a:lstStyle>
          <a:p>
            <a:pPr lvl="0"/>
            <a:r>
              <a:rPr lang="en-US" dirty="0"/>
              <a:t>Click to add text</a:t>
            </a:r>
          </a:p>
        </p:txBody>
      </p:sp>
      <p:sp>
        <p:nvSpPr>
          <p:cNvPr id="31" name="Online Image Placeholder 28">
            <a:extLst>
              <a:ext uri="{FF2B5EF4-FFF2-40B4-BE49-F238E27FC236}">
                <a16:creationId xmlns:a16="http://schemas.microsoft.com/office/drawing/2014/main" id="{4E80734C-00E1-4859-9CBC-72F685ED3ECA}"/>
              </a:ext>
            </a:extLst>
          </p:cNvPr>
          <p:cNvSpPr>
            <a:spLocks noGrp="1"/>
          </p:cNvSpPr>
          <p:nvPr>
            <p:ph type="clipArt" sz="quarter" idx="15" hasCustomPrompt="1"/>
          </p:nvPr>
        </p:nvSpPr>
        <p:spPr>
          <a:xfrm>
            <a:off x="5751576" y="2423160"/>
            <a:ext cx="685800" cy="685800"/>
          </a:xfrm>
        </p:spPr>
        <p:txBody>
          <a:bodyPr>
            <a:normAutofit/>
          </a:bodyPr>
          <a:lstStyle>
            <a:lvl1pPr>
              <a:defRPr sz="1000"/>
            </a:lvl1pPr>
          </a:lstStyle>
          <a:p>
            <a:r>
              <a:rPr lang="en-US" dirty="0"/>
              <a:t>Icon</a:t>
            </a:r>
          </a:p>
        </p:txBody>
      </p:sp>
      <p:sp>
        <p:nvSpPr>
          <p:cNvPr id="40" name="Text Placeholder 34">
            <a:extLst>
              <a:ext uri="{FF2B5EF4-FFF2-40B4-BE49-F238E27FC236}">
                <a16:creationId xmlns:a16="http://schemas.microsoft.com/office/drawing/2014/main" id="{2BCDF99A-2A2D-450C-A2EC-855BF8CF3461}"/>
              </a:ext>
            </a:extLst>
          </p:cNvPr>
          <p:cNvSpPr>
            <a:spLocks noGrp="1"/>
          </p:cNvSpPr>
          <p:nvPr>
            <p:ph type="body" sz="quarter" idx="22" hasCustomPrompt="1"/>
          </p:nvPr>
        </p:nvSpPr>
        <p:spPr>
          <a:xfrm>
            <a:off x="5266944" y="3355848"/>
            <a:ext cx="1645920" cy="310896"/>
          </a:xfrm>
        </p:spPr>
        <p:txBody>
          <a:bodyPr>
            <a:noAutofit/>
          </a:bodyPr>
          <a:lstStyle>
            <a:lvl1pPr marL="0" indent="0" algn="ctr">
              <a:buNone/>
              <a:defRPr sz="1400" b="1">
                <a:solidFill>
                  <a:schemeClr val="accent4">
                    <a:lumMod val="75000"/>
                  </a:schemeClr>
                </a:solidFill>
                <a:latin typeface="+mj-lt"/>
              </a:defRPr>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ADD TITLE</a:t>
            </a:r>
          </a:p>
        </p:txBody>
      </p:sp>
      <p:sp>
        <p:nvSpPr>
          <p:cNvPr id="41" name="Text Placeholder 36">
            <a:extLst>
              <a:ext uri="{FF2B5EF4-FFF2-40B4-BE49-F238E27FC236}">
                <a16:creationId xmlns:a16="http://schemas.microsoft.com/office/drawing/2014/main" id="{F9B9826B-7B62-4748-A213-35BC39ABA1B0}"/>
              </a:ext>
            </a:extLst>
          </p:cNvPr>
          <p:cNvSpPr>
            <a:spLocks noGrp="1"/>
          </p:cNvSpPr>
          <p:nvPr>
            <p:ph type="body" sz="quarter" idx="23" hasCustomPrompt="1"/>
          </p:nvPr>
        </p:nvSpPr>
        <p:spPr>
          <a:xfrm>
            <a:off x="5266944" y="3721516"/>
            <a:ext cx="1645920" cy="832104"/>
          </a:xfrm>
        </p:spPr>
        <p:txBody>
          <a:bodyPr>
            <a:normAutofit/>
          </a:bodyPr>
          <a:lstStyle>
            <a:lvl1pPr marL="0" indent="0" algn="ctr">
              <a:lnSpc>
                <a:spcPct val="100000"/>
              </a:lnSpc>
              <a:buNone/>
              <a:defRPr sz="1200"/>
            </a:lvl1pPr>
            <a:lvl2pPr marL="457200" indent="0">
              <a:buNone/>
              <a:defRPr sz="1200"/>
            </a:lvl2pPr>
            <a:lvl3pPr marL="914400" indent="0">
              <a:buNone/>
              <a:defRPr sz="1200"/>
            </a:lvl3pPr>
            <a:lvl4pPr marL="1371600" indent="0">
              <a:buNone/>
              <a:defRPr sz="1200"/>
            </a:lvl4pPr>
            <a:lvl5pPr marL="1828800" indent="0">
              <a:buNone/>
              <a:defRPr sz="1200"/>
            </a:lvl5pPr>
          </a:lstStyle>
          <a:p>
            <a:pPr lvl="0"/>
            <a:r>
              <a:rPr lang="en-US" dirty="0"/>
              <a:t>Click to add text</a:t>
            </a:r>
          </a:p>
        </p:txBody>
      </p:sp>
      <p:sp>
        <p:nvSpPr>
          <p:cNvPr id="32" name="Online Image Placeholder 28">
            <a:extLst>
              <a:ext uri="{FF2B5EF4-FFF2-40B4-BE49-F238E27FC236}">
                <a16:creationId xmlns:a16="http://schemas.microsoft.com/office/drawing/2014/main" id="{A4C3FC1B-B692-43CB-A148-E1C8F5215715}"/>
              </a:ext>
            </a:extLst>
          </p:cNvPr>
          <p:cNvSpPr>
            <a:spLocks noGrp="1"/>
          </p:cNvSpPr>
          <p:nvPr>
            <p:ph type="clipArt" sz="quarter" idx="16" hasCustomPrompt="1"/>
          </p:nvPr>
        </p:nvSpPr>
        <p:spPr>
          <a:xfrm>
            <a:off x="7964424" y="2459736"/>
            <a:ext cx="685800" cy="685800"/>
          </a:xfrm>
        </p:spPr>
        <p:txBody>
          <a:bodyPr>
            <a:normAutofit/>
          </a:bodyPr>
          <a:lstStyle>
            <a:lvl1pPr>
              <a:defRPr sz="1000"/>
            </a:lvl1pPr>
          </a:lstStyle>
          <a:p>
            <a:r>
              <a:rPr lang="en-US" dirty="0"/>
              <a:t>Icon</a:t>
            </a:r>
          </a:p>
        </p:txBody>
      </p:sp>
      <p:sp>
        <p:nvSpPr>
          <p:cNvPr id="42" name="Text Placeholder 34">
            <a:extLst>
              <a:ext uri="{FF2B5EF4-FFF2-40B4-BE49-F238E27FC236}">
                <a16:creationId xmlns:a16="http://schemas.microsoft.com/office/drawing/2014/main" id="{6F67F147-F73B-41A8-BDE9-C0362A2496D1}"/>
              </a:ext>
            </a:extLst>
          </p:cNvPr>
          <p:cNvSpPr>
            <a:spLocks noGrp="1"/>
          </p:cNvSpPr>
          <p:nvPr>
            <p:ph type="body" sz="quarter" idx="24" hasCustomPrompt="1"/>
          </p:nvPr>
        </p:nvSpPr>
        <p:spPr>
          <a:xfrm>
            <a:off x="7443216" y="3355848"/>
            <a:ext cx="1645920" cy="310896"/>
          </a:xfrm>
        </p:spPr>
        <p:txBody>
          <a:bodyPr>
            <a:noAutofit/>
          </a:bodyPr>
          <a:lstStyle>
            <a:lvl1pPr marL="0" indent="0" algn="ctr">
              <a:buNone/>
              <a:defRPr sz="1400" b="1">
                <a:solidFill>
                  <a:schemeClr val="accent3">
                    <a:lumMod val="75000"/>
                  </a:schemeClr>
                </a:solidFill>
                <a:latin typeface="+mj-lt"/>
              </a:defRPr>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ADD TITLE</a:t>
            </a:r>
          </a:p>
        </p:txBody>
      </p:sp>
      <p:sp>
        <p:nvSpPr>
          <p:cNvPr id="43" name="Text Placeholder 36">
            <a:extLst>
              <a:ext uri="{FF2B5EF4-FFF2-40B4-BE49-F238E27FC236}">
                <a16:creationId xmlns:a16="http://schemas.microsoft.com/office/drawing/2014/main" id="{05CCB676-6291-4B66-8B0C-D2807FFDC06A}"/>
              </a:ext>
            </a:extLst>
          </p:cNvPr>
          <p:cNvSpPr>
            <a:spLocks noGrp="1"/>
          </p:cNvSpPr>
          <p:nvPr>
            <p:ph type="body" sz="quarter" idx="25" hasCustomPrompt="1"/>
          </p:nvPr>
        </p:nvSpPr>
        <p:spPr>
          <a:xfrm>
            <a:off x="7443216" y="3721516"/>
            <a:ext cx="1645920" cy="832104"/>
          </a:xfrm>
        </p:spPr>
        <p:txBody>
          <a:bodyPr>
            <a:normAutofit/>
          </a:bodyPr>
          <a:lstStyle>
            <a:lvl1pPr marL="0" indent="0" algn="ctr">
              <a:lnSpc>
                <a:spcPct val="100000"/>
              </a:lnSpc>
              <a:buNone/>
              <a:defRPr sz="1200"/>
            </a:lvl1pPr>
            <a:lvl2pPr marL="457200" indent="0">
              <a:buNone/>
              <a:defRPr sz="1200"/>
            </a:lvl2pPr>
            <a:lvl3pPr marL="914400" indent="0">
              <a:buNone/>
              <a:defRPr sz="1200"/>
            </a:lvl3pPr>
            <a:lvl4pPr marL="1371600" indent="0">
              <a:buNone/>
              <a:defRPr sz="1200"/>
            </a:lvl4pPr>
            <a:lvl5pPr marL="1828800" indent="0">
              <a:buNone/>
              <a:defRPr sz="1200"/>
            </a:lvl5pPr>
          </a:lstStyle>
          <a:p>
            <a:pPr lvl="0"/>
            <a:r>
              <a:rPr lang="en-US" dirty="0"/>
              <a:t>Click to add text</a:t>
            </a:r>
          </a:p>
        </p:txBody>
      </p:sp>
      <p:sp>
        <p:nvSpPr>
          <p:cNvPr id="33" name="Online Image Placeholder 28">
            <a:extLst>
              <a:ext uri="{FF2B5EF4-FFF2-40B4-BE49-F238E27FC236}">
                <a16:creationId xmlns:a16="http://schemas.microsoft.com/office/drawing/2014/main" id="{FE385F6E-CA59-470E-B2EE-A9275BD02513}"/>
              </a:ext>
            </a:extLst>
          </p:cNvPr>
          <p:cNvSpPr>
            <a:spLocks noGrp="1"/>
          </p:cNvSpPr>
          <p:nvPr>
            <p:ph type="clipArt" sz="quarter" idx="17" hasCustomPrompt="1"/>
          </p:nvPr>
        </p:nvSpPr>
        <p:spPr>
          <a:xfrm>
            <a:off x="10085832" y="2459736"/>
            <a:ext cx="685800" cy="685800"/>
          </a:xfrm>
        </p:spPr>
        <p:txBody>
          <a:bodyPr>
            <a:normAutofit/>
          </a:bodyPr>
          <a:lstStyle>
            <a:lvl1pPr>
              <a:defRPr sz="1000"/>
            </a:lvl1pPr>
          </a:lstStyle>
          <a:p>
            <a:r>
              <a:rPr lang="en-US" dirty="0"/>
              <a:t>Icon</a:t>
            </a:r>
          </a:p>
        </p:txBody>
      </p:sp>
      <p:sp>
        <p:nvSpPr>
          <p:cNvPr id="44" name="Text Placeholder 34">
            <a:extLst>
              <a:ext uri="{FF2B5EF4-FFF2-40B4-BE49-F238E27FC236}">
                <a16:creationId xmlns:a16="http://schemas.microsoft.com/office/drawing/2014/main" id="{ED597C6A-309C-4388-AD51-3CA4C7D32298}"/>
              </a:ext>
            </a:extLst>
          </p:cNvPr>
          <p:cNvSpPr>
            <a:spLocks noGrp="1"/>
          </p:cNvSpPr>
          <p:nvPr>
            <p:ph type="body" sz="quarter" idx="26" hasCustomPrompt="1"/>
          </p:nvPr>
        </p:nvSpPr>
        <p:spPr>
          <a:xfrm>
            <a:off x="9610344" y="3359348"/>
            <a:ext cx="1645920" cy="310896"/>
          </a:xfrm>
        </p:spPr>
        <p:txBody>
          <a:bodyPr>
            <a:noAutofit/>
          </a:bodyPr>
          <a:lstStyle>
            <a:lvl1pPr marL="0" indent="0" algn="ctr">
              <a:buNone/>
              <a:defRPr sz="1400" b="1">
                <a:solidFill>
                  <a:schemeClr val="accent6"/>
                </a:solidFill>
                <a:latin typeface="+mj-lt"/>
              </a:defRPr>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ADD TITLE</a:t>
            </a:r>
          </a:p>
        </p:txBody>
      </p:sp>
      <p:sp>
        <p:nvSpPr>
          <p:cNvPr id="45" name="Text Placeholder 36">
            <a:extLst>
              <a:ext uri="{FF2B5EF4-FFF2-40B4-BE49-F238E27FC236}">
                <a16:creationId xmlns:a16="http://schemas.microsoft.com/office/drawing/2014/main" id="{4FAEDD7A-7EFF-4683-B485-0E7C891E8465}"/>
              </a:ext>
            </a:extLst>
          </p:cNvPr>
          <p:cNvSpPr>
            <a:spLocks noGrp="1"/>
          </p:cNvSpPr>
          <p:nvPr>
            <p:ph type="body" sz="quarter" idx="27" hasCustomPrompt="1"/>
          </p:nvPr>
        </p:nvSpPr>
        <p:spPr>
          <a:xfrm>
            <a:off x="9610344" y="3721516"/>
            <a:ext cx="1645920" cy="832104"/>
          </a:xfrm>
        </p:spPr>
        <p:txBody>
          <a:bodyPr>
            <a:normAutofit/>
          </a:bodyPr>
          <a:lstStyle>
            <a:lvl1pPr marL="0" indent="0" algn="ctr">
              <a:lnSpc>
                <a:spcPct val="100000"/>
              </a:lnSpc>
              <a:buNone/>
              <a:defRPr sz="1200"/>
            </a:lvl1pPr>
            <a:lvl2pPr marL="457200" indent="0">
              <a:buNone/>
              <a:defRPr sz="1200"/>
            </a:lvl2pPr>
            <a:lvl3pPr marL="914400" indent="0">
              <a:buNone/>
              <a:defRPr sz="1200"/>
            </a:lvl3pPr>
            <a:lvl4pPr marL="1371600" indent="0">
              <a:buNone/>
              <a:defRPr sz="1200"/>
            </a:lvl4pPr>
            <a:lvl5pPr marL="1828800" indent="0">
              <a:buNone/>
              <a:defRPr sz="1200"/>
            </a:lvl5pPr>
          </a:lstStyle>
          <a:p>
            <a:pPr lvl="0"/>
            <a:r>
              <a:rPr lang="en-US" dirty="0"/>
              <a:t>Click to add text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lstStyle/>
          <a:p>
            <a:r>
              <a:rPr lang="en-US" dirty="0"/>
              <a:t>20XX</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2786568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841248" y="381000"/>
            <a:ext cx="10972800" cy="1325563"/>
          </a:xfrm>
        </p:spPr>
        <p:txBody>
          <a:bodyPr>
            <a:normAutofit/>
          </a:bodyPr>
          <a:lstStyle>
            <a:lvl1pPr>
              <a:defRPr sz="3000"/>
            </a:lvl1pPr>
          </a:lstStyle>
          <a:p>
            <a:r>
              <a:rPr lang="en-US"/>
              <a:t>Click to edit Master title style</a:t>
            </a:r>
            <a:endParaRPr lang="en-US" dirty="0"/>
          </a:p>
        </p:txBody>
      </p:sp>
      <p:grpSp>
        <p:nvGrpSpPr>
          <p:cNvPr id="6" name="Bottom Right">
            <a:extLst>
              <a:ext uri="{FF2B5EF4-FFF2-40B4-BE49-F238E27FC236}">
                <a16:creationId xmlns:a16="http://schemas.microsoft.com/office/drawing/2014/main" id="{3F4EA131-028B-4E70-968A-F18FD27D3639}"/>
              </a:ext>
              <a:ext uri="{C183D7F6-B498-43B3-948B-1728B52AA6E4}">
                <adec:decorative xmlns:adec="http://schemas.microsoft.com/office/drawing/2017/decorative" val="1"/>
              </a:ext>
            </a:extLst>
          </p:cNvPr>
          <p:cNvGrpSpPr/>
          <p:nvPr userDrawn="1"/>
        </p:nvGrpSpPr>
        <p:grpSpPr>
          <a:xfrm>
            <a:off x="7993448" y="3278144"/>
            <a:ext cx="4211600" cy="3581399"/>
            <a:chOff x="7980400" y="3276601"/>
            <a:chExt cx="4211600" cy="3581399"/>
          </a:xfrm>
        </p:grpSpPr>
        <p:grpSp>
          <p:nvGrpSpPr>
            <p:cNvPr id="7" name="Graphic 157">
              <a:extLst>
                <a:ext uri="{FF2B5EF4-FFF2-40B4-BE49-F238E27FC236}">
                  <a16:creationId xmlns:a16="http://schemas.microsoft.com/office/drawing/2014/main" id="{35B6ADC5-2993-4C95-8FC0-E843BACAED1C}"/>
                </a:ext>
                <a:ext uri="{C183D7F6-B498-43B3-948B-1728B52AA6E4}">
                  <adec:decorative xmlns:adec="http://schemas.microsoft.com/office/drawing/2017/decorative" val="1"/>
                </a:ext>
              </a:extLst>
            </p:cNvPr>
            <p:cNvGrpSpPr/>
            <p:nvPr/>
          </p:nvGrpSpPr>
          <p:grpSpPr>
            <a:xfrm>
              <a:off x="8662740" y="3276601"/>
              <a:ext cx="3529260" cy="3581397"/>
              <a:chOff x="4114800" y="1423987"/>
              <a:chExt cx="3961542" cy="4007547"/>
            </a:xfrm>
            <a:noFill/>
          </p:grpSpPr>
          <p:sp>
            <p:nvSpPr>
              <p:cNvPr id="9" name="Freeform: Shape 24">
                <a:extLst>
                  <a:ext uri="{FF2B5EF4-FFF2-40B4-BE49-F238E27FC236}">
                    <a16:creationId xmlns:a16="http://schemas.microsoft.com/office/drawing/2014/main" id="{174FA252-C254-4DAB-A71B-2263B4B5F97A}"/>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10" name="Freeform: Shape 25">
                <a:extLst>
                  <a:ext uri="{FF2B5EF4-FFF2-40B4-BE49-F238E27FC236}">
                    <a16:creationId xmlns:a16="http://schemas.microsoft.com/office/drawing/2014/main" id="{B8C83007-5E21-486E-9DBB-38D4DFA65B88}"/>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11" name="Freeform: Shape 26">
                <a:extLst>
                  <a:ext uri="{FF2B5EF4-FFF2-40B4-BE49-F238E27FC236}">
                    <a16:creationId xmlns:a16="http://schemas.microsoft.com/office/drawing/2014/main" id="{1CA85DBE-60A4-4A34-A031-ED1979A4BEA5}"/>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12" name="Freeform: Shape 30">
                <a:extLst>
                  <a:ext uri="{FF2B5EF4-FFF2-40B4-BE49-F238E27FC236}">
                    <a16:creationId xmlns:a16="http://schemas.microsoft.com/office/drawing/2014/main" id="{4438E01A-3963-4B12-94A1-C68FBA48D5EB}"/>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13" name="Freeform: Shape 31">
                <a:extLst>
                  <a:ext uri="{FF2B5EF4-FFF2-40B4-BE49-F238E27FC236}">
                    <a16:creationId xmlns:a16="http://schemas.microsoft.com/office/drawing/2014/main" id="{0EDE04B1-4206-4F98-AD4E-C7F4E612668C}"/>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14" name="Freeform: Shape 32">
                <a:extLst>
                  <a:ext uri="{FF2B5EF4-FFF2-40B4-BE49-F238E27FC236}">
                    <a16:creationId xmlns:a16="http://schemas.microsoft.com/office/drawing/2014/main" id="{13D5B5F8-89AD-4F43-BD6E-2066CC4A4866}"/>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15" name="Freeform: Shape 36">
                <a:extLst>
                  <a:ext uri="{FF2B5EF4-FFF2-40B4-BE49-F238E27FC236}">
                    <a16:creationId xmlns:a16="http://schemas.microsoft.com/office/drawing/2014/main" id="{3F74D39B-7972-40FC-B9BA-41B1C9C31C4C}"/>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grpSp>
        <p:sp>
          <p:nvSpPr>
            <p:cNvPr id="8" name="Freeform: Shape 23">
              <a:extLst>
                <a:ext uri="{FF2B5EF4-FFF2-40B4-BE49-F238E27FC236}">
                  <a16:creationId xmlns:a16="http://schemas.microsoft.com/office/drawing/2014/main" id="{85043687-D36C-4351-BB73-5FD8143B1937}"/>
                </a:ext>
                <a:ext uri="{C183D7F6-B498-43B3-948B-1728B52AA6E4}">
                  <adec:decorative xmlns:adec="http://schemas.microsoft.com/office/drawing/2017/decorative" val="1"/>
                </a:ext>
              </a:extLst>
            </p:cNvPr>
            <p:cNvSpPr/>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rtl="0"/>
              <a:endParaRPr lang="en-GB" noProof="0" dirty="0"/>
            </a:p>
          </p:txBody>
        </p:sp>
      </p:grpSp>
      <p:cxnSp>
        <p:nvCxnSpPr>
          <p:cNvPr id="17" name="Straight Connector 16">
            <a:extLst>
              <a:ext uri="{FF2B5EF4-FFF2-40B4-BE49-F238E27FC236}">
                <a16:creationId xmlns:a16="http://schemas.microsoft.com/office/drawing/2014/main" id="{63BA1E84-270B-4FFF-AE2D-1118555EA543}"/>
              </a:ext>
              <a:ext uri="{C183D7F6-B498-43B3-948B-1728B52AA6E4}">
                <adec:decorative xmlns:adec="http://schemas.microsoft.com/office/drawing/2017/decorative" val="1"/>
              </a:ext>
            </a:extLst>
          </p:cNvPr>
          <p:cNvCxnSpPr>
            <a:cxnSpLocks/>
          </p:cNvCxnSpPr>
          <p:nvPr userDrawn="1"/>
        </p:nvCxnSpPr>
        <p:spPr>
          <a:xfrm>
            <a:off x="838200" y="3492029"/>
            <a:ext cx="10458249" cy="0"/>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9" name="Text Placeholder 18">
            <a:extLst>
              <a:ext uri="{FF2B5EF4-FFF2-40B4-BE49-F238E27FC236}">
                <a16:creationId xmlns:a16="http://schemas.microsoft.com/office/drawing/2014/main" id="{F276568E-688A-4E48-A2E2-309074BB84F4}"/>
              </a:ext>
            </a:extLst>
          </p:cNvPr>
          <p:cNvSpPr>
            <a:spLocks noGrp="1"/>
          </p:cNvSpPr>
          <p:nvPr>
            <p:ph type="body" sz="quarter" idx="13" hasCustomPrompt="1"/>
          </p:nvPr>
        </p:nvSpPr>
        <p:spPr>
          <a:xfrm>
            <a:off x="841248" y="2331720"/>
            <a:ext cx="2286000" cy="457200"/>
          </a:xfrm>
        </p:spPr>
        <p:txBody>
          <a:bodyPr>
            <a:noAutofit/>
          </a:bodyPr>
          <a:lstStyle>
            <a:lvl1pPr marL="0" indent="0" algn="ctr">
              <a:lnSpc>
                <a:spcPct val="100000"/>
              </a:lnSpc>
              <a:buNone/>
              <a:defRPr sz="1200"/>
            </a:lvl1pPr>
            <a:lvl2pPr marL="457200" indent="0">
              <a:buNone/>
              <a:defRPr sz="1200"/>
            </a:lvl2pPr>
            <a:lvl3pPr marL="914400" indent="0">
              <a:buNone/>
              <a:defRPr sz="1200"/>
            </a:lvl3pPr>
            <a:lvl4pPr marL="1371600" indent="0">
              <a:buNone/>
              <a:defRPr sz="1200"/>
            </a:lvl4pPr>
            <a:lvl5pPr marL="1828800" indent="0">
              <a:buNone/>
              <a:defRPr sz="1200"/>
            </a:lvl5pPr>
          </a:lstStyle>
          <a:p>
            <a:pPr lvl="0"/>
            <a:r>
              <a:rPr lang="en-US" dirty="0"/>
              <a:t>Click to add text</a:t>
            </a:r>
          </a:p>
        </p:txBody>
      </p:sp>
      <p:sp>
        <p:nvSpPr>
          <p:cNvPr id="22" name="Text Placeholder 18">
            <a:extLst>
              <a:ext uri="{FF2B5EF4-FFF2-40B4-BE49-F238E27FC236}">
                <a16:creationId xmlns:a16="http://schemas.microsoft.com/office/drawing/2014/main" id="{F7B45EFE-7518-4339-BC12-BDB6AE6B455D}"/>
              </a:ext>
            </a:extLst>
          </p:cNvPr>
          <p:cNvSpPr>
            <a:spLocks noGrp="1"/>
          </p:cNvSpPr>
          <p:nvPr>
            <p:ph type="body" sz="quarter" idx="15" hasCustomPrompt="1"/>
          </p:nvPr>
        </p:nvSpPr>
        <p:spPr>
          <a:xfrm>
            <a:off x="4956048" y="2331720"/>
            <a:ext cx="2286000" cy="457200"/>
          </a:xfrm>
        </p:spPr>
        <p:txBody>
          <a:bodyPr>
            <a:noAutofit/>
          </a:bodyPr>
          <a:lstStyle>
            <a:lvl1pPr marL="0" indent="0" algn="ctr">
              <a:lnSpc>
                <a:spcPct val="100000"/>
              </a:lnSpc>
              <a:buNone/>
              <a:defRPr sz="1200"/>
            </a:lvl1pPr>
            <a:lvl2pPr marL="457200" indent="0">
              <a:buNone/>
              <a:defRPr sz="1200"/>
            </a:lvl2pPr>
            <a:lvl3pPr marL="914400" indent="0">
              <a:buNone/>
              <a:defRPr sz="1200"/>
            </a:lvl3pPr>
            <a:lvl4pPr marL="1371600" indent="0">
              <a:buNone/>
              <a:defRPr sz="1200"/>
            </a:lvl4pPr>
            <a:lvl5pPr marL="1828800" indent="0">
              <a:buNone/>
              <a:defRPr sz="1200"/>
            </a:lvl5pPr>
          </a:lstStyle>
          <a:p>
            <a:pPr lvl="0"/>
            <a:r>
              <a:rPr lang="en-US" dirty="0"/>
              <a:t>Click to add text</a:t>
            </a:r>
          </a:p>
        </p:txBody>
      </p:sp>
      <p:sp>
        <p:nvSpPr>
          <p:cNvPr id="24" name="Text Placeholder 18">
            <a:extLst>
              <a:ext uri="{FF2B5EF4-FFF2-40B4-BE49-F238E27FC236}">
                <a16:creationId xmlns:a16="http://schemas.microsoft.com/office/drawing/2014/main" id="{90914F75-CCEE-4A83-B123-C63AEE559134}"/>
              </a:ext>
            </a:extLst>
          </p:cNvPr>
          <p:cNvSpPr>
            <a:spLocks noGrp="1"/>
          </p:cNvSpPr>
          <p:nvPr>
            <p:ph type="body" sz="quarter" idx="17" hasCustomPrompt="1"/>
          </p:nvPr>
        </p:nvSpPr>
        <p:spPr>
          <a:xfrm>
            <a:off x="9061704" y="2331720"/>
            <a:ext cx="2286000" cy="457200"/>
          </a:xfrm>
        </p:spPr>
        <p:txBody>
          <a:bodyPr>
            <a:noAutofit/>
          </a:bodyPr>
          <a:lstStyle>
            <a:lvl1pPr marL="0" indent="0" algn="ctr">
              <a:lnSpc>
                <a:spcPct val="100000"/>
              </a:lnSpc>
              <a:buNone/>
              <a:defRPr sz="1200"/>
            </a:lvl1pPr>
            <a:lvl2pPr marL="457200" indent="0">
              <a:buNone/>
              <a:defRPr sz="1200"/>
            </a:lvl2pPr>
            <a:lvl3pPr marL="914400" indent="0">
              <a:buNone/>
              <a:defRPr sz="1200"/>
            </a:lvl3pPr>
            <a:lvl4pPr marL="1371600" indent="0">
              <a:buNone/>
              <a:defRPr sz="1200"/>
            </a:lvl4pPr>
            <a:lvl5pPr marL="1828800" indent="0">
              <a:buNone/>
              <a:defRPr sz="1200"/>
            </a:lvl5pPr>
          </a:lstStyle>
          <a:p>
            <a:pPr lvl="0"/>
            <a:r>
              <a:rPr lang="en-US" dirty="0"/>
              <a:t>Click to add text</a:t>
            </a:r>
          </a:p>
        </p:txBody>
      </p:sp>
      <p:sp>
        <p:nvSpPr>
          <p:cNvPr id="21" name="Text Placeholder 20">
            <a:extLst>
              <a:ext uri="{FF2B5EF4-FFF2-40B4-BE49-F238E27FC236}">
                <a16:creationId xmlns:a16="http://schemas.microsoft.com/office/drawing/2014/main" id="{9F457D21-9E5C-42C3-B963-EB5C573E471B}"/>
              </a:ext>
            </a:extLst>
          </p:cNvPr>
          <p:cNvSpPr>
            <a:spLocks noGrp="1"/>
          </p:cNvSpPr>
          <p:nvPr>
            <p:ph type="body" sz="quarter" idx="14" hasCustomPrompt="1"/>
          </p:nvPr>
        </p:nvSpPr>
        <p:spPr>
          <a:xfrm>
            <a:off x="1069848" y="2825496"/>
            <a:ext cx="1828800" cy="310896"/>
          </a:xfrm>
        </p:spPr>
        <p:txBody>
          <a:bodyPr anchor="ctr" anchorCtr="1">
            <a:noAutofit/>
          </a:bodyPr>
          <a:lstStyle>
            <a:lvl1pPr marL="0" indent="0" algn="ctr">
              <a:buNone/>
              <a:defRPr sz="1400" b="1">
                <a:solidFill>
                  <a:schemeClr val="tx2"/>
                </a:solidFill>
                <a:latin typeface="+mj-lt"/>
              </a:defRPr>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ADD TITLE</a:t>
            </a:r>
          </a:p>
        </p:txBody>
      </p:sp>
      <p:sp>
        <p:nvSpPr>
          <p:cNvPr id="23" name="Text Placeholder 20">
            <a:extLst>
              <a:ext uri="{FF2B5EF4-FFF2-40B4-BE49-F238E27FC236}">
                <a16:creationId xmlns:a16="http://schemas.microsoft.com/office/drawing/2014/main" id="{85718815-3BB8-4E88-99D1-02A1711B5F1B}"/>
              </a:ext>
            </a:extLst>
          </p:cNvPr>
          <p:cNvSpPr>
            <a:spLocks noGrp="1"/>
          </p:cNvSpPr>
          <p:nvPr>
            <p:ph type="body" sz="quarter" idx="16" hasCustomPrompt="1"/>
          </p:nvPr>
        </p:nvSpPr>
        <p:spPr>
          <a:xfrm>
            <a:off x="5175504" y="2816352"/>
            <a:ext cx="1828800" cy="310896"/>
          </a:xfrm>
        </p:spPr>
        <p:txBody>
          <a:bodyPr anchor="ctr" anchorCtr="1">
            <a:noAutofit/>
          </a:bodyPr>
          <a:lstStyle>
            <a:lvl1pPr marL="0" indent="0" algn="ctr">
              <a:buNone/>
              <a:defRPr sz="1400" b="1">
                <a:solidFill>
                  <a:schemeClr val="accent3"/>
                </a:solidFill>
                <a:latin typeface="+mj-lt"/>
              </a:defRPr>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ADD TITLE</a:t>
            </a:r>
          </a:p>
        </p:txBody>
      </p:sp>
      <p:sp>
        <p:nvSpPr>
          <p:cNvPr id="25" name="Text Placeholder 20">
            <a:extLst>
              <a:ext uri="{FF2B5EF4-FFF2-40B4-BE49-F238E27FC236}">
                <a16:creationId xmlns:a16="http://schemas.microsoft.com/office/drawing/2014/main" id="{A2791BA3-A25E-47AA-BE4F-061E39494562}"/>
              </a:ext>
            </a:extLst>
          </p:cNvPr>
          <p:cNvSpPr>
            <a:spLocks noGrp="1"/>
          </p:cNvSpPr>
          <p:nvPr>
            <p:ph type="body" sz="quarter" idx="18" hasCustomPrompt="1"/>
          </p:nvPr>
        </p:nvSpPr>
        <p:spPr>
          <a:xfrm>
            <a:off x="9281160" y="2825496"/>
            <a:ext cx="1828800" cy="310896"/>
          </a:xfrm>
        </p:spPr>
        <p:txBody>
          <a:bodyPr anchor="ctr" anchorCtr="1">
            <a:noAutofit/>
          </a:bodyPr>
          <a:lstStyle>
            <a:lvl1pPr marL="0" indent="0" algn="ctr">
              <a:buNone/>
              <a:defRPr sz="1400" b="1">
                <a:solidFill>
                  <a:schemeClr val="accent6"/>
                </a:solidFill>
                <a:latin typeface="+mj-lt"/>
              </a:defRPr>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ADD TITLE</a:t>
            </a:r>
          </a:p>
        </p:txBody>
      </p:sp>
      <p:sp>
        <p:nvSpPr>
          <p:cNvPr id="27" name="Text Placeholder 20">
            <a:extLst>
              <a:ext uri="{FF2B5EF4-FFF2-40B4-BE49-F238E27FC236}">
                <a16:creationId xmlns:a16="http://schemas.microsoft.com/office/drawing/2014/main" id="{A7F9C1F7-7C6C-4753-971D-57FC507D0C24}"/>
              </a:ext>
            </a:extLst>
          </p:cNvPr>
          <p:cNvSpPr>
            <a:spLocks noGrp="1"/>
          </p:cNvSpPr>
          <p:nvPr>
            <p:ph type="body" sz="quarter" idx="20" hasCustomPrompt="1"/>
          </p:nvPr>
        </p:nvSpPr>
        <p:spPr>
          <a:xfrm>
            <a:off x="3127248" y="3895344"/>
            <a:ext cx="1828800" cy="310896"/>
          </a:xfrm>
        </p:spPr>
        <p:txBody>
          <a:bodyPr anchor="ctr" anchorCtr="1">
            <a:noAutofit/>
          </a:bodyPr>
          <a:lstStyle>
            <a:lvl1pPr marL="0" indent="0" algn="ctr">
              <a:buNone/>
              <a:defRPr sz="1400" b="1">
                <a:solidFill>
                  <a:schemeClr val="accent1"/>
                </a:solidFill>
                <a:latin typeface="+mj-lt"/>
              </a:defRPr>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ADD TITLE</a:t>
            </a:r>
          </a:p>
        </p:txBody>
      </p:sp>
      <p:sp>
        <p:nvSpPr>
          <p:cNvPr id="29" name="Text Placeholder 20">
            <a:extLst>
              <a:ext uri="{FF2B5EF4-FFF2-40B4-BE49-F238E27FC236}">
                <a16:creationId xmlns:a16="http://schemas.microsoft.com/office/drawing/2014/main" id="{25B6F234-5859-479D-A644-428DF6706712}"/>
              </a:ext>
            </a:extLst>
          </p:cNvPr>
          <p:cNvSpPr>
            <a:spLocks noGrp="1"/>
          </p:cNvSpPr>
          <p:nvPr>
            <p:ph type="body" sz="quarter" idx="22" hasCustomPrompt="1"/>
          </p:nvPr>
        </p:nvSpPr>
        <p:spPr>
          <a:xfrm>
            <a:off x="7232904" y="3895344"/>
            <a:ext cx="1828800" cy="310896"/>
          </a:xfrm>
        </p:spPr>
        <p:txBody>
          <a:bodyPr anchor="ctr" anchorCtr="1">
            <a:noAutofit/>
          </a:bodyPr>
          <a:lstStyle>
            <a:lvl1pPr marL="0" indent="0" algn="ctr">
              <a:buNone/>
              <a:defRPr sz="1400" b="1">
                <a:solidFill>
                  <a:schemeClr val="accent5"/>
                </a:solidFill>
                <a:latin typeface="+mj-lt"/>
              </a:defRPr>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ADD TITLE</a:t>
            </a:r>
          </a:p>
        </p:txBody>
      </p:sp>
      <p:sp>
        <p:nvSpPr>
          <p:cNvPr id="26" name="Text Placeholder 18">
            <a:extLst>
              <a:ext uri="{FF2B5EF4-FFF2-40B4-BE49-F238E27FC236}">
                <a16:creationId xmlns:a16="http://schemas.microsoft.com/office/drawing/2014/main" id="{241AC019-59F4-46A4-A11D-8961BADF3B90}"/>
              </a:ext>
            </a:extLst>
          </p:cNvPr>
          <p:cNvSpPr>
            <a:spLocks noGrp="1"/>
          </p:cNvSpPr>
          <p:nvPr>
            <p:ph type="body" sz="quarter" idx="19" hasCustomPrompt="1"/>
          </p:nvPr>
        </p:nvSpPr>
        <p:spPr>
          <a:xfrm>
            <a:off x="2898648" y="4206240"/>
            <a:ext cx="2286000" cy="457200"/>
          </a:xfrm>
        </p:spPr>
        <p:txBody>
          <a:bodyPr>
            <a:noAutofit/>
          </a:bodyPr>
          <a:lstStyle>
            <a:lvl1pPr marL="0" indent="0" algn="ctr">
              <a:lnSpc>
                <a:spcPct val="100000"/>
              </a:lnSpc>
              <a:buNone/>
              <a:defRPr sz="1200"/>
            </a:lvl1pPr>
            <a:lvl2pPr marL="457200" indent="0">
              <a:buNone/>
              <a:defRPr sz="1200"/>
            </a:lvl2pPr>
            <a:lvl3pPr marL="914400" indent="0">
              <a:buNone/>
              <a:defRPr sz="1200"/>
            </a:lvl3pPr>
            <a:lvl4pPr marL="1371600" indent="0">
              <a:buNone/>
              <a:defRPr sz="1200"/>
            </a:lvl4pPr>
            <a:lvl5pPr marL="1828800" indent="0">
              <a:buNone/>
              <a:defRPr sz="1200"/>
            </a:lvl5pPr>
          </a:lstStyle>
          <a:p>
            <a:pPr lvl="0"/>
            <a:r>
              <a:rPr lang="en-US" dirty="0"/>
              <a:t>Click to add text</a:t>
            </a:r>
          </a:p>
        </p:txBody>
      </p:sp>
      <p:sp>
        <p:nvSpPr>
          <p:cNvPr id="28" name="Text Placeholder 18">
            <a:extLst>
              <a:ext uri="{FF2B5EF4-FFF2-40B4-BE49-F238E27FC236}">
                <a16:creationId xmlns:a16="http://schemas.microsoft.com/office/drawing/2014/main" id="{BDB73453-5E3B-4D0C-A15D-1D4D97053A58}"/>
              </a:ext>
            </a:extLst>
          </p:cNvPr>
          <p:cNvSpPr>
            <a:spLocks noGrp="1"/>
          </p:cNvSpPr>
          <p:nvPr>
            <p:ph type="body" sz="quarter" idx="21" hasCustomPrompt="1"/>
          </p:nvPr>
        </p:nvSpPr>
        <p:spPr>
          <a:xfrm>
            <a:off x="6986016" y="4206240"/>
            <a:ext cx="2286000" cy="457200"/>
          </a:xfrm>
        </p:spPr>
        <p:txBody>
          <a:bodyPr>
            <a:noAutofit/>
          </a:bodyPr>
          <a:lstStyle>
            <a:lvl1pPr marL="0" indent="0" algn="ctr">
              <a:lnSpc>
                <a:spcPct val="100000"/>
              </a:lnSpc>
              <a:buNone/>
              <a:defRPr sz="1200"/>
            </a:lvl1pPr>
            <a:lvl2pPr marL="457200" indent="0">
              <a:buNone/>
              <a:defRPr sz="1200"/>
            </a:lvl2pPr>
            <a:lvl3pPr marL="914400" indent="0">
              <a:buNone/>
              <a:defRPr sz="1200"/>
            </a:lvl3pPr>
            <a:lvl4pPr marL="1371600" indent="0">
              <a:buNone/>
              <a:defRPr sz="1200"/>
            </a:lvl4pPr>
            <a:lvl5pPr marL="1828800" indent="0">
              <a:buNone/>
              <a:defRPr sz="1200"/>
            </a:lvl5pPr>
          </a:lstStyle>
          <a:p>
            <a:pPr lvl="0"/>
            <a:r>
              <a:rPr lang="en-US" dirty="0"/>
              <a:t>Click to add text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lstStyle/>
          <a:p>
            <a:r>
              <a:rPr lang="en-US" dirty="0"/>
              <a:t>20XX</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2672334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2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3584448" y="365125"/>
            <a:ext cx="8353426" cy="1325563"/>
          </a:xfrm>
        </p:spPr>
        <p:txBody>
          <a:bodyPr>
            <a:normAutofit/>
          </a:bodyPr>
          <a:lstStyle>
            <a:lvl1pPr>
              <a:defRPr sz="3000" baseline="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9D9DEB19-D619-47AB-BE94-FA3DDA460083}"/>
              </a:ext>
            </a:extLst>
          </p:cNvPr>
          <p:cNvSpPr>
            <a:spLocks noGrp="1"/>
          </p:cNvSpPr>
          <p:nvPr>
            <p:ph type="pic" sz="quarter" idx="13"/>
          </p:nvPr>
        </p:nvSpPr>
        <p:spPr>
          <a:xfrm>
            <a:off x="0" y="0"/>
            <a:ext cx="3044952" cy="6858000"/>
          </a:xfrm>
          <a:solidFill>
            <a:schemeClr val="accent5"/>
          </a:solidFill>
        </p:spPr>
        <p:txBody>
          <a:bodyPr/>
          <a:lstStyle/>
          <a:p>
            <a:r>
              <a:rPr lang="en-US"/>
              <a:t>Click icon to add picture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hasCustomPrompt="1"/>
          </p:nvPr>
        </p:nvSpPr>
        <p:spPr>
          <a:xfrm>
            <a:off x="3584448" y="1681163"/>
            <a:ext cx="3483864" cy="823912"/>
          </a:xfrm>
        </p:spPr>
        <p:txBody>
          <a:bodyPr anchor="ctr" anchorCtr="0">
            <a:normAutofit/>
          </a:bodyPr>
          <a:lstStyle>
            <a:lvl1pPr marL="0" indent="0">
              <a:buNone/>
              <a:defRPr sz="1600" b="0">
                <a:solidFill>
                  <a:schemeClr val="accent6"/>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3584448" y="2505075"/>
            <a:ext cx="3483864" cy="3474720"/>
          </a:xfrm>
        </p:spPr>
        <p:txBody>
          <a:bodyPr>
            <a:normAutofit/>
          </a:bodyPr>
          <a:lstStyle>
            <a:lvl1pPr>
              <a:lnSpc>
                <a:spcPts val="2400"/>
              </a:lnSpc>
              <a:defRPr sz="1600"/>
            </a:lvl1pPr>
            <a:lvl2pPr>
              <a:lnSpc>
                <a:spcPts val="2400"/>
              </a:lnSpc>
              <a:defRPr sz="1600"/>
            </a:lvl2pPr>
            <a:lvl3pPr>
              <a:lnSpc>
                <a:spcPts val="2400"/>
              </a:lnSpc>
              <a:defRPr sz="1600"/>
            </a:lvl3pPr>
            <a:lvl4pPr>
              <a:lnSpc>
                <a:spcPts val="2400"/>
              </a:lnSpc>
              <a:defRPr sz="1600"/>
            </a:lvl4pPr>
            <a:lvl5pPr>
              <a:lnSpc>
                <a:spcPts val="24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hasCustomPrompt="1"/>
          </p:nvPr>
        </p:nvSpPr>
        <p:spPr>
          <a:xfrm>
            <a:off x="7543800" y="1681163"/>
            <a:ext cx="3483864" cy="823912"/>
          </a:xfrm>
        </p:spPr>
        <p:txBody>
          <a:bodyPr anchor="ctr" anchorCtr="0">
            <a:normAutofit/>
          </a:bodyPr>
          <a:lstStyle>
            <a:lvl1pPr marL="0" indent="0">
              <a:buNone/>
              <a:defRPr sz="1600" b="0">
                <a:solidFill>
                  <a:schemeClr val="accent6"/>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7543800" y="2505075"/>
            <a:ext cx="3483864" cy="3474720"/>
          </a:xfrm>
        </p:spPr>
        <p:txBody>
          <a:bodyPr>
            <a:normAutofit/>
          </a:bodyPr>
          <a:lstStyle>
            <a:lvl1pPr>
              <a:lnSpc>
                <a:spcPts val="2400"/>
              </a:lnSpc>
              <a:defRPr sz="1600"/>
            </a:lvl1pPr>
            <a:lvl2pPr>
              <a:lnSpc>
                <a:spcPts val="2400"/>
              </a:lnSpc>
              <a:defRPr sz="1600"/>
            </a:lvl2pPr>
            <a:lvl3pPr>
              <a:lnSpc>
                <a:spcPts val="2400"/>
              </a:lnSpc>
              <a:defRPr sz="1600"/>
            </a:lvl3pPr>
            <a:lvl4pPr>
              <a:lnSpc>
                <a:spcPts val="2400"/>
              </a:lnSpc>
              <a:defRPr sz="1600"/>
            </a:lvl4pPr>
            <a:lvl5pPr>
              <a:lnSpc>
                <a:spcPts val="24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3940682-7091-4427-B158-074D4A471374}"/>
              </a:ext>
            </a:extLst>
          </p:cNvPr>
          <p:cNvSpPr>
            <a:spLocks noGrp="1"/>
          </p:cNvSpPr>
          <p:nvPr>
            <p:ph type="dt" sz="half" idx="10"/>
          </p:nvPr>
        </p:nvSpPr>
        <p:spPr/>
        <p:txBody>
          <a:bodyPr/>
          <a:lstStyle>
            <a:lvl1pPr>
              <a:defRPr>
                <a:solidFill>
                  <a:schemeClr val="bg1"/>
                </a:solidFill>
              </a:defRPr>
            </a:lvl1pPr>
          </a:lstStyle>
          <a:p>
            <a:r>
              <a:rPr lang="en-US" dirty="0"/>
              <a:t>20XX</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grpSp>
        <p:nvGrpSpPr>
          <p:cNvPr id="12" name="Bottom Right">
            <a:extLst>
              <a:ext uri="{FF2B5EF4-FFF2-40B4-BE49-F238E27FC236}">
                <a16:creationId xmlns:a16="http://schemas.microsoft.com/office/drawing/2014/main" id="{1667A1E8-3018-4001-B0FE-0B432613216B}"/>
              </a:ext>
              <a:ext uri="{C183D7F6-B498-43B3-948B-1728B52AA6E4}">
                <adec:decorative xmlns:adec="http://schemas.microsoft.com/office/drawing/2017/decorative" val="1"/>
              </a:ext>
            </a:extLst>
          </p:cNvPr>
          <p:cNvGrpSpPr/>
          <p:nvPr userDrawn="1"/>
        </p:nvGrpSpPr>
        <p:grpSpPr>
          <a:xfrm>
            <a:off x="7993448" y="3278144"/>
            <a:ext cx="4211600" cy="3581399"/>
            <a:chOff x="7980400" y="3276601"/>
            <a:chExt cx="4211600" cy="3581399"/>
          </a:xfrm>
        </p:grpSpPr>
        <p:grpSp>
          <p:nvGrpSpPr>
            <p:cNvPr id="13" name="Graphic 157">
              <a:extLst>
                <a:ext uri="{FF2B5EF4-FFF2-40B4-BE49-F238E27FC236}">
                  <a16:creationId xmlns:a16="http://schemas.microsoft.com/office/drawing/2014/main" id="{5AFF63E6-DC17-46C3-B823-1137AE864902}"/>
                </a:ext>
                <a:ext uri="{C183D7F6-B498-43B3-948B-1728B52AA6E4}">
                  <adec:decorative xmlns:adec="http://schemas.microsoft.com/office/drawing/2017/decorative" val="1"/>
                </a:ext>
              </a:extLst>
            </p:cNvPr>
            <p:cNvGrpSpPr/>
            <p:nvPr/>
          </p:nvGrpSpPr>
          <p:grpSpPr>
            <a:xfrm>
              <a:off x="8662740" y="3276601"/>
              <a:ext cx="3529260" cy="3581397"/>
              <a:chOff x="4114800" y="1423987"/>
              <a:chExt cx="3961542" cy="4007547"/>
            </a:xfrm>
            <a:noFill/>
          </p:grpSpPr>
          <p:sp>
            <p:nvSpPr>
              <p:cNvPr id="15" name="Freeform: Shape 24">
                <a:extLst>
                  <a:ext uri="{FF2B5EF4-FFF2-40B4-BE49-F238E27FC236}">
                    <a16:creationId xmlns:a16="http://schemas.microsoft.com/office/drawing/2014/main" id="{337E26D2-F396-484E-B772-EDD11744E222}"/>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16" name="Freeform: Shape 25">
                <a:extLst>
                  <a:ext uri="{FF2B5EF4-FFF2-40B4-BE49-F238E27FC236}">
                    <a16:creationId xmlns:a16="http://schemas.microsoft.com/office/drawing/2014/main" id="{7BD51612-9C68-492F-8EDA-AC9CD665B42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17" name="Freeform: Shape 26">
                <a:extLst>
                  <a:ext uri="{FF2B5EF4-FFF2-40B4-BE49-F238E27FC236}">
                    <a16:creationId xmlns:a16="http://schemas.microsoft.com/office/drawing/2014/main" id="{E200DEED-F771-4E37-B642-842E84B1043D}"/>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18" name="Freeform: Shape 30">
                <a:extLst>
                  <a:ext uri="{FF2B5EF4-FFF2-40B4-BE49-F238E27FC236}">
                    <a16:creationId xmlns:a16="http://schemas.microsoft.com/office/drawing/2014/main" id="{9BBD781A-81EA-4C52-B45D-365CF3F5138F}"/>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19" name="Freeform: Shape 31">
                <a:extLst>
                  <a:ext uri="{FF2B5EF4-FFF2-40B4-BE49-F238E27FC236}">
                    <a16:creationId xmlns:a16="http://schemas.microsoft.com/office/drawing/2014/main" id="{731704AC-9126-464E-93BF-913A8724D55E}"/>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20" name="Freeform: Shape 32">
                <a:extLst>
                  <a:ext uri="{FF2B5EF4-FFF2-40B4-BE49-F238E27FC236}">
                    <a16:creationId xmlns:a16="http://schemas.microsoft.com/office/drawing/2014/main" id="{E9C4B9D4-017F-48C9-83EE-067D4C23D562}"/>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sp>
            <p:nvSpPr>
              <p:cNvPr id="21" name="Freeform: Shape 36">
                <a:extLst>
                  <a:ext uri="{FF2B5EF4-FFF2-40B4-BE49-F238E27FC236}">
                    <a16:creationId xmlns:a16="http://schemas.microsoft.com/office/drawing/2014/main" id="{A2549C88-4C09-431B-A746-6BB8F330F562}"/>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noProof="0" dirty="0"/>
              </a:p>
            </p:txBody>
          </p:sp>
        </p:grpSp>
        <p:sp>
          <p:nvSpPr>
            <p:cNvPr id="14" name="Freeform: Shape 23">
              <a:extLst>
                <a:ext uri="{FF2B5EF4-FFF2-40B4-BE49-F238E27FC236}">
                  <a16:creationId xmlns:a16="http://schemas.microsoft.com/office/drawing/2014/main" id="{B09360BE-E702-4312-BDC3-0EE642278E56}"/>
                </a:ext>
                <a:ext uri="{C183D7F6-B498-43B3-948B-1728B52AA6E4}">
                  <adec:decorative xmlns:adec="http://schemas.microsoft.com/office/drawing/2017/decorative" val="1"/>
                </a:ext>
              </a:extLst>
            </p:cNvPr>
            <p:cNvSpPr/>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rtl="0"/>
              <a:endParaRPr lang="en-GB" noProof="0" dirty="0"/>
            </a:p>
          </p:txBody>
        </p:sp>
      </p:grpSp>
    </p:spTree>
    <p:extLst>
      <p:ext uri="{BB962C8B-B14F-4D97-AF65-F5344CB8AC3E}">
        <p14:creationId xmlns:p14="http://schemas.microsoft.com/office/powerpoint/2010/main" val="23037875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mparison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3383280" y="365125"/>
            <a:ext cx="8353426" cy="1325563"/>
          </a:xfrm>
        </p:spPr>
        <p:txBody>
          <a:bodyPr/>
          <a:lstStyle>
            <a:lvl1pPr>
              <a:defRPr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3382963" y="1681163"/>
            <a:ext cx="2514600" cy="823912"/>
          </a:xfrm>
        </p:spPr>
        <p:txBody>
          <a:bodyPr anchor="ctr" anchorCtr="0">
            <a:normAutofit/>
          </a:bodyPr>
          <a:lstStyle>
            <a:lvl1pPr marL="0" indent="0">
              <a:buNone/>
              <a:defRPr sz="1600" b="0">
                <a:solidFill>
                  <a:schemeClr val="accent6"/>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3382963" y="2505075"/>
            <a:ext cx="2514600" cy="3474720"/>
          </a:xfrm>
        </p:spPr>
        <p:txBody>
          <a:bodyPr>
            <a:normAutofit/>
          </a:bodyPr>
          <a:lstStyle>
            <a:lvl1pPr>
              <a:lnSpc>
                <a:spcPts val="2400"/>
              </a:lnSpc>
              <a:defRPr sz="1600"/>
            </a:lvl1pPr>
            <a:lvl2pPr>
              <a:lnSpc>
                <a:spcPts val="2400"/>
              </a:lnSpc>
              <a:defRPr sz="1600"/>
            </a:lvl2pPr>
            <a:lvl3pPr>
              <a:lnSpc>
                <a:spcPts val="2400"/>
              </a:lnSpc>
              <a:defRPr sz="1600"/>
            </a:lvl3pPr>
            <a:lvl4pPr>
              <a:lnSpc>
                <a:spcPts val="2400"/>
              </a:lnSpc>
              <a:defRPr sz="1600"/>
            </a:lvl4pPr>
            <a:lvl5pPr>
              <a:lnSpc>
                <a:spcPts val="24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6330156" y="1681163"/>
            <a:ext cx="2514600" cy="823912"/>
          </a:xfrm>
        </p:spPr>
        <p:txBody>
          <a:bodyPr anchor="ctr" anchorCtr="0">
            <a:normAutofit/>
          </a:bodyPr>
          <a:lstStyle>
            <a:lvl1pPr marL="0" indent="0">
              <a:buNone/>
              <a:defRPr sz="1600" b="0">
                <a:solidFill>
                  <a:schemeClr val="accent6"/>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6334125" y="2505075"/>
            <a:ext cx="2514600" cy="3474720"/>
          </a:xfrm>
        </p:spPr>
        <p:txBody>
          <a:bodyPr>
            <a:normAutofit/>
          </a:bodyPr>
          <a:lstStyle>
            <a:lvl1pPr>
              <a:lnSpc>
                <a:spcPts val="2400"/>
              </a:lnSpc>
              <a:defRPr sz="1600"/>
            </a:lvl1pPr>
            <a:lvl2pPr>
              <a:lnSpc>
                <a:spcPts val="2400"/>
              </a:lnSpc>
              <a:defRPr sz="1600"/>
            </a:lvl2pPr>
            <a:lvl3pPr>
              <a:lnSpc>
                <a:spcPts val="2400"/>
              </a:lnSpc>
              <a:defRPr sz="1600"/>
            </a:lvl3pPr>
            <a:lvl4pPr>
              <a:lnSpc>
                <a:spcPts val="2400"/>
              </a:lnSpc>
              <a:defRPr sz="1600"/>
            </a:lvl4pPr>
            <a:lvl5pPr>
              <a:lnSpc>
                <a:spcPts val="24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Text Placeholder 4">
            <a:extLst>
              <a:ext uri="{FF2B5EF4-FFF2-40B4-BE49-F238E27FC236}">
                <a16:creationId xmlns:a16="http://schemas.microsoft.com/office/drawing/2014/main" id="{D05BF5CB-E607-49B6-8E54-0228DEF8D73E}"/>
              </a:ext>
            </a:extLst>
          </p:cNvPr>
          <p:cNvSpPr>
            <a:spLocks noGrp="1"/>
          </p:cNvSpPr>
          <p:nvPr>
            <p:ph type="body" sz="quarter" idx="14"/>
          </p:nvPr>
        </p:nvSpPr>
        <p:spPr>
          <a:xfrm>
            <a:off x="9277350" y="1700213"/>
            <a:ext cx="2514600" cy="823912"/>
          </a:xfrm>
        </p:spPr>
        <p:txBody>
          <a:bodyPr anchor="ctr" anchorCtr="0">
            <a:normAutofit/>
          </a:bodyPr>
          <a:lstStyle>
            <a:lvl1pPr marL="0" indent="0">
              <a:buNone/>
              <a:defRPr sz="1600" b="0">
                <a:solidFill>
                  <a:schemeClr val="accent6"/>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a:extLst>
              <a:ext uri="{FF2B5EF4-FFF2-40B4-BE49-F238E27FC236}">
                <a16:creationId xmlns:a16="http://schemas.microsoft.com/office/drawing/2014/main" id="{24901FC4-51BF-47FB-B851-F155DE9683EB}"/>
              </a:ext>
            </a:extLst>
          </p:cNvPr>
          <p:cNvSpPr>
            <a:spLocks noGrp="1"/>
          </p:cNvSpPr>
          <p:nvPr>
            <p:ph sz="quarter" idx="15"/>
          </p:nvPr>
        </p:nvSpPr>
        <p:spPr>
          <a:xfrm>
            <a:off x="9277350" y="2524125"/>
            <a:ext cx="2514600" cy="3474720"/>
          </a:xfrm>
        </p:spPr>
        <p:txBody>
          <a:bodyPr>
            <a:normAutofit/>
          </a:bodyPr>
          <a:lstStyle>
            <a:lvl1pPr>
              <a:lnSpc>
                <a:spcPts val="2400"/>
              </a:lnSpc>
              <a:defRPr sz="1600"/>
            </a:lvl1pPr>
            <a:lvl2pPr>
              <a:lnSpc>
                <a:spcPts val="2400"/>
              </a:lnSpc>
              <a:defRPr sz="1600"/>
            </a:lvl2pPr>
            <a:lvl3pPr>
              <a:lnSpc>
                <a:spcPts val="2400"/>
              </a:lnSpc>
              <a:defRPr sz="1600"/>
            </a:lvl3pPr>
            <a:lvl4pPr>
              <a:lnSpc>
                <a:spcPts val="2400"/>
              </a:lnSpc>
              <a:defRPr sz="1600"/>
            </a:lvl4pPr>
            <a:lvl5pPr>
              <a:lnSpc>
                <a:spcPts val="24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3940682-7091-4427-B158-074D4A471374}"/>
              </a:ext>
            </a:extLst>
          </p:cNvPr>
          <p:cNvSpPr>
            <a:spLocks noGrp="1"/>
          </p:cNvSpPr>
          <p:nvPr>
            <p:ph type="dt" sz="half" idx="10"/>
          </p:nvPr>
        </p:nvSpPr>
        <p:spPr/>
        <p:txBody>
          <a:bodyPr/>
          <a:lstStyle/>
          <a:p>
            <a:r>
              <a:rPr lang="en-US" dirty="0"/>
              <a:t>20XX</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grpSp>
        <p:nvGrpSpPr>
          <p:cNvPr id="14" name="Top Right">
            <a:extLst>
              <a:ext uri="{FF2B5EF4-FFF2-40B4-BE49-F238E27FC236}">
                <a16:creationId xmlns:a16="http://schemas.microsoft.com/office/drawing/2014/main" id="{5AFEAD74-7425-4451-A543-90F45CAA4785}"/>
              </a:ext>
              <a:ext uri="{C183D7F6-B498-43B3-948B-1728B52AA6E4}">
                <adec:decorative xmlns:adec="http://schemas.microsoft.com/office/drawing/2017/decorative" val="1"/>
              </a:ext>
            </a:extLst>
          </p:cNvPr>
          <p:cNvGrpSpPr/>
          <p:nvPr userDrawn="1"/>
        </p:nvGrpSpPr>
        <p:grpSpPr>
          <a:xfrm>
            <a:off x="10849" y="-1"/>
            <a:ext cx="3877660" cy="5906585"/>
            <a:chOff x="10849" y="-3086"/>
            <a:chExt cx="2198951" cy="3349518"/>
          </a:xfrm>
        </p:grpSpPr>
        <p:sp>
          <p:nvSpPr>
            <p:cNvPr id="15" name="Freeform: Shape 9">
              <a:extLst>
                <a:ext uri="{FF2B5EF4-FFF2-40B4-BE49-F238E27FC236}">
                  <a16:creationId xmlns:a16="http://schemas.microsoft.com/office/drawing/2014/main" id="{A0739BDD-AE24-4A98-99C5-D6619F67A509}"/>
                </a:ext>
                <a:ext uri="{C183D7F6-B498-43B3-948B-1728B52AA6E4}">
                  <adec:decorative xmlns:adec="http://schemas.microsoft.com/office/drawing/2017/decorative" val="1"/>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dirty="0">
                <a:solidFill>
                  <a:schemeClr val="tx1">
                    <a:lumMod val="65000"/>
                    <a:lumOff val="35000"/>
                  </a:schemeClr>
                </a:solidFill>
                <a:latin typeface="AvenirNext LT Pro Medium" panose="020B0504020202020204" pitchFamily="34" charset="0"/>
              </a:endParaRPr>
            </a:p>
          </p:txBody>
        </p:sp>
        <p:sp>
          <p:nvSpPr>
            <p:cNvPr id="16" name="Freeform: Shape 10">
              <a:extLst>
                <a:ext uri="{FF2B5EF4-FFF2-40B4-BE49-F238E27FC236}">
                  <a16:creationId xmlns:a16="http://schemas.microsoft.com/office/drawing/2014/main" id="{FEFC06E6-3363-4CDB-B79D-CCF531848BB5}"/>
                </a:ext>
              </a:extLst>
            </p:cNvPr>
            <p:cNvSpPr/>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pPr rtl="0"/>
              <a:endParaRPr lang="en-GB" noProof="0" dirty="0"/>
            </a:p>
          </p:txBody>
        </p:sp>
        <p:sp>
          <p:nvSpPr>
            <p:cNvPr id="17" name="Freeform: Shape 11">
              <a:extLst>
                <a:ext uri="{FF2B5EF4-FFF2-40B4-BE49-F238E27FC236}">
                  <a16:creationId xmlns:a16="http://schemas.microsoft.com/office/drawing/2014/main" id="{B90FB7A8-0E58-4D7D-A300-987F589B44E2}"/>
                </a:ext>
              </a:extLst>
            </p:cNvPr>
            <p:cNvSpPr/>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pPr rtl="0"/>
              <a:endParaRPr lang="en-GB" noProof="0" dirty="0"/>
            </a:p>
          </p:txBody>
        </p:sp>
        <p:sp>
          <p:nvSpPr>
            <p:cNvPr id="18" name="Freeform: Shape 12">
              <a:extLst>
                <a:ext uri="{FF2B5EF4-FFF2-40B4-BE49-F238E27FC236}">
                  <a16:creationId xmlns:a16="http://schemas.microsoft.com/office/drawing/2014/main" id="{36269E94-7431-4473-8972-931287C80A43}"/>
                </a:ext>
              </a:extLst>
            </p:cNvPr>
            <p:cNvSpPr/>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pPr rtl="0"/>
              <a:endParaRPr lang="en-GB" noProof="0" dirty="0"/>
            </a:p>
          </p:txBody>
        </p:sp>
        <p:sp>
          <p:nvSpPr>
            <p:cNvPr id="19" name="Freeform: Shape 13">
              <a:extLst>
                <a:ext uri="{FF2B5EF4-FFF2-40B4-BE49-F238E27FC236}">
                  <a16:creationId xmlns:a16="http://schemas.microsoft.com/office/drawing/2014/main" id="{808D1C61-DD5B-416A-9D5F-C40FD9778392}"/>
                </a:ext>
              </a:extLst>
            </p:cNvPr>
            <p:cNvSpPr/>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pPr rtl="0"/>
              <a:endParaRPr lang="en-GB" noProof="0" dirty="0"/>
            </a:p>
          </p:txBody>
        </p:sp>
        <p:sp>
          <p:nvSpPr>
            <p:cNvPr id="20" name="Freeform: Shape 14">
              <a:extLst>
                <a:ext uri="{FF2B5EF4-FFF2-40B4-BE49-F238E27FC236}">
                  <a16:creationId xmlns:a16="http://schemas.microsoft.com/office/drawing/2014/main" id="{94CB37AC-18BA-4C73-AE9D-1EAFBF960AED}"/>
                </a:ext>
              </a:extLst>
            </p:cNvPr>
            <p:cNvSpPr/>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pPr rtl="0"/>
              <a:endParaRPr lang="en-GB" noProof="0" dirty="0"/>
            </a:p>
          </p:txBody>
        </p:sp>
        <p:sp>
          <p:nvSpPr>
            <p:cNvPr id="21" name="Freeform: Shape 15">
              <a:extLst>
                <a:ext uri="{FF2B5EF4-FFF2-40B4-BE49-F238E27FC236}">
                  <a16:creationId xmlns:a16="http://schemas.microsoft.com/office/drawing/2014/main" id="{25C8DE62-8360-46F6-B646-7EB8E119A2D4}"/>
                </a:ext>
              </a:extLst>
            </p:cNvPr>
            <p:cNvSpPr/>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pPr rtl="0"/>
              <a:endParaRPr lang="en-GB" noProof="0" dirty="0"/>
            </a:p>
          </p:txBody>
        </p:sp>
        <p:sp>
          <p:nvSpPr>
            <p:cNvPr id="22" name="Freeform: Shape 16">
              <a:extLst>
                <a:ext uri="{FF2B5EF4-FFF2-40B4-BE49-F238E27FC236}">
                  <a16:creationId xmlns:a16="http://schemas.microsoft.com/office/drawing/2014/main" id="{57E333B6-C870-4773-862B-65B9C65AF1ED}"/>
                </a:ext>
              </a:extLst>
            </p:cNvPr>
            <p:cNvSpPr/>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pPr rtl="0"/>
              <a:endParaRPr lang="en-GB" noProof="0" dirty="0"/>
            </a:p>
          </p:txBody>
        </p:sp>
      </p:grpSp>
    </p:spTree>
    <p:extLst>
      <p:ext uri="{BB962C8B-B14F-4D97-AF65-F5344CB8AC3E}">
        <p14:creationId xmlns:p14="http://schemas.microsoft.com/office/powerpoint/2010/main" val="16628255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6748272" y="401416"/>
            <a:ext cx="4572000" cy="1325563"/>
          </a:xfrm>
        </p:spPr>
        <p:txBody>
          <a:bodyPr anchor="b" anchorCtr="0">
            <a:normAutofit/>
          </a:bodyPr>
          <a:lstStyle>
            <a:lvl1pPr>
              <a:defRPr sz="3000" baseline="0"/>
            </a:lvl1pPr>
          </a:lstStyle>
          <a:p>
            <a:r>
              <a:rPr lang="en-US" dirty="0"/>
              <a:t>CLICK TO EDIT MASTER TITLE STYLE</a:t>
            </a:r>
          </a:p>
        </p:txBody>
      </p:sp>
      <p:sp>
        <p:nvSpPr>
          <p:cNvPr id="7" name="Picture Placeholder 6">
            <a:extLst>
              <a:ext uri="{FF2B5EF4-FFF2-40B4-BE49-F238E27FC236}">
                <a16:creationId xmlns:a16="http://schemas.microsoft.com/office/drawing/2014/main" id="{33713A46-E629-418A-9E89-B20468B63A34}"/>
              </a:ext>
            </a:extLst>
          </p:cNvPr>
          <p:cNvSpPr>
            <a:spLocks noGrp="1"/>
          </p:cNvSpPr>
          <p:nvPr>
            <p:ph type="pic" sz="quarter" idx="11"/>
          </p:nvPr>
        </p:nvSpPr>
        <p:spPr>
          <a:xfrm>
            <a:off x="0" y="0"/>
            <a:ext cx="4059936" cy="6858000"/>
          </a:xfrm>
          <a:solidFill>
            <a:schemeClr val="accent5"/>
          </a:solidFill>
        </p:spPr>
        <p:txBody>
          <a:bodyPr/>
          <a:lstStyle/>
          <a:p>
            <a:r>
              <a:rPr lang="en-US"/>
              <a:t>Click icon to add picture</a:t>
            </a:r>
            <a:endParaRPr lang="en-US" dirty="0"/>
          </a:p>
        </p:txBody>
      </p:sp>
      <p:sp>
        <p:nvSpPr>
          <p:cNvPr id="6" name="Picture Placeholder 6">
            <a:extLst>
              <a:ext uri="{FF2B5EF4-FFF2-40B4-BE49-F238E27FC236}">
                <a16:creationId xmlns:a16="http://schemas.microsoft.com/office/drawing/2014/main" id="{87019F04-21A7-41F6-B916-F4F94E744D3C}"/>
              </a:ext>
            </a:extLst>
          </p:cNvPr>
          <p:cNvSpPr>
            <a:spLocks noGrp="1"/>
          </p:cNvSpPr>
          <p:nvPr>
            <p:ph type="pic" sz="quarter" idx="13"/>
          </p:nvPr>
        </p:nvSpPr>
        <p:spPr>
          <a:xfrm>
            <a:off x="2048256" y="1412748"/>
            <a:ext cx="4041648" cy="4032504"/>
          </a:xfrm>
          <a:solidFill>
            <a:schemeClr val="accent5"/>
          </a:solidFill>
          <a:ln w="101600">
            <a:solidFill>
              <a:schemeClr val="bg1"/>
            </a:solidFill>
          </a:ln>
        </p:spPr>
        <p:txBody>
          <a:bodyPr/>
          <a:lstStyle/>
          <a:p>
            <a:r>
              <a:rPr lang="en-US"/>
              <a:t>Click icon to add picture</a:t>
            </a:r>
            <a:endParaRPr lang="en-US" dirty="0"/>
          </a:p>
        </p:txBody>
      </p:sp>
      <p:sp>
        <p:nvSpPr>
          <p:cNvPr id="5" name="Text Placeholder 4">
            <a:extLst>
              <a:ext uri="{FF2B5EF4-FFF2-40B4-BE49-F238E27FC236}">
                <a16:creationId xmlns:a16="http://schemas.microsoft.com/office/drawing/2014/main" id="{CAF77331-6002-494B-B704-DDA9DEBB6491}"/>
              </a:ext>
            </a:extLst>
          </p:cNvPr>
          <p:cNvSpPr>
            <a:spLocks noGrp="1"/>
          </p:cNvSpPr>
          <p:nvPr>
            <p:ph type="body" sz="quarter" idx="10"/>
          </p:nvPr>
        </p:nvSpPr>
        <p:spPr>
          <a:xfrm>
            <a:off x="6748272" y="2084832"/>
            <a:ext cx="4572000" cy="4134993"/>
          </a:xfrm>
        </p:spPr>
        <p:txBody>
          <a:bodyPr>
            <a:normAutofit/>
          </a:bodyPr>
          <a:lstStyle>
            <a:lvl1pPr marL="0" indent="0">
              <a:lnSpc>
                <a:spcPts val="2200"/>
              </a:lnSpc>
              <a:buNone/>
              <a:defRPr sz="16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6">
            <a:extLst>
              <a:ext uri="{FF2B5EF4-FFF2-40B4-BE49-F238E27FC236}">
                <a16:creationId xmlns:a16="http://schemas.microsoft.com/office/drawing/2014/main" id="{60A5D944-41DB-4CFC-97C1-6C7FF8DF373A}"/>
              </a:ext>
            </a:extLst>
          </p:cNvPr>
          <p:cNvSpPr>
            <a:spLocks noGrp="1"/>
          </p:cNvSpPr>
          <p:nvPr>
            <p:ph type="dt" sz="half" idx="14"/>
          </p:nvPr>
        </p:nvSpPr>
        <p:spPr>
          <a:xfrm>
            <a:off x="838200" y="6356350"/>
            <a:ext cx="2743200" cy="365125"/>
          </a:xfrm>
        </p:spPr>
        <p:txBody>
          <a:bodyPr/>
          <a:lstStyle>
            <a:lvl1pPr>
              <a:defRPr>
                <a:solidFill>
                  <a:schemeClr val="bg1"/>
                </a:solidFill>
              </a:defRPr>
            </a:lvl1pPr>
          </a:lstStyle>
          <a:p>
            <a:r>
              <a:rPr lang="en-US" dirty="0"/>
              <a:t>20XX</a:t>
            </a:r>
          </a:p>
        </p:txBody>
      </p:sp>
      <p:sp>
        <p:nvSpPr>
          <p:cNvPr id="11" name="Footer Placeholder 7">
            <a:extLst>
              <a:ext uri="{FF2B5EF4-FFF2-40B4-BE49-F238E27FC236}">
                <a16:creationId xmlns:a16="http://schemas.microsoft.com/office/drawing/2014/main" id="{C52FEBB2-7D11-41E4-8284-A3119240C7F0}"/>
              </a:ext>
            </a:extLst>
          </p:cNvPr>
          <p:cNvSpPr>
            <a:spLocks noGrp="1"/>
          </p:cNvSpPr>
          <p:nvPr>
            <p:ph type="ftr" sz="quarter" idx="15"/>
          </p:nvPr>
        </p:nvSpPr>
        <p:spPr>
          <a:xfrm>
            <a:off x="4038600" y="6356350"/>
            <a:ext cx="4114800" cy="365125"/>
          </a:xfrm>
        </p:spPr>
        <p:txBody>
          <a:bodyPr/>
          <a:lstStyle/>
          <a:p>
            <a:r>
              <a:rPr lang="en-US" dirty="0"/>
              <a:t>Presentation title</a:t>
            </a:r>
          </a:p>
        </p:txBody>
      </p:sp>
      <p:sp>
        <p:nvSpPr>
          <p:cNvPr id="12" name="Slide Number Placeholder 8">
            <a:extLst>
              <a:ext uri="{FF2B5EF4-FFF2-40B4-BE49-F238E27FC236}">
                <a16:creationId xmlns:a16="http://schemas.microsoft.com/office/drawing/2014/main" id="{7D4BD90C-0DE3-488B-B828-BDBF5717EA82}"/>
              </a:ext>
            </a:extLst>
          </p:cNvPr>
          <p:cNvSpPr>
            <a:spLocks noGrp="1"/>
          </p:cNvSpPr>
          <p:nvPr>
            <p:ph type="sldNum" sz="quarter" idx="16"/>
          </p:nvPr>
        </p:nvSpPr>
        <p:spPr>
          <a:xfrm>
            <a:off x="8610600" y="6356350"/>
            <a:ext cx="2743200" cy="365125"/>
          </a:xfrm>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35415815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841248" y="2606040"/>
            <a:ext cx="3924300" cy="1325563"/>
          </a:xfrm>
        </p:spPr>
        <p:txBody>
          <a:bodyPr>
            <a:noAutofit/>
          </a:bodyPr>
          <a:lstStyle>
            <a:lvl1pPr>
              <a:defRPr sz="3600" baseline="0"/>
            </a:lvl1pPr>
          </a:lstStyle>
          <a:p>
            <a:r>
              <a:rPr lang="en-US" dirty="0"/>
              <a:t>CLICK TO EDIT MASTER TITLE STYLE</a:t>
            </a:r>
          </a:p>
        </p:txBody>
      </p:sp>
      <p:sp>
        <p:nvSpPr>
          <p:cNvPr id="5" name="Text Placeholder 4">
            <a:extLst>
              <a:ext uri="{FF2B5EF4-FFF2-40B4-BE49-F238E27FC236}">
                <a16:creationId xmlns:a16="http://schemas.microsoft.com/office/drawing/2014/main" id="{CAF77331-6002-494B-B704-DDA9DEBB6491}"/>
              </a:ext>
            </a:extLst>
          </p:cNvPr>
          <p:cNvSpPr>
            <a:spLocks noGrp="1"/>
          </p:cNvSpPr>
          <p:nvPr>
            <p:ph type="body" sz="quarter" idx="10"/>
          </p:nvPr>
        </p:nvSpPr>
        <p:spPr>
          <a:xfrm>
            <a:off x="841248" y="4105656"/>
            <a:ext cx="2552700" cy="2066071"/>
          </a:xfrm>
        </p:spPr>
        <p:txBody>
          <a:bodyPr>
            <a:normAutofit/>
          </a:bodyPr>
          <a:lstStyle>
            <a:lvl1pPr marL="0" indent="0">
              <a:lnSpc>
                <a:spcPts val="2200"/>
              </a:lnSpc>
              <a:buNone/>
              <a:defRPr sz="16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6">
            <a:extLst>
              <a:ext uri="{FF2B5EF4-FFF2-40B4-BE49-F238E27FC236}">
                <a16:creationId xmlns:a16="http://schemas.microsoft.com/office/drawing/2014/main" id="{8B39AA2A-DA2A-4F98-A265-15F8F0D8D450}"/>
              </a:ext>
            </a:extLst>
          </p:cNvPr>
          <p:cNvSpPr>
            <a:spLocks noGrp="1"/>
          </p:cNvSpPr>
          <p:nvPr>
            <p:ph type="dt" sz="half" idx="17"/>
          </p:nvPr>
        </p:nvSpPr>
        <p:spPr>
          <a:xfrm>
            <a:off x="841248" y="6356350"/>
            <a:ext cx="1828800" cy="365125"/>
          </a:xfrm>
        </p:spPr>
        <p:txBody>
          <a:bodyPr/>
          <a:lstStyle/>
          <a:p>
            <a:r>
              <a:rPr lang="en-US" dirty="0"/>
              <a:t>20XX</a:t>
            </a:r>
          </a:p>
        </p:txBody>
      </p:sp>
      <p:sp>
        <p:nvSpPr>
          <p:cNvPr id="13" name="Footer Placeholder 7">
            <a:extLst>
              <a:ext uri="{FF2B5EF4-FFF2-40B4-BE49-F238E27FC236}">
                <a16:creationId xmlns:a16="http://schemas.microsoft.com/office/drawing/2014/main" id="{D4140094-ECC6-407A-A2FF-98257769FD7C}"/>
              </a:ext>
            </a:extLst>
          </p:cNvPr>
          <p:cNvSpPr>
            <a:spLocks noGrp="1"/>
          </p:cNvSpPr>
          <p:nvPr>
            <p:ph type="ftr" sz="quarter" idx="14"/>
          </p:nvPr>
        </p:nvSpPr>
        <p:spPr>
          <a:xfrm>
            <a:off x="3157232" y="6356350"/>
            <a:ext cx="2743200" cy="365125"/>
          </a:xfrm>
        </p:spPr>
        <p:txBody>
          <a:bodyPr/>
          <a:lstStyle>
            <a:lvl1pPr algn="r">
              <a:defRPr/>
            </a:lvl1pPr>
          </a:lstStyle>
          <a:p>
            <a:r>
              <a:rPr lang="en-US" dirty="0"/>
              <a:t>Presentation title</a:t>
            </a:r>
          </a:p>
        </p:txBody>
      </p:sp>
      <p:sp>
        <p:nvSpPr>
          <p:cNvPr id="6" name="Picture Placeholder 6">
            <a:extLst>
              <a:ext uri="{FF2B5EF4-FFF2-40B4-BE49-F238E27FC236}">
                <a16:creationId xmlns:a16="http://schemas.microsoft.com/office/drawing/2014/main" id="{87019F04-21A7-41F6-B916-F4F94E744D3C}"/>
              </a:ext>
            </a:extLst>
          </p:cNvPr>
          <p:cNvSpPr>
            <a:spLocks noGrp="1"/>
          </p:cNvSpPr>
          <p:nvPr>
            <p:ph type="pic" sz="quarter" idx="13"/>
          </p:nvPr>
        </p:nvSpPr>
        <p:spPr>
          <a:xfrm>
            <a:off x="6092952" y="0"/>
            <a:ext cx="6099048" cy="6858000"/>
          </a:xfrm>
          <a:solidFill>
            <a:schemeClr val="accent5"/>
          </a:solidFill>
        </p:spPr>
        <p:txBody>
          <a:bodyPr/>
          <a:lstStyle/>
          <a:p>
            <a:r>
              <a:rPr lang="en-US"/>
              <a:t>Click icon to add picture</a:t>
            </a:r>
            <a:endParaRPr lang="en-US" dirty="0"/>
          </a:p>
        </p:txBody>
      </p:sp>
      <p:sp>
        <p:nvSpPr>
          <p:cNvPr id="11" name="Slide Number Placeholder 8">
            <a:extLst>
              <a:ext uri="{FF2B5EF4-FFF2-40B4-BE49-F238E27FC236}">
                <a16:creationId xmlns:a16="http://schemas.microsoft.com/office/drawing/2014/main" id="{56CC7D2E-562C-4512-9957-8C1B0A06F628}"/>
              </a:ext>
            </a:extLst>
          </p:cNvPr>
          <p:cNvSpPr>
            <a:spLocks noGrp="1"/>
          </p:cNvSpPr>
          <p:nvPr>
            <p:ph type="sldNum" sz="quarter" idx="16"/>
          </p:nvPr>
        </p:nvSpPr>
        <p:spPr>
          <a:xfrm>
            <a:off x="8610600" y="6356350"/>
            <a:ext cx="2743200" cy="365125"/>
          </a:xfrm>
        </p:spPr>
        <p:txBody>
          <a:bodyPr/>
          <a:lstStyle>
            <a:lvl1pPr>
              <a:defRPr>
                <a:solidFill>
                  <a:schemeClr val="bg1"/>
                </a:solidFill>
              </a:defRPr>
            </a:lvl1pPr>
          </a:lstStyle>
          <a:p>
            <a:fld id="{294A09A9-5501-47C1-A89A-A340965A2BE2}" type="slidenum">
              <a:rPr lang="en-US" smtClean="0"/>
              <a:pPr/>
              <a:t>‹#›</a:t>
            </a:fld>
            <a:endParaRPr lang="en-US" dirty="0"/>
          </a:p>
        </p:txBody>
      </p:sp>
      <p:grpSp>
        <p:nvGrpSpPr>
          <p:cNvPr id="14" name="Top Right">
            <a:extLst>
              <a:ext uri="{FF2B5EF4-FFF2-40B4-BE49-F238E27FC236}">
                <a16:creationId xmlns:a16="http://schemas.microsoft.com/office/drawing/2014/main" id="{7DCF5A23-16BE-4FF7-8562-4B9CD64FB2DE}"/>
              </a:ext>
              <a:ext uri="{C183D7F6-B498-43B3-948B-1728B52AA6E4}">
                <adec:decorative xmlns:adec="http://schemas.microsoft.com/office/drawing/2017/decorative" val="1"/>
              </a:ext>
            </a:extLst>
          </p:cNvPr>
          <p:cNvGrpSpPr/>
          <p:nvPr userDrawn="1"/>
        </p:nvGrpSpPr>
        <p:grpSpPr>
          <a:xfrm>
            <a:off x="10850" y="-1"/>
            <a:ext cx="2768446" cy="4486275"/>
            <a:chOff x="10849" y="-3086"/>
            <a:chExt cx="2198951" cy="3349518"/>
          </a:xfrm>
        </p:grpSpPr>
        <p:sp>
          <p:nvSpPr>
            <p:cNvPr id="15" name="Freeform: Shape 9">
              <a:extLst>
                <a:ext uri="{FF2B5EF4-FFF2-40B4-BE49-F238E27FC236}">
                  <a16:creationId xmlns:a16="http://schemas.microsoft.com/office/drawing/2014/main" id="{930E8856-48C1-4FFD-9BC1-360BCDEC04B6}"/>
                </a:ext>
                <a:ext uri="{C183D7F6-B498-43B3-948B-1728B52AA6E4}">
                  <adec:decorative xmlns:adec="http://schemas.microsoft.com/office/drawing/2017/decorative" val="1"/>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dirty="0">
                <a:solidFill>
                  <a:schemeClr val="tx1">
                    <a:lumMod val="65000"/>
                    <a:lumOff val="35000"/>
                  </a:schemeClr>
                </a:solidFill>
                <a:latin typeface="AvenirNext LT Pro Medium" panose="020B0504020202020204" pitchFamily="34" charset="0"/>
              </a:endParaRPr>
            </a:p>
          </p:txBody>
        </p:sp>
        <p:sp>
          <p:nvSpPr>
            <p:cNvPr id="16" name="Freeform: Shape 10">
              <a:extLst>
                <a:ext uri="{FF2B5EF4-FFF2-40B4-BE49-F238E27FC236}">
                  <a16:creationId xmlns:a16="http://schemas.microsoft.com/office/drawing/2014/main" id="{0950DAF3-AE2C-43D7-884D-F377394DBC57}"/>
                </a:ext>
              </a:extLst>
            </p:cNvPr>
            <p:cNvSpPr/>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pPr rtl="0"/>
              <a:endParaRPr lang="en-GB" noProof="0" dirty="0"/>
            </a:p>
          </p:txBody>
        </p:sp>
        <p:sp>
          <p:nvSpPr>
            <p:cNvPr id="17" name="Freeform: Shape 11">
              <a:extLst>
                <a:ext uri="{FF2B5EF4-FFF2-40B4-BE49-F238E27FC236}">
                  <a16:creationId xmlns:a16="http://schemas.microsoft.com/office/drawing/2014/main" id="{49552E91-169E-43A2-8337-361B09B2ECE1}"/>
                </a:ext>
              </a:extLst>
            </p:cNvPr>
            <p:cNvSpPr/>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pPr rtl="0"/>
              <a:endParaRPr lang="en-GB" noProof="0" dirty="0"/>
            </a:p>
          </p:txBody>
        </p:sp>
        <p:sp>
          <p:nvSpPr>
            <p:cNvPr id="18" name="Freeform: Shape 12">
              <a:extLst>
                <a:ext uri="{FF2B5EF4-FFF2-40B4-BE49-F238E27FC236}">
                  <a16:creationId xmlns:a16="http://schemas.microsoft.com/office/drawing/2014/main" id="{4F38336D-53FF-4098-A32C-E01EF18D47C5}"/>
                </a:ext>
              </a:extLst>
            </p:cNvPr>
            <p:cNvSpPr/>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pPr rtl="0"/>
              <a:endParaRPr lang="en-GB" noProof="0" dirty="0"/>
            </a:p>
          </p:txBody>
        </p:sp>
        <p:sp>
          <p:nvSpPr>
            <p:cNvPr id="19" name="Freeform: Shape 13">
              <a:extLst>
                <a:ext uri="{FF2B5EF4-FFF2-40B4-BE49-F238E27FC236}">
                  <a16:creationId xmlns:a16="http://schemas.microsoft.com/office/drawing/2014/main" id="{C78446BA-74A6-401A-BC2F-8B0BB17F7E1D}"/>
                </a:ext>
              </a:extLst>
            </p:cNvPr>
            <p:cNvSpPr/>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pPr rtl="0"/>
              <a:endParaRPr lang="en-GB" noProof="0" dirty="0"/>
            </a:p>
          </p:txBody>
        </p:sp>
        <p:sp>
          <p:nvSpPr>
            <p:cNvPr id="20" name="Freeform: Shape 14">
              <a:extLst>
                <a:ext uri="{FF2B5EF4-FFF2-40B4-BE49-F238E27FC236}">
                  <a16:creationId xmlns:a16="http://schemas.microsoft.com/office/drawing/2014/main" id="{3C401887-78BB-448B-80F1-C8D99C8F25B4}"/>
                </a:ext>
              </a:extLst>
            </p:cNvPr>
            <p:cNvSpPr/>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pPr rtl="0"/>
              <a:endParaRPr lang="en-GB" noProof="0" dirty="0"/>
            </a:p>
          </p:txBody>
        </p:sp>
        <p:sp>
          <p:nvSpPr>
            <p:cNvPr id="21" name="Freeform: Shape 15">
              <a:extLst>
                <a:ext uri="{FF2B5EF4-FFF2-40B4-BE49-F238E27FC236}">
                  <a16:creationId xmlns:a16="http://schemas.microsoft.com/office/drawing/2014/main" id="{44DEADB1-ECC3-4C91-8A42-4B8440DEA49B}"/>
                </a:ext>
              </a:extLst>
            </p:cNvPr>
            <p:cNvSpPr/>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pPr rtl="0"/>
              <a:endParaRPr lang="en-GB" noProof="0" dirty="0"/>
            </a:p>
          </p:txBody>
        </p:sp>
        <p:sp>
          <p:nvSpPr>
            <p:cNvPr id="22" name="Freeform: Shape 16">
              <a:extLst>
                <a:ext uri="{FF2B5EF4-FFF2-40B4-BE49-F238E27FC236}">
                  <a16:creationId xmlns:a16="http://schemas.microsoft.com/office/drawing/2014/main" id="{47CC59C4-2B0F-4C73-ABC9-BB2A900B44AB}"/>
                </a:ext>
              </a:extLst>
            </p:cNvPr>
            <p:cNvSpPr/>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pPr rtl="0"/>
              <a:endParaRPr lang="en-GB" noProof="0" dirty="0"/>
            </a:p>
          </p:txBody>
        </p:sp>
      </p:grpSp>
    </p:spTree>
    <p:extLst>
      <p:ext uri="{BB962C8B-B14F-4D97-AF65-F5344CB8AC3E}">
        <p14:creationId xmlns:p14="http://schemas.microsoft.com/office/powerpoint/2010/main" val="19592318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F7D74-558F-4816-9367-4004FFA2B6A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9F4C3CA-7962-4B8E-8004-FBD88F0EFAF2}"/>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BE7B5E76-E101-4994-92F5-1F540EB16AB0}"/>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E249F242-2699-411D-B3F7-3D6D480E4955}"/>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3940682-7091-4427-B158-074D4A471374}"/>
              </a:ext>
            </a:extLst>
          </p:cNvPr>
          <p:cNvSpPr>
            <a:spLocks noGrp="1"/>
          </p:cNvSpPr>
          <p:nvPr>
            <p:ph type="dt" sz="half" idx="10"/>
          </p:nvPr>
        </p:nvSpPr>
        <p:spPr/>
        <p:txBody>
          <a:bodyPr/>
          <a:lstStyle/>
          <a:p>
            <a:r>
              <a:rPr lang="en-US" dirty="0"/>
              <a:t>20XX</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0624600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9C39E44-C8F5-4FD0-8345-FA295CEA603C}"/>
              </a:ext>
            </a:extLst>
          </p:cNvPr>
          <p:cNvSpPr>
            <a:spLocks noGrp="1"/>
          </p:cNvSpPr>
          <p:nvPr>
            <p:ph type="dt" sz="half" idx="10"/>
          </p:nvPr>
        </p:nvSpPr>
        <p:spPr/>
        <p:txBody>
          <a:bodyPr/>
          <a:lstStyle/>
          <a:p>
            <a:r>
              <a:rPr lang="en-US" dirty="0"/>
              <a:t>20XX</a:t>
            </a:r>
          </a:p>
        </p:txBody>
      </p:sp>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6" name="Rectangle 5">
            <a:extLst>
              <a:ext uri="{FF2B5EF4-FFF2-40B4-BE49-F238E27FC236}">
                <a16:creationId xmlns:a16="http://schemas.microsoft.com/office/drawing/2014/main" id="{858B0A9B-526A-4C0F-9112-3130C41A5DD8}"/>
              </a:ext>
            </a:extLst>
          </p:cNvPr>
          <p:cNvSpPr/>
          <p:nvPr userDrawn="1"/>
        </p:nvSpPr>
        <p:spPr>
          <a:xfrm>
            <a:off x="0" y="7628569"/>
            <a:ext cx="4038600" cy="1645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E60B472D-4A4C-4AF9-86F1-E43C02D1B18D}"/>
              </a:ext>
            </a:extLst>
          </p:cNvPr>
          <p:cNvSpPr/>
          <p:nvPr userDrawn="1"/>
        </p:nvSpPr>
        <p:spPr>
          <a:xfrm>
            <a:off x="4044950" y="7628569"/>
            <a:ext cx="4038600" cy="16459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5B530FA-24B1-40EC-A3FE-19C912C40F2C}"/>
              </a:ext>
            </a:extLst>
          </p:cNvPr>
          <p:cNvSpPr/>
          <p:nvPr userDrawn="1"/>
        </p:nvSpPr>
        <p:spPr>
          <a:xfrm>
            <a:off x="8115300" y="7628569"/>
            <a:ext cx="4038600" cy="1645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D39AFF2-4D18-4B42-A6B8-58FABF72093B}"/>
              </a:ext>
            </a:extLst>
          </p:cNvPr>
          <p:cNvSpPr/>
          <p:nvPr userDrawn="1"/>
        </p:nvSpPr>
        <p:spPr>
          <a:xfrm>
            <a:off x="0" y="-990138"/>
            <a:ext cx="3047999" cy="1645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64E7FA2-CE13-4C5E-96C1-770D8B206A7A}"/>
              </a:ext>
            </a:extLst>
          </p:cNvPr>
          <p:cNvSpPr/>
          <p:nvPr userDrawn="1"/>
        </p:nvSpPr>
        <p:spPr>
          <a:xfrm>
            <a:off x="3048001" y="-984316"/>
            <a:ext cx="3047999" cy="164590"/>
          </a:xfrm>
          <a:prstGeom prst="rect">
            <a:avLst/>
          </a:prstGeom>
          <a:solidFill>
            <a:schemeClr val="accent1">
              <a:lumMod val="40000"/>
              <a:lumOff val="6000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67F1754-1A1C-4B4B-96CE-B31AB810622B}"/>
              </a:ext>
            </a:extLst>
          </p:cNvPr>
          <p:cNvSpPr/>
          <p:nvPr userDrawn="1"/>
        </p:nvSpPr>
        <p:spPr>
          <a:xfrm>
            <a:off x="6096000" y="-990138"/>
            <a:ext cx="3047999" cy="1645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ECA747AC-FBCD-401F-85D9-F585917BEF6B}"/>
              </a:ext>
            </a:extLst>
          </p:cNvPr>
          <p:cNvSpPr/>
          <p:nvPr userDrawn="1"/>
        </p:nvSpPr>
        <p:spPr>
          <a:xfrm>
            <a:off x="9143999" y="-989389"/>
            <a:ext cx="3047999" cy="164590"/>
          </a:xfrm>
          <a:prstGeom prst="rect">
            <a:avLst/>
          </a:prstGeom>
          <a:solidFill>
            <a:schemeClr val="accent1">
              <a:lumMod val="40000"/>
              <a:lumOff val="6000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943841-AE0F-41C9-97CC-D11B02495FEA}"/>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093048-98A4-4EE6-A653-11BF380C726A}"/>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841248" y="381000"/>
            <a:ext cx="109728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841248" y="1825625"/>
            <a:ext cx="10972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bg1">
                    <a:lumMod val="50000"/>
                  </a:schemeClr>
                </a:solidFill>
              </a:defRPr>
            </a:lvl1pPr>
          </a:lstStyle>
          <a:p>
            <a:r>
              <a:rPr lang="en-US" dirty="0"/>
              <a:t>20XX</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1">
                    <a:lumMod val="50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lumMod val="50000"/>
                  </a:schemeClr>
                </a:solidFill>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9" r:id="rId2"/>
    <p:sldLayoutId id="2147483670" r:id="rId3"/>
    <p:sldLayoutId id="2147483651" r:id="rId4"/>
    <p:sldLayoutId id="2147483654" r:id="rId5"/>
    <p:sldLayoutId id="2147483673" r:id="rId6"/>
    <p:sldLayoutId id="2147483663" r:id="rId7"/>
    <p:sldLayoutId id="2147483667" r:id="rId8"/>
    <p:sldLayoutId id="2147483664" r:id="rId9"/>
    <p:sldLayoutId id="2147483671" r:id="rId10"/>
    <p:sldLayoutId id="2147483672" r:id="rId11"/>
    <p:sldLayoutId id="2147483662" r:id="rId12"/>
    <p:sldLayoutId id="2147483666" r:id="rId13"/>
    <p:sldLayoutId id="2147483660" r:id="rId14"/>
    <p:sldLayoutId id="2147483661" r:id="rId15"/>
    <p:sldLayoutId id="2147483652" r:id="rId16"/>
    <p:sldLayoutId id="2147483653" r:id="rId17"/>
    <p:sldLayoutId id="2147483655" r:id="rId18"/>
    <p:sldLayoutId id="2147483656" r:id="rId19"/>
    <p:sldLayoutId id="2147483657" r:id="rId20"/>
  </p:sldLayoutIdLst>
  <p:hf hdr="0"/>
  <p:txStyles>
    <p:titleStyle>
      <a:lvl1pPr algn="l" defTabSz="914400" rtl="0" eaLnBrk="1" latinLnBrk="0" hangingPunct="1">
        <a:lnSpc>
          <a:spcPct val="90000"/>
        </a:lnSpc>
        <a:spcBef>
          <a:spcPct val="0"/>
        </a:spcBef>
        <a:buNone/>
        <a:defRPr sz="3000" kern="1200" cap="all" spc="30" baseline="0">
          <a:solidFill>
            <a:schemeClr val="tx1">
              <a:lumMod val="75000"/>
              <a:lumOff val="25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528" userDrawn="1">
          <p15:clr>
            <a:srgbClr val="547EBF"/>
          </p15:clr>
        </p15:guide>
        <p15:guide id="4" orient="horz" pos="240" userDrawn="1">
          <p15:clr>
            <a:srgbClr val="547EBF"/>
          </p15:clr>
        </p15:guide>
        <p15:guide id="5" pos="7152" userDrawn="1">
          <p15:clr>
            <a:srgbClr val="547EBF"/>
          </p15:clr>
        </p15:guide>
        <p15:guide id="6" orient="horz" pos="4080" userDrawn="1">
          <p15:clr>
            <a:srgbClr val="547EBF"/>
          </p15:clr>
        </p15:guide>
        <p15:guide id="10" pos="1920" userDrawn="1">
          <p15:clr>
            <a:srgbClr val="547EBF"/>
          </p15:clr>
        </p15:guide>
        <p15:guide id="12" pos="5736" userDrawn="1">
          <p15:clr>
            <a:srgbClr val="547EBF"/>
          </p15:clr>
        </p15:guide>
        <p15:guide id="15" pos="5112" userDrawn="1">
          <p15:clr>
            <a:srgbClr val="9FCC3B"/>
          </p15:clr>
        </p15:guide>
        <p15:guide id="16" pos="2544"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5.xml"/><Relationship Id="rId1" Type="http://schemas.openxmlformats.org/officeDocument/2006/relationships/slideLayout" Target="../slideLayouts/slideLayout14.xml"/><Relationship Id="rId6" Type="http://schemas.openxmlformats.org/officeDocument/2006/relationships/hyperlink" Target="about:blank" TargetMode="External"/><Relationship Id="rId5" Type="http://schemas.openxmlformats.org/officeDocument/2006/relationships/image" Target="../media/image11.jpeg"/><Relationship Id="rId4" Type="http://schemas.openxmlformats.org/officeDocument/2006/relationships/hyperlink" Target="about:blank"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eg"/><Relationship Id="rId1" Type="http://schemas.openxmlformats.org/officeDocument/2006/relationships/slideLayout" Target="../slideLayouts/slideLayout14.xml"/><Relationship Id="rId4" Type="http://schemas.openxmlformats.org/officeDocument/2006/relationships/hyperlink" Target="about:blank"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image" Target="../media/image15.jpe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image" Target="../media/image16.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381000" y="4814306"/>
            <a:ext cx="11430000" cy="914400"/>
          </a:xfrm>
        </p:spPr>
        <p:txBody>
          <a:bodyPr anchor="b" anchorCtr="0">
            <a:normAutofit/>
          </a:bodyPr>
          <a:lstStyle/>
          <a:p>
            <a:r>
              <a:rPr lang="en-US" dirty="0"/>
              <a:t>Conserving Caribbean coral reefs</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1524000" y="5727142"/>
            <a:ext cx="9144000" cy="457200"/>
          </a:xfrm>
        </p:spPr>
        <p:txBody>
          <a:bodyPr anchor="ctr">
            <a:normAutofit/>
          </a:bodyPr>
          <a:lstStyle/>
          <a:p>
            <a:r>
              <a:rPr lang="en-US" dirty="0"/>
              <a:t>Samantha Barbour</a:t>
            </a:r>
          </a:p>
        </p:txBody>
      </p:sp>
      <p:pic>
        <p:nvPicPr>
          <p:cNvPr id="52" name="Picture Placeholder 51" descr="photo of dandelion&#10;">
            <a:extLst>
              <a:ext uri="{FF2B5EF4-FFF2-40B4-BE49-F238E27FC236}">
                <a16:creationId xmlns:a16="http://schemas.microsoft.com/office/drawing/2014/main" id="{8EDF030D-0F90-44EF-AF67-0F560DA783E7}"/>
              </a:ext>
            </a:extLst>
          </p:cNvPr>
          <p:cNvPicPr>
            <a:picLocks noGrp="1" noChangeAspect="1"/>
          </p:cNvPicPr>
          <p:nvPr>
            <p:ph type="pic" sz="quarter" idx="10"/>
          </p:nvPr>
        </p:nvPicPr>
        <p:blipFill rotWithShape="1">
          <a:blip r:embed="rId3" cstate="screen">
            <a:extLst>
              <a:ext uri="{28A0092B-C50C-407E-A947-70E740481C1C}">
                <a14:useLocalDpi xmlns:a14="http://schemas.microsoft.com/office/drawing/2010/main" val="0"/>
              </a:ext>
            </a:extLst>
          </a:blip>
          <a:srcRect/>
          <a:stretch/>
        </p:blipFill>
        <p:spPr>
          <a:xfrm>
            <a:off x="0" y="0"/>
            <a:ext cx="2971800" cy="4498848"/>
          </a:xfrm>
        </p:spPr>
      </p:pic>
      <p:pic>
        <p:nvPicPr>
          <p:cNvPr id="13" name="Picture Placeholder 12" descr="photo of bright orange coral in ocean&#10;&#10;">
            <a:extLst>
              <a:ext uri="{FF2B5EF4-FFF2-40B4-BE49-F238E27FC236}">
                <a16:creationId xmlns:a16="http://schemas.microsoft.com/office/drawing/2014/main" id="{F4F60189-7D15-4E60-B5B7-058D99C2249C}"/>
              </a:ext>
            </a:extLst>
          </p:cNvPr>
          <p:cNvPicPr>
            <a:picLocks noGrp="1" noChangeAspect="1"/>
          </p:cNvPicPr>
          <p:nvPr>
            <p:ph type="pic" sz="quarter" idx="13"/>
          </p:nvPr>
        </p:nvPicPr>
        <p:blipFill rotWithShape="1">
          <a:blip r:embed="rId4">
            <a:extLst>
              <a:ext uri="{28A0092B-C50C-407E-A947-70E740481C1C}">
                <a14:useLocalDpi xmlns:a14="http://schemas.microsoft.com/office/drawing/2010/main" val="0"/>
              </a:ext>
            </a:extLst>
          </a:blip>
          <a:srcRect/>
          <a:stretch/>
        </p:blipFill>
        <p:spPr>
          <a:xfrm>
            <a:off x="3088640" y="0"/>
            <a:ext cx="2971800" cy="4498848"/>
          </a:xfrm>
        </p:spPr>
      </p:pic>
      <p:pic>
        <p:nvPicPr>
          <p:cNvPr id="26" name="Picture Placeholder 25" descr="photo of blue and yellow coral&#10;">
            <a:extLst>
              <a:ext uri="{FF2B5EF4-FFF2-40B4-BE49-F238E27FC236}">
                <a16:creationId xmlns:a16="http://schemas.microsoft.com/office/drawing/2014/main" id="{A2BF176F-5FF4-4E1E-83AA-20C41123AB05}"/>
              </a:ext>
            </a:extLst>
          </p:cNvPr>
          <p:cNvPicPr>
            <a:picLocks noGrp="1" noChangeAspect="1"/>
          </p:cNvPicPr>
          <p:nvPr>
            <p:ph type="pic" sz="quarter" idx="12"/>
          </p:nvPr>
        </p:nvPicPr>
        <p:blipFill rotWithShape="1">
          <a:blip r:embed="rId5" cstate="screen">
            <a:extLst>
              <a:ext uri="{28A0092B-C50C-407E-A947-70E740481C1C}">
                <a14:useLocalDpi xmlns:a14="http://schemas.microsoft.com/office/drawing/2010/main" val="0"/>
              </a:ext>
            </a:extLst>
          </a:blip>
          <a:srcRect/>
          <a:stretch/>
        </p:blipFill>
        <p:spPr>
          <a:xfrm>
            <a:off x="6177280" y="0"/>
            <a:ext cx="2971800" cy="4498848"/>
          </a:xfrm>
        </p:spPr>
      </p:pic>
      <p:pic>
        <p:nvPicPr>
          <p:cNvPr id="30" name="Picture Placeholder 29" descr="A picture containing invertebrate, coelenterate, jellyfish&#10;&#10;">
            <a:extLst>
              <a:ext uri="{FF2B5EF4-FFF2-40B4-BE49-F238E27FC236}">
                <a16:creationId xmlns:a16="http://schemas.microsoft.com/office/drawing/2014/main" id="{F0222DCB-44D7-40F7-8D5E-6EDA8F1429C6}"/>
              </a:ext>
            </a:extLst>
          </p:cNvPr>
          <p:cNvPicPr>
            <a:picLocks noGrp="1" noChangeAspect="1"/>
          </p:cNvPicPr>
          <p:nvPr>
            <p:ph type="pic" sz="quarter" idx="11"/>
          </p:nvPr>
        </p:nvPicPr>
        <p:blipFill rotWithShape="1">
          <a:blip r:embed="rId6" cstate="screen">
            <a:extLst>
              <a:ext uri="{28A0092B-C50C-407E-A947-70E740481C1C}">
                <a14:useLocalDpi xmlns:a14="http://schemas.microsoft.com/office/drawing/2010/main" val="0"/>
              </a:ext>
            </a:extLst>
          </a:blip>
          <a:srcRect/>
          <a:stretch/>
        </p:blipFill>
        <p:spPr>
          <a:xfrm>
            <a:off x="9265920" y="0"/>
            <a:ext cx="2971800" cy="4498848"/>
          </a:xfrm>
        </p:spPr>
      </p:pic>
    </p:spTree>
    <p:extLst>
      <p:ext uri="{BB962C8B-B14F-4D97-AF65-F5344CB8AC3E}">
        <p14:creationId xmlns:p14="http://schemas.microsoft.com/office/powerpoint/2010/main" val="138606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841248" y="381000"/>
            <a:ext cx="2552700" cy="1325563"/>
          </a:xfrm>
        </p:spPr>
        <p:txBody>
          <a:bodyPr/>
          <a:lstStyle/>
          <a:p>
            <a:r>
              <a:rPr lang="en-US" dirty="0"/>
              <a:t>AGENDA</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type="body" sz="quarter" idx="10"/>
          </p:nvPr>
        </p:nvSpPr>
        <p:spPr>
          <a:xfrm>
            <a:off x="841248" y="1789113"/>
            <a:ext cx="2552700" cy="2696918"/>
          </a:xfrm>
        </p:spPr>
        <p:txBody>
          <a:bodyPr vert="horz" lIns="91440" tIns="45720" rIns="91440" bIns="45720" rtlCol="0" anchor="t">
            <a:normAutofit/>
          </a:bodyPr>
          <a:lstStyle/>
          <a:p>
            <a:r>
              <a:rPr lang="en-US" dirty="0"/>
              <a:t>Introduction</a:t>
            </a:r>
          </a:p>
          <a:p>
            <a:r>
              <a:rPr lang="en-US" dirty="0"/>
              <a:t>Background of the issue</a:t>
            </a:r>
          </a:p>
          <a:p>
            <a:r>
              <a:rPr lang="en-US" dirty="0"/>
              <a:t>Problem to be addressed</a:t>
            </a:r>
          </a:p>
          <a:p>
            <a:r>
              <a:rPr lang="en-US" dirty="0"/>
              <a:t>Potential solutions</a:t>
            </a:r>
          </a:p>
          <a:p>
            <a:r>
              <a:rPr lang="en-US" dirty="0"/>
              <a:t>Recommendations</a:t>
            </a:r>
          </a:p>
          <a:p>
            <a:r>
              <a:rPr lang="en-US" dirty="0"/>
              <a:t>Summary</a:t>
            </a:r>
          </a:p>
          <a:p>
            <a:endParaRPr lang="en-US" dirty="0"/>
          </a:p>
        </p:txBody>
      </p:sp>
      <p:pic>
        <p:nvPicPr>
          <p:cNvPr id="13" name="Picture Placeholder 12" descr="photo of bright orange coral in  blue water&#10;&#10;">
            <a:extLst>
              <a:ext uri="{FF2B5EF4-FFF2-40B4-BE49-F238E27FC236}">
                <a16:creationId xmlns:a16="http://schemas.microsoft.com/office/drawing/2014/main" id="{B88CBF65-B7EA-4137-8EB9-45AAB1611496}"/>
              </a:ext>
            </a:extLst>
          </p:cNvPr>
          <p:cNvPicPr>
            <a:picLocks noGrp="1" noChangeAspect="1"/>
          </p:cNvPicPr>
          <p:nvPr>
            <p:ph type="pic" sz="quarter" idx="11"/>
          </p:nvPr>
        </p:nvPicPr>
        <p:blipFill rotWithShape="1">
          <a:blip r:embed="rId3" cstate="screen">
            <a:extLst>
              <a:ext uri="{28A0092B-C50C-407E-A947-70E740481C1C}">
                <a14:useLocalDpi xmlns:a14="http://schemas.microsoft.com/office/drawing/2010/main" val="0"/>
              </a:ext>
            </a:extLst>
          </a:blip>
          <a:srcRect/>
          <a:stretch/>
        </p:blipFill>
        <p:spPr>
          <a:xfrm>
            <a:off x="4035552" y="0"/>
            <a:ext cx="8156448" cy="6858000"/>
          </a:xfrm>
        </p:spPr>
      </p:pic>
      <p:sp>
        <p:nvSpPr>
          <p:cNvPr id="28" name="Slide Number Placeholder 27">
            <a:extLst>
              <a:ext uri="{FF2B5EF4-FFF2-40B4-BE49-F238E27FC236}">
                <a16:creationId xmlns:a16="http://schemas.microsoft.com/office/drawing/2014/main" id="{016A27EB-BF96-4963-93AA-A9B409137B3A}"/>
              </a:ext>
            </a:extLst>
          </p:cNvPr>
          <p:cNvSpPr>
            <a:spLocks noGrp="1"/>
          </p:cNvSpPr>
          <p:nvPr>
            <p:ph type="sldNum" sz="quarter" idx="14"/>
          </p:nvPr>
        </p:nvSpPr>
        <p:spPr>
          <a:xfrm>
            <a:off x="8610600" y="6356350"/>
            <a:ext cx="2743200" cy="365125"/>
          </a:xfrm>
        </p:spPr>
        <p:txBody>
          <a:bodyPr/>
          <a:lstStyle/>
          <a:p>
            <a:fld id="{294A09A9-5501-47C1-A89A-A340965A2BE2}" type="slidenum">
              <a:rPr lang="en-US" smtClean="0"/>
              <a:pPr/>
              <a:t>2</a:t>
            </a:fld>
            <a:endParaRPr lang="en-US" dirty="0"/>
          </a:p>
        </p:txBody>
      </p:sp>
    </p:spTree>
    <p:extLst>
      <p:ext uri="{BB962C8B-B14F-4D97-AF65-F5344CB8AC3E}">
        <p14:creationId xmlns:p14="http://schemas.microsoft.com/office/powerpoint/2010/main" val="24473386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841248" y="381000"/>
            <a:ext cx="4572000" cy="1325563"/>
          </a:xfrm>
        </p:spPr>
        <p:txBody>
          <a:bodyPr>
            <a:normAutofit/>
          </a:bodyPr>
          <a:lstStyle/>
          <a:p>
            <a:r>
              <a:rPr lang="en-US" dirty="0"/>
              <a:t>INTRODUCTION</a:t>
            </a:r>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type="body" sz="quarter" idx="10"/>
          </p:nvPr>
        </p:nvSpPr>
        <p:spPr>
          <a:xfrm>
            <a:off x="841248" y="1789112"/>
            <a:ext cx="4572000" cy="4166519"/>
          </a:xfrm>
        </p:spPr>
        <p:txBody>
          <a:bodyPr vert="horz" lIns="91440" tIns="45720" rIns="91440" bIns="45720" rtlCol="0" anchor="t">
            <a:normAutofit/>
          </a:bodyPr>
          <a:lstStyle/>
          <a:p>
            <a:r>
              <a:rPr lang="en-US" sz="2000" dirty="0"/>
              <a:t>The Caribbean Sea, home to diverse coral reefs, is facing a crisis due to climate change, human activities, and habitat destruction. This decline threatens coastal protection, fisheries, tourism, and livelihoods. Therefore, urgent action is needed to conserve these vital ecosystems for future generations. This presentation explores the complex issues and strategies needed to address these challenges.</a:t>
            </a:r>
          </a:p>
        </p:txBody>
      </p:sp>
      <p:pic>
        <p:nvPicPr>
          <p:cNvPr id="17" name="Picture Placeholder 16">
            <a:extLst>
              <a:ext uri="{FF2B5EF4-FFF2-40B4-BE49-F238E27FC236}">
                <a16:creationId xmlns:a16="http://schemas.microsoft.com/office/drawing/2014/main" id="{4E3E635E-1A96-4CA0-98A4-32D3261AAB6A}"/>
              </a:ext>
              <a:ext uri="{C183D7F6-B498-43B3-948B-1728B52AA6E4}">
                <adec:decorative xmlns:adec="http://schemas.microsoft.com/office/drawing/2017/decorative" val="1"/>
              </a:ext>
            </a:extLst>
          </p:cNvPr>
          <p:cNvPicPr>
            <a:picLocks noGrp="1" noChangeAspect="1"/>
          </p:cNvPicPr>
          <p:nvPr>
            <p:ph type="pic" sz="quarter" idx="11"/>
          </p:nvPr>
        </p:nvPicPr>
        <p:blipFill rotWithShape="1">
          <a:blip r:embed="rId3" cstate="screen">
            <a:extLst>
              <a:ext uri="{28A0092B-C50C-407E-A947-70E740481C1C}">
                <a14:useLocalDpi xmlns:a14="http://schemas.microsoft.com/office/drawing/2010/main" val="0"/>
              </a:ext>
            </a:extLst>
          </a:blip>
          <a:srcRect t="442" b="442"/>
          <a:stretch/>
        </p:blipFill>
        <p:spPr>
          <a:xfrm>
            <a:off x="8132064" y="0"/>
            <a:ext cx="4059936" cy="6858000"/>
          </a:xfrm>
        </p:spPr>
      </p:pic>
      <p:pic>
        <p:nvPicPr>
          <p:cNvPr id="6" name="Picture Placeholder 5" descr="photo of bright orange Leafy sea dragon in water">
            <a:extLst>
              <a:ext uri="{FF2B5EF4-FFF2-40B4-BE49-F238E27FC236}">
                <a16:creationId xmlns:a16="http://schemas.microsoft.com/office/drawing/2014/main" id="{9F161216-1E36-45AD-A0BD-FF3668FD0C6D}"/>
              </a:ext>
            </a:extLst>
          </p:cNvPr>
          <p:cNvPicPr>
            <a:picLocks noGrp="1" noChangeAspect="1"/>
          </p:cNvPicPr>
          <p:nvPr>
            <p:ph type="pic" sz="quarter" idx="16"/>
          </p:nvPr>
        </p:nvPicPr>
        <p:blipFill rotWithShape="1">
          <a:blip r:embed="rId4" cstate="screen">
            <a:extLst>
              <a:ext uri="{28A0092B-C50C-407E-A947-70E740481C1C}">
                <a14:useLocalDpi xmlns:a14="http://schemas.microsoft.com/office/drawing/2010/main" val="0"/>
              </a:ext>
            </a:extLst>
          </a:blip>
          <a:srcRect/>
          <a:stretch/>
        </p:blipFill>
        <p:spPr>
          <a:xfrm>
            <a:off x="6095471" y="1412748"/>
            <a:ext cx="4041648" cy="4032504"/>
          </a:xfrm>
        </p:spPr>
      </p:pic>
      <p:sp>
        <p:nvSpPr>
          <p:cNvPr id="20" name="Slide Number Placeholder 19">
            <a:extLst>
              <a:ext uri="{FF2B5EF4-FFF2-40B4-BE49-F238E27FC236}">
                <a16:creationId xmlns:a16="http://schemas.microsoft.com/office/drawing/2014/main" id="{A767CD47-A77F-4265-8D9F-C8B4E2693DEA}"/>
              </a:ext>
            </a:extLst>
          </p:cNvPr>
          <p:cNvSpPr>
            <a:spLocks noGrp="1"/>
          </p:cNvSpPr>
          <p:nvPr>
            <p:ph type="sldNum" sz="quarter" idx="14"/>
          </p:nvPr>
        </p:nvSpPr>
        <p:spPr>
          <a:xfrm>
            <a:off x="8610600" y="6356350"/>
            <a:ext cx="2743200" cy="365125"/>
          </a:xfrm>
        </p:spPr>
        <p:txBody>
          <a:bodyPr/>
          <a:lstStyle/>
          <a:p>
            <a:fld id="{294A09A9-5501-47C1-A89A-A340965A2BE2}" type="slidenum">
              <a:rPr lang="en-US" smtClean="0"/>
              <a:pPr/>
              <a:t>3</a:t>
            </a:fld>
            <a:endParaRPr lang="en-US" dirty="0"/>
          </a:p>
        </p:txBody>
      </p:sp>
    </p:spTree>
    <p:extLst>
      <p:ext uri="{BB962C8B-B14F-4D97-AF65-F5344CB8AC3E}">
        <p14:creationId xmlns:p14="http://schemas.microsoft.com/office/powerpoint/2010/main" val="3591464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C1B53AB1-10EE-4094-BAA1-C7C140976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9">
            <a:extLst>
              <a:ext uri="{FF2B5EF4-FFF2-40B4-BE49-F238E27FC236}">
                <a16:creationId xmlns:a16="http://schemas.microsoft.com/office/drawing/2014/main" id="{5F9DDEF8-5D32-4A49-B52A-68EB851BF2D6}"/>
              </a:ext>
            </a:extLst>
          </p:cNvPr>
          <p:cNvSpPr>
            <a:spLocks noGrp="1"/>
          </p:cNvSpPr>
          <p:nvPr>
            <p:ph type="title"/>
          </p:nvPr>
        </p:nvSpPr>
        <p:spPr>
          <a:xfrm>
            <a:off x="5016371" y="560173"/>
            <a:ext cx="5224909" cy="1664043"/>
          </a:xfrm>
        </p:spPr>
        <p:txBody>
          <a:bodyPr vert="horz" lIns="91440" tIns="45720" rIns="91440" bIns="45720" rtlCol="0" anchor="ctr">
            <a:normAutofit/>
          </a:bodyPr>
          <a:lstStyle/>
          <a:p>
            <a:r>
              <a:rPr lang="en-US" sz="2800" dirty="0">
                <a:solidFill>
                  <a:schemeClr val="tx1"/>
                </a:solidFill>
              </a:rPr>
              <a:t>Background of the issue</a:t>
            </a:r>
          </a:p>
        </p:txBody>
      </p:sp>
      <p:pic>
        <p:nvPicPr>
          <p:cNvPr id="5" name="Picture 4" descr="A colorful fish swimming in the water&#10;&#10;Description automatically generated">
            <a:extLst>
              <a:ext uri="{FF2B5EF4-FFF2-40B4-BE49-F238E27FC236}">
                <a16:creationId xmlns:a16="http://schemas.microsoft.com/office/drawing/2014/main" id="{D435D997-D1B6-2E0D-6D31-414CE84E37E8}"/>
              </a:ext>
            </a:extLst>
          </p:cNvPr>
          <p:cNvPicPr>
            <a:picLocks noChangeAspect="1"/>
          </p:cNvPicPr>
          <p:nvPr/>
        </p:nvPicPr>
        <p:blipFill rotWithShape="1">
          <a:blip r:embed="rId3"/>
          <a:srcRect l="22950" r="13206" b="-3"/>
          <a:stretch/>
        </p:blipFill>
        <p:spPr>
          <a:xfrm>
            <a:off x="656903" y="168168"/>
            <a:ext cx="3053007" cy="3168155"/>
          </a:xfrm>
          <a:prstGeom prst="rect">
            <a:avLst/>
          </a:prstGeom>
          <a:noFill/>
        </p:spPr>
      </p:pic>
      <p:pic>
        <p:nvPicPr>
          <p:cNvPr id="6" name="Picture Placeholder 5" descr="photo of turtle swimming in the water&#10;">
            <a:extLst>
              <a:ext uri="{FF2B5EF4-FFF2-40B4-BE49-F238E27FC236}">
                <a16:creationId xmlns:a16="http://schemas.microsoft.com/office/drawing/2014/main" id="{93F567A5-7724-4FF8-AD69-76577425A374}"/>
              </a:ext>
            </a:extLst>
          </p:cNvPr>
          <p:cNvPicPr>
            <a:picLocks noGrp="1" noChangeAspect="1"/>
          </p:cNvPicPr>
          <p:nvPr>
            <p:ph type="pic" sz="quarter" idx="16"/>
          </p:nvPr>
        </p:nvPicPr>
        <p:blipFill rotWithShape="1">
          <a:blip r:embed="rId4" cstate="screen">
            <a:extLst>
              <a:ext uri="{28A0092B-C50C-407E-A947-70E740481C1C}">
                <a14:useLocalDpi xmlns:a14="http://schemas.microsoft.com/office/drawing/2010/main" val="0"/>
              </a:ext>
            </a:extLst>
          </a:blip>
          <a:srcRect l="41363"/>
          <a:stretch/>
        </p:blipFill>
        <p:spPr>
          <a:xfrm>
            <a:off x="185595" y="3633801"/>
            <a:ext cx="3995623" cy="2555311"/>
          </a:xfrm>
          <a:prstGeom prst="rect">
            <a:avLst/>
          </a:prstGeom>
          <a:noFill/>
        </p:spPr>
      </p:pic>
      <p:sp>
        <p:nvSpPr>
          <p:cNvPr id="15" name="Text Placeholder 2">
            <a:extLst>
              <a:ext uri="{FF2B5EF4-FFF2-40B4-BE49-F238E27FC236}">
                <a16:creationId xmlns:a16="http://schemas.microsoft.com/office/drawing/2014/main" id="{21C26E88-A1D9-6EF4-5164-E5F94C6E961C}"/>
              </a:ext>
            </a:extLst>
          </p:cNvPr>
          <p:cNvSpPr>
            <a:spLocks noGrp="1"/>
          </p:cNvSpPr>
          <p:nvPr>
            <p:ph type="body" sz="quarter" idx="10"/>
          </p:nvPr>
        </p:nvSpPr>
        <p:spPr>
          <a:xfrm>
            <a:off x="5016371" y="2050440"/>
            <a:ext cx="6337427" cy="3711147"/>
          </a:xfrm>
        </p:spPr>
        <p:txBody>
          <a:bodyPr vert="horz" lIns="91440" tIns="45720" rIns="91440" bIns="45720" rtlCol="0">
            <a:normAutofit/>
          </a:bodyPr>
          <a:lstStyle/>
          <a:p>
            <a:pPr indent="-228600">
              <a:lnSpc>
                <a:spcPct val="90000"/>
              </a:lnSpc>
              <a:buFont typeface="Arial" panose="020B0604020202020204" pitchFamily="34" charset="0"/>
              <a:buChar char="•"/>
            </a:pPr>
            <a:r>
              <a:rPr lang="en-US" sz="2000" dirty="0">
                <a:solidFill>
                  <a:schemeClr val="tx1"/>
                </a:solidFill>
              </a:rPr>
              <a:t>The Caribbean Sea, covers over one million square miles, is home to one of the world's most diverse marine ecosystems and accounts for 15% of all coral reefs worldwide.</a:t>
            </a:r>
          </a:p>
          <a:p>
            <a:pPr indent="-228600">
              <a:lnSpc>
                <a:spcPct val="90000"/>
              </a:lnSpc>
              <a:buFont typeface="Arial" panose="020B0604020202020204" pitchFamily="34" charset="0"/>
              <a:buChar char="•"/>
            </a:pPr>
            <a:r>
              <a:rPr lang="en-US" sz="2000" dirty="0">
                <a:solidFill>
                  <a:schemeClr val="tx1"/>
                </a:solidFill>
              </a:rPr>
              <a:t>Human activity, natural disasters, and natural pressures, such as global warming, have led to a catastrophic decline in Caribbean coral reefs.</a:t>
            </a:r>
          </a:p>
          <a:p>
            <a:pPr indent="-228600">
              <a:lnSpc>
                <a:spcPct val="90000"/>
              </a:lnSpc>
              <a:buFont typeface="Arial" panose="020B0604020202020204" pitchFamily="34" charset="0"/>
              <a:buChar char="•"/>
            </a:pPr>
            <a:endParaRPr lang="en-US" sz="2000" dirty="0">
              <a:solidFill>
                <a:schemeClr val="tx1"/>
              </a:solidFill>
            </a:endParaRPr>
          </a:p>
          <a:p>
            <a:pPr indent="-228600">
              <a:lnSpc>
                <a:spcPct val="90000"/>
              </a:lnSpc>
              <a:buFont typeface="Arial" panose="020B0604020202020204" pitchFamily="34" charset="0"/>
              <a:buChar char="•"/>
            </a:pPr>
            <a:endParaRPr lang="en-US" sz="2000" dirty="0">
              <a:solidFill>
                <a:schemeClr val="tx1"/>
              </a:solidFill>
            </a:endParaRPr>
          </a:p>
        </p:txBody>
      </p:sp>
      <p:sp>
        <p:nvSpPr>
          <p:cNvPr id="4" name="Slide Number Placeholder 3">
            <a:extLst>
              <a:ext uri="{FF2B5EF4-FFF2-40B4-BE49-F238E27FC236}">
                <a16:creationId xmlns:a16="http://schemas.microsoft.com/office/drawing/2014/main" id="{20616F3F-8675-4D22-9718-56ADFFECA9C7}"/>
              </a:ext>
            </a:extLst>
          </p:cNvPr>
          <p:cNvSpPr>
            <a:spLocks noGrp="1"/>
          </p:cNvSpPr>
          <p:nvPr>
            <p:ph type="sldNum" sz="quarter" idx="14"/>
          </p:nvPr>
        </p:nvSpPr>
        <p:spPr>
          <a:xfrm>
            <a:off x="8610600" y="6356350"/>
            <a:ext cx="2743200" cy="365125"/>
          </a:xfrm>
        </p:spPr>
        <p:txBody>
          <a:bodyPr vert="horz" lIns="91440" tIns="45720" rIns="91440" bIns="45720" rtlCol="0" anchor="ctr">
            <a:normAutofit/>
          </a:bodyPr>
          <a:lstStyle/>
          <a:p>
            <a:pPr>
              <a:spcAft>
                <a:spcPts val="600"/>
              </a:spcAft>
            </a:pPr>
            <a:fld id="{294A09A9-5501-47C1-A89A-A340965A2BE2}" type="slidenum">
              <a:rPr lang="en-US" smtClean="0">
                <a:solidFill>
                  <a:schemeClr val="tx1">
                    <a:tint val="75000"/>
                  </a:schemeClr>
                </a:solidFill>
              </a:rPr>
              <a:pPr>
                <a:spcAft>
                  <a:spcPts val="600"/>
                </a:spcAft>
              </a:pPr>
              <a:t>4</a:t>
            </a:fld>
            <a:endParaRPr lang="en-US">
              <a:solidFill>
                <a:schemeClr val="tx1">
                  <a:tint val="75000"/>
                </a:schemeClr>
              </a:solidFill>
            </a:endParaRPr>
          </a:p>
        </p:txBody>
      </p:sp>
    </p:spTree>
    <p:extLst>
      <p:ext uri="{BB962C8B-B14F-4D97-AF65-F5344CB8AC3E}">
        <p14:creationId xmlns:p14="http://schemas.microsoft.com/office/powerpoint/2010/main" val="3446797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07329-BEC6-645D-F0FA-0827A424C2E8}"/>
              </a:ext>
            </a:extLst>
          </p:cNvPr>
          <p:cNvSpPr>
            <a:spLocks noGrp="1"/>
          </p:cNvSpPr>
          <p:nvPr>
            <p:ph type="title"/>
          </p:nvPr>
        </p:nvSpPr>
        <p:spPr>
          <a:xfrm>
            <a:off x="6250193" y="401416"/>
            <a:ext cx="5103607" cy="1325563"/>
          </a:xfrm>
        </p:spPr>
        <p:txBody>
          <a:bodyPr vert="horz" lIns="91440" tIns="45720" rIns="91440" bIns="45720" rtlCol="0" anchor="b" anchorCtr="0">
            <a:normAutofit/>
          </a:bodyPr>
          <a:lstStyle/>
          <a:p>
            <a:r>
              <a:rPr lang="en-US" kern="1200" cap="all" spc="30" baseline="0" dirty="0">
                <a:latin typeface="+mj-lt"/>
                <a:ea typeface="+mj-ea"/>
                <a:cs typeface="+mj-cs"/>
              </a:rPr>
              <a:t>Problem to be addressed</a:t>
            </a:r>
          </a:p>
        </p:txBody>
      </p:sp>
      <p:pic>
        <p:nvPicPr>
          <p:cNvPr id="10" name="Picture Placeholder 9">
            <a:extLst>
              <a:ext uri="{FF2B5EF4-FFF2-40B4-BE49-F238E27FC236}">
                <a16:creationId xmlns:a16="http://schemas.microsoft.com/office/drawing/2014/main" id="{20563118-9176-49D8-94ED-2A61A207A093}"/>
              </a:ext>
            </a:extLst>
          </p:cNvPr>
          <p:cNvPicPr>
            <a:picLocks noGrp="1" noChangeAspect="1"/>
          </p:cNvPicPr>
          <p:nvPr>
            <p:ph type="pic" sz="quarter" idx="11"/>
          </p:nvPr>
        </p:nvPicPr>
        <p:blipFill rotWithShape="1">
          <a:blip r:embed="rId3">
            <a:extLst>
              <a:ext uri="{837473B0-CC2E-450A-ABE3-18F120FF3D39}">
                <a1611:picAttrSrcUrl xmlns:a1611="http://schemas.microsoft.com/office/drawing/2016/11/main" r:id="rId4"/>
              </a:ext>
            </a:extLst>
          </a:blip>
          <a:srcRect l="37816" r="17784"/>
          <a:stretch/>
        </p:blipFill>
        <p:spPr>
          <a:xfrm>
            <a:off x="20" y="10"/>
            <a:ext cx="4059916" cy="6857990"/>
          </a:xfrm>
          <a:noFill/>
        </p:spPr>
      </p:pic>
      <p:pic>
        <p:nvPicPr>
          <p:cNvPr id="3077" name="Picture 5" descr="Reef saving efforts turn to Caribbean – Repeating Islands">
            <a:extLst>
              <a:ext uri="{FF2B5EF4-FFF2-40B4-BE49-F238E27FC236}">
                <a16:creationId xmlns:a16="http://schemas.microsoft.com/office/drawing/2014/main" id="{3237BDCD-B71C-DDF8-C3E8-45CEF19A39A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33600"/>
          <a:stretch/>
        </p:blipFill>
        <p:spPr bwMode="auto">
          <a:xfrm>
            <a:off x="2048256" y="1412748"/>
            <a:ext cx="4041648" cy="4032504"/>
          </a:xfrm>
          <a:prstGeom prst="rect">
            <a:avLst/>
          </a:prstGeom>
          <a:solidFill>
            <a:srgbClr val="FFFFFF"/>
          </a:solidFill>
          <a:ln w="101600">
            <a:solidFill>
              <a:schemeClr val="bg1"/>
            </a:solidFill>
          </a:ln>
        </p:spPr>
      </p:pic>
      <p:sp>
        <p:nvSpPr>
          <p:cNvPr id="5" name="Text Placeholder 2">
            <a:extLst>
              <a:ext uri="{FF2B5EF4-FFF2-40B4-BE49-F238E27FC236}">
                <a16:creationId xmlns:a16="http://schemas.microsoft.com/office/drawing/2014/main" id="{C3BAC029-279B-E9AA-6781-9C8F95FDE601}"/>
              </a:ext>
            </a:extLst>
          </p:cNvPr>
          <p:cNvSpPr txBox="1">
            <a:spLocks/>
          </p:cNvSpPr>
          <p:nvPr/>
        </p:nvSpPr>
        <p:spPr>
          <a:xfrm>
            <a:off x="6250193" y="2084832"/>
            <a:ext cx="5070079" cy="413499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ts val="2200"/>
              </a:lnSpc>
              <a:buNone/>
            </a:pPr>
            <a:r>
              <a:rPr lang="en-US" sz="2000" dirty="0"/>
              <a:t>Coral reefs, known as the "rainforests of the sea," are a vital ecosystem that supports more aquatic species per square </a:t>
            </a:r>
            <a:r>
              <a:rPr lang="en-US" sz="2000" dirty="0" err="1"/>
              <a:t>metre</a:t>
            </a:r>
            <a:r>
              <a:rPr lang="en-US" sz="2000" dirty="0"/>
              <a:t> than any other marine environment. </a:t>
            </a:r>
          </a:p>
          <a:p>
            <a:pPr marL="0" indent="0">
              <a:lnSpc>
                <a:spcPts val="2200"/>
              </a:lnSpc>
              <a:buNone/>
            </a:pPr>
            <a:r>
              <a:rPr lang="en-US" sz="2000" dirty="0"/>
              <a:t>The degradation of Caribbean coral reefs poses a significant threat to the region's social, economic, and ecological well-being. </a:t>
            </a:r>
          </a:p>
        </p:txBody>
      </p:sp>
      <p:sp>
        <p:nvSpPr>
          <p:cNvPr id="51" name="Slide Number Placeholder 50">
            <a:extLst>
              <a:ext uri="{FF2B5EF4-FFF2-40B4-BE49-F238E27FC236}">
                <a16:creationId xmlns:a16="http://schemas.microsoft.com/office/drawing/2014/main" id="{2A0EFA49-135C-4F01-A453-F4355A528AD0}"/>
              </a:ext>
            </a:extLst>
          </p:cNvPr>
          <p:cNvSpPr>
            <a:spLocks noGrp="1"/>
          </p:cNvSpPr>
          <p:nvPr>
            <p:ph type="sldNum" sz="quarter" idx="16"/>
          </p:nvPr>
        </p:nvSpPr>
        <p:spPr>
          <a:xfrm>
            <a:off x="8610600" y="6356350"/>
            <a:ext cx="2743200" cy="365125"/>
          </a:xfrm>
        </p:spPr>
        <p:txBody>
          <a:bodyPr vert="horz" lIns="91440" tIns="45720" rIns="91440" bIns="45720" rtlCol="0" anchor="ctr">
            <a:normAutofit/>
          </a:bodyPr>
          <a:lstStyle/>
          <a:p>
            <a:pPr>
              <a:spcAft>
                <a:spcPts val="600"/>
              </a:spcAft>
            </a:pPr>
            <a:fld id="{294A09A9-5501-47C1-A89A-A340965A2BE2}" type="slidenum">
              <a:rPr lang="en-US" smtClean="0"/>
              <a:pPr>
                <a:spcAft>
                  <a:spcPts val="600"/>
                </a:spcAft>
              </a:pPr>
              <a:t>5</a:t>
            </a:fld>
            <a:endParaRPr lang="en-US"/>
          </a:p>
        </p:txBody>
      </p:sp>
      <p:sp>
        <p:nvSpPr>
          <p:cNvPr id="13" name="TextBox 12">
            <a:extLst>
              <a:ext uri="{FF2B5EF4-FFF2-40B4-BE49-F238E27FC236}">
                <a16:creationId xmlns:a16="http://schemas.microsoft.com/office/drawing/2014/main" id="{D7F43D08-31AF-81E0-29DB-1CF93F700A75}"/>
              </a:ext>
            </a:extLst>
          </p:cNvPr>
          <p:cNvSpPr txBox="1"/>
          <p:nvPr/>
        </p:nvSpPr>
        <p:spPr>
          <a:xfrm>
            <a:off x="1472369" y="6657945"/>
            <a:ext cx="258756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ohiostate.pressbooks.pub/sciencebitesvolume2/chapter/3-4-impacts-of-cyanide-fishing-on-coral-bleaching-event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29094008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1A202-23A3-4F3A-AA92-0172C8D2DA06}"/>
              </a:ext>
            </a:extLst>
          </p:cNvPr>
          <p:cNvSpPr>
            <a:spLocks noGrp="1"/>
          </p:cNvSpPr>
          <p:nvPr>
            <p:ph type="title"/>
          </p:nvPr>
        </p:nvSpPr>
        <p:spPr>
          <a:xfrm>
            <a:off x="6465346" y="503615"/>
            <a:ext cx="4572000" cy="663590"/>
          </a:xfrm>
        </p:spPr>
        <p:txBody>
          <a:bodyPr anchor="b"/>
          <a:lstStyle/>
          <a:p>
            <a:r>
              <a:rPr lang="en-US" dirty="0"/>
              <a:t>Potential Solutions</a:t>
            </a:r>
          </a:p>
        </p:txBody>
      </p:sp>
      <p:pic>
        <p:nvPicPr>
          <p:cNvPr id="8" name="Picture Placeholder 7" descr="photo of blue and yellow coral&#10;">
            <a:extLst>
              <a:ext uri="{FF2B5EF4-FFF2-40B4-BE49-F238E27FC236}">
                <a16:creationId xmlns:a16="http://schemas.microsoft.com/office/drawing/2014/main" id="{7E4E530D-5C66-4115-949E-45737E68F144}"/>
              </a:ext>
            </a:extLst>
          </p:cNvPr>
          <p:cNvPicPr>
            <a:picLocks noGrp="1" noChangeAspect="1"/>
          </p:cNvPicPr>
          <p:nvPr>
            <p:ph type="pic" sz="quarter" idx="11"/>
          </p:nvPr>
        </p:nvPicPr>
        <p:blipFill rotWithShape="1">
          <a:blip r:embed="rId2" cstate="screen">
            <a:extLst>
              <a:ext uri="{28A0092B-C50C-407E-A947-70E740481C1C}">
                <a14:useLocalDpi xmlns:a14="http://schemas.microsoft.com/office/drawing/2010/main" val="0"/>
              </a:ext>
            </a:extLst>
          </a:blip>
          <a:srcRect/>
          <a:stretch/>
        </p:blipFill>
        <p:spPr>
          <a:xfrm>
            <a:off x="0" y="0"/>
            <a:ext cx="4059936" cy="6858000"/>
          </a:xfrm>
        </p:spPr>
      </p:pic>
      <p:pic>
        <p:nvPicPr>
          <p:cNvPr id="10" name="Picture Placeholder 9">
            <a:extLst>
              <a:ext uri="{FF2B5EF4-FFF2-40B4-BE49-F238E27FC236}">
                <a16:creationId xmlns:a16="http://schemas.microsoft.com/office/drawing/2014/main" id="{2D97A15A-39A2-41E9-B6D0-6D666F881ABC}"/>
              </a:ext>
            </a:extLst>
          </p:cNvPr>
          <p:cNvPicPr>
            <a:picLocks noGrp="1" noChangeAspect="1"/>
          </p:cNvPicPr>
          <p:nvPr>
            <p:ph type="pic" sz="quarter" idx="13"/>
          </p:nvPr>
        </p:nvPicPr>
        <p:blipFill>
          <a:blip r:embed="rId3">
            <a:extLst>
              <a:ext uri="{837473B0-CC2E-450A-ABE3-18F120FF3D39}">
                <a1611:picAttrSrcUrl xmlns:a1611="http://schemas.microsoft.com/office/drawing/2016/11/main" r:id="rId4"/>
              </a:ext>
            </a:extLst>
          </a:blip>
          <a:srcRect/>
          <a:stretch/>
        </p:blipFill>
        <p:spPr>
          <a:xfrm>
            <a:off x="2048256" y="1412748"/>
            <a:ext cx="4041648" cy="4032504"/>
          </a:xfrm>
        </p:spPr>
      </p:pic>
      <p:sp>
        <p:nvSpPr>
          <p:cNvPr id="3" name="Content Placeholder 2">
            <a:extLst>
              <a:ext uri="{FF2B5EF4-FFF2-40B4-BE49-F238E27FC236}">
                <a16:creationId xmlns:a16="http://schemas.microsoft.com/office/drawing/2014/main" id="{7B943E7C-A74D-4CB3-844B-51917C88C95F}"/>
              </a:ext>
            </a:extLst>
          </p:cNvPr>
          <p:cNvSpPr>
            <a:spLocks noGrp="1"/>
          </p:cNvSpPr>
          <p:nvPr>
            <p:ph type="body" sz="quarter" idx="10"/>
          </p:nvPr>
        </p:nvSpPr>
        <p:spPr>
          <a:xfrm>
            <a:off x="6465346" y="1213467"/>
            <a:ext cx="4854926" cy="4477328"/>
          </a:xfrm>
        </p:spPr>
        <p:txBody>
          <a:bodyPr vert="horz" lIns="91440" tIns="45720" rIns="91440" bIns="45720" rtlCol="0" anchor="t">
            <a:noAutofit/>
          </a:bodyPr>
          <a:lstStyle/>
          <a:p>
            <a:pPr marL="285750" indent="-285750">
              <a:buFont typeface="Arial" panose="020B0604020202020204" pitchFamily="34" charset="0"/>
              <a:buChar char="•"/>
            </a:pPr>
            <a:r>
              <a:rPr lang="en-US" sz="2000" dirty="0"/>
              <a:t>Marine Protected Areas (MPAs) also called Marine Parks are oceanic and coastal areas set aside to preserve marine life.</a:t>
            </a:r>
          </a:p>
          <a:p>
            <a:pPr marL="285750" indent="-285750">
              <a:buFont typeface="Arial" panose="020B0604020202020204" pitchFamily="34" charset="0"/>
              <a:buChar char="•"/>
            </a:pPr>
            <a:r>
              <a:rPr lang="en-US" sz="2000" dirty="0"/>
              <a:t>Sustainable Fisheries management involves government intervention by means of policies and practices to maintain fish stock and marine ecosystems.</a:t>
            </a:r>
          </a:p>
          <a:p>
            <a:pPr marL="285750" indent="-285750">
              <a:buFont typeface="Arial" panose="020B0604020202020204" pitchFamily="34" charset="0"/>
              <a:buChar char="•"/>
            </a:pPr>
            <a:r>
              <a:rPr lang="en-US" sz="2000" dirty="0"/>
              <a:t>To address the effects of climate change on the ecosystem within the region we must adapt and mitigate.</a:t>
            </a:r>
          </a:p>
        </p:txBody>
      </p:sp>
      <p:sp>
        <p:nvSpPr>
          <p:cNvPr id="28" name="Slide Number Placeholder 27">
            <a:extLst>
              <a:ext uri="{FF2B5EF4-FFF2-40B4-BE49-F238E27FC236}">
                <a16:creationId xmlns:a16="http://schemas.microsoft.com/office/drawing/2014/main" id="{68B7A5A4-3AD8-472D-A4E3-F536ED1A968F}"/>
              </a:ext>
            </a:extLst>
          </p:cNvPr>
          <p:cNvSpPr>
            <a:spLocks noGrp="1"/>
          </p:cNvSpPr>
          <p:nvPr>
            <p:ph type="sldNum" sz="quarter" idx="16"/>
          </p:nvPr>
        </p:nvSpPr>
        <p:spPr>
          <a:xfrm>
            <a:off x="8610600" y="6356350"/>
            <a:ext cx="2743200" cy="365125"/>
          </a:xfrm>
        </p:spPr>
        <p:txBody>
          <a:bodyPr/>
          <a:lstStyle/>
          <a:p>
            <a:fld id="{294A09A9-5501-47C1-A89A-A340965A2BE2}" type="slidenum">
              <a:rPr lang="en-US" smtClean="0"/>
              <a:pPr/>
              <a:t>6</a:t>
            </a:fld>
            <a:endParaRPr lang="en-US" dirty="0"/>
          </a:p>
        </p:txBody>
      </p:sp>
    </p:spTree>
    <p:extLst>
      <p:ext uri="{BB962C8B-B14F-4D97-AF65-F5344CB8AC3E}">
        <p14:creationId xmlns:p14="http://schemas.microsoft.com/office/powerpoint/2010/main" val="32714902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56B7E-1633-44AB-8584-82DF5B726834}"/>
              </a:ext>
            </a:extLst>
          </p:cNvPr>
          <p:cNvSpPr>
            <a:spLocks noGrp="1"/>
          </p:cNvSpPr>
          <p:nvPr>
            <p:ph type="title"/>
          </p:nvPr>
        </p:nvSpPr>
        <p:spPr>
          <a:xfrm>
            <a:off x="3584448" y="365125"/>
            <a:ext cx="8353426" cy="1325563"/>
          </a:xfrm>
        </p:spPr>
        <p:txBody>
          <a:bodyPr anchor="ctr">
            <a:normAutofit/>
          </a:bodyPr>
          <a:lstStyle/>
          <a:p>
            <a:r>
              <a:rPr lang="en-US" dirty="0"/>
              <a:t>Recommendations</a:t>
            </a:r>
          </a:p>
        </p:txBody>
      </p:sp>
      <p:pic>
        <p:nvPicPr>
          <p:cNvPr id="8" name="Picture 7">
            <a:extLst>
              <a:ext uri="{FF2B5EF4-FFF2-40B4-BE49-F238E27FC236}">
                <a16:creationId xmlns:a16="http://schemas.microsoft.com/office/drawing/2014/main" id="{692FBD12-D2E3-86A4-C6B5-80F42395BC59}"/>
              </a:ext>
            </a:extLst>
          </p:cNvPr>
          <p:cNvPicPr>
            <a:picLocks noChangeAspect="1"/>
          </p:cNvPicPr>
          <p:nvPr/>
        </p:nvPicPr>
        <p:blipFill rotWithShape="1">
          <a:blip r:embed="rId2"/>
          <a:srcRect l="23754" r="17046"/>
          <a:stretch/>
        </p:blipFill>
        <p:spPr>
          <a:xfrm>
            <a:off x="20" y="10"/>
            <a:ext cx="3044932" cy="6857990"/>
          </a:xfrm>
          <a:prstGeom prst="rect">
            <a:avLst/>
          </a:prstGeom>
          <a:noFill/>
        </p:spPr>
      </p:pic>
      <p:sp>
        <p:nvSpPr>
          <p:cNvPr id="4" name="Content Placeholder 3">
            <a:extLst>
              <a:ext uri="{FF2B5EF4-FFF2-40B4-BE49-F238E27FC236}">
                <a16:creationId xmlns:a16="http://schemas.microsoft.com/office/drawing/2014/main" id="{950677C9-3E42-427F-93B8-526692906471}"/>
              </a:ext>
            </a:extLst>
          </p:cNvPr>
          <p:cNvSpPr>
            <a:spLocks noGrp="1"/>
          </p:cNvSpPr>
          <p:nvPr>
            <p:ph sz="half" idx="2"/>
          </p:nvPr>
        </p:nvSpPr>
        <p:spPr>
          <a:xfrm>
            <a:off x="3584448" y="1495312"/>
            <a:ext cx="7769352" cy="4593515"/>
          </a:xfrm>
        </p:spPr>
        <p:txBody>
          <a:bodyPr vert="horz" lIns="91440" tIns="45720" rIns="91440" bIns="45720" rtlCol="0">
            <a:normAutofit/>
          </a:bodyPr>
          <a:lstStyle/>
          <a:p>
            <a:pPr marL="285750" indent="-285750">
              <a:buFont typeface="Arial" panose="020B0604020202020204" pitchFamily="34" charset="0"/>
              <a:buChar char="•"/>
            </a:pPr>
            <a:r>
              <a:rPr lang="en-US" sz="2000" dirty="0"/>
              <a:t>Appropriate legislation to manage the region's coral reefs is needed.</a:t>
            </a:r>
          </a:p>
          <a:p>
            <a:pPr marL="285750" indent="-285750">
              <a:buFont typeface="Arial" panose="020B0604020202020204" pitchFamily="34" charset="0"/>
              <a:buChar char="•"/>
            </a:pPr>
            <a:r>
              <a:rPr lang="en-US" sz="2000" dirty="0"/>
              <a:t>There is a need for greater representation from community groups in the decision-making process.</a:t>
            </a:r>
          </a:p>
          <a:p>
            <a:pPr marL="285750" indent="-285750">
              <a:buFont typeface="Arial" panose="020B0604020202020204" pitchFamily="34" charset="0"/>
              <a:buChar char="•"/>
            </a:pPr>
            <a:r>
              <a:rPr lang="en-US" sz="2000" dirty="0"/>
              <a:t>Fostering new skills including new fishing methods and new techniques for regrowing coral is needed.</a:t>
            </a:r>
          </a:p>
          <a:p>
            <a:pPr marL="285750" indent="-285750">
              <a:buFont typeface="Arial" panose="020B0604020202020204" pitchFamily="34" charset="0"/>
              <a:buChar char="•"/>
            </a:pPr>
            <a:r>
              <a:rPr lang="en-US" sz="2000" dirty="0"/>
              <a:t>The need to promote partnership between governmental organisations, activist groups and local fishermen/ women is necessary to see an improvement in the health of the coral ecosystem.</a:t>
            </a:r>
          </a:p>
          <a:p>
            <a:r>
              <a:rPr lang="en-US" sz="2000" dirty="0"/>
              <a:t>Providing locals with adequate resources for educating about the necessity to protect the coral ecosystem.</a:t>
            </a:r>
          </a:p>
          <a:p>
            <a:pPr marL="0" indent="0">
              <a:buNone/>
            </a:pPr>
            <a:endParaRPr lang="en-US" sz="2000" dirty="0"/>
          </a:p>
        </p:txBody>
      </p:sp>
      <p:sp>
        <p:nvSpPr>
          <p:cNvPr id="30" name="Slide Number Placeholder 29">
            <a:extLst>
              <a:ext uri="{FF2B5EF4-FFF2-40B4-BE49-F238E27FC236}">
                <a16:creationId xmlns:a16="http://schemas.microsoft.com/office/drawing/2014/main" id="{38F0BCD9-5A74-4615-9BC9-3C02A0D5A8D6}"/>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294A09A9-5501-47C1-A89A-A340965A2BE2}" type="slidenum">
              <a:rPr lang="en-US" smtClean="0"/>
              <a:pPr>
                <a:spcAft>
                  <a:spcPts val="600"/>
                </a:spcAft>
              </a:pPr>
              <a:t>7</a:t>
            </a:fld>
            <a:endParaRPr lang="en-US"/>
          </a:p>
        </p:txBody>
      </p:sp>
    </p:spTree>
    <p:extLst>
      <p:ext uri="{BB962C8B-B14F-4D97-AF65-F5344CB8AC3E}">
        <p14:creationId xmlns:p14="http://schemas.microsoft.com/office/powerpoint/2010/main" val="13611002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56B7E-1633-44AB-8584-82DF5B726834}"/>
              </a:ext>
            </a:extLst>
          </p:cNvPr>
          <p:cNvSpPr>
            <a:spLocks noGrp="1"/>
          </p:cNvSpPr>
          <p:nvPr>
            <p:ph type="title"/>
          </p:nvPr>
        </p:nvSpPr>
        <p:spPr>
          <a:xfrm>
            <a:off x="3584448" y="365125"/>
            <a:ext cx="8353426" cy="1325563"/>
          </a:xfrm>
        </p:spPr>
        <p:txBody>
          <a:bodyPr anchor="ctr">
            <a:normAutofit/>
          </a:bodyPr>
          <a:lstStyle/>
          <a:p>
            <a:r>
              <a:rPr lang="en-US" dirty="0"/>
              <a:t>Recommendations cont’d</a:t>
            </a:r>
          </a:p>
        </p:txBody>
      </p:sp>
      <p:pic>
        <p:nvPicPr>
          <p:cNvPr id="8" name="Picture 7">
            <a:extLst>
              <a:ext uri="{FF2B5EF4-FFF2-40B4-BE49-F238E27FC236}">
                <a16:creationId xmlns:a16="http://schemas.microsoft.com/office/drawing/2014/main" id="{692FBD12-D2E3-86A4-C6B5-80F42395BC59}"/>
              </a:ext>
            </a:extLst>
          </p:cNvPr>
          <p:cNvPicPr>
            <a:picLocks noChangeAspect="1"/>
          </p:cNvPicPr>
          <p:nvPr/>
        </p:nvPicPr>
        <p:blipFill>
          <a:blip r:embed="rId2">
            <a:extLst>
              <a:ext uri="{837473B0-CC2E-450A-ABE3-18F120FF3D39}">
                <a1611:picAttrSrcUrl xmlns:a1611="http://schemas.microsoft.com/office/drawing/2016/11/main" r:id="rId3"/>
              </a:ext>
            </a:extLst>
          </a:blip>
          <a:srcRect l="35200" r="35200"/>
          <a:stretch/>
        </p:blipFill>
        <p:spPr>
          <a:xfrm>
            <a:off x="20" y="10"/>
            <a:ext cx="3044932" cy="6857990"/>
          </a:xfrm>
          <a:prstGeom prst="rect">
            <a:avLst/>
          </a:prstGeom>
          <a:noFill/>
        </p:spPr>
      </p:pic>
      <p:sp>
        <p:nvSpPr>
          <p:cNvPr id="4" name="Content Placeholder 3">
            <a:extLst>
              <a:ext uri="{FF2B5EF4-FFF2-40B4-BE49-F238E27FC236}">
                <a16:creationId xmlns:a16="http://schemas.microsoft.com/office/drawing/2014/main" id="{950677C9-3E42-427F-93B8-526692906471}"/>
              </a:ext>
            </a:extLst>
          </p:cNvPr>
          <p:cNvSpPr>
            <a:spLocks noGrp="1"/>
          </p:cNvSpPr>
          <p:nvPr>
            <p:ph sz="half" idx="2"/>
          </p:nvPr>
        </p:nvSpPr>
        <p:spPr>
          <a:xfrm>
            <a:off x="3584448" y="1440066"/>
            <a:ext cx="7769352" cy="3002842"/>
          </a:xfrm>
        </p:spPr>
        <p:txBody>
          <a:bodyPr vert="horz" lIns="91440" tIns="45720" rIns="91440" bIns="45720" rtlCol="0">
            <a:normAutofit/>
          </a:bodyPr>
          <a:lstStyle/>
          <a:p>
            <a:r>
              <a:rPr lang="en-US" sz="2000"/>
              <a:t>Putting a stop to overfishing is essential for repopulation of fish.</a:t>
            </a:r>
          </a:p>
          <a:p>
            <a:r>
              <a:rPr lang="en-US" sz="2000"/>
              <a:t>Waste disposal needs to be monitored by restricting coastal settlements including hotel development.</a:t>
            </a:r>
          </a:p>
          <a:p>
            <a:r>
              <a:rPr lang="en-US" sz="2000"/>
              <a:t>The establishment of more marine protected areas including marine parks or heritage sites.</a:t>
            </a:r>
          </a:p>
          <a:p>
            <a:r>
              <a:rPr lang="en-US" sz="2000"/>
              <a:t>Reducing worldwide carbon footprint including CO2 emissions can help mitigate coral bleaching.</a:t>
            </a:r>
          </a:p>
          <a:p>
            <a:pPr marL="0" indent="0">
              <a:buNone/>
            </a:pPr>
            <a:endParaRPr lang="en-US" sz="2000" dirty="0"/>
          </a:p>
        </p:txBody>
      </p:sp>
      <p:sp>
        <p:nvSpPr>
          <p:cNvPr id="30" name="Slide Number Placeholder 29">
            <a:extLst>
              <a:ext uri="{FF2B5EF4-FFF2-40B4-BE49-F238E27FC236}">
                <a16:creationId xmlns:a16="http://schemas.microsoft.com/office/drawing/2014/main" id="{38F0BCD9-5A74-4615-9BC9-3C02A0D5A8D6}"/>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294A09A9-5501-47C1-A89A-A340965A2BE2}" type="slidenum">
              <a:rPr lang="en-US" smtClean="0"/>
              <a:pPr>
                <a:spcAft>
                  <a:spcPts val="600"/>
                </a:spcAft>
              </a:pPr>
              <a:t>8</a:t>
            </a:fld>
            <a:endParaRPr lang="en-US"/>
          </a:p>
        </p:txBody>
      </p:sp>
    </p:spTree>
    <p:extLst>
      <p:ext uri="{BB962C8B-B14F-4D97-AF65-F5344CB8AC3E}">
        <p14:creationId xmlns:p14="http://schemas.microsoft.com/office/powerpoint/2010/main" val="13064568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E308-3076-43DB-B834-DA0B0AE19AF9}"/>
              </a:ext>
            </a:extLst>
          </p:cNvPr>
          <p:cNvSpPr>
            <a:spLocks noGrp="1"/>
          </p:cNvSpPr>
          <p:nvPr>
            <p:ph type="title"/>
          </p:nvPr>
        </p:nvSpPr>
        <p:spPr>
          <a:xfrm>
            <a:off x="831850" y="5074920"/>
            <a:ext cx="10515600" cy="603504"/>
          </a:xfrm>
        </p:spPr>
        <p:txBody>
          <a:bodyPr anchor="b">
            <a:normAutofit/>
          </a:bodyPr>
          <a:lstStyle/>
          <a:p>
            <a:r>
              <a:rPr lang="en-US" dirty="0"/>
              <a:t>THANK YOU</a:t>
            </a:r>
          </a:p>
        </p:txBody>
      </p:sp>
      <p:pic>
        <p:nvPicPr>
          <p:cNvPr id="16" name="Picture Placeholder 15">
            <a:extLst>
              <a:ext uri="{FF2B5EF4-FFF2-40B4-BE49-F238E27FC236}">
                <a16:creationId xmlns:a16="http://schemas.microsoft.com/office/drawing/2014/main" id="{25EA4ABC-3336-4483-8A9F-6A60796E1E68}"/>
              </a:ext>
            </a:extLst>
          </p:cNvPr>
          <p:cNvPicPr>
            <a:picLocks noGrp="1" noChangeAspect="1"/>
          </p:cNvPicPr>
          <p:nvPr>
            <p:ph type="pic" sz="quarter" idx="13"/>
          </p:nvPr>
        </p:nvPicPr>
        <p:blipFill rotWithShape="1">
          <a:blip r:embed="rId2">
            <a:extLst>
              <a:ext uri="{837473B0-CC2E-450A-ABE3-18F120FF3D39}">
                <a1611:picAttrSrcUrl xmlns:a1611="http://schemas.microsoft.com/office/drawing/2016/11/main" r:id="rId3"/>
              </a:ext>
            </a:extLst>
          </a:blip>
          <a:srcRect t="21180" r="-1" b="22626"/>
          <a:stretch/>
        </p:blipFill>
        <p:spPr>
          <a:xfrm>
            <a:off x="1524" y="10"/>
            <a:ext cx="12188952" cy="4571990"/>
          </a:xfrm>
          <a:noFill/>
        </p:spPr>
      </p:pic>
      <p:sp>
        <p:nvSpPr>
          <p:cNvPr id="50" name="Slide Number Placeholder 49">
            <a:extLst>
              <a:ext uri="{FF2B5EF4-FFF2-40B4-BE49-F238E27FC236}">
                <a16:creationId xmlns:a16="http://schemas.microsoft.com/office/drawing/2014/main" id="{98B9A687-A26D-4845-9173-E163BFB84A0D}"/>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294A09A9-5501-47C1-A89A-A340965A2BE2}" type="slidenum">
              <a:rPr lang="en-US" smtClean="0"/>
              <a:pPr>
                <a:spcAft>
                  <a:spcPts val="600"/>
                </a:spcAft>
              </a:pPr>
              <a:t>9</a:t>
            </a:fld>
            <a:endParaRPr lang="en-US"/>
          </a:p>
        </p:txBody>
      </p:sp>
    </p:spTree>
    <p:extLst>
      <p:ext uri="{BB962C8B-B14F-4D97-AF65-F5344CB8AC3E}">
        <p14:creationId xmlns:p14="http://schemas.microsoft.com/office/powerpoint/2010/main" val="3649841902"/>
      </p:ext>
    </p:extLst>
  </p:cSld>
  <p:clrMapOvr>
    <a:masterClrMapping/>
  </p:clrMapOvr>
</p:sld>
</file>

<file path=ppt/theme/theme1.xml><?xml version="1.0" encoding="utf-8"?>
<a:theme xmlns:a="http://schemas.openxmlformats.org/drawingml/2006/main" name="Office Theme">
  <a:themeElements>
    <a:clrScheme name="Custom 81">
      <a:dk1>
        <a:sysClr val="windowText" lastClr="000000"/>
      </a:dk1>
      <a:lt1>
        <a:sysClr val="window" lastClr="FFFFFF"/>
      </a:lt1>
      <a:dk2>
        <a:srgbClr val="025373"/>
      </a:dk2>
      <a:lt2>
        <a:srgbClr val="E7E6E6"/>
      </a:lt2>
      <a:accent1>
        <a:srgbClr val="2A828C"/>
      </a:accent1>
      <a:accent2>
        <a:srgbClr val="41A6A6"/>
      </a:accent2>
      <a:accent3>
        <a:srgbClr val="D99B77"/>
      </a:accent3>
      <a:accent4>
        <a:srgbClr val="D9B6A3"/>
      </a:accent4>
      <a:accent5>
        <a:srgbClr val="F2A74B"/>
      </a:accent5>
      <a:accent6>
        <a:srgbClr val="4D748C"/>
      </a:accent6>
      <a:hlink>
        <a:srgbClr val="0563C1"/>
      </a:hlink>
      <a:folHlink>
        <a:srgbClr val="954F72"/>
      </a:folHlink>
    </a:clrScheme>
    <a:fontScheme name="Custom 115">
      <a:majorFont>
        <a:latin typeface="Century Gothic"/>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cean Presentation_tm89715846_Win32_JB_SL_v3" id="{FF20A971-F564-4CBD-8D9A-6CD4D6C5EAE2}" vid="{A8C690A1-1652-4BD3-A3B8-8D03220F2B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E340800-6004-42FD-A042-AAA261C103DB}">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7B2B5C00-D108-4E13-8A78-1AA312E16EF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2B45E2D-EE5B-40BD-B8EB-1CD549F414A7}">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Ocean presentation</Template>
  <TotalTime>938</TotalTime>
  <Words>439</Words>
  <Application>Microsoft Office PowerPoint</Application>
  <PresentationFormat>Widescreen</PresentationFormat>
  <Paragraphs>47</Paragraphs>
  <Slides>9</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Avenir Next LT Pro Light</vt:lpstr>
      <vt:lpstr>AvenirNext LT Pro Medium</vt:lpstr>
      <vt:lpstr>Calibri</vt:lpstr>
      <vt:lpstr>Century Gothic</vt:lpstr>
      <vt:lpstr>Office Theme</vt:lpstr>
      <vt:lpstr>Conserving Caribbean coral reefs</vt:lpstr>
      <vt:lpstr>AGENDA</vt:lpstr>
      <vt:lpstr>INTRODUCTION</vt:lpstr>
      <vt:lpstr>Background of the issue</vt:lpstr>
      <vt:lpstr>Problem to be addressed</vt:lpstr>
      <vt:lpstr>Potential Solutions</vt:lpstr>
      <vt:lpstr>Recommendations</vt:lpstr>
      <vt:lpstr>Recommendations cont’d</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Conserving Caribbean coral reefs</dc:title>
  <dc:creator>Samantha Barbour</dc:creator>
  <cp:lastModifiedBy>Samantha Barbour</cp:lastModifiedBy>
  <cp:revision>1</cp:revision>
  <dcterms:created xsi:type="dcterms:W3CDTF">2024-04-29T14:40:43Z</dcterms:created>
  <dcterms:modified xsi:type="dcterms:W3CDTF">2024-04-30T09:10:08Z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