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DC289D-E7F7-DE47-A951-58CDB7228F25}" v="1" dt="2022-02-23T09:48:07.4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248"/>
    <p:restoredTop sz="96327"/>
  </p:normalViewPr>
  <p:slideViewPr>
    <p:cSldViewPr snapToGrid="0" snapToObjects="1">
      <p:cViewPr varScale="1">
        <p:scale>
          <a:sx n="128" d="100"/>
          <a:sy n="128" d="100"/>
        </p:scale>
        <p:origin x="24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ron Atkins" userId="82f8bce0-f08d-4ca3-9894-a9126b453351" providerId="ADAL" clId="{E7DC289D-E7F7-DE47-A951-58CDB7228F25}"/>
    <pc:docChg chg="modSld">
      <pc:chgData name="Sharon Atkins" userId="82f8bce0-f08d-4ca3-9894-a9126b453351" providerId="ADAL" clId="{E7DC289D-E7F7-DE47-A951-58CDB7228F25}" dt="2022-02-23T09:48:25.358" v="67" actId="14100"/>
      <pc:docMkLst>
        <pc:docMk/>
      </pc:docMkLst>
      <pc:sldChg chg="addSp modSp mod">
        <pc:chgData name="Sharon Atkins" userId="82f8bce0-f08d-4ca3-9894-a9126b453351" providerId="ADAL" clId="{E7DC289D-E7F7-DE47-A951-58CDB7228F25}" dt="2022-02-23T09:48:25.358" v="67" actId="14100"/>
        <pc:sldMkLst>
          <pc:docMk/>
          <pc:sldMk cId="1562941933" sldId="256"/>
        </pc:sldMkLst>
        <pc:spChg chg="add mod">
          <ac:chgData name="Sharon Atkins" userId="82f8bce0-f08d-4ca3-9894-a9126b453351" providerId="ADAL" clId="{E7DC289D-E7F7-DE47-A951-58CDB7228F25}" dt="2022-02-23T09:48:25.358" v="67" actId="14100"/>
          <ac:spMkLst>
            <pc:docMk/>
            <pc:sldMk cId="1562941933" sldId="256"/>
            <ac:spMk id="3" creationId="{5A87FD37-F326-7F4D-AD6F-E000CDEB96B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FADB7C-A10B-6146-A812-E5C8368983D7}" type="datetimeFigureOut">
              <a:rPr lang="en-US" smtClean="0"/>
              <a:t>2/23/22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09F8E5-7C26-FD46-B7D8-58244019B4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084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09F8E5-7C26-FD46-B7D8-58244019B47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2350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2/23/22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co.uk/knowledge/strategy/development/benchmarking-factsheet#gre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867B5-24C5-3440-A663-5CCF6B0E511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    Group work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7CC492-8A54-2F48-95D7-6AE4DB3EAFFF}"/>
              </a:ext>
            </a:extLst>
          </p:cNvPr>
          <p:cNvSpPr txBox="1"/>
          <p:nvPr/>
        </p:nvSpPr>
        <p:spPr>
          <a:xfrm>
            <a:off x="2514600" y="35184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47928A-46E7-8343-882C-3CBFD655BD51}"/>
              </a:ext>
            </a:extLst>
          </p:cNvPr>
          <p:cNvSpPr txBox="1"/>
          <p:nvPr/>
        </p:nvSpPr>
        <p:spPr>
          <a:xfrm>
            <a:off x="3170583" y="350851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87FD37-F326-7F4D-AD6F-E000CDEB96B9}"/>
              </a:ext>
            </a:extLst>
          </p:cNvPr>
          <p:cNvSpPr txBox="1"/>
          <p:nvPr/>
        </p:nvSpPr>
        <p:spPr>
          <a:xfrm>
            <a:off x="3170583" y="3766930"/>
            <a:ext cx="6311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Face to face vs virtual delivery and pandemic considerations </a:t>
            </a:r>
          </a:p>
        </p:txBody>
      </p:sp>
    </p:spTree>
    <p:extLst>
      <p:ext uri="{BB962C8B-B14F-4D97-AF65-F5344CB8AC3E}">
        <p14:creationId xmlns:p14="http://schemas.microsoft.com/office/powerpoint/2010/main" val="15629419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03A548D-A953-E043-B8A6-71E556995781}"/>
              </a:ext>
            </a:extLst>
          </p:cNvPr>
          <p:cNvSpPr txBox="1"/>
          <p:nvPr/>
        </p:nvSpPr>
        <p:spPr>
          <a:xfrm>
            <a:off x="1112109" y="877330"/>
            <a:ext cx="978655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4000" dirty="0"/>
              <a:t>Discuss the benefits of face-to-face and virtual delivery of learning </a:t>
            </a:r>
          </a:p>
          <a:p>
            <a:endParaRPr lang="en-US" sz="40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4000" dirty="0"/>
              <a:t>Discuss the impact of the pandemic on learning delivery and engagement of learners</a:t>
            </a:r>
          </a:p>
        </p:txBody>
      </p:sp>
    </p:spTree>
    <p:extLst>
      <p:ext uri="{BB962C8B-B14F-4D97-AF65-F5344CB8AC3E}">
        <p14:creationId xmlns:p14="http://schemas.microsoft.com/office/powerpoint/2010/main" val="18016546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03A548D-A953-E043-B8A6-71E556995781}"/>
              </a:ext>
            </a:extLst>
          </p:cNvPr>
          <p:cNvSpPr txBox="1"/>
          <p:nvPr/>
        </p:nvSpPr>
        <p:spPr>
          <a:xfrm>
            <a:off x="1099752" y="612845"/>
            <a:ext cx="9143999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4000" dirty="0"/>
              <a:t>Discuss a learning need that exists within your </a:t>
            </a:r>
            <a:r>
              <a:rPr lang="en-US" sz="4000" dirty="0" err="1"/>
              <a:t>organisation</a:t>
            </a:r>
            <a:r>
              <a:rPr lang="en-US" sz="4000" dirty="0"/>
              <a:t> and consider what the most suitable intervention would be. </a:t>
            </a:r>
          </a:p>
          <a:p>
            <a:endParaRPr lang="en-US" sz="4000" dirty="0"/>
          </a:p>
          <a:p>
            <a:r>
              <a:rPr lang="en-US" sz="4000" dirty="0"/>
              <a:t>Consider: 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en-US" sz="4000" dirty="0"/>
              <a:t>Feasibility 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en-US" sz="4000" dirty="0"/>
              <a:t>Cost </a:t>
            </a:r>
            <a:r>
              <a:rPr lang="en-US" sz="2800" dirty="0">
                <a:solidFill>
                  <a:srgbClr val="0070C0"/>
                </a:solidFill>
              </a:rPr>
              <a:t>(</a:t>
            </a:r>
            <a:r>
              <a:rPr lang="en-US" sz="2800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https://www.cipd.co.uk/knowledge/strategy/development/benchmarking-factsheet#gref</a:t>
            </a:r>
            <a:r>
              <a:rPr lang="en-US" sz="2800" dirty="0">
                <a:solidFill>
                  <a:srgbClr val="0070C0"/>
                </a:solidFill>
              </a:rPr>
              <a:t>) </a:t>
            </a:r>
          </a:p>
          <a:p>
            <a:pPr marL="571500" indent="-571500">
              <a:buFont typeface="Wingdings" pitchFamily="2" charset="2"/>
              <a:buChar char="ü"/>
            </a:pPr>
            <a:endParaRPr lang="en-US" sz="4000" dirty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52340795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14</TotalTime>
  <Words>80</Words>
  <Application>Microsoft Macintosh PowerPoint</Application>
  <PresentationFormat>Widescreen</PresentationFormat>
  <Paragraphs>11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Gill Sans MT</vt:lpstr>
      <vt:lpstr>Wingdings</vt:lpstr>
      <vt:lpstr>Gallery</vt:lpstr>
      <vt:lpstr>    Group work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Group work</dc:title>
  <dc:creator>Sharon Atkins</dc:creator>
  <cp:lastModifiedBy>Sharon Atkins</cp:lastModifiedBy>
  <cp:revision>1</cp:revision>
  <dcterms:created xsi:type="dcterms:W3CDTF">2022-02-21T17:24:00Z</dcterms:created>
  <dcterms:modified xsi:type="dcterms:W3CDTF">2022-02-23T09:48:27Z</dcterms:modified>
</cp:coreProperties>
</file>