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736" r:id="rId6"/>
    <p:sldMasterId id="2147483666" r:id="rId7"/>
  </p:sldMasterIdLst>
  <p:notesMasterIdLst>
    <p:notesMasterId r:id="rId28"/>
  </p:notesMasterIdLst>
  <p:sldIdLst>
    <p:sldId id="259" r:id="rId8"/>
    <p:sldId id="260" r:id="rId9"/>
    <p:sldId id="282" r:id="rId10"/>
    <p:sldId id="292" r:id="rId11"/>
    <p:sldId id="283" r:id="rId12"/>
    <p:sldId id="284" r:id="rId13"/>
    <p:sldId id="288" r:id="rId14"/>
    <p:sldId id="291" r:id="rId15"/>
    <p:sldId id="285" r:id="rId16"/>
    <p:sldId id="286" r:id="rId17"/>
    <p:sldId id="294" r:id="rId18"/>
    <p:sldId id="287" r:id="rId19"/>
    <p:sldId id="289" r:id="rId20"/>
    <p:sldId id="290" r:id="rId21"/>
    <p:sldId id="293" r:id="rId22"/>
    <p:sldId id="279" r:id="rId23"/>
    <p:sldId id="258" r:id="rId24"/>
    <p:sldId id="281" r:id="rId25"/>
    <p:sldId id="257" r:id="rId26"/>
    <p:sldId id="25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A9D4AC-C222-4903-B281-9D9966F1D4EA}" v="19" dt="2026-10-12T07:35:20.4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81068" autoAdjust="0"/>
  </p:normalViewPr>
  <p:slideViewPr>
    <p:cSldViewPr snapToGrid="0" snapToObjects="1">
      <p:cViewPr varScale="1">
        <p:scale>
          <a:sx n="55" d="100"/>
          <a:sy n="55" d="100"/>
        </p:scale>
        <p:origin x="42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4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viewProps" Target="viewProps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08672D6D-4B5B-42D9-B5C7-2D554DBB9608}"/>
    <pc:docChg chg="custSel addSld modSld sldOrd">
      <pc:chgData name="Beau Academic" userId="1c8f60c04643d64b" providerId="LiveId" clId="{08672D6D-4B5B-42D9-B5C7-2D554DBB9608}" dt="2026-10-12T07:44:14.985" v="186" actId="478"/>
      <pc:docMkLst>
        <pc:docMk/>
      </pc:docMkLst>
      <pc:sldChg chg="modSp mod">
        <pc:chgData name="Beau Academic" userId="1c8f60c04643d64b" providerId="LiveId" clId="{08672D6D-4B5B-42D9-B5C7-2D554DBB9608}" dt="2026-10-11T22:05:58.014" v="40" actId="2711"/>
        <pc:sldMkLst>
          <pc:docMk/>
          <pc:sldMk cId="487237466" sldId="260"/>
        </pc:sldMkLst>
        <pc:spChg chg="mod">
          <ac:chgData name="Beau Academic" userId="1c8f60c04643d64b" providerId="LiveId" clId="{08672D6D-4B5B-42D9-B5C7-2D554DBB9608}" dt="2026-10-11T22:05:58.014" v="40" actId="2711"/>
          <ac:spMkLst>
            <pc:docMk/>
            <pc:sldMk cId="487237466" sldId="260"/>
            <ac:spMk id="3" creationId="{8596135E-1523-289E-4640-686FB840FA7A}"/>
          </ac:spMkLst>
        </pc:spChg>
        <pc:spChg chg="mod">
          <ac:chgData name="Beau Academic" userId="1c8f60c04643d64b" providerId="LiveId" clId="{08672D6D-4B5B-42D9-B5C7-2D554DBB9608}" dt="2026-10-11T22:01:52.064" v="5" actId="20577"/>
          <ac:spMkLst>
            <pc:docMk/>
            <pc:sldMk cId="487237466" sldId="260"/>
            <ac:spMk id="5" creationId="{656539E0-F41C-87A3-987F-3DF67413141A}"/>
          </ac:spMkLst>
        </pc:spChg>
      </pc:sldChg>
      <pc:sldChg chg="modSp mod">
        <pc:chgData name="Beau Academic" userId="1c8f60c04643d64b" providerId="LiveId" clId="{08672D6D-4B5B-42D9-B5C7-2D554DBB9608}" dt="2026-10-12T07:36:07.625" v="125" actId="115"/>
        <pc:sldMkLst>
          <pc:docMk/>
          <pc:sldMk cId="3846234810" sldId="279"/>
        </pc:sldMkLst>
        <pc:spChg chg="mod">
          <ac:chgData name="Beau Academic" userId="1c8f60c04643d64b" providerId="LiveId" clId="{08672D6D-4B5B-42D9-B5C7-2D554DBB9608}" dt="2026-10-12T07:35:52.599" v="123" actId="20577"/>
          <ac:spMkLst>
            <pc:docMk/>
            <pc:sldMk cId="3846234810" sldId="279"/>
            <ac:spMk id="2" creationId="{92D8F7D9-825A-ECD9-39E9-AEF10B0DC356}"/>
          </ac:spMkLst>
        </pc:spChg>
        <pc:spChg chg="mod">
          <ac:chgData name="Beau Academic" userId="1c8f60c04643d64b" providerId="LiveId" clId="{08672D6D-4B5B-42D9-B5C7-2D554DBB9608}" dt="2026-10-12T07:36:07.625" v="125" actId="115"/>
          <ac:spMkLst>
            <pc:docMk/>
            <pc:sldMk cId="3846234810" sldId="279"/>
            <ac:spMk id="3" creationId="{A0E0A722-C732-C684-8C29-5A735B807585}"/>
          </ac:spMkLst>
        </pc:spChg>
      </pc:sldChg>
      <pc:sldChg chg="modSp mod">
        <pc:chgData name="Beau Academic" userId="1c8f60c04643d64b" providerId="LiveId" clId="{08672D6D-4B5B-42D9-B5C7-2D554DBB9608}" dt="2026-10-11T22:04:13.503" v="30" actId="27636"/>
        <pc:sldMkLst>
          <pc:docMk/>
          <pc:sldMk cId="3247751771" sldId="282"/>
        </pc:sldMkLst>
        <pc:spChg chg="mod">
          <ac:chgData name="Beau Academic" userId="1c8f60c04643d64b" providerId="LiveId" clId="{08672D6D-4B5B-42D9-B5C7-2D554DBB9608}" dt="2026-10-11T22:04:13.503" v="30" actId="27636"/>
          <ac:spMkLst>
            <pc:docMk/>
            <pc:sldMk cId="3247751771" sldId="282"/>
            <ac:spMk id="3" creationId="{30827424-677B-BA4D-532D-663CCDAF938D}"/>
          </ac:spMkLst>
        </pc:spChg>
        <pc:picChg chg="mod">
          <ac:chgData name="Beau Academic" userId="1c8f60c04643d64b" providerId="LiveId" clId="{08672D6D-4B5B-42D9-B5C7-2D554DBB9608}" dt="2026-10-11T22:03:05.901" v="9" actId="14100"/>
          <ac:picMkLst>
            <pc:docMk/>
            <pc:sldMk cId="3247751771" sldId="282"/>
            <ac:picMk id="5" creationId="{65EABA9D-15AC-026F-13A8-4B8182672D87}"/>
          </ac:picMkLst>
        </pc:picChg>
        <pc:picChg chg="mod">
          <ac:chgData name="Beau Academic" userId="1c8f60c04643d64b" providerId="LiveId" clId="{08672D6D-4B5B-42D9-B5C7-2D554DBB9608}" dt="2026-10-11T22:03:11.901" v="11" actId="14100"/>
          <ac:picMkLst>
            <pc:docMk/>
            <pc:sldMk cId="3247751771" sldId="282"/>
            <ac:picMk id="6" creationId="{78125BA5-F991-61FF-7900-4A48613D708F}"/>
          </ac:picMkLst>
        </pc:picChg>
        <pc:picChg chg="mod">
          <ac:chgData name="Beau Academic" userId="1c8f60c04643d64b" providerId="LiveId" clId="{08672D6D-4B5B-42D9-B5C7-2D554DBB9608}" dt="2026-10-11T22:03:13.959" v="12" actId="1076"/>
          <ac:picMkLst>
            <pc:docMk/>
            <pc:sldMk cId="3247751771" sldId="282"/>
            <ac:picMk id="7" creationId="{5A1C3D0E-5F72-87A5-411A-0976FE85199E}"/>
          </ac:picMkLst>
        </pc:picChg>
      </pc:sldChg>
      <pc:sldChg chg="addSp delSp modSp mod">
        <pc:chgData name="Beau Academic" userId="1c8f60c04643d64b" providerId="LiveId" clId="{08672D6D-4B5B-42D9-B5C7-2D554DBB9608}" dt="2026-10-12T07:31:16.782" v="105" actId="1076"/>
        <pc:sldMkLst>
          <pc:docMk/>
          <pc:sldMk cId="2439253238" sldId="284"/>
        </pc:sldMkLst>
        <pc:spChg chg="mod">
          <ac:chgData name="Beau Academic" userId="1c8f60c04643d64b" providerId="LiveId" clId="{08672D6D-4B5B-42D9-B5C7-2D554DBB9608}" dt="2026-10-12T07:30:57.336" v="98" actId="27636"/>
          <ac:spMkLst>
            <pc:docMk/>
            <pc:sldMk cId="2439253238" sldId="284"/>
            <ac:spMk id="3" creationId="{4FA4D84A-1346-3A3B-B8BC-8E1B04026FB6}"/>
          </ac:spMkLst>
        </pc:spChg>
        <pc:spChg chg="add del">
          <ac:chgData name="Beau Academic" userId="1c8f60c04643d64b" providerId="LiveId" clId="{08672D6D-4B5B-42D9-B5C7-2D554DBB9608}" dt="2026-10-12T07:31:04.596" v="100" actId="478"/>
          <ac:spMkLst>
            <pc:docMk/>
            <pc:sldMk cId="2439253238" sldId="284"/>
            <ac:spMk id="7" creationId="{2D4FF6E6-32DB-0BB1-DB7D-1D02B236D699}"/>
          </ac:spMkLst>
        </pc:spChg>
        <pc:spChg chg="add del mod">
          <ac:chgData name="Beau Academic" userId="1c8f60c04643d64b" providerId="LiveId" clId="{08672D6D-4B5B-42D9-B5C7-2D554DBB9608}" dt="2026-10-12T07:31:11.076" v="103"/>
          <ac:spMkLst>
            <pc:docMk/>
            <pc:sldMk cId="2439253238" sldId="284"/>
            <ac:spMk id="9" creationId="{5A50A6D7-0438-7C2F-011C-F281E36B7075}"/>
          </ac:spMkLst>
        </pc:spChg>
        <pc:spChg chg="add mod">
          <ac:chgData name="Beau Academic" userId="1c8f60c04643d64b" providerId="LiveId" clId="{08672D6D-4B5B-42D9-B5C7-2D554DBB9608}" dt="2026-10-12T07:31:16.782" v="105" actId="1076"/>
          <ac:spMkLst>
            <pc:docMk/>
            <pc:sldMk cId="2439253238" sldId="284"/>
            <ac:spMk id="11" creationId="{166CE81A-3832-0367-4277-77560AFC7318}"/>
          </ac:spMkLst>
        </pc:spChg>
      </pc:sldChg>
      <pc:sldChg chg="addSp delSp modSp mod">
        <pc:chgData name="Beau Academic" userId="1c8f60c04643d64b" providerId="LiveId" clId="{08672D6D-4B5B-42D9-B5C7-2D554DBB9608}" dt="2026-10-12T07:44:14.985" v="186" actId="478"/>
        <pc:sldMkLst>
          <pc:docMk/>
          <pc:sldMk cId="1527501257" sldId="287"/>
        </pc:sldMkLst>
        <pc:spChg chg="add del mod">
          <ac:chgData name="Beau Academic" userId="1c8f60c04643d64b" providerId="LiveId" clId="{08672D6D-4B5B-42D9-B5C7-2D554DBB9608}" dt="2026-10-12T07:44:14.985" v="186" actId="478"/>
          <ac:spMkLst>
            <pc:docMk/>
            <pc:sldMk cId="1527501257" sldId="287"/>
            <ac:spMk id="4" creationId="{C5AA8F04-F783-051B-FB4A-4CFE3A3C3C2D}"/>
          </ac:spMkLst>
        </pc:spChg>
      </pc:sldChg>
      <pc:sldChg chg="modSp mod">
        <pc:chgData name="Beau Academic" userId="1c8f60c04643d64b" providerId="LiveId" clId="{08672D6D-4B5B-42D9-B5C7-2D554DBB9608}" dt="2026-10-12T07:39:42.499" v="133" actId="1076"/>
        <pc:sldMkLst>
          <pc:docMk/>
          <pc:sldMk cId="4049529520" sldId="288"/>
        </pc:sldMkLst>
        <pc:spChg chg="mod">
          <ac:chgData name="Beau Academic" userId="1c8f60c04643d64b" providerId="LiveId" clId="{08672D6D-4B5B-42D9-B5C7-2D554DBB9608}" dt="2026-10-12T07:39:42.499" v="133" actId="1076"/>
          <ac:spMkLst>
            <pc:docMk/>
            <pc:sldMk cId="4049529520" sldId="288"/>
            <ac:spMk id="3" creationId="{FB32355F-09A7-6FA6-8A91-AC16EBCF5DCC}"/>
          </ac:spMkLst>
        </pc:spChg>
      </pc:sldChg>
      <pc:sldChg chg="modSp mod">
        <pc:chgData name="Beau Academic" userId="1c8f60c04643d64b" providerId="LiveId" clId="{08672D6D-4B5B-42D9-B5C7-2D554DBB9608}" dt="2026-10-12T07:43:03.758" v="183" actId="115"/>
        <pc:sldMkLst>
          <pc:docMk/>
          <pc:sldMk cId="3128183484" sldId="290"/>
        </pc:sldMkLst>
        <pc:spChg chg="mod">
          <ac:chgData name="Beau Academic" userId="1c8f60c04643d64b" providerId="LiveId" clId="{08672D6D-4B5B-42D9-B5C7-2D554DBB9608}" dt="2026-10-12T07:43:03.758" v="183" actId="115"/>
          <ac:spMkLst>
            <pc:docMk/>
            <pc:sldMk cId="3128183484" sldId="290"/>
            <ac:spMk id="12" creationId="{40A80F07-B1BD-18EF-22B9-16645EE6CD5D}"/>
          </ac:spMkLst>
        </pc:spChg>
        <pc:picChg chg="mod">
          <ac:chgData name="Beau Academic" userId="1c8f60c04643d64b" providerId="LiveId" clId="{08672D6D-4B5B-42D9-B5C7-2D554DBB9608}" dt="2026-10-12T07:42:31.212" v="134" actId="14100"/>
          <ac:picMkLst>
            <pc:docMk/>
            <pc:sldMk cId="3128183484" sldId="290"/>
            <ac:picMk id="5" creationId="{66B3A6F1-9AE0-14CC-3B26-9B3A0ACC45C1}"/>
          </ac:picMkLst>
        </pc:picChg>
      </pc:sldChg>
      <pc:sldChg chg="modSp mod">
        <pc:chgData name="Beau Academic" userId="1c8f60c04643d64b" providerId="LiveId" clId="{08672D6D-4B5B-42D9-B5C7-2D554DBB9608}" dt="2026-10-12T07:30:33.688" v="90" actId="20577"/>
        <pc:sldMkLst>
          <pc:docMk/>
          <pc:sldMk cId="2227983653" sldId="292"/>
        </pc:sldMkLst>
        <pc:spChg chg="mod">
          <ac:chgData name="Beau Academic" userId="1c8f60c04643d64b" providerId="LiveId" clId="{08672D6D-4B5B-42D9-B5C7-2D554DBB9608}" dt="2026-10-12T07:30:33.688" v="90" actId="20577"/>
          <ac:spMkLst>
            <pc:docMk/>
            <pc:sldMk cId="2227983653" sldId="292"/>
            <ac:spMk id="5" creationId="{4212BB66-70D5-F57B-FA78-C41E8E4AA124}"/>
          </ac:spMkLst>
        </pc:spChg>
      </pc:sldChg>
      <pc:sldChg chg="addSp modSp mod">
        <pc:chgData name="Beau Academic" userId="1c8f60c04643d64b" providerId="LiveId" clId="{08672D6D-4B5B-42D9-B5C7-2D554DBB9608}" dt="2026-10-12T07:35:38.688" v="112" actId="1076"/>
        <pc:sldMkLst>
          <pc:docMk/>
          <pc:sldMk cId="1427684516" sldId="293"/>
        </pc:sldMkLst>
        <pc:spChg chg="mod">
          <ac:chgData name="Beau Academic" userId="1c8f60c04643d64b" providerId="LiveId" clId="{08672D6D-4B5B-42D9-B5C7-2D554DBB9608}" dt="2026-10-12T07:35:38.688" v="112" actId="1076"/>
          <ac:spMkLst>
            <pc:docMk/>
            <pc:sldMk cId="1427684516" sldId="293"/>
            <ac:spMk id="3" creationId="{276F856E-F4B2-6CEB-EC13-E8F04DA7122E}"/>
          </ac:spMkLst>
        </pc:spChg>
        <pc:spChg chg="mod">
          <ac:chgData name="Beau Academic" userId="1c8f60c04643d64b" providerId="LiveId" clId="{08672D6D-4B5B-42D9-B5C7-2D554DBB9608}" dt="2026-10-12T07:35:35.815" v="111" actId="14100"/>
          <ac:spMkLst>
            <pc:docMk/>
            <pc:sldMk cId="1427684516" sldId="293"/>
            <ac:spMk id="7" creationId="{9FF0A0AE-2356-BA4E-A193-F58AB920FD63}"/>
          </ac:spMkLst>
        </pc:spChg>
        <pc:spChg chg="mod">
          <ac:chgData name="Beau Academic" userId="1c8f60c04643d64b" providerId="LiveId" clId="{08672D6D-4B5B-42D9-B5C7-2D554DBB9608}" dt="2026-10-12T07:35:20.466" v="106"/>
          <ac:spMkLst>
            <pc:docMk/>
            <pc:sldMk cId="1427684516" sldId="293"/>
            <ac:spMk id="9" creationId="{CCA1FE98-9C9C-1D4F-BAA5-A8733630CEBD}"/>
          </ac:spMkLst>
        </pc:spChg>
        <pc:spChg chg="mod">
          <ac:chgData name="Beau Academic" userId="1c8f60c04643d64b" providerId="LiveId" clId="{08672D6D-4B5B-42D9-B5C7-2D554DBB9608}" dt="2026-10-12T07:35:20.466" v="106"/>
          <ac:spMkLst>
            <pc:docMk/>
            <pc:sldMk cId="1427684516" sldId="293"/>
            <ac:spMk id="10" creationId="{3F6D5CCB-CEA6-895D-8BA3-DDBD95BDAD63}"/>
          </ac:spMkLst>
        </pc:spChg>
        <pc:spChg chg="mod">
          <ac:chgData name="Beau Academic" userId="1c8f60c04643d64b" providerId="LiveId" clId="{08672D6D-4B5B-42D9-B5C7-2D554DBB9608}" dt="2026-10-12T07:35:20.466" v="106"/>
          <ac:spMkLst>
            <pc:docMk/>
            <pc:sldMk cId="1427684516" sldId="293"/>
            <ac:spMk id="11" creationId="{6A04115C-87A3-43CA-F1BC-0EA9B3A0DC37}"/>
          </ac:spMkLst>
        </pc:spChg>
        <pc:spChg chg="mod">
          <ac:chgData name="Beau Academic" userId="1c8f60c04643d64b" providerId="LiveId" clId="{08672D6D-4B5B-42D9-B5C7-2D554DBB9608}" dt="2026-10-12T07:35:20.466" v="106"/>
          <ac:spMkLst>
            <pc:docMk/>
            <pc:sldMk cId="1427684516" sldId="293"/>
            <ac:spMk id="12" creationId="{2B5C18C5-96C6-03D6-CCEC-DF1BD1643DFC}"/>
          </ac:spMkLst>
        </pc:spChg>
        <pc:spChg chg="mod">
          <ac:chgData name="Beau Academic" userId="1c8f60c04643d64b" providerId="LiveId" clId="{08672D6D-4B5B-42D9-B5C7-2D554DBB9608}" dt="2026-10-12T07:35:20.466" v="106"/>
          <ac:spMkLst>
            <pc:docMk/>
            <pc:sldMk cId="1427684516" sldId="293"/>
            <ac:spMk id="13" creationId="{78A30AA3-58CF-764B-B9DA-57310146B490}"/>
          </ac:spMkLst>
        </pc:spChg>
        <pc:grpChg chg="add mod">
          <ac:chgData name="Beau Academic" userId="1c8f60c04643d64b" providerId="LiveId" clId="{08672D6D-4B5B-42D9-B5C7-2D554DBB9608}" dt="2026-10-12T07:35:20.466" v="106"/>
          <ac:grpSpMkLst>
            <pc:docMk/>
            <pc:sldMk cId="1427684516" sldId="293"/>
            <ac:grpSpMk id="8" creationId="{6C17AA66-D9F6-D12B-8681-E18E444F7A7D}"/>
          </ac:grpSpMkLst>
        </pc:grpChg>
      </pc:sldChg>
      <pc:sldChg chg="addSp delSp modSp new mod ord">
        <pc:chgData name="Beau Academic" userId="1c8f60c04643d64b" providerId="LiveId" clId="{08672D6D-4B5B-42D9-B5C7-2D554DBB9608}" dt="2026-10-12T07:38:16.570" v="127"/>
        <pc:sldMkLst>
          <pc:docMk/>
          <pc:sldMk cId="1796402248" sldId="294"/>
        </pc:sldMkLst>
        <pc:spChg chg="mod">
          <ac:chgData name="Beau Academic" userId="1c8f60c04643d64b" providerId="LiveId" clId="{08672D6D-4B5B-42D9-B5C7-2D554DBB9608}" dt="2026-10-11T22:11:45.653" v="69" actId="1076"/>
          <ac:spMkLst>
            <pc:docMk/>
            <pc:sldMk cId="1796402248" sldId="294"/>
            <ac:spMk id="2" creationId="{9A6D8225-CA4F-8F1D-3937-0FA2E2BD182E}"/>
          </ac:spMkLst>
        </pc:spChg>
        <pc:spChg chg="del mod">
          <ac:chgData name="Beau Academic" userId="1c8f60c04643d64b" providerId="LiveId" clId="{08672D6D-4B5B-42D9-B5C7-2D554DBB9608}" dt="2026-10-11T22:10:31.242" v="55" actId="478"/>
          <ac:spMkLst>
            <pc:docMk/>
            <pc:sldMk cId="1796402248" sldId="294"/>
            <ac:spMk id="3" creationId="{A471373E-9E11-2E5B-8A3C-1BBC604CE2A6}"/>
          </ac:spMkLst>
        </pc:spChg>
        <pc:spChg chg="add mod">
          <ac:chgData name="Beau Academic" userId="1c8f60c04643d64b" providerId="LiveId" clId="{08672D6D-4B5B-42D9-B5C7-2D554DBB9608}" dt="2026-10-11T22:12:28.904" v="86" actId="1076"/>
          <ac:spMkLst>
            <pc:docMk/>
            <pc:sldMk cId="1796402248" sldId="294"/>
            <ac:spMk id="8" creationId="{0EA6312D-A805-3C11-2E39-B5A94328E2E1}"/>
          </ac:spMkLst>
        </pc:spChg>
        <pc:graphicFrameChg chg="add mod modGraphic">
          <ac:chgData name="Beau Academic" userId="1c8f60c04643d64b" providerId="LiveId" clId="{08672D6D-4B5B-42D9-B5C7-2D554DBB9608}" dt="2026-10-11T22:11:39.025" v="68" actId="14100"/>
          <ac:graphicFrameMkLst>
            <pc:docMk/>
            <pc:sldMk cId="1796402248" sldId="294"/>
            <ac:graphicFrameMk id="6" creationId="{9E2D06FB-98A6-D5F9-1D4F-751F92955CEB}"/>
          </ac:graphicFrameMkLst>
        </pc:graphicFrameChg>
        <pc:picChg chg="add mod">
          <ac:chgData name="Beau Academic" userId="1c8f60c04643d64b" providerId="LiveId" clId="{08672D6D-4B5B-42D9-B5C7-2D554DBB9608}" dt="2026-10-11T22:09:20.691" v="47" actId="1076"/>
          <ac:picMkLst>
            <pc:docMk/>
            <pc:sldMk cId="1796402248" sldId="294"/>
            <ac:picMk id="5" creationId="{C04C952B-8ABE-505B-14ED-AB85F49B06B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8196B4-B5FC-4F4E-842A-1B9FE2C7222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6E699B-DB9C-4DEC-B8B0-8008E0561DB7}">
      <dgm:prSet phldrT="[Text]"/>
      <dgm:spPr/>
      <dgm:t>
        <a:bodyPr/>
        <a:lstStyle/>
        <a:p>
          <a:pPr>
            <a:buNone/>
          </a:pPr>
          <a:r>
            <a:rPr lang="en-GB" dirty="0"/>
            <a:t>DIRECTION</a:t>
          </a:r>
        </a:p>
      </dgm:t>
    </dgm:pt>
    <dgm:pt modelId="{468F2882-742F-4C1B-8916-AC23B56B6ACA}" type="parTrans" cxnId="{CC960089-B7AF-4473-84E4-45AA8846D444}">
      <dgm:prSet/>
      <dgm:spPr/>
      <dgm:t>
        <a:bodyPr/>
        <a:lstStyle/>
        <a:p>
          <a:endParaRPr lang="en-GB"/>
        </a:p>
      </dgm:t>
    </dgm:pt>
    <dgm:pt modelId="{5A174934-EA95-4A57-8782-8BD6893D050D}" type="sibTrans" cxnId="{CC960089-B7AF-4473-84E4-45AA8846D444}">
      <dgm:prSet/>
      <dgm:spPr/>
      <dgm:t>
        <a:bodyPr/>
        <a:lstStyle/>
        <a:p>
          <a:endParaRPr lang="en-GB"/>
        </a:p>
      </dgm:t>
    </dgm:pt>
    <dgm:pt modelId="{06B69F11-C8C1-4358-8C8A-3A222A315265}">
      <dgm:prSet phldrT="[Text]"/>
      <dgm:spPr/>
      <dgm:t>
        <a:bodyPr/>
        <a:lstStyle/>
        <a:p>
          <a:pPr>
            <a:buNone/>
          </a:pPr>
          <a:r>
            <a:rPr lang="en-GB" dirty="0"/>
            <a:t>LISTENING</a:t>
          </a:r>
        </a:p>
      </dgm:t>
    </dgm:pt>
    <dgm:pt modelId="{195113AF-CD4C-4175-8C76-83012BE4CFA0}" type="parTrans" cxnId="{B0A0DE95-9EE3-4BFA-8C42-15C7CD550604}">
      <dgm:prSet/>
      <dgm:spPr/>
      <dgm:t>
        <a:bodyPr/>
        <a:lstStyle/>
        <a:p>
          <a:endParaRPr lang="en-GB"/>
        </a:p>
      </dgm:t>
    </dgm:pt>
    <dgm:pt modelId="{5A21C643-2E33-4C9D-9393-6093263C176C}" type="sibTrans" cxnId="{B0A0DE95-9EE3-4BFA-8C42-15C7CD550604}">
      <dgm:prSet/>
      <dgm:spPr/>
      <dgm:t>
        <a:bodyPr/>
        <a:lstStyle/>
        <a:p>
          <a:endParaRPr lang="en-GB"/>
        </a:p>
      </dgm:t>
    </dgm:pt>
    <dgm:pt modelId="{8D856707-60CD-482B-86CD-442B7B5D48DD}">
      <dgm:prSet phldrT="[Text]"/>
      <dgm:spPr/>
      <dgm:t>
        <a:bodyPr/>
        <a:lstStyle/>
        <a:p>
          <a:pPr>
            <a:buNone/>
          </a:pPr>
          <a:r>
            <a:rPr lang="en-GB" dirty="0"/>
            <a:t>INVOLVING</a:t>
          </a:r>
        </a:p>
      </dgm:t>
    </dgm:pt>
    <dgm:pt modelId="{B37A0BBB-B348-45E7-A7CD-5D719DD8A979}" type="parTrans" cxnId="{D47B16BE-FD9C-4E27-913C-3B369FC06023}">
      <dgm:prSet/>
      <dgm:spPr/>
      <dgm:t>
        <a:bodyPr/>
        <a:lstStyle/>
        <a:p>
          <a:endParaRPr lang="en-GB"/>
        </a:p>
      </dgm:t>
    </dgm:pt>
    <dgm:pt modelId="{4FDB4849-2192-4AEC-949A-E98B83ADD6C9}" type="sibTrans" cxnId="{D47B16BE-FD9C-4E27-913C-3B369FC06023}">
      <dgm:prSet/>
      <dgm:spPr/>
      <dgm:t>
        <a:bodyPr/>
        <a:lstStyle/>
        <a:p>
          <a:endParaRPr lang="en-GB"/>
        </a:p>
      </dgm:t>
    </dgm:pt>
    <dgm:pt modelId="{47D9FEB9-CF92-411D-A885-5EA2409AE0E8}">
      <dgm:prSet phldrT="[Text]"/>
      <dgm:spPr/>
      <dgm:t>
        <a:bodyPr/>
        <a:lstStyle/>
        <a:p>
          <a:pPr>
            <a:buNone/>
          </a:pPr>
          <a:r>
            <a:rPr lang="en-GB" dirty="0"/>
            <a:t>SUPPORTING</a:t>
          </a:r>
        </a:p>
      </dgm:t>
    </dgm:pt>
    <dgm:pt modelId="{FD5DD581-880D-41A2-AF25-CBD868DFF014}" type="parTrans" cxnId="{E579A47D-2D7D-423D-BD4E-9F24CE1EB654}">
      <dgm:prSet/>
      <dgm:spPr/>
      <dgm:t>
        <a:bodyPr/>
        <a:lstStyle/>
        <a:p>
          <a:endParaRPr lang="en-GB"/>
        </a:p>
      </dgm:t>
    </dgm:pt>
    <dgm:pt modelId="{4AFB38D3-FF1A-45E6-9320-1306CBCC827A}" type="sibTrans" cxnId="{E579A47D-2D7D-423D-BD4E-9F24CE1EB654}">
      <dgm:prSet/>
      <dgm:spPr/>
      <dgm:t>
        <a:bodyPr/>
        <a:lstStyle/>
        <a:p>
          <a:endParaRPr lang="en-GB"/>
        </a:p>
      </dgm:t>
    </dgm:pt>
    <dgm:pt modelId="{18984A6E-0854-42DA-ABFB-6C1D419A9BE3}">
      <dgm:prSet phldrT="[Text]"/>
      <dgm:spPr/>
      <dgm:t>
        <a:bodyPr/>
        <a:lstStyle/>
        <a:p>
          <a:pPr>
            <a:buNone/>
          </a:pPr>
          <a:r>
            <a:rPr lang="en-GB" dirty="0"/>
            <a:t>ACTING</a:t>
          </a:r>
        </a:p>
      </dgm:t>
    </dgm:pt>
    <dgm:pt modelId="{52526B1E-E51F-4098-B2AE-8352DCCE0599}" type="parTrans" cxnId="{458D62AB-7ED4-41F1-B8C3-CF6478E2BE17}">
      <dgm:prSet/>
      <dgm:spPr/>
      <dgm:t>
        <a:bodyPr/>
        <a:lstStyle/>
        <a:p>
          <a:endParaRPr lang="en-GB"/>
        </a:p>
      </dgm:t>
    </dgm:pt>
    <dgm:pt modelId="{75C9D407-D53C-4C39-A89F-C37F7EF48F0F}" type="sibTrans" cxnId="{458D62AB-7ED4-41F1-B8C3-CF6478E2BE17}">
      <dgm:prSet/>
      <dgm:spPr/>
      <dgm:t>
        <a:bodyPr/>
        <a:lstStyle/>
        <a:p>
          <a:endParaRPr lang="en-GB"/>
        </a:p>
      </dgm:t>
    </dgm:pt>
    <dgm:pt modelId="{C8D43225-21EB-424E-B718-C47B22C32E4E}">
      <dgm:prSet/>
      <dgm:spPr/>
      <dgm:t>
        <a:bodyPr/>
        <a:lstStyle/>
        <a:p>
          <a:pPr>
            <a:buNone/>
          </a:pPr>
          <a:r>
            <a:rPr lang="en-GB" dirty="0"/>
            <a:t>What are we trying to achieve?</a:t>
          </a:r>
        </a:p>
      </dgm:t>
    </dgm:pt>
    <dgm:pt modelId="{378EB3E5-CDE6-4908-92DB-2925FE1F6B76}" type="parTrans" cxnId="{B018C48D-81ED-4505-8834-8B6898E41497}">
      <dgm:prSet/>
      <dgm:spPr/>
      <dgm:t>
        <a:bodyPr/>
        <a:lstStyle/>
        <a:p>
          <a:endParaRPr lang="en-GB"/>
        </a:p>
      </dgm:t>
    </dgm:pt>
    <dgm:pt modelId="{BD73A19B-8335-4572-9267-8803AE6794BD}" type="sibTrans" cxnId="{B018C48D-81ED-4505-8834-8B6898E41497}">
      <dgm:prSet/>
      <dgm:spPr/>
      <dgm:t>
        <a:bodyPr/>
        <a:lstStyle/>
        <a:p>
          <a:endParaRPr lang="en-GB"/>
        </a:p>
      </dgm:t>
    </dgm:pt>
    <dgm:pt modelId="{78008E6D-7B85-4C3D-8BAF-F00D3E8F2F4C}">
      <dgm:prSet/>
      <dgm:spPr/>
      <dgm:t>
        <a:bodyPr/>
        <a:lstStyle/>
        <a:p>
          <a:pPr>
            <a:buNone/>
          </a:pPr>
          <a:r>
            <a:rPr lang="en-GB" dirty="0"/>
            <a:t>What do we need to understand?</a:t>
          </a:r>
        </a:p>
      </dgm:t>
    </dgm:pt>
    <dgm:pt modelId="{EBAFE542-84B3-4E93-80FB-76E37703B81D}" type="parTrans" cxnId="{D49C3DFA-3142-4E8D-87D4-241C57ADFFE9}">
      <dgm:prSet/>
      <dgm:spPr/>
      <dgm:t>
        <a:bodyPr/>
        <a:lstStyle/>
        <a:p>
          <a:endParaRPr lang="en-GB"/>
        </a:p>
      </dgm:t>
    </dgm:pt>
    <dgm:pt modelId="{00A80C10-B011-424F-8110-ED6F9FE23AF9}" type="sibTrans" cxnId="{D49C3DFA-3142-4E8D-87D4-241C57ADFFE9}">
      <dgm:prSet/>
      <dgm:spPr/>
      <dgm:t>
        <a:bodyPr/>
        <a:lstStyle/>
        <a:p>
          <a:endParaRPr lang="en-GB"/>
        </a:p>
      </dgm:t>
    </dgm:pt>
    <dgm:pt modelId="{E60C49D9-B131-4F2C-987B-C303A57BD32B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B790F707-00A4-4B9F-9311-1A1EFF2CF420}" type="parTrans" cxnId="{61EF68CD-94E0-4971-B356-5F84B171C697}">
      <dgm:prSet/>
      <dgm:spPr/>
      <dgm:t>
        <a:bodyPr/>
        <a:lstStyle/>
        <a:p>
          <a:endParaRPr lang="en-GB"/>
        </a:p>
      </dgm:t>
    </dgm:pt>
    <dgm:pt modelId="{71476450-D82B-413D-9FF4-AFA3B33BC56D}" type="sibTrans" cxnId="{61EF68CD-94E0-4971-B356-5F84B171C697}">
      <dgm:prSet/>
      <dgm:spPr/>
      <dgm:t>
        <a:bodyPr/>
        <a:lstStyle/>
        <a:p>
          <a:endParaRPr lang="en-GB"/>
        </a:p>
      </dgm:t>
    </dgm:pt>
    <dgm:pt modelId="{DD6994EE-A5D1-4641-B736-FB61A2D93719}">
      <dgm:prSet/>
      <dgm:spPr/>
      <dgm:t>
        <a:bodyPr/>
        <a:lstStyle/>
        <a:p>
          <a:pPr>
            <a:buNone/>
          </a:pPr>
          <a:r>
            <a:rPr lang="en-GB" dirty="0"/>
            <a:t>Whose contribution do we need?</a:t>
          </a:r>
        </a:p>
      </dgm:t>
    </dgm:pt>
    <dgm:pt modelId="{DB5BF3F9-BA8A-487B-B860-4A97EEBFB963}" type="parTrans" cxnId="{3AF76E15-BD53-4E23-8D55-7396352C9932}">
      <dgm:prSet/>
      <dgm:spPr/>
      <dgm:t>
        <a:bodyPr/>
        <a:lstStyle/>
        <a:p>
          <a:endParaRPr lang="en-GB"/>
        </a:p>
      </dgm:t>
    </dgm:pt>
    <dgm:pt modelId="{FF18CB47-7D2C-4D3C-A55D-F5F307267BFC}" type="sibTrans" cxnId="{3AF76E15-BD53-4E23-8D55-7396352C9932}">
      <dgm:prSet/>
      <dgm:spPr/>
      <dgm:t>
        <a:bodyPr/>
        <a:lstStyle/>
        <a:p>
          <a:endParaRPr lang="en-GB"/>
        </a:p>
      </dgm:t>
    </dgm:pt>
    <dgm:pt modelId="{0A890F9F-C6AA-4696-B463-90F88109A1EF}">
      <dgm:prSet/>
      <dgm:spPr/>
      <dgm:t>
        <a:bodyPr/>
        <a:lstStyle/>
        <a:p>
          <a:pPr>
            <a:buNone/>
          </a:pPr>
          <a:r>
            <a:rPr lang="en-GB" dirty="0"/>
            <a:t>What would help someone succeed?</a:t>
          </a:r>
        </a:p>
      </dgm:t>
    </dgm:pt>
    <dgm:pt modelId="{CAB47285-33F3-4BA8-9A4F-08AA1BEE924D}" type="parTrans" cxnId="{FB6D80C5-D420-4FA4-AFEF-94258E8A8818}">
      <dgm:prSet/>
      <dgm:spPr/>
      <dgm:t>
        <a:bodyPr/>
        <a:lstStyle/>
        <a:p>
          <a:endParaRPr lang="en-GB"/>
        </a:p>
      </dgm:t>
    </dgm:pt>
    <dgm:pt modelId="{4E698FF9-ACCA-401E-A583-EC5227759BFC}" type="sibTrans" cxnId="{FB6D80C5-D420-4FA4-AFEF-94258E8A8818}">
      <dgm:prSet/>
      <dgm:spPr/>
      <dgm:t>
        <a:bodyPr/>
        <a:lstStyle/>
        <a:p>
          <a:endParaRPr lang="en-GB"/>
        </a:p>
      </dgm:t>
    </dgm:pt>
    <dgm:pt modelId="{22C8C0D0-E04F-4F5E-A8B2-F59643747F99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598DF37C-D4DF-4D6E-B16B-BD995DAA9D65}" type="parTrans" cxnId="{4D3B301B-05AA-400E-91F8-E18221FFD5EB}">
      <dgm:prSet/>
      <dgm:spPr/>
      <dgm:t>
        <a:bodyPr/>
        <a:lstStyle/>
        <a:p>
          <a:endParaRPr lang="en-GB"/>
        </a:p>
      </dgm:t>
    </dgm:pt>
    <dgm:pt modelId="{673C21C5-55AA-4522-AF36-744F191D2E1B}" type="sibTrans" cxnId="{4D3B301B-05AA-400E-91F8-E18221FFD5EB}">
      <dgm:prSet/>
      <dgm:spPr/>
      <dgm:t>
        <a:bodyPr/>
        <a:lstStyle/>
        <a:p>
          <a:endParaRPr lang="en-GB"/>
        </a:p>
      </dgm:t>
    </dgm:pt>
    <dgm:pt modelId="{F2D413D2-FB66-47D3-B955-D5F99F6D7454}">
      <dgm:prSet/>
      <dgm:spPr/>
      <dgm:t>
        <a:bodyPr/>
        <a:lstStyle/>
        <a:p>
          <a:pPr>
            <a:buNone/>
          </a:pPr>
          <a:r>
            <a:rPr lang="en-GB" dirty="0"/>
            <a:t>CHALLENGING</a:t>
          </a:r>
        </a:p>
      </dgm:t>
    </dgm:pt>
    <dgm:pt modelId="{F026E970-17E8-419E-A2B1-2856C63BB113}" type="parTrans" cxnId="{130222B4-611D-4E8C-8809-1AA0E3BEDC4E}">
      <dgm:prSet/>
      <dgm:spPr/>
      <dgm:t>
        <a:bodyPr/>
        <a:lstStyle/>
        <a:p>
          <a:endParaRPr lang="en-GB"/>
        </a:p>
      </dgm:t>
    </dgm:pt>
    <dgm:pt modelId="{83B67674-8BEF-4268-BD2B-F232171C61E7}" type="sibTrans" cxnId="{130222B4-611D-4E8C-8809-1AA0E3BEDC4E}">
      <dgm:prSet/>
      <dgm:spPr/>
      <dgm:t>
        <a:bodyPr/>
        <a:lstStyle/>
        <a:p>
          <a:endParaRPr lang="en-GB"/>
        </a:p>
      </dgm:t>
    </dgm:pt>
    <dgm:pt modelId="{39FA545F-CCF9-4E87-80F6-85FBC01E34C7}">
      <dgm:prSet/>
      <dgm:spPr/>
      <dgm:t>
        <a:bodyPr/>
        <a:lstStyle/>
        <a:p>
          <a:pPr>
            <a:buNone/>
          </a:pPr>
          <a:r>
            <a:rPr lang="en-GB" dirty="0"/>
            <a:t>What needs questioning?</a:t>
          </a:r>
        </a:p>
      </dgm:t>
    </dgm:pt>
    <dgm:pt modelId="{D180A6BE-6B0A-4C53-9AD2-C9D0A46D3219}" type="parTrans" cxnId="{CBB99411-FB63-45F0-BF18-EF59F947B684}">
      <dgm:prSet/>
      <dgm:spPr/>
      <dgm:t>
        <a:bodyPr/>
        <a:lstStyle/>
        <a:p>
          <a:endParaRPr lang="en-GB"/>
        </a:p>
      </dgm:t>
    </dgm:pt>
    <dgm:pt modelId="{F15572B7-B893-4FBE-BD73-23E2D69224FC}" type="sibTrans" cxnId="{CBB99411-FB63-45F0-BF18-EF59F947B684}">
      <dgm:prSet/>
      <dgm:spPr/>
      <dgm:t>
        <a:bodyPr/>
        <a:lstStyle/>
        <a:p>
          <a:endParaRPr lang="en-GB"/>
        </a:p>
      </dgm:t>
    </dgm:pt>
    <dgm:pt modelId="{770C744A-3884-42B9-9D44-B4752F8D6BC6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B4B3BB75-7926-4A6B-9DAA-2976114BFFB4}" type="parTrans" cxnId="{2D3F1877-3721-42A5-BC24-B7A28D06063B}">
      <dgm:prSet/>
      <dgm:spPr/>
      <dgm:t>
        <a:bodyPr/>
        <a:lstStyle/>
        <a:p>
          <a:endParaRPr lang="en-GB"/>
        </a:p>
      </dgm:t>
    </dgm:pt>
    <dgm:pt modelId="{4B7BB84C-130F-4E49-AD6D-E2E31F7C9D52}" type="sibTrans" cxnId="{2D3F1877-3721-42A5-BC24-B7A28D06063B}">
      <dgm:prSet/>
      <dgm:spPr/>
      <dgm:t>
        <a:bodyPr/>
        <a:lstStyle/>
        <a:p>
          <a:endParaRPr lang="en-GB"/>
        </a:p>
      </dgm:t>
    </dgm:pt>
    <dgm:pt modelId="{1EF45B2A-3BE4-4580-8236-B49AC8AF774C}">
      <dgm:prSet/>
      <dgm:spPr/>
      <dgm:t>
        <a:bodyPr/>
        <a:lstStyle/>
        <a:p>
          <a:pPr>
            <a:buNone/>
          </a:pPr>
          <a:r>
            <a:rPr lang="en-GB" dirty="0"/>
            <a:t>What needs to happen now?</a:t>
          </a:r>
        </a:p>
      </dgm:t>
    </dgm:pt>
    <dgm:pt modelId="{4DE219E6-91F3-4125-8970-A54938067C4B}" type="parTrans" cxnId="{35FEEE77-A3F9-422E-898B-B1EB4C5880CC}">
      <dgm:prSet/>
      <dgm:spPr/>
      <dgm:t>
        <a:bodyPr/>
        <a:lstStyle/>
        <a:p>
          <a:endParaRPr lang="en-GB"/>
        </a:p>
      </dgm:t>
    </dgm:pt>
    <dgm:pt modelId="{C0CAB9F9-D245-4BAD-AE0A-05A59700A62F}" type="sibTrans" cxnId="{35FEEE77-A3F9-422E-898B-B1EB4C5880CC}">
      <dgm:prSet/>
      <dgm:spPr/>
      <dgm:t>
        <a:bodyPr/>
        <a:lstStyle/>
        <a:p>
          <a:endParaRPr lang="en-GB"/>
        </a:p>
      </dgm:t>
    </dgm:pt>
    <dgm:pt modelId="{67E3F11C-D04F-4A18-97E0-89C72D680C9E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6DBA9B49-7F03-4150-B103-F8EF0F6C2C89}" type="parTrans" cxnId="{F54321B9-B723-4891-9649-48FF44D391D6}">
      <dgm:prSet/>
      <dgm:spPr/>
      <dgm:t>
        <a:bodyPr/>
        <a:lstStyle/>
        <a:p>
          <a:endParaRPr lang="en-GB"/>
        </a:p>
      </dgm:t>
    </dgm:pt>
    <dgm:pt modelId="{17110E06-814A-434C-BEA5-35383216F1A2}" type="sibTrans" cxnId="{F54321B9-B723-4891-9649-48FF44D391D6}">
      <dgm:prSet/>
      <dgm:spPr/>
      <dgm:t>
        <a:bodyPr/>
        <a:lstStyle/>
        <a:p>
          <a:endParaRPr lang="en-GB"/>
        </a:p>
      </dgm:t>
    </dgm:pt>
    <dgm:pt modelId="{CA529488-27CD-4491-9FF2-3E5B3D0C062D}" type="pres">
      <dgm:prSet presAssocID="{A98196B4-B5FC-4F4E-842A-1B9FE2C72225}" presName="diagram" presStyleCnt="0">
        <dgm:presLayoutVars>
          <dgm:dir/>
          <dgm:resizeHandles val="exact"/>
        </dgm:presLayoutVars>
      </dgm:prSet>
      <dgm:spPr/>
    </dgm:pt>
    <dgm:pt modelId="{40B133D3-7701-4656-8AFC-BDB927127DE4}" type="pres">
      <dgm:prSet presAssocID="{086E699B-DB9C-4DEC-B8B0-8008E0561DB7}" presName="node" presStyleLbl="node1" presStyleIdx="0" presStyleCnt="6">
        <dgm:presLayoutVars>
          <dgm:bulletEnabled val="1"/>
        </dgm:presLayoutVars>
      </dgm:prSet>
      <dgm:spPr/>
    </dgm:pt>
    <dgm:pt modelId="{C68C46D1-7A4F-4267-A3BB-3A67953F99C5}" type="pres">
      <dgm:prSet presAssocID="{5A174934-EA95-4A57-8782-8BD6893D050D}" presName="sibTrans" presStyleCnt="0"/>
      <dgm:spPr/>
    </dgm:pt>
    <dgm:pt modelId="{00EA7480-2A3C-43E3-9FD5-0EB67AB6DC97}" type="pres">
      <dgm:prSet presAssocID="{06B69F11-C8C1-4358-8C8A-3A222A315265}" presName="node" presStyleLbl="node1" presStyleIdx="1" presStyleCnt="6">
        <dgm:presLayoutVars>
          <dgm:bulletEnabled val="1"/>
        </dgm:presLayoutVars>
      </dgm:prSet>
      <dgm:spPr/>
    </dgm:pt>
    <dgm:pt modelId="{87C2BFE8-E1BC-4061-9400-0FDB053AD3DD}" type="pres">
      <dgm:prSet presAssocID="{5A21C643-2E33-4C9D-9393-6093263C176C}" presName="sibTrans" presStyleCnt="0"/>
      <dgm:spPr/>
    </dgm:pt>
    <dgm:pt modelId="{1A90EE08-7D66-4C30-B7E3-DA706426E7C7}" type="pres">
      <dgm:prSet presAssocID="{8D856707-60CD-482B-86CD-442B7B5D48DD}" presName="node" presStyleLbl="node1" presStyleIdx="2" presStyleCnt="6">
        <dgm:presLayoutVars>
          <dgm:bulletEnabled val="1"/>
        </dgm:presLayoutVars>
      </dgm:prSet>
      <dgm:spPr/>
    </dgm:pt>
    <dgm:pt modelId="{6283AD39-BB75-4D58-A373-DB8EBC7FA705}" type="pres">
      <dgm:prSet presAssocID="{4FDB4849-2192-4AEC-949A-E98B83ADD6C9}" presName="sibTrans" presStyleCnt="0"/>
      <dgm:spPr/>
    </dgm:pt>
    <dgm:pt modelId="{3DFC00CE-9B43-4823-978E-ADEFE48AAB1D}" type="pres">
      <dgm:prSet presAssocID="{47D9FEB9-CF92-411D-A885-5EA2409AE0E8}" presName="node" presStyleLbl="node1" presStyleIdx="3" presStyleCnt="6">
        <dgm:presLayoutVars>
          <dgm:bulletEnabled val="1"/>
        </dgm:presLayoutVars>
      </dgm:prSet>
      <dgm:spPr/>
    </dgm:pt>
    <dgm:pt modelId="{D87822D8-9565-4A77-B467-812934C833A1}" type="pres">
      <dgm:prSet presAssocID="{4AFB38D3-FF1A-45E6-9320-1306CBCC827A}" presName="sibTrans" presStyleCnt="0"/>
      <dgm:spPr/>
    </dgm:pt>
    <dgm:pt modelId="{F8A19961-7353-483E-A674-79273F998B1D}" type="pres">
      <dgm:prSet presAssocID="{F2D413D2-FB66-47D3-B955-D5F99F6D7454}" presName="node" presStyleLbl="node1" presStyleIdx="4" presStyleCnt="6">
        <dgm:presLayoutVars>
          <dgm:bulletEnabled val="1"/>
        </dgm:presLayoutVars>
      </dgm:prSet>
      <dgm:spPr/>
    </dgm:pt>
    <dgm:pt modelId="{319150A5-FB07-49A6-BC09-77CBC008D84D}" type="pres">
      <dgm:prSet presAssocID="{83B67674-8BEF-4268-BD2B-F232171C61E7}" presName="sibTrans" presStyleCnt="0"/>
      <dgm:spPr/>
    </dgm:pt>
    <dgm:pt modelId="{B7BB4642-963D-4FAE-8E36-563215792D09}" type="pres">
      <dgm:prSet presAssocID="{18984A6E-0854-42DA-ABFB-6C1D419A9BE3}" presName="node" presStyleLbl="node1" presStyleIdx="5" presStyleCnt="6">
        <dgm:presLayoutVars>
          <dgm:bulletEnabled val="1"/>
        </dgm:presLayoutVars>
      </dgm:prSet>
      <dgm:spPr/>
    </dgm:pt>
  </dgm:ptLst>
  <dgm:cxnLst>
    <dgm:cxn modelId="{95425F02-22AC-4BC6-A385-2A32E254B27D}" type="presOf" srcId="{E60C49D9-B131-4F2C-987B-C303A57BD32B}" destId="{00EA7480-2A3C-43E3-9FD5-0EB67AB6DC97}" srcOrd="0" destOrd="2" presId="urn:microsoft.com/office/officeart/2005/8/layout/default"/>
    <dgm:cxn modelId="{4A515609-6FFA-48F3-8E8D-EC3DB312F7D5}" type="presOf" srcId="{39FA545F-CCF9-4E87-80F6-85FBC01E34C7}" destId="{F8A19961-7353-483E-A674-79273F998B1D}" srcOrd="0" destOrd="1" presId="urn:microsoft.com/office/officeart/2005/8/layout/default"/>
    <dgm:cxn modelId="{CBB99411-FB63-45F0-BF18-EF59F947B684}" srcId="{F2D413D2-FB66-47D3-B955-D5F99F6D7454}" destId="{39FA545F-CCF9-4E87-80F6-85FBC01E34C7}" srcOrd="0" destOrd="0" parTransId="{D180A6BE-6B0A-4C53-9AD2-C9D0A46D3219}" sibTransId="{F15572B7-B893-4FBE-BD73-23E2D69224FC}"/>
    <dgm:cxn modelId="{3AF76E15-BD53-4E23-8D55-7396352C9932}" srcId="{8D856707-60CD-482B-86CD-442B7B5D48DD}" destId="{DD6994EE-A5D1-4641-B736-FB61A2D93719}" srcOrd="0" destOrd="0" parTransId="{DB5BF3F9-BA8A-487B-B860-4A97EEBFB963}" sibTransId="{FF18CB47-7D2C-4D3C-A55D-F5F307267BFC}"/>
    <dgm:cxn modelId="{5935E11A-FAA9-4DA6-B044-08C044CD1AC5}" type="presOf" srcId="{A98196B4-B5FC-4F4E-842A-1B9FE2C72225}" destId="{CA529488-27CD-4491-9FF2-3E5B3D0C062D}" srcOrd="0" destOrd="0" presId="urn:microsoft.com/office/officeart/2005/8/layout/default"/>
    <dgm:cxn modelId="{4D3B301B-05AA-400E-91F8-E18221FFD5EB}" srcId="{47D9FEB9-CF92-411D-A885-5EA2409AE0E8}" destId="{22C8C0D0-E04F-4F5E-A8B2-F59643747F99}" srcOrd="1" destOrd="0" parTransId="{598DF37C-D4DF-4D6E-B16B-BD995DAA9D65}" sibTransId="{673C21C5-55AA-4522-AF36-744F191D2E1B}"/>
    <dgm:cxn modelId="{2F7D2025-9459-465D-BF7F-A8EEB46C952A}" type="presOf" srcId="{086E699B-DB9C-4DEC-B8B0-8008E0561DB7}" destId="{40B133D3-7701-4656-8AFC-BDB927127DE4}" srcOrd="0" destOrd="0" presId="urn:microsoft.com/office/officeart/2005/8/layout/default"/>
    <dgm:cxn modelId="{7D5C3F35-F148-4E10-B5E1-B7738D73E7F6}" type="presOf" srcId="{C8D43225-21EB-424E-B718-C47B22C32E4E}" destId="{40B133D3-7701-4656-8AFC-BDB927127DE4}" srcOrd="0" destOrd="1" presId="urn:microsoft.com/office/officeart/2005/8/layout/default"/>
    <dgm:cxn modelId="{CC36EC3D-A917-4B4D-9C70-852C4A6B361B}" type="presOf" srcId="{1EF45B2A-3BE4-4580-8236-B49AC8AF774C}" destId="{B7BB4642-963D-4FAE-8E36-563215792D09}" srcOrd="0" destOrd="1" presId="urn:microsoft.com/office/officeart/2005/8/layout/default"/>
    <dgm:cxn modelId="{4BFF6762-BFB8-4F87-897E-F5AEA274ED14}" type="presOf" srcId="{F2D413D2-FB66-47D3-B955-D5F99F6D7454}" destId="{F8A19961-7353-483E-A674-79273F998B1D}" srcOrd="0" destOrd="0" presId="urn:microsoft.com/office/officeart/2005/8/layout/default"/>
    <dgm:cxn modelId="{60E59F64-5BFC-4D50-84AD-33ECCCC26A2C}" type="presOf" srcId="{DD6994EE-A5D1-4641-B736-FB61A2D93719}" destId="{1A90EE08-7D66-4C30-B7E3-DA706426E7C7}" srcOrd="0" destOrd="1" presId="urn:microsoft.com/office/officeart/2005/8/layout/default"/>
    <dgm:cxn modelId="{EB625447-884A-4FAA-9BAF-F0B16F79A05C}" type="presOf" srcId="{770C744A-3884-42B9-9D44-B4752F8D6BC6}" destId="{F8A19961-7353-483E-A674-79273F998B1D}" srcOrd="0" destOrd="2" presId="urn:microsoft.com/office/officeart/2005/8/layout/default"/>
    <dgm:cxn modelId="{2C8B9951-27FE-4DEB-9834-2C98BCFA99BA}" type="presOf" srcId="{22C8C0D0-E04F-4F5E-A8B2-F59643747F99}" destId="{3DFC00CE-9B43-4823-978E-ADEFE48AAB1D}" srcOrd="0" destOrd="2" presId="urn:microsoft.com/office/officeart/2005/8/layout/default"/>
    <dgm:cxn modelId="{2D3F1877-3721-42A5-BC24-B7A28D06063B}" srcId="{F2D413D2-FB66-47D3-B955-D5F99F6D7454}" destId="{770C744A-3884-42B9-9D44-B4752F8D6BC6}" srcOrd="1" destOrd="0" parTransId="{B4B3BB75-7926-4A6B-9DAA-2976114BFFB4}" sibTransId="{4B7BB84C-130F-4E49-AD6D-E2E31F7C9D52}"/>
    <dgm:cxn modelId="{35FEEE77-A3F9-422E-898B-B1EB4C5880CC}" srcId="{18984A6E-0854-42DA-ABFB-6C1D419A9BE3}" destId="{1EF45B2A-3BE4-4580-8236-B49AC8AF774C}" srcOrd="0" destOrd="0" parTransId="{4DE219E6-91F3-4125-8970-A54938067C4B}" sibTransId="{C0CAB9F9-D245-4BAD-AE0A-05A59700A62F}"/>
    <dgm:cxn modelId="{E579A47D-2D7D-423D-BD4E-9F24CE1EB654}" srcId="{A98196B4-B5FC-4F4E-842A-1B9FE2C72225}" destId="{47D9FEB9-CF92-411D-A885-5EA2409AE0E8}" srcOrd="3" destOrd="0" parTransId="{FD5DD581-880D-41A2-AF25-CBD868DFF014}" sibTransId="{4AFB38D3-FF1A-45E6-9320-1306CBCC827A}"/>
    <dgm:cxn modelId="{CC960089-B7AF-4473-84E4-45AA8846D444}" srcId="{A98196B4-B5FC-4F4E-842A-1B9FE2C72225}" destId="{086E699B-DB9C-4DEC-B8B0-8008E0561DB7}" srcOrd="0" destOrd="0" parTransId="{468F2882-742F-4C1B-8916-AC23B56B6ACA}" sibTransId="{5A174934-EA95-4A57-8782-8BD6893D050D}"/>
    <dgm:cxn modelId="{B018C48D-81ED-4505-8834-8B6898E41497}" srcId="{086E699B-DB9C-4DEC-B8B0-8008E0561DB7}" destId="{C8D43225-21EB-424E-B718-C47B22C32E4E}" srcOrd="0" destOrd="0" parTransId="{378EB3E5-CDE6-4908-92DB-2925FE1F6B76}" sibTransId="{BD73A19B-8335-4572-9267-8803AE6794BD}"/>
    <dgm:cxn modelId="{B0A0DE95-9EE3-4BFA-8C42-15C7CD550604}" srcId="{A98196B4-B5FC-4F4E-842A-1B9FE2C72225}" destId="{06B69F11-C8C1-4358-8C8A-3A222A315265}" srcOrd="1" destOrd="0" parTransId="{195113AF-CD4C-4175-8C76-83012BE4CFA0}" sibTransId="{5A21C643-2E33-4C9D-9393-6093263C176C}"/>
    <dgm:cxn modelId="{C04A4C96-164E-4CCF-B738-6890EB0BDD8A}" type="presOf" srcId="{67E3F11C-D04F-4A18-97E0-89C72D680C9E}" destId="{B7BB4642-963D-4FAE-8E36-563215792D09}" srcOrd="0" destOrd="2" presId="urn:microsoft.com/office/officeart/2005/8/layout/default"/>
    <dgm:cxn modelId="{3DFE259A-D67A-4A4C-A77B-F00FBD2D36C9}" type="presOf" srcId="{0A890F9F-C6AA-4696-B463-90F88109A1EF}" destId="{3DFC00CE-9B43-4823-978E-ADEFE48AAB1D}" srcOrd="0" destOrd="1" presId="urn:microsoft.com/office/officeart/2005/8/layout/default"/>
    <dgm:cxn modelId="{D5F5FBA3-E198-4AF0-B945-F82932B5F7AA}" type="presOf" srcId="{18984A6E-0854-42DA-ABFB-6C1D419A9BE3}" destId="{B7BB4642-963D-4FAE-8E36-563215792D09}" srcOrd="0" destOrd="0" presId="urn:microsoft.com/office/officeart/2005/8/layout/default"/>
    <dgm:cxn modelId="{098759AA-EEA4-464F-847D-34826FAE444B}" type="presOf" srcId="{8D856707-60CD-482B-86CD-442B7B5D48DD}" destId="{1A90EE08-7D66-4C30-B7E3-DA706426E7C7}" srcOrd="0" destOrd="0" presId="urn:microsoft.com/office/officeart/2005/8/layout/default"/>
    <dgm:cxn modelId="{458D62AB-7ED4-41F1-B8C3-CF6478E2BE17}" srcId="{A98196B4-B5FC-4F4E-842A-1B9FE2C72225}" destId="{18984A6E-0854-42DA-ABFB-6C1D419A9BE3}" srcOrd="5" destOrd="0" parTransId="{52526B1E-E51F-4098-B2AE-8352DCCE0599}" sibTransId="{75C9D407-D53C-4C39-A89F-C37F7EF48F0F}"/>
    <dgm:cxn modelId="{130222B4-611D-4E8C-8809-1AA0E3BEDC4E}" srcId="{A98196B4-B5FC-4F4E-842A-1B9FE2C72225}" destId="{F2D413D2-FB66-47D3-B955-D5F99F6D7454}" srcOrd="4" destOrd="0" parTransId="{F026E970-17E8-419E-A2B1-2856C63BB113}" sibTransId="{83B67674-8BEF-4268-BD2B-F232171C61E7}"/>
    <dgm:cxn modelId="{F54321B9-B723-4891-9649-48FF44D391D6}" srcId="{18984A6E-0854-42DA-ABFB-6C1D419A9BE3}" destId="{67E3F11C-D04F-4A18-97E0-89C72D680C9E}" srcOrd="1" destOrd="0" parTransId="{6DBA9B49-7F03-4150-B103-F8EF0F6C2C89}" sibTransId="{17110E06-814A-434C-BEA5-35383216F1A2}"/>
    <dgm:cxn modelId="{D47B16BE-FD9C-4E27-913C-3B369FC06023}" srcId="{A98196B4-B5FC-4F4E-842A-1B9FE2C72225}" destId="{8D856707-60CD-482B-86CD-442B7B5D48DD}" srcOrd="2" destOrd="0" parTransId="{B37A0BBB-B348-45E7-A7CD-5D719DD8A979}" sibTransId="{4FDB4849-2192-4AEC-949A-E98B83ADD6C9}"/>
    <dgm:cxn modelId="{2DF1C6C3-E149-4AB9-9C96-777AE16867E9}" type="presOf" srcId="{47D9FEB9-CF92-411D-A885-5EA2409AE0E8}" destId="{3DFC00CE-9B43-4823-978E-ADEFE48AAB1D}" srcOrd="0" destOrd="0" presId="urn:microsoft.com/office/officeart/2005/8/layout/default"/>
    <dgm:cxn modelId="{FB6D80C5-D420-4FA4-AFEF-94258E8A8818}" srcId="{47D9FEB9-CF92-411D-A885-5EA2409AE0E8}" destId="{0A890F9F-C6AA-4696-B463-90F88109A1EF}" srcOrd="0" destOrd="0" parTransId="{CAB47285-33F3-4BA8-9A4F-08AA1BEE924D}" sibTransId="{4E698FF9-ACCA-401E-A583-EC5227759BFC}"/>
    <dgm:cxn modelId="{61EF68CD-94E0-4971-B356-5F84B171C697}" srcId="{06B69F11-C8C1-4358-8C8A-3A222A315265}" destId="{E60C49D9-B131-4F2C-987B-C303A57BD32B}" srcOrd="1" destOrd="0" parTransId="{B790F707-00A4-4B9F-9311-1A1EFF2CF420}" sibTransId="{71476450-D82B-413D-9FF4-AFA3B33BC56D}"/>
    <dgm:cxn modelId="{296522E8-A790-4578-A147-5AE411DD5B4A}" type="presOf" srcId="{78008E6D-7B85-4C3D-8BAF-F00D3E8F2F4C}" destId="{00EA7480-2A3C-43E3-9FD5-0EB67AB6DC97}" srcOrd="0" destOrd="1" presId="urn:microsoft.com/office/officeart/2005/8/layout/default"/>
    <dgm:cxn modelId="{B09867F7-90B1-45BB-8C8C-25B860C15309}" type="presOf" srcId="{06B69F11-C8C1-4358-8C8A-3A222A315265}" destId="{00EA7480-2A3C-43E3-9FD5-0EB67AB6DC97}" srcOrd="0" destOrd="0" presId="urn:microsoft.com/office/officeart/2005/8/layout/default"/>
    <dgm:cxn modelId="{D49C3DFA-3142-4E8D-87D4-241C57ADFFE9}" srcId="{06B69F11-C8C1-4358-8C8A-3A222A315265}" destId="{78008E6D-7B85-4C3D-8BAF-F00D3E8F2F4C}" srcOrd="0" destOrd="0" parTransId="{EBAFE542-84B3-4E93-80FB-76E37703B81D}" sibTransId="{00A80C10-B011-424F-8110-ED6F9FE23AF9}"/>
    <dgm:cxn modelId="{1D070A3D-CEBD-4FF3-BFC8-AC40BECD3360}" type="presParOf" srcId="{CA529488-27CD-4491-9FF2-3E5B3D0C062D}" destId="{40B133D3-7701-4656-8AFC-BDB927127DE4}" srcOrd="0" destOrd="0" presId="urn:microsoft.com/office/officeart/2005/8/layout/default"/>
    <dgm:cxn modelId="{3B20B428-ABCE-4D33-B077-02784F42C86D}" type="presParOf" srcId="{CA529488-27CD-4491-9FF2-3E5B3D0C062D}" destId="{C68C46D1-7A4F-4267-A3BB-3A67953F99C5}" srcOrd="1" destOrd="0" presId="urn:microsoft.com/office/officeart/2005/8/layout/default"/>
    <dgm:cxn modelId="{53173D0F-32B4-4426-892B-EBF69248BC95}" type="presParOf" srcId="{CA529488-27CD-4491-9FF2-3E5B3D0C062D}" destId="{00EA7480-2A3C-43E3-9FD5-0EB67AB6DC97}" srcOrd="2" destOrd="0" presId="urn:microsoft.com/office/officeart/2005/8/layout/default"/>
    <dgm:cxn modelId="{D09EAB23-930C-405B-B690-F4E83F003551}" type="presParOf" srcId="{CA529488-27CD-4491-9FF2-3E5B3D0C062D}" destId="{87C2BFE8-E1BC-4061-9400-0FDB053AD3DD}" srcOrd="3" destOrd="0" presId="urn:microsoft.com/office/officeart/2005/8/layout/default"/>
    <dgm:cxn modelId="{9CD9CD61-E80E-474D-9937-258338C9C8E4}" type="presParOf" srcId="{CA529488-27CD-4491-9FF2-3E5B3D0C062D}" destId="{1A90EE08-7D66-4C30-B7E3-DA706426E7C7}" srcOrd="4" destOrd="0" presId="urn:microsoft.com/office/officeart/2005/8/layout/default"/>
    <dgm:cxn modelId="{1DB07FBA-6812-4D5D-9E55-F757F43DF326}" type="presParOf" srcId="{CA529488-27CD-4491-9FF2-3E5B3D0C062D}" destId="{6283AD39-BB75-4D58-A373-DB8EBC7FA705}" srcOrd="5" destOrd="0" presId="urn:microsoft.com/office/officeart/2005/8/layout/default"/>
    <dgm:cxn modelId="{2013879A-F05A-4ACC-99D1-84A14E08727E}" type="presParOf" srcId="{CA529488-27CD-4491-9FF2-3E5B3D0C062D}" destId="{3DFC00CE-9B43-4823-978E-ADEFE48AAB1D}" srcOrd="6" destOrd="0" presId="urn:microsoft.com/office/officeart/2005/8/layout/default"/>
    <dgm:cxn modelId="{2274922E-2444-452A-A8F4-A2A586C173F2}" type="presParOf" srcId="{CA529488-27CD-4491-9FF2-3E5B3D0C062D}" destId="{D87822D8-9565-4A77-B467-812934C833A1}" srcOrd="7" destOrd="0" presId="urn:microsoft.com/office/officeart/2005/8/layout/default"/>
    <dgm:cxn modelId="{DEFDC628-3987-4BAC-8DF7-7258F59A1471}" type="presParOf" srcId="{CA529488-27CD-4491-9FF2-3E5B3D0C062D}" destId="{F8A19961-7353-483E-A674-79273F998B1D}" srcOrd="8" destOrd="0" presId="urn:microsoft.com/office/officeart/2005/8/layout/default"/>
    <dgm:cxn modelId="{02B550EB-A31C-420B-A0BD-984B57653B04}" type="presParOf" srcId="{CA529488-27CD-4491-9FF2-3E5B3D0C062D}" destId="{319150A5-FB07-49A6-BC09-77CBC008D84D}" srcOrd="9" destOrd="0" presId="urn:microsoft.com/office/officeart/2005/8/layout/default"/>
    <dgm:cxn modelId="{E86129DC-CD81-4FF0-8FDE-C4981536B1A5}" type="presParOf" srcId="{CA529488-27CD-4491-9FF2-3E5B3D0C062D}" destId="{B7BB4642-963D-4FAE-8E36-563215792D0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8196B4-B5FC-4F4E-842A-1B9FE2C7222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6E699B-DB9C-4DEC-B8B0-8008E0561DB7}">
      <dgm:prSet phldrT="[Text]"/>
      <dgm:spPr/>
      <dgm:t>
        <a:bodyPr/>
        <a:lstStyle/>
        <a:p>
          <a:pPr>
            <a:buNone/>
          </a:pPr>
          <a:r>
            <a:rPr lang="en-GB" dirty="0"/>
            <a:t>DIRECTION</a:t>
          </a:r>
        </a:p>
      </dgm:t>
    </dgm:pt>
    <dgm:pt modelId="{468F2882-742F-4C1B-8916-AC23B56B6ACA}" type="parTrans" cxnId="{CC960089-B7AF-4473-84E4-45AA8846D444}">
      <dgm:prSet/>
      <dgm:spPr/>
      <dgm:t>
        <a:bodyPr/>
        <a:lstStyle/>
        <a:p>
          <a:endParaRPr lang="en-GB"/>
        </a:p>
      </dgm:t>
    </dgm:pt>
    <dgm:pt modelId="{5A174934-EA95-4A57-8782-8BD6893D050D}" type="sibTrans" cxnId="{CC960089-B7AF-4473-84E4-45AA8846D444}">
      <dgm:prSet/>
      <dgm:spPr/>
      <dgm:t>
        <a:bodyPr/>
        <a:lstStyle/>
        <a:p>
          <a:endParaRPr lang="en-GB"/>
        </a:p>
      </dgm:t>
    </dgm:pt>
    <dgm:pt modelId="{06B69F11-C8C1-4358-8C8A-3A222A315265}">
      <dgm:prSet phldrT="[Text]"/>
      <dgm:spPr/>
      <dgm:t>
        <a:bodyPr/>
        <a:lstStyle/>
        <a:p>
          <a:pPr>
            <a:buNone/>
          </a:pPr>
          <a:r>
            <a:rPr lang="en-GB" dirty="0"/>
            <a:t>LISTENING</a:t>
          </a:r>
        </a:p>
      </dgm:t>
    </dgm:pt>
    <dgm:pt modelId="{195113AF-CD4C-4175-8C76-83012BE4CFA0}" type="parTrans" cxnId="{B0A0DE95-9EE3-4BFA-8C42-15C7CD550604}">
      <dgm:prSet/>
      <dgm:spPr/>
      <dgm:t>
        <a:bodyPr/>
        <a:lstStyle/>
        <a:p>
          <a:endParaRPr lang="en-GB"/>
        </a:p>
      </dgm:t>
    </dgm:pt>
    <dgm:pt modelId="{5A21C643-2E33-4C9D-9393-6093263C176C}" type="sibTrans" cxnId="{B0A0DE95-9EE3-4BFA-8C42-15C7CD550604}">
      <dgm:prSet/>
      <dgm:spPr/>
      <dgm:t>
        <a:bodyPr/>
        <a:lstStyle/>
        <a:p>
          <a:endParaRPr lang="en-GB"/>
        </a:p>
      </dgm:t>
    </dgm:pt>
    <dgm:pt modelId="{8D856707-60CD-482B-86CD-442B7B5D48DD}">
      <dgm:prSet phldrT="[Text]"/>
      <dgm:spPr/>
      <dgm:t>
        <a:bodyPr/>
        <a:lstStyle/>
        <a:p>
          <a:pPr>
            <a:buNone/>
          </a:pPr>
          <a:r>
            <a:rPr lang="en-GB" dirty="0"/>
            <a:t>INVOLVING</a:t>
          </a:r>
        </a:p>
      </dgm:t>
    </dgm:pt>
    <dgm:pt modelId="{B37A0BBB-B348-45E7-A7CD-5D719DD8A979}" type="parTrans" cxnId="{D47B16BE-FD9C-4E27-913C-3B369FC06023}">
      <dgm:prSet/>
      <dgm:spPr/>
      <dgm:t>
        <a:bodyPr/>
        <a:lstStyle/>
        <a:p>
          <a:endParaRPr lang="en-GB"/>
        </a:p>
      </dgm:t>
    </dgm:pt>
    <dgm:pt modelId="{4FDB4849-2192-4AEC-949A-E98B83ADD6C9}" type="sibTrans" cxnId="{D47B16BE-FD9C-4E27-913C-3B369FC06023}">
      <dgm:prSet/>
      <dgm:spPr/>
      <dgm:t>
        <a:bodyPr/>
        <a:lstStyle/>
        <a:p>
          <a:endParaRPr lang="en-GB"/>
        </a:p>
      </dgm:t>
    </dgm:pt>
    <dgm:pt modelId="{47D9FEB9-CF92-411D-A885-5EA2409AE0E8}">
      <dgm:prSet phldrT="[Text]"/>
      <dgm:spPr/>
      <dgm:t>
        <a:bodyPr/>
        <a:lstStyle/>
        <a:p>
          <a:pPr>
            <a:buNone/>
          </a:pPr>
          <a:r>
            <a:rPr lang="en-GB" dirty="0"/>
            <a:t>SUPPORTING</a:t>
          </a:r>
        </a:p>
      </dgm:t>
    </dgm:pt>
    <dgm:pt modelId="{FD5DD581-880D-41A2-AF25-CBD868DFF014}" type="parTrans" cxnId="{E579A47D-2D7D-423D-BD4E-9F24CE1EB654}">
      <dgm:prSet/>
      <dgm:spPr/>
      <dgm:t>
        <a:bodyPr/>
        <a:lstStyle/>
        <a:p>
          <a:endParaRPr lang="en-GB"/>
        </a:p>
      </dgm:t>
    </dgm:pt>
    <dgm:pt modelId="{4AFB38D3-FF1A-45E6-9320-1306CBCC827A}" type="sibTrans" cxnId="{E579A47D-2D7D-423D-BD4E-9F24CE1EB654}">
      <dgm:prSet/>
      <dgm:spPr/>
      <dgm:t>
        <a:bodyPr/>
        <a:lstStyle/>
        <a:p>
          <a:endParaRPr lang="en-GB"/>
        </a:p>
      </dgm:t>
    </dgm:pt>
    <dgm:pt modelId="{18984A6E-0854-42DA-ABFB-6C1D419A9BE3}">
      <dgm:prSet phldrT="[Text]"/>
      <dgm:spPr/>
      <dgm:t>
        <a:bodyPr/>
        <a:lstStyle/>
        <a:p>
          <a:pPr>
            <a:buNone/>
          </a:pPr>
          <a:r>
            <a:rPr lang="en-GB" dirty="0"/>
            <a:t>ACTING</a:t>
          </a:r>
        </a:p>
      </dgm:t>
    </dgm:pt>
    <dgm:pt modelId="{52526B1E-E51F-4098-B2AE-8352DCCE0599}" type="parTrans" cxnId="{458D62AB-7ED4-41F1-B8C3-CF6478E2BE17}">
      <dgm:prSet/>
      <dgm:spPr/>
      <dgm:t>
        <a:bodyPr/>
        <a:lstStyle/>
        <a:p>
          <a:endParaRPr lang="en-GB"/>
        </a:p>
      </dgm:t>
    </dgm:pt>
    <dgm:pt modelId="{75C9D407-D53C-4C39-A89F-C37F7EF48F0F}" type="sibTrans" cxnId="{458D62AB-7ED4-41F1-B8C3-CF6478E2BE17}">
      <dgm:prSet/>
      <dgm:spPr/>
      <dgm:t>
        <a:bodyPr/>
        <a:lstStyle/>
        <a:p>
          <a:endParaRPr lang="en-GB"/>
        </a:p>
      </dgm:t>
    </dgm:pt>
    <dgm:pt modelId="{F2D413D2-FB66-47D3-B955-D5F99F6D7454}">
      <dgm:prSet/>
      <dgm:spPr/>
      <dgm:t>
        <a:bodyPr/>
        <a:lstStyle/>
        <a:p>
          <a:pPr>
            <a:buNone/>
          </a:pPr>
          <a:r>
            <a:rPr lang="en-GB" dirty="0"/>
            <a:t>CHALLENGING</a:t>
          </a:r>
        </a:p>
      </dgm:t>
    </dgm:pt>
    <dgm:pt modelId="{F026E970-17E8-419E-A2B1-2856C63BB113}" type="parTrans" cxnId="{130222B4-611D-4E8C-8809-1AA0E3BEDC4E}">
      <dgm:prSet/>
      <dgm:spPr/>
      <dgm:t>
        <a:bodyPr/>
        <a:lstStyle/>
        <a:p>
          <a:endParaRPr lang="en-GB"/>
        </a:p>
      </dgm:t>
    </dgm:pt>
    <dgm:pt modelId="{83B67674-8BEF-4268-BD2B-F232171C61E7}" type="sibTrans" cxnId="{130222B4-611D-4E8C-8809-1AA0E3BEDC4E}">
      <dgm:prSet/>
      <dgm:spPr/>
      <dgm:t>
        <a:bodyPr/>
        <a:lstStyle/>
        <a:p>
          <a:endParaRPr lang="en-GB"/>
        </a:p>
      </dgm:t>
    </dgm:pt>
    <dgm:pt modelId="{CA529488-27CD-4491-9FF2-3E5B3D0C062D}" type="pres">
      <dgm:prSet presAssocID="{A98196B4-B5FC-4F4E-842A-1B9FE2C72225}" presName="diagram" presStyleCnt="0">
        <dgm:presLayoutVars>
          <dgm:dir/>
          <dgm:resizeHandles val="exact"/>
        </dgm:presLayoutVars>
      </dgm:prSet>
      <dgm:spPr/>
    </dgm:pt>
    <dgm:pt modelId="{40B133D3-7701-4656-8AFC-BDB927127DE4}" type="pres">
      <dgm:prSet presAssocID="{086E699B-DB9C-4DEC-B8B0-8008E0561DB7}" presName="node" presStyleLbl="node1" presStyleIdx="0" presStyleCnt="6">
        <dgm:presLayoutVars>
          <dgm:bulletEnabled val="1"/>
        </dgm:presLayoutVars>
      </dgm:prSet>
      <dgm:spPr/>
    </dgm:pt>
    <dgm:pt modelId="{C68C46D1-7A4F-4267-A3BB-3A67953F99C5}" type="pres">
      <dgm:prSet presAssocID="{5A174934-EA95-4A57-8782-8BD6893D050D}" presName="sibTrans" presStyleCnt="0"/>
      <dgm:spPr/>
    </dgm:pt>
    <dgm:pt modelId="{00EA7480-2A3C-43E3-9FD5-0EB67AB6DC97}" type="pres">
      <dgm:prSet presAssocID="{06B69F11-C8C1-4358-8C8A-3A222A315265}" presName="node" presStyleLbl="node1" presStyleIdx="1" presStyleCnt="6">
        <dgm:presLayoutVars>
          <dgm:bulletEnabled val="1"/>
        </dgm:presLayoutVars>
      </dgm:prSet>
      <dgm:spPr/>
    </dgm:pt>
    <dgm:pt modelId="{87C2BFE8-E1BC-4061-9400-0FDB053AD3DD}" type="pres">
      <dgm:prSet presAssocID="{5A21C643-2E33-4C9D-9393-6093263C176C}" presName="sibTrans" presStyleCnt="0"/>
      <dgm:spPr/>
    </dgm:pt>
    <dgm:pt modelId="{1A90EE08-7D66-4C30-B7E3-DA706426E7C7}" type="pres">
      <dgm:prSet presAssocID="{8D856707-60CD-482B-86CD-442B7B5D48DD}" presName="node" presStyleLbl="node1" presStyleIdx="2" presStyleCnt="6">
        <dgm:presLayoutVars>
          <dgm:bulletEnabled val="1"/>
        </dgm:presLayoutVars>
      </dgm:prSet>
      <dgm:spPr/>
    </dgm:pt>
    <dgm:pt modelId="{6283AD39-BB75-4D58-A373-DB8EBC7FA705}" type="pres">
      <dgm:prSet presAssocID="{4FDB4849-2192-4AEC-949A-E98B83ADD6C9}" presName="sibTrans" presStyleCnt="0"/>
      <dgm:spPr/>
    </dgm:pt>
    <dgm:pt modelId="{3DFC00CE-9B43-4823-978E-ADEFE48AAB1D}" type="pres">
      <dgm:prSet presAssocID="{47D9FEB9-CF92-411D-A885-5EA2409AE0E8}" presName="node" presStyleLbl="node1" presStyleIdx="3" presStyleCnt="6">
        <dgm:presLayoutVars>
          <dgm:bulletEnabled val="1"/>
        </dgm:presLayoutVars>
      </dgm:prSet>
      <dgm:spPr/>
    </dgm:pt>
    <dgm:pt modelId="{D87822D8-9565-4A77-B467-812934C833A1}" type="pres">
      <dgm:prSet presAssocID="{4AFB38D3-FF1A-45E6-9320-1306CBCC827A}" presName="sibTrans" presStyleCnt="0"/>
      <dgm:spPr/>
    </dgm:pt>
    <dgm:pt modelId="{F8A19961-7353-483E-A674-79273F998B1D}" type="pres">
      <dgm:prSet presAssocID="{F2D413D2-FB66-47D3-B955-D5F99F6D7454}" presName="node" presStyleLbl="node1" presStyleIdx="4" presStyleCnt="6">
        <dgm:presLayoutVars>
          <dgm:bulletEnabled val="1"/>
        </dgm:presLayoutVars>
      </dgm:prSet>
      <dgm:spPr/>
    </dgm:pt>
    <dgm:pt modelId="{319150A5-FB07-49A6-BC09-77CBC008D84D}" type="pres">
      <dgm:prSet presAssocID="{83B67674-8BEF-4268-BD2B-F232171C61E7}" presName="sibTrans" presStyleCnt="0"/>
      <dgm:spPr/>
    </dgm:pt>
    <dgm:pt modelId="{B7BB4642-963D-4FAE-8E36-563215792D09}" type="pres">
      <dgm:prSet presAssocID="{18984A6E-0854-42DA-ABFB-6C1D419A9BE3}" presName="node" presStyleLbl="node1" presStyleIdx="5" presStyleCnt="6">
        <dgm:presLayoutVars>
          <dgm:bulletEnabled val="1"/>
        </dgm:presLayoutVars>
      </dgm:prSet>
      <dgm:spPr/>
    </dgm:pt>
  </dgm:ptLst>
  <dgm:cxnLst>
    <dgm:cxn modelId="{5935E11A-FAA9-4DA6-B044-08C044CD1AC5}" type="presOf" srcId="{A98196B4-B5FC-4F4E-842A-1B9FE2C72225}" destId="{CA529488-27CD-4491-9FF2-3E5B3D0C062D}" srcOrd="0" destOrd="0" presId="urn:microsoft.com/office/officeart/2005/8/layout/default"/>
    <dgm:cxn modelId="{521CE160-C97B-4807-ADF6-FF06D142D9BA}" type="presOf" srcId="{47D9FEB9-CF92-411D-A885-5EA2409AE0E8}" destId="{3DFC00CE-9B43-4823-978E-ADEFE48AAB1D}" srcOrd="0" destOrd="0" presId="urn:microsoft.com/office/officeart/2005/8/layout/default"/>
    <dgm:cxn modelId="{E8F20652-00E2-422E-96D2-FEDE3754658B}" type="presOf" srcId="{18984A6E-0854-42DA-ABFB-6C1D419A9BE3}" destId="{B7BB4642-963D-4FAE-8E36-563215792D09}" srcOrd="0" destOrd="0" presId="urn:microsoft.com/office/officeart/2005/8/layout/default"/>
    <dgm:cxn modelId="{5634C159-1A18-4637-9C52-DC261D1C6F5E}" type="presOf" srcId="{06B69F11-C8C1-4358-8C8A-3A222A315265}" destId="{00EA7480-2A3C-43E3-9FD5-0EB67AB6DC97}" srcOrd="0" destOrd="0" presId="urn:microsoft.com/office/officeart/2005/8/layout/default"/>
    <dgm:cxn modelId="{E579A47D-2D7D-423D-BD4E-9F24CE1EB654}" srcId="{A98196B4-B5FC-4F4E-842A-1B9FE2C72225}" destId="{47D9FEB9-CF92-411D-A885-5EA2409AE0E8}" srcOrd="3" destOrd="0" parTransId="{FD5DD581-880D-41A2-AF25-CBD868DFF014}" sibTransId="{4AFB38D3-FF1A-45E6-9320-1306CBCC827A}"/>
    <dgm:cxn modelId="{4A687C82-CAF5-4429-AB2F-DB5230A66661}" type="presOf" srcId="{F2D413D2-FB66-47D3-B955-D5F99F6D7454}" destId="{F8A19961-7353-483E-A674-79273F998B1D}" srcOrd="0" destOrd="0" presId="urn:microsoft.com/office/officeart/2005/8/layout/default"/>
    <dgm:cxn modelId="{CC960089-B7AF-4473-84E4-45AA8846D444}" srcId="{A98196B4-B5FC-4F4E-842A-1B9FE2C72225}" destId="{086E699B-DB9C-4DEC-B8B0-8008E0561DB7}" srcOrd="0" destOrd="0" parTransId="{468F2882-742F-4C1B-8916-AC23B56B6ACA}" sibTransId="{5A174934-EA95-4A57-8782-8BD6893D050D}"/>
    <dgm:cxn modelId="{B0A0DE95-9EE3-4BFA-8C42-15C7CD550604}" srcId="{A98196B4-B5FC-4F4E-842A-1B9FE2C72225}" destId="{06B69F11-C8C1-4358-8C8A-3A222A315265}" srcOrd="1" destOrd="0" parTransId="{195113AF-CD4C-4175-8C76-83012BE4CFA0}" sibTransId="{5A21C643-2E33-4C9D-9393-6093263C176C}"/>
    <dgm:cxn modelId="{458D62AB-7ED4-41F1-B8C3-CF6478E2BE17}" srcId="{A98196B4-B5FC-4F4E-842A-1B9FE2C72225}" destId="{18984A6E-0854-42DA-ABFB-6C1D419A9BE3}" srcOrd="5" destOrd="0" parTransId="{52526B1E-E51F-4098-B2AE-8352DCCE0599}" sibTransId="{75C9D407-D53C-4C39-A89F-C37F7EF48F0F}"/>
    <dgm:cxn modelId="{874414AF-65CD-4655-832D-47179F077E1B}" type="presOf" srcId="{8D856707-60CD-482B-86CD-442B7B5D48DD}" destId="{1A90EE08-7D66-4C30-B7E3-DA706426E7C7}" srcOrd="0" destOrd="0" presId="urn:microsoft.com/office/officeart/2005/8/layout/default"/>
    <dgm:cxn modelId="{130222B4-611D-4E8C-8809-1AA0E3BEDC4E}" srcId="{A98196B4-B5FC-4F4E-842A-1B9FE2C72225}" destId="{F2D413D2-FB66-47D3-B955-D5F99F6D7454}" srcOrd="4" destOrd="0" parTransId="{F026E970-17E8-419E-A2B1-2856C63BB113}" sibTransId="{83B67674-8BEF-4268-BD2B-F232171C61E7}"/>
    <dgm:cxn modelId="{78191CB6-B5EC-4B57-A3AA-CA1BBA90275D}" type="presOf" srcId="{086E699B-DB9C-4DEC-B8B0-8008E0561DB7}" destId="{40B133D3-7701-4656-8AFC-BDB927127DE4}" srcOrd="0" destOrd="0" presId="urn:microsoft.com/office/officeart/2005/8/layout/default"/>
    <dgm:cxn modelId="{D47B16BE-FD9C-4E27-913C-3B369FC06023}" srcId="{A98196B4-B5FC-4F4E-842A-1B9FE2C72225}" destId="{8D856707-60CD-482B-86CD-442B7B5D48DD}" srcOrd="2" destOrd="0" parTransId="{B37A0BBB-B348-45E7-A7CD-5D719DD8A979}" sibTransId="{4FDB4849-2192-4AEC-949A-E98B83ADD6C9}"/>
    <dgm:cxn modelId="{C41BD719-3117-426B-BE4C-E3E0770E2F00}" type="presParOf" srcId="{CA529488-27CD-4491-9FF2-3E5B3D0C062D}" destId="{40B133D3-7701-4656-8AFC-BDB927127DE4}" srcOrd="0" destOrd="0" presId="urn:microsoft.com/office/officeart/2005/8/layout/default"/>
    <dgm:cxn modelId="{E9326221-645C-47DB-9D74-5F848D8B5F4B}" type="presParOf" srcId="{CA529488-27CD-4491-9FF2-3E5B3D0C062D}" destId="{C68C46D1-7A4F-4267-A3BB-3A67953F99C5}" srcOrd="1" destOrd="0" presId="urn:microsoft.com/office/officeart/2005/8/layout/default"/>
    <dgm:cxn modelId="{F21486BE-55D4-469A-9C53-49247BB391BC}" type="presParOf" srcId="{CA529488-27CD-4491-9FF2-3E5B3D0C062D}" destId="{00EA7480-2A3C-43E3-9FD5-0EB67AB6DC97}" srcOrd="2" destOrd="0" presId="urn:microsoft.com/office/officeart/2005/8/layout/default"/>
    <dgm:cxn modelId="{B6E28C06-9893-4AED-947D-825D1F88773D}" type="presParOf" srcId="{CA529488-27CD-4491-9FF2-3E5B3D0C062D}" destId="{87C2BFE8-E1BC-4061-9400-0FDB053AD3DD}" srcOrd="3" destOrd="0" presId="urn:microsoft.com/office/officeart/2005/8/layout/default"/>
    <dgm:cxn modelId="{7DBC4014-D0A9-42BC-9AC8-6A004469D76A}" type="presParOf" srcId="{CA529488-27CD-4491-9FF2-3E5B3D0C062D}" destId="{1A90EE08-7D66-4C30-B7E3-DA706426E7C7}" srcOrd="4" destOrd="0" presId="urn:microsoft.com/office/officeart/2005/8/layout/default"/>
    <dgm:cxn modelId="{FF3DBCBC-707B-4457-9276-38D260DFFA29}" type="presParOf" srcId="{CA529488-27CD-4491-9FF2-3E5B3D0C062D}" destId="{6283AD39-BB75-4D58-A373-DB8EBC7FA705}" srcOrd="5" destOrd="0" presId="urn:microsoft.com/office/officeart/2005/8/layout/default"/>
    <dgm:cxn modelId="{DE8ED18D-D878-47AA-9A5B-85652A09E564}" type="presParOf" srcId="{CA529488-27CD-4491-9FF2-3E5B3D0C062D}" destId="{3DFC00CE-9B43-4823-978E-ADEFE48AAB1D}" srcOrd="6" destOrd="0" presId="urn:microsoft.com/office/officeart/2005/8/layout/default"/>
    <dgm:cxn modelId="{6E99C8BF-6F64-47D8-82F5-8AF4AFC9D561}" type="presParOf" srcId="{CA529488-27CD-4491-9FF2-3E5B3D0C062D}" destId="{D87822D8-9565-4A77-B467-812934C833A1}" srcOrd="7" destOrd="0" presId="urn:microsoft.com/office/officeart/2005/8/layout/default"/>
    <dgm:cxn modelId="{297A1CB5-C44E-4165-A115-A12FA346EC3E}" type="presParOf" srcId="{CA529488-27CD-4491-9FF2-3E5B3D0C062D}" destId="{F8A19961-7353-483E-A674-79273F998B1D}" srcOrd="8" destOrd="0" presId="urn:microsoft.com/office/officeart/2005/8/layout/default"/>
    <dgm:cxn modelId="{FFBFD802-0FB3-4A7D-B1BF-98EAECC7B67A}" type="presParOf" srcId="{CA529488-27CD-4491-9FF2-3E5B3D0C062D}" destId="{319150A5-FB07-49A6-BC09-77CBC008D84D}" srcOrd="9" destOrd="0" presId="urn:microsoft.com/office/officeart/2005/8/layout/default"/>
    <dgm:cxn modelId="{13084DD0-FEB2-4B6C-9085-E07CB36B619D}" type="presParOf" srcId="{CA529488-27CD-4491-9FF2-3E5B3D0C062D}" destId="{B7BB4642-963D-4FAE-8E36-563215792D0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F0686D-5951-461D-8189-C50436F8CEB7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62E11C6-BCD5-4750-8ABB-34413E5D424A}">
      <dgm:prSet phldrT="[Text]"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Situation A</a:t>
          </a:r>
        </a:p>
      </dgm:t>
    </dgm:pt>
    <dgm:pt modelId="{84AD2EBE-B5C3-46FB-A186-710B6F1467CF}" type="parTrans" cxnId="{F3F121FA-079A-4877-AC40-47538F2B5A04}">
      <dgm:prSet/>
      <dgm:spPr/>
      <dgm:t>
        <a:bodyPr/>
        <a:lstStyle/>
        <a:p>
          <a:endParaRPr lang="en-GB"/>
        </a:p>
      </dgm:t>
    </dgm:pt>
    <dgm:pt modelId="{28B937EF-0CE9-457F-84F4-10499EEBA4AD}" type="sibTrans" cxnId="{F3F121FA-079A-4877-AC40-47538F2B5A04}">
      <dgm:prSet/>
      <dgm:spPr/>
      <dgm:t>
        <a:bodyPr/>
        <a:lstStyle/>
        <a:p>
          <a:endParaRPr lang="en-GB"/>
        </a:p>
      </dgm:t>
    </dgm:pt>
    <dgm:pt modelId="{E5B45B16-A2E7-4172-B68C-C8BEBECCF619}">
      <dgm:prSet phldrT="[Text]"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Situation B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Casey has used the system successfully for six months and now works confidently.</a:t>
          </a:r>
        </a:p>
      </dgm:t>
    </dgm:pt>
    <dgm:pt modelId="{DE5A20AA-D81B-40CA-9D59-E04B95960191}" type="parTrans" cxnId="{11D198DF-4EE1-4B59-BAE5-637D9EC73075}">
      <dgm:prSet/>
      <dgm:spPr/>
      <dgm:t>
        <a:bodyPr/>
        <a:lstStyle/>
        <a:p>
          <a:endParaRPr lang="en-GB"/>
        </a:p>
      </dgm:t>
    </dgm:pt>
    <dgm:pt modelId="{4F1E3413-9EBD-4C2E-9075-1C41D6FDB54A}" type="sibTrans" cxnId="{11D198DF-4EE1-4B59-BAE5-637D9EC73075}">
      <dgm:prSet/>
      <dgm:spPr/>
      <dgm:t>
        <a:bodyPr/>
        <a:lstStyle/>
        <a:p>
          <a:endParaRPr lang="en-GB"/>
        </a:p>
      </dgm:t>
    </dgm:pt>
    <dgm:pt modelId="{AFEBCE5A-4306-49BF-8B82-F5510554A87C}">
      <dgm:prSet phldrT="[Text]"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Situation C</a:t>
          </a:r>
        </a:p>
      </dgm:t>
    </dgm:pt>
    <dgm:pt modelId="{2E41E78A-9448-43DF-93CF-97EB60DD1371}" type="parTrans" cxnId="{C7F06D45-6FA9-46E4-ACFC-D00A67F7FAC7}">
      <dgm:prSet/>
      <dgm:spPr/>
      <dgm:t>
        <a:bodyPr/>
        <a:lstStyle/>
        <a:p>
          <a:endParaRPr lang="en-GB"/>
        </a:p>
      </dgm:t>
    </dgm:pt>
    <dgm:pt modelId="{381D1975-B999-42F3-8B70-F507DAC3D458}" type="sibTrans" cxnId="{C7F06D45-6FA9-46E4-ACFC-D00A67F7FAC7}">
      <dgm:prSet/>
      <dgm:spPr/>
      <dgm:t>
        <a:bodyPr/>
        <a:lstStyle/>
        <a:p>
          <a:endParaRPr lang="en-GB"/>
        </a:p>
      </dgm:t>
    </dgm:pt>
    <dgm:pt modelId="{F640F361-82A2-41AB-9DD7-EB6E417EEA8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Casey is new to a reporting system and is unsure how to complete a task.</a:t>
          </a:r>
        </a:p>
      </dgm:t>
    </dgm:pt>
    <dgm:pt modelId="{AEC18CCF-A9AA-4442-B47B-A5C6ECC6C1BD}" type="parTrans" cxnId="{3DE0623C-FF21-42E6-BAE0-9FC716BB37B9}">
      <dgm:prSet/>
      <dgm:spPr/>
      <dgm:t>
        <a:bodyPr/>
        <a:lstStyle/>
        <a:p>
          <a:endParaRPr lang="en-GB"/>
        </a:p>
      </dgm:t>
    </dgm:pt>
    <dgm:pt modelId="{0310AD7C-EB12-461F-81D7-518B6EDF2933}" type="sibTrans" cxnId="{3DE0623C-FF21-42E6-BAE0-9FC716BB37B9}">
      <dgm:prSet/>
      <dgm:spPr/>
      <dgm:t>
        <a:bodyPr/>
        <a:lstStyle/>
        <a:p>
          <a:endParaRPr lang="en-GB"/>
        </a:p>
      </dgm:t>
    </dgm:pt>
    <dgm:pt modelId="{C169BEB7-9081-4BE2-A8EA-E4281CD6252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Casey has become the team's most knowledgeable user of a new feature.</a:t>
          </a:r>
        </a:p>
      </dgm:t>
    </dgm:pt>
    <dgm:pt modelId="{3CEE6B5C-30DE-4676-92D7-805604C78FF4}" type="parTrans" cxnId="{CB558D79-AB1F-430D-A632-1FC4F8A2F8D7}">
      <dgm:prSet/>
      <dgm:spPr/>
      <dgm:t>
        <a:bodyPr/>
        <a:lstStyle/>
        <a:p>
          <a:endParaRPr lang="en-GB"/>
        </a:p>
      </dgm:t>
    </dgm:pt>
    <dgm:pt modelId="{8C4D3336-1310-4ABD-9456-4CC56A1F0C26}" type="sibTrans" cxnId="{CB558D79-AB1F-430D-A632-1FC4F8A2F8D7}">
      <dgm:prSet/>
      <dgm:spPr/>
      <dgm:t>
        <a:bodyPr/>
        <a:lstStyle/>
        <a:p>
          <a:endParaRPr lang="en-GB"/>
        </a:p>
      </dgm:t>
    </dgm:pt>
    <dgm:pt modelId="{684759CE-2B28-44AF-8E49-A3E2348702CA}" type="pres">
      <dgm:prSet presAssocID="{18F0686D-5951-461D-8189-C50436F8CEB7}" presName="rootnode" presStyleCnt="0">
        <dgm:presLayoutVars>
          <dgm:chMax/>
          <dgm:chPref/>
          <dgm:dir/>
          <dgm:animLvl val="lvl"/>
        </dgm:presLayoutVars>
      </dgm:prSet>
      <dgm:spPr/>
    </dgm:pt>
    <dgm:pt modelId="{F51FE41E-A443-43C5-817F-6659EC9AD24D}" type="pres">
      <dgm:prSet presAssocID="{F62E11C6-BCD5-4750-8ABB-34413E5D424A}" presName="composite" presStyleCnt="0"/>
      <dgm:spPr/>
    </dgm:pt>
    <dgm:pt modelId="{0285ADEF-EC12-4690-ADF3-C1361601856F}" type="pres">
      <dgm:prSet presAssocID="{F62E11C6-BCD5-4750-8ABB-34413E5D424A}" presName="LShape" presStyleLbl="alignNode1" presStyleIdx="0" presStyleCnt="5"/>
      <dgm:spPr/>
    </dgm:pt>
    <dgm:pt modelId="{495E6C45-7206-4512-9BE5-7092DE8277AE}" type="pres">
      <dgm:prSet presAssocID="{F62E11C6-BCD5-4750-8ABB-34413E5D424A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6BC4D446-9474-46E5-BD84-9BF850DF1753}" type="pres">
      <dgm:prSet presAssocID="{F62E11C6-BCD5-4750-8ABB-34413E5D424A}" presName="Triangle" presStyleLbl="alignNode1" presStyleIdx="1" presStyleCnt="5"/>
      <dgm:spPr/>
    </dgm:pt>
    <dgm:pt modelId="{DA34E08B-9EA1-4A70-97C3-63D0546D24DF}" type="pres">
      <dgm:prSet presAssocID="{28B937EF-0CE9-457F-84F4-10499EEBA4AD}" presName="sibTrans" presStyleCnt="0"/>
      <dgm:spPr/>
    </dgm:pt>
    <dgm:pt modelId="{8944E1ED-4433-4427-B1BF-DB6005C14082}" type="pres">
      <dgm:prSet presAssocID="{28B937EF-0CE9-457F-84F4-10499EEBA4AD}" presName="space" presStyleCnt="0"/>
      <dgm:spPr/>
    </dgm:pt>
    <dgm:pt modelId="{C00EC208-CC25-4D97-9EDE-3F4DED7271F4}" type="pres">
      <dgm:prSet presAssocID="{E5B45B16-A2E7-4172-B68C-C8BEBECCF619}" presName="composite" presStyleCnt="0"/>
      <dgm:spPr/>
    </dgm:pt>
    <dgm:pt modelId="{B783F0E4-43E2-4D95-ACB1-80F86EACE114}" type="pres">
      <dgm:prSet presAssocID="{E5B45B16-A2E7-4172-B68C-C8BEBECCF619}" presName="LShape" presStyleLbl="alignNode1" presStyleIdx="2" presStyleCnt="5"/>
      <dgm:spPr/>
    </dgm:pt>
    <dgm:pt modelId="{74268F02-C1DC-4E54-B06A-64F07F8B91C6}" type="pres">
      <dgm:prSet presAssocID="{E5B45B16-A2E7-4172-B68C-C8BEBECCF619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49EA5C23-6B0B-41A7-81E7-EBDB7B89C4ED}" type="pres">
      <dgm:prSet presAssocID="{E5B45B16-A2E7-4172-B68C-C8BEBECCF619}" presName="Triangle" presStyleLbl="alignNode1" presStyleIdx="3" presStyleCnt="5"/>
      <dgm:spPr/>
    </dgm:pt>
    <dgm:pt modelId="{7892E47D-547B-411B-86CB-BC1022424ED8}" type="pres">
      <dgm:prSet presAssocID="{4F1E3413-9EBD-4C2E-9075-1C41D6FDB54A}" presName="sibTrans" presStyleCnt="0"/>
      <dgm:spPr/>
    </dgm:pt>
    <dgm:pt modelId="{9E4EC891-5D35-4B05-BE04-1CF8C16DFA0D}" type="pres">
      <dgm:prSet presAssocID="{4F1E3413-9EBD-4C2E-9075-1C41D6FDB54A}" presName="space" presStyleCnt="0"/>
      <dgm:spPr/>
    </dgm:pt>
    <dgm:pt modelId="{85514C4A-B06B-488D-82D9-B72A84EC3E0A}" type="pres">
      <dgm:prSet presAssocID="{AFEBCE5A-4306-49BF-8B82-F5510554A87C}" presName="composite" presStyleCnt="0"/>
      <dgm:spPr/>
    </dgm:pt>
    <dgm:pt modelId="{130160C0-CA21-4468-BBF6-7EFCF863CD79}" type="pres">
      <dgm:prSet presAssocID="{AFEBCE5A-4306-49BF-8B82-F5510554A87C}" presName="LShape" presStyleLbl="alignNode1" presStyleIdx="4" presStyleCnt="5"/>
      <dgm:spPr/>
    </dgm:pt>
    <dgm:pt modelId="{FD2ADB11-9E50-4DC7-8ADD-1E06558AC881}" type="pres">
      <dgm:prSet presAssocID="{AFEBCE5A-4306-49BF-8B82-F5510554A87C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F89DBE05-36C6-46AA-8AD5-52A215EFAD6D}" type="presOf" srcId="{F62E11C6-BCD5-4750-8ABB-34413E5D424A}" destId="{495E6C45-7206-4512-9BE5-7092DE8277AE}" srcOrd="0" destOrd="0" presId="urn:microsoft.com/office/officeart/2009/3/layout/StepUpProcess"/>
    <dgm:cxn modelId="{F8BCED25-BE80-433E-944F-FB9F21115F8D}" type="presOf" srcId="{18F0686D-5951-461D-8189-C50436F8CEB7}" destId="{684759CE-2B28-44AF-8E49-A3E2348702CA}" srcOrd="0" destOrd="0" presId="urn:microsoft.com/office/officeart/2009/3/layout/StepUpProcess"/>
    <dgm:cxn modelId="{563CD82F-4978-4E5D-9F16-B85812827139}" type="presOf" srcId="{F640F361-82A2-41AB-9DD7-EB6E417EEA89}" destId="{495E6C45-7206-4512-9BE5-7092DE8277AE}" srcOrd="0" destOrd="1" presId="urn:microsoft.com/office/officeart/2009/3/layout/StepUpProcess"/>
    <dgm:cxn modelId="{9CBFA238-A1DA-4BA3-8FE6-155AB0375B94}" type="presOf" srcId="{AFEBCE5A-4306-49BF-8B82-F5510554A87C}" destId="{FD2ADB11-9E50-4DC7-8ADD-1E06558AC881}" srcOrd="0" destOrd="0" presId="urn:microsoft.com/office/officeart/2009/3/layout/StepUpProcess"/>
    <dgm:cxn modelId="{3DE0623C-FF21-42E6-BAE0-9FC716BB37B9}" srcId="{F62E11C6-BCD5-4750-8ABB-34413E5D424A}" destId="{F640F361-82A2-41AB-9DD7-EB6E417EEA89}" srcOrd="0" destOrd="0" parTransId="{AEC18CCF-A9AA-4442-B47B-A5C6ECC6C1BD}" sibTransId="{0310AD7C-EB12-461F-81D7-518B6EDF2933}"/>
    <dgm:cxn modelId="{C7F06D45-6FA9-46E4-ACFC-D00A67F7FAC7}" srcId="{18F0686D-5951-461D-8189-C50436F8CEB7}" destId="{AFEBCE5A-4306-49BF-8B82-F5510554A87C}" srcOrd="2" destOrd="0" parTransId="{2E41E78A-9448-43DF-93CF-97EB60DD1371}" sibTransId="{381D1975-B999-42F3-8B70-F507DAC3D458}"/>
    <dgm:cxn modelId="{AB174066-DAC4-4B0B-8564-8AD3342B5949}" type="presOf" srcId="{C169BEB7-9081-4BE2-A8EA-E4281CD6252B}" destId="{FD2ADB11-9E50-4DC7-8ADD-1E06558AC881}" srcOrd="0" destOrd="1" presId="urn:microsoft.com/office/officeart/2009/3/layout/StepUpProcess"/>
    <dgm:cxn modelId="{CB558D79-AB1F-430D-A632-1FC4F8A2F8D7}" srcId="{AFEBCE5A-4306-49BF-8B82-F5510554A87C}" destId="{C169BEB7-9081-4BE2-A8EA-E4281CD6252B}" srcOrd="0" destOrd="0" parTransId="{3CEE6B5C-30DE-4676-92D7-805604C78FF4}" sibTransId="{8C4D3336-1310-4ABD-9456-4CC56A1F0C26}"/>
    <dgm:cxn modelId="{319FACDD-F27A-474A-9BEE-9D2C469B4A28}" type="presOf" srcId="{E5B45B16-A2E7-4172-B68C-C8BEBECCF619}" destId="{74268F02-C1DC-4E54-B06A-64F07F8B91C6}" srcOrd="0" destOrd="0" presId="urn:microsoft.com/office/officeart/2009/3/layout/StepUpProcess"/>
    <dgm:cxn modelId="{11D198DF-4EE1-4B59-BAE5-637D9EC73075}" srcId="{18F0686D-5951-461D-8189-C50436F8CEB7}" destId="{E5B45B16-A2E7-4172-B68C-C8BEBECCF619}" srcOrd="1" destOrd="0" parTransId="{DE5A20AA-D81B-40CA-9D59-E04B95960191}" sibTransId="{4F1E3413-9EBD-4C2E-9075-1C41D6FDB54A}"/>
    <dgm:cxn modelId="{F3F121FA-079A-4877-AC40-47538F2B5A04}" srcId="{18F0686D-5951-461D-8189-C50436F8CEB7}" destId="{F62E11C6-BCD5-4750-8ABB-34413E5D424A}" srcOrd="0" destOrd="0" parTransId="{84AD2EBE-B5C3-46FB-A186-710B6F1467CF}" sibTransId="{28B937EF-0CE9-457F-84F4-10499EEBA4AD}"/>
    <dgm:cxn modelId="{2103ED0F-198E-4DB2-9200-3AA220699634}" type="presParOf" srcId="{684759CE-2B28-44AF-8E49-A3E2348702CA}" destId="{F51FE41E-A443-43C5-817F-6659EC9AD24D}" srcOrd="0" destOrd="0" presId="urn:microsoft.com/office/officeart/2009/3/layout/StepUpProcess"/>
    <dgm:cxn modelId="{D9008789-C6A0-4FC9-8033-2BF94CDE1C08}" type="presParOf" srcId="{F51FE41E-A443-43C5-817F-6659EC9AD24D}" destId="{0285ADEF-EC12-4690-ADF3-C1361601856F}" srcOrd="0" destOrd="0" presId="urn:microsoft.com/office/officeart/2009/3/layout/StepUpProcess"/>
    <dgm:cxn modelId="{52BE4463-8D37-4148-BF06-0CA22F4D8105}" type="presParOf" srcId="{F51FE41E-A443-43C5-817F-6659EC9AD24D}" destId="{495E6C45-7206-4512-9BE5-7092DE8277AE}" srcOrd="1" destOrd="0" presId="urn:microsoft.com/office/officeart/2009/3/layout/StepUpProcess"/>
    <dgm:cxn modelId="{4137D7DE-712C-4254-BD9C-E1C6AF1542AD}" type="presParOf" srcId="{F51FE41E-A443-43C5-817F-6659EC9AD24D}" destId="{6BC4D446-9474-46E5-BD84-9BF850DF1753}" srcOrd="2" destOrd="0" presId="urn:microsoft.com/office/officeart/2009/3/layout/StepUpProcess"/>
    <dgm:cxn modelId="{783DE173-DF6A-45DD-A782-B954DEF670FB}" type="presParOf" srcId="{684759CE-2B28-44AF-8E49-A3E2348702CA}" destId="{DA34E08B-9EA1-4A70-97C3-63D0546D24DF}" srcOrd="1" destOrd="0" presId="urn:microsoft.com/office/officeart/2009/3/layout/StepUpProcess"/>
    <dgm:cxn modelId="{9AC7C8D2-3B4B-48D9-B13A-14C48092AF1E}" type="presParOf" srcId="{DA34E08B-9EA1-4A70-97C3-63D0546D24DF}" destId="{8944E1ED-4433-4427-B1BF-DB6005C14082}" srcOrd="0" destOrd="0" presId="urn:microsoft.com/office/officeart/2009/3/layout/StepUpProcess"/>
    <dgm:cxn modelId="{A275E900-A5E6-4EB8-A8C5-89B5A6CF0AA4}" type="presParOf" srcId="{684759CE-2B28-44AF-8E49-A3E2348702CA}" destId="{C00EC208-CC25-4D97-9EDE-3F4DED7271F4}" srcOrd="2" destOrd="0" presId="urn:microsoft.com/office/officeart/2009/3/layout/StepUpProcess"/>
    <dgm:cxn modelId="{BEA8E35F-E3D7-44C4-AC9E-704DEF43E43B}" type="presParOf" srcId="{C00EC208-CC25-4D97-9EDE-3F4DED7271F4}" destId="{B783F0E4-43E2-4D95-ACB1-80F86EACE114}" srcOrd="0" destOrd="0" presId="urn:microsoft.com/office/officeart/2009/3/layout/StepUpProcess"/>
    <dgm:cxn modelId="{C9A3B501-C5D6-4F89-B9F7-043A7D7817BB}" type="presParOf" srcId="{C00EC208-CC25-4D97-9EDE-3F4DED7271F4}" destId="{74268F02-C1DC-4E54-B06A-64F07F8B91C6}" srcOrd="1" destOrd="0" presId="urn:microsoft.com/office/officeart/2009/3/layout/StepUpProcess"/>
    <dgm:cxn modelId="{AA538FFB-8D09-48C5-940E-9974E6A217DB}" type="presParOf" srcId="{C00EC208-CC25-4D97-9EDE-3F4DED7271F4}" destId="{49EA5C23-6B0B-41A7-81E7-EBDB7B89C4ED}" srcOrd="2" destOrd="0" presId="urn:microsoft.com/office/officeart/2009/3/layout/StepUpProcess"/>
    <dgm:cxn modelId="{2150C5D2-BB80-40E1-88E1-BC360D188740}" type="presParOf" srcId="{684759CE-2B28-44AF-8E49-A3E2348702CA}" destId="{7892E47D-547B-411B-86CB-BC1022424ED8}" srcOrd="3" destOrd="0" presId="urn:microsoft.com/office/officeart/2009/3/layout/StepUpProcess"/>
    <dgm:cxn modelId="{93FB3A5C-0265-4882-81F5-33F661952EB0}" type="presParOf" srcId="{7892E47D-547B-411B-86CB-BC1022424ED8}" destId="{9E4EC891-5D35-4B05-BE04-1CF8C16DFA0D}" srcOrd="0" destOrd="0" presId="urn:microsoft.com/office/officeart/2009/3/layout/StepUpProcess"/>
    <dgm:cxn modelId="{17B4B826-15DC-44AE-99BC-0290E2BF2D8C}" type="presParOf" srcId="{684759CE-2B28-44AF-8E49-A3E2348702CA}" destId="{85514C4A-B06B-488D-82D9-B72A84EC3E0A}" srcOrd="4" destOrd="0" presId="urn:microsoft.com/office/officeart/2009/3/layout/StepUpProcess"/>
    <dgm:cxn modelId="{E6AA0510-64CF-472A-AECE-BAFD3D86D61B}" type="presParOf" srcId="{85514C4A-B06B-488D-82D9-B72A84EC3E0A}" destId="{130160C0-CA21-4468-BBF6-7EFCF863CD79}" srcOrd="0" destOrd="0" presId="urn:microsoft.com/office/officeart/2009/3/layout/StepUpProcess"/>
    <dgm:cxn modelId="{63B55CC5-4E91-47BA-80FB-59EDA879591F}" type="presParOf" srcId="{85514C4A-B06B-488D-82D9-B72A84EC3E0A}" destId="{FD2ADB11-9E50-4DC7-8ADD-1E06558AC881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8196B4-B5FC-4F4E-842A-1B9FE2C7222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6E699B-DB9C-4DEC-B8B0-8008E0561DB7}">
      <dgm:prSet phldrT="[Text]"/>
      <dgm:spPr/>
      <dgm:t>
        <a:bodyPr/>
        <a:lstStyle/>
        <a:p>
          <a:pPr>
            <a:buNone/>
          </a:pPr>
          <a:r>
            <a:rPr lang="en-GB" dirty="0"/>
            <a:t>DIRECTION</a:t>
          </a:r>
        </a:p>
      </dgm:t>
    </dgm:pt>
    <dgm:pt modelId="{468F2882-742F-4C1B-8916-AC23B56B6ACA}" type="parTrans" cxnId="{CC960089-B7AF-4473-84E4-45AA8846D444}">
      <dgm:prSet/>
      <dgm:spPr/>
      <dgm:t>
        <a:bodyPr/>
        <a:lstStyle/>
        <a:p>
          <a:endParaRPr lang="en-GB"/>
        </a:p>
      </dgm:t>
    </dgm:pt>
    <dgm:pt modelId="{5A174934-EA95-4A57-8782-8BD6893D050D}" type="sibTrans" cxnId="{CC960089-B7AF-4473-84E4-45AA8846D444}">
      <dgm:prSet/>
      <dgm:spPr/>
      <dgm:t>
        <a:bodyPr/>
        <a:lstStyle/>
        <a:p>
          <a:endParaRPr lang="en-GB"/>
        </a:p>
      </dgm:t>
    </dgm:pt>
    <dgm:pt modelId="{06B69F11-C8C1-4358-8C8A-3A222A315265}">
      <dgm:prSet phldrT="[Text]"/>
      <dgm:spPr/>
      <dgm:t>
        <a:bodyPr/>
        <a:lstStyle/>
        <a:p>
          <a:pPr>
            <a:buNone/>
          </a:pPr>
          <a:r>
            <a:rPr lang="en-GB"/>
            <a:t>LISTENING</a:t>
          </a:r>
          <a:endParaRPr lang="en-GB" dirty="0"/>
        </a:p>
      </dgm:t>
    </dgm:pt>
    <dgm:pt modelId="{195113AF-CD4C-4175-8C76-83012BE4CFA0}" type="parTrans" cxnId="{B0A0DE95-9EE3-4BFA-8C42-15C7CD550604}">
      <dgm:prSet/>
      <dgm:spPr/>
      <dgm:t>
        <a:bodyPr/>
        <a:lstStyle/>
        <a:p>
          <a:endParaRPr lang="en-GB"/>
        </a:p>
      </dgm:t>
    </dgm:pt>
    <dgm:pt modelId="{5A21C643-2E33-4C9D-9393-6093263C176C}" type="sibTrans" cxnId="{B0A0DE95-9EE3-4BFA-8C42-15C7CD550604}">
      <dgm:prSet/>
      <dgm:spPr/>
      <dgm:t>
        <a:bodyPr/>
        <a:lstStyle/>
        <a:p>
          <a:endParaRPr lang="en-GB"/>
        </a:p>
      </dgm:t>
    </dgm:pt>
    <dgm:pt modelId="{8D856707-60CD-482B-86CD-442B7B5D48DD}">
      <dgm:prSet phldrT="[Text]"/>
      <dgm:spPr/>
      <dgm:t>
        <a:bodyPr/>
        <a:lstStyle/>
        <a:p>
          <a:pPr>
            <a:buNone/>
          </a:pPr>
          <a:r>
            <a:rPr lang="en-GB" dirty="0"/>
            <a:t>INVOLVING</a:t>
          </a:r>
        </a:p>
      </dgm:t>
    </dgm:pt>
    <dgm:pt modelId="{B37A0BBB-B348-45E7-A7CD-5D719DD8A979}" type="parTrans" cxnId="{D47B16BE-FD9C-4E27-913C-3B369FC06023}">
      <dgm:prSet/>
      <dgm:spPr/>
      <dgm:t>
        <a:bodyPr/>
        <a:lstStyle/>
        <a:p>
          <a:endParaRPr lang="en-GB"/>
        </a:p>
      </dgm:t>
    </dgm:pt>
    <dgm:pt modelId="{4FDB4849-2192-4AEC-949A-E98B83ADD6C9}" type="sibTrans" cxnId="{D47B16BE-FD9C-4E27-913C-3B369FC06023}">
      <dgm:prSet/>
      <dgm:spPr/>
      <dgm:t>
        <a:bodyPr/>
        <a:lstStyle/>
        <a:p>
          <a:endParaRPr lang="en-GB"/>
        </a:p>
      </dgm:t>
    </dgm:pt>
    <dgm:pt modelId="{47D9FEB9-CF92-411D-A885-5EA2409AE0E8}">
      <dgm:prSet phldrT="[Text]"/>
      <dgm:spPr/>
      <dgm:t>
        <a:bodyPr/>
        <a:lstStyle/>
        <a:p>
          <a:pPr>
            <a:buNone/>
          </a:pPr>
          <a:r>
            <a:rPr lang="en-GB" dirty="0"/>
            <a:t>SUPPORTING</a:t>
          </a:r>
        </a:p>
      </dgm:t>
    </dgm:pt>
    <dgm:pt modelId="{FD5DD581-880D-41A2-AF25-CBD868DFF014}" type="parTrans" cxnId="{E579A47D-2D7D-423D-BD4E-9F24CE1EB654}">
      <dgm:prSet/>
      <dgm:spPr/>
      <dgm:t>
        <a:bodyPr/>
        <a:lstStyle/>
        <a:p>
          <a:endParaRPr lang="en-GB"/>
        </a:p>
      </dgm:t>
    </dgm:pt>
    <dgm:pt modelId="{4AFB38D3-FF1A-45E6-9320-1306CBCC827A}" type="sibTrans" cxnId="{E579A47D-2D7D-423D-BD4E-9F24CE1EB654}">
      <dgm:prSet/>
      <dgm:spPr/>
      <dgm:t>
        <a:bodyPr/>
        <a:lstStyle/>
        <a:p>
          <a:endParaRPr lang="en-GB"/>
        </a:p>
      </dgm:t>
    </dgm:pt>
    <dgm:pt modelId="{18984A6E-0854-42DA-ABFB-6C1D419A9BE3}">
      <dgm:prSet phldrT="[Text]"/>
      <dgm:spPr/>
      <dgm:t>
        <a:bodyPr/>
        <a:lstStyle/>
        <a:p>
          <a:pPr>
            <a:buNone/>
          </a:pPr>
          <a:r>
            <a:rPr lang="en-GB"/>
            <a:t>ACTING</a:t>
          </a:r>
          <a:endParaRPr lang="en-GB" dirty="0"/>
        </a:p>
      </dgm:t>
    </dgm:pt>
    <dgm:pt modelId="{52526B1E-E51F-4098-B2AE-8352DCCE0599}" type="parTrans" cxnId="{458D62AB-7ED4-41F1-B8C3-CF6478E2BE17}">
      <dgm:prSet/>
      <dgm:spPr/>
      <dgm:t>
        <a:bodyPr/>
        <a:lstStyle/>
        <a:p>
          <a:endParaRPr lang="en-GB"/>
        </a:p>
      </dgm:t>
    </dgm:pt>
    <dgm:pt modelId="{75C9D407-D53C-4C39-A89F-C37F7EF48F0F}" type="sibTrans" cxnId="{458D62AB-7ED4-41F1-B8C3-CF6478E2BE17}">
      <dgm:prSet/>
      <dgm:spPr/>
      <dgm:t>
        <a:bodyPr/>
        <a:lstStyle/>
        <a:p>
          <a:endParaRPr lang="en-GB"/>
        </a:p>
      </dgm:t>
    </dgm:pt>
    <dgm:pt modelId="{F2D413D2-FB66-47D3-B955-D5F99F6D7454}">
      <dgm:prSet/>
      <dgm:spPr/>
      <dgm:t>
        <a:bodyPr/>
        <a:lstStyle/>
        <a:p>
          <a:pPr>
            <a:buNone/>
          </a:pPr>
          <a:r>
            <a:rPr lang="en-GB"/>
            <a:t>CHALLENGING</a:t>
          </a:r>
          <a:endParaRPr lang="en-GB" dirty="0"/>
        </a:p>
      </dgm:t>
    </dgm:pt>
    <dgm:pt modelId="{F026E970-17E8-419E-A2B1-2856C63BB113}" type="parTrans" cxnId="{130222B4-611D-4E8C-8809-1AA0E3BEDC4E}">
      <dgm:prSet/>
      <dgm:spPr/>
      <dgm:t>
        <a:bodyPr/>
        <a:lstStyle/>
        <a:p>
          <a:endParaRPr lang="en-GB"/>
        </a:p>
      </dgm:t>
    </dgm:pt>
    <dgm:pt modelId="{83B67674-8BEF-4268-BD2B-F232171C61E7}" type="sibTrans" cxnId="{130222B4-611D-4E8C-8809-1AA0E3BEDC4E}">
      <dgm:prSet/>
      <dgm:spPr/>
      <dgm:t>
        <a:bodyPr/>
        <a:lstStyle/>
        <a:p>
          <a:endParaRPr lang="en-GB"/>
        </a:p>
      </dgm:t>
    </dgm:pt>
    <dgm:pt modelId="{CA529488-27CD-4491-9FF2-3E5B3D0C062D}" type="pres">
      <dgm:prSet presAssocID="{A98196B4-B5FC-4F4E-842A-1B9FE2C72225}" presName="diagram" presStyleCnt="0">
        <dgm:presLayoutVars>
          <dgm:dir/>
          <dgm:resizeHandles val="exact"/>
        </dgm:presLayoutVars>
      </dgm:prSet>
      <dgm:spPr/>
    </dgm:pt>
    <dgm:pt modelId="{40B133D3-7701-4656-8AFC-BDB927127DE4}" type="pres">
      <dgm:prSet presAssocID="{086E699B-DB9C-4DEC-B8B0-8008E0561DB7}" presName="node" presStyleLbl="node1" presStyleIdx="0" presStyleCnt="6">
        <dgm:presLayoutVars>
          <dgm:bulletEnabled val="1"/>
        </dgm:presLayoutVars>
      </dgm:prSet>
      <dgm:spPr/>
    </dgm:pt>
    <dgm:pt modelId="{C68C46D1-7A4F-4267-A3BB-3A67953F99C5}" type="pres">
      <dgm:prSet presAssocID="{5A174934-EA95-4A57-8782-8BD6893D050D}" presName="sibTrans" presStyleCnt="0"/>
      <dgm:spPr/>
    </dgm:pt>
    <dgm:pt modelId="{00EA7480-2A3C-43E3-9FD5-0EB67AB6DC97}" type="pres">
      <dgm:prSet presAssocID="{06B69F11-C8C1-4358-8C8A-3A222A315265}" presName="node" presStyleLbl="node1" presStyleIdx="1" presStyleCnt="6">
        <dgm:presLayoutVars>
          <dgm:bulletEnabled val="1"/>
        </dgm:presLayoutVars>
      </dgm:prSet>
      <dgm:spPr/>
    </dgm:pt>
    <dgm:pt modelId="{87C2BFE8-E1BC-4061-9400-0FDB053AD3DD}" type="pres">
      <dgm:prSet presAssocID="{5A21C643-2E33-4C9D-9393-6093263C176C}" presName="sibTrans" presStyleCnt="0"/>
      <dgm:spPr/>
    </dgm:pt>
    <dgm:pt modelId="{1A90EE08-7D66-4C30-B7E3-DA706426E7C7}" type="pres">
      <dgm:prSet presAssocID="{8D856707-60CD-482B-86CD-442B7B5D48DD}" presName="node" presStyleLbl="node1" presStyleIdx="2" presStyleCnt="6">
        <dgm:presLayoutVars>
          <dgm:bulletEnabled val="1"/>
        </dgm:presLayoutVars>
      </dgm:prSet>
      <dgm:spPr/>
    </dgm:pt>
    <dgm:pt modelId="{6283AD39-BB75-4D58-A373-DB8EBC7FA705}" type="pres">
      <dgm:prSet presAssocID="{4FDB4849-2192-4AEC-949A-E98B83ADD6C9}" presName="sibTrans" presStyleCnt="0"/>
      <dgm:spPr/>
    </dgm:pt>
    <dgm:pt modelId="{3DFC00CE-9B43-4823-978E-ADEFE48AAB1D}" type="pres">
      <dgm:prSet presAssocID="{47D9FEB9-CF92-411D-A885-5EA2409AE0E8}" presName="node" presStyleLbl="node1" presStyleIdx="3" presStyleCnt="6">
        <dgm:presLayoutVars>
          <dgm:bulletEnabled val="1"/>
        </dgm:presLayoutVars>
      </dgm:prSet>
      <dgm:spPr/>
    </dgm:pt>
    <dgm:pt modelId="{D87822D8-9565-4A77-B467-812934C833A1}" type="pres">
      <dgm:prSet presAssocID="{4AFB38D3-FF1A-45E6-9320-1306CBCC827A}" presName="sibTrans" presStyleCnt="0"/>
      <dgm:spPr/>
    </dgm:pt>
    <dgm:pt modelId="{F8A19961-7353-483E-A674-79273F998B1D}" type="pres">
      <dgm:prSet presAssocID="{F2D413D2-FB66-47D3-B955-D5F99F6D7454}" presName="node" presStyleLbl="node1" presStyleIdx="4" presStyleCnt="6">
        <dgm:presLayoutVars>
          <dgm:bulletEnabled val="1"/>
        </dgm:presLayoutVars>
      </dgm:prSet>
      <dgm:spPr/>
    </dgm:pt>
    <dgm:pt modelId="{319150A5-FB07-49A6-BC09-77CBC008D84D}" type="pres">
      <dgm:prSet presAssocID="{83B67674-8BEF-4268-BD2B-F232171C61E7}" presName="sibTrans" presStyleCnt="0"/>
      <dgm:spPr/>
    </dgm:pt>
    <dgm:pt modelId="{B7BB4642-963D-4FAE-8E36-563215792D09}" type="pres">
      <dgm:prSet presAssocID="{18984A6E-0854-42DA-ABFB-6C1D419A9BE3}" presName="node" presStyleLbl="node1" presStyleIdx="5" presStyleCnt="6">
        <dgm:presLayoutVars>
          <dgm:bulletEnabled val="1"/>
        </dgm:presLayoutVars>
      </dgm:prSet>
      <dgm:spPr/>
    </dgm:pt>
  </dgm:ptLst>
  <dgm:cxnLst>
    <dgm:cxn modelId="{5935E11A-FAA9-4DA6-B044-08C044CD1AC5}" type="presOf" srcId="{A98196B4-B5FC-4F4E-842A-1B9FE2C72225}" destId="{CA529488-27CD-4491-9FF2-3E5B3D0C062D}" srcOrd="0" destOrd="0" presId="urn:microsoft.com/office/officeart/2005/8/layout/default"/>
    <dgm:cxn modelId="{521CE160-C97B-4807-ADF6-FF06D142D9BA}" type="presOf" srcId="{47D9FEB9-CF92-411D-A885-5EA2409AE0E8}" destId="{3DFC00CE-9B43-4823-978E-ADEFE48AAB1D}" srcOrd="0" destOrd="0" presId="urn:microsoft.com/office/officeart/2005/8/layout/default"/>
    <dgm:cxn modelId="{E8F20652-00E2-422E-96D2-FEDE3754658B}" type="presOf" srcId="{18984A6E-0854-42DA-ABFB-6C1D419A9BE3}" destId="{B7BB4642-963D-4FAE-8E36-563215792D09}" srcOrd="0" destOrd="0" presId="urn:microsoft.com/office/officeart/2005/8/layout/default"/>
    <dgm:cxn modelId="{5634C159-1A18-4637-9C52-DC261D1C6F5E}" type="presOf" srcId="{06B69F11-C8C1-4358-8C8A-3A222A315265}" destId="{00EA7480-2A3C-43E3-9FD5-0EB67AB6DC97}" srcOrd="0" destOrd="0" presId="urn:microsoft.com/office/officeart/2005/8/layout/default"/>
    <dgm:cxn modelId="{E579A47D-2D7D-423D-BD4E-9F24CE1EB654}" srcId="{A98196B4-B5FC-4F4E-842A-1B9FE2C72225}" destId="{47D9FEB9-CF92-411D-A885-5EA2409AE0E8}" srcOrd="3" destOrd="0" parTransId="{FD5DD581-880D-41A2-AF25-CBD868DFF014}" sibTransId="{4AFB38D3-FF1A-45E6-9320-1306CBCC827A}"/>
    <dgm:cxn modelId="{4A687C82-CAF5-4429-AB2F-DB5230A66661}" type="presOf" srcId="{F2D413D2-FB66-47D3-B955-D5F99F6D7454}" destId="{F8A19961-7353-483E-A674-79273F998B1D}" srcOrd="0" destOrd="0" presId="urn:microsoft.com/office/officeart/2005/8/layout/default"/>
    <dgm:cxn modelId="{CC960089-B7AF-4473-84E4-45AA8846D444}" srcId="{A98196B4-B5FC-4F4E-842A-1B9FE2C72225}" destId="{086E699B-DB9C-4DEC-B8B0-8008E0561DB7}" srcOrd="0" destOrd="0" parTransId="{468F2882-742F-4C1B-8916-AC23B56B6ACA}" sibTransId="{5A174934-EA95-4A57-8782-8BD6893D050D}"/>
    <dgm:cxn modelId="{B0A0DE95-9EE3-4BFA-8C42-15C7CD550604}" srcId="{A98196B4-B5FC-4F4E-842A-1B9FE2C72225}" destId="{06B69F11-C8C1-4358-8C8A-3A222A315265}" srcOrd="1" destOrd="0" parTransId="{195113AF-CD4C-4175-8C76-83012BE4CFA0}" sibTransId="{5A21C643-2E33-4C9D-9393-6093263C176C}"/>
    <dgm:cxn modelId="{458D62AB-7ED4-41F1-B8C3-CF6478E2BE17}" srcId="{A98196B4-B5FC-4F4E-842A-1B9FE2C72225}" destId="{18984A6E-0854-42DA-ABFB-6C1D419A9BE3}" srcOrd="5" destOrd="0" parTransId="{52526B1E-E51F-4098-B2AE-8352DCCE0599}" sibTransId="{75C9D407-D53C-4C39-A89F-C37F7EF48F0F}"/>
    <dgm:cxn modelId="{874414AF-65CD-4655-832D-47179F077E1B}" type="presOf" srcId="{8D856707-60CD-482B-86CD-442B7B5D48DD}" destId="{1A90EE08-7D66-4C30-B7E3-DA706426E7C7}" srcOrd="0" destOrd="0" presId="urn:microsoft.com/office/officeart/2005/8/layout/default"/>
    <dgm:cxn modelId="{130222B4-611D-4E8C-8809-1AA0E3BEDC4E}" srcId="{A98196B4-B5FC-4F4E-842A-1B9FE2C72225}" destId="{F2D413D2-FB66-47D3-B955-D5F99F6D7454}" srcOrd="4" destOrd="0" parTransId="{F026E970-17E8-419E-A2B1-2856C63BB113}" sibTransId="{83B67674-8BEF-4268-BD2B-F232171C61E7}"/>
    <dgm:cxn modelId="{78191CB6-B5EC-4B57-A3AA-CA1BBA90275D}" type="presOf" srcId="{086E699B-DB9C-4DEC-B8B0-8008E0561DB7}" destId="{40B133D3-7701-4656-8AFC-BDB927127DE4}" srcOrd="0" destOrd="0" presId="urn:microsoft.com/office/officeart/2005/8/layout/default"/>
    <dgm:cxn modelId="{D47B16BE-FD9C-4E27-913C-3B369FC06023}" srcId="{A98196B4-B5FC-4F4E-842A-1B9FE2C72225}" destId="{8D856707-60CD-482B-86CD-442B7B5D48DD}" srcOrd="2" destOrd="0" parTransId="{B37A0BBB-B348-45E7-A7CD-5D719DD8A979}" sibTransId="{4FDB4849-2192-4AEC-949A-E98B83ADD6C9}"/>
    <dgm:cxn modelId="{C41BD719-3117-426B-BE4C-E3E0770E2F00}" type="presParOf" srcId="{CA529488-27CD-4491-9FF2-3E5B3D0C062D}" destId="{40B133D3-7701-4656-8AFC-BDB927127DE4}" srcOrd="0" destOrd="0" presId="urn:microsoft.com/office/officeart/2005/8/layout/default"/>
    <dgm:cxn modelId="{E9326221-645C-47DB-9D74-5F848D8B5F4B}" type="presParOf" srcId="{CA529488-27CD-4491-9FF2-3E5B3D0C062D}" destId="{C68C46D1-7A4F-4267-A3BB-3A67953F99C5}" srcOrd="1" destOrd="0" presId="urn:microsoft.com/office/officeart/2005/8/layout/default"/>
    <dgm:cxn modelId="{F21486BE-55D4-469A-9C53-49247BB391BC}" type="presParOf" srcId="{CA529488-27CD-4491-9FF2-3E5B3D0C062D}" destId="{00EA7480-2A3C-43E3-9FD5-0EB67AB6DC97}" srcOrd="2" destOrd="0" presId="urn:microsoft.com/office/officeart/2005/8/layout/default"/>
    <dgm:cxn modelId="{B6E28C06-9893-4AED-947D-825D1F88773D}" type="presParOf" srcId="{CA529488-27CD-4491-9FF2-3E5B3D0C062D}" destId="{87C2BFE8-E1BC-4061-9400-0FDB053AD3DD}" srcOrd="3" destOrd="0" presId="urn:microsoft.com/office/officeart/2005/8/layout/default"/>
    <dgm:cxn modelId="{7DBC4014-D0A9-42BC-9AC8-6A004469D76A}" type="presParOf" srcId="{CA529488-27CD-4491-9FF2-3E5B3D0C062D}" destId="{1A90EE08-7D66-4C30-B7E3-DA706426E7C7}" srcOrd="4" destOrd="0" presId="urn:microsoft.com/office/officeart/2005/8/layout/default"/>
    <dgm:cxn modelId="{FF3DBCBC-707B-4457-9276-38D260DFFA29}" type="presParOf" srcId="{CA529488-27CD-4491-9FF2-3E5B3D0C062D}" destId="{6283AD39-BB75-4D58-A373-DB8EBC7FA705}" srcOrd="5" destOrd="0" presId="urn:microsoft.com/office/officeart/2005/8/layout/default"/>
    <dgm:cxn modelId="{DE8ED18D-D878-47AA-9A5B-85652A09E564}" type="presParOf" srcId="{CA529488-27CD-4491-9FF2-3E5B3D0C062D}" destId="{3DFC00CE-9B43-4823-978E-ADEFE48AAB1D}" srcOrd="6" destOrd="0" presId="urn:microsoft.com/office/officeart/2005/8/layout/default"/>
    <dgm:cxn modelId="{6E99C8BF-6F64-47D8-82F5-8AF4AFC9D561}" type="presParOf" srcId="{CA529488-27CD-4491-9FF2-3E5B3D0C062D}" destId="{D87822D8-9565-4A77-B467-812934C833A1}" srcOrd="7" destOrd="0" presId="urn:microsoft.com/office/officeart/2005/8/layout/default"/>
    <dgm:cxn modelId="{297A1CB5-C44E-4165-A115-A12FA346EC3E}" type="presParOf" srcId="{CA529488-27CD-4491-9FF2-3E5B3D0C062D}" destId="{F8A19961-7353-483E-A674-79273F998B1D}" srcOrd="8" destOrd="0" presId="urn:microsoft.com/office/officeart/2005/8/layout/default"/>
    <dgm:cxn modelId="{FFBFD802-0FB3-4A7D-B1BF-98EAECC7B67A}" type="presParOf" srcId="{CA529488-27CD-4491-9FF2-3E5B3D0C062D}" destId="{319150A5-FB07-49A6-BC09-77CBC008D84D}" srcOrd="9" destOrd="0" presId="urn:microsoft.com/office/officeart/2005/8/layout/default"/>
    <dgm:cxn modelId="{13084DD0-FEB2-4B6C-9085-E07CB36B619D}" type="presParOf" srcId="{CA529488-27CD-4491-9FF2-3E5B3D0C062D}" destId="{B7BB4642-963D-4FAE-8E36-563215792D0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133D3-7701-4656-8AFC-BDB927127DE4}">
      <dsp:nvSpPr>
        <dsp:cNvPr id="0" name=""/>
        <dsp:cNvSpPr/>
      </dsp:nvSpPr>
      <dsp:spPr>
        <a:xfrm>
          <a:off x="0" y="62169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DIRECTION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are we trying to achieve?</a:t>
          </a:r>
        </a:p>
      </dsp:txBody>
      <dsp:txXfrm>
        <a:off x="0" y="62169"/>
        <a:ext cx="3288453" cy="1973071"/>
      </dsp:txXfrm>
    </dsp:sp>
    <dsp:sp modelId="{00EA7480-2A3C-43E3-9FD5-0EB67AB6DC97}">
      <dsp:nvSpPr>
        <dsp:cNvPr id="0" name=""/>
        <dsp:cNvSpPr/>
      </dsp:nvSpPr>
      <dsp:spPr>
        <a:xfrm>
          <a:off x="3617298" y="62169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LISTENING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do we need to understand?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3617298" y="62169"/>
        <a:ext cx="3288453" cy="1973071"/>
      </dsp:txXfrm>
    </dsp:sp>
    <dsp:sp modelId="{1A90EE08-7D66-4C30-B7E3-DA706426E7C7}">
      <dsp:nvSpPr>
        <dsp:cNvPr id="0" name=""/>
        <dsp:cNvSpPr/>
      </dsp:nvSpPr>
      <dsp:spPr>
        <a:xfrm>
          <a:off x="7234596" y="62169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INVOLVING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Whose contribution do we need?</a:t>
          </a:r>
        </a:p>
      </dsp:txBody>
      <dsp:txXfrm>
        <a:off x="7234596" y="62169"/>
        <a:ext cx="3288453" cy="1973071"/>
      </dsp:txXfrm>
    </dsp:sp>
    <dsp:sp modelId="{3DFC00CE-9B43-4823-978E-ADEFE48AAB1D}">
      <dsp:nvSpPr>
        <dsp:cNvPr id="0" name=""/>
        <dsp:cNvSpPr/>
      </dsp:nvSpPr>
      <dsp:spPr>
        <a:xfrm>
          <a:off x="0" y="2364086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SUPPORTING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would help someone succeed?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0" y="2364086"/>
        <a:ext cx="3288453" cy="1973071"/>
      </dsp:txXfrm>
    </dsp:sp>
    <dsp:sp modelId="{F8A19961-7353-483E-A674-79273F998B1D}">
      <dsp:nvSpPr>
        <dsp:cNvPr id="0" name=""/>
        <dsp:cNvSpPr/>
      </dsp:nvSpPr>
      <dsp:spPr>
        <a:xfrm>
          <a:off x="3617298" y="2364086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CHALLENGING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needs questioning?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3617298" y="2364086"/>
        <a:ext cx="3288453" cy="1973071"/>
      </dsp:txXfrm>
    </dsp:sp>
    <dsp:sp modelId="{B7BB4642-963D-4FAE-8E36-563215792D09}">
      <dsp:nvSpPr>
        <dsp:cNvPr id="0" name=""/>
        <dsp:cNvSpPr/>
      </dsp:nvSpPr>
      <dsp:spPr>
        <a:xfrm>
          <a:off x="7234596" y="2364086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ACTING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needs to happen now?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7234596" y="2364086"/>
        <a:ext cx="3288453" cy="19730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133D3-7701-4656-8AFC-BDB927127DE4}">
      <dsp:nvSpPr>
        <dsp:cNvPr id="0" name=""/>
        <dsp:cNvSpPr/>
      </dsp:nvSpPr>
      <dsp:spPr>
        <a:xfrm>
          <a:off x="1220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DIRECTION</a:t>
          </a:r>
        </a:p>
      </dsp:txBody>
      <dsp:txXfrm>
        <a:off x="1220" y="525771"/>
        <a:ext cx="1537337" cy="922402"/>
      </dsp:txXfrm>
    </dsp:sp>
    <dsp:sp modelId="{00EA7480-2A3C-43E3-9FD5-0EB67AB6DC97}">
      <dsp:nvSpPr>
        <dsp:cNvPr id="0" name=""/>
        <dsp:cNvSpPr/>
      </dsp:nvSpPr>
      <dsp:spPr>
        <a:xfrm>
          <a:off x="1692291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LISTENING</a:t>
          </a:r>
        </a:p>
      </dsp:txBody>
      <dsp:txXfrm>
        <a:off x="1692291" y="525771"/>
        <a:ext cx="1537337" cy="922402"/>
      </dsp:txXfrm>
    </dsp:sp>
    <dsp:sp modelId="{1A90EE08-7D66-4C30-B7E3-DA706426E7C7}">
      <dsp:nvSpPr>
        <dsp:cNvPr id="0" name=""/>
        <dsp:cNvSpPr/>
      </dsp:nvSpPr>
      <dsp:spPr>
        <a:xfrm>
          <a:off x="3383363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INVOLVING</a:t>
          </a:r>
        </a:p>
      </dsp:txBody>
      <dsp:txXfrm>
        <a:off x="3383363" y="525771"/>
        <a:ext cx="1537337" cy="922402"/>
      </dsp:txXfrm>
    </dsp:sp>
    <dsp:sp modelId="{3DFC00CE-9B43-4823-978E-ADEFE48AAB1D}">
      <dsp:nvSpPr>
        <dsp:cNvPr id="0" name=""/>
        <dsp:cNvSpPr/>
      </dsp:nvSpPr>
      <dsp:spPr>
        <a:xfrm>
          <a:off x="5074434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SUPPORTING</a:t>
          </a:r>
        </a:p>
      </dsp:txBody>
      <dsp:txXfrm>
        <a:off x="5074434" y="525771"/>
        <a:ext cx="1537337" cy="922402"/>
      </dsp:txXfrm>
    </dsp:sp>
    <dsp:sp modelId="{F8A19961-7353-483E-A674-79273F998B1D}">
      <dsp:nvSpPr>
        <dsp:cNvPr id="0" name=""/>
        <dsp:cNvSpPr/>
      </dsp:nvSpPr>
      <dsp:spPr>
        <a:xfrm>
          <a:off x="6765506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CHALLENGING</a:t>
          </a:r>
        </a:p>
      </dsp:txBody>
      <dsp:txXfrm>
        <a:off x="6765506" y="525771"/>
        <a:ext cx="1537337" cy="922402"/>
      </dsp:txXfrm>
    </dsp:sp>
    <dsp:sp modelId="{B7BB4642-963D-4FAE-8E36-563215792D09}">
      <dsp:nvSpPr>
        <dsp:cNvPr id="0" name=""/>
        <dsp:cNvSpPr/>
      </dsp:nvSpPr>
      <dsp:spPr>
        <a:xfrm>
          <a:off x="8456578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ACTING</a:t>
          </a:r>
        </a:p>
      </dsp:txBody>
      <dsp:txXfrm>
        <a:off x="8456578" y="525771"/>
        <a:ext cx="1537337" cy="9224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85ADEF-EC12-4690-ADF3-C1361601856F}">
      <dsp:nvSpPr>
        <dsp:cNvPr id="0" name=""/>
        <dsp:cNvSpPr/>
      </dsp:nvSpPr>
      <dsp:spPr>
        <a:xfrm rot="5400000">
          <a:off x="554573" y="1682717"/>
          <a:ext cx="1661431" cy="276458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5E6C45-7206-4512-9BE5-7092DE8277AE}">
      <dsp:nvSpPr>
        <dsp:cNvPr id="0" name=""/>
        <dsp:cNvSpPr/>
      </dsp:nvSpPr>
      <dsp:spPr>
        <a:xfrm>
          <a:off x="277239" y="2508732"/>
          <a:ext cx="2495881" cy="2187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Situation A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Casey is new to a reporting system and is unsure how to complete a task.</a:t>
          </a:r>
        </a:p>
      </dsp:txBody>
      <dsp:txXfrm>
        <a:off x="277239" y="2508732"/>
        <a:ext cx="2495881" cy="2187786"/>
      </dsp:txXfrm>
    </dsp:sp>
    <dsp:sp modelId="{6BC4D446-9474-46E5-BD84-9BF850DF1753}">
      <dsp:nvSpPr>
        <dsp:cNvPr id="0" name=""/>
        <dsp:cNvSpPr/>
      </dsp:nvSpPr>
      <dsp:spPr>
        <a:xfrm>
          <a:off x="2302200" y="1479186"/>
          <a:ext cx="470921" cy="470921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83F0E4-43E2-4D95-ACB1-80F86EACE114}">
      <dsp:nvSpPr>
        <dsp:cNvPr id="0" name=""/>
        <dsp:cNvSpPr/>
      </dsp:nvSpPr>
      <dsp:spPr>
        <a:xfrm rot="5400000">
          <a:off x="3610020" y="926644"/>
          <a:ext cx="1661431" cy="276458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268F02-C1DC-4E54-B06A-64F07F8B91C6}">
      <dsp:nvSpPr>
        <dsp:cNvPr id="0" name=""/>
        <dsp:cNvSpPr/>
      </dsp:nvSpPr>
      <dsp:spPr>
        <a:xfrm>
          <a:off x="3332686" y="1752659"/>
          <a:ext cx="2495881" cy="2187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Situation B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Casey has used the system successfully for six months and now works confidently.</a:t>
          </a:r>
        </a:p>
      </dsp:txBody>
      <dsp:txXfrm>
        <a:off x="3332686" y="1752659"/>
        <a:ext cx="2495881" cy="2187786"/>
      </dsp:txXfrm>
    </dsp:sp>
    <dsp:sp modelId="{49EA5C23-6B0B-41A7-81E7-EBDB7B89C4ED}">
      <dsp:nvSpPr>
        <dsp:cNvPr id="0" name=""/>
        <dsp:cNvSpPr/>
      </dsp:nvSpPr>
      <dsp:spPr>
        <a:xfrm>
          <a:off x="5357647" y="723112"/>
          <a:ext cx="470921" cy="470921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0160C0-CA21-4468-BBF6-7EFCF863CD79}">
      <dsp:nvSpPr>
        <dsp:cNvPr id="0" name=""/>
        <dsp:cNvSpPr/>
      </dsp:nvSpPr>
      <dsp:spPr>
        <a:xfrm rot="5400000">
          <a:off x="6665467" y="170571"/>
          <a:ext cx="1661431" cy="276458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2ADB11-9E50-4DC7-8ADD-1E06558AC881}">
      <dsp:nvSpPr>
        <dsp:cNvPr id="0" name=""/>
        <dsp:cNvSpPr/>
      </dsp:nvSpPr>
      <dsp:spPr>
        <a:xfrm>
          <a:off x="6388133" y="996585"/>
          <a:ext cx="2495881" cy="2187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Situation C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Casey has become the team's most knowledgeable user of a new feature.</a:t>
          </a:r>
        </a:p>
      </dsp:txBody>
      <dsp:txXfrm>
        <a:off x="6388133" y="996585"/>
        <a:ext cx="2495881" cy="21877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133D3-7701-4656-8AFC-BDB927127DE4}">
      <dsp:nvSpPr>
        <dsp:cNvPr id="0" name=""/>
        <dsp:cNvSpPr/>
      </dsp:nvSpPr>
      <dsp:spPr>
        <a:xfrm>
          <a:off x="764834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DIRECTION</a:t>
          </a:r>
        </a:p>
      </dsp:txBody>
      <dsp:txXfrm>
        <a:off x="764834" y="150"/>
        <a:ext cx="988700" cy="593220"/>
      </dsp:txXfrm>
    </dsp:sp>
    <dsp:sp modelId="{00EA7480-2A3C-43E3-9FD5-0EB67AB6DC97}">
      <dsp:nvSpPr>
        <dsp:cNvPr id="0" name=""/>
        <dsp:cNvSpPr/>
      </dsp:nvSpPr>
      <dsp:spPr>
        <a:xfrm>
          <a:off x="1852405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LISTENING</a:t>
          </a:r>
          <a:endParaRPr lang="en-GB" sz="1200" kern="1200" dirty="0"/>
        </a:p>
      </dsp:txBody>
      <dsp:txXfrm>
        <a:off x="1852405" y="150"/>
        <a:ext cx="988700" cy="593220"/>
      </dsp:txXfrm>
    </dsp:sp>
    <dsp:sp modelId="{1A90EE08-7D66-4C30-B7E3-DA706426E7C7}">
      <dsp:nvSpPr>
        <dsp:cNvPr id="0" name=""/>
        <dsp:cNvSpPr/>
      </dsp:nvSpPr>
      <dsp:spPr>
        <a:xfrm>
          <a:off x="2939975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INVOLVING</a:t>
          </a:r>
        </a:p>
      </dsp:txBody>
      <dsp:txXfrm>
        <a:off x="2939975" y="150"/>
        <a:ext cx="988700" cy="593220"/>
      </dsp:txXfrm>
    </dsp:sp>
    <dsp:sp modelId="{3DFC00CE-9B43-4823-978E-ADEFE48AAB1D}">
      <dsp:nvSpPr>
        <dsp:cNvPr id="0" name=""/>
        <dsp:cNvSpPr/>
      </dsp:nvSpPr>
      <dsp:spPr>
        <a:xfrm>
          <a:off x="4027546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SUPPORTING</a:t>
          </a:r>
        </a:p>
      </dsp:txBody>
      <dsp:txXfrm>
        <a:off x="4027546" y="150"/>
        <a:ext cx="988700" cy="593220"/>
      </dsp:txXfrm>
    </dsp:sp>
    <dsp:sp modelId="{F8A19961-7353-483E-A674-79273F998B1D}">
      <dsp:nvSpPr>
        <dsp:cNvPr id="0" name=""/>
        <dsp:cNvSpPr/>
      </dsp:nvSpPr>
      <dsp:spPr>
        <a:xfrm>
          <a:off x="5115116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CHALLENGING</a:t>
          </a:r>
          <a:endParaRPr lang="en-GB" sz="1200" kern="1200" dirty="0"/>
        </a:p>
      </dsp:txBody>
      <dsp:txXfrm>
        <a:off x="5115116" y="150"/>
        <a:ext cx="988700" cy="593220"/>
      </dsp:txXfrm>
    </dsp:sp>
    <dsp:sp modelId="{B7BB4642-963D-4FAE-8E36-563215792D09}">
      <dsp:nvSpPr>
        <dsp:cNvPr id="0" name=""/>
        <dsp:cNvSpPr/>
      </dsp:nvSpPr>
      <dsp:spPr>
        <a:xfrm>
          <a:off x="6202686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ACTING</a:t>
          </a:r>
          <a:endParaRPr lang="en-GB" sz="1200" kern="1200" dirty="0"/>
        </a:p>
      </dsp:txBody>
      <dsp:txXfrm>
        <a:off x="6202686" y="150"/>
        <a:ext cx="988700" cy="5932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C65B0D-16B7-481B-B645-7707CB83768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B24441-D7FA-4352-87C2-B2717FEE9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3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Do not treat Taylor, the organiser, as the automatically correct answer. Students should see that Alex clarifies, Morgan acts, Sam challenges, Taylor organises, Jordan involves and Casey contributes relevant knowledge.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168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https://www.youtube.com/watch?v=PtJVKenSC4Y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831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1. DIRECTION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are we trying to achieve?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Leadership behaviours might include: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clarifying the outcome;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reminding people of the deadline;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identifying the priority;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summarising what has been agreed;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making the next step clear.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The group has spent ten minutes discussing details.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You say: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“Can we check what we actually need to have completed by 3pm?”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That's leadership.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2. LISTENING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do we need to understand?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Leadership behaviours include: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listening before deciding;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asking questions;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checking understanding;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taking concerns seriously;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noticing useful information.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 colleague says: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“I'm not sure this will work with the new system.”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Instead of: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“It'll be fine.”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you ask: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“What's making you concerned?”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3. INVOLVING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Whose contribution do we need?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This could mean: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asking someone for their view;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noticing who has relevant experience;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creating space for someone who has not spoken;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making sure relevant people are included.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“Casey, you've used this system before. What do you think?”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Important EAL/inclusion message: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Speaking first or speaking most is not the same as contributing most.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4. SUPPORTING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might help someone succeed?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explaining something;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sharing information;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offering appropriate help;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checking whether someone has what they need;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encouraging someone to ask questions.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 new colleague is struggling.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Instead of immediately doing the work for them: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“Which part are you unsure about?”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Then provide the help they actually need.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Retrieve Week 3: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SUPPORT ≠ TAKING OVER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5. CHALLENGING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needs questioning or changing?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raising a concern;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questioning an assumption;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pointing out a potential problem;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disagreeing professionally;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suggesting another approach.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“I understand why we're doing it this way, but I'm concerned we haven't checked the figures yet.”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Retrieve Week 2: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CHALLENGE ≠ ARGUE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and Week 4: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evidence do I have? What am I assuming?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6. ACTING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needs to happen now?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starting something;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making a straightforward decision;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agreeing responsibilities;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moving discussion towards action;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following up.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“We've agreed the three changes. Shall we decide who is doing each one?”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The important distinction: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Leadership isn't only having ideas. Sometimes leadership means helping turn discussion into action.</a:t>
            </a:r>
          </a:p>
          <a:p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1198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Important distinctions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Supporting is not always doing someone's work. A colleague may benefit more from an explanation or access to information.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Challenging is not arguing. It can involve calmly presenting evidence or asking for clarification.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Acting is not rushing. Sometimes the most useful first action is to ask a question.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Involving is not forcing everyone to speak. It means making space for relevant contributions and respecting different communication preferences.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Avoid presenting the six behaviours as a validated personality assessment or as six mutually exclusive leadership styles. They are a practical vocabulary designed for this session.</a:t>
            </a:r>
          </a:p>
          <a:p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3443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9574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3238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499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PtJVKenSC4Y?feature=oembed" TargetMode="External"/><Relationship Id="rId5" Type="http://schemas.openxmlformats.org/officeDocument/2006/relationships/hyperlink" Target="https://www.youtube.com/watch?v=PtJVKenSC4Y" TargetMode="External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5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ceweb.org/docs/default-source/default-document-library/2025/career-readiness/nace-career-readiness-competencies-leadership.pdf?sfvrsn=e1906baa_3" TargetMode="External"/><Relationship Id="rId2" Type="http://schemas.openxmlformats.org/officeDocument/2006/relationships/hyperlink" Target="https://www.cipd.org/uk/knowledge/factsheets/leadership-factsheet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naceweb.org/career-readiness/competencies/career-readiness-defined" TargetMode="External"/><Relationship Id="rId4" Type="http://schemas.openxmlformats.org/officeDocument/2006/relationships/hyperlink" Target="https://doi.org/10.2307/2666999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470580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79E1E9-0B4A-072B-8A25-7CCB977484C2}"/>
              </a:ext>
            </a:extLst>
          </p:cNvPr>
          <p:cNvSpPr txBox="1"/>
          <p:nvPr/>
        </p:nvSpPr>
        <p:spPr>
          <a:xfrm>
            <a:off x="3256085" y="2469145"/>
            <a:ext cx="618685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in Practice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learning?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15" y="1918005"/>
            <a:ext cx="10610955" cy="3021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the end of the short session you will: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 why effective leadership depends on the needs of people, tasks and circumstances.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Recognise when a colleague needs direction, support, involvement or greater independence,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 a clear approach to delegation, including outcomes, responsibility, resources and follow-up.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6539E0-F41C-87A3-987F-3DF67413141A}"/>
              </a:ext>
            </a:extLst>
          </p:cNvPr>
          <p:cNvSpPr txBox="1"/>
          <p:nvPr/>
        </p:nvSpPr>
        <p:spPr>
          <a:xfrm>
            <a:off x="920653" y="5541054"/>
            <a:ext cx="1102047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Central question: What does this team need from me right now, and how might that change?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A6DF6-428D-90F7-4322-547709557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1125" y="365125"/>
            <a:ext cx="9274524" cy="1325563"/>
          </a:xfrm>
        </p:spPr>
        <p:txBody>
          <a:bodyPr/>
          <a:lstStyle/>
          <a:p>
            <a:r>
              <a:rPr lang="en-GB" dirty="0"/>
              <a:t>Leadership Through Everyday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27424-677B-BA4D-532D-663CCDAF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191" y="1472853"/>
            <a:ext cx="11028840" cy="3078525"/>
          </a:xfrm>
        </p:spPr>
        <p:txBody>
          <a:bodyPr>
            <a:normAutofit lnSpcReduction="10000"/>
          </a:bodyPr>
          <a:lstStyle/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Leadership is not only about being in charge. 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can show leadership through behaviours that help people understand what needs to happen, contribute effectively and move towards a shared outcome.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leadership is not about always behaving in the same way. It is about recognising what people and the work need, responding appropriately, and adjusting when circumstances change.</a:t>
            </a:r>
          </a:p>
        </p:txBody>
      </p:sp>
      <p:pic>
        <p:nvPicPr>
          <p:cNvPr id="5" name="Picture 4" descr="What is omnichannel marketing: a 2026 guide for UK SMEs">
            <a:extLst>
              <a:ext uri="{FF2B5EF4-FFF2-40B4-BE49-F238E27FC236}">
                <a16:creationId xmlns:a16="http://schemas.microsoft.com/office/drawing/2014/main" id="{65EABA9D-15AC-026F-13A8-4B8182672D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91" y="4551379"/>
            <a:ext cx="3478354" cy="194149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Content Placeholder 4" descr="About Us">
            <a:extLst>
              <a:ext uri="{FF2B5EF4-FFF2-40B4-BE49-F238E27FC236}">
                <a16:creationId xmlns:a16="http://schemas.microsoft.com/office/drawing/2014/main" id="{78125BA5-F991-61FF-7900-4A48613D70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3677" y="4567654"/>
            <a:ext cx="2995132" cy="1995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Weight Management | Hounslow Connect">
            <a:extLst>
              <a:ext uri="{FF2B5EF4-FFF2-40B4-BE49-F238E27FC236}">
                <a16:creationId xmlns:a16="http://schemas.microsoft.com/office/drawing/2014/main" id="{5A1C3D0E-5F72-87A5-411A-0976FE8519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793" y="4753174"/>
            <a:ext cx="2859664" cy="19049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47751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FBD422-C3B5-3460-0394-09EA949E5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B44944-425B-3C5F-3628-64BD7ADA2153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12BB66-70D5-F57B-FA78-C41E8E4AA124}"/>
              </a:ext>
            </a:extLst>
          </p:cNvPr>
          <p:cNvSpPr txBox="1"/>
          <p:nvPr/>
        </p:nvSpPr>
        <p:spPr>
          <a:xfrm>
            <a:off x="340659" y="1285388"/>
            <a:ext cx="5540187" cy="4665107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Can you recognise leadership behaviours?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Consider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scenario 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team has 30 minutes to prepare an important update for a client. Your manager has unexpectedly been called into another meeting. Nobody else has been put in charge.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Six employees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discuss this, read their responses and look out for leadership behaviour.  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BB869FEC-89BA-A49B-3FA2-4CC63D39E95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05830527"/>
              </p:ext>
            </p:extLst>
          </p:nvPr>
        </p:nvGraphicFramePr>
        <p:xfrm>
          <a:off x="6096000" y="753034"/>
          <a:ext cx="5934633" cy="610496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57082">
                  <a:extLst>
                    <a:ext uri="{9D8B030D-6E8A-4147-A177-3AD203B41FA5}">
                      <a16:colId xmlns:a16="http://schemas.microsoft.com/office/drawing/2014/main" val="1181290138"/>
                    </a:ext>
                  </a:extLst>
                </a:gridCol>
                <a:gridCol w="4177551">
                  <a:extLst>
                    <a:ext uri="{9D8B030D-6E8A-4147-A177-3AD203B41FA5}">
                      <a16:colId xmlns:a16="http://schemas.microsoft.com/office/drawing/2014/main" val="3302722599"/>
                    </a:ext>
                  </a:extLst>
                </a:gridCol>
              </a:tblGrid>
              <a:tr h="82182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they say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1404576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Morgan, would it help if I checked the figures while you prepare the slides?”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1351543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“I'll get started on the slides.”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2525405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figures don't seem to match the spreadsheet. Should we check?”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3489188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Taylor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“There are four things to complete. Shall we divide them between us?”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21729543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Jordan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“Casey, you've worked with this client before. What do you think?”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175667"/>
                  </a:ext>
                </a:extLst>
              </a:tr>
              <a:tr h="11740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Casey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client was concerned about the delivery date last time. We should address that.”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6561084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58AB1B35-B3E1-5003-9BCB-2F02B1EFCB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7425" y="1670729"/>
            <a:ext cx="704744" cy="7047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DA23F69-72E5-669A-150C-E4ABD3CCC8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6111" y="2375473"/>
            <a:ext cx="766058" cy="75490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ED43CF5-80F4-3515-9330-22A908AE5A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768" y="3262744"/>
            <a:ext cx="766058" cy="77252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6E434FF-1209-732C-5177-1AFD623AF9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7425" y="4017646"/>
            <a:ext cx="772523" cy="77252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9399722-7555-7EF5-540E-D5E528C117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6768" y="4854492"/>
            <a:ext cx="766059" cy="76976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E072BDC-B75B-B002-1051-723E091FD9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87425" y="5832227"/>
            <a:ext cx="766058" cy="78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983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12BE13D-0FE0-38E9-9019-7667C5E4D4A8}"/>
              </a:ext>
            </a:extLst>
          </p:cNvPr>
          <p:cNvSpPr txBox="1"/>
          <p:nvPr/>
        </p:nvSpPr>
        <p:spPr>
          <a:xfrm>
            <a:off x="6448513" y="728954"/>
            <a:ext cx="481337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is leading?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48CB31-A0A0-2DC6-45DC-A96D7A978C98}"/>
              </a:ext>
            </a:extLst>
          </p:cNvPr>
          <p:cNvSpPr txBox="1"/>
          <p:nvPr/>
        </p:nvSpPr>
        <p:spPr>
          <a:xfrm>
            <a:off x="6532381" y="1928965"/>
            <a:ext cx="516588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more than one person show leadership at the same time?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Alex doing that helps the team?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Sam doing?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Jordan doing?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Could more than one person be showing leadership?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DEFAA04B-ABAC-E18C-39A5-5925758E8DD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99438649"/>
              </p:ext>
            </p:extLst>
          </p:nvPr>
        </p:nvGraphicFramePr>
        <p:xfrm>
          <a:off x="930113" y="920556"/>
          <a:ext cx="5165887" cy="589403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29477">
                  <a:extLst>
                    <a:ext uri="{9D8B030D-6E8A-4147-A177-3AD203B41FA5}">
                      <a16:colId xmlns:a16="http://schemas.microsoft.com/office/drawing/2014/main" val="1181290138"/>
                    </a:ext>
                  </a:extLst>
                </a:gridCol>
                <a:gridCol w="3636410">
                  <a:extLst>
                    <a:ext uri="{9D8B030D-6E8A-4147-A177-3AD203B41FA5}">
                      <a16:colId xmlns:a16="http://schemas.microsoft.com/office/drawing/2014/main" val="3302722599"/>
                    </a:ext>
                  </a:extLst>
                </a:gridCol>
              </a:tblGrid>
              <a:tr h="71148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they say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1404576"/>
                  </a:ext>
                </a:extLst>
              </a:tr>
              <a:tr h="901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“Morgan, would it help if I checked the figures while you prepare the slides?”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1351543"/>
                  </a:ext>
                </a:extLst>
              </a:tr>
              <a:tr h="7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“I'll get started on the slides.”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2525405"/>
                  </a:ext>
                </a:extLst>
              </a:tr>
              <a:tr h="901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figures don't seem to match the spreadsheet. Should we check?”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3489188"/>
                  </a:ext>
                </a:extLst>
              </a:tr>
              <a:tr h="901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Taylor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“There are four things to complete. Shall we divide them between us?”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21729543"/>
                  </a:ext>
                </a:extLst>
              </a:tr>
              <a:tr h="7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Jordan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“Casey, you've worked with this client before. What do you think?”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175667"/>
                  </a:ext>
                </a:extLst>
              </a:tr>
              <a:tr h="10163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Casey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client was concerned about the delivery date last time. We should address that.”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6561084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0276079D-BB54-14D7-13C9-3B96BE2D73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4328" y="1732445"/>
            <a:ext cx="618526" cy="61012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C5C06CC-9982-DB94-0163-1F0668721E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6804" y="2577797"/>
            <a:ext cx="672339" cy="65354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340931B-B551-063C-D70A-6BA2C76564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01951" y="3386541"/>
            <a:ext cx="672339" cy="6688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9824D7E-A484-7DE0-3421-5938F83F0B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0538" y="4347628"/>
            <a:ext cx="678013" cy="6688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94E88DE-871D-3014-1674-651FFE4F36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6777" y="5076562"/>
            <a:ext cx="672340" cy="6664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A4E2E5-17CD-1DC6-BBCD-75392E99AF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32608" y="5885370"/>
            <a:ext cx="672339" cy="676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81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A0582-1BD0-CA5B-A371-110412DF7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0108" y="365125"/>
            <a:ext cx="9116262" cy="1325563"/>
          </a:xfrm>
        </p:spPr>
        <p:txBody>
          <a:bodyPr/>
          <a:lstStyle/>
          <a:p>
            <a:r>
              <a:rPr lang="en-GB" dirty="0"/>
              <a:t>What </a:t>
            </a:r>
            <a:r>
              <a:rPr lang="en-GB" i="1" u="sng" dirty="0"/>
              <a:t>Is</a:t>
            </a:r>
            <a:r>
              <a:rPr lang="en-GB" dirty="0"/>
              <a:t> Leadership and what is </a:t>
            </a:r>
            <a:r>
              <a:rPr lang="en-GB" i="1" u="sng" dirty="0"/>
              <a:t>not</a:t>
            </a:r>
            <a:r>
              <a:rPr lang="en-GB" dirty="0"/>
              <a:t>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4D84A-1346-3A3B-B8BC-8E1B04026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7831" y="3938954"/>
            <a:ext cx="10628539" cy="1969478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“The most senior person is always the leader.”</a:t>
            </a:r>
          </a:p>
          <a:p>
            <a:pPr lvl="0"/>
            <a:r>
              <a:rPr lang="en-GB" dirty="0"/>
              <a:t>“A good leader should know all the answers.”</a:t>
            </a:r>
          </a:p>
          <a:p>
            <a:pPr lvl="0"/>
            <a:r>
              <a:rPr lang="en-GB" dirty="0"/>
              <a:t>“A leader needs to be confident and speak a lot.”</a:t>
            </a:r>
          </a:p>
          <a:p>
            <a:pPr lvl="0"/>
            <a:r>
              <a:rPr lang="en-GB" dirty="0"/>
              <a:t>“Taking control is the best way to show leadership.”</a:t>
            </a:r>
          </a:p>
          <a:p>
            <a:pPr lvl="0"/>
            <a:r>
              <a:rPr lang="en-GB" dirty="0"/>
              <a:t>“A new employee can show leadership.”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1B5099F-D241-01FB-84AA-2A7E611EE79E}"/>
              </a:ext>
            </a:extLst>
          </p:cNvPr>
          <p:cNvSpPr/>
          <p:nvPr/>
        </p:nvSpPr>
        <p:spPr>
          <a:xfrm>
            <a:off x="1184031" y="1916723"/>
            <a:ext cx="2672317" cy="15122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Agree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E21BDD2-F118-4A3A-0F1E-E840515EBA9E}"/>
              </a:ext>
            </a:extLst>
          </p:cNvPr>
          <p:cNvSpPr/>
          <p:nvPr/>
        </p:nvSpPr>
        <p:spPr>
          <a:xfrm>
            <a:off x="4759841" y="1916722"/>
            <a:ext cx="2672317" cy="15122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Disagree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13687C2-8470-E839-9946-3E5B36A619E5}"/>
              </a:ext>
            </a:extLst>
          </p:cNvPr>
          <p:cNvSpPr/>
          <p:nvPr/>
        </p:nvSpPr>
        <p:spPr>
          <a:xfrm>
            <a:off x="8335652" y="1916723"/>
            <a:ext cx="2672317" cy="15122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It Depends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6CE81A-3832-0367-4277-77560AFC7318}"/>
              </a:ext>
            </a:extLst>
          </p:cNvPr>
          <p:cNvSpPr txBox="1"/>
          <p:nvPr/>
        </p:nvSpPr>
        <p:spPr>
          <a:xfrm>
            <a:off x="2620108" y="5993114"/>
            <a:ext cx="7856638" cy="461665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you justify one answer using a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example?</a:t>
            </a:r>
          </a:p>
        </p:txBody>
      </p:sp>
    </p:spTree>
    <p:extLst>
      <p:ext uri="{BB962C8B-B14F-4D97-AF65-F5344CB8AC3E}">
        <p14:creationId xmlns:p14="http://schemas.microsoft.com/office/powerpoint/2010/main" val="2439253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A438E-4CE3-954F-4896-684913BB6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is not automatically: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2355F-09A7-6FA6-8A91-AC16EBCF5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892" y="4800834"/>
            <a:ext cx="11244001" cy="1325563"/>
          </a:xfrm>
          <a:prstGeom prst="round2Diag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Leadership can mean helping others make progress towards a shared outcome.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A6450B-2AF4-B274-0C77-0A102917341C}"/>
              </a:ext>
            </a:extLst>
          </p:cNvPr>
          <p:cNvSpPr txBox="1"/>
          <p:nvPr/>
        </p:nvSpPr>
        <p:spPr>
          <a:xfrm>
            <a:off x="1807912" y="2134954"/>
            <a:ext cx="60960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Having the highest status;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Speaking the most;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Knowing everything;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Making every decision;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Taking over other people's work.</a:t>
            </a:r>
          </a:p>
        </p:txBody>
      </p:sp>
      <p:pic>
        <p:nvPicPr>
          <p:cNvPr id="7" name="Graphic 6" descr="No sign with solid fill">
            <a:extLst>
              <a:ext uri="{FF2B5EF4-FFF2-40B4-BE49-F238E27FC236}">
                <a16:creationId xmlns:a16="http://schemas.microsoft.com/office/drawing/2014/main" id="{6975BD96-A07E-1097-32BE-95222975C39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77952" y="1690688"/>
            <a:ext cx="2447365" cy="244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529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C63E5-0B9D-B135-930F-A4CFD7FB3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vs Authority</a:t>
            </a:r>
          </a:p>
        </p:txBody>
      </p:sp>
      <p:pic>
        <p:nvPicPr>
          <p:cNvPr id="4" name="Online Media 3" title="33. Influence without authority">
            <a:hlinkClick r:id="" action="ppaction://media"/>
            <a:extLst>
              <a:ext uri="{FF2B5EF4-FFF2-40B4-BE49-F238E27FC236}">
                <a16:creationId xmlns:a16="http://schemas.microsoft.com/office/drawing/2014/main" id="{5FC13952-25CD-BAA9-9667-DF1CCC09DAD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05579" y="1690688"/>
            <a:ext cx="8498786" cy="48021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0B269B-A62E-5656-730A-2CDF571DE91C}"/>
              </a:ext>
            </a:extLst>
          </p:cNvPr>
          <p:cNvSpPr txBox="1"/>
          <p:nvPr/>
        </p:nvSpPr>
        <p:spPr>
          <a:xfrm>
            <a:off x="9077550" y="6492875"/>
            <a:ext cx="33856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33. Influence without authority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755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F0195-1AE8-8F0E-2E3F-647DFF473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Six Everyday Leadership Behaviours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0E4645-FA37-8636-0FB7-5A8BBC57D5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3654696"/>
              </p:ext>
            </p:extLst>
          </p:nvPr>
        </p:nvGraphicFramePr>
        <p:xfrm>
          <a:off x="1213338" y="1825626"/>
          <a:ext cx="10523050" cy="4399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7181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31119-7535-8CC6-6F8F-2228FD885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 the statement to the behaviour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E4D126-6384-48BE-1F4F-4AFE17C4E0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5941323"/>
              </p:ext>
            </p:extLst>
          </p:nvPr>
        </p:nvGraphicFramePr>
        <p:xfrm>
          <a:off x="858020" y="2885692"/>
          <a:ext cx="8913509" cy="40039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73384">
                  <a:extLst>
                    <a:ext uri="{9D8B030D-6E8A-4147-A177-3AD203B41FA5}">
                      <a16:colId xmlns:a16="http://schemas.microsoft.com/office/drawing/2014/main" val="1181290138"/>
                    </a:ext>
                  </a:extLst>
                </a:gridCol>
                <a:gridCol w="7640125">
                  <a:extLst>
                    <a:ext uri="{9D8B030D-6E8A-4147-A177-3AD203B41FA5}">
                      <a16:colId xmlns:a16="http://schemas.microsoft.com/office/drawing/2014/main" val="3302722599"/>
                    </a:ext>
                  </a:extLst>
                </a:gridCol>
              </a:tblGrid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“Morgan, would it help if I checked the figures while you prepare the slides?”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1351543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“I'll get started on the slides.”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525405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figures don't seem to match the spreadsheet. Should we check?”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3489188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Taylor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“There are four things to complete. Shall we divide them between us?”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1729543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Jordan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“Casey, you've worked with this client before. What do you think?”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175667"/>
                  </a:ext>
                </a:extLst>
              </a:tr>
              <a:tr h="8870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Casey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client was concerned about the delivery date last time. We should address that.”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6561084"/>
                  </a:ext>
                </a:extLst>
              </a:tr>
            </a:tbl>
          </a:graphicData>
        </a:graphic>
      </p:graphicFrame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484D9F9C-64A7-323B-4D3B-25EF18FBA43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23274560"/>
              </p:ext>
            </p:extLst>
          </p:nvPr>
        </p:nvGraphicFramePr>
        <p:xfrm>
          <a:off x="1338844" y="1188206"/>
          <a:ext cx="9995136" cy="1973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6" name="Group 5">
            <a:extLst>
              <a:ext uri="{FF2B5EF4-FFF2-40B4-BE49-F238E27FC236}">
                <a16:creationId xmlns:a16="http://schemas.microsoft.com/office/drawing/2014/main" id="{70D856CA-0C94-5B3E-CA2D-47D1A57D4700}"/>
              </a:ext>
            </a:extLst>
          </p:cNvPr>
          <p:cNvGrpSpPr/>
          <p:nvPr/>
        </p:nvGrpSpPr>
        <p:grpSpPr>
          <a:xfrm>
            <a:off x="9803161" y="3588135"/>
            <a:ext cx="1090885" cy="502027"/>
            <a:chOff x="8456578" y="525771"/>
            <a:chExt cx="1537337" cy="92240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F602413-CFFB-5607-23F2-D8EFEE64CAC8}"/>
                </a:ext>
              </a:extLst>
            </p:cNvPr>
            <p:cNvSpPr/>
            <p:nvPr/>
          </p:nvSpPr>
          <p:spPr>
            <a:xfrm>
              <a:off x="8456578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4345A5C-197E-CF03-9908-B900B00B9CD7}"/>
                </a:ext>
              </a:extLst>
            </p:cNvPr>
            <p:cNvSpPr txBox="1"/>
            <p:nvPr/>
          </p:nvSpPr>
          <p:spPr>
            <a:xfrm>
              <a:off x="8456578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ACTING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E0F2CF5F-620E-4831-BFA6-79D23EBF91C4}"/>
              </a:ext>
            </a:extLst>
          </p:cNvPr>
          <p:cNvGrpSpPr/>
          <p:nvPr/>
        </p:nvGrpSpPr>
        <p:grpSpPr>
          <a:xfrm>
            <a:off x="9791513" y="4118540"/>
            <a:ext cx="1778862" cy="580944"/>
            <a:chOff x="6765506" y="525771"/>
            <a:chExt cx="1537337" cy="922402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C429CC0-09F4-AEA7-4E57-2EFF0AF4E38C}"/>
                </a:ext>
              </a:extLst>
            </p:cNvPr>
            <p:cNvSpPr/>
            <p:nvPr/>
          </p:nvSpPr>
          <p:spPr>
            <a:xfrm>
              <a:off x="6765506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ECAB368-0293-4B83-9706-942586556658}"/>
                </a:ext>
              </a:extLst>
            </p:cNvPr>
            <p:cNvSpPr txBox="1"/>
            <p:nvPr/>
          </p:nvSpPr>
          <p:spPr>
            <a:xfrm>
              <a:off x="6765506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CHALLENGING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E33F736-836A-D90F-80B2-173686158B75}"/>
              </a:ext>
            </a:extLst>
          </p:cNvPr>
          <p:cNvGrpSpPr/>
          <p:nvPr/>
        </p:nvGrpSpPr>
        <p:grpSpPr>
          <a:xfrm>
            <a:off x="9811102" y="4832792"/>
            <a:ext cx="1549894" cy="510199"/>
            <a:chOff x="3383363" y="510758"/>
            <a:chExt cx="1549894" cy="93741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A6924D6-A059-DF10-0820-45AD8D296883}"/>
                </a:ext>
              </a:extLst>
            </p:cNvPr>
            <p:cNvSpPr/>
            <p:nvPr/>
          </p:nvSpPr>
          <p:spPr>
            <a:xfrm>
              <a:off x="3383363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2A60B4D-701E-6ACD-582F-D363F01B2E22}"/>
                </a:ext>
              </a:extLst>
            </p:cNvPr>
            <p:cNvSpPr txBox="1"/>
            <p:nvPr/>
          </p:nvSpPr>
          <p:spPr>
            <a:xfrm>
              <a:off x="3395920" y="510758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INVOLVING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3999B8-F4A4-2E74-5804-82CD926E1367}"/>
              </a:ext>
            </a:extLst>
          </p:cNvPr>
          <p:cNvGrpSpPr/>
          <p:nvPr/>
        </p:nvGrpSpPr>
        <p:grpSpPr>
          <a:xfrm>
            <a:off x="9817381" y="5508768"/>
            <a:ext cx="1537337" cy="502028"/>
            <a:chOff x="1692291" y="525771"/>
            <a:chExt cx="1537337" cy="92240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CA6CFFC-502B-0307-0509-388530449DFA}"/>
                </a:ext>
              </a:extLst>
            </p:cNvPr>
            <p:cNvSpPr/>
            <p:nvPr/>
          </p:nvSpPr>
          <p:spPr>
            <a:xfrm>
              <a:off x="1692291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4A433FC-3C26-5D4B-949B-0889A6B4CB74}"/>
                </a:ext>
              </a:extLst>
            </p:cNvPr>
            <p:cNvSpPr txBox="1"/>
            <p:nvPr/>
          </p:nvSpPr>
          <p:spPr>
            <a:xfrm>
              <a:off x="1692291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LISTENING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E0AC4A-0E66-5811-26A4-2AEE65D9C38A}"/>
              </a:ext>
            </a:extLst>
          </p:cNvPr>
          <p:cNvGrpSpPr/>
          <p:nvPr/>
        </p:nvGrpSpPr>
        <p:grpSpPr>
          <a:xfrm>
            <a:off x="9838904" y="6184744"/>
            <a:ext cx="1537337" cy="502028"/>
            <a:chOff x="1220" y="525771"/>
            <a:chExt cx="1537337" cy="922402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438A633-2379-CFA8-BD6F-3ECA28525AE1}"/>
                </a:ext>
              </a:extLst>
            </p:cNvPr>
            <p:cNvSpPr/>
            <p:nvPr/>
          </p:nvSpPr>
          <p:spPr>
            <a:xfrm>
              <a:off x="1220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9E83E13-FCD7-D2E5-8553-EBAF3EBB09FA}"/>
                </a:ext>
              </a:extLst>
            </p:cNvPr>
            <p:cNvSpPr txBox="1"/>
            <p:nvPr/>
          </p:nvSpPr>
          <p:spPr>
            <a:xfrm>
              <a:off x="1220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DIRECTION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2D48247-AD7F-B431-74FA-E0AFB403ECD9}"/>
              </a:ext>
            </a:extLst>
          </p:cNvPr>
          <p:cNvGrpSpPr/>
          <p:nvPr/>
        </p:nvGrpSpPr>
        <p:grpSpPr>
          <a:xfrm>
            <a:off x="9771529" y="3008626"/>
            <a:ext cx="1537337" cy="420374"/>
            <a:chOff x="5074434" y="525771"/>
            <a:chExt cx="1537337" cy="922402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49D6C33-925D-88A7-3820-A25DE35FF7E2}"/>
                </a:ext>
              </a:extLst>
            </p:cNvPr>
            <p:cNvSpPr/>
            <p:nvPr/>
          </p:nvSpPr>
          <p:spPr>
            <a:xfrm>
              <a:off x="5074434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3EC6F210-E9C1-8AA5-0934-2F2CE425E6B6}"/>
                </a:ext>
              </a:extLst>
            </p:cNvPr>
            <p:cNvSpPr txBox="1"/>
            <p:nvPr/>
          </p:nvSpPr>
          <p:spPr>
            <a:xfrm>
              <a:off x="5074434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SUPPORTING</a:t>
              </a:r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4F320407-ABFD-FC39-05DB-3A3EAF36649C}"/>
              </a:ext>
            </a:extLst>
          </p:cNvPr>
          <p:cNvSpPr/>
          <p:nvPr/>
        </p:nvSpPr>
        <p:spPr>
          <a:xfrm>
            <a:off x="9771529" y="2885692"/>
            <a:ext cx="2043275" cy="3801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5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D8225-CA4F-8F1D-3937-0FA2E2BD1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7" y="0"/>
            <a:ext cx="7956222" cy="1325563"/>
          </a:xfrm>
        </p:spPr>
        <p:txBody>
          <a:bodyPr/>
          <a:lstStyle/>
          <a:p>
            <a:r>
              <a:rPr lang="en-GB" dirty="0"/>
              <a:t>Same Person, Different Need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4C952B-8ABE-505B-14ED-AB85F49B06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447" y="1973220"/>
            <a:ext cx="1962424" cy="1943371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E2D06FB-98A6-D5F9-1D4F-751F92955C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162061"/>
              </p:ext>
            </p:extLst>
          </p:nvPr>
        </p:nvGraphicFramePr>
        <p:xfrm>
          <a:off x="3089833" y="558301"/>
          <a:ext cx="888701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EA6312D-A805-3C11-2E39-B5A94328E2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911" y="4679577"/>
            <a:ext cx="7020935" cy="2052916"/>
          </a:xfrm>
          <a:prstGeom prst="round2DiagRect">
            <a:avLst>
              <a:gd name="adj1" fmla="val 50000"/>
              <a:gd name="adj2" fmla="val 0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might Casey need in each situation?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leadership behaviour would help?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could happen if somebody treated Casey the same way every time?</a:t>
            </a:r>
          </a:p>
        </p:txBody>
      </p:sp>
    </p:spTree>
    <p:extLst>
      <p:ext uri="{BB962C8B-B14F-4D97-AF65-F5344CB8AC3E}">
        <p14:creationId xmlns:p14="http://schemas.microsoft.com/office/powerpoint/2010/main" val="1796402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DD781-CEF5-FBBB-D8AB-771C56020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Situation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EDE05-8952-DF80-D0B5-14CFA1D79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683" y="1488261"/>
            <a:ext cx="11166437" cy="94986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Now that you recognise some leadership behaviours, work in pairs to select an appropriate response to each situation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3BCC56-E60A-F4ED-DEA9-A4C4923A1F11}"/>
              </a:ext>
            </a:extLst>
          </p:cNvPr>
          <p:cNvSpPr txBox="1"/>
          <p:nvPr/>
        </p:nvSpPr>
        <p:spPr>
          <a:xfrm>
            <a:off x="779929" y="2399296"/>
            <a:ext cx="8273145" cy="1428214"/>
          </a:xfrm>
          <a:prstGeom prst="round2DiagRect">
            <a:avLst>
              <a:gd name="adj1" fmla="val 50000"/>
              <a:gd name="adj2" fmla="val 0"/>
            </a:avLst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Small Mistake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You notice a minor error in a shared document. You could correct it quickly, but the colleague who prepared it may make the same error again.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48DA378-8374-5C17-7011-A62769FFAFA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07605973"/>
              </p:ext>
            </p:extLst>
          </p:nvPr>
        </p:nvGraphicFramePr>
        <p:xfrm>
          <a:off x="3507398" y="-1151"/>
          <a:ext cx="7956222" cy="5935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B9318D4-2162-E4FA-A085-D5C732EB4087}"/>
              </a:ext>
            </a:extLst>
          </p:cNvPr>
          <p:cNvSpPr txBox="1"/>
          <p:nvPr/>
        </p:nvSpPr>
        <p:spPr>
          <a:xfrm>
            <a:off x="9129352" y="2732706"/>
            <a:ext cx="2924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Supporting, Challenging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337B1D-D7AB-F7D1-76A7-657FD27EB6EA}"/>
              </a:ext>
            </a:extLst>
          </p:cNvPr>
          <p:cNvSpPr txBox="1"/>
          <p:nvPr/>
        </p:nvSpPr>
        <p:spPr>
          <a:xfrm>
            <a:off x="654424" y="3897025"/>
            <a:ext cx="8398650" cy="1428214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Same Question Again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Several new employees have asked the same question about accessing a system. Different colleagues keep answering individually.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BB981C-3A51-E555-48F9-B6592869D36D}"/>
              </a:ext>
            </a:extLst>
          </p:cNvPr>
          <p:cNvSpPr txBox="1"/>
          <p:nvPr/>
        </p:nvSpPr>
        <p:spPr>
          <a:xfrm>
            <a:off x="9656219" y="4103300"/>
            <a:ext cx="18813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Direction, Acting, Supporting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177698-0D3E-F4E4-F106-4DCC7915FF82}"/>
              </a:ext>
            </a:extLst>
          </p:cNvPr>
          <p:cNvSpPr txBox="1"/>
          <p:nvPr/>
        </p:nvSpPr>
        <p:spPr>
          <a:xfrm>
            <a:off x="717177" y="5369739"/>
            <a:ext cx="8398650" cy="1418392"/>
          </a:xfrm>
          <a:prstGeom prst="round2DiagRect">
            <a:avLst>
              <a:gd name="adj1" fmla="val 49137"/>
              <a:gd name="adj2" fmla="val 0"/>
            </a:avLst>
          </a:prstGeom>
          <a:noFill/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Unexpected Visitor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A visitor arrives for an appointment, but the person they are meeting is unavailable. Reception is busy and nobody has explained what happens next.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8DF3BA-40F6-3E5B-8A82-DB90D5929087}"/>
              </a:ext>
            </a:extLst>
          </p:cNvPr>
          <p:cNvSpPr txBox="1"/>
          <p:nvPr/>
        </p:nvSpPr>
        <p:spPr>
          <a:xfrm>
            <a:off x="9486340" y="5720115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Acting, Supporting</a:t>
            </a:r>
          </a:p>
        </p:txBody>
      </p:sp>
    </p:spTree>
    <p:extLst>
      <p:ext uri="{BB962C8B-B14F-4D97-AF65-F5344CB8AC3E}">
        <p14:creationId xmlns:p14="http://schemas.microsoft.com/office/powerpoint/2010/main" val="152750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10" grpId="0" animBg="1"/>
      <p:bldP spid="11" grpId="0"/>
      <p:bldP spid="13" grpId="0" animBg="1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5678C-696B-33BE-1C71-594BE785C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Leadership Process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32814D0-6FAB-B542-10B7-9F8DA45C6698}"/>
              </a:ext>
            </a:extLst>
          </p:cNvPr>
          <p:cNvGrpSpPr/>
          <p:nvPr/>
        </p:nvGrpSpPr>
        <p:grpSpPr>
          <a:xfrm>
            <a:off x="923453" y="1481593"/>
            <a:ext cx="10810916" cy="4667250"/>
            <a:chOff x="1337401" y="1481593"/>
            <a:chExt cx="10396968" cy="4667250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46282542-3EC2-E49D-F965-1969541C49DC}"/>
                </a:ext>
              </a:extLst>
            </p:cNvPr>
            <p:cNvSpPr/>
            <p:nvPr/>
          </p:nvSpPr>
          <p:spPr>
            <a:xfrm>
              <a:off x="2115651" y="1481593"/>
              <a:ext cx="8840822" cy="4667250"/>
            </a:xfrm>
            <a:prstGeom prst="rightArrow">
              <a:avLst/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74177D64-C21A-BC7B-111E-1D877558CA6D}"/>
                </a:ext>
              </a:extLst>
            </p:cNvPr>
            <p:cNvSpPr/>
            <p:nvPr/>
          </p:nvSpPr>
          <p:spPr>
            <a:xfrm>
              <a:off x="1337401" y="2881767"/>
              <a:ext cx="2233519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1.  </a:t>
              </a:r>
              <a:r>
                <a:rPr lang="en-GB" sz="24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Notice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is happening?</a:t>
              </a: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2AFF8CD4-7D71-61AB-1739-D88F555D3E09}"/>
                </a:ext>
              </a:extLst>
            </p:cNvPr>
            <p:cNvSpPr/>
            <p:nvPr/>
          </p:nvSpPr>
          <p:spPr>
            <a:xfrm>
              <a:off x="3779904" y="2881767"/>
              <a:ext cx="2860473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485121"/>
                <a:satOff val="-27976"/>
                <a:lumOff val="2876"/>
                <a:alphaOff val="0"/>
              </a:schemeClr>
            </a:fillRef>
            <a:effectRef idx="0">
              <a:schemeClr val="accent2">
                <a:hueOff val="-485121"/>
                <a:satOff val="-27976"/>
                <a:lumOff val="2876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2. </a:t>
              </a:r>
              <a:r>
                <a:rPr lang="en-GB" sz="2400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Understand</a:t>
              </a:r>
              <a:endParaRPr lang="en-GB" sz="2400" b="1" u="sng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is needed?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E074302F-AB16-0048-7760-ECFF8CFC1D76}"/>
                </a:ext>
              </a:extLst>
            </p:cNvPr>
            <p:cNvSpPr/>
            <p:nvPr/>
          </p:nvSpPr>
          <p:spPr>
            <a:xfrm>
              <a:off x="6744869" y="2881767"/>
              <a:ext cx="2442503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970242"/>
                <a:satOff val="-55952"/>
                <a:lumOff val="5752"/>
                <a:alphaOff val="0"/>
              </a:schemeClr>
            </a:fillRef>
            <a:effectRef idx="0">
              <a:schemeClr val="accent2">
                <a:hueOff val="-970242"/>
                <a:satOff val="-55952"/>
                <a:lumOff val="575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3. </a:t>
              </a:r>
              <a:r>
                <a:rPr lang="en-GB" sz="24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Respond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can I do or say?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E9651FAD-968A-8F5C-260C-7D7FB12DC6A1}"/>
                </a:ext>
              </a:extLst>
            </p:cNvPr>
            <p:cNvSpPr/>
            <p:nvPr/>
          </p:nvSpPr>
          <p:spPr>
            <a:xfrm>
              <a:off x="9291866" y="2881767"/>
              <a:ext cx="2442503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455363"/>
                <a:satOff val="-83928"/>
                <a:lumOff val="8628"/>
                <a:alphaOff val="0"/>
              </a:schemeClr>
            </a:fillRef>
            <a:effectRef idx="0">
              <a:schemeClr val="accent2">
                <a:hueOff val="-1455363"/>
                <a:satOff val="-83928"/>
                <a:lumOff val="8628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4. </a:t>
              </a:r>
              <a:r>
                <a:rPr lang="en-GB" sz="24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Review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Did it help?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567051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F646A-D475-6A5D-42DF-F45D62EBF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0145" y="365125"/>
            <a:ext cx="8956225" cy="1325563"/>
          </a:xfrm>
        </p:spPr>
        <p:txBody>
          <a:bodyPr/>
          <a:lstStyle/>
          <a:p>
            <a:r>
              <a:rPr lang="en-GB" dirty="0"/>
              <a:t>Group Activity – Monday Morning Task</a:t>
            </a:r>
          </a:p>
        </p:txBody>
      </p:sp>
      <p:pic>
        <p:nvPicPr>
          <p:cNvPr id="4" name="Picture 3" descr="What is omnichannel marketing: a 2026 guide for UK SMEs">
            <a:extLst>
              <a:ext uri="{FF2B5EF4-FFF2-40B4-BE49-F238E27FC236}">
                <a16:creationId xmlns:a16="http://schemas.microsoft.com/office/drawing/2014/main" id="{01E4DB38-598D-650C-E789-3D2BDDCB96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007" y="1563009"/>
            <a:ext cx="3724275" cy="207876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Content Placeholder 4" descr="About Us">
            <a:extLst>
              <a:ext uri="{FF2B5EF4-FFF2-40B4-BE49-F238E27FC236}">
                <a16:creationId xmlns:a16="http://schemas.microsoft.com/office/drawing/2014/main" id="{66B3A6F1-9AE0-14CC-3B26-9B3A0ACC45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862" y="4408791"/>
            <a:ext cx="3413188" cy="227432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Weight Management | Hounslow Connect">
            <a:extLst>
              <a:ext uri="{FF2B5EF4-FFF2-40B4-BE49-F238E27FC236}">
                <a16:creationId xmlns:a16="http://schemas.microsoft.com/office/drawing/2014/main" id="{7D1CEF5D-5774-0DAE-7F47-D81535BF83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836" y="3235547"/>
            <a:ext cx="2859664" cy="190498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FBE97D-C7C0-7B5D-80F1-79A143E2A27C}"/>
              </a:ext>
            </a:extLst>
          </p:cNvPr>
          <p:cNvSpPr txBox="1"/>
          <p:nvPr/>
        </p:nvSpPr>
        <p:spPr>
          <a:xfrm>
            <a:off x="4784436" y="1690688"/>
            <a:ext cx="7074484" cy="707886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Business and Marketing Task –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	The Campaign Goes Live at Noon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49F44E-D340-2317-11D6-39886E876E81}"/>
              </a:ext>
            </a:extLst>
          </p:cNvPr>
          <p:cNvSpPr txBox="1"/>
          <p:nvPr/>
        </p:nvSpPr>
        <p:spPr>
          <a:xfrm>
            <a:off x="7864139" y="5581145"/>
            <a:ext cx="4327861" cy="707886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and Computing –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The Digital First Day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41802C-3D9B-BB8F-7880-EF7D517B4116}"/>
              </a:ext>
            </a:extLst>
          </p:cNvPr>
          <p:cNvSpPr txBox="1"/>
          <p:nvPr/>
        </p:nvSpPr>
        <p:spPr>
          <a:xfrm>
            <a:off x="5702443" y="3311188"/>
            <a:ext cx="6489557" cy="707886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–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The Community Wellbeing Drop-In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0A80F07-B1BD-18EF-22B9-16645EE6CD5D}"/>
              </a:ext>
            </a:extLst>
          </p:cNvPr>
          <p:cNvSpPr txBox="1"/>
          <p:nvPr/>
        </p:nvSpPr>
        <p:spPr>
          <a:xfrm>
            <a:off x="732688" y="4777815"/>
            <a:ext cx="3909593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in groups -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Select one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the Monday Morning Scenarios,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PDF guides available on Moodle Week 6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your leadership skills to plan how to approach the situation.  </a:t>
            </a:r>
          </a:p>
        </p:txBody>
      </p:sp>
    </p:spTree>
    <p:extLst>
      <p:ext uri="{BB962C8B-B14F-4D97-AF65-F5344CB8AC3E}">
        <p14:creationId xmlns:p14="http://schemas.microsoft.com/office/powerpoint/2010/main" val="3128183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9817-FFAE-845E-14AD-F943A534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and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F856E-F4B2-6CEB-EC13-E8F04DA71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350" y="3186572"/>
            <a:ext cx="7956222" cy="2236421"/>
          </a:xfrm>
        </p:spPr>
        <p:txBody>
          <a:bodyPr/>
          <a:lstStyle/>
          <a:p>
            <a:r>
              <a:rPr lang="en-GB" dirty="0"/>
              <a:t>What did you plan? </a:t>
            </a:r>
          </a:p>
          <a:p>
            <a:r>
              <a:rPr lang="en-GB" dirty="0"/>
              <a:t>Did you all agree? </a:t>
            </a:r>
          </a:p>
          <a:p>
            <a:r>
              <a:rPr lang="en-GB" dirty="0"/>
              <a:t>What did you prioritise? </a:t>
            </a:r>
          </a:p>
          <a:p>
            <a:r>
              <a:rPr lang="en-GB" dirty="0"/>
              <a:t>What aspect of the activity was most challenging?</a:t>
            </a:r>
          </a:p>
        </p:txBody>
      </p:sp>
      <p:pic>
        <p:nvPicPr>
          <p:cNvPr id="4" name="Picture 3" descr="What is omnichannel marketing: a 2026 guide for UK SMEs">
            <a:extLst>
              <a:ext uri="{FF2B5EF4-FFF2-40B4-BE49-F238E27FC236}">
                <a16:creationId xmlns:a16="http://schemas.microsoft.com/office/drawing/2014/main" id="{1FECB49D-2752-EA36-CF2B-EAA64699F5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79" y="1825625"/>
            <a:ext cx="2656976" cy="148303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Content Placeholder 4" descr="About Us">
            <a:extLst>
              <a:ext uri="{FF2B5EF4-FFF2-40B4-BE49-F238E27FC236}">
                <a16:creationId xmlns:a16="http://schemas.microsoft.com/office/drawing/2014/main" id="{FF257DC7-C73A-195A-61CA-0A742F7979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776" y="5009842"/>
            <a:ext cx="2574168" cy="17152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Weight Management | Hounslow Connect">
            <a:extLst>
              <a:ext uri="{FF2B5EF4-FFF2-40B4-BE49-F238E27FC236}">
                <a16:creationId xmlns:a16="http://schemas.microsoft.com/office/drawing/2014/main" id="{120A8284-9B35-767B-A76E-4A4031F81B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594" y="3479723"/>
            <a:ext cx="2040145" cy="135905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FF0A0AE-2356-BA4E-A193-F58AB920FD63}"/>
              </a:ext>
            </a:extLst>
          </p:cNvPr>
          <p:cNvSpPr/>
          <p:nvPr/>
        </p:nvSpPr>
        <p:spPr>
          <a:xfrm>
            <a:off x="4845377" y="5496748"/>
            <a:ext cx="5363852" cy="107373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Reflect on your own approach to  leadership and influence in the task.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C17AA66-D9F6-D12B-8681-E18E444F7A7D}"/>
              </a:ext>
            </a:extLst>
          </p:cNvPr>
          <p:cNvGrpSpPr/>
          <p:nvPr/>
        </p:nvGrpSpPr>
        <p:grpSpPr>
          <a:xfrm>
            <a:off x="3388372" y="1361251"/>
            <a:ext cx="8540406" cy="1947406"/>
            <a:chOff x="1337401" y="1481593"/>
            <a:chExt cx="10232256" cy="4667250"/>
          </a:xfrm>
        </p:grpSpPr>
        <p:sp>
          <p:nvSpPr>
            <p:cNvPr id="9" name="Arrow: Right 8">
              <a:extLst>
                <a:ext uri="{FF2B5EF4-FFF2-40B4-BE49-F238E27FC236}">
                  <a16:creationId xmlns:a16="http://schemas.microsoft.com/office/drawing/2014/main" id="{CCA1FE98-9C9C-1D4F-BAA5-A8733630CEBD}"/>
                </a:ext>
              </a:extLst>
            </p:cNvPr>
            <p:cNvSpPr/>
            <p:nvPr/>
          </p:nvSpPr>
          <p:spPr>
            <a:xfrm>
              <a:off x="2115651" y="1481593"/>
              <a:ext cx="8840822" cy="4667250"/>
            </a:xfrm>
            <a:prstGeom prst="rightArrow">
              <a:avLst/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3F6D5CCB-CEA6-895D-8BA3-DDBD95BDAD63}"/>
                </a:ext>
              </a:extLst>
            </p:cNvPr>
            <p:cNvSpPr/>
            <p:nvPr/>
          </p:nvSpPr>
          <p:spPr>
            <a:xfrm>
              <a:off x="1337401" y="2881767"/>
              <a:ext cx="2233519" cy="1242999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1.  </a:t>
              </a:r>
              <a:r>
                <a:rPr lang="en-GB" sz="20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Notice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endParaRPr lang="en-GB" sz="2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6A04115C-87A3-43CA-F1BC-0EA9B3A0DC37}"/>
                </a:ext>
              </a:extLst>
            </p:cNvPr>
            <p:cNvSpPr/>
            <p:nvPr/>
          </p:nvSpPr>
          <p:spPr>
            <a:xfrm>
              <a:off x="3779904" y="2881767"/>
              <a:ext cx="2882712" cy="1242999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485121"/>
                <a:satOff val="-27976"/>
                <a:lumOff val="2876"/>
                <a:alphaOff val="0"/>
              </a:schemeClr>
            </a:fillRef>
            <a:effectRef idx="0">
              <a:schemeClr val="accent2">
                <a:hueOff val="-485121"/>
                <a:satOff val="-27976"/>
                <a:lumOff val="2876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2. </a:t>
              </a:r>
              <a:r>
                <a:rPr lang="en-GB" sz="2000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Understand</a:t>
              </a:r>
              <a:endParaRPr lang="en-GB" sz="2000" b="1" u="sng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2B5C18C5-96C6-03D6-CCEC-DF1BD1643DFC}"/>
                </a:ext>
              </a:extLst>
            </p:cNvPr>
            <p:cNvSpPr/>
            <p:nvPr/>
          </p:nvSpPr>
          <p:spPr>
            <a:xfrm>
              <a:off x="6744869" y="2881767"/>
              <a:ext cx="2277791" cy="1242999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970242"/>
                <a:satOff val="-55952"/>
                <a:lumOff val="5752"/>
                <a:alphaOff val="0"/>
              </a:schemeClr>
            </a:fillRef>
            <a:effectRef idx="0">
              <a:schemeClr val="accent2">
                <a:hueOff val="-970242"/>
                <a:satOff val="-55952"/>
                <a:lumOff val="575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3. </a:t>
              </a:r>
              <a:r>
                <a:rPr lang="en-GB" sz="20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Respond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78A30AA3-58CF-764B-B9DA-57310146B490}"/>
                </a:ext>
              </a:extLst>
            </p:cNvPr>
            <p:cNvSpPr/>
            <p:nvPr/>
          </p:nvSpPr>
          <p:spPr>
            <a:xfrm>
              <a:off x="9291866" y="2881767"/>
              <a:ext cx="2277791" cy="1242999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455363"/>
                <a:satOff val="-83928"/>
                <a:lumOff val="8628"/>
                <a:alphaOff val="0"/>
              </a:schemeClr>
            </a:fillRef>
            <a:effectRef idx="0">
              <a:schemeClr val="accent2">
                <a:hueOff val="-1455363"/>
                <a:satOff val="-83928"/>
                <a:lumOff val="8628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4. </a:t>
              </a:r>
              <a:r>
                <a:rPr lang="en-GB" sz="20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Review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276845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8F7D9-825A-ECD9-39E9-AEF10B0DC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Leadership Toolkit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0A722-C732-C684-8C29-5A735B807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650" y="3133343"/>
            <a:ext cx="10726720" cy="275310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One leadership behaviour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I already demonstrate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is…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One leadership behaviour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I want to develop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for my next professional role is…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42EE0-4A0D-AD97-365F-726602EC7931}"/>
              </a:ext>
            </a:extLst>
          </p:cNvPr>
          <p:cNvSpPr txBox="1"/>
          <p:nvPr/>
        </p:nvSpPr>
        <p:spPr>
          <a:xfrm>
            <a:off x="1189840" y="1690687"/>
            <a:ext cx="10411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Reflect of what you learnt and discussed today, think about how you will take this forward by completing the following sentences. </a:t>
            </a:r>
          </a:p>
        </p:txBody>
      </p:sp>
    </p:spTree>
    <p:extLst>
      <p:ext uri="{BB962C8B-B14F-4D97-AF65-F5344CB8AC3E}">
        <p14:creationId xmlns:p14="http://schemas.microsoft.com/office/powerpoint/2010/main" val="38462348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4C9AF9-4C9F-9AF9-1575-DC8F46CAFB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752"/>
          <a:stretch>
            <a:fillRect/>
          </a:stretch>
        </p:blipFill>
        <p:spPr>
          <a:xfrm>
            <a:off x="6096001" y="0"/>
            <a:ext cx="6096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FA04BF5-B9FD-3BB5-4A11-AFD65FA2E13A}"/>
              </a:ext>
            </a:extLst>
          </p:cNvPr>
          <p:cNvSpPr txBox="1"/>
          <p:nvPr/>
        </p:nvSpPr>
        <p:spPr>
          <a:xfrm>
            <a:off x="1390650" y="2476500"/>
            <a:ext cx="3352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you next week </a:t>
            </a:r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391B2-31F4-92F1-80AD-B7D9D582D9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2B7E2C-9F15-2E84-1B07-3B588B4CD345}"/>
              </a:ext>
            </a:extLst>
          </p:cNvPr>
          <p:cNvSpPr txBox="1"/>
          <p:nvPr/>
        </p:nvSpPr>
        <p:spPr>
          <a:xfrm>
            <a:off x="630810" y="1971099"/>
            <a:ext cx="1140879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Chartered Institute of Personnel and Development (CIPD) (2025) Leadership in the workplace. Available at: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CIPD leadership factsheet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National Association of Colleges and Employers (NACE) (2025) Career Readiness Competencies: Leadership. Available at: </a:t>
            </a:r>
            <a:r>
              <a:rPr lang="en-GB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NACE Leadership competency (PDF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Edmondson, A. (1999) ‘Psychological safety and learning </a:t>
            </a:r>
            <a:r>
              <a:rPr lang="en-GB" dirty="0" err="1">
                <a:solidFill>
                  <a:schemeClr val="bg1"/>
                </a:solidFill>
              </a:rPr>
              <a:t>behavior</a:t>
            </a:r>
            <a:r>
              <a:rPr lang="en-GB" dirty="0">
                <a:solidFill>
                  <a:schemeClr val="bg1"/>
                </a:solidFill>
              </a:rPr>
              <a:t> in work teams’, Administrative Science Quarterly, 44(2), pp. 350–383. Available at: 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https://doi.org/10.2307/2666999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National Association of Colleges and Employers (NACE) (n.d.) What is Career Readiness? Available at: 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NACE career-readiness competencies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74038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2029</TotalTime>
  <Words>1859</Words>
  <Application>Microsoft Office PowerPoint</Application>
  <PresentationFormat>Widescreen</PresentationFormat>
  <Paragraphs>279</Paragraphs>
  <Slides>20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4</vt:lpstr>
      <vt:lpstr>UWTSD Logo Variations place image in Background</vt:lpstr>
      <vt:lpstr>PowerPoint Presentation</vt:lpstr>
      <vt:lpstr>What are we learning? </vt:lpstr>
      <vt:lpstr>Leadership Through Everyday Behaviour</vt:lpstr>
      <vt:lpstr>PowerPoint Presentation</vt:lpstr>
      <vt:lpstr>PowerPoint Presentation</vt:lpstr>
      <vt:lpstr>What Is Leadership and what is not leadership?</vt:lpstr>
      <vt:lpstr>Leadership is not automatically: </vt:lpstr>
      <vt:lpstr>Leadership vs Authority</vt:lpstr>
      <vt:lpstr>Six Everyday Leadership Behaviours</vt:lpstr>
      <vt:lpstr>Match the statement to the behaviour</vt:lpstr>
      <vt:lpstr>Same Person, Different Need</vt:lpstr>
      <vt:lpstr>What Does This Situation Need?</vt:lpstr>
      <vt:lpstr>The Leadership Process</vt:lpstr>
      <vt:lpstr>Group Activity – Monday Morning Task</vt:lpstr>
      <vt:lpstr>Share and review</vt:lpstr>
      <vt:lpstr>My Leadership Toolkit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20</cp:revision>
  <cp:lastPrinted>2026-10-12T07:44:13Z</cp:lastPrinted>
  <dcterms:created xsi:type="dcterms:W3CDTF">2021-03-09T15:35:42Z</dcterms:created>
  <dcterms:modified xsi:type="dcterms:W3CDTF">2026-10-12T07:44:24Z</dcterms:modified>
</cp:coreProperties>
</file>